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3.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theme/theme4.xml" ContentType="application/vnd.openxmlformats-officedocument.theme+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theme/theme5.xml" ContentType="application/vnd.openxmlformats-officedocument.theme+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theme/theme6.xml" ContentType="application/vnd.openxmlformats-officedocument.theme+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theme/theme7.xml" ContentType="application/vnd.openxmlformats-officedocument.theme+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1.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4"/>
    <p:sldMasterId id="2147483661" r:id="rId5"/>
    <p:sldMasterId id="2147483739" r:id="rId6"/>
    <p:sldMasterId id="2147483806" r:id="rId7"/>
    <p:sldMasterId id="2147483859" r:id="rId8"/>
    <p:sldMasterId id="2147483912" r:id="rId9"/>
    <p:sldMasterId id="2147483966" r:id="rId10"/>
    <p:sldMasterId id="2147484025" r:id="rId11"/>
  </p:sldMasterIdLst>
  <p:notesMasterIdLst>
    <p:notesMasterId r:id="rId50"/>
  </p:notesMasterIdLst>
  <p:sldIdLst>
    <p:sldId id="329" r:id="rId12"/>
    <p:sldId id="440" r:id="rId13"/>
    <p:sldId id="445" r:id="rId14"/>
    <p:sldId id="399" r:id="rId15"/>
    <p:sldId id="318" r:id="rId16"/>
    <p:sldId id="306" r:id="rId17"/>
    <p:sldId id="307" r:id="rId18"/>
    <p:sldId id="310" r:id="rId19"/>
    <p:sldId id="436" r:id="rId20"/>
    <p:sldId id="401" r:id="rId21"/>
    <p:sldId id="402" r:id="rId22"/>
    <p:sldId id="423" r:id="rId23"/>
    <p:sldId id="430" r:id="rId24"/>
    <p:sldId id="370" r:id="rId25"/>
    <p:sldId id="355" r:id="rId26"/>
    <p:sldId id="369" r:id="rId27"/>
    <p:sldId id="433" r:id="rId28"/>
    <p:sldId id="366" r:id="rId29"/>
    <p:sldId id="408" r:id="rId30"/>
    <p:sldId id="411" r:id="rId31"/>
    <p:sldId id="360" r:id="rId32"/>
    <p:sldId id="358" r:id="rId33"/>
    <p:sldId id="356" r:id="rId34"/>
    <p:sldId id="354" r:id="rId35"/>
    <p:sldId id="359" r:id="rId36"/>
    <p:sldId id="352" r:id="rId37"/>
    <p:sldId id="350" r:id="rId38"/>
    <p:sldId id="347" r:id="rId39"/>
    <p:sldId id="344" r:id="rId40"/>
    <p:sldId id="419" r:id="rId41"/>
    <p:sldId id="341" r:id="rId42"/>
    <p:sldId id="447" r:id="rId43"/>
    <p:sldId id="446" r:id="rId44"/>
    <p:sldId id="304" r:id="rId45"/>
    <p:sldId id="442" r:id="rId46"/>
    <p:sldId id="386" r:id="rId47"/>
    <p:sldId id="438" r:id="rId48"/>
    <p:sldId id="321" r:id="rId49"/>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994E15E-5648-73F2-F80C-0515FF38BAB2}" name="Hall, Jessica" initials="HJ" userId="S::hallj@issaquah.wednet.edu::6455c10e-1cfc-44a6-a515-d642201be9bd" providerId="AD"/>
  <p188:author id="{404C1ECF-2666-CF71-1791-C91AB8FE88C7}" name="Neighbours, Lisa    AD - Staff" initials="NS" userId="S::neighboursl@issaquah.wednet.edu::29f81333-b24f-47ae-95cc-f4f5eb858421"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25" d="100"/>
          <a:sy n="125" d="100"/>
        </p:scale>
        <p:origin x="198" y="108"/>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2.xml"/><Relationship Id="rId18" Type="http://schemas.openxmlformats.org/officeDocument/2006/relationships/slide" Target="slides/slide7.xml"/><Relationship Id="rId26" Type="http://schemas.openxmlformats.org/officeDocument/2006/relationships/slide" Target="slides/slide15.xml"/><Relationship Id="rId39" Type="http://schemas.openxmlformats.org/officeDocument/2006/relationships/slide" Target="slides/slide28.xml"/><Relationship Id="rId21" Type="http://schemas.openxmlformats.org/officeDocument/2006/relationships/slide" Target="slides/slide10.xml"/><Relationship Id="rId34" Type="http://schemas.openxmlformats.org/officeDocument/2006/relationships/slide" Target="slides/slide23.xml"/><Relationship Id="rId42" Type="http://schemas.openxmlformats.org/officeDocument/2006/relationships/slide" Target="slides/slide31.xml"/><Relationship Id="rId47" Type="http://schemas.openxmlformats.org/officeDocument/2006/relationships/slide" Target="slides/slide36.xml"/><Relationship Id="rId50" Type="http://schemas.openxmlformats.org/officeDocument/2006/relationships/notesMaster" Target="notesMasters/notesMaster1.xml"/><Relationship Id="rId55" Type="http://schemas.microsoft.com/office/2018/10/relationships/authors" Target="authors.xml"/><Relationship Id="rId7" Type="http://schemas.openxmlformats.org/officeDocument/2006/relationships/slideMaster" Target="slideMasters/slideMaster4.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slide" Target="slides/slide22.xml"/><Relationship Id="rId38" Type="http://schemas.openxmlformats.org/officeDocument/2006/relationships/slide" Target="slides/slide27.xml"/><Relationship Id="rId46" Type="http://schemas.openxmlformats.org/officeDocument/2006/relationships/slide" Target="slides/slide35.xml"/><Relationship Id="rId2" Type="http://schemas.openxmlformats.org/officeDocument/2006/relationships/customXml" Target="../customXml/item2.xml"/><Relationship Id="rId16" Type="http://schemas.openxmlformats.org/officeDocument/2006/relationships/slide" Target="slides/slide5.xml"/><Relationship Id="rId20" Type="http://schemas.openxmlformats.org/officeDocument/2006/relationships/slide" Target="slides/slide9.xml"/><Relationship Id="rId29" Type="http://schemas.openxmlformats.org/officeDocument/2006/relationships/slide" Target="slides/slide18.xml"/><Relationship Id="rId41" Type="http://schemas.openxmlformats.org/officeDocument/2006/relationships/slide" Target="slides/slide30.xml"/><Relationship Id="rId54"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 Target="slides/slide13.xml"/><Relationship Id="rId32" Type="http://schemas.openxmlformats.org/officeDocument/2006/relationships/slide" Target="slides/slide21.xml"/><Relationship Id="rId37" Type="http://schemas.openxmlformats.org/officeDocument/2006/relationships/slide" Target="slides/slide26.xml"/><Relationship Id="rId40" Type="http://schemas.openxmlformats.org/officeDocument/2006/relationships/slide" Target="slides/slide29.xml"/><Relationship Id="rId45" Type="http://schemas.openxmlformats.org/officeDocument/2006/relationships/slide" Target="slides/slide34.xml"/><Relationship Id="rId53"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slide" Target="slides/slide25.xml"/><Relationship Id="rId49" Type="http://schemas.openxmlformats.org/officeDocument/2006/relationships/slide" Target="slides/slide38.xml"/><Relationship Id="rId10" Type="http://schemas.openxmlformats.org/officeDocument/2006/relationships/slideMaster" Target="slideMasters/slideMaster7.xml"/><Relationship Id="rId19" Type="http://schemas.openxmlformats.org/officeDocument/2006/relationships/slide" Target="slides/slide8.xml"/><Relationship Id="rId31" Type="http://schemas.openxmlformats.org/officeDocument/2006/relationships/slide" Target="slides/slide20.xml"/><Relationship Id="rId44" Type="http://schemas.openxmlformats.org/officeDocument/2006/relationships/slide" Target="slides/slide33.xml"/><Relationship Id="rId52"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slide" Target="slides/slide19.xml"/><Relationship Id="rId35" Type="http://schemas.openxmlformats.org/officeDocument/2006/relationships/slide" Target="slides/slide24.xml"/><Relationship Id="rId43" Type="http://schemas.openxmlformats.org/officeDocument/2006/relationships/slide" Target="slides/slide32.xml"/><Relationship Id="rId48" Type="http://schemas.openxmlformats.org/officeDocument/2006/relationships/slide" Target="slides/slide37.xml"/><Relationship Id="rId8" Type="http://schemas.openxmlformats.org/officeDocument/2006/relationships/slideMaster" Target="slideMasters/slideMaster5.xml"/><Relationship Id="rId51" Type="http://schemas.openxmlformats.org/officeDocument/2006/relationships/presProps" Target="presProps.xml"/><Relationship Id="rId3"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gfd43db6416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 name="Google Shape;95;gfd43db6416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b="1">
                <a:solidFill>
                  <a:srgbClr val="FF0000"/>
                </a:solidFill>
              </a:rPr>
              <a:t>4 minute, 17 second length VIDEO </a:t>
            </a:r>
          </a:p>
          <a:p>
            <a:pPr marL="0" lvl="0" indent="0" algn="l" rtl="0">
              <a:spcBef>
                <a:spcPts val="0"/>
              </a:spcBef>
              <a:spcAft>
                <a:spcPts val="0"/>
              </a:spcAft>
              <a:buNone/>
            </a:pPr>
            <a:endParaRPr lang="en-US" b="1">
              <a:solidFill>
                <a:srgbClr val="FF0000"/>
              </a:solidFill>
            </a:endParaRPr>
          </a:p>
          <a:p>
            <a:pPr marL="0" lvl="0" indent="0" algn="l" rtl="0">
              <a:spcBef>
                <a:spcPts val="0"/>
              </a:spcBef>
              <a:spcAft>
                <a:spcPts val="0"/>
              </a:spcAft>
              <a:buNone/>
            </a:pPr>
            <a:r>
              <a:rPr lang="en-US" b="1">
                <a:solidFill>
                  <a:srgbClr val="FF0000"/>
                </a:solidFill>
              </a:rPr>
              <a:t>VIDEO   =  translation &gt; CLOSE CAPTION  &gt; Selected  LANGUAGE  </a:t>
            </a:r>
          </a:p>
          <a:p>
            <a:pPr marL="0" lvl="0" indent="0" algn="l" rtl="0">
              <a:spcBef>
                <a:spcPts val="0"/>
              </a:spcBef>
              <a:spcAft>
                <a:spcPts val="0"/>
              </a:spcAft>
              <a:buNone/>
            </a:pPr>
            <a:endParaRPr lang="en-US" b="1">
              <a:solidFill>
                <a:srgbClr val="FF0000"/>
              </a:solidFill>
            </a:endParaRPr>
          </a:p>
          <a:p>
            <a:pPr marL="0" lvl="0" indent="0" algn="l" rtl="0">
              <a:spcBef>
                <a:spcPts val="0"/>
              </a:spcBef>
              <a:spcAft>
                <a:spcPts val="0"/>
              </a:spcAft>
              <a:buNone/>
            </a:pPr>
            <a:r>
              <a:rPr lang="en-US" b="1">
                <a:solidFill>
                  <a:srgbClr val="FF0000"/>
                </a:solidFill>
              </a:rPr>
              <a:t>	Play at BEGINNING of SESSION </a:t>
            </a:r>
          </a:p>
          <a:p>
            <a:pPr marL="0" lvl="0" indent="0" algn="l" rtl="0">
              <a:spcBef>
                <a:spcPts val="0"/>
              </a:spcBef>
              <a:spcAft>
                <a:spcPts val="0"/>
              </a:spcAft>
              <a:buNone/>
            </a:pPr>
            <a:r>
              <a:rPr lang="en-US" b="1">
                <a:solidFill>
                  <a:srgbClr val="FF0000"/>
                </a:solidFill>
              </a:rPr>
              <a:t>	As PREVIEW  / ‘COMMERCIAL’</a:t>
            </a:r>
          </a:p>
          <a:p>
            <a:pPr marL="0" lvl="0" indent="0" algn="l" rtl="0">
              <a:spcBef>
                <a:spcPts val="0"/>
              </a:spcBef>
              <a:spcAft>
                <a:spcPts val="0"/>
              </a:spcAft>
              <a:buNone/>
            </a:pPr>
            <a:r>
              <a:rPr lang="en-US" b="1">
                <a:solidFill>
                  <a:srgbClr val="FF0000"/>
                </a:solidFill>
              </a:rPr>
              <a:t>	Viewed as PARTICIPANTS  are ARRIVING into the MEETING </a:t>
            </a:r>
          </a:p>
          <a:p>
            <a:pPr marL="0" lvl="0" indent="0" algn="l" rtl="0">
              <a:spcBef>
                <a:spcPts val="0"/>
              </a:spcBef>
              <a:spcAft>
                <a:spcPts val="0"/>
              </a:spcAft>
              <a:buNone/>
            </a:pPr>
            <a:r>
              <a:rPr lang="en-US" b="1">
                <a:solidFill>
                  <a:srgbClr val="FF0000"/>
                </a:solidFill>
              </a:rPr>
              <a:t>	WELCOME everyone as the VIDEO concludes </a:t>
            </a:r>
            <a:endParaRPr b="1">
              <a:solidFill>
                <a:srgbClr val="FF0000"/>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WANIC Skill Center=Washington Network for Innovative Careers</a:t>
            </a:r>
          </a:p>
        </p:txBody>
      </p:sp>
    </p:spTree>
    <p:extLst>
      <p:ext uri="{BB962C8B-B14F-4D97-AF65-F5344CB8AC3E}">
        <p14:creationId xmlns:p14="http://schemas.microsoft.com/office/powerpoint/2010/main" val="21550222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a:xfrm>
            <a:off x="260302" y="4473892"/>
            <a:ext cx="6377393" cy="4356074"/>
          </a:xfrm>
        </p:spPr>
        <p:txBody>
          <a:bodyPr/>
          <a:lstStyle/>
          <a:p>
            <a:pPr marL="139700" indent="0">
              <a:lnSpc>
                <a:spcPct val="107000"/>
              </a:lnSpc>
              <a:spcAft>
                <a:spcPts val="489"/>
              </a:spcAft>
              <a:buNone/>
            </a:pPr>
            <a:r>
              <a:rPr lang="en-US" b="1">
                <a:latin typeface="Calibri"/>
                <a:ea typeface="Calibri" panose="020F0502020204030204" pitchFamily="34" charset="0"/>
                <a:cs typeface="Calibri"/>
              </a:rPr>
              <a:t>Steve</a:t>
            </a:r>
          </a:p>
          <a:p>
            <a:pPr marL="139700" indent="0">
              <a:lnSpc>
                <a:spcPct val="107000"/>
              </a:lnSpc>
              <a:spcAft>
                <a:spcPts val="488"/>
              </a:spcAft>
              <a:buNone/>
            </a:pPr>
            <a:endParaRPr lang="en-US" b="1">
              <a:latin typeface="Calibri"/>
              <a:ea typeface="Calibri" panose="020F0502020204030204" pitchFamily="34" charset="0"/>
              <a:cs typeface="Calibri"/>
            </a:endParaRPr>
          </a:p>
          <a:p>
            <a:pPr marL="139700" indent="0">
              <a:lnSpc>
                <a:spcPct val="107000"/>
              </a:lnSpc>
              <a:spcAft>
                <a:spcPts val="488"/>
              </a:spcAft>
              <a:buNone/>
            </a:pPr>
            <a:r>
              <a:rPr lang="en-US" sz="1100" b="1">
                <a:latin typeface="Calibri"/>
                <a:ea typeface="Calibri" panose="020F0502020204030204" pitchFamily="34" charset="0"/>
                <a:cs typeface="Calibri"/>
              </a:rPr>
              <a:t>What do students gain by participating in a WANIC Skill Center program?</a:t>
            </a:r>
            <a:endParaRPr lang="en-US" sz="1100">
              <a:latin typeface="Calibri"/>
              <a:ea typeface="Calibri" panose="020F0502020204030204" pitchFamily="34" charset="0"/>
              <a:cs typeface="Calibri"/>
            </a:endParaRPr>
          </a:p>
          <a:p>
            <a:pPr>
              <a:lnSpc>
                <a:spcPct val="107000"/>
              </a:lnSpc>
              <a:spcAft>
                <a:spcPts val="489"/>
              </a:spcAft>
            </a:pPr>
            <a:r>
              <a:rPr lang="en-US" sz="1100">
                <a:latin typeface="Calibri"/>
                <a:ea typeface="Calibri" panose="020F0502020204030204" pitchFamily="34" charset="0"/>
                <a:cs typeface="Calibri"/>
              </a:rPr>
              <a:t>students have </a:t>
            </a:r>
            <a:r>
              <a:rPr lang="en-US" sz="1100" b="1">
                <a:latin typeface="Calibri"/>
                <a:ea typeface="Calibri" panose="020F0502020204030204" pitchFamily="34" charset="0"/>
                <a:cs typeface="Calibri"/>
              </a:rPr>
              <a:t>extended learning time </a:t>
            </a:r>
            <a:r>
              <a:rPr lang="en-US" sz="1100">
                <a:latin typeface="Calibri"/>
                <a:ea typeface="Calibri" panose="020F0502020204030204" pitchFamily="34" charset="0"/>
                <a:cs typeface="Calibri"/>
              </a:rPr>
              <a:t>each day in the equivalent of 3 class periods (</a:t>
            </a:r>
            <a:r>
              <a:rPr lang="en-US" sz="1100" b="1">
                <a:latin typeface="Calibri"/>
                <a:ea typeface="Calibri" panose="020F0502020204030204" pitchFamily="34" charset="0"/>
                <a:cs typeface="Calibri"/>
              </a:rPr>
              <a:t>2.5 hours class session </a:t>
            </a:r>
            <a:r>
              <a:rPr lang="en-US" sz="1100">
                <a:latin typeface="Calibri"/>
                <a:ea typeface="Calibri" panose="020F0502020204030204" pitchFamily="34" charset="0"/>
                <a:cs typeface="Calibri"/>
              </a:rPr>
              <a:t>)</a:t>
            </a:r>
          </a:p>
          <a:p>
            <a:pPr>
              <a:lnSpc>
                <a:spcPct val="107000"/>
              </a:lnSpc>
              <a:spcAft>
                <a:spcPts val="489"/>
              </a:spcAft>
            </a:pPr>
            <a:r>
              <a:rPr lang="en-US" sz="1100">
                <a:latin typeface="Calibri"/>
                <a:ea typeface="Calibri" panose="020F0502020204030204" pitchFamily="34" charset="0"/>
                <a:cs typeface="Calibri"/>
              </a:rPr>
              <a:t>gaining </a:t>
            </a:r>
            <a:r>
              <a:rPr lang="en-US" sz="1100" b="1">
                <a:latin typeface="Calibri"/>
                <a:ea typeface="Calibri" panose="020F0502020204030204" pitchFamily="34" charset="0"/>
                <a:cs typeface="Calibri"/>
              </a:rPr>
              <a:t>experience on a career pathway </a:t>
            </a:r>
            <a:r>
              <a:rPr lang="en-US" sz="1100">
                <a:latin typeface="Calibri"/>
                <a:ea typeface="Calibri" panose="020F0502020204030204" pitchFamily="34" charset="0"/>
                <a:cs typeface="Calibri"/>
              </a:rPr>
              <a:t>while in high school,</a:t>
            </a:r>
          </a:p>
          <a:p>
            <a:pPr>
              <a:lnSpc>
                <a:spcPct val="107000"/>
              </a:lnSpc>
              <a:spcAft>
                <a:spcPts val="489"/>
              </a:spcAft>
            </a:pPr>
            <a:r>
              <a:rPr lang="en-US" sz="1100">
                <a:latin typeface="Calibri"/>
                <a:ea typeface="Calibri" panose="020F0502020204030204" pitchFamily="34" charset="0"/>
                <a:cs typeface="Calibri"/>
              </a:rPr>
              <a:t>prepare for possible </a:t>
            </a:r>
            <a:r>
              <a:rPr lang="en-US" sz="1100" b="1">
                <a:latin typeface="Calibri"/>
                <a:ea typeface="Calibri" panose="020F0502020204030204" pitchFamily="34" charset="0"/>
                <a:cs typeface="Calibri"/>
              </a:rPr>
              <a:t>employment</a:t>
            </a:r>
            <a:r>
              <a:rPr lang="en-US" sz="1100">
                <a:latin typeface="Calibri"/>
                <a:ea typeface="Calibri" panose="020F0502020204030204" pitchFamily="34" charset="0"/>
                <a:cs typeface="Calibri"/>
              </a:rPr>
              <a:t> in a specialized field of interest and practice </a:t>
            </a:r>
            <a:r>
              <a:rPr lang="en-US" sz="1100" b="1">
                <a:latin typeface="Calibri"/>
                <a:ea typeface="Calibri" panose="020F0502020204030204" pitchFamily="34" charset="0"/>
                <a:cs typeface="Calibri"/>
              </a:rPr>
              <a:t>advanced, hands-on skills</a:t>
            </a:r>
            <a:r>
              <a:rPr lang="en-US" sz="1100">
                <a:latin typeface="Calibri"/>
                <a:ea typeface="Calibri" panose="020F0502020204030204" pitchFamily="34" charset="0"/>
                <a:cs typeface="Calibri"/>
              </a:rPr>
              <a:t>, valuable for preparing them for their </a:t>
            </a:r>
            <a:r>
              <a:rPr lang="en-US" sz="1100" b="1">
                <a:latin typeface="Calibri"/>
                <a:ea typeface="Calibri" panose="020F0502020204030204" pitchFamily="34" charset="0"/>
                <a:cs typeface="Calibri"/>
              </a:rPr>
              <a:t>post-high school plans</a:t>
            </a:r>
            <a:r>
              <a:rPr lang="en-US" sz="1100">
                <a:latin typeface="Calibri"/>
                <a:ea typeface="Calibri" panose="020F0502020204030204" pitchFamily="34" charset="0"/>
                <a:cs typeface="Calibri"/>
              </a:rPr>
              <a:t>.</a:t>
            </a:r>
          </a:p>
          <a:p>
            <a:pPr>
              <a:lnSpc>
                <a:spcPct val="107000"/>
              </a:lnSpc>
              <a:spcAft>
                <a:spcPts val="489"/>
              </a:spcAft>
            </a:pPr>
            <a:r>
              <a:rPr lang="en-US" sz="1100">
                <a:latin typeface="Calibri"/>
                <a:ea typeface="Calibri" panose="020F0502020204030204" pitchFamily="34" charset="0"/>
                <a:cs typeface="Calibri"/>
              </a:rPr>
              <a:t>Our programs have </a:t>
            </a:r>
            <a:r>
              <a:rPr lang="en-US" sz="1100" b="1">
                <a:latin typeface="Calibri"/>
                <a:ea typeface="Calibri" panose="020F0502020204030204" pitchFamily="34" charset="0"/>
                <a:cs typeface="Calibri"/>
              </a:rPr>
              <a:t>high quality equipment</a:t>
            </a:r>
            <a:r>
              <a:rPr lang="en-US" sz="1100">
                <a:latin typeface="Calibri"/>
                <a:ea typeface="Calibri" panose="020F0502020204030204" pitchFamily="34" charset="0"/>
                <a:cs typeface="Calibri"/>
              </a:rPr>
              <a:t> and </a:t>
            </a:r>
            <a:r>
              <a:rPr lang="en-US" sz="1100" b="1">
                <a:latin typeface="Calibri"/>
                <a:ea typeface="Calibri" panose="020F0502020204030204" pitchFamily="34" charset="0"/>
                <a:cs typeface="Calibri"/>
              </a:rPr>
              <a:t>industry-standard</a:t>
            </a:r>
            <a:r>
              <a:rPr lang="en-US" sz="1100">
                <a:latin typeface="Calibri"/>
                <a:ea typeface="Calibri" panose="020F0502020204030204" pitchFamily="34" charset="0"/>
                <a:cs typeface="Calibri"/>
              </a:rPr>
              <a:t> </a:t>
            </a:r>
            <a:r>
              <a:rPr lang="en-US" sz="1100" b="1">
                <a:latin typeface="Calibri"/>
                <a:ea typeface="Calibri" panose="020F0502020204030204" pitchFamily="34" charset="0"/>
                <a:cs typeface="Calibri"/>
              </a:rPr>
              <a:t>lab and teaching space </a:t>
            </a:r>
            <a:r>
              <a:rPr lang="en-US" sz="1100">
                <a:latin typeface="Calibri"/>
                <a:ea typeface="Calibri" panose="020F0502020204030204" pitchFamily="34" charset="0"/>
                <a:cs typeface="Calibri"/>
              </a:rPr>
              <a:t>to support student learning with</a:t>
            </a:r>
            <a:r>
              <a:rPr lang="en-US">
                <a:latin typeface="Calibri"/>
                <a:ea typeface="Calibri" panose="020F0502020204030204" pitchFamily="34" charset="0"/>
                <a:cs typeface="Calibri"/>
              </a:rPr>
              <a:t> </a:t>
            </a:r>
            <a:r>
              <a:rPr lang="en-US" sz="1100">
                <a:latin typeface="Calibri"/>
                <a:ea typeface="Calibri" panose="020F0502020204030204" pitchFamily="34" charset="0"/>
                <a:cs typeface="Calibri"/>
              </a:rPr>
              <a:t> </a:t>
            </a:r>
            <a:r>
              <a:rPr lang="en-US" sz="1100" b="1">
                <a:latin typeface="Calibri"/>
                <a:ea typeface="Calibri" panose="020F0502020204030204" pitchFamily="34" charset="0"/>
                <a:cs typeface="Calibri"/>
              </a:rPr>
              <a:t>real-world, hands-on training</a:t>
            </a:r>
          </a:p>
          <a:p>
            <a:pPr>
              <a:lnSpc>
                <a:spcPct val="107000"/>
              </a:lnSpc>
              <a:spcAft>
                <a:spcPts val="489"/>
              </a:spcAft>
            </a:pPr>
            <a:r>
              <a:rPr lang="en-US" sz="1100" b="0">
                <a:latin typeface="Calibri"/>
                <a:ea typeface="Calibri" panose="020F0502020204030204" pitchFamily="34" charset="0"/>
                <a:cs typeface="Calibri"/>
              </a:rPr>
              <a:t>In the majority of WANIC programs, students can </a:t>
            </a:r>
            <a:r>
              <a:rPr lang="en-US" sz="1100" b="1">
                <a:latin typeface="Calibri"/>
                <a:ea typeface="Calibri" panose="020F0502020204030204" pitchFamily="34" charset="0"/>
                <a:cs typeface="Calibri"/>
              </a:rPr>
              <a:t>earn and </a:t>
            </a:r>
            <a:r>
              <a:rPr lang="en-US" sz="1100" b="1" u="sng">
                <a:latin typeface="Calibri"/>
                <a:ea typeface="Calibri" panose="020F0502020204030204" pitchFamily="34" charset="0"/>
                <a:cs typeface="Calibri"/>
              </a:rPr>
              <a:t>apply</a:t>
            </a:r>
            <a:r>
              <a:rPr lang="en-US" sz="1100" b="1">
                <a:latin typeface="Calibri"/>
                <a:ea typeface="Calibri" panose="020F0502020204030204" pitchFamily="34" charset="0"/>
                <a:cs typeface="Calibri"/>
              </a:rPr>
              <a:t> for college credit </a:t>
            </a:r>
            <a:r>
              <a:rPr lang="en-US" sz="1100" b="0" u="sng">
                <a:latin typeface="Calibri"/>
                <a:ea typeface="Calibri" panose="020F0502020204030204" pitchFamily="34" charset="0"/>
                <a:cs typeface="Calibri"/>
              </a:rPr>
              <a:t>or</a:t>
            </a:r>
            <a:r>
              <a:rPr lang="en-US" sz="1100" b="0">
                <a:latin typeface="Calibri"/>
                <a:ea typeface="Calibri" panose="020F0502020204030204" pitchFamily="34" charset="0"/>
                <a:cs typeface="Calibri"/>
              </a:rPr>
              <a:t> </a:t>
            </a:r>
            <a:r>
              <a:rPr lang="en-US" sz="1100" b="1">
                <a:latin typeface="Calibri"/>
                <a:ea typeface="Calibri" panose="020F0502020204030204" pitchFamily="34" charset="0"/>
                <a:cs typeface="Calibri"/>
              </a:rPr>
              <a:t>industry specific certifications</a:t>
            </a:r>
            <a:r>
              <a:rPr lang="en-US" sz="1100" b="0">
                <a:latin typeface="Calibri"/>
                <a:ea typeface="Calibri" panose="020F0502020204030204" pitchFamily="34" charset="0"/>
                <a:cs typeface="Calibri"/>
              </a:rPr>
              <a:t>.</a:t>
            </a:r>
            <a:endParaRPr lang="en-US" sz="1100" b="1">
              <a:latin typeface="Calibri"/>
              <a:ea typeface="Calibri" panose="020F0502020204030204" pitchFamily="34" charset="0"/>
              <a:cs typeface="Calibri"/>
            </a:endParaRPr>
          </a:p>
          <a:p>
            <a:pPr>
              <a:lnSpc>
                <a:spcPct val="107000"/>
              </a:lnSpc>
              <a:spcAft>
                <a:spcPts val="489"/>
              </a:spcAft>
            </a:pPr>
            <a:r>
              <a:rPr lang="en-US" sz="1100" b="1">
                <a:latin typeface="Calibri"/>
                <a:ea typeface="Calibri" panose="020F0502020204030204" pitchFamily="34" charset="0"/>
                <a:cs typeface="Calibri"/>
              </a:rPr>
              <a:t>Career Pathways allow Students the option to continue toward</a:t>
            </a:r>
            <a:r>
              <a:rPr lang="en-US" b="1">
                <a:latin typeface="Calibri"/>
                <a:ea typeface="Calibri" panose="020F0502020204030204" pitchFamily="34" charset="0"/>
                <a:cs typeface="Calibri"/>
              </a:rPr>
              <a:t> </a:t>
            </a:r>
            <a:r>
              <a:rPr lang="en-US" sz="1100" b="1">
                <a:latin typeface="Calibri"/>
                <a:ea typeface="Calibri" panose="020F0502020204030204" pitchFamily="34" charset="0"/>
                <a:cs typeface="Calibri"/>
              </a:rPr>
              <a:t> 2-year and 4-year college programs beyond high school graduation</a:t>
            </a:r>
            <a:endParaRPr lang="en-US" sz="1100">
              <a:latin typeface="Calibri"/>
              <a:ea typeface="Calibri" panose="020F0502020204030204" pitchFamily="34" charset="0"/>
              <a:cs typeface="Calibri"/>
            </a:endParaRPr>
          </a:p>
          <a:p>
            <a:pPr>
              <a:lnSpc>
                <a:spcPct val="107000"/>
              </a:lnSpc>
              <a:spcAft>
                <a:spcPts val="489"/>
              </a:spcAft>
            </a:pPr>
            <a:r>
              <a:rPr lang="en-US" sz="1100">
                <a:latin typeface="Calibri"/>
                <a:ea typeface="Calibri" panose="020F0502020204030204" pitchFamily="34" charset="0"/>
                <a:cs typeface="Calibri"/>
              </a:rPr>
              <a:t>And finally, many of the WANIC classes offer opportunities to participate in leadership programs</a:t>
            </a:r>
            <a:r>
              <a:rPr lang="en-US">
                <a:latin typeface="Calibri"/>
                <a:ea typeface="Calibri" panose="020F0502020204030204" pitchFamily="34" charset="0"/>
                <a:cs typeface="Calibri"/>
              </a:rPr>
              <a:t> </a:t>
            </a:r>
            <a:endParaRPr lang="en-US" sz="1100">
              <a:latin typeface="Calibri" panose="020F0502020204030204" pitchFamily="34" charset="0"/>
              <a:ea typeface="Calibri" panose="020F0502020204030204" pitchFamily="34" charset="0"/>
              <a:cs typeface="Calibri"/>
            </a:endParaRPr>
          </a:p>
          <a:p>
            <a:pPr>
              <a:lnSpc>
                <a:spcPct val="107000"/>
              </a:lnSpc>
              <a:spcAft>
                <a:spcPts val="489"/>
              </a:spcAft>
            </a:pPr>
            <a:r>
              <a:rPr lang="en-US" sz="1100" b="1">
                <a:latin typeface="Calibri"/>
                <a:ea typeface="Calibri" panose="020F0502020204030204" pitchFamily="34" charset="0"/>
                <a:cs typeface="Calibri"/>
              </a:rPr>
              <a:t>Instructors- </a:t>
            </a:r>
            <a:r>
              <a:rPr lang="en-US" sz="1100">
                <a:latin typeface="Calibri"/>
                <a:ea typeface="Calibri" panose="020F0502020204030204" pitchFamily="34" charset="0"/>
                <a:cs typeface="Calibri"/>
              </a:rPr>
              <a:t>experienced in their fields and supported by </a:t>
            </a:r>
            <a:r>
              <a:rPr lang="en-US" sz="1100" b="1">
                <a:latin typeface="Calibri"/>
                <a:ea typeface="Calibri" panose="020F0502020204030204" pitchFamily="34" charset="0"/>
                <a:cs typeface="Calibri"/>
              </a:rPr>
              <a:t>Advisory Committees </a:t>
            </a:r>
            <a:r>
              <a:rPr lang="en-US" sz="1100">
                <a:latin typeface="Calibri"/>
                <a:ea typeface="Calibri" panose="020F0502020204030204" pitchFamily="34" charset="0"/>
                <a:cs typeface="Calibri"/>
              </a:rPr>
              <a:t>with current </a:t>
            </a:r>
            <a:r>
              <a:rPr lang="en-US" sz="1100" b="1">
                <a:latin typeface="Calibri"/>
                <a:ea typeface="Calibri" panose="020F0502020204030204" pitchFamily="34" charset="0"/>
                <a:cs typeface="Calibri"/>
              </a:rPr>
              <a:t>industry professionals</a:t>
            </a:r>
            <a:r>
              <a:rPr lang="en-US" sz="1100">
                <a:latin typeface="Calibri"/>
                <a:ea typeface="Calibri" panose="020F0502020204030204" pitchFamily="34" charset="0"/>
                <a:cs typeface="Calibri"/>
              </a:rPr>
              <a:t>, to ensure student learning is </a:t>
            </a:r>
            <a:r>
              <a:rPr lang="en-US" sz="1100" b="1">
                <a:latin typeface="Calibri"/>
                <a:ea typeface="Calibri" panose="020F0502020204030204" pitchFamily="34" charset="0"/>
                <a:cs typeface="Calibri"/>
              </a:rPr>
              <a:t>relevant</a:t>
            </a:r>
            <a:r>
              <a:rPr lang="en-US" sz="1100">
                <a:latin typeface="Calibri"/>
                <a:ea typeface="Calibri" panose="020F0502020204030204" pitchFamily="34" charset="0"/>
                <a:cs typeface="Calibri"/>
              </a:rPr>
              <a:t> and up-to-date with college and industry demands.</a:t>
            </a:r>
            <a:r>
              <a:rPr lang="en-US">
                <a:latin typeface="Calibri"/>
                <a:ea typeface="Calibri" panose="020F0502020204030204" pitchFamily="34" charset="0"/>
                <a:cs typeface="Calibri"/>
              </a:rPr>
              <a:t> </a:t>
            </a:r>
            <a:endParaRPr lang="en-US" sz="1100">
              <a:latin typeface="Calibri" panose="020F0502020204030204" pitchFamily="34" charset="0"/>
              <a:ea typeface="Calibri" panose="020F0502020204030204" pitchFamily="34" charset="0"/>
              <a:cs typeface="Calibri"/>
            </a:endParaRPr>
          </a:p>
          <a:p>
            <a:pPr>
              <a:lnSpc>
                <a:spcPct val="107000"/>
              </a:lnSpc>
              <a:spcAft>
                <a:spcPts val="489"/>
              </a:spcAft>
            </a:pPr>
            <a:endParaRPr lang="en-US" sz="110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489"/>
              </a:spcAft>
            </a:pPr>
            <a:r>
              <a:rPr lang="en-US" sz="1100">
                <a:latin typeface="Calibri"/>
                <a:ea typeface="Calibri" panose="020F0502020204030204" pitchFamily="34" charset="0"/>
                <a:cs typeface="Calibri"/>
              </a:rPr>
              <a:t>CTE Graduation Pathways:</a:t>
            </a:r>
            <a:r>
              <a:rPr lang="en-US">
                <a:latin typeface="Calibri"/>
                <a:ea typeface="Calibri" panose="020F0502020204030204" pitchFamily="34" charset="0"/>
                <a:cs typeface="Calibri"/>
              </a:rPr>
              <a:t> </a:t>
            </a:r>
            <a:r>
              <a:rPr lang="en-US" sz="1100">
                <a:latin typeface="Calibri"/>
                <a:ea typeface="Calibri" panose="020F0502020204030204" pitchFamily="34" charset="0"/>
                <a:cs typeface="Calibri"/>
              </a:rPr>
              <a:t> students who take at least 2.0 credits in same pathway (aka: singe 3.0 class)</a:t>
            </a:r>
            <a:r>
              <a:rPr lang="en-US">
                <a:latin typeface="Calibri"/>
                <a:ea typeface="Calibri" panose="020F0502020204030204" pitchFamily="34" charset="0"/>
                <a:cs typeface="Calibri"/>
              </a:rPr>
              <a:t> </a:t>
            </a:r>
            <a:r>
              <a:rPr lang="en-US" sz="1100">
                <a:latin typeface="Calibri"/>
                <a:ea typeface="Calibri" panose="020F0502020204030204" pitchFamily="34" charset="0"/>
                <a:cs typeface="Calibri"/>
              </a:rPr>
              <a:t> fulfills</a:t>
            </a:r>
            <a:r>
              <a:rPr lang="en-US">
                <a:latin typeface="Calibri"/>
                <a:ea typeface="Calibri" panose="020F0502020204030204" pitchFamily="34" charset="0"/>
                <a:cs typeface="Calibri"/>
              </a:rPr>
              <a:t> </a:t>
            </a:r>
            <a:endParaRPr lang="en-US" sz="1100">
              <a:latin typeface="Calibri" panose="020F0502020204030204" pitchFamily="34" charset="0"/>
              <a:ea typeface="Calibri" panose="020F0502020204030204" pitchFamily="34" charset="0"/>
              <a:cs typeface="Calibri"/>
            </a:endParaRPr>
          </a:p>
          <a:p>
            <a:pPr>
              <a:lnSpc>
                <a:spcPct val="107000"/>
              </a:lnSpc>
              <a:spcAft>
                <a:spcPts val="489"/>
              </a:spcAft>
            </a:pPr>
            <a:endParaRPr lang="en-US" sz="110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489"/>
              </a:spcAft>
            </a:pPr>
            <a:endParaRPr lang="en-US" sz="110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489"/>
              </a:spcAft>
            </a:pPr>
            <a:endParaRPr lang="en-US" sz="1100">
              <a:latin typeface="Calibri" panose="020F0502020204030204" pitchFamily="34" charset="0"/>
              <a:ea typeface="Calibri" panose="020F0502020204030204" pitchFamily="34" charset="0"/>
              <a:cs typeface="Times New Roman" panose="02020603050405020304" pitchFamily="18" charset="0"/>
            </a:endParaRPr>
          </a:p>
          <a:p>
            <a:endParaRPr lang="en-US" sz="110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DC51814-3B91-4036-94D2-3977634EE21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2657503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39700" indent="0">
              <a:lnSpc>
                <a:spcPct val="107000"/>
              </a:lnSpc>
              <a:spcAft>
                <a:spcPts val="489"/>
              </a:spcAft>
              <a:buNone/>
            </a:pPr>
            <a:r>
              <a:rPr lang="en-US" sz="1200">
                <a:ea typeface="Calibri" panose="020F0502020204030204" pitchFamily="34" charset="0"/>
              </a:rPr>
              <a:t>Kari</a:t>
            </a:r>
          </a:p>
          <a:p>
            <a:pPr marL="139700" indent="0">
              <a:lnSpc>
                <a:spcPct val="107000"/>
              </a:lnSpc>
              <a:spcAft>
                <a:spcPts val="488"/>
              </a:spcAft>
              <a:buNone/>
            </a:pPr>
            <a:endParaRPr lang="en-US" sz="1200">
              <a:ea typeface="Calibri" panose="020F0502020204030204" pitchFamily="34" charset="0"/>
            </a:endParaRPr>
          </a:p>
          <a:p>
            <a:pPr marL="139700" indent="0">
              <a:lnSpc>
                <a:spcPct val="107000"/>
              </a:lnSpc>
              <a:spcAft>
                <a:spcPts val="488"/>
              </a:spcAft>
              <a:buNone/>
            </a:pPr>
            <a:r>
              <a:rPr lang="en-US" sz="1200">
                <a:ea typeface="Calibri" panose="020F0502020204030204" pitchFamily="34" charset="0"/>
              </a:rPr>
              <a:t>21 Academic Year skill center programs are located in 9 locations– these are the 4  ‘Receiving districts and schools’ of the WANIC Consortium.</a:t>
            </a:r>
            <a:endParaRPr lang="en-US"/>
          </a:p>
          <a:p>
            <a:pPr marL="139700" indent="0">
              <a:lnSpc>
                <a:spcPct val="107000"/>
              </a:lnSpc>
              <a:spcAft>
                <a:spcPts val="489"/>
              </a:spcAft>
              <a:buNone/>
            </a:pPr>
            <a:endParaRPr lang="en-US" sz="1200">
              <a:ea typeface="Calibri" panose="020F0502020204030204" pitchFamily="34" charset="0"/>
              <a:cs typeface="Times New Roman" panose="02020603050405020304" pitchFamily="18" charset="0"/>
            </a:endParaRPr>
          </a:p>
          <a:p>
            <a:pPr>
              <a:lnSpc>
                <a:spcPct val="107000"/>
              </a:lnSpc>
              <a:spcAft>
                <a:spcPts val="489"/>
              </a:spcAft>
            </a:pPr>
            <a:r>
              <a:rPr lang="en-US" sz="1200" b="1">
                <a:ea typeface="Calibri" panose="020F0502020204030204" pitchFamily="34" charset="0"/>
              </a:rPr>
              <a:t>NORTHSHORE</a:t>
            </a:r>
            <a:r>
              <a:rPr lang="en-US" sz="1200">
                <a:ea typeface="Calibri" panose="020F0502020204030204" pitchFamily="34" charset="0"/>
              </a:rPr>
              <a:t>: </a:t>
            </a:r>
          </a:p>
          <a:p>
            <a:pPr>
              <a:lnSpc>
                <a:spcPct val="107000"/>
              </a:lnSpc>
              <a:spcAft>
                <a:spcPts val="489"/>
              </a:spcAft>
            </a:pPr>
            <a:r>
              <a:rPr lang="en-US" sz="1200">
                <a:ea typeface="Calibri" panose="020F0502020204030204" pitchFamily="34" charset="0"/>
              </a:rPr>
              <a:t>We have programs at Woodinville High School and Bothell High School in Northshore School District. </a:t>
            </a:r>
          </a:p>
          <a:p>
            <a:pPr lvl="1">
              <a:lnSpc>
                <a:spcPct val="107000"/>
              </a:lnSpc>
              <a:spcAft>
                <a:spcPts val="489"/>
              </a:spcAft>
            </a:pPr>
            <a:r>
              <a:rPr lang="en-US" sz="1200">
                <a:ea typeface="Calibri" panose="020F0502020204030204" pitchFamily="34" charset="0"/>
              </a:rPr>
              <a:t>New for 2023-24, we are adding a </a:t>
            </a:r>
            <a:r>
              <a:rPr lang="en-US" sz="1200" err="1">
                <a:ea typeface="Calibri" panose="020F0502020204030204" pitchFamily="34" charset="0"/>
              </a:rPr>
              <a:t>CorePlus</a:t>
            </a:r>
            <a:r>
              <a:rPr lang="en-US" sz="1200">
                <a:ea typeface="Calibri" panose="020F0502020204030204" pitchFamily="34" charset="0"/>
              </a:rPr>
              <a:t> Construction skill center program at Bothell HS.</a:t>
            </a:r>
          </a:p>
          <a:p>
            <a:pPr>
              <a:lnSpc>
                <a:spcPct val="107000"/>
              </a:lnSpc>
              <a:spcAft>
                <a:spcPts val="489"/>
              </a:spcAft>
            </a:pPr>
            <a:r>
              <a:rPr lang="en-US" sz="1200" b="1">
                <a:ea typeface="Calibri" panose="020F0502020204030204" pitchFamily="34" charset="0"/>
              </a:rPr>
              <a:t>BELLEVUE</a:t>
            </a:r>
            <a:r>
              <a:rPr lang="en-US" sz="1200">
                <a:ea typeface="Calibri" panose="020F0502020204030204" pitchFamily="34" charset="0"/>
              </a:rPr>
              <a:t>: </a:t>
            </a:r>
          </a:p>
          <a:p>
            <a:pPr lvl="1">
              <a:lnSpc>
                <a:spcPct val="107000"/>
              </a:lnSpc>
              <a:spcAft>
                <a:spcPts val="489"/>
              </a:spcAft>
            </a:pPr>
            <a:r>
              <a:rPr lang="en-US" sz="1200">
                <a:ea typeface="Calibri" panose="020F0502020204030204" pitchFamily="34" charset="0"/>
              </a:rPr>
              <a:t>programs at Interlake, Bellevue, Sammamish, and Newport High Schools.</a:t>
            </a:r>
          </a:p>
          <a:p>
            <a:pPr>
              <a:lnSpc>
                <a:spcPct val="107000"/>
              </a:lnSpc>
              <a:spcAft>
                <a:spcPts val="489"/>
              </a:spcAft>
            </a:pPr>
            <a:r>
              <a:rPr lang="en-US" sz="1200" b="1">
                <a:ea typeface="Calibri" panose="020F0502020204030204" pitchFamily="34" charset="0"/>
              </a:rPr>
              <a:t>ISSAQUAH</a:t>
            </a:r>
            <a:r>
              <a:rPr lang="en-US" sz="1200">
                <a:ea typeface="Calibri" panose="020F0502020204030204" pitchFamily="34" charset="0"/>
              </a:rPr>
              <a:t>:</a:t>
            </a:r>
          </a:p>
          <a:p>
            <a:pPr lvl="1">
              <a:lnSpc>
                <a:spcPct val="107000"/>
              </a:lnSpc>
              <a:spcAft>
                <a:spcPts val="489"/>
              </a:spcAft>
            </a:pPr>
            <a:r>
              <a:rPr lang="en-US" sz="1200">
                <a:ea typeface="Calibri" panose="020F0502020204030204" pitchFamily="34" charset="0"/>
              </a:rPr>
              <a:t>one program at Issaquah High School.</a:t>
            </a:r>
          </a:p>
          <a:p>
            <a:pPr>
              <a:lnSpc>
                <a:spcPct val="107000"/>
              </a:lnSpc>
              <a:spcAft>
                <a:spcPts val="489"/>
              </a:spcAft>
            </a:pPr>
            <a:r>
              <a:rPr lang="en-US" sz="1200" b="1">
                <a:ea typeface="Calibri" panose="020F0502020204030204" pitchFamily="34" charset="0"/>
              </a:rPr>
              <a:t>LAKE WASHINGTON SCHOOL DISTRICT</a:t>
            </a:r>
            <a:r>
              <a:rPr lang="en-US" sz="1200">
                <a:ea typeface="Calibri" panose="020F0502020204030204" pitchFamily="34" charset="0"/>
              </a:rPr>
              <a:t>:  we have programs at two sites:</a:t>
            </a:r>
          </a:p>
          <a:p>
            <a:pPr lvl="1">
              <a:lnSpc>
                <a:spcPct val="107000"/>
              </a:lnSpc>
              <a:spcAft>
                <a:spcPts val="489"/>
              </a:spcAft>
            </a:pPr>
            <a:r>
              <a:rPr lang="en-US" sz="1200" b="1">
                <a:ea typeface="Calibri" panose="020F0502020204030204" pitchFamily="34" charset="0"/>
              </a:rPr>
              <a:t>WANIC main campus </a:t>
            </a:r>
            <a:r>
              <a:rPr lang="en-US" sz="1200">
                <a:ea typeface="Calibri" panose="020F0502020204030204" pitchFamily="34" charset="0"/>
              </a:rPr>
              <a:t>at Lake Washington Institute of Technology (aka: </a:t>
            </a:r>
            <a:r>
              <a:rPr lang="en-US" sz="1200" b="1">
                <a:ea typeface="Calibri" panose="020F0502020204030204" pitchFamily="34" charset="0"/>
              </a:rPr>
              <a:t> LWTech</a:t>
            </a:r>
            <a:r>
              <a:rPr lang="en-US" sz="1200">
                <a:ea typeface="Calibri" panose="020F0502020204030204" pitchFamily="34" charset="0"/>
              </a:rPr>
              <a:t>)  in Kirkland and </a:t>
            </a:r>
          </a:p>
          <a:p>
            <a:pPr lvl="1">
              <a:lnSpc>
                <a:spcPct val="107000"/>
              </a:lnSpc>
              <a:spcAft>
                <a:spcPts val="489"/>
              </a:spcAft>
            </a:pPr>
            <a:r>
              <a:rPr lang="en-US" sz="1200" b="1">
                <a:ea typeface="Calibri" panose="020F0502020204030204" pitchFamily="34" charset="0"/>
              </a:rPr>
              <a:t>WANIC DigiPen </a:t>
            </a:r>
            <a:r>
              <a:rPr lang="en-US" sz="1200">
                <a:ea typeface="Calibri" panose="020F0502020204030204" pitchFamily="34" charset="0"/>
              </a:rPr>
              <a:t>campus at DigiPen Institute of Technology in Redmond. ¤ </a:t>
            </a:r>
          </a:p>
          <a:p>
            <a:pPr lvl="2">
              <a:lnSpc>
                <a:spcPct val="107000"/>
              </a:lnSpc>
              <a:spcAft>
                <a:spcPts val="489"/>
              </a:spcAft>
            </a:pPr>
            <a:r>
              <a:rPr lang="en-US" sz="1200"/>
              <a:t>These WANIC and DigiPen programs are the ones we spend most of our time on. We manage and report on the enrollment of ALL the Skill Center programs throughout the consortium, but our day-to-day time and energies are mostly focused on these WANIC-managed programs. We get to know these students very well, and we monitor their attendance and grades and other issues that happen in the classroom.</a:t>
            </a:r>
          </a:p>
          <a:p>
            <a:pPr>
              <a:lnSpc>
                <a:spcPct val="107000"/>
              </a:lnSpc>
              <a:spcAft>
                <a:spcPts val="489"/>
              </a:spcAft>
            </a:pPr>
            <a:r>
              <a:rPr lang="en-US" sz="1200" b="1"/>
              <a:t>NEW PROGRAMS for 2023-24</a:t>
            </a:r>
          </a:p>
          <a:p>
            <a:pPr lvl="1">
              <a:lnSpc>
                <a:spcPct val="107000"/>
              </a:lnSpc>
              <a:spcAft>
                <a:spcPts val="489"/>
              </a:spcAft>
            </a:pPr>
            <a:r>
              <a:rPr lang="en-US" sz="1200" b="1"/>
              <a:t>Aviation Technology</a:t>
            </a:r>
            <a:r>
              <a:rPr lang="en-US" sz="1200"/>
              <a:t>, a new and exciting STEM program</a:t>
            </a:r>
          </a:p>
          <a:p>
            <a:pPr lvl="1">
              <a:lnSpc>
                <a:spcPct val="107000"/>
              </a:lnSpc>
              <a:spcAft>
                <a:spcPts val="489"/>
              </a:spcAft>
            </a:pPr>
            <a:r>
              <a:rPr lang="en-US" sz="1200" b="1"/>
              <a:t>ISB Systems Medicine </a:t>
            </a:r>
            <a:r>
              <a:rPr lang="en-US" sz="1200"/>
              <a:t>program, partnered with Institute of Systems Biology in Seattle </a:t>
            </a:r>
          </a:p>
          <a:p>
            <a:pPr lvl="1">
              <a:lnSpc>
                <a:spcPct val="107000"/>
              </a:lnSpc>
              <a:spcAft>
                <a:spcPts val="489"/>
              </a:spcAft>
            </a:pPr>
            <a:r>
              <a:rPr lang="en-US" sz="1200" b="1"/>
              <a:t>DigiPen Data Analytics -</a:t>
            </a:r>
            <a:r>
              <a:rPr lang="en-US" sz="1200" b="0"/>
              <a:t>a</a:t>
            </a:r>
            <a:r>
              <a:rPr lang="en-US" sz="1200"/>
              <a:t>lthough we offered the class last year, we did not get enough applicants to run it. We hope to run it this year, in this growing field with excellent career prospects.</a:t>
            </a:r>
          </a:p>
          <a:p>
            <a:pPr marL="139700" indent="0">
              <a:lnSpc>
                <a:spcPct val="107000"/>
              </a:lnSpc>
              <a:spcAft>
                <a:spcPts val="489"/>
              </a:spcAft>
              <a:buNone/>
            </a:pPr>
            <a:endParaRPr lang="en-US" sz="120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F82289-BCFD-4053-9D06-A9140C63A45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151714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a:xfrm>
            <a:off x="459604" y="4548458"/>
            <a:ext cx="6240932" cy="4651644"/>
          </a:xfrm>
        </p:spPr>
        <p:txBody>
          <a:bodyPr/>
          <a:lstStyle/>
          <a:p>
            <a:pPr marL="142240" indent="0">
              <a:lnSpc>
                <a:spcPct val="107000"/>
              </a:lnSpc>
              <a:spcAft>
                <a:spcPts val="498"/>
              </a:spcAft>
              <a:buNone/>
            </a:pPr>
            <a:r>
              <a:rPr lang="en-US">
                <a:latin typeface="Calibri"/>
                <a:ea typeface="Calibri" panose="020F0502020204030204" pitchFamily="34" charset="0"/>
                <a:cs typeface="Calibri"/>
              </a:rPr>
              <a:t>Steve</a:t>
            </a:r>
          </a:p>
          <a:p>
            <a:pPr marL="142240" indent="0">
              <a:lnSpc>
                <a:spcPct val="107000"/>
              </a:lnSpc>
              <a:spcAft>
                <a:spcPts val="498"/>
              </a:spcAft>
              <a:buNone/>
            </a:pPr>
            <a:endParaRPr lang="en-US">
              <a:latin typeface="Calibri"/>
              <a:ea typeface="Calibri" panose="020F0502020204030204" pitchFamily="34" charset="0"/>
              <a:cs typeface="Calibri"/>
            </a:endParaRPr>
          </a:p>
          <a:p>
            <a:pPr marL="142240" indent="0">
              <a:lnSpc>
                <a:spcPct val="107000"/>
              </a:lnSpc>
              <a:spcAft>
                <a:spcPts val="498"/>
              </a:spcAft>
              <a:buNone/>
            </a:pPr>
            <a:r>
              <a:rPr lang="en-US">
                <a:latin typeface="Calibri"/>
                <a:ea typeface="Calibri" panose="020F0502020204030204" pitchFamily="34" charset="0"/>
                <a:cs typeface="Calibri"/>
              </a:rPr>
              <a:t>In order to be eligible for a WANIC Skill Center program students will need to be </a:t>
            </a:r>
            <a:endParaRPr lang="en-US"/>
          </a:p>
          <a:p>
            <a:pPr>
              <a:lnSpc>
                <a:spcPct val="107000"/>
              </a:lnSpc>
              <a:spcAft>
                <a:spcPts val="498"/>
              </a:spcAft>
            </a:pPr>
            <a:r>
              <a:rPr lang="en-US">
                <a:latin typeface="Calibri"/>
                <a:ea typeface="Calibri" panose="020F0502020204030204" pitchFamily="34" charset="0"/>
                <a:cs typeface="Calibri"/>
              </a:rPr>
              <a:t>registered at one of the high schools in the WANIC consortium, and </a:t>
            </a:r>
          </a:p>
          <a:p>
            <a:pPr>
              <a:lnSpc>
                <a:spcPct val="107000"/>
              </a:lnSpc>
              <a:spcAft>
                <a:spcPts val="498"/>
              </a:spcAft>
            </a:pPr>
            <a:r>
              <a:rPr lang="en-US">
                <a:latin typeface="Calibri"/>
                <a:ea typeface="Calibri" panose="020F0502020204030204" pitchFamily="34" charset="0"/>
                <a:cs typeface="Calibri"/>
              </a:rPr>
              <a:t>entering into 11</a:t>
            </a:r>
            <a:r>
              <a:rPr lang="en-US" baseline="30000">
                <a:latin typeface="Calibri"/>
                <a:ea typeface="Calibri" panose="020F0502020204030204" pitchFamily="34" charset="0"/>
                <a:cs typeface="Calibri"/>
              </a:rPr>
              <a:t>th</a:t>
            </a:r>
            <a:r>
              <a:rPr lang="en-US">
                <a:latin typeface="Calibri"/>
                <a:ea typeface="Calibri" panose="020F0502020204030204" pitchFamily="34" charset="0"/>
                <a:cs typeface="Calibri"/>
              </a:rPr>
              <a:t> or 12</a:t>
            </a:r>
            <a:r>
              <a:rPr lang="en-US" baseline="30000">
                <a:latin typeface="Calibri"/>
                <a:ea typeface="Calibri" panose="020F0502020204030204" pitchFamily="34" charset="0"/>
                <a:cs typeface="Calibri"/>
              </a:rPr>
              <a:t>th</a:t>
            </a:r>
            <a:r>
              <a:rPr lang="en-US">
                <a:latin typeface="Calibri"/>
                <a:ea typeface="Calibri" panose="020F0502020204030204" pitchFamily="34" charset="0"/>
                <a:cs typeface="Calibri"/>
              </a:rPr>
              <a:t> grade next school year. </a:t>
            </a:r>
            <a:endParaRPr lang="en-US">
              <a:latin typeface="Calibri" panose="020F0502020204030204" pitchFamily="34" charset="0"/>
              <a:ea typeface="Calibri" panose="020F0502020204030204" pitchFamily="34" charset="0"/>
              <a:cs typeface="Calibri"/>
            </a:endParaRPr>
          </a:p>
          <a:p>
            <a:pPr>
              <a:lnSpc>
                <a:spcPct val="107000"/>
              </a:lnSpc>
              <a:spcAft>
                <a:spcPts val="498"/>
              </a:spcAft>
            </a:pPr>
            <a:r>
              <a:rPr lang="en-US">
                <a:latin typeface="Calibri"/>
                <a:ea typeface="Calibri" panose="020F0502020204030204" pitchFamily="34" charset="0"/>
                <a:cs typeface="Calibri"/>
              </a:rPr>
              <a:t>The sending school </a:t>
            </a:r>
            <a:r>
              <a:rPr lang="en-US" b="1">
                <a:latin typeface="Calibri"/>
                <a:ea typeface="Calibri" panose="020F0502020204030204" pitchFamily="34" charset="0"/>
                <a:cs typeface="Calibri"/>
              </a:rPr>
              <a:t>Career Specialists </a:t>
            </a:r>
            <a:r>
              <a:rPr lang="en-US">
                <a:latin typeface="Calibri"/>
                <a:ea typeface="Calibri" panose="020F0502020204030204" pitchFamily="34" charset="0"/>
                <a:cs typeface="Calibri"/>
              </a:rPr>
              <a:t>have to approve the application and </a:t>
            </a:r>
            <a:endParaRPr lang="en-US">
              <a:latin typeface="Calibri" panose="020F0502020204030204" pitchFamily="34" charset="0"/>
              <a:ea typeface="Calibri" panose="020F0502020204030204" pitchFamily="34" charset="0"/>
              <a:cs typeface="Calibri"/>
            </a:endParaRPr>
          </a:p>
          <a:p>
            <a:pPr lvl="1">
              <a:lnSpc>
                <a:spcPct val="107000"/>
              </a:lnSpc>
              <a:spcAft>
                <a:spcPts val="498"/>
              </a:spcAft>
            </a:pPr>
            <a:r>
              <a:rPr lang="en-US">
                <a:latin typeface="Calibri"/>
                <a:ea typeface="Calibri" panose="020F0502020204030204" pitchFamily="34" charset="0"/>
                <a:cs typeface="Calibri"/>
              </a:rPr>
              <a:t>student must be on track to graduate. </a:t>
            </a:r>
            <a:endParaRPr lang="en-US">
              <a:latin typeface="Calibri" panose="020F0502020204030204" pitchFamily="34" charset="0"/>
              <a:ea typeface="Calibri" panose="020F0502020204030204" pitchFamily="34" charset="0"/>
              <a:cs typeface="Calibri"/>
            </a:endParaRPr>
          </a:p>
          <a:p>
            <a:pPr lvl="1">
              <a:lnSpc>
                <a:spcPct val="107000"/>
              </a:lnSpc>
              <a:spcAft>
                <a:spcPts val="498"/>
              </a:spcAft>
            </a:pPr>
            <a:r>
              <a:rPr lang="en-US">
                <a:latin typeface="Calibri"/>
                <a:ea typeface="Calibri" panose="020F0502020204030204" pitchFamily="34" charset="0"/>
                <a:cs typeface="Calibri"/>
              </a:rPr>
              <a:t>If a student needs to remain at their high school to earn specific credits for graduation, the Career Specialist may have the student hold off their WANIC enrollment for a year. Or they may determine it’s not the best fit for them. </a:t>
            </a:r>
            <a:endParaRPr lang="en-US">
              <a:latin typeface="Calibri" panose="020F0502020204030204" pitchFamily="34" charset="0"/>
              <a:ea typeface="Calibri" panose="020F0502020204030204" pitchFamily="34" charset="0"/>
              <a:cs typeface="Calibri"/>
            </a:endParaRPr>
          </a:p>
          <a:p>
            <a:pPr>
              <a:lnSpc>
                <a:spcPct val="107000"/>
              </a:lnSpc>
              <a:spcAft>
                <a:spcPts val="498"/>
              </a:spcAft>
            </a:pPr>
            <a:r>
              <a:rPr lang="en-US">
                <a:latin typeface="Calibri"/>
                <a:ea typeface="Calibri" panose="020F0502020204030204" pitchFamily="34" charset="0"/>
                <a:cs typeface="Calibri"/>
              </a:rPr>
              <a:t>Students who are interested in WANIC are encouraged to speak with their Career Specialists as soon as possible to see if they are well positioned for WANIC.</a:t>
            </a:r>
          </a:p>
          <a:p>
            <a:pPr>
              <a:lnSpc>
                <a:spcPct val="107000"/>
              </a:lnSpc>
              <a:spcAft>
                <a:spcPts val="498"/>
              </a:spcAft>
            </a:pPr>
            <a:r>
              <a:rPr lang="en-US">
                <a:latin typeface="Calibri"/>
                <a:ea typeface="Calibri" panose="020F0502020204030204" pitchFamily="34" charset="0"/>
                <a:cs typeface="Calibri"/>
              </a:rPr>
              <a:t>Some programs require Information Sessions and some have pre-requisites. ( more detailed on individual program slides – in this </a:t>
            </a:r>
            <a:r>
              <a:rPr lang="en-US" err="1">
                <a:latin typeface="Calibri"/>
                <a:ea typeface="Calibri" panose="020F0502020204030204" pitchFamily="34" charset="0"/>
                <a:cs typeface="Calibri"/>
              </a:rPr>
              <a:t>powerpoint</a:t>
            </a:r>
            <a:r>
              <a:rPr lang="en-US">
                <a:latin typeface="Calibri"/>
                <a:ea typeface="Calibri" panose="020F0502020204030204" pitchFamily="34" charset="0"/>
                <a:cs typeface="Calibri"/>
              </a:rPr>
              <a:t>)</a:t>
            </a:r>
          </a:p>
          <a:p>
            <a:pPr>
              <a:lnSpc>
                <a:spcPct val="107000"/>
              </a:lnSpc>
              <a:spcAft>
                <a:spcPts val="498"/>
              </a:spcAft>
            </a:pPr>
            <a:r>
              <a:rPr lang="en-US">
                <a:latin typeface="Calibri"/>
                <a:ea typeface="Calibri" panose="020F0502020204030204" pitchFamily="34" charset="0"/>
                <a:cs typeface="Calibri"/>
              </a:rPr>
              <a:t>Skill Center programs offered in the </a:t>
            </a:r>
            <a:r>
              <a:rPr lang="en-US" b="1">
                <a:latin typeface="Calibri"/>
                <a:ea typeface="Calibri" panose="020F0502020204030204" pitchFamily="34" charset="0"/>
                <a:cs typeface="Calibri"/>
              </a:rPr>
              <a:t>Northshore</a:t>
            </a:r>
            <a:r>
              <a:rPr lang="en-US">
                <a:latin typeface="Calibri"/>
                <a:ea typeface="Calibri" panose="020F0502020204030204" pitchFamily="34" charset="0"/>
                <a:cs typeface="Calibri"/>
              </a:rPr>
              <a:t>, </a:t>
            </a:r>
            <a:r>
              <a:rPr lang="en-US" b="1">
                <a:latin typeface="Calibri"/>
                <a:ea typeface="Calibri" panose="020F0502020204030204" pitchFamily="34" charset="0"/>
                <a:cs typeface="Calibri"/>
              </a:rPr>
              <a:t>Bellevue</a:t>
            </a:r>
            <a:r>
              <a:rPr lang="en-US">
                <a:latin typeface="Calibri"/>
                <a:ea typeface="Calibri" panose="020F0502020204030204" pitchFamily="34" charset="0"/>
                <a:cs typeface="Calibri"/>
              </a:rPr>
              <a:t> and </a:t>
            </a:r>
            <a:r>
              <a:rPr lang="en-US" b="1">
                <a:latin typeface="Calibri"/>
                <a:ea typeface="Calibri" panose="020F0502020204030204" pitchFamily="34" charset="0"/>
                <a:cs typeface="Calibri"/>
              </a:rPr>
              <a:t>Issaquah</a:t>
            </a:r>
            <a:r>
              <a:rPr lang="en-US">
                <a:latin typeface="Calibri"/>
                <a:ea typeface="Calibri" panose="020F0502020204030204" pitchFamily="34" charset="0"/>
                <a:cs typeface="Calibri"/>
              </a:rPr>
              <a:t> school districts have a </a:t>
            </a:r>
            <a:r>
              <a:rPr lang="en-US" b="1" u="sng">
                <a:latin typeface="Calibri"/>
                <a:ea typeface="Calibri" panose="020F0502020204030204" pitchFamily="34" charset="0"/>
                <a:cs typeface="Calibri"/>
              </a:rPr>
              <a:t>priority enrollment </a:t>
            </a:r>
            <a:r>
              <a:rPr lang="en-US">
                <a:latin typeface="Calibri"/>
                <a:ea typeface="Calibri" panose="020F0502020204030204" pitchFamily="34" charset="0"/>
                <a:cs typeface="Calibri"/>
              </a:rPr>
              <a:t>date of </a:t>
            </a:r>
            <a:r>
              <a:rPr lang="en-US" b="1" u="sng">
                <a:latin typeface="Calibri"/>
                <a:ea typeface="Calibri" panose="020F0502020204030204" pitchFamily="34" charset="0"/>
                <a:cs typeface="Calibri"/>
              </a:rPr>
              <a:t>April 15th</a:t>
            </a:r>
            <a:r>
              <a:rPr lang="en-US">
                <a:latin typeface="Calibri"/>
                <a:ea typeface="Calibri" panose="020F0502020204030204" pitchFamily="34" charset="0"/>
                <a:cs typeface="Calibri"/>
              </a:rPr>
              <a:t>. If students are interested in any of these programs, they must be sure to apply well before this date to allow their Career Specialist time to approve the application and to give themselves the best chance to get in.</a:t>
            </a:r>
          </a:p>
          <a:p>
            <a:pPr>
              <a:lnSpc>
                <a:spcPct val="107000"/>
              </a:lnSpc>
              <a:spcAft>
                <a:spcPts val="498"/>
              </a:spcAft>
            </a:pPr>
            <a:r>
              <a:rPr lang="en-US">
                <a:latin typeface="Calibri"/>
                <a:ea typeface="Calibri" panose="020F0502020204030204" pitchFamily="34" charset="0"/>
                <a:cs typeface="Calibri"/>
              </a:rPr>
              <a:t>Students are responsible for providing their own reliable means to get to and from the WANIC program.</a:t>
            </a:r>
          </a:p>
          <a:p>
            <a:pPr>
              <a:lnSpc>
                <a:spcPct val="107000"/>
              </a:lnSpc>
              <a:spcAft>
                <a:spcPts val="498"/>
              </a:spcAft>
            </a:pPr>
            <a:r>
              <a:rPr lang="en-US">
                <a:latin typeface="Calibri"/>
                <a:ea typeface="Calibri" panose="020F0502020204030204" pitchFamily="34" charset="0"/>
                <a:cs typeface="Calibri"/>
              </a:rPr>
              <a:t>Note that, although Skill Center programs are designed primarily for upperclassmen, some programs may consider students who are entering 10</a:t>
            </a:r>
            <a:r>
              <a:rPr lang="en-US" baseline="30000">
                <a:latin typeface="Calibri"/>
                <a:ea typeface="Calibri" panose="020F0502020204030204" pitchFamily="34" charset="0"/>
                <a:cs typeface="Calibri"/>
              </a:rPr>
              <a:t>th</a:t>
            </a:r>
            <a:r>
              <a:rPr lang="en-US">
                <a:latin typeface="Calibri"/>
                <a:ea typeface="Calibri" panose="020F0502020204030204" pitchFamily="34" charset="0"/>
                <a:cs typeface="Calibri"/>
              </a:rPr>
              <a:t> grade next school year. We handle those on a case-by-case basis. </a:t>
            </a:r>
            <a:endParaRPr lang="en-US">
              <a:latin typeface="Calibri" panose="020F0502020204030204" pitchFamily="34" charset="0"/>
              <a:ea typeface="Calibri" panose="020F0502020204030204" pitchFamily="34" charset="0"/>
              <a:cs typeface="Calibri"/>
            </a:endParaRPr>
          </a:p>
          <a:p>
            <a:pPr>
              <a:lnSpc>
                <a:spcPct val="107000"/>
              </a:lnSpc>
              <a:spcAft>
                <a:spcPts val="498"/>
              </a:spcAft>
            </a:pPr>
            <a:r>
              <a:rPr lang="en-US">
                <a:latin typeface="Calibri"/>
                <a:ea typeface="Calibri" panose="020F0502020204030204" pitchFamily="34" charset="0"/>
                <a:cs typeface="Calibri"/>
              </a:rPr>
              <a:t>Remember, the approval comes from the sending high school.</a:t>
            </a:r>
          </a:p>
          <a:p>
            <a:endParaRPr lang="en-US"/>
          </a:p>
          <a:p>
            <a:pPr marL="139700" indent="0">
              <a:buNone/>
            </a:pPr>
            <a:r>
              <a:rPr lang="en-US" b="1"/>
              <a:t>2/1/23 – Nikki email summary:</a:t>
            </a:r>
          </a:p>
          <a:p>
            <a:pPr marL="139700" indent="0">
              <a:buNone/>
            </a:pPr>
            <a:r>
              <a:rPr lang="en-US"/>
              <a:t>Based on input from Receiving Schools/Programs, we have set up SchoolMint so that some programs will not be available on the application if the students is entering 10th grade in Fall 2023.</a:t>
            </a:r>
          </a:p>
          <a:p>
            <a:pPr marL="139700" indent="0">
              <a:buNone/>
            </a:pPr>
            <a:r>
              <a:rPr lang="en-US"/>
              <a:t>These programs will not allow a rising-10th grader to apply:</a:t>
            </a:r>
          </a:p>
          <a:p>
            <a:pPr marL="457200" indent="-317500">
              <a:buFont typeface="Arial" panose="020B0604020202020204" pitchFamily="34" charset="0"/>
              <a:buChar char="•"/>
            </a:pPr>
            <a:r>
              <a:rPr lang="en-US"/>
              <a:t>Any Year 2 program</a:t>
            </a:r>
          </a:p>
          <a:p>
            <a:pPr marL="457200" indent="-317500">
              <a:buFont typeface="Arial" panose="020B0604020202020204" pitchFamily="34" charset="0"/>
              <a:buChar char="•"/>
            </a:pPr>
            <a:r>
              <a:rPr lang="en-US"/>
              <a:t>Baking &amp; Pastry at Bothell</a:t>
            </a:r>
          </a:p>
          <a:p>
            <a:pPr marL="457200" indent="-317500">
              <a:buFont typeface="Arial" panose="020B0604020202020204" pitchFamily="34" charset="0"/>
              <a:buChar char="•"/>
            </a:pPr>
            <a:r>
              <a:rPr lang="en-US"/>
              <a:t>Building Tech at Bothell only</a:t>
            </a:r>
          </a:p>
          <a:p>
            <a:pPr marL="457200" indent="-317500">
              <a:buFont typeface="Arial" panose="020B0604020202020204" pitchFamily="34" charset="0"/>
              <a:buChar char="•"/>
            </a:pPr>
            <a:r>
              <a:rPr lang="en-US"/>
              <a:t>Nursing at all locations</a:t>
            </a:r>
          </a:p>
          <a:p>
            <a:pPr marL="457200" indent="-317500">
              <a:buFont typeface="Arial" panose="020B0604020202020204" pitchFamily="34" charset="0"/>
              <a:buChar char="•"/>
            </a:pPr>
            <a:r>
              <a:rPr lang="en-US"/>
              <a:t>ISB Sys Med at WANIC</a:t>
            </a:r>
          </a:p>
          <a:p>
            <a:pPr marL="139700" indent="0">
              <a:buNone/>
            </a:pPr>
            <a:r>
              <a:rPr lang="en-US"/>
              <a:t> </a:t>
            </a:r>
          </a:p>
          <a:p>
            <a:pPr marL="139700" indent="0">
              <a:buNone/>
            </a:pPr>
            <a:r>
              <a:rPr lang="en-US"/>
              <a:t>All other programs will allow a rising-10th grader to apply. That’s not to say they’ll be approved … that will depend on the sending schools.</a:t>
            </a:r>
          </a:p>
          <a:p>
            <a:pPr marL="139700" indent="0">
              <a:buNone/>
            </a:pPr>
            <a:endParaRPr lang="en-US"/>
          </a:p>
        </p:txBody>
      </p:sp>
      <p:sp>
        <p:nvSpPr>
          <p:cNvPr id="4" name="Slide Number Placeholder 3"/>
          <p:cNvSpPr>
            <a:spLocks noGrp="1"/>
          </p:cNvSpPr>
          <p:nvPr>
            <p:ph type="sldNum" sz="quarter" idx="5"/>
          </p:nvPr>
        </p:nvSpPr>
        <p:spPr/>
        <p:txBody>
          <a:bodyPr lIns="93177" tIns="46589" rIns="93177" bIns="46589"/>
          <a:lstStyle/>
          <a:p>
            <a:pPr marL="0" marR="0" lvl="0" indent="0" algn="r" defTabSz="931774" rtl="0" eaLnBrk="1" fontAlgn="auto" latinLnBrk="0" hangingPunct="1">
              <a:lnSpc>
                <a:spcPct val="100000"/>
              </a:lnSpc>
              <a:spcBef>
                <a:spcPts val="0"/>
              </a:spcBef>
              <a:spcAft>
                <a:spcPts val="0"/>
              </a:spcAft>
              <a:buClrTx/>
              <a:buSzTx/>
              <a:buFont typeface="Arial"/>
              <a:buNone/>
              <a:tabLst/>
              <a:defRPr/>
            </a:pPr>
            <a:fld id="{6DC51814-3B91-4036-94D2-3977634EE214}"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Arial"/>
                <a:sym typeface="Arial"/>
              </a:rPr>
              <a:pPr marL="0" marR="0" lvl="0" indent="0" algn="r" defTabSz="931774" rtl="0" eaLnBrk="1" fontAlgn="auto" latinLnBrk="0" hangingPunct="1">
                <a:lnSpc>
                  <a:spcPct val="100000"/>
                </a:lnSpc>
                <a:spcBef>
                  <a:spcPts val="0"/>
                </a:spcBef>
                <a:spcAft>
                  <a:spcPts val="0"/>
                </a:spcAft>
                <a:buClrTx/>
                <a:buSzTx/>
                <a:buFont typeface="Arial"/>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34085183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39700" indent="0">
              <a:lnSpc>
                <a:spcPct val="107000"/>
              </a:lnSpc>
              <a:spcAft>
                <a:spcPts val="489"/>
              </a:spcAft>
              <a:buNone/>
            </a:pPr>
            <a:r>
              <a:rPr lang="en-US">
                <a:latin typeface="Calibri"/>
                <a:ea typeface="Calibri" panose="020F0502020204030204" pitchFamily="34" charset="0"/>
                <a:cs typeface="Calibri"/>
              </a:rPr>
              <a:t>Steve</a:t>
            </a:r>
          </a:p>
          <a:p>
            <a:pPr marL="139700" indent="0">
              <a:lnSpc>
                <a:spcPct val="107000"/>
              </a:lnSpc>
              <a:spcAft>
                <a:spcPts val="488"/>
              </a:spcAft>
              <a:buNone/>
            </a:pPr>
            <a:endParaRPr lang="en-US">
              <a:latin typeface="Calibri"/>
              <a:ea typeface="Calibri" panose="020F0502020204030204" pitchFamily="34" charset="0"/>
              <a:cs typeface="Calibri"/>
            </a:endParaRPr>
          </a:p>
          <a:p>
            <a:pPr marL="139700" indent="0">
              <a:lnSpc>
                <a:spcPct val="107000"/>
              </a:lnSpc>
              <a:spcAft>
                <a:spcPts val="488"/>
              </a:spcAft>
              <a:buNone/>
            </a:pPr>
            <a:r>
              <a:rPr lang="en-US" sz="1100">
                <a:latin typeface="Calibri"/>
                <a:ea typeface="Calibri" panose="020F0502020204030204" pitchFamily="34" charset="0"/>
                <a:cs typeface="Calibri"/>
              </a:rPr>
              <a:t>EXPECTATIONS</a:t>
            </a:r>
          </a:p>
          <a:p>
            <a:pPr>
              <a:lnSpc>
                <a:spcPct val="107000"/>
              </a:lnSpc>
              <a:spcAft>
                <a:spcPts val="489"/>
              </a:spcAft>
            </a:pPr>
            <a:r>
              <a:rPr lang="en-US" sz="1100">
                <a:latin typeface="Calibri"/>
                <a:ea typeface="Calibri" panose="020F0502020204030204" pitchFamily="34" charset="0"/>
                <a:cs typeface="Calibri"/>
              </a:rPr>
              <a:t>We want all our students to be successful. To get the most out of the program, to pass, and to gain the competencies expected of them, students must be able to </a:t>
            </a:r>
            <a:r>
              <a:rPr lang="en-US" sz="1100" b="1">
                <a:latin typeface="Calibri"/>
                <a:ea typeface="Calibri" panose="020F0502020204030204" pitchFamily="34" charset="0"/>
                <a:cs typeface="Calibri"/>
              </a:rPr>
              <a:t>commit to the following:</a:t>
            </a:r>
          </a:p>
          <a:p>
            <a:pPr lvl="1">
              <a:lnSpc>
                <a:spcPct val="107000"/>
              </a:lnSpc>
              <a:spcAft>
                <a:spcPts val="489"/>
              </a:spcAft>
            </a:pPr>
            <a:r>
              <a:rPr lang="en-US" sz="1100">
                <a:latin typeface="Calibri"/>
                <a:ea typeface="Calibri" panose="020F0502020204030204" pitchFamily="34" charset="0"/>
                <a:cs typeface="Calibri"/>
              </a:rPr>
              <a:t>Attendance: The single biggest predictor of success is attendance. We expect students to show up. On time. Every day.</a:t>
            </a:r>
          </a:p>
          <a:p>
            <a:pPr lvl="1">
              <a:lnSpc>
                <a:spcPct val="107000"/>
              </a:lnSpc>
              <a:spcAft>
                <a:spcPts val="489"/>
              </a:spcAft>
            </a:pPr>
            <a:r>
              <a:rPr lang="en-US" sz="1100">
                <a:latin typeface="Calibri"/>
                <a:ea typeface="Calibri" panose="020F0502020204030204" pitchFamily="34" charset="0"/>
                <a:cs typeface="Calibri"/>
              </a:rPr>
              <a:t>Work completion: There will be daily activities and assignments, which they will be expected to turn in on time.</a:t>
            </a:r>
            <a:r>
              <a:rPr lang="en-US">
                <a:latin typeface="Calibri"/>
                <a:ea typeface="Calibri" panose="020F0502020204030204" pitchFamily="34" charset="0"/>
                <a:cs typeface="Calibri"/>
              </a:rPr>
              <a:t> </a:t>
            </a:r>
          </a:p>
          <a:p>
            <a:pPr lvl="1">
              <a:lnSpc>
                <a:spcPct val="107000"/>
              </a:lnSpc>
              <a:spcAft>
                <a:spcPts val="489"/>
              </a:spcAft>
            </a:pPr>
            <a:r>
              <a:rPr lang="en-US" sz="1100">
                <a:latin typeface="Calibri"/>
                <a:ea typeface="Calibri" panose="020F0502020204030204" pitchFamily="34" charset="0"/>
                <a:cs typeface="Calibri"/>
              </a:rPr>
              <a:t>college-level reading and technical writing assignments.</a:t>
            </a:r>
            <a:r>
              <a:rPr lang="en-US">
                <a:latin typeface="Calibri"/>
                <a:ea typeface="Calibri" panose="020F0502020204030204" pitchFamily="34" charset="0"/>
                <a:cs typeface="Calibri"/>
              </a:rPr>
              <a:t> </a:t>
            </a:r>
            <a:endParaRPr lang="en-US" sz="1100">
              <a:latin typeface="Calibri" panose="020F0502020204030204" pitchFamily="34" charset="0"/>
              <a:ea typeface="Calibri" panose="020F0502020204030204" pitchFamily="34" charset="0"/>
              <a:cs typeface="Calibri"/>
            </a:endParaRPr>
          </a:p>
          <a:p>
            <a:pPr lvl="1">
              <a:lnSpc>
                <a:spcPct val="107000"/>
              </a:lnSpc>
              <a:spcAft>
                <a:spcPts val="489"/>
              </a:spcAft>
            </a:pPr>
            <a:r>
              <a:rPr lang="en-US" sz="1100">
                <a:latin typeface="Calibri"/>
                <a:ea typeface="Calibri" panose="020F0502020204030204" pitchFamily="34" charset="0"/>
                <a:cs typeface="Calibri"/>
              </a:rPr>
              <a:t>hands-on skills:</a:t>
            </a:r>
            <a:r>
              <a:rPr lang="en-US">
                <a:latin typeface="Calibri"/>
                <a:ea typeface="Calibri" panose="020F0502020204030204" pitchFamily="34" charset="0"/>
                <a:cs typeface="Calibri"/>
              </a:rPr>
              <a:t> </a:t>
            </a:r>
            <a:r>
              <a:rPr lang="en-US" sz="1100">
                <a:latin typeface="Calibri"/>
                <a:ea typeface="Calibri" panose="020F0502020204030204" pitchFamily="34" charset="0"/>
                <a:cs typeface="Calibri"/>
              </a:rPr>
              <a:t> demonstrate acquired hands-on practice</a:t>
            </a:r>
            <a:r>
              <a:rPr lang="en-US">
                <a:latin typeface="Calibri"/>
                <a:ea typeface="Calibri" panose="020F0502020204030204" pitchFamily="34" charset="0"/>
                <a:cs typeface="Calibri"/>
              </a:rPr>
              <a:t> </a:t>
            </a:r>
            <a:endParaRPr lang="en-US" sz="1100">
              <a:latin typeface="Calibri" panose="020F0502020204030204" pitchFamily="34" charset="0"/>
              <a:ea typeface="Calibri" panose="020F0502020204030204" pitchFamily="34" charset="0"/>
              <a:cs typeface="Calibri"/>
            </a:endParaRPr>
          </a:p>
          <a:p>
            <a:pPr lvl="1">
              <a:lnSpc>
                <a:spcPct val="107000"/>
              </a:lnSpc>
              <a:spcAft>
                <a:spcPts val="489"/>
              </a:spcAft>
            </a:pPr>
            <a:r>
              <a:rPr lang="en-US" sz="1100">
                <a:latin typeface="Calibri"/>
                <a:ea typeface="Calibri" panose="020F0502020204030204" pitchFamily="34" charset="0"/>
                <a:cs typeface="Calibri"/>
              </a:rPr>
              <a:t>In all classes, students can expect there to be a mix of independent and group work.</a:t>
            </a:r>
          </a:p>
          <a:p>
            <a:pPr>
              <a:lnSpc>
                <a:spcPct val="107000"/>
              </a:lnSpc>
              <a:spcAft>
                <a:spcPts val="489"/>
              </a:spcAft>
            </a:pPr>
            <a:r>
              <a:rPr lang="en-US" sz="1100">
                <a:latin typeface="Calibri"/>
                <a:ea typeface="Calibri" panose="020F0502020204030204" pitchFamily="34" charset="0"/>
                <a:cs typeface="Calibri"/>
              </a:rPr>
              <a:t>We have created a document – WANIC </a:t>
            </a:r>
            <a:r>
              <a:rPr lang="en-US" sz="1100" b="1">
                <a:latin typeface="Calibri"/>
                <a:ea typeface="Calibri" panose="020F0502020204030204" pitchFamily="34" charset="0"/>
                <a:cs typeface="Calibri"/>
              </a:rPr>
              <a:t>Course Expectations Guide </a:t>
            </a:r>
            <a:r>
              <a:rPr lang="en-US" sz="1100">
                <a:latin typeface="Calibri"/>
                <a:ea typeface="Calibri" panose="020F0502020204030204" pitchFamily="34" charset="0"/>
                <a:cs typeface="Calibri"/>
              </a:rPr>
              <a:t>- to clearly outline expectations in each program.</a:t>
            </a:r>
            <a:r>
              <a:rPr lang="en-US">
                <a:latin typeface="Calibri"/>
                <a:ea typeface="Calibri" panose="020F0502020204030204" pitchFamily="34" charset="0"/>
                <a:cs typeface="Calibri"/>
              </a:rPr>
              <a:t> </a:t>
            </a:r>
            <a:r>
              <a:rPr lang="en-US" sz="1100">
                <a:latin typeface="Calibri"/>
                <a:ea typeface="Calibri" panose="020F0502020204030204" pitchFamily="34" charset="0"/>
                <a:cs typeface="Calibri"/>
              </a:rPr>
              <a:t> This can be found on our website under FULL YEAR COURSES and Additional Course Info</a:t>
            </a:r>
          </a:p>
          <a:p>
            <a:pPr>
              <a:lnSpc>
                <a:spcPct val="107000"/>
              </a:lnSpc>
              <a:spcAft>
                <a:spcPts val="489"/>
              </a:spcAft>
            </a:pPr>
            <a:endParaRPr lang="en-US" sz="1100">
              <a:latin typeface="Calibri" panose="020F0502020204030204" pitchFamily="34" charset="0"/>
              <a:cs typeface="Times New Roman" panose="02020603050405020304" pitchFamily="18" charset="0"/>
            </a:endParaRPr>
          </a:p>
          <a:p>
            <a:pPr marL="139700" indent="0">
              <a:lnSpc>
                <a:spcPct val="107000"/>
              </a:lnSpc>
              <a:spcAft>
                <a:spcPts val="489"/>
              </a:spcAft>
              <a:buNone/>
            </a:pPr>
            <a:r>
              <a:rPr lang="en-US" sz="1100"/>
              <a:t>* Linked in final slide of RESOURCES:</a:t>
            </a:r>
            <a:r>
              <a:rPr lang="en-US"/>
              <a:t>  </a:t>
            </a:r>
            <a:r>
              <a:rPr lang="en-US" sz="1100"/>
              <a:t> https://wanic.lwsd.org/academics/course-catalog/course-expectations</a:t>
            </a:r>
          </a:p>
          <a:p>
            <a:pPr>
              <a:lnSpc>
                <a:spcPct val="107000"/>
              </a:lnSpc>
              <a:spcAft>
                <a:spcPts val="489"/>
              </a:spcAft>
            </a:pPr>
            <a:endParaRPr lang="en-US" sz="1100"/>
          </a:p>
          <a:p>
            <a:pPr>
              <a:lnSpc>
                <a:spcPct val="107000"/>
              </a:lnSpc>
              <a:spcAft>
                <a:spcPts val="489"/>
              </a:spcAft>
            </a:pPr>
            <a:endParaRPr lang="en-US" sz="110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DC51814-3B91-4036-94D2-3977634EE21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166639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a:xfrm>
            <a:off x="236638" y="4473892"/>
            <a:ext cx="6412889" cy="4728367"/>
          </a:xfrm>
        </p:spPr>
        <p:txBody>
          <a:bodyPr/>
          <a:lstStyle/>
          <a:p>
            <a:pPr marL="139700" indent="0" defTabSz="931774">
              <a:lnSpc>
                <a:spcPct val="107000"/>
              </a:lnSpc>
              <a:spcAft>
                <a:spcPts val="489"/>
              </a:spcAft>
              <a:buNone/>
              <a:defRPr/>
            </a:pPr>
            <a:r>
              <a:rPr lang="en-US">
                <a:latin typeface="Calibri"/>
                <a:ea typeface="Calibri" panose="020F0502020204030204" pitchFamily="34" charset="0"/>
                <a:cs typeface="Calibri"/>
              </a:rPr>
              <a:t>Steve</a:t>
            </a:r>
          </a:p>
          <a:p>
            <a:pPr marL="139700" indent="0" defTabSz="931774">
              <a:lnSpc>
                <a:spcPct val="107000"/>
              </a:lnSpc>
              <a:spcAft>
                <a:spcPts val="488"/>
              </a:spcAft>
              <a:buNone/>
              <a:defRPr/>
            </a:pPr>
            <a:endParaRPr lang="en-US">
              <a:latin typeface="Calibri"/>
              <a:ea typeface="Calibri" panose="020F0502020204030204" pitchFamily="34" charset="0"/>
              <a:cs typeface="Calibri"/>
            </a:endParaRPr>
          </a:p>
          <a:p>
            <a:pPr marL="139700" indent="0" defTabSz="931774">
              <a:lnSpc>
                <a:spcPct val="107000"/>
              </a:lnSpc>
              <a:spcAft>
                <a:spcPts val="488"/>
              </a:spcAft>
              <a:buNone/>
              <a:defRPr/>
            </a:pPr>
            <a:r>
              <a:rPr lang="en-US" sz="1100">
                <a:latin typeface="Calibri"/>
                <a:ea typeface="Calibri" panose="020F0502020204030204" pitchFamily="34" charset="0"/>
                <a:cs typeface="Calibri"/>
              </a:rPr>
              <a:t>IMPORTANT CONSIDERATIONS</a:t>
            </a:r>
            <a:r>
              <a:rPr lang="en-US">
                <a:latin typeface="Calibri"/>
                <a:ea typeface="Calibri" panose="020F0502020204030204" pitchFamily="34" charset="0"/>
                <a:cs typeface="Calibri"/>
              </a:rPr>
              <a:t> </a:t>
            </a:r>
            <a:endParaRPr lang="en-US"/>
          </a:p>
          <a:p>
            <a:pPr marL="139700" indent="0">
              <a:lnSpc>
                <a:spcPct val="107000"/>
              </a:lnSpc>
              <a:spcAft>
                <a:spcPts val="489"/>
              </a:spcAft>
              <a:buNone/>
            </a:pPr>
            <a:endParaRPr lang="en-US" sz="110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489"/>
              </a:spcAft>
              <a:defRPr/>
            </a:pPr>
            <a:r>
              <a:rPr lang="en-US" sz="1100">
                <a:latin typeface="Calibri"/>
                <a:ea typeface="Calibri" panose="020F0502020204030204" pitchFamily="34" charset="0"/>
                <a:cs typeface="Calibri"/>
              </a:rPr>
              <a:t>Student will spend </a:t>
            </a:r>
            <a:r>
              <a:rPr lang="en-US" sz="1100" b="1">
                <a:latin typeface="Calibri"/>
                <a:ea typeface="Calibri" panose="020F0502020204030204" pitchFamily="34" charset="0"/>
                <a:cs typeface="Calibri"/>
              </a:rPr>
              <a:t>half the school day in a location other than their home high school</a:t>
            </a:r>
            <a:r>
              <a:rPr lang="en-US" sz="1100">
                <a:latin typeface="Calibri"/>
                <a:ea typeface="Calibri" panose="020F0502020204030204" pitchFamily="34" charset="0"/>
                <a:cs typeface="Calibri"/>
              </a:rPr>
              <a:t>. For some students, the change of scenery is welcome.</a:t>
            </a:r>
            <a:r>
              <a:rPr lang="en-US">
                <a:latin typeface="Calibri"/>
                <a:ea typeface="Calibri" panose="020F0502020204030204" pitchFamily="34" charset="0"/>
                <a:cs typeface="Calibri"/>
              </a:rPr>
              <a:t> </a:t>
            </a:r>
            <a:r>
              <a:rPr lang="en-US" sz="1100">
                <a:latin typeface="Calibri"/>
                <a:ea typeface="Calibri" panose="020F0502020204030204" pitchFamily="34" charset="0"/>
                <a:cs typeface="Calibri"/>
              </a:rPr>
              <a:t> For other students, changing locations partway through the day may be unsettling and they may find it difficult to switch gears and shift focus.</a:t>
            </a:r>
            <a:r>
              <a:rPr lang="en-US">
                <a:latin typeface="Calibri"/>
                <a:ea typeface="Calibri" panose="020F0502020204030204" pitchFamily="34" charset="0"/>
                <a:cs typeface="Calibri"/>
              </a:rPr>
              <a:t> </a:t>
            </a:r>
            <a:r>
              <a:rPr lang="en-US" sz="1100">
                <a:latin typeface="Calibri"/>
                <a:ea typeface="Calibri" panose="020F0502020204030204" pitchFamily="34" charset="0"/>
                <a:cs typeface="Calibri"/>
              </a:rPr>
              <a:t> Students should think about what will fit them best.</a:t>
            </a:r>
          </a:p>
          <a:p>
            <a:pPr>
              <a:lnSpc>
                <a:spcPct val="107000"/>
              </a:lnSpc>
              <a:spcAft>
                <a:spcPts val="489"/>
              </a:spcAft>
            </a:pPr>
            <a:r>
              <a:rPr lang="en-US" sz="1100">
                <a:latin typeface="Calibri"/>
                <a:ea typeface="Calibri" panose="020F0502020204030204" pitchFamily="34" charset="0"/>
                <a:cs typeface="Calibri"/>
              </a:rPr>
              <a:t>daily </a:t>
            </a:r>
            <a:r>
              <a:rPr lang="en-US" sz="1100" b="1">
                <a:latin typeface="Calibri"/>
                <a:ea typeface="Calibri" panose="020F0502020204030204" pitchFamily="34" charset="0"/>
                <a:cs typeface="Calibri"/>
              </a:rPr>
              <a:t>commute</a:t>
            </a:r>
            <a:r>
              <a:rPr lang="en-US" sz="1100">
                <a:latin typeface="Calibri"/>
                <a:ea typeface="Calibri" panose="020F0502020204030204" pitchFamily="34" charset="0"/>
                <a:cs typeface="Calibri"/>
              </a:rPr>
              <a:t> </a:t>
            </a:r>
            <a:r>
              <a:rPr lang="en-US" sz="1100" b="1">
                <a:latin typeface="Calibri"/>
                <a:ea typeface="Calibri" panose="020F0502020204030204" pitchFamily="34" charset="0"/>
                <a:cs typeface="Calibri"/>
              </a:rPr>
              <a:t>between schools </a:t>
            </a:r>
            <a:r>
              <a:rPr lang="en-US" sz="1100">
                <a:latin typeface="Calibri"/>
                <a:ea typeface="Calibri" panose="020F0502020204030204" pitchFamily="34" charset="0"/>
                <a:cs typeface="Calibri"/>
              </a:rPr>
              <a:t>takes </a:t>
            </a:r>
            <a:r>
              <a:rPr lang="en-US" sz="1100" b="1">
                <a:latin typeface="Calibri"/>
                <a:ea typeface="Calibri" panose="020F0502020204030204" pitchFamily="34" charset="0"/>
                <a:cs typeface="Calibri"/>
              </a:rPr>
              <a:t>planning</a:t>
            </a:r>
            <a:r>
              <a:rPr lang="en-US" sz="1100">
                <a:latin typeface="Calibri"/>
                <a:ea typeface="Calibri" panose="020F0502020204030204" pitchFamily="34" charset="0"/>
                <a:cs typeface="Calibri"/>
              </a:rPr>
              <a:t> and </a:t>
            </a:r>
            <a:r>
              <a:rPr lang="en-US" sz="1100" b="1">
                <a:latin typeface="Calibri"/>
                <a:ea typeface="Calibri" panose="020F0502020204030204" pitchFamily="34" charset="0"/>
                <a:cs typeface="Calibri"/>
              </a:rPr>
              <a:t>maturity</a:t>
            </a:r>
            <a:r>
              <a:rPr lang="en-US" sz="1100">
                <a:latin typeface="Calibri"/>
                <a:ea typeface="Calibri" panose="020F0502020204030204" pitchFamily="34" charset="0"/>
                <a:cs typeface="Calibri"/>
              </a:rPr>
              <a:t> to keep up with all classes at </a:t>
            </a:r>
            <a:r>
              <a:rPr lang="en-US" sz="1100" b="1">
                <a:latin typeface="Calibri"/>
                <a:ea typeface="Calibri" panose="020F0502020204030204" pitchFamily="34" charset="0"/>
                <a:cs typeface="Calibri"/>
              </a:rPr>
              <a:t>two locations</a:t>
            </a:r>
          </a:p>
          <a:p>
            <a:pPr>
              <a:lnSpc>
                <a:spcPct val="107000"/>
              </a:lnSpc>
              <a:spcAft>
                <a:spcPts val="489"/>
              </a:spcAft>
            </a:pPr>
            <a:r>
              <a:rPr lang="en-US" sz="1100">
                <a:latin typeface="Calibri"/>
                <a:ea typeface="Calibri" panose="020F0502020204030204" pitchFamily="34" charset="0"/>
                <a:cs typeface="Calibri"/>
              </a:rPr>
              <a:t>Students need to </a:t>
            </a:r>
            <a:r>
              <a:rPr lang="en-US" sz="1100" b="1">
                <a:latin typeface="Calibri"/>
                <a:ea typeface="Calibri" panose="020F0502020204030204" pitchFamily="34" charset="0"/>
                <a:cs typeface="Calibri"/>
              </a:rPr>
              <a:t>maintain the commitment </a:t>
            </a:r>
            <a:r>
              <a:rPr lang="en-US" sz="1100">
                <a:latin typeface="Calibri"/>
                <a:ea typeface="Calibri" panose="020F0502020204030204" pitchFamily="34" charset="0"/>
                <a:cs typeface="Calibri"/>
              </a:rPr>
              <a:t>to show up to class every day, even if it starts early or ends late.</a:t>
            </a:r>
          </a:p>
          <a:p>
            <a:pPr>
              <a:lnSpc>
                <a:spcPct val="107000"/>
              </a:lnSpc>
              <a:spcAft>
                <a:spcPts val="489"/>
              </a:spcAft>
            </a:pPr>
            <a:r>
              <a:rPr lang="en-US" sz="1100">
                <a:latin typeface="Calibri"/>
                <a:ea typeface="Calibri" panose="020F0502020204030204" pitchFamily="34" charset="0"/>
                <a:cs typeface="Calibri"/>
              </a:rPr>
              <a:t>They should consider all aspects of their busy lives such as how they're going to get to and from the program, how long it takes, and what other activities they have going on.</a:t>
            </a:r>
          </a:p>
          <a:p>
            <a:pPr>
              <a:lnSpc>
                <a:spcPct val="107000"/>
              </a:lnSpc>
              <a:spcAft>
                <a:spcPts val="489"/>
              </a:spcAft>
            </a:pPr>
            <a:r>
              <a:rPr lang="en-US" sz="1100">
                <a:latin typeface="Calibri"/>
                <a:ea typeface="Calibri" panose="020F0502020204030204" pitchFamily="34" charset="0"/>
                <a:cs typeface="Calibri"/>
              </a:rPr>
              <a:t>If they're enrolled </a:t>
            </a:r>
            <a:r>
              <a:rPr lang="en-US" sz="1100" b="1">
                <a:latin typeface="Calibri"/>
                <a:ea typeface="Calibri" panose="020F0502020204030204" pitchFamily="34" charset="0"/>
                <a:cs typeface="Calibri"/>
              </a:rPr>
              <a:t>in a program that’s not in their school district</a:t>
            </a:r>
            <a:r>
              <a:rPr lang="en-US" sz="1100">
                <a:latin typeface="Calibri"/>
                <a:ea typeface="Calibri" panose="020F0502020204030204" pitchFamily="34" charset="0"/>
                <a:cs typeface="Calibri"/>
              </a:rPr>
              <a:t>, they’ll need to be able to </a:t>
            </a:r>
            <a:r>
              <a:rPr lang="en-US" sz="1100" b="1">
                <a:latin typeface="Calibri"/>
                <a:ea typeface="Calibri" panose="020F0502020204030204" pitchFamily="34" charset="0"/>
                <a:cs typeface="Calibri"/>
              </a:rPr>
              <a:t>navigate two district calendars and two school schedules.</a:t>
            </a:r>
            <a:r>
              <a:rPr lang="en-US" b="1">
                <a:latin typeface="Calibri"/>
                <a:ea typeface="Calibri" panose="020F0502020204030204" pitchFamily="34" charset="0"/>
                <a:cs typeface="Calibri"/>
              </a:rPr>
              <a:t> </a:t>
            </a:r>
            <a:endParaRPr lang="en-US" sz="1100" b="1">
              <a:latin typeface="Calibri" panose="020F0502020204030204" pitchFamily="34" charset="0"/>
              <a:ea typeface="Calibri" panose="020F0502020204030204" pitchFamily="34" charset="0"/>
              <a:cs typeface="Calibri"/>
            </a:endParaRPr>
          </a:p>
          <a:p>
            <a:pPr>
              <a:lnSpc>
                <a:spcPct val="107000"/>
              </a:lnSpc>
              <a:spcAft>
                <a:spcPts val="489"/>
              </a:spcAft>
            </a:pPr>
            <a:r>
              <a:rPr lang="en-US" sz="1100">
                <a:latin typeface="Calibri"/>
                <a:ea typeface="Calibri" panose="020F0502020204030204" pitchFamily="34" charset="0"/>
                <a:cs typeface="Calibri"/>
              </a:rPr>
              <a:t>Students are expected to </a:t>
            </a:r>
            <a:r>
              <a:rPr lang="en-US" sz="1100" b="1">
                <a:latin typeface="Calibri"/>
                <a:ea typeface="Calibri" panose="020F0502020204030204" pitchFamily="34" charset="0"/>
                <a:cs typeface="Calibri"/>
              </a:rPr>
              <a:t>follow the school district calendar reflecting the location of the WANIC class</a:t>
            </a:r>
            <a:r>
              <a:rPr lang="en-US" sz="1100">
                <a:latin typeface="Calibri"/>
                <a:ea typeface="Calibri" panose="020F0502020204030204" pitchFamily="34" charset="0"/>
                <a:cs typeface="Calibri"/>
              </a:rPr>
              <a:t>.</a:t>
            </a:r>
            <a:r>
              <a:rPr lang="en-US">
                <a:latin typeface="Calibri"/>
                <a:ea typeface="Calibri" panose="020F0502020204030204" pitchFamily="34" charset="0"/>
                <a:cs typeface="Calibri"/>
              </a:rPr>
              <a:t>  </a:t>
            </a:r>
            <a:r>
              <a:rPr lang="en-US" sz="1100">
                <a:latin typeface="Calibri"/>
                <a:ea typeface="Calibri" panose="020F0502020204030204" pitchFamily="34" charset="0"/>
                <a:cs typeface="Calibri"/>
              </a:rPr>
              <a:t> Some dates, such as </a:t>
            </a:r>
            <a:r>
              <a:rPr lang="en-US" sz="1100" b="1">
                <a:latin typeface="Calibri"/>
                <a:ea typeface="Calibri" panose="020F0502020204030204" pitchFamily="34" charset="0"/>
                <a:cs typeface="Calibri"/>
              </a:rPr>
              <a:t>Spring Break</a:t>
            </a:r>
            <a:r>
              <a:rPr lang="en-US" sz="1100">
                <a:latin typeface="Calibri"/>
                <a:ea typeface="Calibri" panose="020F0502020204030204" pitchFamily="34" charset="0"/>
                <a:cs typeface="Calibri"/>
              </a:rPr>
              <a:t>, could be different than district of student’s home high school.</a:t>
            </a:r>
            <a:r>
              <a:rPr lang="en-US">
                <a:latin typeface="Calibri"/>
                <a:ea typeface="Calibri" panose="020F0502020204030204" pitchFamily="34" charset="0"/>
                <a:cs typeface="Calibri"/>
              </a:rPr>
              <a:t> </a:t>
            </a:r>
            <a:endParaRPr lang="en-US" sz="1100">
              <a:latin typeface="Calibri" panose="020F0502020204030204" pitchFamily="34" charset="0"/>
              <a:ea typeface="Calibri" panose="020F0502020204030204" pitchFamily="34" charset="0"/>
              <a:cs typeface="Calibri"/>
            </a:endParaRPr>
          </a:p>
          <a:p>
            <a:pPr>
              <a:lnSpc>
                <a:spcPct val="107000"/>
              </a:lnSpc>
              <a:spcAft>
                <a:spcPts val="489"/>
              </a:spcAft>
            </a:pPr>
            <a:r>
              <a:rPr lang="en-US" sz="1100">
                <a:latin typeface="Calibri"/>
                <a:ea typeface="Calibri" panose="020F0502020204030204" pitchFamily="34" charset="0"/>
                <a:cs typeface="Calibri"/>
              </a:rPr>
              <a:t>WANIC is </a:t>
            </a:r>
            <a:r>
              <a:rPr lang="en-US" sz="1100" b="1" u="sng">
                <a:latin typeface="Calibri"/>
                <a:ea typeface="Calibri" panose="020F0502020204030204" pitchFamily="34" charset="0"/>
                <a:cs typeface="Calibri"/>
              </a:rPr>
              <a:t>not</a:t>
            </a:r>
            <a:r>
              <a:rPr lang="en-US" sz="1100">
                <a:latin typeface="Calibri"/>
                <a:ea typeface="Calibri" panose="020F0502020204030204" pitchFamily="34" charset="0"/>
                <a:cs typeface="Calibri"/>
              </a:rPr>
              <a:t> </a:t>
            </a:r>
            <a:r>
              <a:rPr lang="en-US" sz="1100" b="1">
                <a:latin typeface="Calibri"/>
                <a:ea typeface="Calibri" panose="020F0502020204030204" pitchFamily="34" charset="0"/>
                <a:cs typeface="Calibri"/>
              </a:rPr>
              <a:t>Running Start</a:t>
            </a:r>
            <a:r>
              <a:rPr lang="en-US" sz="1100">
                <a:latin typeface="Calibri"/>
                <a:ea typeface="Calibri" panose="020F0502020204030204" pitchFamily="34" charset="0"/>
                <a:cs typeface="Calibri"/>
              </a:rPr>
              <a:t>. Although the WANIC campus is located on the LWTech campus, we are </a:t>
            </a:r>
            <a:r>
              <a:rPr lang="en-US" sz="1100" b="1">
                <a:latin typeface="Calibri"/>
                <a:ea typeface="Calibri" panose="020F0502020204030204" pitchFamily="34" charset="0"/>
                <a:cs typeface="Calibri"/>
              </a:rPr>
              <a:t>not directly affiliated with the college</a:t>
            </a:r>
            <a:r>
              <a:rPr lang="en-US" sz="1100">
                <a:latin typeface="Calibri"/>
                <a:ea typeface="Calibri" panose="020F0502020204030204" pitchFamily="34" charset="0"/>
                <a:cs typeface="Calibri"/>
              </a:rPr>
              <a:t>. If students enroll in a WANIC program, they </a:t>
            </a:r>
            <a:r>
              <a:rPr lang="en-US" sz="1100" b="1">
                <a:latin typeface="Calibri"/>
                <a:ea typeface="Calibri" panose="020F0502020204030204" pitchFamily="34" charset="0"/>
                <a:cs typeface="Calibri"/>
              </a:rPr>
              <a:t>become enrolled in the school district of that program </a:t>
            </a:r>
            <a:r>
              <a:rPr lang="en-US" sz="1100">
                <a:latin typeface="Calibri"/>
                <a:ea typeface="Calibri" panose="020F0502020204030204" pitchFamily="34" charset="0"/>
                <a:cs typeface="Calibri"/>
              </a:rPr>
              <a:t>– they do not become enrolled in LWTech or DigiPen Institute of Technology</a:t>
            </a:r>
          </a:p>
          <a:p>
            <a:pPr>
              <a:lnSpc>
                <a:spcPct val="107000"/>
              </a:lnSpc>
              <a:spcAft>
                <a:spcPts val="489"/>
              </a:spcAft>
            </a:pPr>
            <a:r>
              <a:rPr lang="en-US" sz="1100">
                <a:latin typeface="Calibri"/>
                <a:ea typeface="Calibri" panose="020F0502020204030204" pitchFamily="34" charset="0"/>
                <a:cs typeface="Calibri"/>
              </a:rPr>
              <a:t>If students are planning to take a WANIC program as well as Running Start classes, they should check their schedules for the </a:t>
            </a:r>
            <a:r>
              <a:rPr lang="en-US" sz="1100" u="sng">
                <a:latin typeface="Calibri"/>
                <a:ea typeface="Calibri" panose="020F0502020204030204" pitchFamily="34" charset="0"/>
                <a:cs typeface="Calibri"/>
              </a:rPr>
              <a:t>whole</a:t>
            </a:r>
            <a:r>
              <a:rPr lang="en-US" sz="1100">
                <a:latin typeface="Calibri"/>
                <a:ea typeface="Calibri" panose="020F0502020204030204" pitchFamily="34" charset="0"/>
                <a:cs typeface="Calibri"/>
              </a:rPr>
              <a:t> year and avoid schedule conflicts.</a:t>
            </a:r>
          </a:p>
          <a:p>
            <a:pPr>
              <a:lnSpc>
                <a:spcPct val="107000"/>
              </a:lnSpc>
              <a:spcAft>
                <a:spcPts val="489"/>
              </a:spcAft>
            </a:pPr>
            <a:endParaRPr lang="en-US" sz="1100">
              <a:latin typeface="Calibri" panose="020F0502020204030204" pitchFamily="34" charset="0"/>
              <a:ea typeface="Calibri" panose="020F0502020204030204" pitchFamily="34" charset="0"/>
              <a:cs typeface="Times New Roman" panose="02020603050405020304" pitchFamily="18" charset="0"/>
            </a:endParaRPr>
          </a:p>
          <a:p>
            <a:endParaRPr lang="en-US" sz="110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DC51814-3B91-4036-94D2-3977634EE21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38017078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39700" indent="0">
              <a:lnSpc>
                <a:spcPct val="107000"/>
              </a:lnSpc>
              <a:spcAft>
                <a:spcPts val="488"/>
              </a:spcAft>
              <a:buNone/>
            </a:pPr>
            <a:r>
              <a:rPr lang="en-US">
                <a:latin typeface="Calibri"/>
                <a:ea typeface="Calibri" panose="020F0502020204030204" pitchFamily="34" charset="0"/>
                <a:cs typeface="Calibri"/>
              </a:rPr>
              <a:t>Barb</a:t>
            </a:r>
            <a:endParaRPr lang="en-US" sz="1100">
              <a:latin typeface="Calibri"/>
              <a:ea typeface="Calibri" panose="020F0502020204030204" pitchFamily="34" charset="0"/>
              <a:cs typeface="Calibri"/>
            </a:endParaRPr>
          </a:p>
          <a:p>
            <a:pPr marL="139700" indent="0">
              <a:lnSpc>
                <a:spcPct val="107000"/>
              </a:lnSpc>
              <a:spcAft>
                <a:spcPts val="488"/>
              </a:spcAft>
              <a:buNone/>
            </a:pPr>
            <a:endParaRPr lang="en-US">
              <a:latin typeface="Calibri"/>
              <a:ea typeface="Calibri" panose="020F0502020204030204" pitchFamily="34" charset="0"/>
              <a:cs typeface="Calibri"/>
            </a:endParaRPr>
          </a:p>
          <a:p>
            <a:pPr>
              <a:lnSpc>
                <a:spcPct val="107000"/>
              </a:lnSpc>
              <a:spcAft>
                <a:spcPts val="488"/>
              </a:spcAft>
            </a:pPr>
            <a:r>
              <a:rPr lang="en-US" sz="1100">
                <a:latin typeface="Calibri"/>
                <a:ea typeface="Calibri" panose="020F0502020204030204" pitchFamily="34" charset="0"/>
                <a:cs typeface="Calibri"/>
              </a:rPr>
              <a:t>We cannot stress enough, the importance of attendance. </a:t>
            </a:r>
            <a:endParaRPr lang="en-US"/>
          </a:p>
          <a:p>
            <a:pPr>
              <a:lnSpc>
                <a:spcPct val="107000"/>
              </a:lnSpc>
              <a:spcAft>
                <a:spcPts val="489"/>
              </a:spcAft>
            </a:pPr>
            <a:r>
              <a:rPr lang="en-US" sz="1100">
                <a:latin typeface="Calibri"/>
                <a:ea typeface="Calibri" panose="020F0502020204030204" pitchFamily="34" charset="0"/>
                <a:cs typeface="Calibri"/>
              </a:rPr>
              <a:t>Students who show up for class, on time, every day… are the students who will get the most out of their WANIC program.</a:t>
            </a:r>
            <a:r>
              <a:rPr lang="en-US">
                <a:latin typeface="Calibri"/>
                <a:ea typeface="Calibri" panose="020F0502020204030204" pitchFamily="34" charset="0"/>
                <a:cs typeface="Calibri"/>
              </a:rPr>
              <a:t> </a:t>
            </a:r>
          </a:p>
          <a:p>
            <a:pPr>
              <a:lnSpc>
                <a:spcPct val="107000"/>
              </a:lnSpc>
              <a:spcAft>
                <a:spcPts val="489"/>
              </a:spcAft>
            </a:pPr>
            <a:r>
              <a:rPr lang="en-US" sz="1100">
                <a:latin typeface="Calibri"/>
                <a:ea typeface="Calibri" panose="020F0502020204030204" pitchFamily="34" charset="0"/>
                <a:cs typeface="Calibri"/>
              </a:rPr>
              <a:t>If their goal is to get great grades and to get the most practical, transferable skills out of the program, the best way to do this is to JUST SHOW UP.</a:t>
            </a:r>
          </a:p>
          <a:p>
            <a:pPr>
              <a:lnSpc>
                <a:spcPct val="107000"/>
              </a:lnSpc>
              <a:spcAft>
                <a:spcPts val="489"/>
              </a:spcAft>
            </a:pPr>
            <a:r>
              <a:rPr lang="en-US" sz="1100">
                <a:latin typeface="Calibri"/>
                <a:ea typeface="Calibri" panose="020F0502020204030204" pitchFamily="34" charset="0"/>
                <a:cs typeface="Calibri"/>
              </a:rPr>
              <a:t>Missing </a:t>
            </a:r>
            <a:r>
              <a:rPr lang="en-US" sz="1100" b="1">
                <a:latin typeface="Calibri"/>
                <a:ea typeface="Calibri" panose="020F0502020204030204" pitchFamily="34" charset="0"/>
                <a:cs typeface="Calibri"/>
              </a:rPr>
              <a:t>one day </a:t>
            </a:r>
            <a:r>
              <a:rPr lang="en-US" sz="1100">
                <a:latin typeface="Calibri"/>
                <a:ea typeface="Calibri" panose="020F0502020204030204" pitchFamily="34" charset="0"/>
                <a:cs typeface="Calibri"/>
              </a:rPr>
              <a:t>at WANIC is equivalent to missing </a:t>
            </a:r>
            <a:r>
              <a:rPr lang="en-US" sz="1100" b="1">
                <a:latin typeface="Calibri"/>
                <a:ea typeface="Calibri" panose="020F0502020204030204" pitchFamily="34" charset="0"/>
                <a:cs typeface="Calibri"/>
              </a:rPr>
              <a:t>three days </a:t>
            </a:r>
            <a:r>
              <a:rPr lang="en-US" sz="1100">
                <a:latin typeface="Calibri"/>
                <a:ea typeface="Calibri" panose="020F0502020204030204" pitchFamily="34" charset="0"/>
                <a:cs typeface="Calibri"/>
              </a:rPr>
              <a:t>of a regular high school class. Absences add up fast!</a:t>
            </a:r>
          </a:p>
          <a:p>
            <a:pPr>
              <a:lnSpc>
                <a:spcPct val="107000"/>
              </a:lnSpc>
              <a:spcAft>
                <a:spcPts val="489"/>
              </a:spcAft>
            </a:pPr>
            <a:r>
              <a:rPr lang="en-US" sz="1100">
                <a:latin typeface="Calibri"/>
                <a:ea typeface="Calibri" panose="020F0502020204030204" pitchFamily="34" charset="0"/>
                <a:cs typeface="Calibri"/>
              </a:rPr>
              <a:t>It is quite difficult to catch up missed work after an absence, especially hands-on skills. When students join WANIC, they join the commitment to make attendance a priority. Of course, some absences are unavoidable and we’ll work with students if that’s the case. But whenever possible, students should do themselves a favor and JUST SHOW UP.</a:t>
            </a:r>
          </a:p>
          <a:p>
            <a:endParaRPr lang="en-US" sz="1100"/>
          </a:p>
          <a:p>
            <a:pPr marL="0" indent="0">
              <a:buNone/>
            </a:pPr>
            <a:r>
              <a:rPr lang="en-US" sz="1100">
                <a:solidFill>
                  <a:srgbClr val="FFFF00"/>
                </a:solidFill>
                <a:latin typeface="Calibri"/>
                <a:cs typeface="Calibri"/>
              </a:rPr>
              <a:t>REMINDER: Have a Transportation ‘Plan A’ and ‘Plan B’…even ‘Plan C’</a:t>
            </a:r>
            <a:r>
              <a:rPr lang="en-US">
                <a:solidFill>
                  <a:srgbClr val="FFFF00"/>
                </a:solidFill>
                <a:latin typeface="Calibri"/>
                <a:cs typeface="Calibri"/>
              </a:rPr>
              <a:t> </a:t>
            </a:r>
            <a:r>
              <a:rPr lang="en-US" sz="1100">
                <a:solidFill>
                  <a:srgbClr val="FFFF00"/>
                </a:solidFill>
                <a:latin typeface="Calibri"/>
                <a:cs typeface="Calibri"/>
              </a:rPr>
              <a:t> to get to class daily!</a:t>
            </a:r>
          </a:p>
          <a:p>
            <a:endParaRPr lang="en-US" sz="110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DC51814-3B91-4036-94D2-3977634EE21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37409751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39700" indent="0">
              <a:lnSpc>
                <a:spcPct val="107000"/>
              </a:lnSpc>
              <a:spcAft>
                <a:spcPts val="488"/>
              </a:spcAft>
              <a:buNone/>
            </a:pPr>
            <a:r>
              <a:rPr lang="en-US">
                <a:latin typeface="Calibri"/>
                <a:ea typeface="Calibri" panose="020F0502020204030204" pitchFamily="34" charset="0"/>
                <a:cs typeface="Calibri"/>
              </a:rPr>
              <a:t>Barb</a:t>
            </a:r>
            <a:endParaRPr lang="en-US" sz="1100">
              <a:latin typeface="Calibri"/>
              <a:ea typeface="Calibri" panose="020F0502020204030204" pitchFamily="34" charset="0"/>
              <a:cs typeface="Calibri"/>
            </a:endParaRPr>
          </a:p>
          <a:p>
            <a:pPr marL="139700" indent="0">
              <a:lnSpc>
                <a:spcPct val="107000"/>
              </a:lnSpc>
              <a:spcAft>
                <a:spcPts val="488"/>
              </a:spcAft>
              <a:buNone/>
            </a:pPr>
            <a:endParaRPr lang="en-US">
              <a:latin typeface="Calibri"/>
              <a:ea typeface="Calibri" panose="020F0502020204030204" pitchFamily="34" charset="0"/>
              <a:cs typeface="Calibri"/>
            </a:endParaRPr>
          </a:p>
          <a:p>
            <a:pPr>
              <a:lnSpc>
                <a:spcPct val="107000"/>
              </a:lnSpc>
              <a:spcAft>
                <a:spcPts val="488"/>
              </a:spcAft>
            </a:pPr>
            <a:r>
              <a:rPr lang="en-US" sz="1100">
                <a:latin typeface="Calibri"/>
                <a:ea typeface="Calibri" panose="020F0502020204030204" pitchFamily="34" charset="0"/>
                <a:cs typeface="Calibri"/>
              </a:rPr>
              <a:t>WANIC Skill Center is publicly funded so</a:t>
            </a:r>
            <a:r>
              <a:rPr lang="en-US" sz="1100">
                <a:latin typeface="Arial"/>
                <a:ea typeface="Calibri" panose="020F0502020204030204" pitchFamily="34" charset="0"/>
                <a:cs typeface="Arial"/>
              </a:rPr>
              <a:t> </a:t>
            </a:r>
            <a:r>
              <a:rPr lang="en-US" sz="1100">
                <a:latin typeface="Calibri"/>
                <a:ea typeface="Calibri" panose="020F0502020204030204" pitchFamily="34" charset="0"/>
                <a:cs typeface="Calibri"/>
              </a:rPr>
              <a:t>tuition is free.</a:t>
            </a:r>
            <a:r>
              <a:rPr lang="en-US">
                <a:latin typeface="Calibri"/>
                <a:ea typeface="Calibri" panose="020F0502020204030204" pitchFamily="34" charset="0"/>
                <a:cs typeface="Calibri"/>
              </a:rPr>
              <a:t> </a:t>
            </a:r>
          </a:p>
          <a:p>
            <a:pPr>
              <a:lnSpc>
                <a:spcPct val="107000"/>
              </a:lnSpc>
              <a:spcAft>
                <a:spcPts val="488"/>
              </a:spcAft>
            </a:pPr>
            <a:r>
              <a:rPr lang="en-US" sz="1100">
                <a:latin typeface="Calibri"/>
                <a:ea typeface="Calibri" panose="020F0502020204030204" pitchFamily="34" charset="0"/>
                <a:cs typeface="Calibri"/>
              </a:rPr>
              <a:t>Some programs may have a </a:t>
            </a:r>
            <a:r>
              <a:rPr lang="en-US" sz="1100" b="1">
                <a:latin typeface="Calibri"/>
                <a:ea typeface="Calibri" panose="020F0502020204030204" pitchFamily="34" charset="0"/>
                <a:cs typeface="Calibri"/>
              </a:rPr>
              <a:t>class fee </a:t>
            </a:r>
            <a:r>
              <a:rPr lang="en-US" sz="1100">
                <a:latin typeface="Calibri"/>
                <a:ea typeface="Calibri" panose="020F0502020204030204" pitchFamily="34" charset="0"/>
                <a:cs typeface="Calibri"/>
              </a:rPr>
              <a:t>to cover materials or supplies.</a:t>
            </a:r>
            <a:r>
              <a:rPr lang="en-US">
                <a:latin typeface="Calibri"/>
                <a:ea typeface="Calibri" panose="020F0502020204030204" pitchFamily="34" charset="0"/>
                <a:cs typeface="Calibri"/>
              </a:rPr>
              <a:t> </a:t>
            </a:r>
            <a:endParaRPr lang="en-US" sz="1100">
              <a:latin typeface="Calibri" panose="020F0502020204030204" pitchFamily="34" charset="0"/>
              <a:ea typeface="Calibri" panose="020F0502020204030204" pitchFamily="34" charset="0"/>
              <a:cs typeface="Calibri"/>
            </a:endParaRPr>
          </a:p>
          <a:p>
            <a:pPr>
              <a:lnSpc>
                <a:spcPct val="107000"/>
              </a:lnSpc>
              <a:spcAft>
                <a:spcPts val="489"/>
              </a:spcAft>
            </a:pPr>
            <a:r>
              <a:rPr lang="en-US" sz="1100">
                <a:latin typeface="Calibri"/>
                <a:ea typeface="Calibri" panose="020F0502020204030204" pitchFamily="34" charset="0"/>
                <a:cs typeface="Calibri"/>
              </a:rPr>
              <a:t>If a family has a financial need, we do have what we call “</a:t>
            </a:r>
            <a:r>
              <a:rPr lang="en-US" sz="1100" b="1">
                <a:latin typeface="Calibri"/>
                <a:ea typeface="Calibri" panose="020F0502020204030204" pitchFamily="34" charset="0"/>
                <a:cs typeface="Calibri"/>
              </a:rPr>
              <a:t>Barrier Reduction Funds</a:t>
            </a:r>
            <a:r>
              <a:rPr lang="en-US" sz="1100">
                <a:latin typeface="Calibri"/>
                <a:ea typeface="Calibri" panose="020F0502020204030204" pitchFamily="34" charset="0"/>
                <a:cs typeface="Calibri"/>
              </a:rPr>
              <a:t>” to help cover the cost of class fees and/or transportation.</a:t>
            </a:r>
          </a:p>
          <a:p>
            <a:pPr>
              <a:lnSpc>
                <a:spcPct val="107000"/>
              </a:lnSpc>
              <a:spcAft>
                <a:spcPts val="489"/>
              </a:spcAft>
            </a:pPr>
            <a:r>
              <a:rPr lang="en-US" sz="1100">
                <a:latin typeface="Calibri"/>
                <a:ea typeface="Calibri" panose="020F0502020204030204" pitchFamily="34" charset="0"/>
                <a:cs typeface="Calibri"/>
              </a:rPr>
              <a:t>Eligibility for Barrier Reduction Fund assistance:</a:t>
            </a:r>
          </a:p>
          <a:p>
            <a:pPr lvl="1">
              <a:lnSpc>
                <a:spcPct val="107000"/>
              </a:lnSpc>
              <a:spcAft>
                <a:spcPts val="489"/>
              </a:spcAft>
            </a:pPr>
            <a:r>
              <a:rPr lang="en-US" sz="1100">
                <a:latin typeface="Calibri"/>
                <a:ea typeface="Calibri" panose="020F0502020204030204" pitchFamily="34" charset="0"/>
                <a:cs typeface="Calibri"/>
              </a:rPr>
              <a:t>Student receives Free and/or Reduced Lunch at the sending school</a:t>
            </a:r>
          </a:p>
          <a:p>
            <a:pPr lvl="1">
              <a:lnSpc>
                <a:spcPct val="107000"/>
              </a:lnSpc>
              <a:spcAft>
                <a:spcPts val="489"/>
              </a:spcAft>
            </a:pPr>
            <a:r>
              <a:rPr lang="en-US" sz="1100">
                <a:latin typeface="Calibri"/>
                <a:ea typeface="Calibri" panose="020F0502020204030204" pitchFamily="34" charset="0"/>
                <a:cs typeface="Calibri"/>
              </a:rPr>
              <a:t>Family qualifies for other state-funded program</a:t>
            </a:r>
          </a:p>
          <a:p>
            <a:pPr lvl="1">
              <a:lnSpc>
                <a:spcPct val="107000"/>
              </a:lnSpc>
              <a:spcAft>
                <a:spcPts val="489"/>
              </a:spcAft>
            </a:pPr>
            <a:r>
              <a:rPr lang="en-US" sz="1100">
                <a:latin typeface="Calibri"/>
                <a:ea typeface="Calibri" panose="020F0502020204030204" pitchFamily="34" charset="0"/>
                <a:cs typeface="Calibri"/>
              </a:rPr>
              <a:t>School Counselor can confirm family has financial need</a:t>
            </a:r>
          </a:p>
          <a:p>
            <a:pPr lvl="1">
              <a:lnSpc>
                <a:spcPct val="107000"/>
              </a:lnSpc>
              <a:spcAft>
                <a:spcPts val="489"/>
              </a:spcAft>
            </a:pPr>
            <a:endParaRPr lang="en-US" sz="1100">
              <a:latin typeface="Calibri" panose="020F0502020204030204" pitchFamily="34" charset="0"/>
              <a:ea typeface="Calibri" panose="020F0502020204030204" pitchFamily="34" charset="0"/>
              <a:cs typeface="Times New Roman" panose="02020603050405020304" pitchFamily="18" charset="0"/>
            </a:endParaRPr>
          </a:p>
          <a:p>
            <a:pPr marL="139700" indent="0">
              <a:buNone/>
            </a:pPr>
            <a:endParaRPr lang="en-US" sz="1100"/>
          </a:p>
          <a:p>
            <a:endParaRPr lang="en-US" sz="110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DC51814-3B91-4036-94D2-3977634EE21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41022077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39700" indent="0">
              <a:lnSpc>
                <a:spcPct val="107000"/>
              </a:lnSpc>
              <a:spcAft>
                <a:spcPts val="488"/>
              </a:spcAft>
              <a:buNone/>
            </a:pPr>
            <a:r>
              <a:rPr lang="en-US"/>
              <a:t>Barb</a:t>
            </a:r>
          </a:p>
          <a:p>
            <a:pPr marL="139700" indent="0">
              <a:lnSpc>
                <a:spcPct val="107000"/>
              </a:lnSpc>
              <a:spcAft>
                <a:spcPts val="489"/>
              </a:spcAft>
              <a:buNone/>
            </a:pPr>
            <a:r>
              <a:rPr lang="en-US" sz="1100">
                <a:latin typeface="Calibri"/>
                <a:ea typeface="Calibri" panose="020F0502020204030204" pitchFamily="34" charset="0"/>
                <a:cs typeface="Calibri"/>
              </a:rPr>
              <a:t>Fees and Financial Assistance continued:</a:t>
            </a:r>
            <a:r>
              <a:rPr lang="en-US">
                <a:latin typeface="Calibri"/>
                <a:ea typeface="Calibri" panose="020F0502020204030204" pitchFamily="34" charset="0"/>
                <a:cs typeface="Calibri"/>
              </a:rPr>
              <a:t> </a:t>
            </a:r>
            <a:endParaRPr lang="en-US" sz="1100">
              <a:latin typeface="Calibri" panose="020F0502020204030204" pitchFamily="34" charset="0"/>
              <a:ea typeface="Calibri" panose="020F0502020204030204" pitchFamily="34" charset="0"/>
              <a:cs typeface="Calibri"/>
            </a:endParaRPr>
          </a:p>
          <a:p>
            <a:pPr marL="139700" indent="0">
              <a:lnSpc>
                <a:spcPct val="107000"/>
              </a:lnSpc>
              <a:spcAft>
                <a:spcPts val="489"/>
              </a:spcAft>
              <a:buNone/>
            </a:pPr>
            <a:endParaRPr lang="en-US" sz="110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489"/>
              </a:spcAft>
            </a:pPr>
            <a:r>
              <a:rPr lang="en-US" sz="1100">
                <a:latin typeface="Calibri"/>
                <a:ea typeface="Calibri" panose="020F0502020204030204" pitchFamily="34" charset="0"/>
                <a:cs typeface="Calibri"/>
              </a:rPr>
              <a:t>If a family has a financial need, we do have what we call “</a:t>
            </a:r>
            <a:r>
              <a:rPr lang="en-US" sz="1100" b="1">
                <a:latin typeface="Calibri"/>
                <a:ea typeface="Calibri" panose="020F0502020204030204" pitchFamily="34" charset="0"/>
                <a:cs typeface="Calibri"/>
              </a:rPr>
              <a:t>Barrier Reduction Funds</a:t>
            </a:r>
            <a:r>
              <a:rPr lang="en-US" sz="1100">
                <a:latin typeface="Calibri"/>
                <a:ea typeface="Calibri" panose="020F0502020204030204" pitchFamily="34" charset="0"/>
                <a:cs typeface="Calibri"/>
              </a:rPr>
              <a:t>” to help cover the cost of class fees and/or</a:t>
            </a:r>
            <a:r>
              <a:rPr lang="en-US">
                <a:latin typeface="Calibri"/>
                <a:ea typeface="Calibri" panose="020F0502020204030204" pitchFamily="34" charset="0"/>
                <a:cs typeface="Calibri"/>
              </a:rPr>
              <a:t> </a:t>
            </a:r>
            <a:r>
              <a:rPr lang="en-US" sz="1100">
                <a:latin typeface="Calibri"/>
                <a:ea typeface="Calibri" panose="020F0502020204030204" pitchFamily="34" charset="0"/>
                <a:cs typeface="Calibri"/>
              </a:rPr>
              <a:t> transportation</a:t>
            </a:r>
          </a:p>
          <a:p>
            <a:pPr>
              <a:lnSpc>
                <a:spcPct val="107000"/>
              </a:lnSpc>
              <a:spcAft>
                <a:spcPts val="489"/>
              </a:spcAft>
            </a:pPr>
            <a:endParaRPr lang="en-US" sz="1100">
              <a:latin typeface="Calibri" panose="020F0502020204030204" pitchFamily="34" charset="0"/>
              <a:ea typeface="Calibri" panose="020F0502020204030204" pitchFamily="34" charset="0"/>
              <a:cs typeface="Times New Roman" panose="02020603050405020304" pitchFamily="18" charset="0"/>
            </a:endParaRPr>
          </a:p>
          <a:p>
            <a:pPr marL="139700" indent="0">
              <a:buNone/>
            </a:pPr>
            <a:endParaRPr lang="en-US" sz="1100"/>
          </a:p>
          <a:p>
            <a:endParaRPr lang="en-US" sz="110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DC51814-3B91-4036-94D2-3977634EE21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20175251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39700" indent="0">
              <a:buNone/>
            </a:pPr>
            <a:r>
              <a:rPr lang="en-US"/>
              <a:t>Barb Beck, Special Services Program Coordinator</a:t>
            </a:r>
          </a:p>
          <a:p>
            <a:r>
              <a:rPr lang="en-US" b="1"/>
              <a:t>If your student has IEP or 504 supports, you’ll want to connect with student’s Case Manager at the high school to review the WANIC expectations and consider if best fit for student’s Transition Plan.</a:t>
            </a:r>
          </a:p>
          <a:p>
            <a:endParaRPr lang="en-US"/>
          </a:p>
          <a:p>
            <a:r>
              <a:rPr lang="en-US" b="1"/>
              <a:t>MLL -  Multilingual Learning </a:t>
            </a:r>
          </a:p>
          <a:p>
            <a:pPr lvl="1"/>
            <a:r>
              <a:rPr lang="en-US" b="1"/>
              <a:t>If student is significantly challenged to access the Skill Center curriculum and learning,  it will be responsibility of the ‘Sending School District/ High School’ to provide any additional MLL supports</a:t>
            </a:r>
          </a:p>
          <a:p>
            <a:pPr marL="139700" indent="0">
              <a:buNone/>
            </a:pPr>
            <a:endParaRPr lang="en-US"/>
          </a:p>
          <a:p>
            <a:r>
              <a:rPr lang="en-US"/>
              <a:t>If you have any students who have an IEP or 504 accommodations or who will be participating in your district’s Transitional Academy, please reach out to Barb as early as possible – ideally BEFORE students submit applications and certainly before they are being considered for enrollment.</a:t>
            </a:r>
          </a:p>
          <a:p>
            <a:r>
              <a:rPr lang="en-US"/>
              <a:t>Barb can work with you to determine if WANIC is the best fit for your student. It is not always the case. </a:t>
            </a:r>
          </a:p>
          <a:p>
            <a:r>
              <a:rPr lang="en-US"/>
              <a:t>With early communications with Barb, we can work to have a plan in place for all the necessary and appropriate supports to be available for these students.</a:t>
            </a:r>
          </a:p>
          <a:p>
            <a:r>
              <a:rPr lang="en-US"/>
              <a:t>An early and ongoing relationship between the student, parent/guardians, counselor, case manager, Barb and the whole support team is so important to set each student up for success.</a:t>
            </a:r>
            <a:br>
              <a:rPr lang="en-US"/>
            </a:br>
            <a:r>
              <a:rPr lang="en-US"/>
              <a:t>This year, part of the application approval process will ask Career Specialists to let us know if a student is enrolled in a transitional program. Barb will need to reach out early on in the process to determine eligibility and suitability.</a:t>
            </a:r>
          </a:p>
          <a:p>
            <a:r>
              <a:rPr lang="en-US"/>
              <a:t>Remember any special accommodations, beyond what can be reasonably be provided by the instructor, must come from the sending school. </a:t>
            </a:r>
          </a:p>
          <a:p>
            <a:endParaRPr lang="en-US" sz="110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DC51814-3B91-4036-94D2-3977634EE21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1100792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a:xfrm>
            <a:off x="495888" y="4548457"/>
            <a:ext cx="6168363" cy="4173095"/>
          </a:xfrm>
        </p:spPr>
        <p:txBody>
          <a:bodyPr/>
          <a:lstStyle/>
          <a:p>
            <a:pPr marL="139700" indent="0">
              <a:lnSpc>
                <a:spcPct val="107000"/>
              </a:lnSpc>
              <a:spcAft>
                <a:spcPts val="489"/>
              </a:spcAft>
              <a:buNone/>
            </a:pPr>
            <a:r>
              <a:rPr lang="en-US" b="1">
                <a:latin typeface="Calibri"/>
                <a:ea typeface="Calibri" panose="020F0502020204030204" pitchFamily="34" charset="0"/>
                <a:cs typeface="Calibri"/>
              </a:rPr>
              <a:t>Barb</a:t>
            </a:r>
          </a:p>
          <a:p>
            <a:pPr marL="139700" indent="0">
              <a:lnSpc>
                <a:spcPct val="107000"/>
              </a:lnSpc>
              <a:spcAft>
                <a:spcPts val="488"/>
              </a:spcAft>
              <a:buNone/>
            </a:pPr>
            <a:endParaRPr lang="en-US" b="1">
              <a:latin typeface="Calibri"/>
              <a:ea typeface="Calibri" panose="020F0502020204030204" pitchFamily="34" charset="0"/>
              <a:cs typeface="Calibri"/>
            </a:endParaRPr>
          </a:p>
          <a:p>
            <a:pPr marL="139700" indent="0">
              <a:lnSpc>
                <a:spcPct val="107000"/>
              </a:lnSpc>
              <a:spcAft>
                <a:spcPts val="488"/>
              </a:spcAft>
              <a:buNone/>
            </a:pPr>
            <a:r>
              <a:rPr lang="en-US" sz="1100" b="1">
                <a:latin typeface="Calibri"/>
                <a:ea typeface="Calibri" panose="020F0502020204030204" pitchFamily="34" charset="0"/>
                <a:cs typeface="Calibri"/>
              </a:rPr>
              <a:t>DUAL CREDIT</a:t>
            </a:r>
            <a:r>
              <a:rPr lang="en-US" b="1">
                <a:latin typeface="Calibri"/>
                <a:ea typeface="Calibri" panose="020F0502020204030204" pitchFamily="34" charset="0"/>
                <a:cs typeface="Calibri"/>
              </a:rPr>
              <a:t> </a:t>
            </a:r>
            <a:endParaRPr lang="en-US"/>
          </a:p>
          <a:p>
            <a:pPr marL="457200" marR="0" lvl="0" indent="-317500" algn="l" defTabSz="914400" rtl="0" eaLnBrk="1" fontAlgn="auto" latinLnBrk="0" hangingPunct="1">
              <a:lnSpc>
                <a:spcPct val="107000"/>
              </a:lnSpc>
              <a:spcBef>
                <a:spcPts val="0"/>
              </a:spcBef>
              <a:spcAft>
                <a:spcPts val="489"/>
              </a:spcAft>
              <a:buClr>
                <a:srgbClr val="000000"/>
              </a:buClr>
              <a:buSzPts val="1400"/>
              <a:buFont typeface="Arial"/>
              <a:buChar char="●"/>
              <a:tabLst/>
              <a:defRPr/>
            </a:pPr>
            <a:r>
              <a:rPr lang="en-US" sz="1100">
                <a:latin typeface="Calibri"/>
                <a:ea typeface="Calibri" panose="020F0502020204030204" pitchFamily="34" charset="0"/>
                <a:cs typeface="Calibri"/>
              </a:rPr>
              <a:t>Most WANIC programs offer DUAL CREDIT, meaning students may earn college credits in addition to their high school credits.</a:t>
            </a:r>
          </a:p>
          <a:p>
            <a:pPr>
              <a:lnSpc>
                <a:spcPct val="107000"/>
              </a:lnSpc>
              <a:spcAft>
                <a:spcPts val="489"/>
              </a:spcAft>
            </a:pPr>
            <a:r>
              <a:rPr lang="en-US" sz="1100">
                <a:latin typeface="Calibri"/>
                <a:ea typeface="Calibri" panose="020F0502020204030204" pitchFamily="34" charset="0"/>
                <a:cs typeface="Calibri"/>
              </a:rPr>
              <a:t>Articulation agreements between WANIC and COLLEGES allow students to earn college credit if they maintain grade of B or better over course of two semesters</a:t>
            </a:r>
            <a:r>
              <a:rPr lang="en-US">
                <a:latin typeface="Calibri"/>
                <a:ea typeface="Calibri" panose="020F0502020204030204" pitchFamily="34" charset="0"/>
                <a:cs typeface="Calibri"/>
              </a:rPr>
              <a:t> </a:t>
            </a:r>
            <a:endParaRPr lang="en-US" sz="1100">
              <a:latin typeface="Calibri"/>
              <a:ea typeface="Calibri" panose="020F0502020204030204" pitchFamily="34" charset="0"/>
              <a:cs typeface="Calibri"/>
            </a:endParaRPr>
          </a:p>
          <a:p>
            <a:pPr>
              <a:lnSpc>
                <a:spcPct val="107000"/>
              </a:lnSpc>
              <a:spcAft>
                <a:spcPts val="489"/>
              </a:spcAft>
            </a:pPr>
            <a:r>
              <a:rPr lang="en-US" sz="1100">
                <a:latin typeface="Calibri"/>
                <a:ea typeface="Calibri" panose="020F0502020204030204" pitchFamily="34" charset="0"/>
                <a:cs typeface="Calibri"/>
              </a:rPr>
              <a:t>WANIC program agreements exists mainly with Bellevue College and Lake Washington Institute of Technology (LWTech)</a:t>
            </a:r>
          </a:p>
          <a:p>
            <a:pPr>
              <a:lnSpc>
                <a:spcPct val="107000"/>
              </a:lnSpc>
              <a:spcAft>
                <a:spcPts val="489"/>
              </a:spcAft>
            </a:pPr>
            <a:r>
              <a:rPr lang="en-US" sz="1100">
                <a:latin typeface="Calibri"/>
                <a:ea typeface="Calibri" panose="020F0502020204030204" pitchFamily="34" charset="0"/>
                <a:cs typeface="Calibri"/>
              </a:rPr>
              <a:t>Most college credits are managed by Pacific Northwest College Credit (PNWCC),</a:t>
            </a:r>
            <a:r>
              <a:rPr lang="en-US">
                <a:latin typeface="Calibri"/>
                <a:ea typeface="Calibri" panose="020F0502020204030204" pitchFamily="34" charset="0"/>
                <a:cs typeface="Calibri"/>
              </a:rPr>
              <a:t>  </a:t>
            </a:r>
            <a:endParaRPr lang="en-US" sz="1100">
              <a:latin typeface="Calibri"/>
              <a:ea typeface="Calibri" panose="020F0502020204030204" pitchFamily="34" charset="0"/>
              <a:cs typeface="Calibri"/>
            </a:endParaRPr>
          </a:p>
          <a:p>
            <a:pPr>
              <a:lnSpc>
                <a:spcPct val="107000"/>
              </a:lnSpc>
              <a:spcAft>
                <a:spcPts val="489"/>
              </a:spcAft>
            </a:pPr>
            <a:r>
              <a:rPr lang="en-US" sz="1100">
                <a:latin typeface="Calibri"/>
                <a:ea typeface="Calibri" panose="020F0502020204030204" pitchFamily="34" charset="0"/>
                <a:cs typeface="Calibri"/>
              </a:rPr>
              <a:t>Starting in December, WANIC instructors assist students to sign up with PNW college </a:t>
            </a:r>
            <a:r>
              <a:rPr lang="en-US">
                <a:latin typeface="Calibri"/>
                <a:ea typeface="Calibri" panose="020F0502020204030204" pitchFamily="34" charset="0"/>
                <a:cs typeface="Calibri"/>
              </a:rPr>
              <a:t>credit. Students</a:t>
            </a:r>
            <a:r>
              <a:rPr lang="en-US" sz="1100">
                <a:latin typeface="Calibri"/>
                <a:ea typeface="Calibri" panose="020F0502020204030204" pitchFamily="34" charset="0"/>
                <a:cs typeface="Calibri"/>
              </a:rPr>
              <a:t> select which college they would like to get credits </a:t>
            </a:r>
            <a:r>
              <a:rPr lang="en-US">
                <a:latin typeface="Calibri"/>
                <a:ea typeface="Calibri" panose="020F0502020204030204" pitchFamily="34" charset="0"/>
                <a:cs typeface="Calibri"/>
              </a:rPr>
              <a:t>with. For</a:t>
            </a:r>
            <a:r>
              <a:rPr lang="en-US" sz="1100">
                <a:latin typeface="Calibri"/>
                <a:ea typeface="Calibri" panose="020F0502020204030204" pitchFamily="34" charset="0"/>
                <a:cs typeface="Calibri"/>
              </a:rPr>
              <a:t> example, Bellevue College or Lake Washington Technical Institute (LWTech)</a:t>
            </a:r>
          </a:p>
          <a:p>
            <a:pPr>
              <a:lnSpc>
                <a:spcPct val="107000"/>
              </a:lnSpc>
              <a:spcAft>
                <a:spcPts val="489"/>
              </a:spcAft>
            </a:pPr>
            <a:endParaRPr lang="en-US" sz="110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489"/>
              </a:spcAft>
            </a:pPr>
            <a:r>
              <a:rPr lang="en-US" sz="1100">
                <a:latin typeface="Calibri"/>
                <a:ea typeface="Calibri" panose="020F0502020204030204" pitchFamily="34" charset="0"/>
                <a:cs typeface="Calibri"/>
              </a:rPr>
              <a:t>Students eligibility includes earning a B </a:t>
            </a:r>
            <a:r>
              <a:rPr lang="en-US">
                <a:latin typeface="Calibri"/>
                <a:ea typeface="Calibri" panose="020F0502020204030204" pitchFamily="34" charset="0"/>
                <a:cs typeface="Calibri"/>
              </a:rPr>
              <a:t>grade or</a:t>
            </a:r>
            <a:r>
              <a:rPr lang="en-US" sz="1100">
                <a:latin typeface="Calibri"/>
                <a:ea typeface="Calibri" panose="020F0502020204030204" pitchFamily="34" charset="0"/>
                <a:cs typeface="Calibri"/>
              </a:rPr>
              <a:t> better – this qualifies them for the college credit.</a:t>
            </a:r>
          </a:p>
          <a:p>
            <a:pPr>
              <a:lnSpc>
                <a:spcPct val="107000"/>
              </a:lnSpc>
              <a:spcAft>
                <a:spcPts val="489"/>
              </a:spcAft>
            </a:pPr>
            <a:r>
              <a:rPr lang="en-US" sz="1100" b="0" i="0" u="none" strike="noStrike" cap="none">
                <a:solidFill>
                  <a:schemeClr val="tx1"/>
                </a:solidFill>
                <a:latin typeface="Arial"/>
                <a:ea typeface="Arial"/>
                <a:cs typeface="Arial"/>
                <a:sym typeface="Arial"/>
              </a:rPr>
              <a:t>Students must </a:t>
            </a:r>
            <a:r>
              <a:rPr lang="en-US" sz="1100" b="1" i="0" u="sng" strike="noStrike" cap="none">
                <a:solidFill>
                  <a:schemeClr val="tx1"/>
                </a:solidFill>
                <a:latin typeface="Arial"/>
                <a:ea typeface="Arial"/>
                <a:cs typeface="Arial"/>
                <a:sym typeface="Arial"/>
              </a:rPr>
              <a:t>apply</a:t>
            </a:r>
            <a:r>
              <a:rPr lang="en-US" sz="1100" b="0" i="0" u="none" strike="noStrike" cap="none">
                <a:solidFill>
                  <a:schemeClr val="tx1"/>
                </a:solidFill>
                <a:latin typeface="Arial"/>
                <a:ea typeface="Arial"/>
                <a:cs typeface="Arial"/>
                <a:sym typeface="Arial"/>
              </a:rPr>
              <a:t> for college credits.</a:t>
            </a:r>
            <a:endParaRPr lang="en-US" sz="1100">
              <a:latin typeface="Calibri"/>
              <a:ea typeface="Calibri" panose="020F0502020204030204" pitchFamily="34" charset="0"/>
              <a:cs typeface="Calibri"/>
            </a:endParaRPr>
          </a:p>
          <a:p>
            <a:pPr>
              <a:lnSpc>
                <a:spcPct val="107000"/>
              </a:lnSpc>
              <a:spcAft>
                <a:spcPts val="489"/>
              </a:spcAft>
            </a:pPr>
            <a:r>
              <a:rPr lang="en-US" sz="1100">
                <a:latin typeface="Calibri"/>
                <a:ea typeface="Calibri" panose="020F0502020204030204" pitchFamily="34" charset="0"/>
                <a:cs typeface="Calibri"/>
              </a:rPr>
              <a:t>The college transcripts become available through PNWCC the following summer after completion of school year program.</a:t>
            </a:r>
          </a:p>
          <a:p>
            <a:pPr>
              <a:lnSpc>
                <a:spcPct val="107000"/>
              </a:lnSpc>
              <a:spcAft>
                <a:spcPts val="489"/>
              </a:spcAft>
            </a:pPr>
            <a:r>
              <a:rPr lang="en-US" sz="1100">
                <a:latin typeface="Calibri"/>
                <a:ea typeface="Calibri" panose="020F0502020204030204" pitchFamily="34" charset="0"/>
                <a:cs typeface="Calibri"/>
              </a:rPr>
              <a:t>For more information visit the PNW college credit website</a:t>
            </a:r>
            <a:r>
              <a:rPr lang="en-US">
                <a:latin typeface="Calibri"/>
                <a:ea typeface="Calibri" panose="020F0502020204030204" pitchFamily="34" charset="0"/>
                <a:cs typeface="Calibri"/>
              </a:rPr>
              <a:t>  </a:t>
            </a:r>
            <a:r>
              <a:rPr lang="en-US" sz="1100">
                <a:latin typeface="Calibri"/>
                <a:ea typeface="Calibri" panose="020F0502020204030204" pitchFamily="34" charset="0"/>
                <a:cs typeface="Calibri"/>
              </a:rPr>
              <a:t> </a:t>
            </a:r>
            <a:r>
              <a:rPr lang="en-US" sz="1100" b="1">
                <a:latin typeface="Calibri"/>
                <a:ea typeface="Calibri" panose="020F0502020204030204" pitchFamily="34" charset="0"/>
                <a:cs typeface="Calibri"/>
              </a:rPr>
              <a:t>www.pnwcollegecredit.org</a:t>
            </a:r>
            <a:r>
              <a:rPr lang="en-US" b="1">
                <a:latin typeface="Calibri"/>
                <a:ea typeface="Calibri" panose="020F0502020204030204" pitchFamily="34" charset="0"/>
                <a:cs typeface="Calibri"/>
              </a:rPr>
              <a:t>    </a:t>
            </a:r>
            <a:r>
              <a:rPr lang="en-US" sz="1100" b="1">
                <a:latin typeface="Calibri"/>
                <a:ea typeface="Calibri" panose="020F0502020204030204" pitchFamily="34" charset="0"/>
                <a:cs typeface="Calibri"/>
              </a:rPr>
              <a:t> </a:t>
            </a:r>
            <a:r>
              <a:rPr lang="en-US" sz="1100">
                <a:latin typeface="Calibri"/>
                <a:ea typeface="Calibri" panose="020F0502020204030204" pitchFamily="34" charset="0"/>
                <a:cs typeface="Calibri"/>
              </a:rPr>
              <a:t>or</a:t>
            </a:r>
            <a:r>
              <a:rPr lang="en-US">
                <a:latin typeface="Calibri"/>
                <a:ea typeface="Calibri" panose="020F0502020204030204" pitchFamily="34" charset="0"/>
                <a:cs typeface="Calibri"/>
              </a:rPr>
              <a:t>   </a:t>
            </a:r>
            <a:r>
              <a:rPr lang="en-US" sz="1100">
                <a:latin typeface="Calibri"/>
                <a:ea typeface="Calibri" panose="020F0502020204030204" pitchFamily="34" charset="0"/>
                <a:cs typeface="Calibri"/>
              </a:rPr>
              <a:t> email</a:t>
            </a:r>
            <a:r>
              <a:rPr lang="en-US">
                <a:latin typeface="Calibri"/>
                <a:ea typeface="Calibri" panose="020F0502020204030204" pitchFamily="34" charset="0"/>
                <a:cs typeface="Calibri"/>
              </a:rPr>
              <a:t>  </a:t>
            </a:r>
            <a:r>
              <a:rPr lang="en-US" sz="1100">
                <a:latin typeface="Calibri"/>
                <a:ea typeface="Calibri" panose="020F0502020204030204" pitchFamily="34" charset="0"/>
                <a:cs typeface="Calibri"/>
              </a:rPr>
              <a:t> </a:t>
            </a:r>
            <a:r>
              <a:rPr lang="en-US" sz="1100" b="1">
                <a:latin typeface="Calibri"/>
                <a:ea typeface="Calibri" panose="020F0502020204030204" pitchFamily="34" charset="0"/>
                <a:cs typeface="Calibri"/>
              </a:rPr>
              <a:t>info@pnwcollegecredit.org</a:t>
            </a:r>
            <a:r>
              <a:rPr lang="en-US" b="1">
                <a:latin typeface="Calibri"/>
                <a:ea typeface="Calibri" panose="020F0502020204030204" pitchFamily="34" charset="0"/>
                <a:cs typeface="Calibri"/>
              </a:rPr>
              <a:t> </a:t>
            </a:r>
            <a:endParaRPr lang="en-US" sz="1100" b="1">
              <a:latin typeface="Calibri"/>
              <a:ea typeface="Calibri" panose="020F0502020204030204" pitchFamily="34" charset="0"/>
              <a:cs typeface="Calibri"/>
            </a:endParaRPr>
          </a:p>
          <a:p>
            <a:pPr lvl="1">
              <a:lnSpc>
                <a:spcPct val="107000"/>
              </a:lnSpc>
              <a:spcAft>
                <a:spcPts val="489"/>
              </a:spcAft>
            </a:pPr>
            <a:r>
              <a:rPr lang="en-US" sz="1100" b="0">
                <a:latin typeface="Calibri"/>
                <a:ea typeface="Calibri" panose="020F0502020204030204" pitchFamily="34" charset="0"/>
                <a:cs typeface="Calibri"/>
              </a:rPr>
              <a:t>*LINKED on our FINAL slide – RESOURCES</a:t>
            </a:r>
          </a:p>
          <a:p>
            <a:pPr>
              <a:lnSpc>
                <a:spcPct val="107000"/>
              </a:lnSpc>
              <a:spcAft>
                <a:spcPts val="489"/>
              </a:spcAft>
            </a:pPr>
            <a:r>
              <a:rPr lang="en-US" sz="1100" b="1">
                <a:latin typeface="Calibri"/>
                <a:ea typeface="Calibri" panose="020F0502020204030204" pitchFamily="34" charset="0"/>
                <a:cs typeface="Calibri"/>
              </a:rPr>
              <a:t>DigiPen</a:t>
            </a:r>
            <a:r>
              <a:rPr lang="en-US" sz="1100">
                <a:latin typeface="Calibri"/>
                <a:ea typeface="Calibri" panose="020F0502020204030204" pitchFamily="34" charset="0"/>
                <a:cs typeface="Calibri"/>
              </a:rPr>
              <a:t> students have opportunity to earn college credit for </a:t>
            </a:r>
            <a:r>
              <a:rPr lang="en-US" sz="1100" b="1">
                <a:latin typeface="Calibri"/>
                <a:ea typeface="Calibri" panose="020F0502020204030204" pitchFamily="34" charset="0"/>
                <a:cs typeface="Calibri"/>
              </a:rPr>
              <a:t>DigiPen Institute of Technology</a:t>
            </a:r>
            <a:r>
              <a:rPr lang="en-US" sz="1100">
                <a:latin typeface="Calibri"/>
                <a:ea typeface="Calibri" panose="020F0502020204030204" pitchFamily="34" charset="0"/>
                <a:cs typeface="Calibri"/>
              </a:rPr>
              <a:t>. Early in the school year, students are required to sign a </a:t>
            </a:r>
            <a:r>
              <a:rPr lang="en-US" sz="1100" b="1">
                <a:latin typeface="Calibri"/>
                <a:ea typeface="Calibri" panose="020F0502020204030204" pitchFamily="34" charset="0"/>
                <a:cs typeface="Calibri"/>
              </a:rPr>
              <a:t>declaration of intent</a:t>
            </a:r>
            <a:r>
              <a:rPr lang="en-US" sz="1100">
                <a:latin typeface="Calibri"/>
                <a:ea typeface="Calibri" panose="020F0502020204030204" pitchFamily="34" charset="0"/>
                <a:cs typeface="Calibri"/>
              </a:rPr>
              <a:t>. They are then guided through a more advanced curriculum and if they earn a B or better, DigiPen will grant them the college credits, applicable to the </a:t>
            </a:r>
            <a:r>
              <a:rPr lang="en-US" sz="1100" b="1">
                <a:latin typeface="Calibri"/>
                <a:ea typeface="Calibri" panose="020F0502020204030204" pitchFamily="34" charset="0"/>
                <a:cs typeface="Calibri"/>
              </a:rPr>
              <a:t>DigiPen Institute of Technology</a:t>
            </a:r>
            <a:r>
              <a:rPr lang="en-US" sz="1100">
                <a:latin typeface="Calibri"/>
                <a:ea typeface="Calibri" panose="020F0502020204030204" pitchFamily="34" charset="0"/>
                <a:cs typeface="Calibri"/>
              </a:rPr>
              <a:t>.</a:t>
            </a:r>
            <a:r>
              <a:rPr lang="en-US">
                <a:latin typeface="Calibri"/>
                <a:ea typeface="Calibri" panose="020F0502020204030204" pitchFamily="34" charset="0"/>
                <a:cs typeface="Calibri"/>
              </a:rPr>
              <a:t> </a:t>
            </a:r>
            <a:r>
              <a:rPr lang="en-US" sz="1100">
                <a:latin typeface="Calibri"/>
                <a:ea typeface="Calibri" panose="020F0502020204030204" pitchFamily="34" charset="0"/>
                <a:cs typeface="Calibri"/>
              </a:rPr>
              <a:t> If these students pursue a college degree at DigiPen Institute of Technology, they will be exempt from paying tuition for certain required college classes.</a:t>
            </a:r>
          </a:p>
          <a:p>
            <a:pPr>
              <a:lnSpc>
                <a:spcPct val="107000"/>
              </a:lnSpc>
              <a:spcAft>
                <a:spcPts val="489"/>
              </a:spcAft>
            </a:pPr>
            <a:r>
              <a:rPr lang="en-US" sz="1100">
                <a:latin typeface="Calibri"/>
                <a:ea typeface="Calibri" panose="020F0502020204030204" pitchFamily="34" charset="0"/>
                <a:cs typeface="Calibri"/>
              </a:rPr>
              <a:t>NOTE:</a:t>
            </a:r>
            <a:r>
              <a:rPr lang="en-US">
                <a:latin typeface="Calibri"/>
                <a:ea typeface="Calibri" panose="020F0502020204030204" pitchFamily="34" charset="0"/>
                <a:cs typeface="Calibri"/>
              </a:rPr>
              <a:t> </a:t>
            </a:r>
            <a:r>
              <a:rPr lang="en-US" sz="1100">
                <a:latin typeface="Calibri"/>
                <a:ea typeface="Calibri" panose="020F0502020204030204" pitchFamily="34" charset="0"/>
                <a:cs typeface="Calibri"/>
              </a:rPr>
              <a:t> DigiPen college credits are </a:t>
            </a:r>
            <a:r>
              <a:rPr lang="en-US" sz="1100" b="1" u="sng">
                <a:latin typeface="Calibri"/>
                <a:ea typeface="Calibri" panose="020F0502020204030204" pitchFamily="34" charset="0"/>
                <a:cs typeface="Calibri"/>
              </a:rPr>
              <a:t>not</a:t>
            </a:r>
            <a:r>
              <a:rPr lang="en-US" sz="1100">
                <a:latin typeface="Calibri"/>
                <a:ea typeface="Calibri" panose="020F0502020204030204" pitchFamily="34" charset="0"/>
                <a:cs typeface="Calibri"/>
              </a:rPr>
              <a:t> earned through PNW College Credit.</a:t>
            </a:r>
          </a:p>
          <a:p>
            <a:pPr>
              <a:lnSpc>
                <a:spcPct val="107000"/>
              </a:lnSpc>
              <a:spcAft>
                <a:spcPts val="489"/>
              </a:spcAft>
            </a:pPr>
            <a:endParaRPr lang="en-US" sz="1100">
              <a:latin typeface="Calibri" panose="020F0502020204030204" pitchFamily="34" charset="0"/>
              <a:ea typeface="Calibri" panose="020F0502020204030204" pitchFamily="34" charset="0"/>
              <a:cs typeface="Times New Roman" panose="02020603050405020304" pitchFamily="18" charset="0"/>
            </a:endParaRPr>
          </a:p>
          <a:p>
            <a:pPr marL="139700" indent="0">
              <a:buNone/>
            </a:pPr>
            <a:r>
              <a:rPr lang="en-US" sz="1100" b="1">
                <a:solidFill>
                  <a:srgbClr val="FF0000"/>
                </a:solidFill>
              </a:rPr>
              <a:t>&lt; BRING your individual QUESTIONS to the OPEN HOUSE March 16 &gt;</a:t>
            </a:r>
          </a:p>
          <a:p>
            <a:pPr>
              <a:lnSpc>
                <a:spcPct val="107000"/>
              </a:lnSpc>
              <a:spcAft>
                <a:spcPts val="498"/>
              </a:spcAft>
            </a:pPr>
            <a:endParaRPr lang="en-US">
              <a:latin typeface="Calibri" panose="020F0502020204030204" pitchFamily="34" charset="0"/>
              <a:ea typeface="Calibri" panose="020F0502020204030204" pitchFamily="34" charset="0"/>
              <a:cs typeface="Times New Roman" panose="02020603050405020304" pitchFamily="18" charset="0"/>
            </a:endParaRPr>
          </a:p>
          <a:p>
            <a:pPr marL="142354" indent="0">
              <a:buNone/>
            </a:pPr>
            <a:endParaRPr lang="en-US"/>
          </a:p>
        </p:txBody>
      </p:sp>
      <p:sp>
        <p:nvSpPr>
          <p:cNvPr id="4" name="Slide Number Placeholder 3"/>
          <p:cNvSpPr>
            <a:spLocks noGrp="1"/>
          </p:cNvSpPr>
          <p:nvPr>
            <p:ph type="sldNum" sz="quarter" idx="5"/>
          </p:nvPr>
        </p:nvSpPr>
        <p:spPr/>
        <p:txBody>
          <a:bodyPr lIns="93177" tIns="46589" rIns="93177" bIns="46589"/>
          <a:lstStyle/>
          <a:p>
            <a:pPr marL="0" marR="0" lvl="0" indent="0" algn="r" defTabSz="931774" rtl="0" eaLnBrk="1" fontAlgn="auto" latinLnBrk="0" hangingPunct="1">
              <a:lnSpc>
                <a:spcPct val="100000"/>
              </a:lnSpc>
              <a:spcBef>
                <a:spcPts val="0"/>
              </a:spcBef>
              <a:spcAft>
                <a:spcPts val="0"/>
              </a:spcAft>
              <a:buClrTx/>
              <a:buSzTx/>
              <a:buFont typeface="Arial"/>
              <a:buNone/>
              <a:tabLst/>
              <a:defRPr/>
            </a:pPr>
            <a:fld id="{6DC51814-3B91-4036-94D2-3977634EE214}"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Arial"/>
                <a:sym typeface="Arial"/>
              </a:rPr>
              <a:pPr marL="0" marR="0" lvl="0" indent="0" algn="r" defTabSz="931774" rtl="0" eaLnBrk="1" fontAlgn="auto" latinLnBrk="0" hangingPunct="1">
                <a:lnSpc>
                  <a:spcPct val="100000"/>
                </a:lnSpc>
                <a:spcBef>
                  <a:spcPts val="0"/>
                </a:spcBef>
                <a:spcAft>
                  <a:spcPts val="0"/>
                </a:spcAft>
                <a:buClrTx/>
                <a:buSzTx/>
                <a:buFont typeface="Arial"/>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2490378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5725" y="1162050"/>
            <a:ext cx="6838950" cy="3848100"/>
          </a:xfrm>
        </p:spPr>
      </p:sp>
      <p:sp>
        <p:nvSpPr>
          <p:cNvPr id="3" name="Notes Placeholder 2"/>
          <p:cNvSpPr>
            <a:spLocks noGrp="1"/>
          </p:cNvSpPr>
          <p:nvPr>
            <p:ph type="body" idx="1"/>
          </p:nvPr>
        </p:nvSpPr>
        <p:spPr/>
        <p:txBody>
          <a:bodyPr/>
          <a:lstStyle/>
          <a:p>
            <a:pPr marL="139700" indent="0">
              <a:buNone/>
            </a:pPr>
            <a:r>
              <a:rPr lang="en-US"/>
              <a:t>Steve all programs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8129140-7F84-4C6C-B88C-47F2F519E1C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4660991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5725" y="1162050"/>
            <a:ext cx="6838950" cy="3848100"/>
          </a:xfrm>
        </p:spPr>
      </p:sp>
      <p:sp>
        <p:nvSpPr>
          <p:cNvPr id="3" name="Notes Placeholder 2"/>
          <p:cNvSpPr>
            <a:spLocks noGrp="1"/>
          </p:cNvSpPr>
          <p:nvPr>
            <p:ph type="body" idx="1"/>
          </p:nvPr>
        </p:nvSpPr>
        <p:spPr/>
        <p:txBody>
          <a:bodyPr/>
          <a:lstStyle/>
          <a:p>
            <a:pPr>
              <a:lnSpc>
                <a:spcPct val="107000"/>
              </a:lnSpc>
              <a:spcAft>
                <a:spcPts val="489"/>
              </a:spcAft>
            </a:pPr>
            <a:r>
              <a:rPr lang="en-US">
                <a:effectLst/>
                <a:latin typeface="Calibri" panose="020F0502020204030204" pitchFamily="34" charset="0"/>
                <a:ea typeface="Calibri" panose="020F0502020204030204" pitchFamily="34" charset="0"/>
                <a:cs typeface="Times New Roman" panose="02020603050405020304" pitchFamily="18" charset="0"/>
              </a:rPr>
              <a:t>The DigiPen Data Analytics and Visualization program is a new offering from DigiPen this year!</a:t>
            </a:r>
          </a:p>
          <a:p>
            <a:pPr>
              <a:lnSpc>
                <a:spcPct val="107000"/>
              </a:lnSpc>
              <a:spcAft>
                <a:spcPts val="489"/>
              </a:spcAft>
            </a:pPr>
            <a:endParaRPr lang="en-US">
              <a:effectLst/>
              <a:latin typeface="Calibri" panose="020F0502020204030204" pitchFamily="34" charset="0"/>
              <a:ea typeface="Calibri" panose="020F0502020204030204" pitchFamily="34" charset="0"/>
              <a:cs typeface="Calibri"/>
            </a:endParaRPr>
          </a:p>
          <a:p>
            <a:pPr>
              <a:lnSpc>
                <a:spcPct val="107000"/>
              </a:lnSpc>
              <a:spcAft>
                <a:spcPts val="489"/>
              </a:spcAft>
            </a:pPr>
            <a:r>
              <a:rPr lang="en-US">
                <a:latin typeface="Calibri"/>
                <a:cs typeface="Calibri"/>
              </a:rPr>
              <a:t>*</a:t>
            </a:r>
            <a:r>
              <a:rPr lang="en-US" b="1">
                <a:latin typeface="Calibri"/>
                <a:cs typeface="Calibri"/>
              </a:rPr>
              <a:t>The math credit is in the approval process</a:t>
            </a:r>
            <a:r>
              <a:rPr lang="en-US">
                <a:latin typeface="Calibri"/>
                <a:cs typeface="Calibri"/>
              </a:rPr>
              <a:t>. </a:t>
            </a:r>
          </a:p>
          <a:p>
            <a:pPr>
              <a:lnSpc>
                <a:spcPct val="107000"/>
              </a:lnSpc>
              <a:spcAft>
                <a:spcPts val="489"/>
              </a:spcAft>
            </a:pPr>
            <a:endParaRPr lang="en-US">
              <a:latin typeface="Calibri"/>
              <a:cs typeface="Calibri"/>
            </a:endParaRPr>
          </a:p>
          <a:p>
            <a:pPr>
              <a:lnSpc>
                <a:spcPct val="107000"/>
              </a:lnSpc>
              <a:spcAft>
                <a:spcPts val="489"/>
              </a:spcAft>
            </a:pPr>
            <a:r>
              <a:rPr lang="en-US">
                <a:latin typeface="Calibri" panose="020F0502020204030204" pitchFamily="34" charset="0"/>
                <a:cs typeface="Calibri" panose="020F0502020204030204" pitchFamily="34" charset="0"/>
              </a:rPr>
              <a:t>computer science-based program examines practical challenges involving complex real world data. </a:t>
            </a:r>
          </a:p>
          <a:p>
            <a:pPr defTabSz="931774">
              <a:lnSpc>
                <a:spcPct val="107000"/>
              </a:lnSpc>
              <a:spcAft>
                <a:spcPts val="489"/>
              </a:spcAft>
              <a:defRPr/>
            </a:pPr>
            <a:r>
              <a:rPr lang="en-US">
                <a:latin typeface="Calibri" panose="020F0502020204030204" pitchFamily="34" charset="0"/>
                <a:cs typeface="Calibri" panose="020F0502020204030204" pitchFamily="34" charset="0"/>
              </a:rPr>
              <a:t>Students learn to extract strategic insights from data, build predictive models to forecast future trends, and efficiently communicate them to inform business strategy.</a:t>
            </a:r>
          </a:p>
          <a:p>
            <a:pPr marL="457200" marR="0" lvl="0" indent="-317500" algn="l" defTabSz="914400" rtl="0" eaLnBrk="1" fontAlgn="auto" latinLnBrk="0" hangingPunct="1">
              <a:lnSpc>
                <a:spcPct val="107000"/>
              </a:lnSpc>
              <a:spcBef>
                <a:spcPts val="0"/>
              </a:spcBef>
              <a:spcAft>
                <a:spcPts val="489"/>
              </a:spcAft>
              <a:buClr>
                <a:srgbClr val="000000"/>
              </a:buClr>
              <a:buSzPts val="1400"/>
              <a:buFont typeface="Arial"/>
              <a:buChar char="●"/>
              <a:tabLst/>
              <a:defRPr/>
            </a:pPr>
            <a:endParaRPr lang="en-US" b="1">
              <a:effectLst/>
              <a:latin typeface="Calibri"/>
              <a:ea typeface="Calibri" panose="020F0502020204030204" pitchFamily="34" charset="0"/>
              <a:cs typeface="Calibri"/>
            </a:endParaRPr>
          </a:p>
          <a:p>
            <a:pPr marL="457200" marR="0" lvl="0" indent="-317500" algn="l" defTabSz="914400" rtl="0" eaLnBrk="1" fontAlgn="auto" latinLnBrk="0" hangingPunct="1">
              <a:lnSpc>
                <a:spcPct val="107000"/>
              </a:lnSpc>
              <a:spcBef>
                <a:spcPts val="0"/>
              </a:spcBef>
              <a:spcAft>
                <a:spcPts val="489"/>
              </a:spcAft>
              <a:buClr>
                <a:srgbClr val="000000"/>
              </a:buClr>
              <a:buSzPts val="1400"/>
              <a:buFont typeface="Arial"/>
              <a:buChar char="●"/>
              <a:tabLst/>
              <a:defRPr/>
            </a:pPr>
            <a:r>
              <a:rPr lang="en-US" b="1">
                <a:effectLst/>
                <a:latin typeface="Calibri"/>
                <a:ea typeface="Calibri" panose="020F0502020204030204" pitchFamily="34" charset="0"/>
                <a:cs typeface="Calibri"/>
              </a:rPr>
              <a:t>Algebra 2 is a pre-requisite</a:t>
            </a:r>
            <a:r>
              <a:rPr lang="en-US">
                <a:effectLst/>
                <a:latin typeface="Calibri"/>
                <a:ea typeface="Calibri" panose="020F0502020204030204" pitchFamily="34" charset="0"/>
                <a:cs typeface="Calibri"/>
              </a:rPr>
              <a:t>, requiring </a:t>
            </a:r>
            <a:r>
              <a:rPr lang="en-US" b="1">
                <a:effectLst/>
                <a:latin typeface="Calibri"/>
                <a:ea typeface="Calibri" panose="020F0502020204030204" pitchFamily="34" charset="0"/>
                <a:cs typeface="Calibri"/>
              </a:rPr>
              <a:t>successful completion prior to enrollment </a:t>
            </a:r>
            <a:r>
              <a:rPr lang="en-US">
                <a:effectLst/>
                <a:latin typeface="Calibri"/>
                <a:ea typeface="Calibri" panose="020F0502020204030204" pitchFamily="34" charset="0"/>
                <a:cs typeface="Calibri"/>
              </a:rPr>
              <a:t>(as this is math intensive program)</a:t>
            </a:r>
          </a:p>
          <a:p>
            <a:pPr>
              <a:lnSpc>
                <a:spcPct val="107000"/>
              </a:lnSpc>
              <a:spcAft>
                <a:spcPts val="489"/>
              </a:spcAft>
            </a:pPr>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8129140-7F84-4C6C-B88C-47F2F519E1C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32054377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5725" y="1162050"/>
            <a:ext cx="6838950" cy="3848100"/>
          </a:xfrm>
        </p:spPr>
      </p:sp>
      <p:sp>
        <p:nvSpPr>
          <p:cNvPr id="3" name="Notes Placeholder 2"/>
          <p:cNvSpPr>
            <a:spLocks noGrp="1"/>
          </p:cNvSpPr>
          <p:nvPr>
            <p:ph type="body" idx="1"/>
          </p:nvPr>
        </p:nvSpPr>
        <p:spPr/>
        <p:txBody>
          <a:bodyPr/>
          <a:lstStyle/>
          <a:p>
            <a:pPr>
              <a:lnSpc>
                <a:spcPct val="107000"/>
              </a:lnSpc>
              <a:spcAft>
                <a:spcPts val="489"/>
              </a:spcAft>
            </a:pPr>
            <a:r>
              <a:rPr lang="en-US">
                <a:effectLst/>
                <a:latin typeface="Calibri"/>
                <a:ea typeface="Calibri" panose="020F0502020204030204" pitchFamily="34" charset="0"/>
                <a:cs typeface="Calibri"/>
              </a:rPr>
              <a:t>Auto Tech is offered at </a:t>
            </a:r>
            <a:r>
              <a:rPr lang="en-US" b="1">
                <a:effectLst/>
                <a:latin typeface="Calibri"/>
                <a:ea typeface="Calibri" panose="020F0502020204030204" pitchFamily="34" charset="0"/>
                <a:cs typeface="Calibri"/>
              </a:rPr>
              <a:t>Bothell HS (Northshore SD</a:t>
            </a:r>
            <a:r>
              <a:rPr lang="en-US">
                <a:effectLst/>
                <a:latin typeface="Calibri"/>
                <a:ea typeface="Calibri" panose="020F0502020204030204" pitchFamily="34" charset="0"/>
                <a:cs typeface="Calibri"/>
              </a:rPr>
              <a:t>) and </a:t>
            </a:r>
            <a:r>
              <a:rPr lang="en-US" b="1">
                <a:effectLst/>
                <a:latin typeface="Calibri"/>
                <a:ea typeface="Calibri" panose="020F0502020204030204" pitchFamily="34" charset="0"/>
                <a:cs typeface="Calibri"/>
              </a:rPr>
              <a:t>Bellevue HS (BSD)</a:t>
            </a:r>
          </a:p>
          <a:p>
            <a:r>
              <a:rPr lang="en-US"/>
              <a:t>Learning includes topics that revolve around the eight nationally recognized </a:t>
            </a:r>
            <a:r>
              <a:rPr lang="en-US" b="1"/>
              <a:t>Automotive Service Excellence (ASE) </a:t>
            </a:r>
            <a:r>
              <a:rPr lang="en-US"/>
              <a:t>areas.</a:t>
            </a:r>
            <a:endParaRPr lang="en-US">
              <a:cs typeface="Calibri"/>
            </a:endParaRPr>
          </a:p>
          <a:p>
            <a:r>
              <a:rPr lang="en-US"/>
              <a:t>Students work on shop-owned vehicles as well as public and student vehicles. </a:t>
            </a:r>
            <a:endParaRPr lang="en-US">
              <a:cs typeface="Calibri"/>
            </a:endParaRPr>
          </a:p>
          <a:p>
            <a:pPr marL="457200" marR="0" lvl="0" indent="-317500" algn="l" defTabSz="914400" rtl="0" eaLnBrk="1" fontAlgn="auto" latinLnBrk="0" hangingPunct="1">
              <a:lnSpc>
                <a:spcPct val="107000"/>
              </a:lnSpc>
              <a:spcBef>
                <a:spcPts val="0"/>
              </a:spcBef>
              <a:spcAft>
                <a:spcPts val="488"/>
              </a:spcAft>
              <a:buClr>
                <a:srgbClr val="000000"/>
              </a:buClr>
              <a:buSzPts val="1400"/>
              <a:buFont typeface="Arial"/>
              <a:buChar char="●"/>
              <a:tabLst/>
              <a:defRPr/>
            </a:pPr>
            <a:r>
              <a:rPr lang="en-US"/>
              <a:t>Leadership skills are learned through SkillsUSA, job shadowing at local shops and dealerships, and class club activities.</a:t>
            </a:r>
          </a:p>
          <a:p>
            <a:pPr>
              <a:lnSpc>
                <a:spcPct val="107000"/>
              </a:lnSpc>
              <a:spcAft>
                <a:spcPts val="488"/>
              </a:spcAft>
            </a:pPr>
            <a:endParaRPr lang="en-US">
              <a:latin typeface="Calibri"/>
              <a:ea typeface="Calibri" panose="020F0502020204030204" pitchFamily="34" charset="0"/>
              <a:cs typeface="Calibri"/>
            </a:endParaRPr>
          </a:p>
          <a:p>
            <a:pPr>
              <a:lnSpc>
                <a:spcPct val="107000"/>
              </a:lnSpc>
              <a:spcAft>
                <a:spcPts val="489"/>
              </a:spcAft>
            </a:pPr>
            <a:r>
              <a:rPr lang="en-US">
                <a:effectLst/>
                <a:latin typeface="Calibri"/>
                <a:ea typeface="Calibri" panose="020F0502020204030204" pitchFamily="34" charset="0"/>
                <a:cs typeface="Calibri"/>
              </a:rPr>
              <a:t>At Bothell and Bellevue, students can participate in their 2-year program to get in-depth exposure to the automotive industry.</a:t>
            </a:r>
          </a:p>
          <a:p>
            <a:pPr>
              <a:lnSpc>
                <a:spcPct val="107000"/>
              </a:lnSpc>
              <a:spcAft>
                <a:spcPts val="489"/>
              </a:spcAft>
            </a:pPr>
            <a:endParaRPr lang="en-US">
              <a:effectLst/>
              <a:latin typeface="Calibri"/>
              <a:ea typeface="Calibri" panose="020F0502020204030204" pitchFamily="34" charset="0"/>
              <a:cs typeface="Calibri"/>
            </a:endParaRPr>
          </a:p>
          <a:p>
            <a:pPr>
              <a:lnSpc>
                <a:spcPct val="107000"/>
              </a:lnSpc>
              <a:spcAft>
                <a:spcPts val="489"/>
              </a:spcAft>
            </a:pPr>
            <a:r>
              <a:rPr lang="en-US">
                <a:effectLst/>
                <a:latin typeface="Calibri"/>
                <a:ea typeface="Calibri" panose="020F0502020204030204" pitchFamily="34" charset="0"/>
                <a:cs typeface="Calibri"/>
              </a:rPr>
              <a:t>April 15th is the priority enrollment date for this program so interested students should submit an application well before this date.</a:t>
            </a:r>
            <a:r>
              <a:rPr lang="en-US">
                <a:latin typeface="Calibri"/>
                <a:ea typeface="Calibri" panose="020F0502020204030204" pitchFamily="34" charset="0"/>
                <a:cs typeface="Calibri"/>
              </a:rPr>
              <a:t> </a:t>
            </a:r>
            <a:endParaRPr lang="en-US">
              <a:effectLst/>
              <a:latin typeface="Calibri" panose="020F0502020204030204" pitchFamily="34" charset="0"/>
              <a:ea typeface="Calibri" panose="020F0502020204030204" pitchFamily="34" charset="0"/>
              <a:cs typeface="Calibri"/>
            </a:endParaRPr>
          </a:p>
          <a:p>
            <a:endParaRPr lang="en-US" sz="100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8129140-7F84-4C6C-B88C-47F2F519E1C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36951124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5725" y="1162050"/>
            <a:ext cx="6838950" cy="3848100"/>
          </a:xfrm>
        </p:spPr>
      </p:sp>
      <p:sp>
        <p:nvSpPr>
          <p:cNvPr id="3" name="Notes Placeholder 2"/>
          <p:cNvSpPr>
            <a:spLocks noGrp="1"/>
          </p:cNvSpPr>
          <p:nvPr>
            <p:ph type="body" idx="1"/>
          </p:nvPr>
        </p:nvSpPr>
        <p:spPr/>
        <p:txBody>
          <a:bodyPr/>
          <a:lstStyle/>
          <a:p>
            <a:r>
              <a:rPr lang="en-US"/>
              <a:t>The Aviation Program will be NEW for Fall 2023 at </a:t>
            </a:r>
            <a:r>
              <a:rPr lang="en-US" b="1"/>
              <a:t>WANIC main site on LWTech campus</a:t>
            </a:r>
          </a:p>
          <a:p>
            <a:endParaRPr lang="en-US">
              <a:ea typeface="Calibri"/>
              <a:cs typeface="Calibri"/>
            </a:endParaRPr>
          </a:p>
          <a:p>
            <a:r>
              <a:rPr lang="en-US"/>
              <a:t>Students will learn </a:t>
            </a:r>
            <a:r>
              <a:rPr lang="en-US" b="1"/>
              <a:t>VFR -visual flight rules</a:t>
            </a:r>
            <a:r>
              <a:rPr lang="en-US"/>
              <a:t>, and </a:t>
            </a:r>
            <a:r>
              <a:rPr lang="en-US" b="1"/>
              <a:t>IFR -Instrument flight rules</a:t>
            </a:r>
            <a:r>
              <a:rPr lang="en-US"/>
              <a:t>, and </a:t>
            </a:r>
            <a:r>
              <a:rPr lang="en-US" b="1"/>
              <a:t>drone</a:t>
            </a:r>
            <a:r>
              <a:rPr lang="en-US"/>
              <a:t> skills</a:t>
            </a:r>
            <a:endParaRPr lang="en-US">
              <a:ea typeface="Calibri"/>
              <a:cs typeface="Calibri"/>
            </a:endParaRPr>
          </a:p>
          <a:p>
            <a:endParaRPr lang="en-US"/>
          </a:p>
          <a:p>
            <a:r>
              <a:rPr lang="en-US"/>
              <a:t>Location will be at the WANIC main campus on LWTech college site</a:t>
            </a:r>
            <a:endParaRPr lang="en-US">
              <a:ea typeface="Calibri"/>
              <a:cs typeface="Calibri"/>
            </a:endParaRPr>
          </a:p>
          <a:p>
            <a:endParaRPr lang="en-US">
              <a:ea typeface="Calibri"/>
              <a:cs typeface="Calibri"/>
            </a:endParaRPr>
          </a:p>
          <a:p>
            <a:r>
              <a:rPr lang="en-US"/>
              <a:t>NOTE: successful completion of Geometry is a pre-requisite for this program.</a:t>
            </a:r>
            <a:endParaRPr lang="en-US">
              <a:ea typeface="Calibri" panose="020F0502020204030204"/>
              <a:cs typeface="Calibri" panose="020F0502020204030204"/>
            </a:endParaRPr>
          </a:p>
          <a:p>
            <a:pPr>
              <a:lnSpc>
                <a:spcPct val="107000"/>
              </a:lnSpc>
              <a:spcAft>
                <a:spcPts val="488"/>
              </a:spcAft>
            </a:pPr>
            <a:endParaRPr lang="en-US">
              <a:ea typeface="Calibri" panose="020F0502020204030204"/>
              <a:cs typeface="Calibri" panose="020F0502020204030204"/>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8129140-7F84-4C6C-B88C-47F2F519E1C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94965458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5725" y="1162050"/>
            <a:ext cx="6838950" cy="3848100"/>
          </a:xfrm>
        </p:spPr>
      </p:sp>
      <p:sp>
        <p:nvSpPr>
          <p:cNvPr id="3" name="Notes Placeholder 2"/>
          <p:cNvSpPr>
            <a:spLocks noGrp="1"/>
          </p:cNvSpPr>
          <p:nvPr>
            <p:ph type="body" idx="1"/>
          </p:nvPr>
        </p:nvSpPr>
        <p:spPr/>
        <p:txBody>
          <a:bodyPr/>
          <a:lstStyle/>
          <a:p>
            <a:r>
              <a:rPr lang="en-US"/>
              <a:t>The Baking &amp; Pastry program was NEW this year (2022-23) !</a:t>
            </a:r>
          </a:p>
          <a:p>
            <a:pPr defTabSz="931774">
              <a:defRPr/>
            </a:pPr>
            <a:r>
              <a:rPr lang="en-US"/>
              <a:t>It is offered at </a:t>
            </a:r>
            <a:r>
              <a:rPr lang="en-US" b="1"/>
              <a:t>Bothell High School (in Northshore SD) </a:t>
            </a:r>
            <a:r>
              <a:rPr lang="en-US"/>
              <a:t>in a well-equipped, industry standard kitchen. </a:t>
            </a:r>
          </a:p>
          <a:p>
            <a:pPr defTabSz="931774">
              <a:defRPr/>
            </a:pPr>
            <a:r>
              <a:rPr lang="en-US"/>
              <a:t>Students learn techniques of mixing, shaping, folding, and decorating while applying the science and math behind baking.</a:t>
            </a:r>
            <a:endParaRPr lang="en-US">
              <a:cs typeface="Calibri"/>
            </a:endParaRPr>
          </a:p>
          <a:p>
            <a:pPr marL="139700" indent="0" defTabSz="931774">
              <a:buNone/>
              <a:defRPr/>
            </a:pPr>
            <a:endParaRPr lang="en-US">
              <a:cs typeface="Calibri"/>
            </a:endParaRPr>
          </a:p>
          <a:p>
            <a:pPr defTabSz="931774">
              <a:defRPr/>
            </a:pPr>
            <a:r>
              <a:rPr lang="en-US">
                <a:cs typeface="Calibri"/>
              </a:rPr>
              <a:t>Right now it is only the morning session for WANIC</a:t>
            </a:r>
          </a:p>
          <a:p>
            <a:pPr marL="139700" indent="0" defTabSz="931774">
              <a:buNone/>
              <a:defRPr/>
            </a:pPr>
            <a:endParaRPr lang="en-US">
              <a:cs typeface="Calibri"/>
            </a:endParaRPr>
          </a:p>
          <a:p>
            <a:pPr>
              <a:lnSpc>
                <a:spcPct val="107000"/>
              </a:lnSpc>
              <a:spcAft>
                <a:spcPts val="489"/>
              </a:spcAft>
            </a:pPr>
            <a:r>
              <a:rPr lang="en-US">
                <a:effectLst/>
                <a:latin typeface="Calibri"/>
                <a:ea typeface="Calibri" panose="020F0502020204030204" pitchFamily="34" charset="0"/>
                <a:cs typeface="Calibri"/>
              </a:rPr>
              <a:t>April 15th is the priority enrollment date for this program so interested students should submit an application well before this date.</a:t>
            </a:r>
            <a:r>
              <a:rPr lang="en-US">
                <a:latin typeface="Calibri"/>
                <a:ea typeface="Calibri" panose="020F0502020204030204" pitchFamily="34" charset="0"/>
                <a:cs typeface="Calibri"/>
              </a:rPr>
              <a:t> </a:t>
            </a:r>
            <a:endParaRPr lang="en-US">
              <a:effectLst/>
              <a:latin typeface="Calibri" panose="020F0502020204030204" pitchFamily="34" charset="0"/>
              <a:ea typeface="Calibri" panose="020F0502020204030204" pitchFamily="34" charset="0"/>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8129140-7F84-4C6C-B88C-47F2F519E1C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337146940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5725" y="1162050"/>
            <a:ext cx="6838950" cy="3848100"/>
          </a:xfrm>
        </p:spPr>
      </p:sp>
      <p:sp>
        <p:nvSpPr>
          <p:cNvPr id="3" name="Notes Placeholder 2"/>
          <p:cNvSpPr>
            <a:spLocks noGrp="1"/>
          </p:cNvSpPr>
          <p:nvPr>
            <p:ph type="body" idx="1"/>
          </p:nvPr>
        </p:nvSpPr>
        <p:spPr/>
        <p:txBody>
          <a:bodyPr/>
          <a:lstStyle/>
          <a:p>
            <a:pPr>
              <a:lnSpc>
                <a:spcPct val="107000"/>
              </a:lnSpc>
              <a:spcAft>
                <a:spcPts val="488"/>
              </a:spcAft>
            </a:pPr>
            <a:r>
              <a:rPr lang="en-US"/>
              <a:t>Building Industry Technologies is a </a:t>
            </a:r>
            <a:r>
              <a:rPr lang="en-US" b="1"/>
              <a:t>Core-Plus</a:t>
            </a:r>
            <a:r>
              <a:rPr lang="en-US"/>
              <a:t> Construction program </a:t>
            </a:r>
          </a:p>
          <a:p>
            <a:pPr>
              <a:lnSpc>
                <a:spcPct val="107000"/>
              </a:lnSpc>
              <a:spcAft>
                <a:spcPts val="488"/>
              </a:spcAft>
            </a:pPr>
            <a:r>
              <a:rPr lang="en-US"/>
              <a:t>at </a:t>
            </a:r>
            <a:r>
              <a:rPr lang="en-US" b="1">
                <a:effectLst/>
              </a:rPr>
              <a:t>Interlake High school (Bellevue SD) </a:t>
            </a:r>
            <a:r>
              <a:rPr lang="en-US"/>
              <a:t>and </a:t>
            </a:r>
            <a:r>
              <a:rPr lang="en-US" b="1" i="1" u="sng"/>
              <a:t>next year </a:t>
            </a:r>
            <a:r>
              <a:rPr lang="en-US"/>
              <a:t>(2023-24) at </a:t>
            </a:r>
            <a:r>
              <a:rPr lang="en-US" b="1">
                <a:effectLst/>
              </a:rPr>
              <a:t>Bothell </a:t>
            </a:r>
            <a:r>
              <a:rPr lang="en-US" b="1"/>
              <a:t>High School  (Northshore SD)</a:t>
            </a:r>
          </a:p>
          <a:p>
            <a:pPr>
              <a:lnSpc>
                <a:spcPct val="107000"/>
              </a:lnSpc>
              <a:spcAft>
                <a:spcPts val="488"/>
              </a:spcAft>
            </a:pPr>
            <a:r>
              <a:rPr lang="en-US"/>
              <a:t>This program is now a pre-apprenticeship pathway partnered with the Carpenter's Union</a:t>
            </a:r>
          </a:p>
          <a:p>
            <a:pPr>
              <a:lnSpc>
                <a:spcPct val="107000"/>
              </a:lnSpc>
              <a:spcAft>
                <a:spcPts val="488"/>
              </a:spcAft>
            </a:pPr>
            <a:r>
              <a:rPr lang="en-US"/>
              <a:t>WANIC partners </a:t>
            </a:r>
            <a:r>
              <a:rPr lang="en-US">
                <a:effectLst/>
              </a:rPr>
              <a:t>with this Washington based program (</a:t>
            </a:r>
            <a:r>
              <a:rPr lang="en-US" b="1">
                <a:effectLst/>
              </a:rPr>
              <a:t>Core Plus</a:t>
            </a:r>
            <a:r>
              <a:rPr lang="en-US">
                <a:effectLst/>
              </a:rPr>
              <a:t>) that offers curriculum, industry expertise, state of the art equipment, and support to encourage young people to explore the real-world, hands-on construction industry.</a:t>
            </a:r>
            <a:r>
              <a:rPr lang="en-US"/>
              <a:t> </a:t>
            </a:r>
          </a:p>
          <a:p>
            <a:r>
              <a:rPr lang="en-US"/>
              <a:t>Students utilize different materials and methods, learn to safely operate various industry tools, and design and implement hands-on skills such as rigging and lifting. </a:t>
            </a:r>
          </a:p>
          <a:p>
            <a:pPr>
              <a:lnSpc>
                <a:spcPct val="107000"/>
              </a:lnSpc>
              <a:spcAft>
                <a:spcPts val="488"/>
              </a:spcAft>
            </a:pPr>
            <a:r>
              <a:rPr lang="en-US"/>
              <a:t>They read and interpret basic plans and engineering drawings, and they apply academic concepts such as mathematics and physics to project design and management.</a:t>
            </a:r>
          </a:p>
          <a:p>
            <a:endParaRPr lang="en-US">
              <a:effectLst/>
            </a:endParaRPr>
          </a:p>
          <a:p>
            <a:pPr>
              <a:buFont typeface="Arial,Sans-Serif"/>
            </a:pPr>
            <a:r>
              <a:rPr lang="en-US"/>
              <a:t>April 15th is the </a:t>
            </a:r>
            <a:r>
              <a:rPr lang="en-US">
                <a:effectLst/>
              </a:rPr>
              <a:t>priority enrollment date for this program so interested students should submit an application well before this date.</a:t>
            </a:r>
            <a:r>
              <a:rPr lang="en-US"/>
              <a:t> </a:t>
            </a:r>
          </a:p>
          <a:p>
            <a:pPr>
              <a:lnSpc>
                <a:spcPct val="107000"/>
              </a:lnSpc>
              <a:spcAft>
                <a:spcPts val="488"/>
              </a:spcAft>
            </a:pPr>
            <a:endParaRPr lang="en-US">
              <a:cs typeface="Calibri"/>
            </a:endParaRP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68129140-7F84-4C6C-B88C-47F2F519E1CF}" type="slidenum">
              <a:rPr kumimoji="0" lang="en-US" sz="1400" b="0" i="0" u="none" strike="noStrike" kern="0" cap="none" spc="0" normalizeH="0" baseline="0" noProof="0" smtClean="0">
                <a:ln>
                  <a:noFill/>
                </a:ln>
                <a:solidFill>
                  <a:srgbClr val="000000"/>
                </a:solidFill>
                <a:effectLst/>
                <a:uLnTx/>
                <a:uFillTx/>
                <a:latin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19</a:t>
            </a:fld>
            <a:endParaRPr kumimoji="0" lang="en-US"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174675555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5725" y="1162050"/>
            <a:ext cx="6838950" cy="3848100"/>
          </a:xfrm>
        </p:spPr>
      </p:sp>
      <p:sp>
        <p:nvSpPr>
          <p:cNvPr id="3" name="Notes Placeholder 2"/>
          <p:cNvSpPr>
            <a:spLocks noGrp="1"/>
          </p:cNvSpPr>
          <p:nvPr>
            <p:ph type="body" idx="1"/>
          </p:nvPr>
        </p:nvSpPr>
        <p:spPr/>
        <p:txBody>
          <a:bodyPr/>
          <a:lstStyle/>
          <a:p>
            <a:pPr>
              <a:lnSpc>
                <a:spcPct val="107000"/>
              </a:lnSpc>
              <a:spcAft>
                <a:spcPts val="489"/>
              </a:spcAft>
            </a:pPr>
            <a:r>
              <a:rPr lang="en-US">
                <a:effectLst/>
                <a:latin typeface="Calibri" panose="020F0502020204030204" pitchFamily="34" charset="0"/>
                <a:ea typeface="Calibri" panose="020F0502020204030204" pitchFamily="34" charset="0"/>
                <a:cs typeface="Times New Roman" panose="02020603050405020304" pitchFamily="18" charset="0"/>
              </a:rPr>
              <a:t>The Cisco Networking program is located at </a:t>
            </a:r>
            <a:r>
              <a:rPr lang="en-US" b="1">
                <a:latin typeface="Calibri"/>
                <a:ea typeface="Calibri" panose="020F0502020204030204" pitchFamily="34" charset="0"/>
                <a:cs typeface="Calibri"/>
              </a:rPr>
              <a:t>Newport High School </a:t>
            </a:r>
            <a:r>
              <a:rPr lang="en-US">
                <a:latin typeface="Calibri"/>
                <a:ea typeface="Calibri" panose="020F0502020204030204" pitchFamily="34" charset="0"/>
                <a:cs typeface="Calibri"/>
              </a:rPr>
              <a:t>(in the </a:t>
            </a:r>
            <a:r>
              <a:rPr lang="en-US" b="1">
                <a:latin typeface="Calibri"/>
                <a:ea typeface="Calibri" panose="020F0502020204030204" pitchFamily="34" charset="0"/>
                <a:cs typeface="Calibri"/>
              </a:rPr>
              <a:t>Bellevue</a:t>
            </a:r>
            <a:r>
              <a:rPr lang="en-US">
                <a:latin typeface="Calibri"/>
                <a:ea typeface="Calibri" panose="020F0502020204030204" pitchFamily="34" charset="0"/>
                <a:cs typeface="Calibri"/>
              </a:rPr>
              <a:t> School District)</a:t>
            </a:r>
          </a:p>
          <a:p>
            <a:pPr marL="457200" marR="0" lvl="0" indent="-317500" algn="l" defTabSz="914400" rtl="0" eaLnBrk="1" fontAlgn="auto" latinLnBrk="0" hangingPunct="1">
              <a:lnSpc>
                <a:spcPct val="107000"/>
              </a:lnSpc>
              <a:spcBef>
                <a:spcPts val="0"/>
              </a:spcBef>
              <a:spcAft>
                <a:spcPts val="489"/>
              </a:spcAft>
              <a:buClr>
                <a:srgbClr val="000000"/>
              </a:buClr>
              <a:buSzPts val="1400"/>
              <a:buFont typeface="Arial"/>
              <a:buChar char="●"/>
              <a:tabLst/>
              <a:defRPr/>
            </a:pPr>
            <a:r>
              <a:rPr lang="en-US">
                <a:latin typeface="Calibri" panose="020F0502020204030204" pitchFamily="34" charset="0"/>
                <a:ea typeface="Calibri" panose="020F0502020204030204" pitchFamily="34" charset="0"/>
                <a:cs typeface="Times New Roman" panose="02020603050405020304" pitchFamily="18" charset="0"/>
              </a:rPr>
              <a:t>students work in a high-end lab to discover how to design, build, manage, and troubleshoot corporate enterprise networks. </a:t>
            </a:r>
            <a:endParaRPr lang="en-US">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489"/>
              </a:spcAft>
            </a:pPr>
            <a:r>
              <a:rPr lang="en-US">
                <a:effectLst/>
                <a:latin typeface="Calibri" panose="020F0502020204030204" pitchFamily="34" charset="0"/>
                <a:ea typeface="Calibri" panose="020F0502020204030204" pitchFamily="34" charset="0"/>
                <a:cs typeface="Times New Roman" panose="02020603050405020304" pitchFamily="18" charset="0"/>
              </a:rPr>
              <a:t>At the end of the Year 1, students take the CCNA exam to become a Cisco Certified Networking Associate.</a:t>
            </a:r>
          </a:p>
          <a:p>
            <a:pPr>
              <a:lnSpc>
                <a:spcPct val="107000"/>
              </a:lnSpc>
              <a:spcAft>
                <a:spcPts val="489"/>
              </a:spcAft>
            </a:pPr>
            <a:r>
              <a:rPr lang="en-US">
                <a:effectLst/>
                <a:latin typeface="Calibri" panose="020F0502020204030204" pitchFamily="34" charset="0"/>
                <a:ea typeface="Calibri" panose="020F0502020204030204" pitchFamily="34" charset="0"/>
                <a:cs typeface="Times New Roman" panose="02020603050405020304" pitchFamily="18" charset="0"/>
              </a:rPr>
              <a:t>Students who successfully complete Year 1 can choose to apply for the Year 2 program. </a:t>
            </a:r>
          </a:p>
          <a:p>
            <a:pPr>
              <a:lnSpc>
                <a:spcPct val="107000"/>
              </a:lnSpc>
              <a:spcAft>
                <a:spcPts val="489"/>
              </a:spcAft>
            </a:pPr>
            <a:r>
              <a:rPr lang="en-US">
                <a:effectLst/>
                <a:latin typeface="Calibri" panose="020F0502020204030204" pitchFamily="34" charset="0"/>
                <a:ea typeface="Calibri" panose="020F0502020204030204" pitchFamily="34" charset="0"/>
                <a:cs typeface="Times New Roman" panose="02020603050405020304" pitchFamily="18" charset="0"/>
              </a:rPr>
              <a:t>At the end of Year 2, students take the CCNP exam to become a Cisco Certified Networking Professional.</a:t>
            </a:r>
          </a:p>
          <a:p>
            <a:pPr>
              <a:lnSpc>
                <a:spcPct val="107000"/>
              </a:lnSpc>
              <a:spcAft>
                <a:spcPts val="489"/>
              </a:spcAft>
            </a:pPr>
            <a:endParaRPr lang="en-US">
              <a:effectLst/>
              <a:latin typeface="Calibri" panose="020F0502020204030204" pitchFamily="34" charset="0"/>
              <a:ea typeface="Calibri" panose="020F0502020204030204" pitchFamily="34" charset="0"/>
              <a:cs typeface="Times New Roman" panose="02020603050405020304" pitchFamily="18" charset="0"/>
            </a:endParaRPr>
          </a:p>
          <a:p>
            <a:pPr marL="457200" marR="0" lvl="0" indent="-317500" algn="l" defTabSz="914400" rtl="0" eaLnBrk="1" fontAlgn="auto" latinLnBrk="0" hangingPunct="1">
              <a:lnSpc>
                <a:spcPct val="107000"/>
              </a:lnSpc>
              <a:spcBef>
                <a:spcPts val="0"/>
              </a:spcBef>
              <a:spcAft>
                <a:spcPts val="489"/>
              </a:spcAft>
              <a:buClr>
                <a:srgbClr val="000000"/>
              </a:buClr>
              <a:buSzPts val="1400"/>
              <a:buFont typeface="Arial"/>
              <a:buChar char="●"/>
              <a:tabLst/>
              <a:defRPr/>
            </a:pPr>
            <a:r>
              <a:rPr lang="en-US"/>
              <a:t>April 15th is the </a:t>
            </a:r>
            <a:r>
              <a:rPr lang="en-US">
                <a:effectLst/>
              </a:rPr>
              <a:t>priority enrollment date for this program so interested students should submit an application well before this date.</a:t>
            </a:r>
            <a:r>
              <a:rPr lang="en-US"/>
              <a:t> </a:t>
            </a:r>
          </a:p>
          <a:p>
            <a:pPr>
              <a:lnSpc>
                <a:spcPct val="107000"/>
              </a:lnSpc>
              <a:spcAft>
                <a:spcPts val="489"/>
              </a:spcAft>
            </a:pPr>
            <a:endParaRPr lang="en-US">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8129140-7F84-4C6C-B88C-47F2F519E1C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271529422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5725" y="1162050"/>
            <a:ext cx="6838950" cy="3848100"/>
          </a:xfrm>
        </p:spPr>
      </p:sp>
      <p:sp>
        <p:nvSpPr>
          <p:cNvPr id="3" name="Notes Placeholder 2"/>
          <p:cNvSpPr>
            <a:spLocks noGrp="1"/>
          </p:cNvSpPr>
          <p:nvPr>
            <p:ph type="body" idx="1"/>
          </p:nvPr>
        </p:nvSpPr>
        <p:spPr/>
        <p:txBody>
          <a:bodyPr/>
          <a:lstStyle/>
          <a:p>
            <a:pPr>
              <a:lnSpc>
                <a:spcPct val="107000"/>
              </a:lnSpc>
              <a:spcAft>
                <a:spcPts val="489"/>
              </a:spcAft>
            </a:pPr>
            <a:r>
              <a:rPr lang="en-US">
                <a:latin typeface="Calibri"/>
                <a:ea typeface="Calibri" panose="020F0502020204030204" pitchFamily="34" charset="0"/>
                <a:cs typeface="Calibri"/>
              </a:rPr>
              <a:t>Culinary Arts is at </a:t>
            </a:r>
            <a:r>
              <a:rPr lang="en-US" b="1">
                <a:latin typeface="Calibri"/>
                <a:ea typeface="Calibri" panose="020F0502020204030204" pitchFamily="34" charset="0"/>
                <a:cs typeface="Calibri"/>
              </a:rPr>
              <a:t>Newport High School </a:t>
            </a:r>
            <a:r>
              <a:rPr lang="en-US">
                <a:latin typeface="Calibri"/>
                <a:ea typeface="Calibri" panose="020F0502020204030204" pitchFamily="34" charset="0"/>
                <a:cs typeface="Calibri"/>
              </a:rPr>
              <a:t>(in the </a:t>
            </a:r>
            <a:r>
              <a:rPr lang="en-US" b="1">
                <a:latin typeface="Calibri"/>
                <a:ea typeface="Calibri" panose="020F0502020204030204" pitchFamily="34" charset="0"/>
                <a:cs typeface="Calibri"/>
              </a:rPr>
              <a:t>Bellevue</a:t>
            </a:r>
            <a:r>
              <a:rPr lang="en-US">
                <a:latin typeface="Calibri"/>
                <a:ea typeface="Calibri" panose="020F0502020204030204" pitchFamily="34" charset="0"/>
                <a:cs typeface="Calibri"/>
              </a:rPr>
              <a:t> School District)</a:t>
            </a:r>
          </a:p>
          <a:p>
            <a:pPr>
              <a:lnSpc>
                <a:spcPct val="107000"/>
              </a:lnSpc>
              <a:spcAft>
                <a:spcPts val="489"/>
              </a:spcAft>
            </a:pPr>
            <a:r>
              <a:rPr lang="en-US">
                <a:latin typeface="Calibri"/>
                <a:ea typeface="Calibri" panose="020F0502020204030204" pitchFamily="34" charset="0"/>
                <a:cs typeface="Calibri"/>
              </a:rPr>
              <a:t>Students explore careers in a variety of food related industries and earn their food handler’s permit.</a:t>
            </a:r>
          </a:p>
          <a:p>
            <a:r>
              <a:rPr lang="en-US"/>
              <a:t>This is a comprehensive, career-focused introduction to the fundamentals of culinary arts and the professional kitchen. </a:t>
            </a:r>
          </a:p>
          <a:p>
            <a:r>
              <a:rPr lang="en-US" sz="1100" b="0" i="0" u="none" strike="noStrike" cap="none">
                <a:solidFill>
                  <a:srgbClr val="000000"/>
                </a:solidFill>
                <a:effectLst/>
                <a:latin typeface="Arial"/>
                <a:ea typeface="Arial"/>
                <a:cs typeface="Arial"/>
                <a:sym typeface="Arial"/>
              </a:rPr>
              <a:t>The classroom is set up as a fully functional commercial kitchen</a:t>
            </a:r>
          </a:p>
          <a:p>
            <a:endParaRPr lang="en-US">
              <a:cs typeface="Calibri"/>
            </a:endParaRPr>
          </a:p>
          <a:p>
            <a:pPr>
              <a:lnSpc>
                <a:spcPct val="107000"/>
              </a:lnSpc>
              <a:spcAft>
                <a:spcPts val="488"/>
              </a:spcAft>
            </a:pPr>
            <a:r>
              <a:rPr lang="en-US" sz="1100" b="0" i="0" u="none" strike="noStrike" cap="none">
                <a:solidFill>
                  <a:srgbClr val="000000"/>
                </a:solidFill>
                <a:effectLst/>
                <a:latin typeface="Arial"/>
                <a:ea typeface="Arial"/>
                <a:cs typeface="Arial"/>
                <a:sym typeface="Arial"/>
              </a:rPr>
              <a:t>Students who successfully complete Year 1 may apply for the Year 2 program.</a:t>
            </a:r>
            <a:endParaRPr lang="en-US">
              <a:latin typeface="Calibri"/>
              <a:ea typeface="Calibri" panose="020F0502020204030204" pitchFamily="34" charset="0"/>
              <a:cs typeface="Calibri"/>
            </a:endParaRPr>
          </a:p>
          <a:p>
            <a:endParaRPr lang="en-US" b="0">
              <a:cs typeface="Calibri"/>
            </a:endParaRPr>
          </a:p>
          <a:p>
            <a:endParaRPr lang="en-US" b="0">
              <a:cs typeface="Calibri"/>
            </a:endParaRPr>
          </a:p>
          <a:p>
            <a:pPr>
              <a:lnSpc>
                <a:spcPct val="107000"/>
              </a:lnSpc>
              <a:spcAft>
                <a:spcPts val="488"/>
              </a:spcAft>
            </a:pPr>
            <a:endParaRPr lang="en-US">
              <a:latin typeface="Calibri"/>
              <a:ea typeface="Calibri" panose="020F0502020204030204" pitchFamily="34" charset="0"/>
              <a:cs typeface="Calibri"/>
            </a:endParaRPr>
          </a:p>
          <a:p>
            <a:pPr>
              <a:lnSpc>
                <a:spcPct val="107000"/>
              </a:lnSpc>
              <a:spcAft>
                <a:spcPts val="488"/>
              </a:spcAft>
            </a:pPr>
            <a:endParaRPr lang="en-US">
              <a:latin typeface="Calibri"/>
              <a:ea typeface="Calibri" panose="020F0502020204030204" pitchFamily="34" charset="0"/>
              <a:cs typeface="Calibri"/>
            </a:endParaRPr>
          </a:p>
          <a:p>
            <a:pPr>
              <a:lnSpc>
                <a:spcPct val="107000"/>
              </a:lnSpc>
              <a:spcAft>
                <a:spcPts val="488"/>
              </a:spcAft>
            </a:pPr>
            <a:endParaRPr lang="en-US">
              <a:latin typeface="Calibri"/>
              <a:ea typeface="Calibri" panose="020F0502020204030204" pitchFamily="34" charset="0"/>
              <a:cs typeface="Calibri"/>
            </a:endParaRPr>
          </a:p>
          <a:p>
            <a:pPr>
              <a:lnSpc>
                <a:spcPct val="107000"/>
              </a:lnSpc>
              <a:spcAft>
                <a:spcPts val="488"/>
              </a:spcAft>
            </a:pPr>
            <a:endParaRPr lang="en-US">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8129140-7F84-4C6C-B88C-47F2F519E1C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367690828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5725" y="1162050"/>
            <a:ext cx="6838950" cy="3848100"/>
          </a:xfrm>
        </p:spPr>
      </p:sp>
      <p:sp>
        <p:nvSpPr>
          <p:cNvPr id="3" name="Notes Placeholder 2"/>
          <p:cNvSpPr>
            <a:spLocks noGrp="1"/>
          </p:cNvSpPr>
          <p:nvPr>
            <p:ph type="body" idx="1"/>
          </p:nvPr>
        </p:nvSpPr>
        <p:spPr/>
        <p:txBody>
          <a:bodyPr/>
          <a:lstStyle/>
          <a:p>
            <a:pPr>
              <a:lnSpc>
                <a:spcPct val="107000"/>
              </a:lnSpc>
              <a:spcAft>
                <a:spcPts val="489"/>
              </a:spcAft>
            </a:pPr>
            <a:r>
              <a:rPr lang="en-US">
                <a:effectLst/>
                <a:latin typeface="Calibri"/>
                <a:ea typeface="Calibri" panose="020F0502020204030204" pitchFamily="34" charset="0"/>
                <a:cs typeface="Calibri"/>
              </a:rPr>
              <a:t>Dental Careers</a:t>
            </a:r>
            <a:r>
              <a:rPr lang="en-US">
                <a:latin typeface="Calibri"/>
                <a:ea typeface="Calibri" panose="020F0502020204030204" pitchFamily="34" charset="0"/>
                <a:cs typeface="Calibri"/>
              </a:rPr>
              <a:t> is</a:t>
            </a:r>
            <a:r>
              <a:rPr lang="en-US">
                <a:effectLst/>
                <a:latin typeface="Calibri"/>
                <a:ea typeface="Calibri" panose="020F0502020204030204" pitchFamily="34" charset="0"/>
                <a:cs typeface="Calibri"/>
              </a:rPr>
              <a:t> </a:t>
            </a:r>
            <a:r>
              <a:rPr lang="en-US">
                <a:latin typeface="Calibri"/>
                <a:ea typeface="Calibri" panose="020F0502020204030204" pitchFamily="34" charset="0"/>
                <a:cs typeface="Calibri"/>
              </a:rPr>
              <a:t>at</a:t>
            </a:r>
            <a:r>
              <a:rPr lang="en-US">
                <a:effectLst/>
                <a:latin typeface="Calibri"/>
                <a:ea typeface="Calibri" panose="020F0502020204030204" pitchFamily="34" charset="0"/>
                <a:cs typeface="Calibri"/>
              </a:rPr>
              <a:t> </a:t>
            </a:r>
            <a:r>
              <a:rPr lang="en-US" b="1">
                <a:effectLst/>
                <a:latin typeface="Calibri"/>
                <a:ea typeface="Calibri" panose="020F0502020204030204" pitchFamily="34" charset="0"/>
                <a:cs typeface="Calibri"/>
              </a:rPr>
              <a:t>WANIC main site on LWTech </a:t>
            </a:r>
          </a:p>
          <a:p>
            <a:pPr>
              <a:lnSpc>
                <a:spcPct val="107000"/>
              </a:lnSpc>
              <a:spcAft>
                <a:spcPts val="489"/>
              </a:spcAft>
            </a:pPr>
            <a:r>
              <a:rPr lang="en-US">
                <a:effectLst/>
                <a:latin typeface="Calibri"/>
                <a:ea typeface="Calibri" panose="020F0502020204030204" pitchFamily="34" charset="0"/>
                <a:cs typeface="Calibri"/>
              </a:rPr>
              <a:t>This class is a mix of college-level theory</a:t>
            </a:r>
            <a:r>
              <a:rPr lang="en-US">
                <a:latin typeface="Calibri"/>
                <a:ea typeface="Calibri" panose="020F0502020204030204" pitchFamily="34" charset="0"/>
                <a:cs typeface="Calibri"/>
              </a:rPr>
              <a:t>, </a:t>
            </a:r>
            <a:r>
              <a:rPr lang="en-US">
                <a:effectLst/>
                <a:latin typeface="Calibri"/>
                <a:ea typeface="Calibri" panose="020F0502020204030204" pitchFamily="34" charset="0"/>
                <a:cs typeface="Calibri"/>
              </a:rPr>
              <a:t> hands-on skills practice in the lab</a:t>
            </a:r>
            <a:r>
              <a:rPr lang="en-US">
                <a:latin typeface="Calibri"/>
                <a:ea typeface="Calibri" panose="020F0502020204030204" pitchFamily="34" charset="0"/>
                <a:cs typeface="Calibri"/>
              </a:rPr>
              <a:t>, and clinical internships at dental offices. </a:t>
            </a:r>
          </a:p>
          <a:p>
            <a:r>
              <a:rPr lang="en-US"/>
              <a:t>students learn about instruments, procedures, sterilization, radiography, anatomy, infection control, and more.</a:t>
            </a:r>
            <a:endParaRPr lang="en-US">
              <a:cs typeface="Calibri"/>
            </a:endParaRPr>
          </a:p>
          <a:p>
            <a:r>
              <a:rPr lang="en-US"/>
              <a:t>A highlight of the year is when families come in for teeth-cleaning by their students!</a:t>
            </a:r>
            <a:endParaRPr lang="en-US">
              <a:cs typeface="Calibri"/>
            </a:endParaRPr>
          </a:p>
          <a:p>
            <a:pPr>
              <a:lnSpc>
                <a:spcPct val="107000"/>
              </a:lnSpc>
              <a:spcAft>
                <a:spcPts val="488"/>
              </a:spcAft>
            </a:pPr>
            <a:endParaRPr lang="en-US">
              <a:latin typeface="Calibri" panose="020F0502020204030204" pitchFamily="34" charset="0"/>
              <a:ea typeface="Calibri" panose="020F0502020204030204" pitchFamily="34" charset="0"/>
              <a:cs typeface="Calibri"/>
            </a:endParaRPr>
          </a:p>
          <a:p>
            <a:pPr>
              <a:lnSpc>
                <a:spcPct val="107000"/>
              </a:lnSpc>
              <a:spcAft>
                <a:spcPts val="489"/>
              </a:spcAft>
            </a:pPr>
            <a:r>
              <a:rPr lang="en-US">
                <a:effectLst/>
                <a:latin typeface="Calibri"/>
                <a:ea typeface="Calibri" panose="020F0502020204030204" pitchFamily="34" charset="0"/>
                <a:cs typeface="Calibri"/>
              </a:rPr>
              <a:t>Students earn their Basic Life Support First Aid and CPR certificate for professional caregivers. </a:t>
            </a:r>
          </a:p>
          <a:p>
            <a:pPr>
              <a:lnSpc>
                <a:spcPct val="107000"/>
              </a:lnSpc>
              <a:spcAft>
                <a:spcPts val="489"/>
              </a:spcAft>
            </a:pPr>
            <a:r>
              <a:rPr lang="en-US">
                <a:effectLst/>
                <a:latin typeface="Calibri"/>
                <a:ea typeface="Calibri" panose="020F0502020204030204" pitchFamily="34" charset="0"/>
                <a:cs typeface="Calibri"/>
              </a:rPr>
              <a:t>Plus, they are </a:t>
            </a:r>
            <a:r>
              <a:rPr lang="en-US" b="1">
                <a:effectLst/>
                <a:latin typeface="Calibri"/>
                <a:ea typeface="Calibri" panose="020F0502020204030204" pitchFamily="34" charset="0"/>
                <a:cs typeface="Calibri"/>
              </a:rPr>
              <a:t>prepared</a:t>
            </a:r>
            <a:r>
              <a:rPr lang="en-US">
                <a:effectLst/>
                <a:latin typeface="Calibri"/>
                <a:ea typeface="Calibri" panose="020F0502020204030204" pitchFamily="34" charset="0"/>
                <a:cs typeface="Calibri"/>
              </a:rPr>
              <a:t> to test for their </a:t>
            </a:r>
            <a:r>
              <a:rPr lang="en-US" b="1">
                <a:effectLst/>
                <a:latin typeface="Calibri"/>
                <a:ea typeface="Calibri" panose="020F0502020204030204" pitchFamily="34" charset="0"/>
                <a:cs typeface="Calibri"/>
              </a:rPr>
              <a:t>Dental Assisting (NELDA) certificate </a:t>
            </a:r>
            <a:r>
              <a:rPr lang="en-US">
                <a:effectLst/>
                <a:latin typeface="Calibri"/>
                <a:ea typeface="Calibri" panose="020F0502020204030204" pitchFamily="34" charset="0"/>
                <a:cs typeface="Calibri"/>
              </a:rPr>
              <a:t>at the end of the school year.</a:t>
            </a:r>
          </a:p>
          <a:p>
            <a:pPr marL="139700" indent="0">
              <a:lnSpc>
                <a:spcPct val="107000"/>
              </a:lnSpc>
              <a:spcAft>
                <a:spcPts val="489"/>
              </a:spcAft>
              <a:buNone/>
            </a:pPr>
            <a:r>
              <a:rPr lang="en-US" sz="1100" b="1" i="0" u="none" strike="noStrike" cap="none">
                <a:solidFill>
                  <a:srgbClr val="000000"/>
                </a:solidFill>
                <a:effectLst/>
                <a:latin typeface="Arial"/>
                <a:ea typeface="Arial"/>
                <a:cs typeface="Arial"/>
                <a:sym typeface="Arial"/>
              </a:rPr>
              <a:t>NOTE</a:t>
            </a:r>
            <a:r>
              <a:rPr lang="en-US" sz="1100" b="0" i="0" u="none" strike="noStrike" cap="none">
                <a:solidFill>
                  <a:srgbClr val="000000"/>
                </a:solidFill>
                <a:effectLst/>
                <a:latin typeface="Arial"/>
                <a:ea typeface="Arial"/>
                <a:cs typeface="Arial"/>
                <a:sym typeface="Arial"/>
              </a:rPr>
              <a:t>: This NELDA certification is </a:t>
            </a:r>
            <a:r>
              <a:rPr lang="en-US" sz="1100" b="1" i="0" u="none" strike="noStrike" cap="none">
                <a:solidFill>
                  <a:srgbClr val="000000"/>
                </a:solidFill>
                <a:effectLst/>
                <a:latin typeface="Arial"/>
                <a:ea typeface="Arial"/>
                <a:cs typeface="Arial"/>
                <a:sym typeface="Arial"/>
              </a:rPr>
              <a:t>not</a:t>
            </a:r>
            <a:r>
              <a:rPr lang="en-US" sz="1100" b="0" i="0" u="none" strike="noStrike" cap="none">
                <a:solidFill>
                  <a:srgbClr val="000000"/>
                </a:solidFill>
                <a:effectLst/>
                <a:latin typeface="Arial"/>
                <a:ea typeface="Arial"/>
                <a:cs typeface="Arial"/>
                <a:sym typeface="Arial"/>
              </a:rPr>
              <a:t> needed in Washington State to obtain a job as a dental assistant. However, to work as dental assistant in Washington State, there are mandatory steps to take to get registered with the Department of Health. The instructor goes over these steps in class in the 4th quarter. </a:t>
            </a:r>
            <a:endParaRPr lang="en-US" b="0" i="0">
              <a:effectLst/>
            </a:endParaRPr>
          </a:p>
          <a:p>
            <a:pPr>
              <a:lnSpc>
                <a:spcPct val="107000"/>
              </a:lnSpc>
              <a:spcAft>
                <a:spcPts val="489"/>
              </a:spcAft>
            </a:pPr>
            <a:endParaRPr lang="en-US">
              <a:effectLst/>
              <a:latin typeface="Calibri"/>
              <a:ea typeface="Calibri" panose="020F0502020204030204" pitchFamily="34" charset="0"/>
              <a:cs typeface="Calibri"/>
            </a:endParaRPr>
          </a:p>
          <a:p>
            <a:pPr rtl="0" fontAlgn="base"/>
            <a:r>
              <a:rPr lang="en-US" sz="1100" b="0" i="0" u="none" strike="noStrike" cap="none">
                <a:solidFill>
                  <a:srgbClr val="000000"/>
                </a:solidFill>
                <a:effectLst/>
                <a:latin typeface="Arial"/>
                <a:ea typeface="Arial"/>
                <a:cs typeface="Arial"/>
                <a:sym typeface="Arial"/>
              </a:rPr>
              <a:t>Successful completion of Biology is strongly recommended prior to enrolling. ​</a:t>
            </a:r>
          </a:p>
          <a:p>
            <a:pPr rtl="0" fontAlgn="base"/>
            <a:endParaRPr lang="en-US" b="0" i="0">
              <a:effectLst/>
            </a:endParaRPr>
          </a:p>
          <a:p>
            <a:pPr marL="139700" indent="0">
              <a:lnSpc>
                <a:spcPct val="107000"/>
              </a:lnSpc>
              <a:spcAft>
                <a:spcPts val="489"/>
              </a:spcAft>
              <a:buNone/>
            </a:pPr>
            <a:endParaRPr lang="en-US">
              <a:effectLst/>
              <a:latin typeface="Calibri"/>
              <a:ea typeface="Calibri" panose="020F0502020204030204" pitchFamily="34" charset="0"/>
              <a:cs typeface="Calibri"/>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8129140-7F84-4C6C-B88C-47F2F519E1C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170967438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5725" y="1162050"/>
            <a:ext cx="6838950" cy="3848100"/>
          </a:xfrm>
        </p:spPr>
      </p:sp>
      <p:sp>
        <p:nvSpPr>
          <p:cNvPr id="3" name="Notes Placeholder 2"/>
          <p:cNvSpPr>
            <a:spLocks noGrp="1"/>
          </p:cNvSpPr>
          <p:nvPr>
            <p:ph type="body" idx="1"/>
          </p:nvPr>
        </p:nvSpPr>
        <p:spPr/>
        <p:txBody>
          <a:bodyPr/>
          <a:lstStyle/>
          <a:p>
            <a:pPr>
              <a:lnSpc>
                <a:spcPct val="107000"/>
              </a:lnSpc>
              <a:spcAft>
                <a:spcPts val="489"/>
              </a:spcAft>
            </a:pPr>
            <a:r>
              <a:rPr lang="en-US">
                <a:effectLst/>
                <a:latin typeface="Calibri"/>
                <a:ea typeface="Calibri" panose="020F0502020204030204" pitchFamily="34" charset="0"/>
                <a:cs typeface="Calibri"/>
              </a:rPr>
              <a:t>The Fire &amp; EMS program </a:t>
            </a:r>
            <a:r>
              <a:rPr lang="en-US">
                <a:latin typeface="Calibri"/>
                <a:ea typeface="Calibri" panose="020F0502020204030204" pitchFamily="34" charset="0"/>
                <a:cs typeface="Calibri"/>
              </a:rPr>
              <a:t>is located</a:t>
            </a:r>
            <a:r>
              <a:rPr lang="en-US">
                <a:effectLst/>
                <a:latin typeface="Calibri"/>
                <a:ea typeface="Calibri" panose="020F0502020204030204" pitchFamily="34" charset="0"/>
                <a:cs typeface="Calibri"/>
              </a:rPr>
              <a:t> at </a:t>
            </a:r>
            <a:r>
              <a:rPr lang="en-US" b="1">
                <a:effectLst/>
                <a:latin typeface="Calibri"/>
                <a:ea typeface="Calibri" panose="020F0502020204030204" pitchFamily="34" charset="0"/>
                <a:cs typeface="Calibri"/>
              </a:rPr>
              <a:t>WANIC main site on LWTech </a:t>
            </a:r>
            <a:r>
              <a:rPr lang="en-US">
                <a:latin typeface="Calibri"/>
                <a:ea typeface="Calibri" panose="020F0502020204030204" pitchFamily="34" charset="0"/>
                <a:cs typeface="Calibri"/>
              </a:rPr>
              <a:t>and </a:t>
            </a:r>
            <a:r>
              <a:rPr lang="en-US">
                <a:effectLst/>
                <a:latin typeface="Calibri"/>
                <a:ea typeface="Calibri" panose="020F0502020204030204" pitchFamily="34" charset="0"/>
                <a:cs typeface="Calibri"/>
              </a:rPr>
              <a:t>is taught by active off-duty firefighters</a:t>
            </a:r>
            <a:r>
              <a:rPr lang="en-US">
                <a:latin typeface="Calibri"/>
                <a:ea typeface="Calibri" panose="020F0502020204030204" pitchFamily="34" charset="0"/>
                <a:cs typeface="Calibri"/>
              </a:rPr>
              <a:t> </a:t>
            </a:r>
            <a:endParaRPr lang="en-US"/>
          </a:p>
          <a:p>
            <a:pPr>
              <a:lnSpc>
                <a:spcPct val="107000"/>
              </a:lnSpc>
              <a:spcAft>
                <a:spcPts val="488"/>
              </a:spcAft>
            </a:pPr>
            <a:r>
              <a:rPr lang="en-US">
                <a:latin typeface="Calibri"/>
                <a:ea typeface="Calibri" panose="020F0502020204030204" pitchFamily="34" charset="0"/>
                <a:cs typeface="Calibri"/>
              </a:rPr>
              <a:t>Fire &amp; EMS  </a:t>
            </a:r>
            <a:r>
              <a:rPr lang="en-US">
                <a:effectLst/>
                <a:latin typeface="Calibri"/>
                <a:ea typeface="Calibri" panose="020F0502020204030204" pitchFamily="34" charset="0"/>
                <a:cs typeface="Calibri"/>
              </a:rPr>
              <a:t>prepares students for a career in the fire service and to be an integral part of a community emergency response team.</a:t>
            </a:r>
            <a:endParaRPr lang="en-US">
              <a:cs typeface="Calibri"/>
            </a:endParaRPr>
          </a:p>
          <a:p>
            <a:pPr marL="457200" marR="0" lvl="0" indent="-317500" algn="l" defTabSz="914400" rtl="0" eaLnBrk="1" fontAlgn="auto" latinLnBrk="0" hangingPunct="1">
              <a:lnSpc>
                <a:spcPct val="100000"/>
              </a:lnSpc>
              <a:spcBef>
                <a:spcPts val="0"/>
              </a:spcBef>
              <a:spcAft>
                <a:spcPts val="0"/>
              </a:spcAft>
              <a:buClr>
                <a:srgbClr val="000000"/>
              </a:buClr>
              <a:buSzPts val="1400"/>
              <a:buFont typeface="Arial"/>
              <a:buChar char="●"/>
              <a:tabLst/>
              <a:defRPr/>
            </a:pPr>
            <a:r>
              <a:rPr lang="en-US">
                <a:effectLst/>
                <a:latin typeface="Calibri" panose="020F0502020204030204" pitchFamily="34" charset="0"/>
                <a:ea typeface="Calibri" panose="020F0502020204030204" pitchFamily="34" charset="0"/>
                <a:cs typeface="Times New Roman" panose="02020603050405020304" pitchFamily="18" charset="0"/>
              </a:rPr>
              <a:t>Students drill at fire stations all over the Eastside in ‘bunker gear’ to get the full experience.</a:t>
            </a:r>
          </a:p>
          <a:p>
            <a:r>
              <a:rPr lang="en-US"/>
              <a:t>The highlight of the year the ‘live fire’ event at the </a:t>
            </a:r>
            <a:r>
              <a:rPr lang="en-US" sz="1100" b="0" i="0" u="none" strike="noStrike" cap="none">
                <a:solidFill>
                  <a:srgbClr val="000000"/>
                </a:solidFill>
                <a:effectLst/>
                <a:latin typeface="Arial"/>
                <a:ea typeface="Arial"/>
                <a:cs typeface="Arial"/>
                <a:sym typeface="Arial"/>
              </a:rPr>
              <a:t>Washington State Fire Training Academy in North Bend, WA</a:t>
            </a:r>
            <a:endParaRPr lang="en-US">
              <a:cs typeface="Calibri"/>
            </a:endParaRPr>
          </a:p>
          <a:p>
            <a:pPr marL="139700" indent="0">
              <a:lnSpc>
                <a:spcPct val="107000"/>
              </a:lnSpc>
              <a:spcAft>
                <a:spcPts val="488"/>
              </a:spcAft>
              <a:buNone/>
            </a:pPr>
            <a:endParaRPr lang="en-US">
              <a:latin typeface="Calibri"/>
              <a:ea typeface="Calibri" panose="020F0502020204030204" pitchFamily="34" charset="0"/>
              <a:cs typeface="Calibri"/>
            </a:endParaRPr>
          </a:p>
          <a:p>
            <a:pPr>
              <a:lnSpc>
                <a:spcPct val="107000"/>
              </a:lnSpc>
              <a:spcAft>
                <a:spcPts val="488"/>
              </a:spcAft>
            </a:pPr>
            <a:r>
              <a:rPr lang="en-US">
                <a:effectLst/>
                <a:latin typeface="Calibri"/>
                <a:ea typeface="Calibri" panose="020F0502020204030204" pitchFamily="34" charset="0"/>
                <a:cs typeface="Calibri"/>
              </a:rPr>
              <a:t>The program includes college level academics combined with energetic, hands-on skills practice. </a:t>
            </a:r>
            <a:endParaRPr lang="en-US">
              <a:latin typeface="Calibri"/>
              <a:ea typeface="Calibri" panose="020F0502020204030204" pitchFamily="34" charset="0"/>
              <a:cs typeface="Calibri"/>
            </a:endParaRPr>
          </a:p>
          <a:p>
            <a:pPr>
              <a:lnSpc>
                <a:spcPct val="107000"/>
              </a:lnSpc>
              <a:spcAft>
                <a:spcPts val="488"/>
              </a:spcAft>
            </a:pPr>
            <a:r>
              <a:rPr lang="en-US">
                <a:effectLst/>
                <a:latin typeface="Calibri"/>
                <a:ea typeface="Calibri" panose="020F0502020204030204" pitchFamily="34" charset="0"/>
                <a:cs typeface="Calibri"/>
              </a:rPr>
              <a:t>students earn their </a:t>
            </a:r>
            <a:r>
              <a:rPr lang="en-US" b="1">
                <a:effectLst/>
                <a:latin typeface="Calibri"/>
                <a:ea typeface="Calibri" panose="020F0502020204030204" pitchFamily="34" charset="0"/>
                <a:cs typeface="Calibri"/>
              </a:rPr>
              <a:t>Basic Life Support First Aid and CPR certificate </a:t>
            </a:r>
            <a:r>
              <a:rPr lang="en-US">
                <a:effectLst/>
                <a:latin typeface="Calibri"/>
                <a:ea typeface="Calibri" panose="020F0502020204030204" pitchFamily="34" charset="0"/>
                <a:cs typeface="Calibri"/>
              </a:rPr>
              <a:t>for professional caregivers.</a:t>
            </a:r>
          </a:p>
          <a:p>
            <a:pPr>
              <a:lnSpc>
                <a:spcPct val="107000"/>
              </a:lnSpc>
              <a:spcAft>
                <a:spcPts val="489"/>
              </a:spcAft>
            </a:pPr>
            <a:r>
              <a:rPr lang="en-US">
                <a:effectLst/>
                <a:latin typeface="Calibri"/>
                <a:ea typeface="Calibri" panose="020F0502020204030204" pitchFamily="34" charset="0"/>
                <a:cs typeface="Calibri"/>
              </a:rPr>
              <a:t>Students who successfully complete Year 1 may apply to continue on with Year 2.</a:t>
            </a:r>
          </a:p>
          <a:p>
            <a:pPr>
              <a:lnSpc>
                <a:spcPct val="107000"/>
              </a:lnSpc>
              <a:spcAft>
                <a:spcPts val="489"/>
              </a:spcAft>
            </a:pPr>
            <a:endParaRPr lang="en-US">
              <a:effectLst/>
              <a:latin typeface="Calibri"/>
              <a:ea typeface="Calibri" panose="020F0502020204030204" pitchFamily="34" charset="0"/>
              <a:cs typeface="Calibri"/>
            </a:endParaRPr>
          </a:p>
          <a:p>
            <a:pPr>
              <a:lnSpc>
                <a:spcPct val="107000"/>
              </a:lnSpc>
              <a:spcAft>
                <a:spcPts val="489"/>
              </a:spcAft>
            </a:pPr>
            <a:endParaRPr lang="en-US">
              <a:effectLst/>
              <a:latin typeface="Calibri"/>
              <a:ea typeface="Calibri" panose="020F0502020204030204" pitchFamily="34" charset="0"/>
              <a:cs typeface="Calibri"/>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8129140-7F84-4C6C-B88C-47F2F519E1C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242586695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5725" y="1162050"/>
            <a:ext cx="6838950" cy="3848100"/>
          </a:xfrm>
        </p:spPr>
      </p:sp>
      <p:sp>
        <p:nvSpPr>
          <p:cNvPr id="3" name="Notes Placeholder 2"/>
          <p:cNvSpPr>
            <a:spLocks noGrp="1"/>
          </p:cNvSpPr>
          <p:nvPr>
            <p:ph type="body" idx="1"/>
          </p:nvPr>
        </p:nvSpPr>
        <p:spPr/>
        <p:txBody>
          <a:bodyPr/>
          <a:lstStyle/>
          <a:p>
            <a:pPr>
              <a:lnSpc>
                <a:spcPct val="107000"/>
              </a:lnSpc>
              <a:spcAft>
                <a:spcPts val="489"/>
              </a:spcAft>
            </a:pPr>
            <a:r>
              <a:rPr lang="en-US">
                <a:effectLst/>
                <a:latin typeface="Calibri"/>
                <a:ea typeface="Calibri" panose="020F0502020204030204" pitchFamily="34" charset="0"/>
                <a:cs typeface="Calibri"/>
              </a:rPr>
              <a:t>The Nursing program is offered at three locations:</a:t>
            </a:r>
          </a:p>
          <a:p>
            <a:pPr lvl="1">
              <a:lnSpc>
                <a:spcPct val="107000"/>
              </a:lnSpc>
              <a:spcAft>
                <a:spcPts val="489"/>
              </a:spcAft>
            </a:pPr>
            <a:r>
              <a:rPr lang="en-US" b="1">
                <a:latin typeface="Calibri"/>
                <a:ea typeface="Calibri" panose="020F0502020204030204" pitchFamily="34" charset="0"/>
                <a:cs typeface="Calibri"/>
              </a:rPr>
              <a:t>the WANIC main site on LWTech campus,</a:t>
            </a:r>
            <a:r>
              <a:rPr lang="en-US" b="1">
                <a:effectLst/>
                <a:latin typeface="Calibri"/>
                <a:ea typeface="Calibri" panose="020F0502020204030204" pitchFamily="34" charset="0"/>
                <a:cs typeface="Calibri"/>
              </a:rPr>
              <a:t> </a:t>
            </a:r>
          </a:p>
          <a:p>
            <a:pPr lvl="1">
              <a:lnSpc>
                <a:spcPct val="107000"/>
              </a:lnSpc>
              <a:spcAft>
                <a:spcPts val="489"/>
              </a:spcAft>
            </a:pPr>
            <a:r>
              <a:rPr lang="en-US" b="1">
                <a:effectLst/>
                <a:latin typeface="Calibri"/>
                <a:ea typeface="Calibri" panose="020F0502020204030204" pitchFamily="34" charset="0"/>
                <a:cs typeface="Calibri"/>
              </a:rPr>
              <a:t>Sammamish High School </a:t>
            </a:r>
            <a:r>
              <a:rPr lang="en-US">
                <a:effectLst/>
                <a:latin typeface="Calibri"/>
                <a:ea typeface="Calibri" panose="020F0502020204030204" pitchFamily="34" charset="0"/>
                <a:cs typeface="Calibri"/>
              </a:rPr>
              <a:t>(in the </a:t>
            </a:r>
            <a:r>
              <a:rPr lang="en-US" b="1">
                <a:effectLst/>
                <a:latin typeface="Calibri"/>
                <a:ea typeface="Calibri" panose="020F0502020204030204" pitchFamily="34" charset="0"/>
                <a:cs typeface="Calibri"/>
              </a:rPr>
              <a:t>Bellevue</a:t>
            </a:r>
            <a:r>
              <a:rPr lang="en-US">
                <a:effectLst/>
                <a:latin typeface="Calibri"/>
                <a:ea typeface="Calibri" panose="020F0502020204030204" pitchFamily="34" charset="0"/>
                <a:cs typeface="Calibri"/>
              </a:rPr>
              <a:t> School District)</a:t>
            </a:r>
          </a:p>
          <a:p>
            <a:pPr lvl="1">
              <a:lnSpc>
                <a:spcPct val="107000"/>
              </a:lnSpc>
              <a:spcAft>
                <a:spcPts val="489"/>
              </a:spcAft>
            </a:pPr>
            <a:r>
              <a:rPr lang="en-US" b="1">
                <a:effectLst/>
                <a:latin typeface="Calibri"/>
                <a:ea typeface="Calibri" panose="020F0502020204030204" pitchFamily="34" charset="0"/>
                <a:cs typeface="Calibri"/>
              </a:rPr>
              <a:t>Woodinville High School </a:t>
            </a:r>
            <a:r>
              <a:rPr lang="en-US">
                <a:effectLst/>
                <a:latin typeface="Calibri"/>
                <a:ea typeface="Calibri" panose="020F0502020204030204" pitchFamily="34" charset="0"/>
                <a:cs typeface="Calibri"/>
              </a:rPr>
              <a:t>(in the </a:t>
            </a:r>
            <a:r>
              <a:rPr lang="en-US" b="1">
                <a:effectLst/>
                <a:latin typeface="Calibri"/>
                <a:ea typeface="Calibri" panose="020F0502020204030204" pitchFamily="34" charset="0"/>
                <a:cs typeface="Calibri"/>
              </a:rPr>
              <a:t>Northshore</a:t>
            </a:r>
            <a:r>
              <a:rPr lang="en-US">
                <a:effectLst/>
                <a:latin typeface="Calibri"/>
                <a:ea typeface="Calibri" panose="020F0502020204030204" pitchFamily="34" charset="0"/>
                <a:cs typeface="Calibri"/>
              </a:rPr>
              <a:t> School District)</a:t>
            </a:r>
          </a:p>
          <a:p>
            <a:pPr lvl="1">
              <a:lnSpc>
                <a:spcPct val="107000"/>
              </a:lnSpc>
              <a:spcAft>
                <a:spcPts val="489"/>
              </a:spcAft>
            </a:pPr>
            <a:endParaRPr lang="en-US">
              <a:effectLst/>
              <a:latin typeface="Calibri"/>
              <a:ea typeface="Calibri" panose="020F0502020204030204" pitchFamily="34" charset="0"/>
              <a:cs typeface="Calibri"/>
            </a:endParaRPr>
          </a:p>
          <a:p>
            <a:pPr>
              <a:lnSpc>
                <a:spcPct val="107000"/>
              </a:lnSpc>
              <a:spcAft>
                <a:spcPts val="488"/>
              </a:spcAft>
            </a:pPr>
            <a:r>
              <a:rPr lang="en-US">
                <a:latin typeface="Calibri"/>
                <a:ea typeface="Calibri" panose="020F0502020204030204" pitchFamily="34" charset="0"/>
                <a:cs typeface="Calibri"/>
              </a:rPr>
              <a:t>Besides opportunity to pass the </a:t>
            </a:r>
            <a:r>
              <a:rPr lang="en-US" b="1">
                <a:latin typeface="Calibri"/>
                <a:ea typeface="Calibri" panose="020F0502020204030204" pitchFamily="34" charset="0"/>
                <a:cs typeface="Calibri"/>
              </a:rPr>
              <a:t>Nursing Assistant Certification (NAC), </a:t>
            </a:r>
            <a:r>
              <a:rPr lang="en-US">
                <a:latin typeface="Calibri"/>
                <a:ea typeface="Calibri" panose="020F0502020204030204" pitchFamily="34" charset="0"/>
                <a:cs typeface="Calibri"/>
              </a:rPr>
              <a:t>s</a:t>
            </a:r>
            <a:r>
              <a:rPr lang="en-US"/>
              <a:t>tudents will also earn their </a:t>
            </a:r>
            <a:r>
              <a:rPr lang="en-US" b="1"/>
              <a:t>Basic Life Support First Aid</a:t>
            </a:r>
            <a:r>
              <a:rPr lang="en-US"/>
              <a:t> </a:t>
            </a:r>
            <a:r>
              <a:rPr lang="en-US" b="1"/>
              <a:t>and CPR </a:t>
            </a:r>
            <a:r>
              <a:rPr lang="en-US"/>
              <a:t>certificate for professional caregivers.</a:t>
            </a:r>
            <a:endParaRPr lang="en-US">
              <a:cs typeface="Calibri"/>
            </a:endParaRPr>
          </a:p>
          <a:p>
            <a:r>
              <a:rPr lang="en-US"/>
              <a:t>Students practice skills in the Nursing Lab and they spend at least 40 hours at nearby health care clinics in order to meet the Nursing Assistant Certified (NAC) requirements. </a:t>
            </a:r>
            <a:endParaRPr lang="en-US">
              <a:effectLst/>
              <a:latin typeface="Calibri"/>
              <a:ea typeface="Calibri" panose="020F0502020204030204" pitchFamily="34" charset="0"/>
              <a:cs typeface="Calibri"/>
            </a:endParaRPr>
          </a:p>
          <a:p>
            <a:pPr marL="457200" marR="0" lvl="0" indent="-317500" algn="l" defTabSz="914400" rtl="0" eaLnBrk="1" fontAlgn="auto" latinLnBrk="0" hangingPunct="1">
              <a:lnSpc>
                <a:spcPct val="107000"/>
              </a:lnSpc>
              <a:spcBef>
                <a:spcPts val="0"/>
              </a:spcBef>
              <a:spcAft>
                <a:spcPts val="488"/>
              </a:spcAft>
              <a:buClr>
                <a:srgbClr val="000000"/>
              </a:buClr>
              <a:buSzPts val="1400"/>
              <a:buFont typeface="Arial"/>
              <a:buChar char="●"/>
              <a:tabLst/>
              <a:defRPr/>
            </a:pPr>
            <a:r>
              <a:rPr lang="en-US">
                <a:effectLst/>
                <a:latin typeface="Calibri"/>
                <a:ea typeface="Calibri" panose="020F0502020204030204" pitchFamily="34" charset="0"/>
                <a:cs typeface="Calibri"/>
              </a:rPr>
              <a:t>In addition to college level academics, there is a robust practical component.</a:t>
            </a:r>
            <a:r>
              <a:rPr lang="en-US">
                <a:latin typeface="Calibri"/>
                <a:ea typeface="Calibri" panose="020F0502020204030204" pitchFamily="34" charset="0"/>
                <a:cs typeface="Calibri"/>
              </a:rPr>
              <a:t> </a:t>
            </a:r>
          </a:p>
          <a:p>
            <a:pPr marL="139700" marR="0" lvl="0" indent="0" algn="l" defTabSz="914400" rtl="0" eaLnBrk="1" fontAlgn="auto" latinLnBrk="0" hangingPunct="1">
              <a:lnSpc>
                <a:spcPct val="107000"/>
              </a:lnSpc>
              <a:spcBef>
                <a:spcPts val="0"/>
              </a:spcBef>
              <a:spcAft>
                <a:spcPts val="488"/>
              </a:spcAft>
              <a:buClr>
                <a:srgbClr val="000000"/>
              </a:buClr>
              <a:buSzPts val="1400"/>
              <a:buFont typeface="Arial"/>
              <a:buNone/>
              <a:tabLst/>
              <a:defRPr/>
            </a:pPr>
            <a:endParaRPr lang="en-US">
              <a:latin typeface="Calibri"/>
              <a:ea typeface="Calibri" panose="020F0502020204030204" pitchFamily="34" charset="0"/>
              <a:cs typeface="Calibri"/>
            </a:endParaRPr>
          </a:p>
          <a:p>
            <a:pPr>
              <a:lnSpc>
                <a:spcPct val="107000"/>
              </a:lnSpc>
              <a:spcAft>
                <a:spcPts val="489"/>
              </a:spcAft>
            </a:pPr>
            <a:r>
              <a:rPr lang="en-US" sz="1100" b="0" i="0" u="none" strike="noStrike" cap="none">
                <a:solidFill>
                  <a:srgbClr val="000000"/>
                </a:solidFill>
                <a:effectLst/>
                <a:latin typeface="Arial"/>
                <a:ea typeface="Arial"/>
                <a:cs typeface="Arial"/>
                <a:sym typeface="Arial"/>
              </a:rPr>
              <a:t>Successful completion of Biology is strongly recommended prior to enrolling.</a:t>
            </a:r>
          </a:p>
          <a:p>
            <a:pPr>
              <a:lnSpc>
                <a:spcPct val="107000"/>
              </a:lnSpc>
              <a:spcAft>
                <a:spcPts val="489"/>
              </a:spcAft>
            </a:pPr>
            <a:endParaRPr lang="en-US" sz="1100" b="0" i="0" u="none" strike="noStrike" cap="none">
              <a:solidFill>
                <a:srgbClr val="000000"/>
              </a:solidFill>
              <a:effectLst/>
              <a:latin typeface="Arial"/>
              <a:ea typeface="Calibri" panose="020F0502020204030204" pitchFamily="34" charset="0"/>
              <a:cs typeface="Arial"/>
              <a:sym typeface="Arial"/>
            </a:endParaRPr>
          </a:p>
          <a:p>
            <a:pPr defTabSz="931774">
              <a:defRPr/>
            </a:pPr>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8129140-7F84-4C6C-B88C-47F2F519E1C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111653794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5725" y="1162050"/>
            <a:ext cx="6838950" cy="3848100"/>
          </a:xfrm>
        </p:spPr>
      </p:sp>
      <p:sp>
        <p:nvSpPr>
          <p:cNvPr id="3" name="Notes Placeholder 2"/>
          <p:cNvSpPr>
            <a:spLocks noGrp="1"/>
          </p:cNvSpPr>
          <p:nvPr>
            <p:ph type="body" idx="1"/>
          </p:nvPr>
        </p:nvSpPr>
        <p:spPr/>
        <p:txBody>
          <a:bodyPr/>
          <a:lstStyle/>
          <a:p>
            <a:r>
              <a:rPr lang="en-US" sz="1200" b="0" i="0" u="none" strike="noStrike" kern="1200" baseline="0">
                <a:solidFill>
                  <a:schemeClr val="tx1"/>
                </a:solidFill>
                <a:latin typeface="+mn-lt"/>
                <a:ea typeface="+mn-ea"/>
                <a:cs typeface="+mn-cs"/>
              </a:rPr>
              <a:t>WANIC is excited to partner with world-renowned Institute for Systems Biology (ISB) to offer this new course</a:t>
            </a:r>
          </a:p>
          <a:p>
            <a:r>
              <a:rPr lang="en-US" sz="1200"/>
              <a:t>will be NEW for Fall 2023 at </a:t>
            </a:r>
            <a:r>
              <a:rPr lang="en-US" sz="1200" b="1"/>
              <a:t>WANIC main site on LWTech campus</a:t>
            </a:r>
          </a:p>
          <a:p>
            <a:r>
              <a:rPr lang="en-US" sz="1500">
                <a:ea typeface="+mn-lt"/>
                <a:cs typeface="+mn-lt"/>
              </a:rPr>
              <a:t>Interdisciplinary STEM and healthcare professionals are trained in biology, engineering, physics, computer science, environmental sustainability, health, big data, and technology. </a:t>
            </a:r>
          </a:p>
          <a:p>
            <a:r>
              <a:rPr lang="en-US" sz="1500">
                <a:ea typeface="+mn-lt"/>
                <a:cs typeface="+mn-lt"/>
              </a:rPr>
              <a:t>Students actively engage in a series of hands-on laboratory, computer, and community-based units involving medical systems</a:t>
            </a:r>
            <a:endParaRPr lang="en-US" sz="1100">
              <a:ea typeface="+mn-lt"/>
              <a:cs typeface="+mn-lt"/>
            </a:endParaRPr>
          </a:p>
          <a:p>
            <a:r>
              <a:rPr lang="en-US" sz="1500">
                <a:ea typeface="+mn-lt"/>
                <a:cs typeface="+mn-lt"/>
              </a:rPr>
              <a:t>that aim to be participatory, personalized, predictive, and preventative</a:t>
            </a:r>
          </a:p>
          <a:p>
            <a:endParaRPr lang="en-US" sz="1500" b="0">
              <a:ea typeface="+mn-lt"/>
              <a:cs typeface="+mn-lt"/>
            </a:endParaRPr>
          </a:p>
          <a:p>
            <a:pPr marL="457200" marR="0" lvl="0" indent="-317500" algn="l" defTabSz="914400" rtl="0" eaLnBrk="1" fontAlgn="auto" latinLnBrk="0" hangingPunct="1">
              <a:lnSpc>
                <a:spcPct val="100000"/>
              </a:lnSpc>
              <a:spcBef>
                <a:spcPts val="0"/>
              </a:spcBef>
              <a:spcAft>
                <a:spcPts val="0"/>
              </a:spcAft>
              <a:buClr>
                <a:srgbClr val="000000"/>
              </a:buClr>
              <a:buSzPts val="1400"/>
              <a:buFont typeface="Arial"/>
              <a:buChar char="●"/>
              <a:tabLst/>
              <a:defRPr/>
            </a:pPr>
            <a:r>
              <a:rPr lang="en-US" sz="1200" b="1">
                <a:latin typeface="Calibri"/>
                <a:cs typeface="Calibri"/>
              </a:rPr>
              <a:t>Biology  </a:t>
            </a:r>
            <a:r>
              <a:rPr lang="en-US" sz="1200" b="1">
                <a:effectLst/>
                <a:latin typeface="Calibri"/>
                <a:ea typeface="Calibri" panose="020F0502020204030204" pitchFamily="34" charset="0"/>
                <a:cs typeface="Calibri"/>
              </a:rPr>
              <a:t>is a pre-requisite</a:t>
            </a:r>
            <a:r>
              <a:rPr lang="en-US" sz="1200">
                <a:effectLst/>
                <a:latin typeface="Calibri"/>
                <a:ea typeface="Calibri" panose="020F0502020204030204" pitchFamily="34" charset="0"/>
                <a:cs typeface="Calibri"/>
              </a:rPr>
              <a:t>, requiring </a:t>
            </a:r>
            <a:r>
              <a:rPr lang="en-US" sz="1200" b="1">
                <a:effectLst/>
                <a:latin typeface="Calibri"/>
                <a:ea typeface="Calibri" panose="020F0502020204030204" pitchFamily="34" charset="0"/>
                <a:cs typeface="Calibri"/>
              </a:rPr>
              <a:t>successful completion prior to enrollment </a:t>
            </a:r>
            <a:endParaRPr lang="en-US" sz="1200" b="1">
              <a:latin typeface="Calibri Light"/>
              <a:cs typeface="Calibri Light"/>
            </a:endParaRPr>
          </a:p>
          <a:p>
            <a:pPr marL="139700" indent="0">
              <a:buNone/>
            </a:pPr>
            <a:endParaRPr lang="en-US" sz="1200" b="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8129140-7F84-4C6C-B88C-47F2F519E1C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167864054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5725" y="1162050"/>
            <a:ext cx="6838950" cy="3848100"/>
          </a:xfrm>
        </p:spPr>
      </p:sp>
      <p:sp>
        <p:nvSpPr>
          <p:cNvPr id="3" name="Notes Placeholder 2"/>
          <p:cNvSpPr>
            <a:spLocks noGrp="1"/>
          </p:cNvSpPr>
          <p:nvPr>
            <p:ph type="body" idx="1"/>
          </p:nvPr>
        </p:nvSpPr>
        <p:spPr/>
        <p:txBody>
          <a:bodyPr/>
          <a:lstStyle/>
          <a:p>
            <a:pPr>
              <a:lnSpc>
                <a:spcPct val="107000"/>
              </a:lnSpc>
              <a:spcAft>
                <a:spcPts val="489"/>
              </a:spcAft>
            </a:pPr>
            <a:r>
              <a:rPr lang="en-US">
                <a:effectLst/>
                <a:latin typeface="Calibri"/>
                <a:ea typeface="Calibri" panose="020F0502020204030204" pitchFamily="34" charset="0"/>
                <a:cs typeface="Calibri"/>
              </a:rPr>
              <a:t>The Medical Careers program </a:t>
            </a:r>
            <a:r>
              <a:rPr lang="en-US">
                <a:latin typeface="Calibri"/>
                <a:ea typeface="Calibri" panose="020F0502020204030204" pitchFamily="34" charset="0"/>
                <a:cs typeface="Calibri"/>
              </a:rPr>
              <a:t>is </a:t>
            </a:r>
            <a:r>
              <a:rPr lang="en-US">
                <a:effectLst/>
                <a:latin typeface="Calibri"/>
                <a:ea typeface="Calibri" panose="020F0502020204030204" pitchFamily="34" charset="0"/>
                <a:cs typeface="Calibri"/>
              </a:rPr>
              <a:t>located at the </a:t>
            </a:r>
            <a:r>
              <a:rPr lang="en-US" b="1">
                <a:effectLst/>
                <a:latin typeface="Calibri"/>
                <a:ea typeface="Calibri" panose="020F0502020204030204" pitchFamily="34" charset="0"/>
                <a:cs typeface="Calibri"/>
              </a:rPr>
              <a:t>WANIC main site on the LWTech campus,</a:t>
            </a:r>
            <a:r>
              <a:rPr lang="en-US" b="1">
                <a:latin typeface="Calibri"/>
                <a:ea typeface="Calibri" panose="020F0502020204030204" pitchFamily="34" charset="0"/>
                <a:cs typeface="Calibri"/>
              </a:rPr>
              <a:t> </a:t>
            </a:r>
            <a:endParaRPr lang="en-US" b="1">
              <a:effectLst/>
              <a:latin typeface="Calibri"/>
              <a:ea typeface="Calibri" panose="020F0502020204030204" pitchFamily="34" charset="0"/>
              <a:cs typeface="Times New Roman" panose="02020603050405020304" pitchFamily="18" charset="0"/>
            </a:endParaRPr>
          </a:p>
          <a:p>
            <a:r>
              <a:rPr lang="en-US"/>
              <a:t>Classes meet in a facility that </a:t>
            </a:r>
            <a:r>
              <a:rPr lang="en-US" b="1"/>
              <a:t>mimics doctors’ examination rooms</a:t>
            </a:r>
          </a:p>
          <a:p>
            <a:r>
              <a:rPr lang="en-US"/>
              <a:t>students learn treatment room procedures, surgery instrument prep, office practices, vital signs, medical ethics, and more. </a:t>
            </a:r>
            <a:endParaRPr lang="en-US">
              <a:cs typeface="Calibri"/>
            </a:endParaRPr>
          </a:p>
          <a:p>
            <a:r>
              <a:rPr lang="en-US"/>
              <a:t>This course prepares students for the world of </a:t>
            </a:r>
            <a:r>
              <a:rPr lang="en-US" b="1"/>
              <a:t>doctors</a:t>
            </a:r>
            <a:r>
              <a:rPr lang="en-US"/>
              <a:t>, </a:t>
            </a:r>
            <a:r>
              <a:rPr lang="en-US" b="1"/>
              <a:t>nurses</a:t>
            </a:r>
            <a:r>
              <a:rPr lang="en-US"/>
              <a:t>, and </a:t>
            </a:r>
            <a:r>
              <a:rPr lang="en-US" b="1"/>
              <a:t>other healthcare professionals</a:t>
            </a:r>
            <a:r>
              <a:rPr lang="en-US"/>
              <a:t>. </a:t>
            </a:r>
          </a:p>
          <a:p>
            <a:r>
              <a:rPr lang="en-US" b="1"/>
              <a:t>After</a:t>
            </a:r>
            <a:r>
              <a:rPr lang="en-US"/>
              <a:t> completing this program, students interested in </a:t>
            </a:r>
            <a:r>
              <a:rPr lang="en-US" b="1"/>
              <a:t>pursuing</a:t>
            </a:r>
            <a:r>
              <a:rPr lang="en-US"/>
              <a:t> their (</a:t>
            </a:r>
            <a:r>
              <a:rPr lang="en-US" b="1"/>
              <a:t>Medical Assistant) MA certificate </a:t>
            </a:r>
            <a:r>
              <a:rPr lang="en-US"/>
              <a:t>will </a:t>
            </a:r>
            <a:r>
              <a:rPr lang="en-US" b="1"/>
              <a:t>require 4 more quarters of college.</a:t>
            </a:r>
            <a:endParaRPr lang="en-US" b="1">
              <a:latin typeface="Calibri"/>
              <a:ea typeface="Calibri" panose="020F0502020204030204" pitchFamily="34" charset="0"/>
              <a:cs typeface="Calibri"/>
            </a:endParaRPr>
          </a:p>
          <a:p>
            <a:pPr>
              <a:lnSpc>
                <a:spcPct val="107000"/>
              </a:lnSpc>
              <a:spcAft>
                <a:spcPts val="488"/>
              </a:spcAft>
            </a:pPr>
            <a:r>
              <a:rPr lang="en-US">
                <a:latin typeface="Calibri"/>
                <a:ea typeface="Calibri" panose="020F0502020204030204" pitchFamily="34" charset="0"/>
                <a:cs typeface="Calibri"/>
              </a:rPr>
              <a:t>They also</a:t>
            </a:r>
            <a:r>
              <a:rPr lang="en-US">
                <a:effectLst/>
                <a:latin typeface="Calibri"/>
                <a:ea typeface="Calibri" panose="020F0502020204030204" pitchFamily="34" charset="0"/>
                <a:cs typeface="Calibri"/>
              </a:rPr>
              <a:t> earn their </a:t>
            </a:r>
            <a:r>
              <a:rPr lang="en-US" b="1">
                <a:effectLst/>
                <a:latin typeface="Calibri"/>
                <a:ea typeface="Calibri" panose="020F0502020204030204" pitchFamily="34" charset="0"/>
                <a:cs typeface="Calibri"/>
              </a:rPr>
              <a:t>Basic Life Support First Aid and CPR </a:t>
            </a:r>
            <a:r>
              <a:rPr lang="en-US">
                <a:effectLst/>
                <a:latin typeface="Calibri"/>
                <a:ea typeface="Calibri" panose="020F0502020204030204" pitchFamily="34" charset="0"/>
                <a:cs typeface="Calibri"/>
              </a:rPr>
              <a:t>certificate for professional caregivers.</a:t>
            </a:r>
          </a:p>
          <a:p>
            <a:pPr>
              <a:lnSpc>
                <a:spcPct val="107000"/>
              </a:lnSpc>
              <a:spcAft>
                <a:spcPts val="488"/>
              </a:spcAft>
            </a:pPr>
            <a:endParaRPr lang="en-US">
              <a:latin typeface="Calibri"/>
              <a:ea typeface="Calibri" panose="020F0502020204030204" pitchFamily="34" charset="0"/>
              <a:cs typeface="Calibri"/>
            </a:endParaRPr>
          </a:p>
          <a:p>
            <a:pPr>
              <a:lnSpc>
                <a:spcPct val="107000"/>
              </a:lnSpc>
              <a:spcAft>
                <a:spcPts val="489"/>
              </a:spcAft>
            </a:pPr>
            <a:r>
              <a:rPr lang="en-US" sz="1100" b="0" i="0" u="none" strike="noStrike" cap="none">
                <a:solidFill>
                  <a:srgbClr val="000000"/>
                </a:solidFill>
                <a:effectLst/>
                <a:latin typeface="Arial"/>
                <a:ea typeface="Arial"/>
                <a:cs typeface="Arial"/>
                <a:sym typeface="Arial"/>
              </a:rPr>
              <a:t>Successful completion of Biology is strongly recommended prior to enrolling.</a:t>
            </a:r>
          </a:p>
          <a:p>
            <a:pPr marL="139700" indent="0">
              <a:lnSpc>
                <a:spcPct val="107000"/>
              </a:lnSpc>
              <a:spcAft>
                <a:spcPts val="489"/>
              </a:spcAft>
              <a:buNone/>
            </a:pPr>
            <a:endParaRPr lang="en-US" sz="1100" b="0" i="0" u="none" strike="noStrike" cap="none">
              <a:solidFill>
                <a:srgbClr val="000000"/>
              </a:solidFill>
              <a:effectLst/>
              <a:latin typeface="Arial"/>
              <a:cs typeface="Arial"/>
              <a:sym typeface="Arial"/>
            </a:endParaRPr>
          </a:p>
          <a:p>
            <a:pPr marL="139700" indent="0">
              <a:lnSpc>
                <a:spcPct val="107000"/>
              </a:lnSpc>
              <a:spcAft>
                <a:spcPts val="489"/>
              </a:spcAft>
              <a:buNone/>
            </a:pPr>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8129140-7F84-4C6C-B88C-47F2F519E1C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10272075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5725" y="1162050"/>
            <a:ext cx="6838950" cy="3848100"/>
          </a:xfrm>
        </p:spPr>
      </p:sp>
      <p:sp>
        <p:nvSpPr>
          <p:cNvPr id="3" name="Notes Placeholder 2"/>
          <p:cNvSpPr>
            <a:spLocks noGrp="1"/>
          </p:cNvSpPr>
          <p:nvPr>
            <p:ph type="body" idx="1"/>
          </p:nvPr>
        </p:nvSpPr>
        <p:spPr/>
        <p:txBody>
          <a:bodyPr/>
          <a:lstStyle/>
          <a:p>
            <a:pPr>
              <a:lnSpc>
                <a:spcPct val="107000"/>
              </a:lnSpc>
              <a:spcAft>
                <a:spcPts val="489"/>
              </a:spcAft>
            </a:pPr>
            <a:r>
              <a:rPr lang="en-US">
                <a:latin typeface="Calibri"/>
                <a:ea typeface="Calibri" panose="020F0502020204030204" pitchFamily="34" charset="0"/>
                <a:cs typeface="Calibri"/>
              </a:rPr>
              <a:t>Sports</a:t>
            </a:r>
            <a:r>
              <a:rPr lang="en-US">
                <a:effectLst/>
                <a:latin typeface="Calibri"/>
                <a:ea typeface="Calibri" panose="020F0502020204030204" pitchFamily="34" charset="0"/>
                <a:cs typeface="Calibri"/>
              </a:rPr>
              <a:t> Medicine </a:t>
            </a:r>
            <a:r>
              <a:rPr lang="en-US">
                <a:latin typeface="Calibri"/>
                <a:ea typeface="Calibri" panose="020F0502020204030204" pitchFamily="34" charset="0"/>
                <a:cs typeface="Calibri"/>
              </a:rPr>
              <a:t>is offered</a:t>
            </a:r>
            <a:r>
              <a:rPr lang="en-US">
                <a:effectLst/>
                <a:latin typeface="Calibri"/>
                <a:ea typeface="Calibri" panose="020F0502020204030204" pitchFamily="34" charset="0"/>
                <a:cs typeface="Calibri"/>
              </a:rPr>
              <a:t> at </a:t>
            </a:r>
            <a:r>
              <a:rPr lang="en-US" b="1">
                <a:effectLst/>
                <a:latin typeface="Calibri"/>
                <a:ea typeface="Calibri" panose="020F0502020204030204" pitchFamily="34" charset="0"/>
                <a:cs typeface="Calibri"/>
              </a:rPr>
              <a:t>Issaquah High School (in the ISD)</a:t>
            </a:r>
          </a:p>
          <a:p>
            <a:pPr>
              <a:lnSpc>
                <a:spcPct val="107000"/>
              </a:lnSpc>
              <a:spcAft>
                <a:spcPts val="489"/>
              </a:spcAft>
            </a:pPr>
            <a:r>
              <a:rPr lang="en-US">
                <a:effectLst/>
                <a:latin typeface="Calibri"/>
                <a:ea typeface="Calibri" panose="020F0502020204030204" pitchFamily="34" charset="0"/>
                <a:cs typeface="Calibri"/>
              </a:rPr>
              <a:t>This is an advanced and accelerated course</a:t>
            </a:r>
            <a:r>
              <a:rPr lang="en-US">
                <a:latin typeface="Calibri"/>
                <a:ea typeface="Calibri" panose="020F0502020204030204" pitchFamily="34" charset="0"/>
                <a:cs typeface="Calibri"/>
              </a:rPr>
              <a:t> where students gain practical skills in the lab as well as assisting at high school sporting events </a:t>
            </a:r>
            <a:endParaRPr lang="en-US">
              <a:effectLst/>
              <a:latin typeface="Calibri"/>
              <a:ea typeface="Calibri" panose="020F0502020204030204" pitchFamily="34" charset="0"/>
              <a:cs typeface="Calibri"/>
            </a:endParaRPr>
          </a:p>
          <a:p>
            <a:r>
              <a:rPr lang="en-US"/>
              <a:t>Students learn anatomy, physiology, medical terminology, </a:t>
            </a:r>
            <a:r>
              <a:rPr lang="en-US" b="1"/>
              <a:t>First Aid &amp; CPR</a:t>
            </a:r>
            <a:r>
              <a:rPr lang="en-US"/>
              <a:t>, nutrition, injury prevention, rehabilitation, and taping and wrapping</a:t>
            </a:r>
          </a:p>
          <a:p>
            <a:r>
              <a:rPr lang="en-US"/>
              <a:t>All through classroom instruction, lab participation, and field internships.</a:t>
            </a:r>
            <a:endParaRPr lang="en-US">
              <a:cs typeface="Calibri"/>
            </a:endParaRPr>
          </a:p>
          <a:p>
            <a:pPr marL="139700" indent="0">
              <a:lnSpc>
                <a:spcPct val="107000"/>
              </a:lnSpc>
              <a:spcAft>
                <a:spcPts val="488"/>
              </a:spcAft>
              <a:buNone/>
            </a:pPr>
            <a:endParaRPr lang="en-US">
              <a:latin typeface="Calibri"/>
              <a:ea typeface="Calibri" panose="020F0502020204030204" pitchFamily="34" charset="0"/>
              <a:cs typeface="Calibri"/>
            </a:endParaRPr>
          </a:p>
          <a:p>
            <a:pPr>
              <a:lnSpc>
                <a:spcPct val="107000"/>
              </a:lnSpc>
              <a:spcAft>
                <a:spcPts val="489"/>
              </a:spcAft>
            </a:pPr>
            <a:r>
              <a:rPr lang="en-US" sz="1100" b="0" i="0" u="none" strike="noStrike" cap="none">
                <a:solidFill>
                  <a:srgbClr val="000000"/>
                </a:solidFill>
                <a:effectLst/>
                <a:latin typeface="Arial"/>
                <a:ea typeface="Arial"/>
                <a:cs typeface="Arial"/>
                <a:sym typeface="Arial"/>
              </a:rPr>
              <a:t>Successful completion of Biology is strongly recommended prior to enrolling.</a:t>
            </a:r>
          </a:p>
          <a:p>
            <a:pPr>
              <a:lnSpc>
                <a:spcPct val="107000"/>
              </a:lnSpc>
              <a:spcAft>
                <a:spcPts val="489"/>
              </a:spcAft>
            </a:pPr>
            <a:endParaRPr lang="en-US"/>
          </a:p>
          <a:p>
            <a:pPr marL="457200" marR="0" lvl="0" indent="-317500" algn="l" defTabSz="914400" rtl="0" eaLnBrk="1" fontAlgn="base" latinLnBrk="0" hangingPunct="1">
              <a:lnSpc>
                <a:spcPct val="100000"/>
              </a:lnSpc>
              <a:spcBef>
                <a:spcPts val="0"/>
              </a:spcBef>
              <a:spcAft>
                <a:spcPts val="0"/>
              </a:spcAft>
              <a:buClr>
                <a:srgbClr val="000000"/>
              </a:buClr>
              <a:buSzPts val="1400"/>
              <a:buFont typeface="Arial"/>
              <a:buChar char="●"/>
              <a:tabLst/>
              <a:defRPr/>
            </a:pPr>
            <a:r>
              <a:rPr lang="en-US">
                <a:effectLst/>
                <a:latin typeface="Calibri"/>
                <a:ea typeface="Calibri" panose="020F0502020204030204" pitchFamily="34" charset="0"/>
                <a:cs typeface="Calibri"/>
              </a:rPr>
              <a:t>April 15th is the priority enrollment date for this program so interested students should submit an application well before this date.</a:t>
            </a:r>
            <a:r>
              <a:rPr lang="en-US">
                <a:latin typeface="Calibri"/>
                <a:ea typeface="Calibri" panose="020F0502020204030204" pitchFamily="34" charset="0"/>
                <a:cs typeface="Calibri"/>
              </a:rPr>
              <a:t> </a:t>
            </a:r>
            <a:endParaRPr lang="en-US">
              <a:effectLst/>
              <a:latin typeface="Calibri" panose="020F0502020204030204" pitchFamily="34" charset="0"/>
              <a:ea typeface="Calibri" panose="020F0502020204030204" pitchFamily="34" charset="0"/>
              <a:cs typeface="Calibri"/>
            </a:endParaRPr>
          </a:p>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8129140-7F84-4C6C-B88C-47F2F519E1C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108372648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5725" y="1162050"/>
            <a:ext cx="6838950" cy="3848100"/>
          </a:xfrm>
        </p:spPr>
      </p:sp>
      <p:sp>
        <p:nvSpPr>
          <p:cNvPr id="3" name="Notes Placeholder 2"/>
          <p:cNvSpPr>
            <a:spLocks noGrp="1"/>
          </p:cNvSpPr>
          <p:nvPr>
            <p:ph type="body" idx="1"/>
          </p:nvPr>
        </p:nvSpPr>
        <p:spPr/>
        <p:txBody>
          <a:bodyPr/>
          <a:lstStyle/>
          <a:p>
            <a:pPr>
              <a:lnSpc>
                <a:spcPct val="107000"/>
              </a:lnSpc>
              <a:spcAft>
                <a:spcPts val="488"/>
              </a:spcAft>
            </a:pPr>
            <a:endParaRPr lang="en-US">
              <a:effectLst/>
              <a:latin typeface="Calibri" panose="020F0502020204030204"/>
              <a:ea typeface="Calibri" panose="020F0502020204030204" pitchFamily="34" charset="0"/>
              <a:cs typeface="Calibri"/>
            </a:endParaRPr>
          </a:p>
          <a:p>
            <a:pPr>
              <a:lnSpc>
                <a:spcPct val="107000"/>
              </a:lnSpc>
              <a:spcAft>
                <a:spcPts val="488"/>
              </a:spcAft>
            </a:pPr>
            <a:r>
              <a:rPr lang="en-US">
                <a:effectLst/>
                <a:latin typeface="Calibri" panose="020F0502020204030204"/>
                <a:ea typeface="Calibri" panose="020F0502020204030204" pitchFamily="34" charset="0"/>
                <a:cs typeface="Calibri"/>
              </a:rPr>
              <a:t>DigiPen Art &amp; Animation </a:t>
            </a:r>
            <a:r>
              <a:rPr lang="en-US">
                <a:latin typeface="Calibri" panose="020F0502020204030204"/>
                <a:ea typeface="Calibri" panose="020F0502020204030204" pitchFamily="34" charset="0"/>
                <a:cs typeface="Calibri"/>
              </a:rPr>
              <a:t>provides</a:t>
            </a:r>
            <a:r>
              <a:rPr lang="en-US">
                <a:effectLst/>
                <a:latin typeface="Calibri" panose="020F0502020204030204"/>
                <a:ea typeface="Calibri" panose="020F0502020204030204" pitchFamily="34" charset="0"/>
                <a:cs typeface="Calibri"/>
              </a:rPr>
              <a:t> students with the baseline skills to succeed as an artist, illustrator or animator.</a:t>
            </a:r>
            <a:r>
              <a:rPr lang="en-US">
                <a:latin typeface="Calibri" panose="020F0502020204030204"/>
                <a:ea typeface="Calibri" panose="020F0502020204030204" pitchFamily="34" charset="0"/>
                <a:cs typeface="Calibri"/>
              </a:rPr>
              <a:t> </a:t>
            </a:r>
          </a:p>
          <a:p>
            <a:pPr marL="457200" marR="0" lvl="0" indent="-317500" algn="l" defTabSz="914400" rtl="0" eaLnBrk="1" fontAlgn="auto" latinLnBrk="0" hangingPunct="1">
              <a:lnSpc>
                <a:spcPct val="107000"/>
              </a:lnSpc>
              <a:spcBef>
                <a:spcPts val="0"/>
              </a:spcBef>
              <a:spcAft>
                <a:spcPts val="488"/>
              </a:spcAft>
              <a:buClr>
                <a:srgbClr val="000000"/>
              </a:buClr>
              <a:buSzPts val="1400"/>
              <a:buFont typeface="Arial"/>
              <a:buChar char="●"/>
              <a:tabLst/>
              <a:defRPr/>
            </a:pPr>
            <a:r>
              <a:rPr lang="en-US">
                <a:effectLst/>
                <a:latin typeface="Calibri" panose="020F0502020204030204" pitchFamily="34" charset="0"/>
                <a:ea typeface="Calibri" panose="020F0502020204030204" pitchFamily="34" charset="0"/>
                <a:cs typeface="Times New Roman" panose="02020603050405020304" pitchFamily="18" charset="0"/>
              </a:rPr>
              <a:t>In this program, students study professional production animation from traditional art theory and skills development to composition and storytelling in 2D animation and 3D modeling.</a:t>
            </a:r>
          </a:p>
          <a:p>
            <a:pPr>
              <a:lnSpc>
                <a:spcPct val="107000"/>
              </a:lnSpc>
              <a:spcAft>
                <a:spcPts val="488"/>
              </a:spcAft>
            </a:pPr>
            <a:endParaRPr lang="en-US">
              <a:effectLst/>
              <a:latin typeface="Calibri" panose="020F0502020204030204"/>
              <a:ea typeface="Calibri" panose="020F0502020204030204" pitchFamily="34" charset="0"/>
              <a:cs typeface="Calibri"/>
            </a:endParaRPr>
          </a:p>
          <a:p>
            <a:pPr>
              <a:lnSpc>
                <a:spcPct val="107000"/>
              </a:lnSpc>
              <a:spcAft>
                <a:spcPts val="489"/>
              </a:spcAft>
            </a:pPr>
            <a:r>
              <a:rPr lang="en-US">
                <a:effectLst/>
                <a:latin typeface="Calibri" panose="020F0502020204030204"/>
                <a:ea typeface="Calibri" panose="020F0502020204030204" pitchFamily="34" charset="0"/>
                <a:cs typeface="Calibri"/>
              </a:rPr>
              <a:t>In the </a:t>
            </a:r>
            <a:r>
              <a:rPr lang="en-US" b="1">
                <a:effectLst/>
                <a:latin typeface="Calibri" panose="020F0502020204030204"/>
                <a:ea typeface="Calibri" panose="020F0502020204030204" pitchFamily="34" charset="0"/>
                <a:cs typeface="Calibri"/>
              </a:rPr>
              <a:t>second year</a:t>
            </a:r>
            <a:r>
              <a:rPr lang="en-US">
                <a:effectLst/>
                <a:latin typeface="Calibri" panose="020F0502020204030204"/>
                <a:ea typeface="Calibri" panose="020F0502020204030204" pitchFamily="34" charset="0"/>
                <a:cs typeface="Calibri"/>
              </a:rPr>
              <a:t>, students </a:t>
            </a:r>
            <a:r>
              <a:rPr lang="en-US" b="1">
                <a:effectLst/>
                <a:latin typeface="Calibri" panose="020F0502020204030204"/>
                <a:ea typeface="Calibri" panose="020F0502020204030204" pitchFamily="34" charset="0"/>
                <a:cs typeface="Calibri"/>
              </a:rPr>
              <a:t>may</a:t>
            </a:r>
            <a:r>
              <a:rPr lang="en-US">
                <a:effectLst/>
                <a:latin typeface="Calibri" panose="020F0502020204030204"/>
                <a:ea typeface="Calibri" panose="020F0502020204030204" pitchFamily="34" charset="0"/>
                <a:cs typeface="Calibri"/>
              </a:rPr>
              <a:t> submit a portfolio and possibly earn </a:t>
            </a:r>
            <a:r>
              <a:rPr lang="en-US" b="1">
                <a:effectLst/>
                <a:latin typeface="Calibri" panose="020F0502020204030204"/>
                <a:ea typeface="Calibri" panose="020F0502020204030204" pitchFamily="34" charset="0"/>
                <a:cs typeface="Calibri"/>
              </a:rPr>
              <a:t>Advanced</a:t>
            </a:r>
            <a:r>
              <a:rPr lang="en-US" b="1" baseline="0">
                <a:effectLst/>
                <a:latin typeface="Calibri"/>
                <a:ea typeface="Calibri" panose="020F0502020204030204" pitchFamily="34" charset="0"/>
                <a:cs typeface="Calibri"/>
              </a:rPr>
              <a:t> Placement (</a:t>
            </a:r>
            <a:r>
              <a:rPr lang="en-US" b="1">
                <a:effectLst/>
                <a:latin typeface="Calibri"/>
                <a:ea typeface="Calibri" panose="020F0502020204030204" pitchFamily="34" charset="0"/>
                <a:cs typeface="Calibri"/>
              </a:rPr>
              <a:t>AP) credit.</a:t>
            </a:r>
          </a:p>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8129140-7F84-4C6C-B88C-47F2F519E1C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89529483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5725" y="1162050"/>
            <a:ext cx="6838950" cy="3848100"/>
          </a:xfrm>
        </p:spPr>
      </p:sp>
      <p:sp>
        <p:nvSpPr>
          <p:cNvPr id="3" name="Notes Placeholder 2"/>
          <p:cNvSpPr>
            <a:spLocks noGrp="1"/>
          </p:cNvSpPr>
          <p:nvPr>
            <p:ph type="body" idx="1"/>
          </p:nvPr>
        </p:nvSpPr>
        <p:spPr/>
        <p:txBody>
          <a:bodyPr/>
          <a:lstStyle/>
          <a:p>
            <a:pPr>
              <a:lnSpc>
                <a:spcPct val="107000"/>
              </a:lnSpc>
              <a:spcAft>
                <a:spcPts val="489"/>
              </a:spcAft>
            </a:pPr>
            <a:endParaRPr lang="en-US">
              <a:effectLst/>
              <a:latin typeface="Calibri"/>
              <a:ea typeface="Calibri" panose="020F0502020204030204" pitchFamily="34" charset="0"/>
              <a:cs typeface="Calibri"/>
            </a:endParaRPr>
          </a:p>
          <a:p>
            <a:pPr>
              <a:lnSpc>
                <a:spcPct val="107000"/>
              </a:lnSpc>
              <a:spcAft>
                <a:spcPts val="489"/>
              </a:spcAft>
            </a:pPr>
            <a:r>
              <a:rPr lang="en-US">
                <a:effectLst/>
                <a:latin typeface="Calibri"/>
                <a:ea typeface="Calibri" panose="020F0502020204030204" pitchFamily="34" charset="0"/>
                <a:cs typeface="Calibri"/>
              </a:rPr>
              <a:t>DigiPen Game Design is newer offering (2022-23) </a:t>
            </a:r>
            <a:r>
              <a:rPr lang="en-US">
                <a:latin typeface="Calibri"/>
                <a:ea typeface="Calibri" panose="020F0502020204030204" pitchFamily="34" charset="0"/>
                <a:cs typeface="Calibri"/>
              </a:rPr>
              <a:t>and</a:t>
            </a:r>
            <a:r>
              <a:rPr lang="en-US">
                <a:effectLst/>
                <a:latin typeface="Calibri"/>
                <a:ea typeface="Calibri" panose="020F0502020204030204" pitchFamily="34" charset="0"/>
                <a:cs typeface="Calibri"/>
              </a:rPr>
              <a:t> ideal for creative-minded students who are deeply curious to understand the behavior and psychology behind </a:t>
            </a:r>
            <a:r>
              <a:rPr lang="en-US">
                <a:latin typeface="Calibri"/>
                <a:ea typeface="Calibri" panose="020F0502020204030204" pitchFamily="34" charset="0"/>
                <a:cs typeface="Calibri"/>
              </a:rPr>
              <a:t>designing games</a:t>
            </a:r>
            <a:r>
              <a:rPr lang="en-US">
                <a:effectLst/>
                <a:latin typeface="Calibri"/>
                <a:ea typeface="Calibri" panose="020F0502020204030204" pitchFamily="34" charset="0"/>
                <a:cs typeface="Calibri"/>
              </a:rPr>
              <a:t>,</a:t>
            </a:r>
            <a:r>
              <a:rPr lang="en-US">
                <a:latin typeface="Calibri"/>
                <a:ea typeface="Calibri" panose="020F0502020204030204" pitchFamily="34" charset="0"/>
                <a:cs typeface="Calibri"/>
              </a:rPr>
              <a:t> </a:t>
            </a:r>
            <a:r>
              <a:rPr lang="en-US">
                <a:effectLst/>
                <a:latin typeface="Calibri"/>
                <a:ea typeface="Calibri" panose="020F0502020204030204" pitchFamily="34" charset="0"/>
                <a:cs typeface="Calibri"/>
              </a:rPr>
              <a:t>and eager to learn methods for designing fun and engaging interactive experiences. It incorporates all aspects of the game design process, including computer programming and project management.</a:t>
            </a:r>
            <a:endParaRPr lang="en-US">
              <a:cs typeface="Calibri" panose="020F0502020204030204"/>
            </a:endParaRPr>
          </a:p>
          <a:p>
            <a:endParaRPr lang="en-US"/>
          </a:p>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8129140-7F84-4C6C-B88C-47F2F519E1C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136042091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5725" y="1162050"/>
            <a:ext cx="6838950" cy="3848100"/>
          </a:xfrm>
        </p:spPr>
      </p:sp>
      <p:sp>
        <p:nvSpPr>
          <p:cNvPr id="3" name="Notes Placeholder 2"/>
          <p:cNvSpPr>
            <a:spLocks noGrp="1"/>
          </p:cNvSpPr>
          <p:nvPr>
            <p:ph type="body" idx="1"/>
          </p:nvPr>
        </p:nvSpPr>
        <p:spPr/>
        <p:txBody>
          <a:bodyPr/>
          <a:lstStyle/>
          <a:p>
            <a:pPr>
              <a:lnSpc>
                <a:spcPct val="107000"/>
              </a:lnSpc>
              <a:spcAft>
                <a:spcPts val="489"/>
              </a:spcAft>
            </a:pPr>
            <a:r>
              <a:rPr lang="en-US">
                <a:effectLst/>
                <a:latin typeface="Calibri"/>
                <a:ea typeface="Calibri" panose="020F0502020204030204" pitchFamily="34" charset="0"/>
                <a:cs typeface="Calibri"/>
              </a:rPr>
              <a:t>DigiPen Music &amp; Sound Design </a:t>
            </a:r>
            <a:r>
              <a:rPr lang="en-US">
                <a:latin typeface="Calibri"/>
                <a:ea typeface="Calibri" panose="020F0502020204030204" pitchFamily="34" charset="0"/>
                <a:cs typeface="Calibri"/>
              </a:rPr>
              <a:t>focuses on combining music</a:t>
            </a:r>
            <a:r>
              <a:rPr lang="en-US">
                <a:effectLst/>
                <a:latin typeface="Calibri"/>
                <a:ea typeface="Calibri" panose="020F0502020204030204" pitchFamily="34" charset="0"/>
                <a:cs typeface="Calibri"/>
              </a:rPr>
              <a:t> composition, history, and theory with practical training in studio recording techniques.</a:t>
            </a:r>
            <a:r>
              <a:rPr lang="en-US">
                <a:latin typeface="Calibri"/>
                <a:ea typeface="Calibri" panose="020F0502020204030204" pitchFamily="34" charset="0"/>
                <a:cs typeface="Calibri"/>
              </a:rPr>
              <a:t> </a:t>
            </a:r>
            <a:endParaRPr lang="en-US">
              <a:effectLst/>
              <a:latin typeface="Calibri"/>
              <a:ea typeface="Calibri" panose="020F0502020204030204" pitchFamily="34" charset="0"/>
              <a:cs typeface="Times New Roman" panose="02020603050405020304" pitchFamily="18" charset="0"/>
            </a:endParaRPr>
          </a:p>
          <a:p>
            <a:pPr>
              <a:lnSpc>
                <a:spcPct val="107000"/>
              </a:lnSpc>
              <a:spcAft>
                <a:spcPts val="488"/>
              </a:spcAft>
            </a:pPr>
            <a:r>
              <a:rPr lang="en-US"/>
              <a:t>Students learn to apply fundamentals in computer science, mathematics, and physics to sound design principles. </a:t>
            </a:r>
          </a:p>
          <a:p>
            <a:pPr marL="457200" marR="0" lvl="0" indent="-317500" algn="l" defTabSz="914400" rtl="0" eaLnBrk="1" fontAlgn="auto" latinLnBrk="0" hangingPunct="1">
              <a:lnSpc>
                <a:spcPct val="107000"/>
              </a:lnSpc>
              <a:spcBef>
                <a:spcPts val="0"/>
              </a:spcBef>
              <a:spcAft>
                <a:spcPts val="488"/>
              </a:spcAft>
              <a:buClr>
                <a:srgbClr val="000000"/>
              </a:buClr>
              <a:buSzPts val="1400"/>
              <a:buFont typeface="Arial"/>
              <a:buChar char="●"/>
              <a:tabLst/>
              <a:defRPr/>
            </a:pPr>
            <a:r>
              <a:rPr lang="en-US">
                <a:effectLst/>
                <a:latin typeface="Calibri"/>
                <a:ea typeface="Calibri" panose="020F0502020204030204" pitchFamily="34" charset="0"/>
                <a:cs typeface="Calibri"/>
              </a:rPr>
              <a:t>They work within teams in real-world settings to create interactive audio for video games and engaging soundtracks for film.</a:t>
            </a:r>
          </a:p>
          <a:p>
            <a:pPr>
              <a:lnSpc>
                <a:spcPct val="107000"/>
              </a:lnSpc>
              <a:spcAft>
                <a:spcPts val="488"/>
              </a:spcAft>
            </a:pPr>
            <a:endParaRPr lang="en-US">
              <a:cs typeface="Calibri"/>
            </a:endParaRPr>
          </a:p>
          <a:p>
            <a:pPr>
              <a:lnSpc>
                <a:spcPct val="107000"/>
              </a:lnSpc>
              <a:spcAft>
                <a:spcPts val="489"/>
              </a:spcAft>
            </a:pPr>
            <a:endParaRPr lang="en-US">
              <a:cs typeface="Calibri"/>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8129140-7F84-4C6C-B88C-47F2F519E1C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427930064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5725" y="1162050"/>
            <a:ext cx="6838950" cy="3848100"/>
          </a:xfrm>
        </p:spPr>
      </p:sp>
      <p:sp>
        <p:nvSpPr>
          <p:cNvPr id="3" name="Notes Placeholder 2"/>
          <p:cNvSpPr>
            <a:spLocks noGrp="1"/>
          </p:cNvSpPr>
          <p:nvPr>
            <p:ph type="body" idx="1"/>
          </p:nvPr>
        </p:nvSpPr>
        <p:spPr/>
        <p:txBody>
          <a:bodyPr/>
          <a:lstStyle/>
          <a:p>
            <a:pPr>
              <a:lnSpc>
                <a:spcPct val="107000"/>
              </a:lnSpc>
              <a:spcAft>
                <a:spcPts val="489"/>
              </a:spcAft>
            </a:pPr>
            <a:r>
              <a:rPr lang="en-US">
                <a:latin typeface="Calibri"/>
                <a:ea typeface="Calibri" panose="020F0502020204030204" pitchFamily="34" charset="0"/>
                <a:cs typeface="Calibri"/>
              </a:rPr>
              <a:t>In Video Game Programming </a:t>
            </a:r>
            <a:r>
              <a:rPr lang="en-US">
                <a:effectLst/>
                <a:latin typeface="Calibri"/>
                <a:ea typeface="Calibri" panose="020F0502020204030204" pitchFamily="34" charset="0"/>
                <a:cs typeface="Calibri"/>
              </a:rPr>
              <a:t>students design and develop games using a game engine while learning the basics of programming </a:t>
            </a:r>
            <a:r>
              <a:rPr lang="en-US" sz="1100" b="0" i="0" u="none" strike="noStrike" cap="none">
                <a:solidFill>
                  <a:srgbClr val="000000"/>
                </a:solidFill>
                <a:effectLst/>
                <a:latin typeface="Arial"/>
                <a:ea typeface="Arial"/>
                <a:cs typeface="Arial"/>
                <a:sym typeface="Arial"/>
              </a:rPr>
              <a:t>a variety of languages.</a:t>
            </a:r>
          </a:p>
          <a:p>
            <a:pPr>
              <a:lnSpc>
                <a:spcPct val="107000"/>
              </a:lnSpc>
              <a:spcAft>
                <a:spcPts val="489"/>
              </a:spcAft>
            </a:pPr>
            <a:r>
              <a:rPr lang="en-US"/>
              <a:t>By integrating mathematics and design theory, students immerse themselves in the game production process and explore pathways into video game careers.</a:t>
            </a:r>
          </a:p>
          <a:p>
            <a:pPr marL="139700" indent="0">
              <a:lnSpc>
                <a:spcPct val="107000"/>
              </a:lnSpc>
              <a:spcAft>
                <a:spcPts val="488"/>
              </a:spcAft>
              <a:buNone/>
            </a:pPr>
            <a:endParaRPr lang="en-US">
              <a:latin typeface="Calibri"/>
              <a:ea typeface="Calibri" panose="020F0502020204030204" pitchFamily="34" charset="0"/>
              <a:cs typeface="Calibri"/>
            </a:endParaRPr>
          </a:p>
          <a:p>
            <a:pPr>
              <a:lnSpc>
                <a:spcPct val="107000"/>
              </a:lnSpc>
              <a:spcAft>
                <a:spcPts val="489"/>
              </a:spcAft>
            </a:pPr>
            <a:r>
              <a:rPr lang="en-US" b="1">
                <a:effectLst/>
                <a:latin typeface="Calibri"/>
                <a:ea typeface="Calibri" panose="020F0502020204030204" pitchFamily="34" charset="0"/>
                <a:cs typeface="Calibri"/>
              </a:rPr>
              <a:t>Algebra 2 is a pre-requisite</a:t>
            </a:r>
            <a:r>
              <a:rPr lang="en-US">
                <a:effectLst/>
                <a:latin typeface="Calibri"/>
                <a:ea typeface="Calibri" panose="020F0502020204030204" pitchFamily="34" charset="0"/>
                <a:cs typeface="Calibri"/>
              </a:rPr>
              <a:t>, requiring </a:t>
            </a:r>
            <a:r>
              <a:rPr lang="en-US" b="1">
                <a:effectLst/>
                <a:latin typeface="Calibri"/>
                <a:ea typeface="Calibri" panose="020F0502020204030204" pitchFamily="34" charset="0"/>
                <a:cs typeface="Calibri"/>
              </a:rPr>
              <a:t>successful completion prior to enrollment </a:t>
            </a:r>
            <a:r>
              <a:rPr lang="en-US">
                <a:effectLst/>
                <a:latin typeface="Calibri"/>
                <a:ea typeface="Calibri" panose="020F0502020204030204" pitchFamily="34" charset="0"/>
                <a:cs typeface="Calibri"/>
              </a:rPr>
              <a:t>(as this is math intensive program)</a:t>
            </a:r>
          </a:p>
          <a:p>
            <a:pPr>
              <a:lnSpc>
                <a:spcPct val="107000"/>
              </a:lnSpc>
              <a:spcAft>
                <a:spcPts val="489"/>
              </a:spcAft>
            </a:pPr>
            <a:endParaRPr lang="en-US">
              <a:effectLst/>
              <a:latin typeface="Calibri"/>
              <a:ea typeface="Calibri" panose="020F0502020204030204" pitchFamily="34" charset="0"/>
              <a:cs typeface="Calibri"/>
            </a:endParaRPr>
          </a:p>
          <a:p>
            <a:pPr>
              <a:lnSpc>
                <a:spcPct val="107000"/>
              </a:lnSpc>
              <a:spcAft>
                <a:spcPts val="489"/>
              </a:spcAft>
            </a:pPr>
            <a:r>
              <a:rPr lang="en-US">
                <a:effectLst/>
                <a:latin typeface="Calibri"/>
                <a:ea typeface="Calibri" panose="020F0502020204030204" pitchFamily="34" charset="0"/>
                <a:cs typeface="Calibri"/>
              </a:rPr>
              <a:t>In the </a:t>
            </a:r>
            <a:r>
              <a:rPr lang="en-US" b="1">
                <a:effectLst/>
                <a:latin typeface="Calibri"/>
                <a:ea typeface="Calibri" panose="020F0502020204030204" pitchFamily="34" charset="0"/>
                <a:cs typeface="Calibri"/>
              </a:rPr>
              <a:t>Year 1 program</a:t>
            </a:r>
            <a:r>
              <a:rPr lang="en-US">
                <a:effectLst/>
                <a:latin typeface="Calibri"/>
                <a:ea typeface="Calibri" panose="020F0502020204030204" pitchFamily="34" charset="0"/>
                <a:cs typeface="Calibri"/>
              </a:rPr>
              <a:t>, students are prepared for and </a:t>
            </a:r>
            <a:r>
              <a:rPr lang="en-US" b="1" i="1">
                <a:effectLst/>
                <a:latin typeface="Calibri"/>
                <a:ea typeface="Calibri" panose="020F0502020204030204" pitchFamily="34" charset="0"/>
                <a:cs typeface="Calibri"/>
              </a:rPr>
              <a:t>may</a:t>
            </a:r>
            <a:r>
              <a:rPr lang="en-US">
                <a:effectLst/>
                <a:latin typeface="Calibri"/>
                <a:ea typeface="Calibri" panose="020F0502020204030204" pitchFamily="34" charset="0"/>
                <a:cs typeface="Calibri"/>
              </a:rPr>
              <a:t> take the </a:t>
            </a:r>
            <a:r>
              <a:rPr lang="en-US" b="1">
                <a:effectLst/>
                <a:latin typeface="Calibri"/>
                <a:ea typeface="Calibri" panose="020F0502020204030204" pitchFamily="34" charset="0"/>
                <a:cs typeface="Calibri"/>
              </a:rPr>
              <a:t>AP Computer Science Principles exam </a:t>
            </a:r>
            <a:r>
              <a:rPr lang="en-US">
                <a:effectLst/>
                <a:latin typeface="Calibri"/>
                <a:ea typeface="Calibri" panose="020F0502020204030204" pitchFamily="34" charset="0"/>
                <a:cs typeface="Calibri"/>
              </a:rPr>
              <a:t>to earn </a:t>
            </a:r>
            <a:r>
              <a:rPr lang="en-US" b="1">
                <a:effectLst/>
                <a:latin typeface="Calibri"/>
                <a:ea typeface="Calibri" panose="020F0502020204030204" pitchFamily="34" charset="0"/>
                <a:cs typeface="Calibri"/>
              </a:rPr>
              <a:t>Advanced Placement (AP) credit.</a:t>
            </a:r>
          </a:p>
          <a:p>
            <a:endParaRPr lang="en-US"/>
          </a:p>
          <a:p>
            <a:pPr marL="457200" marR="0" lvl="0" indent="-317500" algn="l" defTabSz="914400" rtl="0" eaLnBrk="1" fontAlgn="auto" latinLnBrk="0" hangingPunct="1">
              <a:lnSpc>
                <a:spcPct val="100000"/>
              </a:lnSpc>
              <a:spcBef>
                <a:spcPts val="0"/>
              </a:spcBef>
              <a:spcAft>
                <a:spcPts val="0"/>
              </a:spcAft>
              <a:buClr>
                <a:srgbClr val="000000"/>
              </a:buClr>
              <a:buSzPts val="1400"/>
              <a:buFont typeface="Arial"/>
              <a:buChar char="●"/>
              <a:tabLst/>
              <a:defRPr/>
            </a:pPr>
            <a:r>
              <a:rPr lang="en-US" sz="1100">
                <a:latin typeface="Calibri" panose="020F0502020204030204" pitchFamily="34" charset="0"/>
                <a:cs typeface="Calibri" panose="020F0502020204030204" pitchFamily="34" charset="0"/>
              </a:rPr>
              <a:t>Coursework includes the essential mathematical concepts necessary for creating 2D games and simulations using a preexisting game engine. Students code using a variety of languages and learn the logic, algorithms, and process to write programs</a:t>
            </a:r>
          </a:p>
          <a:p>
            <a:endParaRPr lang="en-US"/>
          </a:p>
          <a:p>
            <a:pPr marL="139700" indent="0">
              <a:buNone/>
            </a:pPr>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8129140-7F84-4C6C-B88C-47F2F519E1C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24561681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212725"/>
            <a:ext cx="5575300" cy="3136900"/>
          </a:xfrm>
        </p:spPr>
      </p:sp>
      <p:sp>
        <p:nvSpPr>
          <p:cNvPr id="3" name="Notes Placeholder 2"/>
          <p:cNvSpPr>
            <a:spLocks noGrp="1"/>
          </p:cNvSpPr>
          <p:nvPr>
            <p:ph type="body" idx="1"/>
          </p:nvPr>
        </p:nvSpPr>
        <p:spPr>
          <a:xfrm>
            <a:off x="189311" y="3349626"/>
            <a:ext cx="6602199" cy="5852634"/>
          </a:xfrm>
        </p:spPr>
        <p:txBody>
          <a:bodyPr/>
          <a:lstStyle/>
          <a:p>
            <a:pPr marL="139700" indent="0">
              <a:buNone/>
            </a:pPr>
            <a:r>
              <a:rPr lang="en-US"/>
              <a:t>Kari</a:t>
            </a:r>
          </a:p>
          <a:p>
            <a:pPr marL="139700" indent="0">
              <a:buNone/>
            </a:pPr>
            <a:endParaRPr lang="en-US"/>
          </a:p>
          <a:p>
            <a:r>
              <a:rPr lang="en-US" sz="1100"/>
              <a:t>Remember, students from any of the high schools in any of the seven school districts within the WANIC consortium are eligible for a Skill Center program.</a:t>
            </a:r>
            <a:r>
              <a:rPr lang="en-US"/>
              <a:t> </a:t>
            </a:r>
          </a:p>
          <a:p>
            <a:r>
              <a:rPr lang="en-US" sz="1100"/>
              <a:t>STUDENTS should work directly with their high school’s CAREER SPECIALIST and SCHOOL COUNSELOR for guidance with the registration process</a:t>
            </a:r>
            <a:r>
              <a:rPr lang="en-US"/>
              <a:t> </a:t>
            </a:r>
            <a:endParaRPr lang="en-US" sz="1100"/>
          </a:p>
          <a:p>
            <a:endParaRPr lang="en-US" sz="1100"/>
          </a:p>
          <a:p>
            <a:r>
              <a:rPr lang="en-US" sz="1100"/>
              <a:t>in general, if a student is applying to a program in a location outside their school district, they must use the WANIC registration system. Otherwise, they must use their own building or district method to apply. There is on exception, and that is LWSD. Any LWSD student applying to ANY WANIC program in ANY location, must use the WANIC reg. system.</a:t>
            </a:r>
          </a:p>
          <a:p>
            <a:pPr marL="139700" indent="0">
              <a:buNone/>
            </a:pPr>
            <a:endParaRPr lang="en-US" sz="1100"/>
          </a:p>
          <a:p>
            <a:r>
              <a:rPr lang="en-US" sz="1100"/>
              <a:t>Students may apply to a Skill Center program that is NOT in their school district</a:t>
            </a:r>
          </a:p>
          <a:p>
            <a:pPr lvl="1"/>
            <a:r>
              <a:rPr lang="en-US" sz="1100"/>
              <a:t>these types of applications should come through WANIC.</a:t>
            </a:r>
          </a:p>
          <a:p>
            <a:endParaRPr lang="en-US" sz="1100"/>
          </a:p>
          <a:p>
            <a:r>
              <a:rPr lang="en-US" sz="1100"/>
              <a:t>It gets tricky when a student is interested in a WANIC Skill Center program that is offered </a:t>
            </a:r>
            <a:r>
              <a:rPr lang="en-US" sz="1100" i="1"/>
              <a:t>within</a:t>
            </a:r>
            <a:r>
              <a:rPr lang="en-US" sz="1100"/>
              <a:t> their own district:</a:t>
            </a:r>
          </a:p>
          <a:p>
            <a:pPr lvl="1"/>
            <a:r>
              <a:rPr lang="en-US" sz="1100"/>
              <a:t>In such cases, even though the students </a:t>
            </a:r>
            <a:r>
              <a:rPr lang="en-US" sz="1100" i="1"/>
              <a:t>are</a:t>
            </a:r>
            <a:r>
              <a:rPr lang="en-US" sz="1100"/>
              <a:t> applying to a WANIC Skill Center program, because these are WITHIN the student’s OWN districts, the applications do NOT come through WANIC.</a:t>
            </a:r>
          </a:p>
          <a:p>
            <a:endParaRPr lang="en-US" sz="1100"/>
          </a:p>
          <a:p>
            <a:endParaRPr lang="en-US" sz="105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DC51814-3B91-4036-94D2-3977634EE21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2024212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39700" indent="0">
              <a:buNone/>
            </a:pPr>
            <a:r>
              <a:rPr lang="en-US"/>
              <a:t>Kari</a:t>
            </a:r>
          </a:p>
          <a:p>
            <a:pPr marL="139700" indent="0">
              <a:buNone/>
            </a:pPr>
            <a:endParaRPr lang="en-US"/>
          </a:p>
          <a:p>
            <a:r>
              <a:rPr lang="en-US" sz="1100"/>
              <a:t>SUMMER SEMESTER:</a:t>
            </a:r>
            <a:r>
              <a:rPr lang="en-US"/>
              <a:t>  </a:t>
            </a:r>
            <a:r>
              <a:rPr lang="en-US" sz="1100"/>
              <a:t> IMPORTANT DETAILS</a:t>
            </a:r>
            <a:r>
              <a:rPr lang="en-US"/>
              <a:t> </a:t>
            </a:r>
          </a:p>
          <a:p>
            <a:r>
              <a:rPr lang="en-US" sz="1100"/>
              <a:t>In Summer we may </a:t>
            </a:r>
            <a:r>
              <a:rPr lang="en-US" sz="1100" b="1"/>
              <a:t>have 25 or more CTE classes </a:t>
            </a:r>
            <a:r>
              <a:rPr lang="en-US" sz="1100"/>
              <a:t>plus at least one </a:t>
            </a:r>
            <a:r>
              <a:rPr lang="en-US" sz="1100" b="1"/>
              <a:t>Health</a:t>
            </a:r>
            <a:r>
              <a:rPr lang="en-US" sz="1100"/>
              <a:t> </a:t>
            </a:r>
            <a:r>
              <a:rPr lang="en-US" sz="1100" b="1"/>
              <a:t>class</a:t>
            </a:r>
            <a:r>
              <a:rPr lang="en-US" sz="1100"/>
              <a:t>, which is very popular</a:t>
            </a:r>
          </a:p>
          <a:p>
            <a:r>
              <a:rPr lang="en-US" sz="1100"/>
              <a:t>The summer classes are offered in multiple locations, depending on which districts participate. In prior years we’ve had classes offered in Northshore, Bellevue, Lake Washington, Riverview, Mercer Island, and Issaquah school districts in addition to WANIC at LWTech.</a:t>
            </a:r>
          </a:p>
          <a:p>
            <a:r>
              <a:rPr lang="en-US" sz="1100"/>
              <a:t>Each is the equivalent of a </a:t>
            </a:r>
            <a:r>
              <a:rPr lang="en-US" sz="1100" b="1"/>
              <a:t>high school semester (.05 credit </a:t>
            </a:r>
            <a:r>
              <a:rPr lang="en-US" sz="1100"/>
              <a:t>) packed into </a:t>
            </a:r>
            <a:r>
              <a:rPr lang="en-US" sz="1100" b="1"/>
              <a:t>three weeks</a:t>
            </a:r>
            <a:r>
              <a:rPr lang="en-US" sz="1100"/>
              <a:t>.</a:t>
            </a:r>
            <a:r>
              <a:rPr lang="en-US"/>
              <a:t> </a:t>
            </a:r>
          </a:p>
          <a:p>
            <a:r>
              <a:rPr lang="en-US" sz="1100"/>
              <a:t>All students earn a grade which does affect their GPA. Students and families need to understand that the WANIC Summer program is actual high school – not camp!</a:t>
            </a:r>
            <a:r>
              <a:rPr lang="en-US"/>
              <a:t> </a:t>
            </a:r>
            <a:endParaRPr lang="en-US" sz="1100"/>
          </a:p>
          <a:p>
            <a:r>
              <a:rPr lang="en-US" sz="1100"/>
              <a:t>Attendance and academic engagement is critical to the students’ success</a:t>
            </a:r>
          </a:p>
          <a:p>
            <a:r>
              <a:rPr lang="en-US" sz="1100"/>
              <a:t>open to all </a:t>
            </a:r>
            <a:r>
              <a:rPr lang="en-US" sz="1100" b="1"/>
              <a:t>rising-9</a:t>
            </a:r>
            <a:r>
              <a:rPr lang="en-US" sz="1100" b="1" baseline="30000"/>
              <a:t>th</a:t>
            </a:r>
            <a:r>
              <a:rPr lang="en-US" sz="1100" b="1"/>
              <a:t> through rising-12</a:t>
            </a:r>
            <a:r>
              <a:rPr lang="en-US" sz="1100" b="1" baseline="30000"/>
              <a:t>th</a:t>
            </a:r>
            <a:r>
              <a:rPr lang="en-US" sz="1100" b="1"/>
              <a:t> graders</a:t>
            </a:r>
            <a:r>
              <a:rPr lang="en-US" sz="1100"/>
              <a:t>. There are a few exceptions which exclude rising 9</a:t>
            </a:r>
            <a:r>
              <a:rPr lang="en-US" sz="1100" baseline="30000"/>
              <a:t>th</a:t>
            </a:r>
            <a:r>
              <a:rPr lang="en-US" sz="1100"/>
              <a:t> graders due to their level of difficulty, for example the Biotech classes offered through our partner, the Institute of Systems Biology.</a:t>
            </a:r>
          </a:p>
          <a:p>
            <a:r>
              <a:rPr lang="en-US" sz="1100"/>
              <a:t>A LOT of work is covered in the three weeks of summer semester. While it is “</a:t>
            </a:r>
            <a:r>
              <a:rPr lang="en-US" sz="1100" b="1"/>
              <a:t>exploratory</a:t>
            </a:r>
            <a:r>
              <a:rPr lang="en-US" sz="1100"/>
              <a:t>” compared with the Academic Year classes which are ‘preparatory’ in scope, the summer classes are still quite rigorous and fast paced. It’s best if students understand this going in. There’s typically no homework given, but they do have to show up and work hard from </a:t>
            </a:r>
            <a:r>
              <a:rPr lang="en-US" sz="1100" b="1"/>
              <a:t>8am until 3pm every day </a:t>
            </a:r>
            <a:r>
              <a:rPr lang="en-US" sz="1100"/>
              <a:t>for </a:t>
            </a:r>
            <a:r>
              <a:rPr lang="en-US" sz="1100" b="1"/>
              <a:t>three weeks.</a:t>
            </a:r>
          </a:p>
          <a:p>
            <a:r>
              <a:rPr lang="en-US" sz="1100"/>
              <a:t>we do need to </a:t>
            </a:r>
            <a:r>
              <a:rPr lang="en-US" sz="1100" b="1"/>
              <a:t>verify that each student is registered at the sending school </a:t>
            </a:r>
            <a:r>
              <a:rPr lang="en-US" sz="1100"/>
              <a:t>and their other details are accurate. So there is a step that needs to be done by someone at the sending school, usually the </a:t>
            </a:r>
            <a:r>
              <a:rPr lang="en-US" sz="1100" b="1"/>
              <a:t>Career Specialist</a:t>
            </a:r>
            <a:r>
              <a:rPr lang="en-US" sz="1100"/>
              <a:t>.</a:t>
            </a:r>
            <a:r>
              <a:rPr lang="en-US"/>
              <a:t> </a:t>
            </a:r>
            <a:endParaRPr lang="en-US" sz="1100"/>
          </a:p>
          <a:p>
            <a:r>
              <a:rPr lang="en-US" sz="1100"/>
              <a:t>There is </a:t>
            </a:r>
            <a:r>
              <a:rPr lang="en-US" sz="1100" b="1"/>
              <a:t>no college credit</a:t>
            </a:r>
            <a:r>
              <a:rPr lang="en-US" sz="1100"/>
              <a:t> available for summer semester classes</a:t>
            </a:r>
            <a:r>
              <a:rPr lang="en-US"/>
              <a:t> </a:t>
            </a:r>
            <a:r>
              <a:rPr lang="en-US" sz="1100"/>
              <a:t> (no ‘dual credit’ for summer)</a:t>
            </a:r>
          </a:p>
          <a:p>
            <a:r>
              <a:rPr lang="en-US" sz="1100"/>
              <a:t>grade reports are emailed to the sending schools where they are required to be transcribed to the students’ official records. This is not optional. All summer semester classes attempted by students must show up on their high school transcripts, even if the student or parents are not happy with the final grade.</a:t>
            </a:r>
            <a:r>
              <a:rPr lang="en-US"/>
              <a:t> </a:t>
            </a:r>
            <a:endParaRPr lang="en-US" sz="1100"/>
          </a:p>
          <a:p>
            <a:r>
              <a:rPr lang="en-US" sz="1100"/>
              <a:t>There are no summer class fees</a:t>
            </a:r>
          </a:p>
          <a:p>
            <a:r>
              <a:rPr lang="en-US" sz="1100"/>
              <a:t>we can only accept students who are registered in a public high school within the WANIC consortium into the WANIC Summer Semester classes. This is part of the verification process. If a student resides with a WANIC Consortium district but is home-schooled or attends private school, they must register at their public high school to be eligible for WANIC.</a:t>
            </a:r>
          </a:p>
          <a:p>
            <a:r>
              <a:rPr lang="en-US" sz="1100"/>
              <a:t>Summer Semester applications open after spring break in mid to late April.</a:t>
            </a:r>
          </a:p>
          <a:p>
            <a:endParaRPr lang="en-US" sz="1100"/>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F82289-BCFD-4053-9D06-A9140C63A45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77073951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39700" indent="0">
              <a:buNone/>
            </a:pPr>
            <a:r>
              <a:rPr lang="en-US">
                <a:solidFill>
                  <a:schemeClr val="tx1"/>
                </a:solidFill>
              </a:rPr>
              <a:t>Kari</a:t>
            </a:r>
          </a:p>
          <a:p>
            <a:endParaRPr lang="en-US">
              <a:solidFill>
                <a:schemeClr val="tx1"/>
              </a:solidFill>
            </a:endParaRPr>
          </a:p>
          <a:p>
            <a:r>
              <a:rPr lang="en-US">
                <a:solidFill>
                  <a:schemeClr val="tx1"/>
                </a:solidFill>
              </a:rPr>
              <a:t>Officially, allowed to miss ONLY ONE day.</a:t>
            </a:r>
            <a:endParaRPr lang="en-US"/>
          </a:p>
          <a:p>
            <a:r>
              <a:rPr lang="en-US">
                <a:solidFill>
                  <a:schemeClr val="tx1"/>
                </a:solidFill>
              </a:rPr>
              <a:t>CANNOT miss DAY 1  or  DAY 13</a:t>
            </a:r>
          </a:p>
          <a:p>
            <a:r>
              <a:rPr lang="en-US">
                <a:solidFill>
                  <a:schemeClr val="tx1"/>
                </a:solidFill>
              </a:rPr>
              <a:t>13 days of class </a:t>
            </a:r>
          </a:p>
          <a:p>
            <a:endParaRPr lang="en-US">
              <a:solidFill>
                <a:schemeClr val="tx1"/>
              </a:solidFill>
            </a:endParaRPr>
          </a:p>
          <a:p>
            <a:endParaRPr lang="en-US">
              <a:solidFill>
                <a:schemeClr val="tx1"/>
              </a:solidFill>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F82289-BCFD-4053-9D06-A9140C63A45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2444862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39700" indent="0">
              <a:buNone/>
            </a:pPr>
            <a:r>
              <a:rPr lang="en-US"/>
              <a:t>Kari</a:t>
            </a:r>
          </a:p>
          <a:p>
            <a:endParaRPr lang="en-US"/>
          </a:p>
          <a:p>
            <a:r>
              <a:rPr lang="en-US"/>
              <a:t>Priority enrollment is for  ‘Rising’ SENIORS.   If more space available then ‘lottery’ will occur to fill classes</a:t>
            </a:r>
          </a:p>
          <a:p>
            <a:endParaRPr lang="en-US"/>
          </a:p>
          <a:p>
            <a:r>
              <a:rPr lang="en-US"/>
              <a:t>NOT a credit retrieval program</a:t>
            </a:r>
          </a:p>
          <a:p>
            <a:endParaRPr lang="en-US"/>
          </a:p>
          <a:p>
            <a:r>
              <a:rPr lang="en-US"/>
              <a:t>HEALTH class in summer allows students to meet required graduation credit (.5 semester)</a:t>
            </a:r>
          </a:p>
          <a:p>
            <a:endParaRPr lang="en-US"/>
          </a:p>
          <a:p>
            <a:endParaRPr lang="en-US"/>
          </a:p>
          <a:p>
            <a:pPr marL="596900" lvl="1" indent="0">
              <a:buNone/>
            </a:pP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F82289-BCFD-4053-9D06-A9140C63A45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269371412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
        <p:cNvGrpSpPr/>
        <p:nvPr/>
      </p:nvGrpSpPr>
      <p:grpSpPr>
        <a:xfrm>
          <a:off x="0" y="0"/>
          <a:ext cx="0" cy="0"/>
          <a:chOff x="0" y="0"/>
          <a:chExt cx="0" cy="0"/>
        </a:xfrm>
      </p:grpSpPr>
      <p:sp>
        <p:nvSpPr>
          <p:cNvPr id="68" name="Google Shape;68;gf315b63584_0_19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 name="Google Shape;69;gf315b63584_0_1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a:spcBef>
                <a:spcPts val="0"/>
              </a:spcBef>
              <a:spcAft>
                <a:spcPts val="0"/>
              </a:spcAft>
              <a:buNone/>
            </a:pPr>
            <a:r>
              <a:rPr lang="en-US"/>
              <a:t>Barb</a:t>
            </a:r>
          </a:p>
          <a:p>
            <a:pPr marL="0" indent="0">
              <a:buNone/>
            </a:pPr>
            <a:endParaRPr lang="en-US"/>
          </a:p>
          <a:p>
            <a:pPr marL="0" indent="0">
              <a:buNone/>
            </a:pPr>
            <a:r>
              <a:rPr lang="en-US"/>
              <a:t>Please see detailed information on our website -  wanic.org</a:t>
            </a:r>
          </a:p>
          <a:p>
            <a:pPr marL="0" lvl="0" indent="0" algn="l" rtl="0">
              <a:spcBef>
                <a:spcPts val="0"/>
              </a:spcBef>
              <a:spcAft>
                <a:spcPts val="0"/>
              </a:spcAft>
              <a:buNone/>
            </a:pPr>
            <a:endParaRPr lang="en-US"/>
          </a:p>
          <a:p>
            <a:pPr marL="0" lvl="0" indent="0" algn="l" rtl="0">
              <a:spcBef>
                <a:spcPts val="0"/>
              </a:spcBef>
              <a:spcAft>
                <a:spcPts val="0"/>
              </a:spcAft>
              <a:buNone/>
            </a:pPr>
            <a:r>
              <a:rPr lang="en-US"/>
              <a:t>WANIC office staff welcome your questions and are here to support students.</a:t>
            </a:r>
          </a:p>
          <a:p>
            <a:pPr marL="0" lvl="0" indent="0" algn="l" rtl="0">
              <a:spcBef>
                <a:spcPts val="0"/>
              </a:spcBef>
              <a:spcAft>
                <a:spcPts val="0"/>
              </a:spcAft>
              <a:buNone/>
            </a:pPr>
            <a:endParaRPr lang="en-US"/>
          </a:p>
          <a:p>
            <a:pPr marL="0" indent="0">
              <a:buNone/>
            </a:pPr>
            <a:r>
              <a:rPr lang="en-US"/>
              <a:t>EMAIL is most effective way to communicate with us directly -   wanic@lwsd.org </a:t>
            </a:r>
          </a:p>
          <a:p>
            <a:pPr marL="0" lvl="0" indent="0" algn="l" rtl="0">
              <a:spcBef>
                <a:spcPts val="0"/>
              </a:spcBef>
              <a:spcAft>
                <a:spcPts val="0"/>
              </a:spcAft>
              <a:buNone/>
            </a:pPr>
            <a:endParaRPr lang="en-US"/>
          </a:p>
          <a:p>
            <a:pPr marL="0" lvl="0" indent="0" algn="l" rtl="0">
              <a:spcBef>
                <a:spcPts val="0"/>
              </a:spcBef>
              <a:spcAft>
                <a:spcPts val="0"/>
              </a:spcAft>
              <a:buNone/>
            </a:pPr>
            <a:endParaRPr lang="en-US"/>
          </a:p>
        </p:txBody>
      </p:sp>
    </p:spTree>
    <p:extLst>
      <p:ext uri="{BB962C8B-B14F-4D97-AF65-F5344CB8AC3E}">
        <p14:creationId xmlns:p14="http://schemas.microsoft.com/office/powerpoint/2010/main" val="12816677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15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15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15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15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15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15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15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15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16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16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16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16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16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16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16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16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16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16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17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17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17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7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17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0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20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20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20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20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0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20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20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2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2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2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2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2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2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2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2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2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2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2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2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2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2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2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2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7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7"/>
        <p:cNvGrpSpPr/>
        <p:nvPr/>
      </p:nvGrpSpPr>
      <p:grpSpPr>
        <a:xfrm>
          <a:off x="0" y="0"/>
          <a:ext cx="0" cy="0"/>
          <a:chOff x="0" y="0"/>
          <a:chExt cx="0" cy="0"/>
        </a:xfrm>
      </p:grpSpPr>
      <p:cxnSp>
        <p:nvCxnSpPr>
          <p:cNvPr id="18" name="Google Shape;18;p3"/>
          <p:cNvCxnSpPr/>
          <p:nvPr/>
        </p:nvCxnSpPr>
        <p:spPr>
          <a:xfrm>
            <a:off x="4359602" y="2817464"/>
            <a:ext cx="424800" cy="0"/>
          </a:xfrm>
          <a:prstGeom prst="straightConnector1">
            <a:avLst/>
          </a:prstGeom>
          <a:noFill/>
          <a:ln w="38100" cap="flat" cmpd="sng">
            <a:solidFill>
              <a:schemeClr val="accent4"/>
            </a:solidFill>
            <a:prstDash val="solid"/>
            <a:round/>
            <a:headEnd type="none" w="sm" len="sm"/>
            <a:tailEnd type="none" w="sm" len="sm"/>
          </a:ln>
        </p:spPr>
      </p:cxnSp>
      <p:sp>
        <p:nvSpPr>
          <p:cNvPr id="19" name="Google Shape;19;p3"/>
          <p:cNvSpPr txBox="1">
            <a:spLocks noGrp="1"/>
          </p:cNvSpPr>
          <p:nvPr>
            <p:ph type="title"/>
          </p:nvPr>
        </p:nvSpPr>
        <p:spPr>
          <a:xfrm>
            <a:off x="480750" y="1764950"/>
            <a:ext cx="8222100" cy="907500"/>
          </a:xfrm>
          <a:prstGeom prst="rect">
            <a:avLst/>
          </a:prstGeom>
        </p:spPr>
        <p:txBody>
          <a:bodyPr spcFirstLastPara="1" wrap="square" lIns="91425" tIns="91425" rIns="91425" bIns="91425" anchor="b" anchorCtr="0">
            <a:norm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a:endParaRPr/>
          </a:p>
        </p:txBody>
      </p:sp>
      <p:sp>
        <p:nvSpPr>
          <p:cNvPr id="20" name="Google Shape;20;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6"/>
        <p:cNvGrpSpPr/>
        <p:nvPr/>
      </p:nvGrpSpPr>
      <p:grpSpPr>
        <a:xfrm>
          <a:off x="0" y="0"/>
          <a:ext cx="0" cy="0"/>
          <a:chOff x="0" y="0"/>
          <a:chExt cx="0" cy="0"/>
        </a:xfrm>
      </p:grpSpPr>
      <p:cxnSp>
        <p:nvCxnSpPr>
          <p:cNvPr id="27" name="Google Shape;27;p5"/>
          <p:cNvCxnSpPr/>
          <p:nvPr/>
        </p:nvCxnSpPr>
        <p:spPr>
          <a:xfrm>
            <a:off x="492563" y="1260284"/>
            <a:ext cx="424800" cy="0"/>
          </a:xfrm>
          <a:prstGeom prst="straightConnector1">
            <a:avLst/>
          </a:prstGeom>
          <a:noFill/>
          <a:ln w="38100" cap="flat" cmpd="sng">
            <a:solidFill>
              <a:schemeClr val="accent4"/>
            </a:solidFill>
            <a:prstDash val="solid"/>
            <a:round/>
            <a:headEnd type="none" w="sm" len="sm"/>
            <a:tailEnd type="none" w="sm" len="sm"/>
          </a:ln>
        </p:spPr>
      </p:cxnSp>
      <p:sp>
        <p:nvSpPr>
          <p:cNvPr id="28" name="Google Shape;28;p5"/>
          <p:cNvSpPr txBox="1">
            <a:spLocks noGrp="1"/>
          </p:cNvSpPr>
          <p:nvPr>
            <p:ph type="title"/>
          </p:nvPr>
        </p:nvSpPr>
        <p:spPr>
          <a:xfrm>
            <a:off x="387900" y="458025"/>
            <a:ext cx="8368200" cy="686100"/>
          </a:xfrm>
          <a:prstGeom prst="rect">
            <a:avLst/>
          </a:prstGeom>
        </p:spPr>
        <p:txBody>
          <a:bodyPr spcFirstLastPara="1" wrap="square" lIns="91425" tIns="91425" rIns="91425" bIns="91425" anchor="b" anchorCtr="0">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9" name="Google Shape;29;p5"/>
          <p:cNvSpPr txBox="1">
            <a:spLocks noGrp="1"/>
          </p:cNvSpPr>
          <p:nvPr>
            <p:ph type="body" idx="1"/>
          </p:nvPr>
        </p:nvSpPr>
        <p:spPr>
          <a:xfrm>
            <a:off x="387900" y="1489825"/>
            <a:ext cx="3999900" cy="30789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0" name="Google Shape;30;p5"/>
          <p:cNvSpPr txBox="1">
            <a:spLocks noGrp="1"/>
          </p:cNvSpPr>
          <p:nvPr>
            <p:ph type="body" idx="2"/>
          </p:nvPr>
        </p:nvSpPr>
        <p:spPr>
          <a:xfrm>
            <a:off x="4756200" y="1489825"/>
            <a:ext cx="3999900" cy="30789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2"/>
        <p:cNvGrpSpPr/>
        <p:nvPr/>
      </p:nvGrpSpPr>
      <p:grpSpPr>
        <a:xfrm>
          <a:off x="0" y="0"/>
          <a:ext cx="0" cy="0"/>
          <a:chOff x="0" y="0"/>
          <a:chExt cx="0" cy="0"/>
        </a:xfrm>
      </p:grpSpPr>
      <p:sp>
        <p:nvSpPr>
          <p:cNvPr id="33" name="Google Shape;33;p6"/>
          <p:cNvSpPr txBox="1">
            <a:spLocks noGrp="1"/>
          </p:cNvSpPr>
          <p:nvPr>
            <p:ph type="title"/>
          </p:nvPr>
        </p:nvSpPr>
        <p:spPr>
          <a:xfrm>
            <a:off x="387900" y="458025"/>
            <a:ext cx="8368200" cy="686100"/>
          </a:xfrm>
          <a:prstGeom prst="rect">
            <a:avLst/>
          </a:prstGeom>
        </p:spPr>
        <p:txBody>
          <a:bodyPr spcFirstLastPara="1" wrap="square" lIns="91425" tIns="91425" rIns="91425" bIns="91425" anchor="b" anchorCtr="0">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34" name="Google Shape;34;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5"/>
        <p:cNvGrpSpPr/>
        <p:nvPr/>
      </p:nvGrpSpPr>
      <p:grpSpPr>
        <a:xfrm>
          <a:off x="0" y="0"/>
          <a:ext cx="0" cy="0"/>
          <a:chOff x="0" y="0"/>
          <a:chExt cx="0" cy="0"/>
        </a:xfrm>
      </p:grpSpPr>
      <p:cxnSp>
        <p:nvCxnSpPr>
          <p:cNvPr id="36" name="Google Shape;36;p7"/>
          <p:cNvCxnSpPr/>
          <p:nvPr/>
        </p:nvCxnSpPr>
        <p:spPr>
          <a:xfrm>
            <a:off x="489218" y="1412277"/>
            <a:ext cx="331500" cy="0"/>
          </a:xfrm>
          <a:prstGeom prst="straightConnector1">
            <a:avLst/>
          </a:prstGeom>
          <a:noFill/>
          <a:ln w="38100" cap="flat" cmpd="sng">
            <a:solidFill>
              <a:schemeClr val="accent4"/>
            </a:solidFill>
            <a:prstDash val="solid"/>
            <a:round/>
            <a:headEnd type="none" w="sm" len="sm"/>
            <a:tailEnd type="none" w="sm" len="sm"/>
          </a:ln>
        </p:spPr>
      </p:cxnSp>
      <p:sp>
        <p:nvSpPr>
          <p:cNvPr id="37" name="Google Shape;37;p7"/>
          <p:cNvSpPr txBox="1">
            <a:spLocks noGrp="1"/>
          </p:cNvSpPr>
          <p:nvPr>
            <p:ph type="title"/>
          </p:nvPr>
        </p:nvSpPr>
        <p:spPr>
          <a:xfrm>
            <a:off x="3879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8" name="Google Shape;38;p7"/>
          <p:cNvSpPr txBox="1">
            <a:spLocks noGrp="1"/>
          </p:cNvSpPr>
          <p:nvPr>
            <p:ph type="body" idx="1"/>
          </p:nvPr>
        </p:nvSpPr>
        <p:spPr>
          <a:xfrm>
            <a:off x="387900" y="1594025"/>
            <a:ext cx="2808000" cy="26811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9" name="Google Shape;39;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40"/>
        <p:cNvGrpSpPr/>
        <p:nvPr/>
      </p:nvGrpSpPr>
      <p:grpSpPr>
        <a:xfrm>
          <a:off x="0" y="0"/>
          <a:ext cx="0" cy="0"/>
          <a:chOff x="0" y="0"/>
          <a:chExt cx="0" cy="0"/>
        </a:xfrm>
      </p:grpSpPr>
      <p:sp>
        <p:nvSpPr>
          <p:cNvPr id="41" name="Google Shape;41;p8"/>
          <p:cNvSpPr txBox="1">
            <a:spLocks noGrp="1"/>
          </p:cNvSpPr>
          <p:nvPr>
            <p:ph type="title"/>
          </p:nvPr>
        </p:nvSpPr>
        <p:spPr>
          <a:xfrm>
            <a:off x="490250" y="526350"/>
            <a:ext cx="56187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42" name="Google Shape;42;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43"/>
        <p:cNvGrpSpPr/>
        <p:nvPr/>
      </p:nvGrpSpPr>
      <p:grpSpPr>
        <a:xfrm>
          <a:off x="0" y="0"/>
          <a:ext cx="0" cy="0"/>
          <a:chOff x="0" y="0"/>
          <a:chExt cx="0" cy="0"/>
        </a:xfrm>
      </p:grpSpPr>
      <p:sp>
        <p:nvSpPr>
          <p:cNvPr id="44" name="Google Shape;44;p9"/>
          <p:cNvSpPr/>
          <p:nvPr/>
        </p:nvSpPr>
        <p:spPr>
          <a:xfrm>
            <a:off x="4572000" y="-75"/>
            <a:ext cx="4572000" cy="5143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45" name="Google Shape;45;p9"/>
          <p:cNvCxnSpPr/>
          <p:nvPr/>
        </p:nvCxnSpPr>
        <p:spPr>
          <a:xfrm>
            <a:off x="5029675" y="4495503"/>
            <a:ext cx="540900" cy="0"/>
          </a:xfrm>
          <a:prstGeom prst="straightConnector1">
            <a:avLst/>
          </a:prstGeom>
          <a:noFill/>
          <a:ln w="38100" cap="flat" cmpd="sng">
            <a:solidFill>
              <a:schemeClr val="accent5"/>
            </a:solidFill>
            <a:prstDash val="solid"/>
            <a:round/>
            <a:headEnd type="none" w="sm" len="sm"/>
            <a:tailEnd type="none" w="sm" len="sm"/>
          </a:ln>
        </p:spPr>
      </p:cxnSp>
      <p:sp>
        <p:nvSpPr>
          <p:cNvPr id="46" name="Google Shape;46;p9"/>
          <p:cNvSpPr txBox="1">
            <a:spLocks noGrp="1"/>
          </p:cNvSpPr>
          <p:nvPr>
            <p:ph type="title"/>
          </p:nvPr>
        </p:nvSpPr>
        <p:spPr>
          <a:xfrm>
            <a:off x="265500" y="1209075"/>
            <a:ext cx="4045200" cy="1506300"/>
          </a:xfrm>
          <a:prstGeom prst="rect">
            <a:avLst/>
          </a:prstGeom>
        </p:spPr>
        <p:txBody>
          <a:bodyPr spcFirstLastPara="1" wrap="square" lIns="91425" tIns="91425" rIns="91425" bIns="91425" anchor="b" anchorCtr="0">
            <a:normAutofit/>
          </a:bodyPr>
          <a:lstStyle>
            <a:lvl1pPr lvl="0" algn="ctr">
              <a:spcBef>
                <a:spcPts val="0"/>
              </a:spcBef>
              <a:spcAft>
                <a:spcPts val="0"/>
              </a:spcAft>
              <a:buSzPts val="3800"/>
              <a:buNone/>
              <a:defRPr sz="3800"/>
            </a:lvl1pPr>
            <a:lvl2pPr lvl="1" algn="ctr">
              <a:spcBef>
                <a:spcPts val="0"/>
              </a:spcBef>
              <a:spcAft>
                <a:spcPts val="0"/>
              </a:spcAft>
              <a:buSzPts val="3800"/>
              <a:buNone/>
              <a:defRPr sz="3800"/>
            </a:lvl2pPr>
            <a:lvl3pPr lvl="2" algn="ctr">
              <a:spcBef>
                <a:spcPts val="0"/>
              </a:spcBef>
              <a:spcAft>
                <a:spcPts val="0"/>
              </a:spcAft>
              <a:buSzPts val="3800"/>
              <a:buNone/>
              <a:defRPr sz="3800"/>
            </a:lvl3pPr>
            <a:lvl4pPr lvl="3" algn="ctr">
              <a:spcBef>
                <a:spcPts val="0"/>
              </a:spcBef>
              <a:spcAft>
                <a:spcPts val="0"/>
              </a:spcAft>
              <a:buSzPts val="3800"/>
              <a:buNone/>
              <a:defRPr sz="3800"/>
            </a:lvl4pPr>
            <a:lvl5pPr lvl="4" algn="ctr">
              <a:spcBef>
                <a:spcPts val="0"/>
              </a:spcBef>
              <a:spcAft>
                <a:spcPts val="0"/>
              </a:spcAft>
              <a:buSzPts val="3800"/>
              <a:buNone/>
              <a:defRPr sz="3800"/>
            </a:lvl5pPr>
            <a:lvl6pPr lvl="5" algn="ctr">
              <a:spcBef>
                <a:spcPts val="0"/>
              </a:spcBef>
              <a:spcAft>
                <a:spcPts val="0"/>
              </a:spcAft>
              <a:buSzPts val="3800"/>
              <a:buNone/>
              <a:defRPr sz="3800"/>
            </a:lvl6pPr>
            <a:lvl7pPr lvl="6" algn="ctr">
              <a:spcBef>
                <a:spcPts val="0"/>
              </a:spcBef>
              <a:spcAft>
                <a:spcPts val="0"/>
              </a:spcAft>
              <a:buSzPts val="3800"/>
              <a:buNone/>
              <a:defRPr sz="3800"/>
            </a:lvl7pPr>
            <a:lvl8pPr lvl="7" algn="ctr">
              <a:spcBef>
                <a:spcPts val="0"/>
              </a:spcBef>
              <a:spcAft>
                <a:spcPts val="0"/>
              </a:spcAft>
              <a:buSzPts val="3800"/>
              <a:buNone/>
              <a:defRPr sz="3800"/>
            </a:lvl8pPr>
            <a:lvl9pPr lvl="8" algn="ctr">
              <a:spcBef>
                <a:spcPts val="0"/>
              </a:spcBef>
              <a:spcAft>
                <a:spcPts val="0"/>
              </a:spcAft>
              <a:buSzPts val="3800"/>
              <a:buNone/>
              <a:defRPr sz="3800"/>
            </a:lvl9pPr>
          </a:lstStyle>
          <a:p>
            <a:endParaRPr/>
          </a:p>
        </p:txBody>
      </p:sp>
      <p:sp>
        <p:nvSpPr>
          <p:cNvPr id="47" name="Google Shape;47;p9"/>
          <p:cNvSpPr txBox="1">
            <a:spLocks noGrp="1"/>
          </p:cNvSpPr>
          <p:nvPr>
            <p:ph type="subTitle" idx="1"/>
          </p:nvPr>
        </p:nvSpPr>
        <p:spPr>
          <a:xfrm>
            <a:off x="265500" y="2769001"/>
            <a:ext cx="4045200" cy="13455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Clr>
                <a:schemeClr val="accent5"/>
              </a:buClr>
              <a:buSzPts val="2100"/>
              <a:buNone/>
              <a:defRPr sz="2100">
                <a:solidFill>
                  <a:schemeClr val="accent5"/>
                </a:solidFill>
              </a:defRPr>
            </a:lvl1pPr>
            <a:lvl2pPr lvl="1" algn="ctr">
              <a:lnSpc>
                <a:spcPct val="100000"/>
              </a:lnSpc>
              <a:spcBef>
                <a:spcPts val="0"/>
              </a:spcBef>
              <a:spcAft>
                <a:spcPts val="0"/>
              </a:spcAft>
              <a:buClr>
                <a:schemeClr val="accent5"/>
              </a:buClr>
              <a:buSzPts val="2100"/>
              <a:buNone/>
              <a:defRPr sz="2100">
                <a:solidFill>
                  <a:schemeClr val="accent5"/>
                </a:solidFill>
              </a:defRPr>
            </a:lvl2pPr>
            <a:lvl3pPr lvl="2" algn="ctr">
              <a:lnSpc>
                <a:spcPct val="100000"/>
              </a:lnSpc>
              <a:spcBef>
                <a:spcPts val="0"/>
              </a:spcBef>
              <a:spcAft>
                <a:spcPts val="0"/>
              </a:spcAft>
              <a:buClr>
                <a:schemeClr val="accent5"/>
              </a:buClr>
              <a:buSzPts val="2100"/>
              <a:buNone/>
              <a:defRPr sz="2100">
                <a:solidFill>
                  <a:schemeClr val="accent5"/>
                </a:solidFill>
              </a:defRPr>
            </a:lvl3pPr>
            <a:lvl4pPr lvl="3" algn="ctr">
              <a:lnSpc>
                <a:spcPct val="100000"/>
              </a:lnSpc>
              <a:spcBef>
                <a:spcPts val="0"/>
              </a:spcBef>
              <a:spcAft>
                <a:spcPts val="0"/>
              </a:spcAft>
              <a:buClr>
                <a:schemeClr val="accent5"/>
              </a:buClr>
              <a:buSzPts val="2100"/>
              <a:buNone/>
              <a:defRPr sz="2100">
                <a:solidFill>
                  <a:schemeClr val="accent5"/>
                </a:solidFill>
              </a:defRPr>
            </a:lvl4pPr>
            <a:lvl5pPr lvl="4" algn="ctr">
              <a:lnSpc>
                <a:spcPct val="100000"/>
              </a:lnSpc>
              <a:spcBef>
                <a:spcPts val="0"/>
              </a:spcBef>
              <a:spcAft>
                <a:spcPts val="0"/>
              </a:spcAft>
              <a:buClr>
                <a:schemeClr val="accent5"/>
              </a:buClr>
              <a:buSzPts val="2100"/>
              <a:buNone/>
              <a:defRPr sz="2100">
                <a:solidFill>
                  <a:schemeClr val="accent5"/>
                </a:solidFill>
              </a:defRPr>
            </a:lvl5pPr>
            <a:lvl6pPr lvl="5" algn="ctr">
              <a:lnSpc>
                <a:spcPct val="100000"/>
              </a:lnSpc>
              <a:spcBef>
                <a:spcPts val="0"/>
              </a:spcBef>
              <a:spcAft>
                <a:spcPts val="0"/>
              </a:spcAft>
              <a:buClr>
                <a:schemeClr val="accent5"/>
              </a:buClr>
              <a:buSzPts val="2100"/>
              <a:buNone/>
              <a:defRPr sz="2100">
                <a:solidFill>
                  <a:schemeClr val="accent5"/>
                </a:solidFill>
              </a:defRPr>
            </a:lvl6pPr>
            <a:lvl7pPr lvl="6" algn="ctr">
              <a:lnSpc>
                <a:spcPct val="100000"/>
              </a:lnSpc>
              <a:spcBef>
                <a:spcPts val="0"/>
              </a:spcBef>
              <a:spcAft>
                <a:spcPts val="0"/>
              </a:spcAft>
              <a:buClr>
                <a:schemeClr val="accent5"/>
              </a:buClr>
              <a:buSzPts val="2100"/>
              <a:buNone/>
              <a:defRPr sz="2100">
                <a:solidFill>
                  <a:schemeClr val="accent5"/>
                </a:solidFill>
              </a:defRPr>
            </a:lvl7pPr>
            <a:lvl8pPr lvl="7" algn="ctr">
              <a:lnSpc>
                <a:spcPct val="100000"/>
              </a:lnSpc>
              <a:spcBef>
                <a:spcPts val="0"/>
              </a:spcBef>
              <a:spcAft>
                <a:spcPts val="0"/>
              </a:spcAft>
              <a:buClr>
                <a:schemeClr val="accent5"/>
              </a:buClr>
              <a:buSzPts val="2100"/>
              <a:buNone/>
              <a:defRPr sz="2100">
                <a:solidFill>
                  <a:schemeClr val="accent5"/>
                </a:solidFill>
              </a:defRPr>
            </a:lvl8pPr>
            <a:lvl9pPr lvl="8" algn="ctr">
              <a:lnSpc>
                <a:spcPct val="100000"/>
              </a:lnSpc>
              <a:spcBef>
                <a:spcPts val="0"/>
              </a:spcBef>
              <a:spcAft>
                <a:spcPts val="0"/>
              </a:spcAft>
              <a:buClr>
                <a:schemeClr val="accent5"/>
              </a:buClr>
              <a:buSzPts val="2100"/>
              <a:buNone/>
              <a:defRPr sz="2100">
                <a:solidFill>
                  <a:schemeClr val="accent5"/>
                </a:solidFill>
              </a:defRPr>
            </a:lvl9pPr>
          </a:lstStyle>
          <a:p>
            <a:endParaRPr/>
          </a:p>
        </p:txBody>
      </p:sp>
      <p:sp>
        <p:nvSpPr>
          <p:cNvPr id="48" name="Google Shape;48;p9"/>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9" name="Google Shape;49;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50"/>
        <p:cNvGrpSpPr/>
        <p:nvPr/>
      </p:nvGrpSpPr>
      <p:grpSpPr>
        <a:xfrm>
          <a:off x="0" y="0"/>
          <a:ext cx="0" cy="0"/>
          <a:chOff x="0" y="0"/>
          <a:chExt cx="0" cy="0"/>
        </a:xfrm>
      </p:grpSpPr>
      <p:sp>
        <p:nvSpPr>
          <p:cNvPr id="51" name="Google Shape;51;p10"/>
          <p:cNvSpPr txBox="1">
            <a:spLocks noGrp="1"/>
          </p:cNvSpPr>
          <p:nvPr>
            <p:ph type="body" idx="1"/>
          </p:nvPr>
        </p:nvSpPr>
        <p:spPr>
          <a:xfrm>
            <a:off x="319500" y="4233725"/>
            <a:ext cx="5998800" cy="5988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Font typeface="Roboto Slab"/>
              <a:buNone/>
              <a:defRPr>
                <a:latin typeface="Roboto Slab"/>
                <a:ea typeface="Roboto Slab"/>
                <a:cs typeface="Roboto Slab"/>
                <a:sym typeface="Roboto Slab"/>
              </a:defRPr>
            </a:lvl1pPr>
          </a:lstStyle>
          <a:p>
            <a:endParaRPr/>
          </a:p>
        </p:txBody>
      </p:sp>
      <p:sp>
        <p:nvSpPr>
          <p:cNvPr id="52" name="Google Shape;52;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53"/>
        <p:cNvGrpSpPr/>
        <p:nvPr/>
      </p:nvGrpSpPr>
      <p:grpSpPr>
        <a:xfrm>
          <a:off x="0" y="0"/>
          <a:ext cx="0" cy="0"/>
          <a:chOff x="0" y="0"/>
          <a:chExt cx="0" cy="0"/>
        </a:xfrm>
      </p:grpSpPr>
      <p:sp>
        <p:nvSpPr>
          <p:cNvPr id="54" name="Google Shape;54;p11"/>
          <p:cNvSpPr/>
          <p:nvPr/>
        </p:nvSpPr>
        <p:spPr>
          <a:xfrm>
            <a:off x="150" y="5076825"/>
            <a:ext cx="9143700" cy="666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55;p11"/>
          <p:cNvSpPr txBox="1">
            <a:spLocks noGrp="1"/>
          </p:cNvSpPr>
          <p:nvPr>
            <p:ph type="title" hasCustomPrompt="1"/>
          </p:nvPr>
        </p:nvSpPr>
        <p:spPr>
          <a:xfrm>
            <a:off x="387900" y="1152450"/>
            <a:ext cx="8368200" cy="1538400"/>
          </a:xfrm>
          <a:prstGeom prst="rect">
            <a:avLst/>
          </a:prstGeom>
        </p:spPr>
        <p:txBody>
          <a:bodyPr spcFirstLastPara="1" wrap="square" lIns="91425" tIns="91425" rIns="91425" bIns="91425" anchor="ctr" anchorCtr="0">
            <a:normAutofit/>
          </a:bodyPr>
          <a:lstStyle>
            <a:lvl1pPr lvl="0" algn="ctr">
              <a:spcBef>
                <a:spcPts val="0"/>
              </a:spcBef>
              <a:spcAft>
                <a:spcPts val="0"/>
              </a:spcAft>
              <a:buClr>
                <a:schemeClr val="accent5"/>
              </a:buClr>
              <a:buSzPts val="13000"/>
              <a:buNone/>
              <a:defRPr sz="13000">
                <a:solidFill>
                  <a:schemeClr val="accent5"/>
                </a:solidFill>
              </a:defRPr>
            </a:lvl1pPr>
            <a:lvl2pPr lvl="1" algn="ctr">
              <a:spcBef>
                <a:spcPts val="0"/>
              </a:spcBef>
              <a:spcAft>
                <a:spcPts val="0"/>
              </a:spcAft>
              <a:buClr>
                <a:schemeClr val="accent5"/>
              </a:buClr>
              <a:buSzPts val="13000"/>
              <a:buNone/>
              <a:defRPr sz="13000">
                <a:solidFill>
                  <a:schemeClr val="accent5"/>
                </a:solidFill>
              </a:defRPr>
            </a:lvl2pPr>
            <a:lvl3pPr lvl="2" algn="ctr">
              <a:spcBef>
                <a:spcPts val="0"/>
              </a:spcBef>
              <a:spcAft>
                <a:spcPts val="0"/>
              </a:spcAft>
              <a:buClr>
                <a:schemeClr val="accent5"/>
              </a:buClr>
              <a:buSzPts val="13000"/>
              <a:buNone/>
              <a:defRPr sz="13000">
                <a:solidFill>
                  <a:schemeClr val="accent5"/>
                </a:solidFill>
              </a:defRPr>
            </a:lvl3pPr>
            <a:lvl4pPr lvl="3" algn="ctr">
              <a:spcBef>
                <a:spcPts val="0"/>
              </a:spcBef>
              <a:spcAft>
                <a:spcPts val="0"/>
              </a:spcAft>
              <a:buClr>
                <a:schemeClr val="accent5"/>
              </a:buClr>
              <a:buSzPts val="13000"/>
              <a:buNone/>
              <a:defRPr sz="13000">
                <a:solidFill>
                  <a:schemeClr val="accent5"/>
                </a:solidFill>
              </a:defRPr>
            </a:lvl4pPr>
            <a:lvl5pPr lvl="4" algn="ctr">
              <a:spcBef>
                <a:spcPts val="0"/>
              </a:spcBef>
              <a:spcAft>
                <a:spcPts val="0"/>
              </a:spcAft>
              <a:buClr>
                <a:schemeClr val="accent5"/>
              </a:buClr>
              <a:buSzPts val="13000"/>
              <a:buNone/>
              <a:defRPr sz="13000">
                <a:solidFill>
                  <a:schemeClr val="accent5"/>
                </a:solidFill>
              </a:defRPr>
            </a:lvl5pPr>
            <a:lvl6pPr lvl="5" algn="ctr">
              <a:spcBef>
                <a:spcPts val="0"/>
              </a:spcBef>
              <a:spcAft>
                <a:spcPts val="0"/>
              </a:spcAft>
              <a:buClr>
                <a:schemeClr val="accent5"/>
              </a:buClr>
              <a:buSzPts val="13000"/>
              <a:buNone/>
              <a:defRPr sz="13000">
                <a:solidFill>
                  <a:schemeClr val="accent5"/>
                </a:solidFill>
              </a:defRPr>
            </a:lvl6pPr>
            <a:lvl7pPr lvl="6" algn="ctr">
              <a:spcBef>
                <a:spcPts val="0"/>
              </a:spcBef>
              <a:spcAft>
                <a:spcPts val="0"/>
              </a:spcAft>
              <a:buClr>
                <a:schemeClr val="accent5"/>
              </a:buClr>
              <a:buSzPts val="13000"/>
              <a:buNone/>
              <a:defRPr sz="13000">
                <a:solidFill>
                  <a:schemeClr val="accent5"/>
                </a:solidFill>
              </a:defRPr>
            </a:lvl7pPr>
            <a:lvl8pPr lvl="7" algn="ctr">
              <a:spcBef>
                <a:spcPts val="0"/>
              </a:spcBef>
              <a:spcAft>
                <a:spcPts val="0"/>
              </a:spcAft>
              <a:buClr>
                <a:schemeClr val="accent5"/>
              </a:buClr>
              <a:buSzPts val="13000"/>
              <a:buNone/>
              <a:defRPr sz="13000">
                <a:solidFill>
                  <a:schemeClr val="accent5"/>
                </a:solidFill>
              </a:defRPr>
            </a:lvl8pPr>
            <a:lvl9pPr lvl="8" algn="ctr">
              <a:spcBef>
                <a:spcPts val="0"/>
              </a:spcBef>
              <a:spcAft>
                <a:spcPts val="0"/>
              </a:spcAft>
              <a:buClr>
                <a:schemeClr val="accent5"/>
              </a:buClr>
              <a:buSzPts val="13000"/>
              <a:buNone/>
              <a:defRPr sz="13000">
                <a:solidFill>
                  <a:schemeClr val="accent5"/>
                </a:solidFill>
              </a:defRPr>
            </a:lvl9pPr>
          </a:lstStyle>
          <a:p>
            <a:r>
              <a:t>xx%</a:t>
            </a:r>
          </a:p>
        </p:txBody>
      </p:sp>
      <p:sp>
        <p:nvSpPr>
          <p:cNvPr id="56" name="Google Shape;56;p11"/>
          <p:cNvSpPr txBox="1">
            <a:spLocks noGrp="1"/>
          </p:cNvSpPr>
          <p:nvPr>
            <p:ph type="body" idx="1"/>
          </p:nvPr>
        </p:nvSpPr>
        <p:spPr>
          <a:xfrm>
            <a:off x="387900" y="2919450"/>
            <a:ext cx="8368200" cy="10716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57" name="Google Shape;5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8"/>
        <p:cNvGrpSpPr/>
        <p:nvPr/>
      </p:nvGrpSpPr>
      <p:grpSpPr>
        <a:xfrm>
          <a:off x="0" y="0"/>
          <a:ext cx="0" cy="0"/>
          <a:chOff x="0" y="0"/>
          <a:chExt cx="0" cy="0"/>
        </a:xfrm>
      </p:grpSpPr>
      <p:sp>
        <p:nvSpPr>
          <p:cNvPr id="59" name="Google Shape;5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_01">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B305EBB3-0F16-4B63-82ED-191AB224B8E2}"/>
              </a:ext>
            </a:extLst>
          </p:cNvPr>
          <p:cNvSpPr/>
          <p:nvPr userDrawn="1"/>
        </p:nvSpPr>
        <p:spPr>
          <a:xfrm>
            <a:off x="5007427" y="0"/>
            <a:ext cx="2641786" cy="5143500"/>
          </a:xfrm>
          <a:custGeom>
            <a:avLst/>
            <a:gdLst>
              <a:gd name="connsiteX0" fmla="*/ 0 w 3522381"/>
              <a:gd name="connsiteY0" fmla="*/ 0 h 6858000"/>
              <a:gd name="connsiteX1" fmla="*/ 3522381 w 3522381"/>
              <a:gd name="connsiteY1" fmla="*/ 0 h 6858000"/>
              <a:gd name="connsiteX2" fmla="*/ 51547 w 3522381"/>
              <a:gd name="connsiteY2" fmla="*/ 6858000 h 6858000"/>
              <a:gd name="connsiteX3" fmla="*/ 0 w 352238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522381" h="6858000">
                <a:moveTo>
                  <a:pt x="0" y="0"/>
                </a:moveTo>
                <a:lnTo>
                  <a:pt x="3522381" y="0"/>
                </a:lnTo>
                <a:lnTo>
                  <a:pt x="51547" y="6858000"/>
                </a:lnTo>
                <a:lnTo>
                  <a:pt x="0" y="6858000"/>
                </a:lnTo>
                <a:close/>
              </a:path>
            </a:pathLst>
          </a:custGeom>
          <a:solidFill>
            <a:schemeClr val="bg1">
              <a:lumMod val="95000"/>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50" noProof="0"/>
          </a:p>
        </p:txBody>
      </p:sp>
      <p:sp>
        <p:nvSpPr>
          <p:cNvPr id="12" name="Picture Placeholder 11">
            <a:extLst>
              <a:ext uri="{FF2B5EF4-FFF2-40B4-BE49-F238E27FC236}">
                <a16:creationId xmlns:a16="http://schemas.microsoft.com/office/drawing/2014/main" id="{1A440F4A-C2AF-406D-B420-CCF52F447AC1}"/>
              </a:ext>
            </a:extLst>
          </p:cNvPr>
          <p:cNvSpPr>
            <a:spLocks noGrp="1"/>
          </p:cNvSpPr>
          <p:nvPr>
            <p:ph type="pic" sz="quarter" idx="10" hasCustomPrompt="1"/>
          </p:nvPr>
        </p:nvSpPr>
        <p:spPr>
          <a:xfrm>
            <a:off x="-1" y="0"/>
            <a:ext cx="5007426" cy="5143500"/>
          </a:xfrm>
        </p:spPr>
        <p:txBody>
          <a:bodyPr anchor="ctr" anchorCtr="1">
            <a:normAutofit/>
          </a:bodyPr>
          <a:lstStyle>
            <a:lvl1pPr marL="0" indent="0">
              <a:buNone/>
              <a:defRPr sz="1800">
                <a:solidFill>
                  <a:schemeClr val="bg1"/>
                </a:solidFill>
              </a:defRPr>
            </a:lvl1pPr>
          </a:lstStyle>
          <a:p>
            <a:r>
              <a:rPr lang="en-US" noProof="0"/>
              <a:t>Insert Image</a:t>
            </a:r>
          </a:p>
        </p:txBody>
      </p:sp>
      <p:sp>
        <p:nvSpPr>
          <p:cNvPr id="2" name="Title 1">
            <a:extLst>
              <a:ext uri="{FF2B5EF4-FFF2-40B4-BE49-F238E27FC236}">
                <a16:creationId xmlns:a16="http://schemas.microsoft.com/office/drawing/2014/main" id="{C1744DE2-A455-46F2-BE15-959050C87CE4}"/>
              </a:ext>
            </a:extLst>
          </p:cNvPr>
          <p:cNvSpPr>
            <a:spLocks noGrp="1"/>
          </p:cNvSpPr>
          <p:nvPr>
            <p:ph type="ctrTitle" hasCustomPrompt="1"/>
          </p:nvPr>
        </p:nvSpPr>
        <p:spPr>
          <a:xfrm>
            <a:off x="5455608" y="968829"/>
            <a:ext cx="3284982" cy="2708910"/>
          </a:xfrm>
        </p:spPr>
        <p:txBody>
          <a:bodyPr vert="horz" lIns="91440" tIns="45720" rIns="91440" bIns="45720" rtlCol="0" anchor="b" anchorCtr="1">
            <a:noAutofit/>
          </a:bodyPr>
          <a:lstStyle>
            <a:lvl1pPr>
              <a:defRPr lang="en-GB" dirty="0"/>
            </a:lvl1pPr>
          </a:lstStyle>
          <a:p>
            <a:pPr marL="0" lvl="0" algn="ctr"/>
            <a:r>
              <a:rPr lang="en-US" noProof="0"/>
              <a:t>TITLE</a:t>
            </a:r>
          </a:p>
        </p:txBody>
      </p:sp>
      <p:sp>
        <p:nvSpPr>
          <p:cNvPr id="3" name="Subtitle 2">
            <a:extLst>
              <a:ext uri="{FF2B5EF4-FFF2-40B4-BE49-F238E27FC236}">
                <a16:creationId xmlns:a16="http://schemas.microsoft.com/office/drawing/2014/main" id="{AC9DE4F3-CE8F-41A0-BFDE-76D0DF1DF432}"/>
              </a:ext>
            </a:extLst>
          </p:cNvPr>
          <p:cNvSpPr>
            <a:spLocks noGrp="1"/>
          </p:cNvSpPr>
          <p:nvPr>
            <p:ph type="subTitle" idx="1" hasCustomPrompt="1"/>
          </p:nvPr>
        </p:nvSpPr>
        <p:spPr>
          <a:xfrm>
            <a:off x="5541809" y="4044301"/>
            <a:ext cx="3134106" cy="390906"/>
          </a:xfrm>
        </p:spPr>
        <p:txBody>
          <a:bodyPr vert="horz" lIns="91440" tIns="45720" rIns="91440" bIns="45720" rtlCol="0" anchor="t">
            <a:noAutofit/>
          </a:bodyPr>
          <a:lstStyle>
            <a:lvl1pPr marL="0" indent="0" algn="ctr">
              <a:buNone/>
              <a:defRPr lang="en-US" sz="2100" dirty="0">
                <a:solidFill>
                  <a:srgbClr val="005F9F"/>
                </a:solidFill>
              </a:defRPr>
            </a:lvl1pPr>
          </a:lstStyle>
          <a:p>
            <a:pPr lvl="0"/>
            <a:r>
              <a:rPr lang="en-US" noProof="0"/>
              <a:t>Subtitle</a:t>
            </a:r>
          </a:p>
        </p:txBody>
      </p:sp>
      <p:grpSp>
        <p:nvGrpSpPr>
          <p:cNvPr id="6" name="Group 5">
            <a:extLst>
              <a:ext uri="{FF2B5EF4-FFF2-40B4-BE49-F238E27FC236}">
                <a16:creationId xmlns:a16="http://schemas.microsoft.com/office/drawing/2014/main" id="{EFDB39AB-B644-434A-9D55-AF3455D468E5}"/>
              </a:ext>
            </a:extLst>
          </p:cNvPr>
          <p:cNvGrpSpPr/>
          <p:nvPr userDrawn="1"/>
        </p:nvGrpSpPr>
        <p:grpSpPr>
          <a:xfrm>
            <a:off x="6855260" y="3790950"/>
            <a:ext cx="507206" cy="85725"/>
            <a:chOff x="9330846" y="5054600"/>
            <a:chExt cx="676275" cy="114300"/>
          </a:xfrm>
        </p:grpSpPr>
        <p:sp>
          <p:nvSpPr>
            <p:cNvPr id="7" name="Oval 6">
              <a:extLst>
                <a:ext uri="{FF2B5EF4-FFF2-40B4-BE49-F238E27FC236}">
                  <a16:creationId xmlns:a16="http://schemas.microsoft.com/office/drawing/2014/main" id="{BF14E129-1970-4994-89E5-F7A67128AFE3}"/>
                </a:ext>
              </a:extLst>
            </p:cNvPr>
            <p:cNvSpPr/>
            <p:nvPr/>
          </p:nvSpPr>
          <p:spPr>
            <a:xfrm>
              <a:off x="9330846" y="5054600"/>
              <a:ext cx="114300" cy="1143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8" name="Oval 7">
              <a:extLst>
                <a:ext uri="{FF2B5EF4-FFF2-40B4-BE49-F238E27FC236}">
                  <a16:creationId xmlns:a16="http://schemas.microsoft.com/office/drawing/2014/main" id="{593336FA-97B2-4528-88E8-5FF97F86E216}"/>
                </a:ext>
              </a:extLst>
            </p:cNvPr>
            <p:cNvSpPr/>
            <p:nvPr/>
          </p:nvSpPr>
          <p:spPr>
            <a:xfrm>
              <a:off x="9518171" y="5054600"/>
              <a:ext cx="114300" cy="1143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9" name="Oval 8">
              <a:extLst>
                <a:ext uri="{FF2B5EF4-FFF2-40B4-BE49-F238E27FC236}">
                  <a16:creationId xmlns:a16="http://schemas.microsoft.com/office/drawing/2014/main" id="{8A73C166-FCDF-40AE-8B0D-69C7E2C8573E}"/>
                </a:ext>
              </a:extLst>
            </p:cNvPr>
            <p:cNvSpPr/>
            <p:nvPr/>
          </p:nvSpPr>
          <p:spPr>
            <a:xfrm>
              <a:off x="9705496" y="5054600"/>
              <a:ext cx="114300" cy="1143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11" name="Oval 10">
              <a:extLst>
                <a:ext uri="{FF2B5EF4-FFF2-40B4-BE49-F238E27FC236}">
                  <a16:creationId xmlns:a16="http://schemas.microsoft.com/office/drawing/2014/main" id="{EF418119-E3DD-44B0-A4AF-F8A98EC5863B}"/>
                </a:ext>
              </a:extLst>
            </p:cNvPr>
            <p:cNvSpPr/>
            <p:nvPr/>
          </p:nvSpPr>
          <p:spPr>
            <a:xfrm>
              <a:off x="9892821" y="5054600"/>
              <a:ext cx="114300" cy="1143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grpSp>
    </p:spTree>
    <p:extLst>
      <p:ext uri="{BB962C8B-B14F-4D97-AF65-F5344CB8AC3E}">
        <p14:creationId xmlns:p14="http://schemas.microsoft.com/office/powerpoint/2010/main" val="20462970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_02">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B305EBB3-0F16-4B63-82ED-191AB224B8E2}"/>
              </a:ext>
            </a:extLst>
          </p:cNvPr>
          <p:cNvSpPr/>
          <p:nvPr userDrawn="1"/>
        </p:nvSpPr>
        <p:spPr>
          <a:xfrm>
            <a:off x="4134715" y="0"/>
            <a:ext cx="2641786" cy="5143500"/>
          </a:xfrm>
          <a:custGeom>
            <a:avLst/>
            <a:gdLst>
              <a:gd name="connsiteX0" fmla="*/ 0 w 3522381"/>
              <a:gd name="connsiteY0" fmla="*/ 0 h 6858000"/>
              <a:gd name="connsiteX1" fmla="*/ 3522381 w 3522381"/>
              <a:gd name="connsiteY1" fmla="*/ 0 h 6858000"/>
              <a:gd name="connsiteX2" fmla="*/ 51547 w 3522381"/>
              <a:gd name="connsiteY2" fmla="*/ 6858000 h 6858000"/>
              <a:gd name="connsiteX3" fmla="*/ 0 w 352238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522381" h="6858000">
                <a:moveTo>
                  <a:pt x="0" y="0"/>
                </a:moveTo>
                <a:lnTo>
                  <a:pt x="3522381" y="0"/>
                </a:lnTo>
                <a:lnTo>
                  <a:pt x="51547" y="6858000"/>
                </a:lnTo>
                <a:lnTo>
                  <a:pt x="0" y="6858000"/>
                </a:lnTo>
                <a:close/>
              </a:path>
            </a:pathLst>
          </a:custGeom>
          <a:solidFill>
            <a:schemeClr val="bg1">
              <a:lumMod val="95000"/>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50" noProof="0"/>
          </a:p>
        </p:txBody>
      </p:sp>
      <p:sp>
        <p:nvSpPr>
          <p:cNvPr id="12" name="Picture Placeholder 11">
            <a:extLst>
              <a:ext uri="{FF2B5EF4-FFF2-40B4-BE49-F238E27FC236}">
                <a16:creationId xmlns:a16="http://schemas.microsoft.com/office/drawing/2014/main" id="{1A440F4A-C2AF-406D-B420-CCF52F447AC1}"/>
              </a:ext>
            </a:extLst>
          </p:cNvPr>
          <p:cNvSpPr>
            <a:spLocks noGrp="1"/>
          </p:cNvSpPr>
          <p:nvPr>
            <p:ph type="pic" sz="quarter" idx="10" hasCustomPrompt="1"/>
          </p:nvPr>
        </p:nvSpPr>
        <p:spPr>
          <a:xfrm>
            <a:off x="-1" y="0"/>
            <a:ext cx="4128516" cy="5143500"/>
          </a:xfrm>
        </p:spPr>
        <p:txBody>
          <a:bodyPr anchor="ctr" anchorCtr="1">
            <a:normAutofit/>
          </a:bodyPr>
          <a:lstStyle>
            <a:lvl1pPr marL="0" indent="0">
              <a:buNone/>
              <a:defRPr sz="1800">
                <a:solidFill>
                  <a:schemeClr val="bg1"/>
                </a:solidFill>
              </a:defRPr>
            </a:lvl1pPr>
          </a:lstStyle>
          <a:p>
            <a:r>
              <a:rPr lang="en-US" noProof="0"/>
              <a:t>Insert Image</a:t>
            </a:r>
          </a:p>
        </p:txBody>
      </p:sp>
      <p:sp>
        <p:nvSpPr>
          <p:cNvPr id="2" name="Title 1">
            <a:extLst>
              <a:ext uri="{FF2B5EF4-FFF2-40B4-BE49-F238E27FC236}">
                <a16:creationId xmlns:a16="http://schemas.microsoft.com/office/drawing/2014/main" id="{C1744DE2-A455-46F2-BE15-959050C87CE4}"/>
              </a:ext>
            </a:extLst>
          </p:cNvPr>
          <p:cNvSpPr>
            <a:spLocks noGrp="1"/>
          </p:cNvSpPr>
          <p:nvPr>
            <p:ph type="ctrTitle" hasCustomPrompt="1"/>
          </p:nvPr>
        </p:nvSpPr>
        <p:spPr>
          <a:xfrm>
            <a:off x="5455608" y="968829"/>
            <a:ext cx="3284982" cy="2708910"/>
          </a:xfrm>
        </p:spPr>
        <p:txBody>
          <a:bodyPr vert="horz" lIns="91440" tIns="45720" rIns="91440" bIns="45720" rtlCol="0" anchor="b" anchorCtr="1">
            <a:noAutofit/>
          </a:bodyPr>
          <a:lstStyle>
            <a:lvl1pPr>
              <a:defRPr lang="en-GB" dirty="0"/>
            </a:lvl1pPr>
          </a:lstStyle>
          <a:p>
            <a:pPr marL="0" lvl="0" algn="ctr"/>
            <a:r>
              <a:rPr lang="en-US" noProof="0"/>
              <a:t>TITLE</a:t>
            </a:r>
          </a:p>
        </p:txBody>
      </p:sp>
      <p:sp>
        <p:nvSpPr>
          <p:cNvPr id="3" name="Subtitle 2">
            <a:extLst>
              <a:ext uri="{FF2B5EF4-FFF2-40B4-BE49-F238E27FC236}">
                <a16:creationId xmlns:a16="http://schemas.microsoft.com/office/drawing/2014/main" id="{AC9DE4F3-CE8F-41A0-BFDE-76D0DF1DF432}"/>
              </a:ext>
            </a:extLst>
          </p:cNvPr>
          <p:cNvSpPr>
            <a:spLocks noGrp="1"/>
          </p:cNvSpPr>
          <p:nvPr>
            <p:ph type="subTitle" idx="1" hasCustomPrompt="1"/>
          </p:nvPr>
        </p:nvSpPr>
        <p:spPr>
          <a:xfrm>
            <a:off x="5541809" y="4044301"/>
            <a:ext cx="3134106" cy="390906"/>
          </a:xfrm>
        </p:spPr>
        <p:txBody>
          <a:bodyPr vert="horz" lIns="91440" tIns="45720" rIns="91440" bIns="45720" rtlCol="0" anchor="t">
            <a:noAutofit/>
          </a:bodyPr>
          <a:lstStyle>
            <a:lvl1pPr marL="0" indent="0" algn="ctr">
              <a:buNone/>
              <a:defRPr lang="en-US" sz="2100" dirty="0">
                <a:solidFill>
                  <a:srgbClr val="005F9F"/>
                </a:solidFill>
              </a:defRPr>
            </a:lvl1pPr>
          </a:lstStyle>
          <a:p>
            <a:pPr lvl="0"/>
            <a:r>
              <a:rPr lang="en-US" noProof="0"/>
              <a:t>Subtitle</a:t>
            </a:r>
          </a:p>
        </p:txBody>
      </p:sp>
    </p:spTree>
    <p:extLst>
      <p:ext uri="{BB962C8B-B14F-4D97-AF65-F5344CB8AC3E}">
        <p14:creationId xmlns:p14="http://schemas.microsoft.com/office/powerpoint/2010/main" val="12839023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_03">
    <p:spTree>
      <p:nvGrpSpPr>
        <p:cNvPr id="1" name=""/>
        <p:cNvGrpSpPr/>
        <p:nvPr/>
      </p:nvGrpSpPr>
      <p:grpSpPr>
        <a:xfrm>
          <a:off x="0" y="0"/>
          <a:ext cx="0" cy="0"/>
          <a:chOff x="0" y="0"/>
          <a:chExt cx="0" cy="0"/>
        </a:xfrm>
      </p:grpSpPr>
      <p:sp>
        <p:nvSpPr>
          <p:cNvPr id="7" name="Picture Placeholder 11">
            <a:extLst>
              <a:ext uri="{FF2B5EF4-FFF2-40B4-BE49-F238E27FC236}">
                <a16:creationId xmlns:a16="http://schemas.microsoft.com/office/drawing/2014/main" id="{47CEAAF6-CCA9-40F8-8A3D-FAAD92220D11}"/>
              </a:ext>
            </a:extLst>
          </p:cNvPr>
          <p:cNvSpPr>
            <a:spLocks noGrp="1"/>
          </p:cNvSpPr>
          <p:nvPr>
            <p:ph type="pic" sz="quarter" idx="10" hasCustomPrompt="1"/>
          </p:nvPr>
        </p:nvSpPr>
        <p:spPr>
          <a:xfrm>
            <a:off x="-1" y="0"/>
            <a:ext cx="9144001" cy="5143500"/>
          </a:xfrm>
        </p:spPr>
        <p:txBody>
          <a:bodyPr anchor="ctr" anchorCtr="1">
            <a:normAutofit/>
          </a:bodyPr>
          <a:lstStyle>
            <a:lvl1pPr marL="0" indent="0">
              <a:buNone/>
              <a:defRPr sz="1800">
                <a:solidFill>
                  <a:schemeClr val="bg1"/>
                </a:solidFill>
              </a:defRPr>
            </a:lvl1pPr>
          </a:lstStyle>
          <a:p>
            <a:r>
              <a:rPr lang="en-US" noProof="0"/>
              <a:t>Insert Image</a:t>
            </a:r>
          </a:p>
        </p:txBody>
      </p:sp>
      <p:sp>
        <p:nvSpPr>
          <p:cNvPr id="2" name="Title 1">
            <a:extLst>
              <a:ext uri="{FF2B5EF4-FFF2-40B4-BE49-F238E27FC236}">
                <a16:creationId xmlns:a16="http://schemas.microsoft.com/office/drawing/2014/main" id="{C1744DE2-A455-46F2-BE15-959050C87CE4}"/>
              </a:ext>
            </a:extLst>
          </p:cNvPr>
          <p:cNvSpPr>
            <a:spLocks noGrp="1"/>
          </p:cNvSpPr>
          <p:nvPr>
            <p:ph type="ctrTitle" hasCustomPrompt="1"/>
          </p:nvPr>
        </p:nvSpPr>
        <p:spPr>
          <a:xfrm>
            <a:off x="237015" y="1803176"/>
            <a:ext cx="3997529" cy="1309878"/>
          </a:xfrm>
        </p:spPr>
        <p:txBody>
          <a:bodyPr vert="horz" lIns="0" tIns="45720" rIns="0" bIns="45720" rtlCol="0" anchor="b" anchorCtr="1">
            <a:noAutofit/>
          </a:bodyPr>
          <a:lstStyle>
            <a:lvl1pPr>
              <a:defRPr lang="en-GB" dirty="0">
                <a:solidFill>
                  <a:schemeClr val="bg1"/>
                </a:solidFill>
              </a:defRPr>
            </a:lvl1pPr>
          </a:lstStyle>
          <a:p>
            <a:pPr marL="0" lvl="0"/>
            <a:r>
              <a:rPr lang="en-US" noProof="0"/>
              <a:t>TITLE</a:t>
            </a:r>
          </a:p>
        </p:txBody>
      </p:sp>
      <p:sp>
        <p:nvSpPr>
          <p:cNvPr id="3" name="Subtitle 2">
            <a:extLst>
              <a:ext uri="{FF2B5EF4-FFF2-40B4-BE49-F238E27FC236}">
                <a16:creationId xmlns:a16="http://schemas.microsoft.com/office/drawing/2014/main" id="{AC9DE4F3-CE8F-41A0-BFDE-76D0DF1DF432}"/>
              </a:ext>
            </a:extLst>
          </p:cNvPr>
          <p:cNvSpPr>
            <a:spLocks noGrp="1"/>
          </p:cNvSpPr>
          <p:nvPr>
            <p:ph type="subTitle" idx="1" hasCustomPrompt="1"/>
          </p:nvPr>
        </p:nvSpPr>
        <p:spPr>
          <a:xfrm>
            <a:off x="339885" y="3414968"/>
            <a:ext cx="3787133" cy="390906"/>
          </a:xfrm>
        </p:spPr>
        <p:txBody>
          <a:bodyPr vert="horz" lIns="0" tIns="0" rIns="0" bIns="0" rtlCol="0" anchor="t" anchorCtr="1">
            <a:noAutofit/>
          </a:bodyPr>
          <a:lstStyle>
            <a:lvl1pPr marL="0" indent="0">
              <a:lnSpc>
                <a:spcPct val="100000"/>
              </a:lnSpc>
              <a:spcBef>
                <a:spcPts val="0"/>
              </a:spcBef>
              <a:buNone/>
              <a:defRPr lang="en-GB" sz="1500" dirty="0">
                <a:solidFill>
                  <a:schemeClr val="bg1"/>
                </a:solidFill>
              </a:defRPr>
            </a:lvl1pPr>
          </a:lstStyle>
          <a:p>
            <a:pPr lvl="0"/>
            <a:r>
              <a:rPr lang="en-US" noProof="0"/>
              <a:t>Subtitle</a:t>
            </a:r>
          </a:p>
        </p:txBody>
      </p:sp>
    </p:spTree>
    <p:extLst>
      <p:ext uri="{BB962C8B-B14F-4D97-AF65-F5344CB8AC3E}">
        <p14:creationId xmlns:p14="http://schemas.microsoft.com/office/powerpoint/2010/main" val="28346772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ection Header with Image">
    <p:spTree>
      <p:nvGrpSpPr>
        <p:cNvPr id="1" name=""/>
        <p:cNvGrpSpPr/>
        <p:nvPr/>
      </p:nvGrpSpPr>
      <p:grpSpPr>
        <a:xfrm>
          <a:off x="0" y="0"/>
          <a:ext cx="0" cy="0"/>
          <a:chOff x="0" y="0"/>
          <a:chExt cx="0" cy="0"/>
        </a:xfrm>
      </p:grpSpPr>
      <p:sp>
        <p:nvSpPr>
          <p:cNvPr id="7" name="Picture Placeholder 11">
            <a:extLst>
              <a:ext uri="{FF2B5EF4-FFF2-40B4-BE49-F238E27FC236}">
                <a16:creationId xmlns:a16="http://schemas.microsoft.com/office/drawing/2014/main" id="{AAF32A0B-D38A-4E4A-BD5E-94B671296508}"/>
              </a:ext>
            </a:extLst>
          </p:cNvPr>
          <p:cNvSpPr>
            <a:spLocks noGrp="1"/>
          </p:cNvSpPr>
          <p:nvPr>
            <p:ph type="pic" sz="quarter" idx="10" hasCustomPrompt="1"/>
          </p:nvPr>
        </p:nvSpPr>
        <p:spPr>
          <a:xfrm>
            <a:off x="-1" y="0"/>
            <a:ext cx="9144001" cy="5143500"/>
          </a:xfrm>
        </p:spPr>
        <p:txBody>
          <a:bodyPr anchor="ctr" anchorCtr="1">
            <a:normAutofit/>
          </a:bodyPr>
          <a:lstStyle>
            <a:lvl1pPr marL="0" indent="0">
              <a:buNone/>
              <a:defRPr sz="1800">
                <a:solidFill>
                  <a:schemeClr val="tx1"/>
                </a:solidFill>
              </a:defRPr>
            </a:lvl1pPr>
          </a:lstStyle>
          <a:p>
            <a:r>
              <a:rPr lang="en-US" noProof="0"/>
              <a:t>Insert Image</a:t>
            </a:r>
          </a:p>
        </p:txBody>
      </p:sp>
      <p:sp>
        <p:nvSpPr>
          <p:cNvPr id="2" name="Title 1">
            <a:extLst>
              <a:ext uri="{FF2B5EF4-FFF2-40B4-BE49-F238E27FC236}">
                <a16:creationId xmlns:a16="http://schemas.microsoft.com/office/drawing/2014/main" id="{2DCD3B46-48AB-439D-A981-D3596F977592}"/>
              </a:ext>
            </a:extLst>
          </p:cNvPr>
          <p:cNvSpPr>
            <a:spLocks noGrp="1"/>
          </p:cNvSpPr>
          <p:nvPr>
            <p:ph type="title"/>
          </p:nvPr>
        </p:nvSpPr>
        <p:spPr>
          <a:xfrm>
            <a:off x="3442716" y="1735074"/>
            <a:ext cx="4944618" cy="2139553"/>
          </a:xfrm>
        </p:spPr>
        <p:txBody>
          <a:bodyPr vert="horz" lIns="91440" tIns="45720" rIns="91440" bIns="45720" rtlCol="0" anchor="b">
            <a:noAutofit/>
          </a:bodyPr>
          <a:lstStyle>
            <a:lvl1pPr>
              <a:defRPr lang="en-GB" sz="4500" dirty="0">
                <a:solidFill>
                  <a:schemeClr val="bg1"/>
                </a:solidFill>
              </a:defRPr>
            </a:lvl1pPr>
          </a:lstStyle>
          <a:p>
            <a:pPr lvl="0"/>
            <a:r>
              <a:rPr lang="en-US" noProof="0"/>
              <a:t>Click to edit Master title style</a:t>
            </a:r>
          </a:p>
        </p:txBody>
      </p:sp>
      <p:sp>
        <p:nvSpPr>
          <p:cNvPr id="3" name="Text Placeholder 2">
            <a:extLst>
              <a:ext uri="{FF2B5EF4-FFF2-40B4-BE49-F238E27FC236}">
                <a16:creationId xmlns:a16="http://schemas.microsoft.com/office/drawing/2014/main" id="{2728D712-0D13-4ECD-9BEB-B8EE651FF63F}"/>
              </a:ext>
            </a:extLst>
          </p:cNvPr>
          <p:cNvSpPr>
            <a:spLocks noGrp="1"/>
          </p:cNvSpPr>
          <p:nvPr>
            <p:ph type="body" idx="1"/>
          </p:nvPr>
        </p:nvSpPr>
        <p:spPr>
          <a:xfrm>
            <a:off x="3442716" y="3895344"/>
            <a:ext cx="4944618" cy="733806"/>
          </a:xfrm>
        </p:spPr>
        <p:txBody>
          <a:bodyPr vert="horz" lIns="91440" tIns="45720" rIns="91440" bIns="45720" rtlCol="0">
            <a:noAutofit/>
          </a:bodyPr>
          <a:lstStyle>
            <a:lvl1pPr marL="0" indent="0">
              <a:buNone/>
              <a:defRPr lang="en-US" sz="1200">
                <a:solidFill>
                  <a:schemeClr val="bg1"/>
                </a:solidFill>
              </a:defRPr>
            </a:lvl1pPr>
          </a:lstStyle>
          <a:p>
            <a:pPr marL="171450" lvl="0" indent="-171450"/>
            <a:r>
              <a:rPr lang="en-US" noProof="0"/>
              <a:t>Click to edit Master text styles</a:t>
            </a:r>
          </a:p>
        </p:txBody>
      </p:sp>
    </p:spTree>
    <p:extLst>
      <p:ext uri="{BB962C8B-B14F-4D97-AF65-F5344CB8AC3E}">
        <p14:creationId xmlns:p14="http://schemas.microsoft.com/office/powerpoint/2010/main" val="31349159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01 Content_2 column">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A46D6285-06A8-4297-915D-0A280359C280}"/>
              </a:ext>
            </a:extLst>
          </p:cNvPr>
          <p:cNvSpPr>
            <a:spLocks noGrp="1"/>
          </p:cNvSpPr>
          <p:nvPr>
            <p:ph type="pic" sz="quarter" idx="10" hasCustomPrompt="1"/>
          </p:nvPr>
        </p:nvSpPr>
        <p:spPr>
          <a:xfrm>
            <a:off x="5127094" y="0"/>
            <a:ext cx="4016906" cy="5143500"/>
          </a:xfrm>
        </p:spPr>
        <p:txBody>
          <a:bodyPr vert="horz" lIns="91440" tIns="45720" rIns="91440" bIns="45720" rtlCol="0" anchor="ctr" anchorCtr="1">
            <a:normAutofit/>
          </a:bodyPr>
          <a:lstStyle>
            <a:lvl1pPr>
              <a:defRPr lang="en-GB" sz="1800">
                <a:solidFill>
                  <a:schemeClr val="tx1"/>
                </a:solidFill>
              </a:defRPr>
            </a:lvl1pPr>
          </a:lstStyle>
          <a:p>
            <a:pPr marL="0" lvl="0" indent="0">
              <a:buNone/>
            </a:pPr>
            <a:r>
              <a:rPr lang="en-US" noProof="0"/>
              <a:t>Insert Image</a:t>
            </a:r>
          </a:p>
        </p:txBody>
      </p:sp>
      <p:sp>
        <p:nvSpPr>
          <p:cNvPr id="14" name="Text Placeholder 12">
            <a:extLst>
              <a:ext uri="{FF2B5EF4-FFF2-40B4-BE49-F238E27FC236}">
                <a16:creationId xmlns:a16="http://schemas.microsoft.com/office/drawing/2014/main" id="{C7F0E85E-786D-44FC-A9C8-8853277D7C38}"/>
              </a:ext>
            </a:extLst>
          </p:cNvPr>
          <p:cNvSpPr>
            <a:spLocks noGrp="1"/>
          </p:cNvSpPr>
          <p:nvPr>
            <p:ph type="body" sz="quarter" idx="12"/>
          </p:nvPr>
        </p:nvSpPr>
        <p:spPr>
          <a:xfrm>
            <a:off x="3289919" y="2038353"/>
            <a:ext cx="2125980" cy="2526506"/>
          </a:xfrm>
        </p:spPr>
        <p:txBody>
          <a:bodyPr vert="horz" wrap="square" lIns="0" tIns="45720" rIns="0" bIns="45720" rtlCol="0" anchor="t">
            <a:noAutofit/>
          </a:bodyPr>
          <a:lstStyle>
            <a:lvl1pPr marL="0" indent="0">
              <a:buNone/>
              <a:defRPr lang="en-US" sz="2100" dirty="0" smtClean="0">
                <a:latin typeface="+mn-lt"/>
                <a:ea typeface="+mj-ea"/>
                <a:cs typeface="+mj-cs"/>
              </a:defRPr>
            </a:lvl1pPr>
          </a:lstStyle>
          <a:p>
            <a:pPr marL="42863" lvl="0" indent="-214313">
              <a:lnSpc>
                <a:spcPct val="100000"/>
              </a:lnSpc>
              <a:spcBef>
                <a:spcPct val="0"/>
              </a:spcBef>
            </a:pPr>
            <a:r>
              <a:rPr lang="en-US" noProof="0"/>
              <a:t>Click to edit Master text styles</a:t>
            </a:r>
          </a:p>
        </p:txBody>
      </p:sp>
      <p:sp>
        <p:nvSpPr>
          <p:cNvPr id="13" name="Text Placeholder 12">
            <a:extLst>
              <a:ext uri="{FF2B5EF4-FFF2-40B4-BE49-F238E27FC236}">
                <a16:creationId xmlns:a16="http://schemas.microsoft.com/office/drawing/2014/main" id="{B48BA177-B717-42B2-884C-04576C20342D}"/>
              </a:ext>
            </a:extLst>
          </p:cNvPr>
          <p:cNvSpPr>
            <a:spLocks noGrp="1"/>
          </p:cNvSpPr>
          <p:nvPr>
            <p:ph type="body" sz="quarter" idx="11"/>
          </p:nvPr>
        </p:nvSpPr>
        <p:spPr>
          <a:xfrm>
            <a:off x="485775" y="2038353"/>
            <a:ext cx="2125980" cy="2526506"/>
          </a:xfrm>
        </p:spPr>
        <p:txBody>
          <a:bodyPr vert="horz" wrap="square" lIns="0" tIns="45720" rIns="0" bIns="45720" rtlCol="0" anchor="t">
            <a:noAutofit/>
          </a:bodyPr>
          <a:lstStyle>
            <a:lvl1pPr marL="0" indent="0">
              <a:buNone/>
              <a:defRPr lang="en-US" sz="2100" dirty="0" smtClean="0">
                <a:latin typeface="+mn-lt"/>
                <a:ea typeface="+mj-ea"/>
                <a:cs typeface="+mj-cs"/>
              </a:defRPr>
            </a:lvl1pPr>
          </a:lstStyle>
          <a:p>
            <a:pPr marL="42863" lvl="0" indent="-214313">
              <a:lnSpc>
                <a:spcPct val="100000"/>
              </a:lnSpc>
              <a:spcBef>
                <a:spcPct val="0"/>
              </a:spcBef>
            </a:pPr>
            <a:r>
              <a:rPr lang="en-US" noProof="0"/>
              <a:t>Click to edit Master text styles</a:t>
            </a:r>
          </a:p>
        </p:txBody>
      </p:sp>
      <p:sp>
        <p:nvSpPr>
          <p:cNvPr id="2" name="Title 1">
            <a:extLst>
              <a:ext uri="{FF2B5EF4-FFF2-40B4-BE49-F238E27FC236}">
                <a16:creationId xmlns:a16="http://schemas.microsoft.com/office/drawing/2014/main" id="{2558FCDE-8F3F-4E83-B550-DF944B424F78}"/>
              </a:ext>
            </a:extLst>
          </p:cNvPr>
          <p:cNvSpPr>
            <a:spLocks noGrp="1"/>
          </p:cNvSpPr>
          <p:nvPr>
            <p:ph type="title"/>
          </p:nvPr>
        </p:nvSpPr>
        <p:spPr>
          <a:xfrm>
            <a:off x="474890" y="418080"/>
            <a:ext cx="5168673" cy="623248"/>
          </a:xfrm>
        </p:spPr>
        <p:txBody>
          <a:bodyPr vert="horz" wrap="square" lIns="0" tIns="45720" rIns="91440" bIns="45720" rtlCol="0" anchor="t">
            <a:noAutofit/>
          </a:bodyPr>
          <a:lstStyle>
            <a:lvl1pPr>
              <a:defRPr lang="en-GB" sz="3300">
                <a:latin typeface="Calibri" panose="020F0502020204030204" pitchFamily="34" charset="0"/>
                <a:cs typeface="Calibri" panose="020F0502020204030204" pitchFamily="34" charset="0"/>
              </a:defRPr>
            </a:lvl1pPr>
          </a:lstStyle>
          <a:p>
            <a:pPr lvl="0">
              <a:lnSpc>
                <a:spcPct val="100000"/>
              </a:lnSpc>
            </a:pPr>
            <a:r>
              <a:rPr lang="en-US" noProof="0"/>
              <a:t>Click to edit Master title style</a:t>
            </a:r>
          </a:p>
        </p:txBody>
      </p:sp>
      <p:sp>
        <p:nvSpPr>
          <p:cNvPr id="16" name="Content Placeholder 15">
            <a:extLst>
              <a:ext uri="{FF2B5EF4-FFF2-40B4-BE49-F238E27FC236}">
                <a16:creationId xmlns:a16="http://schemas.microsoft.com/office/drawing/2014/main" id="{C1ABB07C-6957-412E-9A87-72242AA3EE85}"/>
              </a:ext>
            </a:extLst>
          </p:cNvPr>
          <p:cNvSpPr>
            <a:spLocks noGrp="1"/>
          </p:cNvSpPr>
          <p:nvPr>
            <p:ph sz="quarter" idx="13" hasCustomPrompt="1"/>
          </p:nvPr>
        </p:nvSpPr>
        <p:spPr>
          <a:xfrm>
            <a:off x="1429838" y="1485900"/>
            <a:ext cx="411480" cy="411480"/>
          </a:xfrm>
        </p:spPr>
        <p:txBody>
          <a:bodyPr lIns="0" tIns="0" rIns="0" bIns="0" anchor="ctr">
            <a:noAutofit/>
          </a:bodyPr>
          <a:lstStyle>
            <a:lvl1pPr marL="0" indent="0" algn="ctr">
              <a:buNone/>
              <a:defRPr sz="1050"/>
            </a:lvl1pPr>
          </a:lstStyle>
          <a:p>
            <a:pPr lvl="0"/>
            <a:r>
              <a:rPr lang="en-US" noProof="0"/>
              <a:t>Icon</a:t>
            </a:r>
          </a:p>
        </p:txBody>
      </p:sp>
      <p:sp>
        <p:nvSpPr>
          <p:cNvPr id="17" name="Content Placeholder 15">
            <a:extLst>
              <a:ext uri="{FF2B5EF4-FFF2-40B4-BE49-F238E27FC236}">
                <a16:creationId xmlns:a16="http://schemas.microsoft.com/office/drawing/2014/main" id="{6DF8CB66-232E-4CE3-96FC-CE37C74994E1}"/>
              </a:ext>
            </a:extLst>
          </p:cNvPr>
          <p:cNvSpPr>
            <a:spLocks noGrp="1"/>
          </p:cNvSpPr>
          <p:nvPr>
            <p:ph sz="quarter" idx="14" hasCustomPrompt="1"/>
          </p:nvPr>
        </p:nvSpPr>
        <p:spPr>
          <a:xfrm>
            <a:off x="4233982" y="1485900"/>
            <a:ext cx="411480" cy="411480"/>
          </a:xfrm>
        </p:spPr>
        <p:txBody>
          <a:bodyPr lIns="0" tIns="0" rIns="0" bIns="0" anchor="ctr">
            <a:noAutofit/>
          </a:bodyPr>
          <a:lstStyle>
            <a:lvl1pPr marL="0" indent="0" algn="ctr">
              <a:buNone/>
              <a:defRPr sz="1050"/>
            </a:lvl1pPr>
          </a:lstStyle>
          <a:p>
            <a:pPr lvl="0"/>
            <a:r>
              <a:rPr lang="en-US" noProof="0"/>
              <a:t>Icon</a:t>
            </a:r>
          </a:p>
        </p:txBody>
      </p:sp>
      <p:sp>
        <p:nvSpPr>
          <p:cNvPr id="18" name="Slide Number Placeholder 7">
            <a:extLst>
              <a:ext uri="{FF2B5EF4-FFF2-40B4-BE49-F238E27FC236}">
                <a16:creationId xmlns:a16="http://schemas.microsoft.com/office/drawing/2014/main" id="{8728750D-82C7-4A8D-A7C7-554934667964}"/>
              </a:ext>
            </a:extLst>
          </p:cNvPr>
          <p:cNvSpPr>
            <a:spLocks noGrp="1"/>
          </p:cNvSpPr>
          <p:nvPr>
            <p:ph type="sldNum" sz="quarter" idx="4"/>
          </p:nvPr>
        </p:nvSpPr>
        <p:spPr>
          <a:xfrm>
            <a:off x="8318407" y="4642009"/>
            <a:ext cx="450731" cy="296432"/>
          </a:xfrm>
          <a:prstGeom prst="rect">
            <a:avLst/>
          </a:prstGeom>
        </p:spPr>
        <p:txBody>
          <a:bodyPr vert="horz" lIns="0" tIns="0" rIns="0" bIns="0" rtlCol="0" anchor="ctr"/>
          <a:lstStyle>
            <a:lvl1pPr>
              <a:defRPr lang="en-GB" sz="900" smtClean="0">
                <a:solidFill>
                  <a:schemeClr val="bg1"/>
                </a:solidFill>
              </a:defRPr>
            </a:lvl1pPr>
          </a:lstStyle>
          <a:p>
            <a:pPr algn="ctr"/>
            <a:fld id="{817179DE-9BF3-494C-804F-0C7C90AC8700}" type="slidenum">
              <a:rPr lang="en-US" noProof="0" smtClean="0"/>
              <a:pPr algn="ctr"/>
              <a:t>‹#›</a:t>
            </a:fld>
            <a:endParaRPr lang="en-US" noProof="0"/>
          </a:p>
        </p:txBody>
      </p:sp>
    </p:spTree>
    <p:extLst>
      <p:ext uri="{BB962C8B-B14F-4D97-AF65-F5344CB8AC3E}">
        <p14:creationId xmlns:p14="http://schemas.microsoft.com/office/powerpoint/2010/main" val="196903486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02 Content_3 column">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A46D6285-06A8-4297-915D-0A280359C280}"/>
              </a:ext>
            </a:extLst>
          </p:cNvPr>
          <p:cNvSpPr>
            <a:spLocks noGrp="1"/>
          </p:cNvSpPr>
          <p:nvPr>
            <p:ph type="pic" sz="quarter" idx="10" hasCustomPrompt="1"/>
          </p:nvPr>
        </p:nvSpPr>
        <p:spPr>
          <a:xfrm>
            <a:off x="1" y="0"/>
            <a:ext cx="9144000" cy="5143500"/>
          </a:xfrm>
        </p:spPr>
        <p:txBody>
          <a:bodyPr vert="horz" lIns="91440" tIns="45720" rIns="91440" bIns="45720" rtlCol="0" anchor="ctr" anchorCtr="1">
            <a:normAutofit/>
          </a:bodyPr>
          <a:lstStyle>
            <a:lvl1pPr>
              <a:defRPr lang="en-GB" sz="1800">
                <a:solidFill>
                  <a:schemeClr val="tx1"/>
                </a:solidFill>
              </a:defRPr>
            </a:lvl1pPr>
          </a:lstStyle>
          <a:p>
            <a:pPr marL="0" lvl="0" indent="0">
              <a:buNone/>
            </a:pPr>
            <a:r>
              <a:rPr lang="en-US" noProof="0"/>
              <a:t>Insert Image</a:t>
            </a:r>
          </a:p>
        </p:txBody>
      </p:sp>
      <p:sp>
        <p:nvSpPr>
          <p:cNvPr id="14" name="Text Placeholder 12">
            <a:extLst>
              <a:ext uri="{FF2B5EF4-FFF2-40B4-BE49-F238E27FC236}">
                <a16:creationId xmlns:a16="http://schemas.microsoft.com/office/drawing/2014/main" id="{C7F0E85E-786D-44FC-A9C8-8853277D7C38}"/>
              </a:ext>
            </a:extLst>
          </p:cNvPr>
          <p:cNvSpPr>
            <a:spLocks noGrp="1"/>
          </p:cNvSpPr>
          <p:nvPr>
            <p:ph type="body" sz="quarter" idx="12"/>
          </p:nvPr>
        </p:nvSpPr>
        <p:spPr>
          <a:xfrm>
            <a:off x="2916632" y="2038353"/>
            <a:ext cx="1783080" cy="2526506"/>
          </a:xfrm>
        </p:spPr>
        <p:txBody>
          <a:bodyPr vert="horz" wrap="square" lIns="0" tIns="45720" rIns="0" bIns="45720" rtlCol="0" anchor="t">
            <a:noAutofit/>
          </a:bodyPr>
          <a:lstStyle>
            <a:lvl1pPr marL="0" indent="0">
              <a:buNone/>
              <a:defRPr lang="en-US" sz="1050" dirty="0" smtClean="0">
                <a:solidFill>
                  <a:schemeClr val="bg1">
                    <a:lumMod val="95000"/>
                  </a:schemeClr>
                </a:solidFill>
                <a:latin typeface="+mn-lt"/>
                <a:ea typeface="+mj-ea"/>
                <a:cs typeface="+mj-cs"/>
              </a:defRPr>
            </a:lvl1pPr>
          </a:lstStyle>
          <a:p>
            <a:pPr marL="42863" lvl="0" indent="-214313">
              <a:lnSpc>
                <a:spcPct val="100000"/>
              </a:lnSpc>
              <a:spcBef>
                <a:spcPct val="0"/>
              </a:spcBef>
            </a:pPr>
            <a:r>
              <a:rPr lang="en-US" noProof="0"/>
              <a:t>Click to edit Master text styles</a:t>
            </a:r>
          </a:p>
        </p:txBody>
      </p:sp>
      <p:sp>
        <p:nvSpPr>
          <p:cNvPr id="13" name="Text Placeholder 12">
            <a:extLst>
              <a:ext uri="{FF2B5EF4-FFF2-40B4-BE49-F238E27FC236}">
                <a16:creationId xmlns:a16="http://schemas.microsoft.com/office/drawing/2014/main" id="{B48BA177-B717-42B2-884C-04576C20342D}"/>
              </a:ext>
            </a:extLst>
          </p:cNvPr>
          <p:cNvSpPr>
            <a:spLocks noGrp="1"/>
          </p:cNvSpPr>
          <p:nvPr>
            <p:ph type="body" sz="quarter" idx="11"/>
          </p:nvPr>
        </p:nvSpPr>
        <p:spPr>
          <a:xfrm>
            <a:off x="485775" y="2038353"/>
            <a:ext cx="1783080" cy="2526506"/>
          </a:xfrm>
        </p:spPr>
        <p:txBody>
          <a:bodyPr vert="horz" wrap="square" lIns="0" tIns="45720" rIns="0" bIns="45720" rtlCol="0" anchor="t">
            <a:noAutofit/>
          </a:bodyPr>
          <a:lstStyle>
            <a:lvl1pPr marL="0" indent="0">
              <a:buNone/>
              <a:defRPr lang="en-US" sz="1050" dirty="0" smtClean="0">
                <a:solidFill>
                  <a:schemeClr val="bg1">
                    <a:lumMod val="95000"/>
                  </a:schemeClr>
                </a:solidFill>
                <a:latin typeface="+mn-lt"/>
                <a:ea typeface="+mj-ea"/>
                <a:cs typeface="+mj-cs"/>
              </a:defRPr>
            </a:lvl1pPr>
          </a:lstStyle>
          <a:p>
            <a:pPr marL="42863" lvl="0" indent="-214313">
              <a:lnSpc>
                <a:spcPct val="100000"/>
              </a:lnSpc>
              <a:spcBef>
                <a:spcPct val="0"/>
              </a:spcBef>
            </a:pPr>
            <a:r>
              <a:rPr lang="en-US" noProof="0"/>
              <a:t>Click to edit Master text styles</a:t>
            </a:r>
          </a:p>
        </p:txBody>
      </p:sp>
      <p:sp>
        <p:nvSpPr>
          <p:cNvPr id="2" name="Title 1">
            <a:extLst>
              <a:ext uri="{FF2B5EF4-FFF2-40B4-BE49-F238E27FC236}">
                <a16:creationId xmlns:a16="http://schemas.microsoft.com/office/drawing/2014/main" id="{2558FCDE-8F3F-4E83-B550-DF944B424F78}"/>
              </a:ext>
            </a:extLst>
          </p:cNvPr>
          <p:cNvSpPr>
            <a:spLocks noGrp="1"/>
          </p:cNvSpPr>
          <p:nvPr>
            <p:ph type="title"/>
          </p:nvPr>
        </p:nvSpPr>
        <p:spPr>
          <a:xfrm>
            <a:off x="474890" y="418080"/>
            <a:ext cx="7654698" cy="623248"/>
          </a:xfrm>
        </p:spPr>
        <p:txBody>
          <a:bodyPr vert="horz" wrap="square" lIns="0" tIns="45720" rIns="91440" bIns="45720" rtlCol="0" anchor="t">
            <a:noAutofit/>
          </a:bodyPr>
          <a:lstStyle>
            <a:lvl1pPr>
              <a:defRPr lang="en-GB" sz="1800">
                <a:solidFill>
                  <a:schemeClr val="bg1">
                    <a:lumMod val="95000"/>
                  </a:schemeClr>
                </a:solidFill>
                <a:latin typeface="Corbel" panose="020B0503020204020204" pitchFamily="34" charset="0"/>
              </a:defRPr>
            </a:lvl1pPr>
          </a:lstStyle>
          <a:p>
            <a:pPr lvl="0">
              <a:lnSpc>
                <a:spcPct val="100000"/>
              </a:lnSpc>
            </a:pPr>
            <a:r>
              <a:rPr lang="en-US" noProof="0"/>
              <a:t>Click to edit Master title style</a:t>
            </a:r>
          </a:p>
        </p:txBody>
      </p:sp>
      <p:sp>
        <p:nvSpPr>
          <p:cNvPr id="16" name="Content Placeholder 15">
            <a:extLst>
              <a:ext uri="{FF2B5EF4-FFF2-40B4-BE49-F238E27FC236}">
                <a16:creationId xmlns:a16="http://schemas.microsoft.com/office/drawing/2014/main" id="{C1ABB07C-6957-412E-9A87-72242AA3EE85}"/>
              </a:ext>
            </a:extLst>
          </p:cNvPr>
          <p:cNvSpPr>
            <a:spLocks noGrp="1"/>
          </p:cNvSpPr>
          <p:nvPr>
            <p:ph sz="quarter" idx="13" hasCustomPrompt="1"/>
          </p:nvPr>
        </p:nvSpPr>
        <p:spPr>
          <a:xfrm>
            <a:off x="1171575" y="1485900"/>
            <a:ext cx="411480" cy="411480"/>
          </a:xfrm>
        </p:spPr>
        <p:txBody>
          <a:bodyPr lIns="0" tIns="0" rIns="0" bIns="0" anchor="ctr">
            <a:noAutofit/>
          </a:bodyPr>
          <a:lstStyle>
            <a:lvl1pPr marL="0" indent="0" algn="ctr">
              <a:buNone/>
              <a:defRPr sz="1050">
                <a:solidFill>
                  <a:schemeClr val="bg1">
                    <a:lumMod val="95000"/>
                  </a:schemeClr>
                </a:solidFill>
              </a:defRPr>
            </a:lvl1pPr>
          </a:lstStyle>
          <a:p>
            <a:pPr lvl="0"/>
            <a:r>
              <a:rPr lang="en-US" noProof="0"/>
              <a:t>Icon</a:t>
            </a:r>
          </a:p>
        </p:txBody>
      </p:sp>
      <p:sp>
        <p:nvSpPr>
          <p:cNvPr id="17" name="Content Placeholder 15">
            <a:extLst>
              <a:ext uri="{FF2B5EF4-FFF2-40B4-BE49-F238E27FC236}">
                <a16:creationId xmlns:a16="http://schemas.microsoft.com/office/drawing/2014/main" id="{6DF8CB66-232E-4CE3-96FC-CE37C74994E1}"/>
              </a:ext>
            </a:extLst>
          </p:cNvPr>
          <p:cNvSpPr>
            <a:spLocks noGrp="1"/>
          </p:cNvSpPr>
          <p:nvPr>
            <p:ph sz="quarter" idx="14" hasCustomPrompt="1"/>
          </p:nvPr>
        </p:nvSpPr>
        <p:spPr>
          <a:xfrm>
            <a:off x="3602432" y="1485900"/>
            <a:ext cx="411480" cy="411480"/>
          </a:xfrm>
        </p:spPr>
        <p:txBody>
          <a:bodyPr lIns="0" tIns="0" rIns="0" bIns="0" anchor="ctr">
            <a:noAutofit/>
          </a:bodyPr>
          <a:lstStyle>
            <a:lvl1pPr marL="0" indent="0" algn="ctr">
              <a:buNone/>
              <a:defRPr sz="1050">
                <a:solidFill>
                  <a:schemeClr val="bg1">
                    <a:lumMod val="95000"/>
                  </a:schemeClr>
                </a:solidFill>
              </a:defRPr>
            </a:lvl1pPr>
          </a:lstStyle>
          <a:p>
            <a:pPr lvl="0"/>
            <a:r>
              <a:rPr lang="en-US" noProof="0"/>
              <a:t>Icon</a:t>
            </a:r>
          </a:p>
        </p:txBody>
      </p:sp>
      <p:sp>
        <p:nvSpPr>
          <p:cNvPr id="8" name="Text Placeholder 12">
            <a:extLst>
              <a:ext uri="{FF2B5EF4-FFF2-40B4-BE49-F238E27FC236}">
                <a16:creationId xmlns:a16="http://schemas.microsoft.com/office/drawing/2014/main" id="{DEF523FD-B1FC-40A7-93AA-389CB38E17C0}"/>
              </a:ext>
            </a:extLst>
          </p:cNvPr>
          <p:cNvSpPr>
            <a:spLocks noGrp="1"/>
          </p:cNvSpPr>
          <p:nvPr>
            <p:ph type="body" sz="quarter" idx="15"/>
          </p:nvPr>
        </p:nvSpPr>
        <p:spPr>
          <a:xfrm>
            <a:off x="5347489" y="2038353"/>
            <a:ext cx="1783080" cy="2526506"/>
          </a:xfrm>
        </p:spPr>
        <p:txBody>
          <a:bodyPr vert="horz" wrap="square" lIns="0" tIns="45720" rIns="0" bIns="45720" rtlCol="0" anchor="t">
            <a:noAutofit/>
          </a:bodyPr>
          <a:lstStyle>
            <a:lvl1pPr marL="0" indent="0">
              <a:buNone/>
              <a:defRPr lang="en-US" sz="1050" dirty="0" smtClean="0">
                <a:solidFill>
                  <a:schemeClr val="bg1">
                    <a:lumMod val="95000"/>
                  </a:schemeClr>
                </a:solidFill>
                <a:latin typeface="+mn-lt"/>
                <a:ea typeface="+mj-ea"/>
                <a:cs typeface="+mj-cs"/>
              </a:defRPr>
            </a:lvl1pPr>
          </a:lstStyle>
          <a:p>
            <a:pPr marL="42863" lvl="0" indent="-214313">
              <a:lnSpc>
                <a:spcPct val="100000"/>
              </a:lnSpc>
              <a:spcBef>
                <a:spcPct val="0"/>
              </a:spcBef>
            </a:pPr>
            <a:r>
              <a:rPr lang="en-US" noProof="0"/>
              <a:t>Click to edit Master text styles</a:t>
            </a:r>
          </a:p>
        </p:txBody>
      </p:sp>
      <p:sp>
        <p:nvSpPr>
          <p:cNvPr id="10" name="Content Placeholder 15">
            <a:extLst>
              <a:ext uri="{FF2B5EF4-FFF2-40B4-BE49-F238E27FC236}">
                <a16:creationId xmlns:a16="http://schemas.microsoft.com/office/drawing/2014/main" id="{B60C8CC8-C869-4395-B389-D76DF4A56AA1}"/>
              </a:ext>
            </a:extLst>
          </p:cNvPr>
          <p:cNvSpPr>
            <a:spLocks noGrp="1"/>
          </p:cNvSpPr>
          <p:nvPr>
            <p:ph sz="quarter" idx="16" hasCustomPrompt="1"/>
          </p:nvPr>
        </p:nvSpPr>
        <p:spPr>
          <a:xfrm>
            <a:off x="6033289" y="1485900"/>
            <a:ext cx="411480" cy="411480"/>
          </a:xfrm>
        </p:spPr>
        <p:txBody>
          <a:bodyPr lIns="0" tIns="0" rIns="0" bIns="0" anchor="ctr">
            <a:noAutofit/>
          </a:bodyPr>
          <a:lstStyle>
            <a:lvl1pPr marL="0" indent="0" algn="ctr">
              <a:buNone/>
              <a:defRPr sz="1050">
                <a:solidFill>
                  <a:schemeClr val="bg1">
                    <a:lumMod val="95000"/>
                  </a:schemeClr>
                </a:solidFill>
              </a:defRPr>
            </a:lvl1pPr>
          </a:lstStyle>
          <a:p>
            <a:pPr lvl="0"/>
            <a:r>
              <a:rPr lang="en-US" noProof="0"/>
              <a:t>Icon</a:t>
            </a:r>
          </a:p>
        </p:txBody>
      </p:sp>
      <p:sp>
        <p:nvSpPr>
          <p:cNvPr id="11" name="Slide Number Placeholder 7">
            <a:extLst>
              <a:ext uri="{FF2B5EF4-FFF2-40B4-BE49-F238E27FC236}">
                <a16:creationId xmlns:a16="http://schemas.microsoft.com/office/drawing/2014/main" id="{E10AF5F6-7B7D-4CE6-A1D0-2F46804D3CE7}"/>
              </a:ext>
            </a:extLst>
          </p:cNvPr>
          <p:cNvSpPr>
            <a:spLocks noGrp="1"/>
          </p:cNvSpPr>
          <p:nvPr>
            <p:ph type="sldNum" sz="quarter" idx="4"/>
          </p:nvPr>
        </p:nvSpPr>
        <p:spPr>
          <a:xfrm>
            <a:off x="8318407" y="4642009"/>
            <a:ext cx="450731" cy="296432"/>
          </a:xfrm>
          <a:prstGeom prst="rect">
            <a:avLst/>
          </a:prstGeom>
        </p:spPr>
        <p:txBody>
          <a:bodyPr vert="horz" lIns="0" tIns="0" rIns="0" bIns="0" rtlCol="0" anchor="ctr"/>
          <a:lstStyle>
            <a:lvl1pPr>
              <a:defRPr lang="en-GB" sz="900" smtClean="0">
                <a:solidFill>
                  <a:schemeClr val="bg1"/>
                </a:solidFill>
              </a:defRPr>
            </a:lvl1pPr>
          </a:lstStyle>
          <a:p>
            <a:pPr algn="ctr"/>
            <a:fld id="{817179DE-9BF3-494C-804F-0C7C90AC8700}" type="slidenum">
              <a:rPr lang="en-US" noProof="0" smtClean="0"/>
              <a:pPr algn="ctr"/>
              <a:t>‹#›</a:t>
            </a:fld>
            <a:endParaRPr lang="en-US" noProof="0"/>
          </a:p>
        </p:txBody>
      </p:sp>
    </p:spTree>
    <p:extLst>
      <p:ext uri="{BB962C8B-B14F-4D97-AF65-F5344CB8AC3E}">
        <p14:creationId xmlns:p14="http://schemas.microsoft.com/office/powerpoint/2010/main" val="263592635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03 Content_2 column Vertical">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A46D6285-06A8-4297-915D-0A280359C280}"/>
              </a:ext>
            </a:extLst>
          </p:cNvPr>
          <p:cNvSpPr>
            <a:spLocks noGrp="1"/>
          </p:cNvSpPr>
          <p:nvPr>
            <p:ph type="pic" sz="quarter" idx="10" hasCustomPrompt="1"/>
          </p:nvPr>
        </p:nvSpPr>
        <p:spPr>
          <a:xfrm>
            <a:off x="1" y="0"/>
            <a:ext cx="9144000" cy="5143500"/>
          </a:xfrm>
        </p:spPr>
        <p:txBody>
          <a:bodyPr vert="horz" lIns="91440" tIns="45720" rIns="91440" bIns="45720" rtlCol="0" anchor="ctr" anchorCtr="1">
            <a:normAutofit/>
          </a:bodyPr>
          <a:lstStyle>
            <a:lvl1pPr>
              <a:defRPr lang="en-GB" sz="1800">
                <a:solidFill>
                  <a:schemeClr val="tx1"/>
                </a:solidFill>
              </a:defRPr>
            </a:lvl1pPr>
          </a:lstStyle>
          <a:p>
            <a:pPr marL="0" lvl="0" indent="0">
              <a:buNone/>
            </a:pPr>
            <a:r>
              <a:rPr lang="en-US" noProof="0"/>
              <a:t>Insert Image</a:t>
            </a:r>
          </a:p>
        </p:txBody>
      </p:sp>
      <p:sp>
        <p:nvSpPr>
          <p:cNvPr id="13" name="Text Placeholder 12">
            <a:extLst>
              <a:ext uri="{FF2B5EF4-FFF2-40B4-BE49-F238E27FC236}">
                <a16:creationId xmlns:a16="http://schemas.microsoft.com/office/drawing/2014/main" id="{B48BA177-B717-42B2-884C-04576C20342D}"/>
              </a:ext>
            </a:extLst>
          </p:cNvPr>
          <p:cNvSpPr>
            <a:spLocks noGrp="1"/>
          </p:cNvSpPr>
          <p:nvPr>
            <p:ph type="body" sz="quarter" idx="11"/>
          </p:nvPr>
        </p:nvSpPr>
        <p:spPr>
          <a:xfrm>
            <a:off x="1357313" y="1385946"/>
            <a:ext cx="5486400" cy="1096210"/>
          </a:xfrm>
        </p:spPr>
        <p:txBody>
          <a:bodyPr vert="horz" wrap="square" lIns="0" tIns="45720" rIns="0" bIns="45720" rtlCol="0" anchor="t">
            <a:noAutofit/>
          </a:bodyPr>
          <a:lstStyle>
            <a:lvl1pPr>
              <a:defRPr lang="en-US" sz="1050" dirty="0" smtClean="0">
                <a:solidFill>
                  <a:schemeClr val="bg1">
                    <a:lumMod val="95000"/>
                  </a:schemeClr>
                </a:solidFill>
                <a:latin typeface="+mn-lt"/>
                <a:ea typeface="+mj-ea"/>
                <a:cs typeface="+mj-cs"/>
              </a:defRPr>
            </a:lvl1pPr>
          </a:lstStyle>
          <a:p>
            <a:pPr marL="0" lvl="0">
              <a:lnSpc>
                <a:spcPct val="100000"/>
              </a:lnSpc>
              <a:spcBef>
                <a:spcPct val="0"/>
              </a:spcBef>
              <a:buNone/>
            </a:pPr>
            <a:r>
              <a:rPr lang="en-US" noProof="0"/>
              <a:t>Click to edit Master text styles</a:t>
            </a:r>
          </a:p>
        </p:txBody>
      </p:sp>
      <p:sp>
        <p:nvSpPr>
          <p:cNvPr id="2" name="Title 1">
            <a:extLst>
              <a:ext uri="{FF2B5EF4-FFF2-40B4-BE49-F238E27FC236}">
                <a16:creationId xmlns:a16="http://schemas.microsoft.com/office/drawing/2014/main" id="{2558FCDE-8F3F-4E83-B550-DF944B424F78}"/>
              </a:ext>
            </a:extLst>
          </p:cNvPr>
          <p:cNvSpPr>
            <a:spLocks noGrp="1"/>
          </p:cNvSpPr>
          <p:nvPr>
            <p:ph type="title"/>
          </p:nvPr>
        </p:nvSpPr>
        <p:spPr>
          <a:xfrm>
            <a:off x="474890" y="418080"/>
            <a:ext cx="7654698" cy="623248"/>
          </a:xfrm>
        </p:spPr>
        <p:txBody>
          <a:bodyPr vert="horz" wrap="square" lIns="0" tIns="45720" rIns="91440" bIns="45720" rtlCol="0" anchor="t">
            <a:noAutofit/>
          </a:bodyPr>
          <a:lstStyle>
            <a:lvl1pPr>
              <a:defRPr lang="en-GB" sz="1800">
                <a:solidFill>
                  <a:schemeClr val="bg1">
                    <a:lumMod val="95000"/>
                  </a:schemeClr>
                </a:solidFill>
                <a:latin typeface="Corbel" panose="020B0503020204020204" pitchFamily="34" charset="0"/>
              </a:defRPr>
            </a:lvl1pPr>
          </a:lstStyle>
          <a:p>
            <a:pPr lvl="0">
              <a:lnSpc>
                <a:spcPct val="100000"/>
              </a:lnSpc>
            </a:pPr>
            <a:r>
              <a:rPr lang="en-US" noProof="0"/>
              <a:t>Click to edit Master title style</a:t>
            </a:r>
          </a:p>
        </p:txBody>
      </p:sp>
      <p:sp>
        <p:nvSpPr>
          <p:cNvPr id="16" name="Content Placeholder 15">
            <a:extLst>
              <a:ext uri="{FF2B5EF4-FFF2-40B4-BE49-F238E27FC236}">
                <a16:creationId xmlns:a16="http://schemas.microsoft.com/office/drawing/2014/main" id="{C1ABB07C-6957-412E-9A87-72242AA3EE85}"/>
              </a:ext>
            </a:extLst>
          </p:cNvPr>
          <p:cNvSpPr>
            <a:spLocks noGrp="1"/>
          </p:cNvSpPr>
          <p:nvPr>
            <p:ph sz="quarter" idx="13" hasCustomPrompt="1"/>
          </p:nvPr>
        </p:nvSpPr>
        <p:spPr>
          <a:xfrm>
            <a:off x="485775" y="1728310"/>
            <a:ext cx="411480" cy="411480"/>
          </a:xfrm>
        </p:spPr>
        <p:txBody>
          <a:bodyPr lIns="0" tIns="0" rIns="0" bIns="0" anchor="ctr">
            <a:noAutofit/>
          </a:bodyPr>
          <a:lstStyle>
            <a:lvl1pPr marL="0" indent="0" algn="ctr">
              <a:buNone/>
              <a:defRPr sz="1050">
                <a:solidFill>
                  <a:schemeClr val="bg1">
                    <a:lumMod val="95000"/>
                  </a:schemeClr>
                </a:solidFill>
              </a:defRPr>
            </a:lvl1pPr>
          </a:lstStyle>
          <a:p>
            <a:pPr lvl="0"/>
            <a:r>
              <a:rPr lang="en-US" noProof="0"/>
              <a:t>Icon</a:t>
            </a:r>
          </a:p>
        </p:txBody>
      </p:sp>
      <p:sp>
        <p:nvSpPr>
          <p:cNvPr id="11" name="Text Placeholder 12">
            <a:extLst>
              <a:ext uri="{FF2B5EF4-FFF2-40B4-BE49-F238E27FC236}">
                <a16:creationId xmlns:a16="http://schemas.microsoft.com/office/drawing/2014/main" id="{C3BB8EAB-4266-4938-A8CB-6D18C938017F}"/>
              </a:ext>
            </a:extLst>
          </p:cNvPr>
          <p:cNvSpPr>
            <a:spLocks noGrp="1"/>
          </p:cNvSpPr>
          <p:nvPr>
            <p:ph type="body" sz="quarter" idx="14"/>
          </p:nvPr>
        </p:nvSpPr>
        <p:spPr>
          <a:xfrm>
            <a:off x="1357313" y="3036390"/>
            <a:ext cx="5486400" cy="1096210"/>
          </a:xfrm>
        </p:spPr>
        <p:txBody>
          <a:bodyPr vert="horz" wrap="square" lIns="0" tIns="45720" rIns="0" bIns="45720" rtlCol="0" anchor="t">
            <a:noAutofit/>
          </a:bodyPr>
          <a:lstStyle>
            <a:lvl1pPr>
              <a:defRPr lang="en-US" sz="1050" dirty="0" smtClean="0">
                <a:solidFill>
                  <a:schemeClr val="bg1">
                    <a:lumMod val="95000"/>
                  </a:schemeClr>
                </a:solidFill>
                <a:latin typeface="+mn-lt"/>
                <a:ea typeface="+mj-ea"/>
                <a:cs typeface="+mj-cs"/>
              </a:defRPr>
            </a:lvl1pPr>
          </a:lstStyle>
          <a:p>
            <a:pPr marL="0" lvl="0">
              <a:lnSpc>
                <a:spcPct val="100000"/>
              </a:lnSpc>
              <a:spcBef>
                <a:spcPct val="0"/>
              </a:spcBef>
              <a:buNone/>
            </a:pPr>
            <a:r>
              <a:rPr lang="en-US" noProof="0"/>
              <a:t>Click to edit Master text styles</a:t>
            </a:r>
          </a:p>
        </p:txBody>
      </p:sp>
      <p:sp>
        <p:nvSpPr>
          <p:cNvPr id="12" name="Content Placeholder 15">
            <a:extLst>
              <a:ext uri="{FF2B5EF4-FFF2-40B4-BE49-F238E27FC236}">
                <a16:creationId xmlns:a16="http://schemas.microsoft.com/office/drawing/2014/main" id="{716D363C-A0A5-4FB1-8CC2-850C0CD9F4E7}"/>
              </a:ext>
            </a:extLst>
          </p:cNvPr>
          <p:cNvSpPr>
            <a:spLocks noGrp="1"/>
          </p:cNvSpPr>
          <p:nvPr>
            <p:ph sz="quarter" idx="15" hasCustomPrompt="1"/>
          </p:nvPr>
        </p:nvSpPr>
        <p:spPr>
          <a:xfrm>
            <a:off x="485775" y="3378755"/>
            <a:ext cx="411480" cy="411480"/>
          </a:xfrm>
        </p:spPr>
        <p:txBody>
          <a:bodyPr lIns="0" tIns="0" rIns="0" bIns="0" anchor="ctr">
            <a:noAutofit/>
          </a:bodyPr>
          <a:lstStyle>
            <a:lvl1pPr marL="0" indent="0" algn="ctr">
              <a:buNone/>
              <a:defRPr sz="1050">
                <a:solidFill>
                  <a:schemeClr val="bg1">
                    <a:lumMod val="95000"/>
                  </a:schemeClr>
                </a:solidFill>
              </a:defRPr>
            </a:lvl1pPr>
          </a:lstStyle>
          <a:p>
            <a:pPr lvl="0"/>
            <a:r>
              <a:rPr lang="en-US" noProof="0"/>
              <a:t>Icon</a:t>
            </a:r>
          </a:p>
        </p:txBody>
      </p:sp>
      <p:sp>
        <p:nvSpPr>
          <p:cNvPr id="15" name="Slide Number Placeholder 7">
            <a:extLst>
              <a:ext uri="{FF2B5EF4-FFF2-40B4-BE49-F238E27FC236}">
                <a16:creationId xmlns:a16="http://schemas.microsoft.com/office/drawing/2014/main" id="{AAF4A39B-C3C3-4691-BB94-371047ADD50E}"/>
              </a:ext>
            </a:extLst>
          </p:cNvPr>
          <p:cNvSpPr>
            <a:spLocks noGrp="1"/>
          </p:cNvSpPr>
          <p:nvPr>
            <p:ph type="sldNum" sz="quarter" idx="4"/>
          </p:nvPr>
        </p:nvSpPr>
        <p:spPr>
          <a:xfrm>
            <a:off x="8318407" y="4642009"/>
            <a:ext cx="450731" cy="296432"/>
          </a:xfrm>
          <a:prstGeom prst="rect">
            <a:avLst/>
          </a:prstGeom>
        </p:spPr>
        <p:txBody>
          <a:bodyPr vert="horz" lIns="0" tIns="0" rIns="0" bIns="0" rtlCol="0" anchor="ctr"/>
          <a:lstStyle>
            <a:lvl1pPr>
              <a:defRPr lang="en-GB" sz="900" smtClean="0">
                <a:solidFill>
                  <a:schemeClr val="bg1"/>
                </a:solidFill>
              </a:defRPr>
            </a:lvl1pPr>
          </a:lstStyle>
          <a:p>
            <a:pPr algn="ctr"/>
            <a:fld id="{817179DE-9BF3-494C-804F-0C7C90AC8700}" type="slidenum">
              <a:rPr lang="en-US" noProof="0" smtClean="0"/>
              <a:pPr algn="ctr"/>
              <a:t>‹#›</a:t>
            </a:fld>
            <a:endParaRPr lang="en-US" noProof="0"/>
          </a:p>
        </p:txBody>
      </p:sp>
    </p:spTree>
    <p:extLst>
      <p:ext uri="{BB962C8B-B14F-4D97-AF65-F5344CB8AC3E}">
        <p14:creationId xmlns:p14="http://schemas.microsoft.com/office/powerpoint/2010/main" val="147430829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04 Content_1 column">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A46D6285-06A8-4297-915D-0A280359C280}"/>
              </a:ext>
            </a:extLst>
          </p:cNvPr>
          <p:cNvSpPr>
            <a:spLocks noGrp="1"/>
          </p:cNvSpPr>
          <p:nvPr>
            <p:ph type="pic" sz="quarter" idx="10" hasCustomPrompt="1"/>
          </p:nvPr>
        </p:nvSpPr>
        <p:spPr>
          <a:xfrm>
            <a:off x="1" y="0"/>
            <a:ext cx="9144000" cy="5143500"/>
          </a:xfrm>
        </p:spPr>
        <p:txBody>
          <a:bodyPr vert="horz" lIns="91440" tIns="45720" rIns="91440" bIns="45720" rtlCol="0" anchor="ctr" anchorCtr="1">
            <a:normAutofit/>
          </a:bodyPr>
          <a:lstStyle>
            <a:lvl1pPr>
              <a:defRPr lang="en-GB" sz="1800">
                <a:solidFill>
                  <a:schemeClr val="tx1"/>
                </a:solidFill>
              </a:defRPr>
            </a:lvl1pPr>
          </a:lstStyle>
          <a:p>
            <a:pPr marL="0" lvl="0" indent="0">
              <a:buNone/>
            </a:pPr>
            <a:r>
              <a:rPr lang="en-US" noProof="0"/>
              <a:t>Insert Image</a:t>
            </a:r>
          </a:p>
        </p:txBody>
      </p:sp>
      <p:sp>
        <p:nvSpPr>
          <p:cNvPr id="13" name="Text Placeholder 12">
            <a:extLst>
              <a:ext uri="{FF2B5EF4-FFF2-40B4-BE49-F238E27FC236}">
                <a16:creationId xmlns:a16="http://schemas.microsoft.com/office/drawing/2014/main" id="{B48BA177-B717-42B2-884C-04576C20342D}"/>
              </a:ext>
            </a:extLst>
          </p:cNvPr>
          <p:cNvSpPr>
            <a:spLocks noGrp="1"/>
          </p:cNvSpPr>
          <p:nvPr>
            <p:ph type="body" sz="quarter" idx="11"/>
          </p:nvPr>
        </p:nvSpPr>
        <p:spPr>
          <a:xfrm>
            <a:off x="1171575" y="1300221"/>
            <a:ext cx="1828800" cy="3186055"/>
          </a:xfrm>
        </p:spPr>
        <p:txBody>
          <a:bodyPr vert="horz" wrap="square" lIns="0" tIns="45720" rIns="0" bIns="45720" rtlCol="0" anchor="t">
            <a:noAutofit/>
          </a:bodyPr>
          <a:lstStyle>
            <a:lvl1pPr>
              <a:defRPr lang="en-US" sz="1050" dirty="0" smtClean="0">
                <a:solidFill>
                  <a:schemeClr val="bg1">
                    <a:lumMod val="95000"/>
                  </a:schemeClr>
                </a:solidFill>
                <a:latin typeface="+mn-lt"/>
                <a:ea typeface="+mj-ea"/>
                <a:cs typeface="+mj-cs"/>
              </a:defRPr>
            </a:lvl1pPr>
          </a:lstStyle>
          <a:p>
            <a:pPr marL="0" lvl="0">
              <a:lnSpc>
                <a:spcPct val="100000"/>
              </a:lnSpc>
              <a:spcBef>
                <a:spcPct val="0"/>
              </a:spcBef>
              <a:buNone/>
            </a:pPr>
            <a:r>
              <a:rPr lang="en-US" noProof="0"/>
              <a:t>Click to edit Master text styles</a:t>
            </a:r>
          </a:p>
        </p:txBody>
      </p:sp>
      <p:sp>
        <p:nvSpPr>
          <p:cNvPr id="2" name="Title 1">
            <a:extLst>
              <a:ext uri="{FF2B5EF4-FFF2-40B4-BE49-F238E27FC236}">
                <a16:creationId xmlns:a16="http://schemas.microsoft.com/office/drawing/2014/main" id="{2558FCDE-8F3F-4E83-B550-DF944B424F78}"/>
              </a:ext>
            </a:extLst>
          </p:cNvPr>
          <p:cNvSpPr>
            <a:spLocks noGrp="1"/>
          </p:cNvSpPr>
          <p:nvPr>
            <p:ph type="title"/>
          </p:nvPr>
        </p:nvSpPr>
        <p:spPr>
          <a:xfrm>
            <a:off x="474890" y="418080"/>
            <a:ext cx="7654698" cy="623248"/>
          </a:xfrm>
        </p:spPr>
        <p:txBody>
          <a:bodyPr vert="horz" wrap="square" lIns="0" tIns="45720" rIns="91440" bIns="45720" rtlCol="0" anchor="t">
            <a:noAutofit/>
          </a:bodyPr>
          <a:lstStyle>
            <a:lvl1pPr>
              <a:defRPr lang="en-GB" sz="1800">
                <a:solidFill>
                  <a:schemeClr val="bg1">
                    <a:lumMod val="95000"/>
                  </a:schemeClr>
                </a:solidFill>
                <a:latin typeface="Corbel" panose="020B0503020204020204" pitchFamily="34" charset="0"/>
              </a:defRPr>
            </a:lvl1pPr>
          </a:lstStyle>
          <a:p>
            <a:pPr lvl="0">
              <a:lnSpc>
                <a:spcPct val="100000"/>
              </a:lnSpc>
            </a:pPr>
            <a:r>
              <a:rPr lang="en-US" noProof="0"/>
              <a:t>Click to edit Master title style</a:t>
            </a:r>
          </a:p>
        </p:txBody>
      </p:sp>
      <p:sp>
        <p:nvSpPr>
          <p:cNvPr id="16" name="Content Placeholder 15">
            <a:extLst>
              <a:ext uri="{FF2B5EF4-FFF2-40B4-BE49-F238E27FC236}">
                <a16:creationId xmlns:a16="http://schemas.microsoft.com/office/drawing/2014/main" id="{C1ABB07C-6957-412E-9A87-72242AA3EE85}"/>
              </a:ext>
            </a:extLst>
          </p:cNvPr>
          <p:cNvSpPr>
            <a:spLocks noGrp="1"/>
          </p:cNvSpPr>
          <p:nvPr>
            <p:ph sz="quarter" idx="13" hasCustomPrompt="1"/>
          </p:nvPr>
        </p:nvSpPr>
        <p:spPr>
          <a:xfrm>
            <a:off x="485775" y="1300220"/>
            <a:ext cx="411480" cy="411480"/>
          </a:xfrm>
        </p:spPr>
        <p:txBody>
          <a:bodyPr lIns="0" tIns="0" rIns="0" bIns="0" anchor="ctr">
            <a:noAutofit/>
          </a:bodyPr>
          <a:lstStyle>
            <a:lvl1pPr marL="0" indent="0" algn="ctr">
              <a:buNone/>
              <a:defRPr sz="1050">
                <a:solidFill>
                  <a:schemeClr val="bg1">
                    <a:lumMod val="95000"/>
                  </a:schemeClr>
                </a:solidFill>
              </a:defRPr>
            </a:lvl1pPr>
          </a:lstStyle>
          <a:p>
            <a:pPr lvl="0"/>
            <a:r>
              <a:rPr lang="en-US" noProof="0"/>
              <a:t>Icon</a:t>
            </a:r>
          </a:p>
        </p:txBody>
      </p:sp>
      <p:sp>
        <p:nvSpPr>
          <p:cNvPr id="8" name="Slide Number Placeholder 7">
            <a:extLst>
              <a:ext uri="{FF2B5EF4-FFF2-40B4-BE49-F238E27FC236}">
                <a16:creationId xmlns:a16="http://schemas.microsoft.com/office/drawing/2014/main" id="{100F546D-5491-4A19-9725-5C920C5738BE}"/>
              </a:ext>
            </a:extLst>
          </p:cNvPr>
          <p:cNvSpPr>
            <a:spLocks noGrp="1"/>
          </p:cNvSpPr>
          <p:nvPr>
            <p:ph type="sldNum" sz="quarter" idx="4"/>
          </p:nvPr>
        </p:nvSpPr>
        <p:spPr>
          <a:xfrm>
            <a:off x="8318407" y="4642009"/>
            <a:ext cx="450731" cy="296432"/>
          </a:xfrm>
          <a:prstGeom prst="rect">
            <a:avLst/>
          </a:prstGeom>
        </p:spPr>
        <p:txBody>
          <a:bodyPr vert="horz" lIns="0" tIns="0" rIns="0" bIns="0" rtlCol="0" anchor="ctr"/>
          <a:lstStyle>
            <a:lvl1pPr>
              <a:defRPr lang="en-GB" sz="900" smtClean="0">
                <a:solidFill>
                  <a:schemeClr val="bg1"/>
                </a:solidFill>
              </a:defRPr>
            </a:lvl1pPr>
          </a:lstStyle>
          <a:p>
            <a:pPr algn="ctr"/>
            <a:fld id="{817179DE-9BF3-494C-804F-0C7C90AC8700}" type="slidenum">
              <a:rPr lang="en-US" noProof="0" smtClean="0"/>
              <a:pPr algn="ctr"/>
              <a:t>‹#›</a:t>
            </a:fld>
            <a:endParaRPr lang="en-US" noProof="0"/>
          </a:p>
        </p:txBody>
      </p:sp>
    </p:spTree>
    <p:extLst>
      <p:ext uri="{BB962C8B-B14F-4D97-AF65-F5344CB8AC3E}">
        <p14:creationId xmlns:p14="http://schemas.microsoft.com/office/powerpoint/2010/main" val="163910198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05 Content">
    <p:spTree>
      <p:nvGrpSpPr>
        <p:cNvPr id="1" name=""/>
        <p:cNvGrpSpPr/>
        <p:nvPr/>
      </p:nvGrpSpPr>
      <p:grpSpPr>
        <a:xfrm>
          <a:off x="0" y="0"/>
          <a:ext cx="0" cy="0"/>
          <a:chOff x="0" y="0"/>
          <a:chExt cx="0" cy="0"/>
        </a:xfrm>
      </p:grpSpPr>
      <p:sp>
        <p:nvSpPr>
          <p:cNvPr id="13" name="Text Placeholder 12">
            <a:extLst>
              <a:ext uri="{FF2B5EF4-FFF2-40B4-BE49-F238E27FC236}">
                <a16:creationId xmlns:a16="http://schemas.microsoft.com/office/drawing/2014/main" id="{B48BA177-B717-42B2-884C-04576C20342D}"/>
              </a:ext>
            </a:extLst>
          </p:cNvPr>
          <p:cNvSpPr>
            <a:spLocks noGrp="1"/>
          </p:cNvSpPr>
          <p:nvPr>
            <p:ph type="body" sz="quarter" idx="11"/>
          </p:nvPr>
        </p:nvSpPr>
        <p:spPr>
          <a:xfrm>
            <a:off x="1171575" y="1300221"/>
            <a:ext cx="6400800" cy="3186055"/>
          </a:xfrm>
        </p:spPr>
        <p:txBody>
          <a:bodyPr vert="horz" wrap="square" lIns="0" tIns="45720" rIns="0" bIns="45720" rtlCol="0" anchor="t">
            <a:noAutofit/>
          </a:bodyPr>
          <a:lstStyle>
            <a:lvl1pPr>
              <a:defRPr lang="en-US" sz="1050" dirty="0" smtClean="0">
                <a:solidFill>
                  <a:schemeClr val="tx1"/>
                </a:solidFill>
                <a:latin typeface="+mn-lt"/>
                <a:ea typeface="+mj-ea"/>
                <a:cs typeface="+mj-cs"/>
              </a:defRPr>
            </a:lvl1pPr>
          </a:lstStyle>
          <a:p>
            <a:pPr marL="0" lvl="0">
              <a:lnSpc>
                <a:spcPct val="100000"/>
              </a:lnSpc>
              <a:spcBef>
                <a:spcPct val="0"/>
              </a:spcBef>
              <a:buNone/>
            </a:pPr>
            <a:r>
              <a:rPr lang="en-US" noProof="0"/>
              <a:t>Click to edit Master text styles</a:t>
            </a:r>
          </a:p>
        </p:txBody>
      </p:sp>
      <p:sp>
        <p:nvSpPr>
          <p:cNvPr id="2" name="Title 1">
            <a:extLst>
              <a:ext uri="{FF2B5EF4-FFF2-40B4-BE49-F238E27FC236}">
                <a16:creationId xmlns:a16="http://schemas.microsoft.com/office/drawing/2014/main" id="{2558FCDE-8F3F-4E83-B550-DF944B424F78}"/>
              </a:ext>
            </a:extLst>
          </p:cNvPr>
          <p:cNvSpPr>
            <a:spLocks noGrp="1"/>
          </p:cNvSpPr>
          <p:nvPr>
            <p:ph type="title"/>
          </p:nvPr>
        </p:nvSpPr>
        <p:spPr>
          <a:xfrm>
            <a:off x="474890" y="418080"/>
            <a:ext cx="8111898" cy="623248"/>
          </a:xfrm>
        </p:spPr>
        <p:txBody>
          <a:bodyPr vert="horz" wrap="square" lIns="0" tIns="45720" rIns="91440" bIns="45720" rtlCol="0" anchor="t">
            <a:noAutofit/>
          </a:bodyPr>
          <a:lstStyle>
            <a:lvl1pPr>
              <a:defRPr lang="en-GB" sz="3300">
                <a:solidFill>
                  <a:schemeClr val="tx1"/>
                </a:solidFill>
                <a:latin typeface="Calibri" panose="020F0502020204030204" pitchFamily="34" charset="0"/>
                <a:cs typeface="Calibri" panose="020F0502020204030204" pitchFamily="34" charset="0"/>
              </a:defRPr>
            </a:lvl1pPr>
          </a:lstStyle>
          <a:p>
            <a:pPr lvl="0">
              <a:lnSpc>
                <a:spcPct val="100000"/>
              </a:lnSpc>
            </a:pPr>
            <a:r>
              <a:rPr lang="en-US" noProof="0"/>
              <a:t>Click to edit Master title style</a:t>
            </a:r>
          </a:p>
        </p:txBody>
      </p:sp>
      <p:sp>
        <p:nvSpPr>
          <p:cNvPr id="16" name="Content Placeholder 15">
            <a:extLst>
              <a:ext uri="{FF2B5EF4-FFF2-40B4-BE49-F238E27FC236}">
                <a16:creationId xmlns:a16="http://schemas.microsoft.com/office/drawing/2014/main" id="{C1ABB07C-6957-412E-9A87-72242AA3EE85}"/>
              </a:ext>
            </a:extLst>
          </p:cNvPr>
          <p:cNvSpPr>
            <a:spLocks noGrp="1"/>
          </p:cNvSpPr>
          <p:nvPr>
            <p:ph sz="quarter" idx="13" hasCustomPrompt="1"/>
          </p:nvPr>
        </p:nvSpPr>
        <p:spPr>
          <a:xfrm>
            <a:off x="485775" y="1300220"/>
            <a:ext cx="411480" cy="411480"/>
          </a:xfrm>
        </p:spPr>
        <p:txBody>
          <a:bodyPr lIns="0" tIns="0" rIns="0" bIns="0" anchor="ctr">
            <a:noAutofit/>
          </a:bodyPr>
          <a:lstStyle>
            <a:lvl1pPr marL="0" indent="0" algn="ctr">
              <a:buNone/>
              <a:defRPr sz="1050">
                <a:solidFill>
                  <a:schemeClr val="tx1"/>
                </a:solidFill>
              </a:defRPr>
            </a:lvl1pPr>
          </a:lstStyle>
          <a:p>
            <a:pPr lvl="0"/>
            <a:r>
              <a:rPr lang="en-US" noProof="0"/>
              <a:t>Icon</a:t>
            </a:r>
          </a:p>
        </p:txBody>
      </p:sp>
      <p:grpSp>
        <p:nvGrpSpPr>
          <p:cNvPr id="11" name="Group 10">
            <a:extLst>
              <a:ext uri="{FF2B5EF4-FFF2-40B4-BE49-F238E27FC236}">
                <a16:creationId xmlns:a16="http://schemas.microsoft.com/office/drawing/2014/main" id="{00AC1958-0DCB-4970-ADE3-E64DAAFC501D}"/>
              </a:ext>
            </a:extLst>
          </p:cNvPr>
          <p:cNvGrpSpPr/>
          <p:nvPr userDrawn="1"/>
        </p:nvGrpSpPr>
        <p:grpSpPr>
          <a:xfrm>
            <a:off x="0" y="4564859"/>
            <a:ext cx="9144000" cy="450731"/>
            <a:chOff x="0" y="6086479"/>
            <a:chExt cx="12192000" cy="600974"/>
          </a:xfrm>
        </p:grpSpPr>
        <p:sp>
          <p:nvSpPr>
            <p:cNvPr id="12" name="Rectangle 11">
              <a:extLst>
                <a:ext uri="{FF2B5EF4-FFF2-40B4-BE49-F238E27FC236}">
                  <a16:creationId xmlns:a16="http://schemas.microsoft.com/office/drawing/2014/main" id="{9E71A8D8-5A28-4968-9E80-110E9CB88F92}"/>
                </a:ext>
              </a:extLst>
            </p:cNvPr>
            <p:cNvSpPr/>
            <p:nvPr/>
          </p:nvSpPr>
          <p:spPr>
            <a:xfrm>
              <a:off x="0" y="6355760"/>
              <a:ext cx="12192000" cy="914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14" name="Oval 13">
              <a:extLst>
                <a:ext uri="{FF2B5EF4-FFF2-40B4-BE49-F238E27FC236}">
                  <a16:creationId xmlns:a16="http://schemas.microsoft.com/office/drawing/2014/main" id="{7239C02C-1FAD-4E73-AB32-5A30A946A447}"/>
                </a:ext>
              </a:extLst>
            </p:cNvPr>
            <p:cNvSpPr/>
            <p:nvPr/>
          </p:nvSpPr>
          <p:spPr>
            <a:xfrm>
              <a:off x="11091210" y="6086479"/>
              <a:ext cx="600974" cy="600974"/>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grpSp>
      <p:sp>
        <p:nvSpPr>
          <p:cNvPr id="15" name="Slide Number Placeholder 5">
            <a:extLst>
              <a:ext uri="{FF2B5EF4-FFF2-40B4-BE49-F238E27FC236}">
                <a16:creationId xmlns:a16="http://schemas.microsoft.com/office/drawing/2014/main" id="{FF40D550-A563-4E50-AEE9-6D9D19499F9F}"/>
              </a:ext>
            </a:extLst>
          </p:cNvPr>
          <p:cNvSpPr txBox="1">
            <a:spLocks/>
          </p:cNvSpPr>
          <p:nvPr userDrawn="1"/>
        </p:nvSpPr>
        <p:spPr>
          <a:xfrm>
            <a:off x="8318407" y="4642009"/>
            <a:ext cx="450731" cy="296432"/>
          </a:xfrm>
          <a:prstGeom prst="rect">
            <a:avLst/>
          </a:prstGeom>
        </p:spPr>
        <p:txBody>
          <a:bodyPr vert="horz" lIns="0" tIns="0" rIns="0" bIns="0" rtlCol="0" anchor="ctr"/>
          <a:lstStyle>
            <a:defPPr>
              <a:defRPr lang="en-US"/>
            </a:defPPr>
            <a:lvl1pPr marL="0" algn="r" defTabSz="914400" rtl="0" eaLnBrk="1" latinLnBrk="0" hangingPunct="1">
              <a:defRPr sz="11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47A4EEE-49CE-4F6C-BF32-B7FCC5EBBF45}" type="slidenum">
              <a:rPr lang="en-US" sz="900" noProof="0" smtClean="0">
                <a:solidFill>
                  <a:schemeClr val="bg1"/>
                </a:solidFill>
              </a:rPr>
              <a:pPr algn="ctr"/>
              <a:t>‹#›</a:t>
            </a:fld>
            <a:endParaRPr lang="en-US" sz="900" noProof="0">
              <a:solidFill>
                <a:schemeClr val="bg1"/>
              </a:solidFill>
            </a:endParaRPr>
          </a:p>
        </p:txBody>
      </p:sp>
    </p:spTree>
    <p:extLst>
      <p:ext uri="{BB962C8B-B14F-4D97-AF65-F5344CB8AC3E}">
        <p14:creationId xmlns:p14="http://schemas.microsoft.com/office/powerpoint/2010/main" val="409149380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58FCDE-8F3F-4E83-B550-DF944B424F78}"/>
              </a:ext>
            </a:extLst>
          </p:cNvPr>
          <p:cNvSpPr>
            <a:spLocks noGrp="1"/>
          </p:cNvSpPr>
          <p:nvPr>
            <p:ph type="title"/>
          </p:nvPr>
        </p:nvSpPr>
        <p:spPr>
          <a:xfrm>
            <a:off x="474890" y="418080"/>
            <a:ext cx="8111898" cy="623248"/>
          </a:xfrm>
        </p:spPr>
        <p:txBody>
          <a:bodyPr vert="horz" wrap="square" lIns="0" tIns="45720" rIns="91440" bIns="45720" rtlCol="0" anchor="t">
            <a:noAutofit/>
          </a:bodyPr>
          <a:lstStyle>
            <a:lvl1pPr>
              <a:defRPr lang="en-GB" sz="3300">
                <a:solidFill>
                  <a:schemeClr val="tx1"/>
                </a:solidFill>
                <a:latin typeface="Calibri" panose="020F0502020204030204" pitchFamily="34" charset="0"/>
                <a:cs typeface="Calibri" panose="020F0502020204030204" pitchFamily="34" charset="0"/>
              </a:defRPr>
            </a:lvl1pPr>
          </a:lstStyle>
          <a:p>
            <a:pPr lvl="0">
              <a:lnSpc>
                <a:spcPct val="100000"/>
              </a:lnSpc>
            </a:pPr>
            <a:r>
              <a:rPr lang="en-US" noProof="0"/>
              <a:t>Click to edit Master title style</a:t>
            </a:r>
          </a:p>
        </p:txBody>
      </p:sp>
      <p:grpSp>
        <p:nvGrpSpPr>
          <p:cNvPr id="4" name="Group 3">
            <a:extLst>
              <a:ext uri="{FF2B5EF4-FFF2-40B4-BE49-F238E27FC236}">
                <a16:creationId xmlns:a16="http://schemas.microsoft.com/office/drawing/2014/main" id="{859AE304-DA92-45D8-B258-61BEA6C99C0E}"/>
              </a:ext>
            </a:extLst>
          </p:cNvPr>
          <p:cNvGrpSpPr/>
          <p:nvPr userDrawn="1"/>
        </p:nvGrpSpPr>
        <p:grpSpPr>
          <a:xfrm>
            <a:off x="0" y="4564859"/>
            <a:ext cx="9144000" cy="450731"/>
            <a:chOff x="0" y="6086479"/>
            <a:chExt cx="12192000" cy="600974"/>
          </a:xfrm>
        </p:grpSpPr>
        <p:sp>
          <p:nvSpPr>
            <p:cNvPr id="5" name="Rectangle 4">
              <a:extLst>
                <a:ext uri="{FF2B5EF4-FFF2-40B4-BE49-F238E27FC236}">
                  <a16:creationId xmlns:a16="http://schemas.microsoft.com/office/drawing/2014/main" id="{6BF91D02-B4A9-4013-94B6-079A8D06DE11}"/>
                </a:ext>
              </a:extLst>
            </p:cNvPr>
            <p:cNvSpPr/>
            <p:nvPr/>
          </p:nvSpPr>
          <p:spPr>
            <a:xfrm>
              <a:off x="0" y="6355760"/>
              <a:ext cx="12192000" cy="914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7" name="Oval 6">
              <a:extLst>
                <a:ext uri="{FF2B5EF4-FFF2-40B4-BE49-F238E27FC236}">
                  <a16:creationId xmlns:a16="http://schemas.microsoft.com/office/drawing/2014/main" id="{74DAC864-782A-48D4-8E15-9B35C60421BB}"/>
                </a:ext>
              </a:extLst>
            </p:cNvPr>
            <p:cNvSpPr/>
            <p:nvPr/>
          </p:nvSpPr>
          <p:spPr>
            <a:xfrm>
              <a:off x="11091210" y="6086479"/>
              <a:ext cx="600974" cy="600974"/>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grpSp>
      <p:sp>
        <p:nvSpPr>
          <p:cNvPr id="8" name="Slide Number Placeholder 5">
            <a:extLst>
              <a:ext uri="{FF2B5EF4-FFF2-40B4-BE49-F238E27FC236}">
                <a16:creationId xmlns:a16="http://schemas.microsoft.com/office/drawing/2014/main" id="{73B7B0E2-E4FA-4B45-89A6-98E4C4DC1D24}"/>
              </a:ext>
            </a:extLst>
          </p:cNvPr>
          <p:cNvSpPr txBox="1">
            <a:spLocks/>
          </p:cNvSpPr>
          <p:nvPr userDrawn="1"/>
        </p:nvSpPr>
        <p:spPr>
          <a:xfrm>
            <a:off x="8318407" y="4642009"/>
            <a:ext cx="450731" cy="296432"/>
          </a:xfrm>
          <a:prstGeom prst="rect">
            <a:avLst/>
          </a:prstGeom>
        </p:spPr>
        <p:txBody>
          <a:bodyPr vert="horz" lIns="0" tIns="0" rIns="0" bIns="0" rtlCol="0" anchor="ctr"/>
          <a:lstStyle>
            <a:defPPr>
              <a:defRPr lang="en-US"/>
            </a:defPPr>
            <a:lvl1pPr marL="0" algn="r" defTabSz="914400" rtl="0" eaLnBrk="1" latinLnBrk="0" hangingPunct="1">
              <a:defRPr sz="11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47A4EEE-49CE-4F6C-BF32-B7FCC5EBBF45}" type="slidenum">
              <a:rPr lang="en-US" sz="900" noProof="0" smtClean="0">
                <a:solidFill>
                  <a:schemeClr val="bg1"/>
                </a:solidFill>
              </a:rPr>
              <a:pPr algn="ctr"/>
              <a:t>‹#›</a:t>
            </a:fld>
            <a:endParaRPr lang="en-US" sz="900" noProof="0">
              <a:solidFill>
                <a:schemeClr val="bg1"/>
              </a:solidFill>
            </a:endParaRPr>
          </a:p>
        </p:txBody>
      </p:sp>
    </p:spTree>
    <p:extLst>
      <p:ext uri="{BB962C8B-B14F-4D97-AF65-F5344CB8AC3E}">
        <p14:creationId xmlns:p14="http://schemas.microsoft.com/office/powerpoint/2010/main" val="293381458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 Images_Important Text 01">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D935D313-376E-4CA0-9732-D0CACCC07FAD}"/>
              </a:ext>
            </a:extLst>
          </p:cNvPr>
          <p:cNvSpPr>
            <a:spLocks noGrp="1"/>
          </p:cNvSpPr>
          <p:nvPr>
            <p:ph type="pic" sz="quarter" idx="13" hasCustomPrompt="1"/>
          </p:nvPr>
        </p:nvSpPr>
        <p:spPr>
          <a:xfrm>
            <a:off x="4848225" y="0"/>
            <a:ext cx="4295775" cy="5143500"/>
          </a:xfrm>
          <a:custGeom>
            <a:avLst/>
            <a:gdLst>
              <a:gd name="connsiteX0" fmla="*/ 1708150 w 5727700"/>
              <a:gd name="connsiteY0" fmla="*/ 0 h 6858000"/>
              <a:gd name="connsiteX1" fmla="*/ 5727700 w 5727700"/>
              <a:gd name="connsiteY1" fmla="*/ 0 h 6858000"/>
              <a:gd name="connsiteX2" fmla="*/ 5727700 w 5727700"/>
              <a:gd name="connsiteY2" fmla="*/ 6858000 h 6858000"/>
              <a:gd name="connsiteX3" fmla="*/ 0 w 5727700"/>
              <a:gd name="connsiteY3" fmla="*/ 6858000 h 6858000"/>
              <a:gd name="connsiteX4" fmla="*/ 0 w 5727700"/>
              <a:gd name="connsiteY4" fmla="*/ 68326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27700" h="6858000">
                <a:moveTo>
                  <a:pt x="1708150" y="0"/>
                </a:moveTo>
                <a:lnTo>
                  <a:pt x="5727700" y="0"/>
                </a:lnTo>
                <a:lnTo>
                  <a:pt x="5727700" y="6858000"/>
                </a:lnTo>
                <a:lnTo>
                  <a:pt x="0" y="6858000"/>
                </a:lnTo>
                <a:lnTo>
                  <a:pt x="0" y="6832600"/>
                </a:lnTo>
                <a:close/>
              </a:path>
            </a:pathLst>
          </a:custGeom>
        </p:spPr>
        <p:txBody>
          <a:bodyPr vert="horz" wrap="square" lIns="91440" tIns="45720" rIns="91440" bIns="45720" rtlCol="0" anchor="ctr" anchorCtr="1">
            <a:noAutofit/>
          </a:bodyPr>
          <a:lstStyle>
            <a:lvl1pPr marL="0" indent="0">
              <a:buNone/>
              <a:defRPr lang="en-GB" sz="1350"/>
            </a:lvl1pPr>
          </a:lstStyle>
          <a:p>
            <a:pPr marL="171450" lvl="0" indent="-171450" algn="ctr"/>
            <a:r>
              <a:rPr lang="en-US" noProof="0"/>
              <a:t>Insert Image</a:t>
            </a:r>
          </a:p>
        </p:txBody>
      </p:sp>
      <p:sp>
        <p:nvSpPr>
          <p:cNvPr id="12" name="Picture Placeholder 11">
            <a:extLst>
              <a:ext uri="{FF2B5EF4-FFF2-40B4-BE49-F238E27FC236}">
                <a16:creationId xmlns:a16="http://schemas.microsoft.com/office/drawing/2014/main" id="{83A2DEF1-03FF-475D-994A-6FC6FB1414FB}"/>
              </a:ext>
            </a:extLst>
          </p:cNvPr>
          <p:cNvSpPr>
            <a:spLocks noGrp="1"/>
          </p:cNvSpPr>
          <p:nvPr>
            <p:ph type="pic" sz="quarter" idx="12" hasCustomPrompt="1"/>
          </p:nvPr>
        </p:nvSpPr>
        <p:spPr>
          <a:xfrm>
            <a:off x="0" y="0"/>
            <a:ext cx="6065478" cy="5143500"/>
          </a:xfrm>
          <a:custGeom>
            <a:avLst/>
            <a:gdLst>
              <a:gd name="connsiteX0" fmla="*/ 0 w 8087304"/>
              <a:gd name="connsiteY0" fmla="*/ 0 h 6858000"/>
              <a:gd name="connsiteX1" fmla="*/ 8087304 w 8087304"/>
              <a:gd name="connsiteY1" fmla="*/ 0 h 6858000"/>
              <a:gd name="connsiteX2" fmla="*/ 8087304 w 8087304"/>
              <a:gd name="connsiteY2" fmla="*/ 7620 h 6858000"/>
              <a:gd name="connsiteX3" fmla="*/ 6368365 w 8087304"/>
              <a:gd name="connsiteY3" fmla="*/ 6858000 h 6858000"/>
              <a:gd name="connsiteX4" fmla="*/ 0 w 8087304"/>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87304" h="6858000">
                <a:moveTo>
                  <a:pt x="0" y="0"/>
                </a:moveTo>
                <a:lnTo>
                  <a:pt x="8087304" y="0"/>
                </a:lnTo>
                <a:lnTo>
                  <a:pt x="8087304" y="7620"/>
                </a:lnTo>
                <a:lnTo>
                  <a:pt x="6368365" y="6858000"/>
                </a:lnTo>
                <a:lnTo>
                  <a:pt x="0" y="6858000"/>
                </a:lnTo>
                <a:close/>
              </a:path>
            </a:pathLst>
          </a:custGeom>
        </p:spPr>
        <p:txBody>
          <a:bodyPr wrap="square" anchor="ctr" anchorCtr="1">
            <a:noAutofit/>
          </a:bodyPr>
          <a:lstStyle>
            <a:lvl1pPr marL="0" marR="0" indent="0" algn="ctr" defTabSz="685800" rtl="0" eaLnBrk="1" fontAlgn="auto" latinLnBrk="0" hangingPunct="1">
              <a:lnSpc>
                <a:spcPct val="90000"/>
              </a:lnSpc>
              <a:spcBef>
                <a:spcPts val="750"/>
              </a:spcBef>
              <a:spcAft>
                <a:spcPts val="0"/>
              </a:spcAft>
              <a:buClrTx/>
              <a:buSzTx/>
              <a:buFont typeface="Arial" panose="020B0604020202020204" pitchFamily="34" charset="0"/>
              <a:buNone/>
              <a:tabLst/>
              <a:defRPr sz="1350"/>
            </a:lvl1pPr>
          </a:lstStyle>
          <a:p>
            <a:pPr marL="214313" marR="0" lvl="0" indent="-214313" algn="ctr" defTabSz="685800" rtl="0" eaLnBrk="1" fontAlgn="auto" latinLnBrk="0" hangingPunct="1">
              <a:lnSpc>
                <a:spcPct val="90000"/>
              </a:lnSpc>
              <a:spcBef>
                <a:spcPts val="750"/>
              </a:spcBef>
              <a:spcAft>
                <a:spcPts val="0"/>
              </a:spcAft>
              <a:buClrTx/>
              <a:buSzTx/>
              <a:tabLst/>
              <a:defRPr/>
            </a:pPr>
            <a:r>
              <a:rPr lang="en-US" noProof="0"/>
              <a:t>Insert Image</a:t>
            </a:r>
          </a:p>
        </p:txBody>
      </p:sp>
      <p:sp>
        <p:nvSpPr>
          <p:cNvPr id="13" name="Text Placeholder 12">
            <a:extLst>
              <a:ext uri="{FF2B5EF4-FFF2-40B4-BE49-F238E27FC236}">
                <a16:creationId xmlns:a16="http://schemas.microsoft.com/office/drawing/2014/main" id="{B48BA177-B717-42B2-884C-04576C20342D}"/>
              </a:ext>
            </a:extLst>
          </p:cNvPr>
          <p:cNvSpPr>
            <a:spLocks noGrp="1"/>
          </p:cNvSpPr>
          <p:nvPr>
            <p:ph type="body" sz="quarter" idx="11"/>
          </p:nvPr>
        </p:nvSpPr>
        <p:spPr>
          <a:xfrm>
            <a:off x="589189" y="3785330"/>
            <a:ext cx="3754211" cy="754380"/>
          </a:xfrm>
        </p:spPr>
        <p:txBody>
          <a:bodyPr vert="horz" wrap="square" lIns="0" tIns="45720" rIns="0" bIns="45720" rtlCol="0" anchor="t">
            <a:noAutofit/>
          </a:bodyPr>
          <a:lstStyle>
            <a:lvl1pPr marL="0" indent="0">
              <a:buNone/>
              <a:defRPr lang="en-US" sz="2100" dirty="0" smtClean="0">
                <a:solidFill>
                  <a:schemeClr val="tx1"/>
                </a:solidFill>
                <a:latin typeface="+mn-lt"/>
                <a:ea typeface="+mj-ea"/>
                <a:cs typeface="+mj-cs"/>
              </a:defRPr>
            </a:lvl1pPr>
          </a:lstStyle>
          <a:p>
            <a:pPr marL="42863" lvl="0" indent="-214313">
              <a:lnSpc>
                <a:spcPct val="100000"/>
              </a:lnSpc>
              <a:spcBef>
                <a:spcPct val="0"/>
              </a:spcBef>
            </a:pPr>
            <a:r>
              <a:rPr lang="en-US" noProof="0"/>
              <a:t>Click to edit Master text styles</a:t>
            </a:r>
          </a:p>
        </p:txBody>
      </p:sp>
      <p:sp>
        <p:nvSpPr>
          <p:cNvPr id="2" name="Title 1">
            <a:extLst>
              <a:ext uri="{FF2B5EF4-FFF2-40B4-BE49-F238E27FC236}">
                <a16:creationId xmlns:a16="http://schemas.microsoft.com/office/drawing/2014/main" id="{2558FCDE-8F3F-4E83-B550-DF944B424F78}"/>
              </a:ext>
            </a:extLst>
          </p:cNvPr>
          <p:cNvSpPr>
            <a:spLocks noGrp="1"/>
          </p:cNvSpPr>
          <p:nvPr>
            <p:ph type="title"/>
          </p:nvPr>
        </p:nvSpPr>
        <p:spPr>
          <a:xfrm>
            <a:off x="589189" y="3061101"/>
            <a:ext cx="3754211" cy="617220"/>
          </a:xfrm>
        </p:spPr>
        <p:txBody>
          <a:bodyPr vert="horz" wrap="square" lIns="0" tIns="45720" rIns="91440" bIns="45720" rtlCol="0" anchor="t">
            <a:noAutofit/>
          </a:bodyPr>
          <a:lstStyle>
            <a:lvl1pPr marL="0" indent="0">
              <a:buFont typeface="Arial" panose="020B0604020202020204" pitchFamily="34" charset="0"/>
              <a:buNone/>
              <a:defRPr lang="en-GB" sz="2700" dirty="0">
                <a:solidFill>
                  <a:schemeClr val="tx1"/>
                </a:solidFill>
                <a:latin typeface="+mj-lt"/>
              </a:defRPr>
            </a:lvl1pPr>
          </a:lstStyle>
          <a:p>
            <a:pPr marL="0" lvl="0">
              <a:lnSpc>
                <a:spcPct val="100000"/>
              </a:lnSpc>
            </a:pPr>
            <a:r>
              <a:rPr lang="en-US" noProof="0"/>
              <a:t>Click to edit Master title style</a:t>
            </a:r>
          </a:p>
        </p:txBody>
      </p:sp>
      <p:sp>
        <p:nvSpPr>
          <p:cNvPr id="20" name="Slide Number Placeholder 7">
            <a:extLst>
              <a:ext uri="{FF2B5EF4-FFF2-40B4-BE49-F238E27FC236}">
                <a16:creationId xmlns:a16="http://schemas.microsoft.com/office/drawing/2014/main" id="{1CEA3362-50AD-4D98-92C4-DA1D8C857A75}"/>
              </a:ext>
            </a:extLst>
          </p:cNvPr>
          <p:cNvSpPr>
            <a:spLocks noGrp="1"/>
          </p:cNvSpPr>
          <p:nvPr>
            <p:ph type="sldNum" sz="quarter" idx="4"/>
          </p:nvPr>
        </p:nvSpPr>
        <p:spPr>
          <a:xfrm>
            <a:off x="8318407" y="4642009"/>
            <a:ext cx="450731" cy="296432"/>
          </a:xfrm>
          <a:prstGeom prst="rect">
            <a:avLst/>
          </a:prstGeom>
        </p:spPr>
        <p:txBody>
          <a:bodyPr vert="horz" lIns="0" tIns="0" rIns="0" bIns="0" rtlCol="0" anchor="ctr"/>
          <a:lstStyle>
            <a:lvl1pPr>
              <a:defRPr lang="en-GB" sz="900" smtClean="0">
                <a:solidFill>
                  <a:schemeClr val="bg1"/>
                </a:solidFill>
              </a:defRPr>
            </a:lvl1pPr>
          </a:lstStyle>
          <a:p>
            <a:pPr algn="ctr"/>
            <a:fld id="{817179DE-9BF3-494C-804F-0C7C90AC8700}" type="slidenum">
              <a:rPr lang="en-US" noProof="0" smtClean="0"/>
              <a:pPr algn="ctr"/>
              <a:t>‹#›</a:t>
            </a:fld>
            <a:endParaRPr lang="en-US" noProof="0"/>
          </a:p>
        </p:txBody>
      </p:sp>
    </p:spTree>
    <p:extLst>
      <p:ext uri="{BB962C8B-B14F-4D97-AF65-F5344CB8AC3E}">
        <p14:creationId xmlns:p14="http://schemas.microsoft.com/office/powerpoint/2010/main" val="175944752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5F3686C7-DF83-47D9-A485-35F4F1D36A69}"/>
              </a:ext>
            </a:extLst>
          </p:cNvPr>
          <p:cNvGrpSpPr/>
          <p:nvPr userDrawn="1"/>
        </p:nvGrpSpPr>
        <p:grpSpPr>
          <a:xfrm>
            <a:off x="0" y="4564859"/>
            <a:ext cx="9144000" cy="450731"/>
            <a:chOff x="0" y="6086479"/>
            <a:chExt cx="12192000" cy="600974"/>
          </a:xfrm>
        </p:grpSpPr>
        <p:sp>
          <p:nvSpPr>
            <p:cNvPr id="4" name="Rectangle 3">
              <a:extLst>
                <a:ext uri="{FF2B5EF4-FFF2-40B4-BE49-F238E27FC236}">
                  <a16:creationId xmlns:a16="http://schemas.microsoft.com/office/drawing/2014/main" id="{790B36CF-9391-49E9-B599-8B724B6EF267}"/>
                </a:ext>
              </a:extLst>
            </p:cNvPr>
            <p:cNvSpPr/>
            <p:nvPr/>
          </p:nvSpPr>
          <p:spPr>
            <a:xfrm>
              <a:off x="0" y="6355760"/>
              <a:ext cx="12192000" cy="914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6" name="Oval 5">
              <a:extLst>
                <a:ext uri="{FF2B5EF4-FFF2-40B4-BE49-F238E27FC236}">
                  <a16:creationId xmlns:a16="http://schemas.microsoft.com/office/drawing/2014/main" id="{468CE156-5D60-42B0-A4F9-33FA85537807}"/>
                </a:ext>
              </a:extLst>
            </p:cNvPr>
            <p:cNvSpPr/>
            <p:nvPr/>
          </p:nvSpPr>
          <p:spPr>
            <a:xfrm>
              <a:off x="11091210" y="6086479"/>
              <a:ext cx="600974" cy="600974"/>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grpSp>
      <p:sp>
        <p:nvSpPr>
          <p:cNvPr id="5" name="Slide Number Placeholder 7">
            <a:extLst>
              <a:ext uri="{FF2B5EF4-FFF2-40B4-BE49-F238E27FC236}">
                <a16:creationId xmlns:a16="http://schemas.microsoft.com/office/drawing/2014/main" id="{9E4521A1-4C9D-4795-B551-D151E8856AAE}"/>
              </a:ext>
            </a:extLst>
          </p:cNvPr>
          <p:cNvSpPr>
            <a:spLocks noGrp="1"/>
          </p:cNvSpPr>
          <p:nvPr>
            <p:ph type="sldNum" sz="quarter" idx="4"/>
          </p:nvPr>
        </p:nvSpPr>
        <p:spPr>
          <a:xfrm>
            <a:off x="8318407" y="4642009"/>
            <a:ext cx="450731" cy="296432"/>
          </a:xfrm>
          <a:prstGeom prst="rect">
            <a:avLst/>
          </a:prstGeom>
        </p:spPr>
        <p:txBody>
          <a:bodyPr vert="horz" lIns="0" tIns="0" rIns="0" bIns="0" rtlCol="0" anchor="ctr"/>
          <a:lstStyle>
            <a:lvl1pPr>
              <a:defRPr lang="en-GB" sz="900" smtClean="0">
                <a:solidFill>
                  <a:schemeClr val="bg1"/>
                </a:solidFill>
              </a:defRPr>
            </a:lvl1pPr>
          </a:lstStyle>
          <a:p>
            <a:pPr algn="ctr"/>
            <a:fld id="{817179DE-9BF3-494C-804F-0C7C90AC8700}" type="slidenum">
              <a:rPr lang="en-US" noProof="0" smtClean="0"/>
              <a:pPr algn="ctr"/>
              <a:t>‹#›</a:t>
            </a:fld>
            <a:endParaRPr lang="en-US" noProof="0"/>
          </a:p>
        </p:txBody>
      </p:sp>
    </p:spTree>
    <p:extLst>
      <p:ext uri="{BB962C8B-B14F-4D97-AF65-F5344CB8AC3E}">
        <p14:creationId xmlns:p14="http://schemas.microsoft.com/office/powerpoint/2010/main" val="300965716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losing">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A46D6285-06A8-4297-915D-0A280359C280}"/>
              </a:ext>
            </a:extLst>
          </p:cNvPr>
          <p:cNvSpPr>
            <a:spLocks noGrp="1"/>
          </p:cNvSpPr>
          <p:nvPr>
            <p:ph type="pic" sz="quarter" idx="10" hasCustomPrompt="1"/>
          </p:nvPr>
        </p:nvSpPr>
        <p:spPr>
          <a:xfrm>
            <a:off x="1" y="0"/>
            <a:ext cx="9144000" cy="5143500"/>
          </a:xfrm>
        </p:spPr>
        <p:txBody>
          <a:bodyPr vert="horz" lIns="91440" tIns="45720" rIns="91440" bIns="45720" rtlCol="0" anchor="ctr" anchorCtr="1">
            <a:normAutofit/>
          </a:bodyPr>
          <a:lstStyle>
            <a:lvl1pPr>
              <a:defRPr lang="en-GB" sz="1800">
                <a:solidFill>
                  <a:schemeClr val="tx1"/>
                </a:solidFill>
              </a:defRPr>
            </a:lvl1pPr>
          </a:lstStyle>
          <a:p>
            <a:pPr marL="0" lvl="0" indent="0">
              <a:buNone/>
            </a:pPr>
            <a:r>
              <a:rPr lang="en-US" noProof="0"/>
              <a:t>Insert Image</a:t>
            </a:r>
          </a:p>
        </p:txBody>
      </p:sp>
      <p:sp>
        <p:nvSpPr>
          <p:cNvPr id="10" name="Title 1">
            <a:extLst>
              <a:ext uri="{FF2B5EF4-FFF2-40B4-BE49-F238E27FC236}">
                <a16:creationId xmlns:a16="http://schemas.microsoft.com/office/drawing/2014/main" id="{A75C086E-F523-4C77-938F-0DB6203DBC43}"/>
              </a:ext>
            </a:extLst>
          </p:cNvPr>
          <p:cNvSpPr>
            <a:spLocks noGrp="1"/>
          </p:cNvSpPr>
          <p:nvPr>
            <p:ph type="ctrTitle" hasCustomPrompt="1"/>
          </p:nvPr>
        </p:nvSpPr>
        <p:spPr>
          <a:xfrm>
            <a:off x="518311" y="1604772"/>
            <a:ext cx="4184246" cy="659946"/>
          </a:xfrm>
        </p:spPr>
        <p:txBody>
          <a:bodyPr vert="horz" lIns="91440" tIns="45720" rIns="91440" bIns="45720" rtlCol="0" anchor="ctr" anchorCtr="0">
            <a:noAutofit/>
          </a:bodyPr>
          <a:lstStyle>
            <a:lvl1pPr algn="l">
              <a:defRPr lang="en-GB" b="0" dirty="0">
                <a:solidFill>
                  <a:schemeClr val="bg1"/>
                </a:solidFill>
              </a:defRPr>
            </a:lvl1pPr>
          </a:lstStyle>
          <a:p>
            <a:pPr marL="0" lvl="0" algn="ctr"/>
            <a:r>
              <a:rPr lang="en-US" noProof="0"/>
              <a:t>TITLE</a:t>
            </a:r>
          </a:p>
        </p:txBody>
      </p:sp>
      <p:sp>
        <p:nvSpPr>
          <p:cNvPr id="17" name="Text Placeholder 4">
            <a:extLst>
              <a:ext uri="{FF2B5EF4-FFF2-40B4-BE49-F238E27FC236}">
                <a16:creationId xmlns:a16="http://schemas.microsoft.com/office/drawing/2014/main" id="{B293AB9F-7C1D-4A06-9F42-4FD67BF2739F}"/>
              </a:ext>
            </a:extLst>
          </p:cNvPr>
          <p:cNvSpPr>
            <a:spLocks noGrp="1"/>
          </p:cNvSpPr>
          <p:nvPr>
            <p:ph type="body" sz="quarter" idx="15" hasCustomPrompt="1"/>
          </p:nvPr>
        </p:nvSpPr>
        <p:spPr>
          <a:xfrm>
            <a:off x="1019306" y="2739823"/>
            <a:ext cx="2771405" cy="207749"/>
          </a:xfrm>
        </p:spPr>
        <p:txBody>
          <a:bodyPr lIns="0" anchor="ctr">
            <a:noAutofit/>
          </a:bodyPr>
          <a:lstStyle>
            <a:lvl1pPr marL="0" indent="0">
              <a:lnSpc>
                <a:spcPct val="100000"/>
              </a:lnSpc>
              <a:buNone/>
              <a:defRPr sz="1350" spc="0">
                <a:solidFill>
                  <a:schemeClr val="bg1"/>
                </a:solidFill>
              </a:defRPr>
            </a:lvl1pPr>
          </a:lstStyle>
          <a:p>
            <a:pPr lvl="0"/>
            <a:r>
              <a:rPr lang="en-US" noProof="0"/>
              <a:t>Name</a:t>
            </a:r>
          </a:p>
        </p:txBody>
      </p:sp>
      <p:sp>
        <p:nvSpPr>
          <p:cNvPr id="18" name="Text Placeholder 4">
            <a:extLst>
              <a:ext uri="{FF2B5EF4-FFF2-40B4-BE49-F238E27FC236}">
                <a16:creationId xmlns:a16="http://schemas.microsoft.com/office/drawing/2014/main" id="{224AF9FB-5C6E-4050-AE8D-3B218C0F1DAE}"/>
              </a:ext>
            </a:extLst>
          </p:cNvPr>
          <p:cNvSpPr>
            <a:spLocks noGrp="1"/>
          </p:cNvSpPr>
          <p:nvPr>
            <p:ph type="body" sz="quarter" idx="16" hasCustomPrompt="1"/>
          </p:nvPr>
        </p:nvSpPr>
        <p:spPr>
          <a:xfrm>
            <a:off x="1019306" y="3294114"/>
            <a:ext cx="2771405" cy="207749"/>
          </a:xfrm>
        </p:spPr>
        <p:txBody>
          <a:bodyPr lIns="0" anchor="ctr">
            <a:noAutofit/>
          </a:bodyPr>
          <a:lstStyle>
            <a:lvl1pPr marL="0" indent="0">
              <a:lnSpc>
                <a:spcPct val="100000"/>
              </a:lnSpc>
              <a:buNone/>
              <a:defRPr sz="1350" spc="0">
                <a:solidFill>
                  <a:schemeClr val="bg1"/>
                </a:solidFill>
              </a:defRPr>
            </a:lvl1pPr>
          </a:lstStyle>
          <a:p>
            <a:pPr lvl="0"/>
            <a:r>
              <a:rPr lang="en-US" noProof="0"/>
              <a:t>Phone</a:t>
            </a:r>
          </a:p>
        </p:txBody>
      </p:sp>
      <p:sp>
        <p:nvSpPr>
          <p:cNvPr id="19" name="Text Placeholder 4">
            <a:extLst>
              <a:ext uri="{FF2B5EF4-FFF2-40B4-BE49-F238E27FC236}">
                <a16:creationId xmlns:a16="http://schemas.microsoft.com/office/drawing/2014/main" id="{68A48B85-2E0B-42B6-AB4A-1302D3C828F5}"/>
              </a:ext>
            </a:extLst>
          </p:cNvPr>
          <p:cNvSpPr>
            <a:spLocks noGrp="1"/>
          </p:cNvSpPr>
          <p:nvPr>
            <p:ph type="body" sz="quarter" idx="17" hasCustomPrompt="1"/>
          </p:nvPr>
        </p:nvSpPr>
        <p:spPr>
          <a:xfrm>
            <a:off x="1019306" y="3848404"/>
            <a:ext cx="2771405" cy="207749"/>
          </a:xfrm>
        </p:spPr>
        <p:txBody>
          <a:bodyPr lIns="0" anchor="ctr">
            <a:noAutofit/>
          </a:bodyPr>
          <a:lstStyle>
            <a:lvl1pPr marL="0" indent="0">
              <a:lnSpc>
                <a:spcPct val="100000"/>
              </a:lnSpc>
              <a:buNone/>
              <a:defRPr sz="1350" spc="0">
                <a:solidFill>
                  <a:schemeClr val="bg1"/>
                </a:solidFill>
              </a:defRPr>
            </a:lvl1pPr>
          </a:lstStyle>
          <a:p>
            <a:pPr lvl="0"/>
            <a:r>
              <a:rPr lang="en-US" noProof="0"/>
              <a:t>Email</a:t>
            </a:r>
          </a:p>
        </p:txBody>
      </p:sp>
      <p:sp>
        <p:nvSpPr>
          <p:cNvPr id="20" name="Text Placeholder 4">
            <a:extLst>
              <a:ext uri="{FF2B5EF4-FFF2-40B4-BE49-F238E27FC236}">
                <a16:creationId xmlns:a16="http://schemas.microsoft.com/office/drawing/2014/main" id="{9244D33F-3A47-4DE3-8198-7AC5316E31E6}"/>
              </a:ext>
            </a:extLst>
          </p:cNvPr>
          <p:cNvSpPr>
            <a:spLocks noGrp="1"/>
          </p:cNvSpPr>
          <p:nvPr>
            <p:ph type="body" sz="quarter" idx="18" hasCustomPrompt="1"/>
          </p:nvPr>
        </p:nvSpPr>
        <p:spPr>
          <a:xfrm>
            <a:off x="1019306" y="4402694"/>
            <a:ext cx="2771405" cy="207749"/>
          </a:xfrm>
        </p:spPr>
        <p:txBody>
          <a:bodyPr lIns="0" anchor="ctr">
            <a:noAutofit/>
          </a:bodyPr>
          <a:lstStyle>
            <a:lvl1pPr marL="0" indent="0">
              <a:lnSpc>
                <a:spcPct val="100000"/>
              </a:lnSpc>
              <a:buNone/>
              <a:defRPr sz="1350" spc="0">
                <a:solidFill>
                  <a:schemeClr val="bg1"/>
                </a:solidFill>
              </a:defRPr>
            </a:lvl1pPr>
          </a:lstStyle>
          <a:p>
            <a:pPr lvl="0"/>
            <a:r>
              <a:rPr lang="en-US" noProof="0"/>
              <a:t>Website</a:t>
            </a:r>
          </a:p>
        </p:txBody>
      </p:sp>
      <p:sp>
        <p:nvSpPr>
          <p:cNvPr id="3" name="Content Placeholder 2">
            <a:extLst>
              <a:ext uri="{FF2B5EF4-FFF2-40B4-BE49-F238E27FC236}">
                <a16:creationId xmlns:a16="http://schemas.microsoft.com/office/drawing/2014/main" id="{8F220C8B-2E18-4D91-A806-6C7C3940B00F}"/>
              </a:ext>
            </a:extLst>
          </p:cNvPr>
          <p:cNvSpPr>
            <a:spLocks noGrp="1" noChangeAspect="1"/>
          </p:cNvSpPr>
          <p:nvPr>
            <p:ph sz="quarter" idx="19" hasCustomPrompt="1"/>
          </p:nvPr>
        </p:nvSpPr>
        <p:spPr>
          <a:xfrm>
            <a:off x="518310" y="3221808"/>
            <a:ext cx="352360" cy="352359"/>
          </a:xfrm>
          <a:prstGeom prst="ellipse">
            <a:avLst/>
          </a:prstGeom>
          <a:noFill/>
          <a:ln>
            <a:noFill/>
          </a:ln>
        </p:spPr>
        <p:txBody>
          <a:bodyPr lIns="0" tIns="0" rIns="0" bIns="0" anchor="ctr">
            <a:noAutofit/>
          </a:bodyPr>
          <a:lstStyle>
            <a:lvl1pPr marL="0" indent="0" algn="ctr">
              <a:buNone/>
              <a:defRPr sz="788"/>
            </a:lvl1pPr>
          </a:lstStyle>
          <a:p>
            <a:pPr lvl="0"/>
            <a:r>
              <a:rPr lang="en-US" noProof="0"/>
              <a:t>Icon</a:t>
            </a:r>
          </a:p>
        </p:txBody>
      </p:sp>
      <p:sp>
        <p:nvSpPr>
          <p:cNvPr id="28" name="Content Placeholder 2">
            <a:extLst>
              <a:ext uri="{FF2B5EF4-FFF2-40B4-BE49-F238E27FC236}">
                <a16:creationId xmlns:a16="http://schemas.microsoft.com/office/drawing/2014/main" id="{3D1C5933-D103-4989-B652-C7B692341BC3}"/>
              </a:ext>
            </a:extLst>
          </p:cNvPr>
          <p:cNvSpPr>
            <a:spLocks noGrp="1" noChangeAspect="1"/>
          </p:cNvSpPr>
          <p:nvPr>
            <p:ph sz="quarter" idx="20" hasCustomPrompt="1"/>
          </p:nvPr>
        </p:nvSpPr>
        <p:spPr>
          <a:xfrm>
            <a:off x="518310" y="3776099"/>
            <a:ext cx="352360" cy="352359"/>
          </a:xfrm>
          <a:prstGeom prst="ellipse">
            <a:avLst/>
          </a:prstGeom>
          <a:noFill/>
          <a:ln>
            <a:noFill/>
          </a:ln>
        </p:spPr>
        <p:txBody>
          <a:bodyPr lIns="0" tIns="0" rIns="0" bIns="0" anchor="ctr">
            <a:noAutofit/>
          </a:bodyPr>
          <a:lstStyle>
            <a:lvl1pPr marL="0" indent="0" algn="ctr">
              <a:buNone/>
              <a:defRPr sz="788"/>
            </a:lvl1pPr>
          </a:lstStyle>
          <a:p>
            <a:pPr lvl="0"/>
            <a:r>
              <a:rPr lang="en-US" noProof="0"/>
              <a:t>Icon</a:t>
            </a:r>
          </a:p>
        </p:txBody>
      </p:sp>
      <p:sp>
        <p:nvSpPr>
          <p:cNvPr id="29" name="Content Placeholder 2">
            <a:extLst>
              <a:ext uri="{FF2B5EF4-FFF2-40B4-BE49-F238E27FC236}">
                <a16:creationId xmlns:a16="http://schemas.microsoft.com/office/drawing/2014/main" id="{A80EBF65-A9A1-4724-B962-DB9B79A924AA}"/>
              </a:ext>
            </a:extLst>
          </p:cNvPr>
          <p:cNvSpPr>
            <a:spLocks noGrp="1" noChangeAspect="1"/>
          </p:cNvSpPr>
          <p:nvPr>
            <p:ph sz="quarter" idx="21" hasCustomPrompt="1"/>
          </p:nvPr>
        </p:nvSpPr>
        <p:spPr>
          <a:xfrm>
            <a:off x="518310" y="4330388"/>
            <a:ext cx="352360" cy="352359"/>
          </a:xfrm>
          <a:prstGeom prst="ellipse">
            <a:avLst/>
          </a:prstGeom>
          <a:noFill/>
          <a:ln>
            <a:noFill/>
          </a:ln>
        </p:spPr>
        <p:txBody>
          <a:bodyPr lIns="0" tIns="0" rIns="0" bIns="0" anchor="ctr">
            <a:noAutofit/>
          </a:bodyPr>
          <a:lstStyle>
            <a:lvl1pPr marL="0" indent="0" algn="ctr">
              <a:buNone/>
              <a:defRPr sz="788"/>
            </a:lvl1pPr>
          </a:lstStyle>
          <a:p>
            <a:pPr lvl="0"/>
            <a:r>
              <a:rPr lang="en-US" noProof="0"/>
              <a:t>Icon</a:t>
            </a:r>
          </a:p>
        </p:txBody>
      </p:sp>
      <p:sp>
        <p:nvSpPr>
          <p:cNvPr id="30" name="Content Placeholder 2">
            <a:extLst>
              <a:ext uri="{FF2B5EF4-FFF2-40B4-BE49-F238E27FC236}">
                <a16:creationId xmlns:a16="http://schemas.microsoft.com/office/drawing/2014/main" id="{06251342-E6E3-4C57-A0A9-C7BB3DCAE115}"/>
              </a:ext>
            </a:extLst>
          </p:cNvPr>
          <p:cNvSpPr>
            <a:spLocks noGrp="1" noChangeAspect="1"/>
          </p:cNvSpPr>
          <p:nvPr>
            <p:ph sz="quarter" idx="22" hasCustomPrompt="1"/>
          </p:nvPr>
        </p:nvSpPr>
        <p:spPr>
          <a:xfrm>
            <a:off x="518310" y="2667518"/>
            <a:ext cx="352360" cy="352359"/>
          </a:xfrm>
          <a:prstGeom prst="ellipse">
            <a:avLst/>
          </a:prstGeom>
          <a:noFill/>
          <a:ln>
            <a:noFill/>
          </a:ln>
        </p:spPr>
        <p:txBody>
          <a:bodyPr lIns="0" tIns="0" rIns="0" bIns="0" anchor="ctr">
            <a:noAutofit/>
          </a:bodyPr>
          <a:lstStyle>
            <a:lvl1pPr marL="0" indent="0" algn="ctr">
              <a:buNone/>
              <a:defRPr sz="788"/>
            </a:lvl1pPr>
          </a:lstStyle>
          <a:p>
            <a:pPr lvl="0"/>
            <a:r>
              <a:rPr lang="en-US" noProof="0"/>
              <a:t>Icon</a:t>
            </a:r>
          </a:p>
        </p:txBody>
      </p:sp>
    </p:spTree>
    <p:extLst>
      <p:ext uri="{BB962C8B-B14F-4D97-AF65-F5344CB8AC3E}">
        <p14:creationId xmlns:p14="http://schemas.microsoft.com/office/powerpoint/2010/main" val="313217784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744DE2-A455-46F2-BE15-959050C87CE4}"/>
              </a:ext>
            </a:extLst>
          </p:cNvPr>
          <p:cNvSpPr>
            <a:spLocks noGrp="1"/>
          </p:cNvSpPr>
          <p:nvPr>
            <p:ph type="ctrTitle" hasCustomPrompt="1"/>
          </p:nvPr>
        </p:nvSpPr>
        <p:spPr>
          <a:xfrm>
            <a:off x="5455608" y="968829"/>
            <a:ext cx="3284982" cy="2708910"/>
          </a:xfrm>
        </p:spPr>
        <p:txBody>
          <a:bodyPr vert="horz" lIns="91440" tIns="45720" rIns="91440" bIns="45720" rtlCol="0" anchor="b" anchorCtr="1">
            <a:noAutofit/>
          </a:bodyPr>
          <a:lstStyle>
            <a:lvl1pPr>
              <a:defRPr lang="en-GB" dirty="0"/>
            </a:lvl1pPr>
          </a:lstStyle>
          <a:p>
            <a:pPr marL="0" lvl="0" algn="ctr"/>
            <a:r>
              <a:rPr lang="en-US" noProof="0"/>
              <a:t>TITLE</a:t>
            </a:r>
          </a:p>
        </p:txBody>
      </p:sp>
      <p:sp>
        <p:nvSpPr>
          <p:cNvPr id="3" name="Subtitle 2">
            <a:extLst>
              <a:ext uri="{FF2B5EF4-FFF2-40B4-BE49-F238E27FC236}">
                <a16:creationId xmlns:a16="http://schemas.microsoft.com/office/drawing/2014/main" id="{AC9DE4F3-CE8F-41A0-BFDE-76D0DF1DF432}"/>
              </a:ext>
            </a:extLst>
          </p:cNvPr>
          <p:cNvSpPr>
            <a:spLocks noGrp="1"/>
          </p:cNvSpPr>
          <p:nvPr>
            <p:ph type="subTitle" idx="1" hasCustomPrompt="1"/>
          </p:nvPr>
        </p:nvSpPr>
        <p:spPr>
          <a:xfrm>
            <a:off x="5541809" y="4044301"/>
            <a:ext cx="3134106" cy="390906"/>
          </a:xfrm>
        </p:spPr>
        <p:txBody>
          <a:bodyPr vert="horz" lIns="91440" tIns="45720" rIns="91440" bIns="45720" rtlCol="0" anchor="t">
            <a:noAutofit/>
          </a:bodyPr>
          <a:lstStyle>
            <a:lvl1pPr marL="0" indent="0" algn="ctr">
              <a:buNone/>
              <a:defRPr lang="en-US" sz="2100" dirty="0">
                <a:solidFill>
                  <a:srgbClr val="114263"/>
                </a:solidFill>
              </a:defRPr>
            </a:lvl1pPr>
          </a:lstStyle>
          <a:p>
            <a:pPr lvl="0"/>
            <a:r>
              <a:rPr lang="en-US" noProof="0"/>
              <a:t>Subtitle</a:t>
            </a:r>
          </a:p>
        </p:txBody>
      </p:sp>
      <p:grpSp>
        <p:nvGrpSpPr>
          <p:cNvPr id="6" name="Group 5">
            <a:extLst>
              <a:ext uri="{FF2B5EF4-FFF2-40B4-BE49-F238E27FC236}">
                <a16:creationId xmlns:a16="http://schemas.microsoft.com/office/drawing/2014/main" id="{EFDB39AB-B644-434A-9D55-AF3455D468E5}"/>
              </a:ext>
            </a:extLst>
          </p:cNvPr>
          <p:cNvGrpSpPr/>
          <p:nvPr userDrawn="1"/>
        </p:nvGrpSpPr>
        <p:grpSpPr>
          <a:xfrm>
            <a:off x="6855260" y="3790950"/>
            <a:ext cx="507206" cy="85725"/>
            <a:chOff x="9330846" y="5054600"/>
            <a:chExt cx="676275" cy="114300"/>
          </a:xfrm>
        </p:grpSpPr>
        <p:sp>
          <p:nvSpPr>
            <p:cNvPr id="7" name="Oval 6">
              <a:extLst>
                <a:ext uri="{FF2B5EF4-FFF2-40B4-BE49-F238E27FC236}">
                  <a16:creationId xmlns:a16="http://schemas.microsoft.com/office/drawing/2014/main" id="{BF14E129-1970-4994-89E5-F7A67128AFE3}"/>
                </a:ext>
              </a:extLst>
            </p:cNvPr>
            <p:cNvSpPr/>
            <p:nvPr/>
          </p:nvSpPr>
          <p:spPr>
            <a:xfrm>
              <a:off x="9330846" y="5054600"/>
              <a:ext cx="114300" cy="1143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8" name="Oval 7">
              <a:extLst>
                <a:ext uri="{FF2B5EF4-FFF2-40B4-BE49-F238E27FC236}">
                  <a16:creationId xmlns:a16="http://schemas.microsoft.com/office/drawing/2014/main" id="{593336FA-97B2-4528-88E8-5FF97F86E216}"/>
                </a:ext>
              </a:extLst>
            </p:cNvPr>
            <p:cNvSpPr/>
            <p:nvPr/>
          </p:nvSpPr>
          <p:spPr>
            <a:xfrm>
              <a:off x="9518171" y="5054600"/>
              <a:ext cx="114300" cy="1143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9" name="Oval 8">
              <a:extLst>
                <a:ext uri="{FF2B5EF4-FFF2-40B4-BE49-F238E27FC236}">
                  <a16:creationId xmlns:a16="http://schemas.microsoft.com/office/drawing/2014/main" id="{8A73C166-FCDF-40AE-8B0D-69C7E2C8573E}"/>
                </a:ext>
              </a:extLst>
            </p:cNvPr>
            <p:cNvSpPr/>
            <p:nvPr/>
          </p:nvSpPr>
          <p:spPr>
            <a:xfrm>
              <a:off x="9705496" y="5054600"/>
              <a:ext cx="114300" cy="1143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11" name="Oval 10">
              <a:extLst>
                <a:ext uri="{FF2B5EF4-FFF2-40B4-BE49-F238E27FC236}">
                  <a16:creationId xmlns:a16="http://schemas.microsoft.com/office/drawing/2014/main" id="{EF418119-E3DD-44B0-A4AF-F8A98EC5863B}"/>
                </a:ext>
              </a:extLst>
            </p:cNvPr>
            <p:cNvSpPr/>
            <p:nvPr/>
          </p:nvSpPr>
          <p:spPr>
            <a:xfrm>
              <a:off x="9892821" y="5054600"/>
              <a:ext cx="114300" cy="1143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grpSp>
      <p:sp>
        <p:nvSpPr>
          <p:cNvPr id="13" name="Freeform: Shape 12">
            <a:extLst>
              <a:ext uri="{FF2B5EF4-FFF2-40B4-BE49-F238E27FC236}">
                <a16:creationId xmlns:a16="http://schemas.microsoft.com/office/drawing/2014/main" id="{5BE10AC4-CBFC-4ECF-92D5-9CE1874F58D7}"/>
              </a:ext>
            </a:extLst>
          </p:cNvPr>
          <p:cNvSpPr/>
          <p:nvPr userDrawn="1"/>
        </p:nvSpPr>
        <p:spPr>
          <a:xfrm>
            <a:off x="0" y="0"/>
            <a:ext cx="6426724" cy="5143500"/>
          </a:xfrm>
          <a:custGeom>
            <a:avLst/>
            <a:gdLst>
              <a:gd name="connsiteX0" fmla="*/ 0 w 3522381"/>
              <a:gd name="connsiteY0" fmla="*/ 0 h 6858000"/>
              <a:gd name="connsiteX1" fmla="*/ 3522381 w 3522381"/>
              <a:gd name="connsiteY1" fmla="*/ 0 h 6858000"/>
              <a:gd name="connsiteX2" fmla="*/ 51547 w 3522381"/>
              <a:gd name="connsiteY2" fmla="*/ 6858000 h 6858000"/>
              <a:gd name="connsiteX3" fmla="*/ 0 w 352238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522381" h="6858000">
                <a:moveTo>
                  <a:pt x="0" y="0"/>
                </a:moveTo>
                <a:lnTo>
                  <a:pt x="3522381" y="0"/>
                </a:lnTo>
                <a:lnTo>
                  <a:pt x="51547" y="6858000"/>
                </a:lnTo>
                <a:lnTo>
                  <a:pt x="0" y="6858000"/>
                </a:lnTo>
                <a:close/>
              </a:path>
            </a:pathLst>
          </a:custGeom>
          <a:solidFill>
            <a:schemeClr val="bg1">
              <a:lumMod val="95000"/>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50" noProof="0"/>
          </a:p>
        </p:txBody>
      </p:sp>
    </p:spTree>
    <p:extLst>
      <p:ext uri="{BB962C8B-B14F-4D97-AF65-F5344CB8AC3E}">
        <p14:creationId xmlns:p14="http://schemas.microsoft.com/office/powerpoint/2010/main" val="70652719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B305EBB3-0F16-4B63-82ED-191AB224B8E2}"/>
              </a:ext>
            </a:extLst>
          </p:cNvPr>
          <p:cNvSpPr/>
          <p:nvPr userDrawn="1"/>
        </p:nvSpPr>
        <p:spPr>
          <a:xfrm>
            <a:off x="3251108" y="0"/>
            <a:ext cx="2641786" cy="5143500"/>
          </a:xfrm>
          <a:custGeom>
            <a:avLst/>
            <a:gdLst>
              <a:gd name="connsiteX0" fmla="*/ 0 w 3522381"/>
              <a:gd name="connsiteY0" fmla="*/ 0 h 6858000"/>
              <a:gd name="connsiteX1" fmla="*/ 3522381 w 3522381"/>
              <a:gd name="connsiteY1" fmla="*/ 0 h 6858000"/>
              <a:gd name="connsiteX2" fmla="*/ 51547 w 3522381"/>
              <a:gd name="connsiteY2" fmla="*/ 6858000 h 6858000"/>
              <a:gd name="connsiteX3" fmla="*/ 0 w 352238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522381" h="6858000">
                <a:moveTo>
                  <a:pt x="0" y="0"/>
                </a:moveTo>
                <a:lnTo>
                  <a:pt x="3522381" y="0"/>
                </a:lnTo>
                <a:lnTo>
                  <a:pt x="51547" y="6858000"/>
                </a:lnTo>
                <a:lnTo>
                  <a:pt x="0" y="6858000"/>
                </a:lnTo>
                <a:close/>
              </a:path>
            </a:pathLst>
          </a:custGeom>
          <a:solidFill>
            <a:schemeClr val="bg1">
              <a:lumMod val="95000"/>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50" noProof="0"/>
          </a:p>
        </p:txBody>
      </p:sp>
      <p:sp>
        <p:nvSpPr>
          <p:cNvPr id="2" name="Title 1">
            <a:extLst>
              <a:ext uri="{FF2B5EF4-FFF2-40B4-BE49-F238E27FC236}">
                <a16:creationId xmlns:a16="http://schemas.microsoft.com/office/drawing/2014/main" id="{C1744DE2-A455-46F2-BE15-959050C87CE4}"/>
              </a:ext>
            </a:extLst>
          </p:cNvPr>
          <p:cNvSpPr>
            <a:spLocks noGrp="1"/>
          </p:cNvSpPr>
          <p:nvPr>
            <p:ph type="ctrTitle" hasCustomPrompt="1"/>
          </p:nvPr>
        </p:nvSpPr>
        <p:spPr>
          <a:xfrm>
            <a:off x="5455608" y="968829"/>
            <a:ext cx="3284982" cy="2708910"/>
          </a:xfrm>
        </p:spPr>
        <p:txBody>
          <a:bodyPr vert="horz" lIns="91440" tIns="45720" rIns="91440" bIns="45720" rtlCol="0" anchor="b" anchorCtr="1">
            <a:noAutofit/>
          </a:bodyPr>
          <a:lstStyle>
            <a:lvl1pPr>
              <a:defRPr lang="en-GB" dirty="0"/>
            </a:lvl1pPr>
          </a:lstStyle>
          <a:p>
            <a:pPr marL="0" lvl="0" algn="ctr"/>
            <a:r>
              <a:rPr lang="en-US" noProof="0"/>
              <a:t>TITLE</a:t>
            </a:r>
          </a:p>
        </p:txBody>
      </p:sp>
      <p:sp>
        <p:nvSpPr>
          <p:cNvPr id="3" name="Subtitle 2">
            <a:extLst>
              <a:ext uri="{FF2B5EF4-FFF2-40B4-BE49-F238E27FC236}">
                <a16:creationId xmlns:a16="http://schemas.microsoft.com/office/drawing/2014/main" id="{AC9DE4F3-CE8F-41A0-BFDE-76D0DF1DF432}"/>
              </a:ext>
            </a:extLst>
          </p:cNvPr>
          <p:cNvSpPr>
            <a:spLocks noGrp="1"/>
          </p:cNvSpPr>
          <p:nvPr>
            <p:ph type="subTitle" idx="1" hasCustomPrompt="1"/>
          </p:nvPr>
        </p:nvSpPr>
        <p:spPr>
          <a:xfrm>
            <a:off x="5541809" y="4044301"/>
            <a:ext cx="3134106" cy="390906"/>
          </a:xfrm>
        </p:spPr>
        <p:txBody>
          <a:bodyPr vert="horz" lIns="91440" tIns="45720" rIns="91440" bIns="45720" rtlCol="0" anchor="t">
            <a:noAutofit/>
          </a:bodyPr>
          <a:lstStyle>
            <a:lvl1pPr marL="0" indent="0" algn="ctr">
              <a:buNone/>
              <a:defRPr lang="en-US" sz="2100" dirty="0">
                <a:solidFill>
                  <a:srgbClr val="114263"/>
                </a:solidFill>
              </a:defRPr>
            </a:lvl1pPr>
          </a:lstStyle>
          <a:p>
            <a:pPr lvl="0"/>
            <a:r>
              <a:rPr lang="en-US" noProof="0"/>
              <a:t>Subtitle</a:t>
            </a:r>
          </a:p>
        </p:txBody>
      </p:sp>
      <p:grpSp>
        <p:nvGrpSpPr>
          <p:cNvPr id="6" name="Group 5">
            <a:extLst>
              <a:ext uri="{FF2B5EF4-FFF2-40B4-BE49-F238E27FC236}">
                <a16:creationId xmlns:a16="http://schemas.microsoft.com/office/drawing/2014/main" id="{EFDB39AB-B644-434A-9D55-AF3455D468E5}"/>
              </a:ext>
            </a:extLst>
          </p:cNvPr>
          <p:cNvGrpSpPr/>
          <p:nvPr userDrawn="1"/>
        </p:nvGrpSpPr>
        <p:grpSpPr>
          <a:xfrm>
            <a:off x="6855260" y="3790950"/>
            <a:ext cx="507206" cy="85725"/>
            <a:chOff x="9330846" y="5054600"/>
            <a:chExt cx="676275" cy="114300"/>
          </a:xfrm>
        </p:grpSpPr>
        <p:sp>
          <p:nvSpPr>
            <p:cNvPr id="7" name="Oval 6">
              <a:extLst>
                <a:ext uri="{FF2B5EF4-FFF2-40B4-BE49-F238E27FC236}">
                  <a16:creationId xmlns:a16="http://schemas.microsoft.com/office/drawing/2014/main" id="{BF14E129-1970-4994-89E5-F7A67128AFE3}"/>
                </a:ext>
              </a:extLst>
            </p:cNvPr>
            <p:cNvSpPr/>
            <p:nvPr/>
          </p:nvSpPr>
          <p:spPr>
            <a:xfrm>
              <a:off x="9330846" y="5054600"/>
              <a:ext cx="114300" cy="1143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8" name="Oval 7">
              <a:extLst>
                <a:ext uri="{FF2B5EF4-FFF2-40B4-BE49-F238E27FC236}">
                  <a16:creationId xmlns:a16="http://schemas.microsoft.com/office/drawing/2014/main" id="{593336FA-97B2-4528-88E8-5FF97F86E216}"/>
                </a:ext>
              </a:extLst>
            </p:cNvPr>
            <p:cNvSpPr/>
            <p:nvPr/>
          </p:nvSpPr>
          <p:spPr>
            <a:xfrm>
              <a:off x="9518171" y="5054600"/>
              <a:ext cx="114300" cy="1143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9" name="Oval 8">
              <a:extLst>
                <a:ext uri="{FF2B5EF4-FFF2-40B4-BE49-F238E27FC236}">
                  <a16:creationId xmlns:a16="http://schemas.microsoft.com/office/drawing/2014/main" id="{8A73C166-FCDF-40AE-8B0D-69C7E2C8573E}"/>
                </a:ext>
              </a:extLst>
            </p:cNvPr>
            <p:cNvSpPr/>
            <p:nvPr/>
          </p:nvSpPr>
          <p:spPr>
            <a:xfrm>
              <a:off x="9705496" y="5054600"/>
              <a:ext cx="114300" cy="1143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11" name="Oval 10">
              <a:extLst>
                <a:ext uri="{FF2B5EF4-FFF2-40B4-BE49-F238E27FC236}">
                  <a16:creationId xmlns:a16="http://schemas.microsoft.com/office/drawing/2014/main" id="{EF418119-E3DD-44B0-A4AF-F8A98EC5863B}"/>
                </a:ext>
              </a:extLst>
            </p:cNvPr>
            <p:cNvSpPr/>
            <p:nvPr/>
          </p:nvSpPr>
          <p:spPr>
            <a:xfrm>
              <a:off x="9892821" y="5054600"/>
              <a:ext cx="114300" cy="1143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grpSp>
    </p:spTree>
    <p:extLst>
      <p:ext uri="{BB962C8B-B14F-4D97-AF65-F5344CB8AC3E}">
        <p14:creationId xmlns:p14="http://schemas.microsoft.com/office/powerpoint/2010/main" val="260980196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58FCDE-8F3F-4E83-B550-DF944B424F78}"/>
              </a:ext>
            </a:extLst>
          </p:cNvPr>
          <p:cNvSpPr>
            <a:spLocks noGrp="1"/>
          </p:cNvSpPr>
          <p:nvPr>
            <p:ph type="title"/>
          </p:nvPr>
        </p:nvSpPr>
        <p:spPr>
          <a:xfrm>
            <a:off x="474890" y="418080"/>
            <a:ext cx="8111898" cy="623248"/>
          </a:xfrm>
        </p:spPr>
        <p:txBody>
          <a:bodyPr vert="horz" wrap="square" lIns="0" tIns="45720" rIns="91440" bIns="45720" rtlCol="0" anchor="t">
            <a:noAutofit/>
          </a:bodyPr>
          <a:lstStyle>
            <a:lvl1pPr>
              <a:defRPr lang="en-GB" sz="3300">
                <a:solidFill>
                  <a:schemeClr val="tx1"/>
                </a:solidFill>
                <a:latin typeface="Calibri" panose="020F0502020204030204" pitchFamily="34" charset="0"/>
                <a:cs typeface="Calibri" panose="020F0502020204030204" pitchFamily="34" charset="0"/>
              </a:defRPr>
            </a:lvl1pPr>
          </a:lstStyle>
          <a:p>
            <a:pPr lvl="0">
              <a:lnSpc>
                <a:spcPct val="100000"/>
              </a:lnSpc>
            </a:pPr>
            <a:r>
              <a:rPr lang="en-US" noProof="0"/>
              <a:t>Click to edit Master title style</a:t>
            </a:r>
          </a:p>
        </p:txBody>
      </p:sp>
      <p:grpSp>
        <p:nvGrpSpPr>
          <p:cNvPr id="4" name="Group 3">
            <a:extLst>
              <a:ext uri="{FF2B5EF4-FFF2-40B4-BE49-F238E27FC236}">
                <a16:creationId xmlns:a16="http://schemas.microsoft.com/office/drawing/2014/main" id="{859AE304-DA92-45D8-B258-61BEA6C99C0E}"/>
              </a:ext>
            </a:extLst>
          </p:cNvPr>
          <p:cNvGrpSpPr/>
          <p:nvPr userDrawn="1"/>
        </p:nvGrpSpPr>
        <p:grpSpPr>
          <a:xfrm>
            <a:off x="0" y="4564859"/>
            <a:ext cx="9144000" cy="450731"/>
            <a:chOff x="0" y="6086479"/>
            <a:chExt cx="12192000" cy="600974"/>
          </a:xfrm>
        </p:grpSpPr>
        <p:sp>
          <p:nvSpPr>
            <p:cNvPr id="5" name="Rectangle 4">
              <a:extLst>
                <a:ext uri="{FF2B5EF4-FFF2-40B4-BE49-F238E27FC236}">
                  <a16:creationId xmlns:a16="http://schemas.microsoft.com/office/drawing/2014/main" id="{6BF91D02-B4A9-4013-94B6-079A8D06DE11}"/>
                </a:ext>
              </a:extLst>
            </p:cNvPr>
            <p:cNvSpPr/>
            <p:nvPr/>
          </p:nvSpPr>
          <p:spPr>
            <a:xfrm>
              <a:off x="0" y="6355760"/>
              <a:ext cx="12192000" cy="914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7" name="Oval 6">
              <a:extLst>
                <a:ext uri="{FF2B5EF4-FFF2-40B4-BE49-F238E27FC236}">
                  <a16:creationId xmlns:a16="http://schemas.microsoft.com/office/drawing/2014/main" id="{74DAC864-782A-48D4-8E15-9B35C60421BB}"/>
                </a:ext>
              </a:extLst>
            </p:cNvPr>
            <p:cNvSpPr/>
            <p:nvPr/>
          </p:nvSpPr>
          <p:spPr>
            <a:xfrm>
              <a:off x="11091210" y="6086479"/>
              <a:ext cx="600974" cy="600974"/>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grpSp>
      <p:sp>
        <p:nvSpPr>
          <p:cNvPr id="8" name="Slide Number Placeholder 5">
            <a:extLst>
              <a:ext uri="{FF2B5EF4-FFF2-40B4-BE49-F238E27FC236}">
                <a16:creationId xmlns:a16="http://schemas.microsoft.com/office/drawing/2014/main" id="{73B7B0E2-E4FA-4B45-89A6-98E4C4DC1D24}"/>
              </a:ext>
            </a:extLst>
          </p:cNvPr>
          <p:cNvSpPr txBox="1">
            <a:spLocks/>
          </p:cNvSpPr>
          <p:nvPr userDrawn="1"/>
        </p:nvSpPr>
        <p:spPr>
          <a:xfrm>
            <a:off x="8318407" y="4642009"/>
            <a:ext cx="450731" cy="296432"/>
          </a:xfrm>
          <a:prstGeom prst="rect">
            <a:avLst/>
          </a:prstGeom>
        </p:spPr>
        <p:txBody>
          <a:bodyPr vert="horz" lIns="0" tIns="0" rIns="0" bIns="0" rtlCol="0" anchor="ctr"/>
          <a:lstStyle>
            <a:defPPr>
              <a:defRPr lang="en-US"/>
            </a:defPPr>
            <a:lvl1pPr marL="0" algn="r" defTabSz="914400" rtl="0" eaLnBrk="1" latinLnBrk="0" hangingPunct="1">
              <a:defRPr sz="11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47A4EEE-49CE-4F6C-BF32-B7FCC5EBBF45}" type="slidenum">
              <a:rPr lang="en-US" sz="900" noProof="0" smtClean="0">
                <a:solidFill>
                  <a:schemeClr val="bg1"/>
                </a:solidFill>
              </a:rPr>
              <a:pPr algn="ctr"/>
              <a:t>‹#›</a:t>
            </a:fld>
            <a:endParaRPr lang="en-US" sz="900" noProof="0">
              <a:solidFill>
                <a:schemeClr val="bg1"/>
              </a:solidFill>
            </a:endParaRPr>
          </a:p>
        </p:txBody>
      </p:sp>
      <p:sp>
        <p:nvSpPr>
          <p:cNvPr id="9" name="Content Placeholder 2">
            <a:extLst>
              <a:ext uri="{FF2B5EF4-FFF2-40B4-BE49-F238E27FC236}">
                <a16:creationId xmlns:a16="http://schemas.microsoft.com/office/drawing/2014/main" id="{C7BBA6D3-FEB9-412B-8FBB-095FC3A60ABF}"/>
              </a:ext>
            </a:extLst>
          </p:cNvPr>
          <p:cNvSpPr>
            <a:spLocks noGrp="1"/>
          </p:cNvSpPr>
          <p:nvPr>
            <p:ph idx="1"/>
          </p:nvPr>
        </p:nvSpPr>
        <p:spPr>
          <a:xfrm>
            <a:off x="474890" y="1369219"/>
            <a:ext cx="8111898" cy="3263504"/>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60237460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58FCDE-8F3F-4E83-B550-DF944B424F78}"/>
              </a:ext>
            </a:extLst>
          </p:cNvPr>
          <p:cNvSpPr>
            <a:spLocks noGrp="1"/>
          </p:cNvSpPr>
          <p:nvPr>
            <p:ph type="title"/>
          </p:nvPr>
        </p:nvSpPr>
        <p:spPr>
          <a:xfrm>
            <a:off x="474890" y="418080"/>
            <a:ext cx="8111898" cy="623248"/>
          </a:xfrm>
        </p:spPr>
        <p:txBody>
          <a:bodyPr vert="horz" wrap="square" lIns="0" tIns="45720" rIns="91440" bIns="45720" rtlCol="0" anchor="t">
            <a:noAutofit/>
          </a:bodyPr>
          <a:lstStyle>
            <a:lvl1pPr>
              <a:defRPr lang="en-GB" sz="3300">
                <a:solidFill>
                  <a:schemeClr val="tx1"/>
                </a:solidFill>
                <a:latin typeface="Calibri" panose="020F0502020204030204" pitchFamily="34" charset="0"/>
                <a:cs typeface="Calibri" panose="020F0502020204030204" pitchFamily="34" charset="0"/>
              </a:defRPr>
            </a:lvl1pPr>
          </a:lstStyle>
          <a:p>
            <a:pPr lvl="0">
              <a:lnSpc>
                <a:spcPct val="100000"/>
              </a:lnSpc>
            </a:pPr>
            <a:r>
              <a:rPr lang="en-US" noProof="0"/>
              <a:t>Click to edit Master title style</a:t>
            </a:r>
          </a:p>
        </p:txBody>
      </p:sp>
      <p:sp>
        <p:nvSpPr>
          <p:cNvPr id="9" name="Content Placeholder 2">
            <a:extLst>
              <a:ext uri="{FF2B5EF4-FFF2-40B4-BE49-F238E27FC236}">
                <a16:creationId xmlns:a16="http://schemas.microsoft.com/office/drawing/2014/main" id="{64A4F74B-B2CD-407C-865A-037EDFAC9DB0}"/>
              </a:ext>
            </a:extLst>
          </p:cNvPr>
          <p:cNvSpPr>
            <a:spLocks noGrp="1"/>
          </p:cNvSpPr>
          <p:nvPr>
            <p:ph sz="half" idx="1"/>
          </p:nvPr>
        </p:nvSpPr>
        <p:spPr>
          <a:xfrm>
            <a:off x="474889" y="1369219"/>
            <a:ext cx="4039961" cy="3263504"/>
          </a:xfrm>
        </p:spPr>
        <p:txBody>
          <a:bodyPr>
            <a:normAutofit/>
          </a:bodyPr>
          <a:lstStyle>
            <a:lvl1pPr>
              <a:defRPr sz="2100"/>
            </a:lvl1pPr>
            <a:lvl2pPr>
              <a:defRPr sz="1950"/>
            </a:lvl2pPr>
            <a:lvl3pPr>
              <a:defRPr sz="1800"/>
            </a:lvl3pPr>
            <a:lvl4pPr>
              <a:defRPr sz="1650"/>
            </a:lvl4pPr>
            <a:lvl5pPr>
              <a:defRPr sz="15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0" name="Content Placeholder 3">
            <a:extLst>
              <a:ext uri="{FF2B5EF4-FFF2-40B4-BE49-F238E27FC236}">
                <a16:creationId xmlns:a16="http://schemas.microsoft.com/office/drawing/2014/main" id="{A2548E2E-973A-4D52-ACB9-BF564F407308}"/>
              </a:ext>
            </a:extLst>
          </p:cNvPr>
          <p:cNvSpPr>
            <a:spLocks noGrp="1"/>
          </p:cNvSpPr>
          <p:nvPr>
            <p:ph sz="half" idx="2"/>
          </p:nvPr>
        </p:nvSpPr>
        <p:spPr>
          <a:xfrm>
            <a:off x="4629150" y="1369219"/>
            <a:ext cx="3957638" cy="3263504"/>
          </a:xfrm>
        </p:spPr>
        <p:txBody>
          <a:bodyPr>
            <a:normAutofit/>
          </a:bodyPr>
          <a:lstStyle>
            <a:lvl1pPr>
              <a:defRPr sz="2100"/>
            </a:lvl1pPr>
            <a:lvl2pPr>
              <a:defRPr sz="1950"/>
            </a:lvl2pPr>
            <a:lvl3pPr>
              <a:defRPr sz="1800"/>
            </a:lvl3pPr>
            <a:lvl4pPr>
              <a:defRPr sz="1650"/>
            </a:lvl4pPr>
            <a:lvl5pPr>
              <a:defRPr sz="15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grpSp>
        <p:nvGrpSpPr>
          <p:cNvPr id="4" name="Group 3">
            <a:extLst>
              <a:ext uri="{FF2B5EF4-FFF2-40B4-BE49-F238E27FC236}">
                <a16:creationId xmlns:a16="http://schemas.microsoft.com/office/drawing/2014/main" id="{859AE304-DA92-45D8-B258-61BEA6C99C0E}"/>
              </a:ext>
            </a:extLst>
          </p:cNvPr>
          <p:cNvGrpSpPr/>
          <p:nvPr userDrawn="1"/>
        </p:nvGrpSpPr>
        <p:grpSpPr>
          <a:xfrm>
            <a:off x="0" y="4564859"/>
            <a:ext cx="9144000" cy="450731"/>
            <a:chOff x="0" y="6086479"/>
            <a:chExt cx="12192000" cy="600974"/>
          </a:xfrm>
        </p:grpSpPr>
        <p:sp>
          <p:nvSpPr>
            <p:cNvPr id="5" name="Rectangle 4">
              <a:extLst>
                <a:ext uri="{FF2B5EF4-FFF2-40B4-BE49-F238E27FC236}">
                  <a16:creationId xmlns:a16="http://schemas.microsoft.com/office/drawing/2014/main" id="{6BF91D02-B4A9-4013-94B6-079A8D06DE11}"/>
                </a:ext>
              </a:extLst>
            </p:cNvPr>
            <p:cNvSpPr/>
            <p:nvPr/>
          </p:nvSpPr>
          <p:spPr>
            <a:xfrm>
              <a:off x="0" y="6355760"/>
              <a:ext cx="12192000" cy="914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7" name="Oval 6">
              <a:extLst>
                <a:ext uri="{FF2B5EF4-FFF2-40B4-BE49-F238E27FC236}">
                  <a16:creationId xmlns:a16="http://schemas.microsoft.com/office/drawing/2014/main" id="{74DAC864-782A-48D4-8E15-9B35C60421BB}"/>
                </a:ext>
              </a:extLst>
            </p:cNvPr>
            <p:cNvSpPr/>
            <p:nvPr/>
          </p:nvSpPr>
          <p:spPr>
            <a:xfrm>
              <a:off x="11091210" y="6086479"/>
              <a:ext cx="600974" cy="600974"/>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grpSp>
      <p:sp>
        <p:nvSpPr>
          <p:cNvPr id="8" name="Slide Number Placeholder 5">
            <a:extLst>
              <a:ext uri="{FF2B5EF4-FFF2-40B4-BE49-F238E27FC236}">
                <a16:creationId xmlns:a16="http://schemas.microsoft.com/office/drawing/2014/main" id="{73B7B0E2-E4FA-4B45-89A6-98E4C4DC1D24}"/>
              </a:ext>
            </a:extLst>
          </p:cNvPr>
          <p:cNvSpPr txBox="1">
            <a:spLocks/>
          </p:cNvSpPr>
          <p:nvPr userDrawn="1"/>
        </p:nvSpPr>
        <p:spPr>
          <a:xfrm>
            <a:off x="8318407" y="4642009"/>
            <a:ext cx="450731" cy="296432"/>
          </a:xfrm>
          <a:prstGeom prst="rect">
            <a:avLst/>
          </a:prstGeom>
        </p:spPr>
        <p:txBody>
          <a:bodyPr vert="horz" lIns="0" tIns="0" rIns="0" bIns="0" rtlCol="0" anchor="ctr"/>
          <a:lstStyle>
            <a:defPPr>
              <a:defRPr lang="en-US"/>
            </a:defPPr>
            <a:lvl1pPr marL="0" algn="r" defTabSz="914400" rtl="0" eaLnBrk="1" latinLnBrk="0" hangingPunct="1">
              <a:defRPr sz="11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47A4EEE-49CE-4F6C-BF32-B7FCC5EBBF45}" type="slidenum">
              <a:rPr lang="en-US" sz="900" noProof="0" smtClean="0">
                <a:solidFill>
                  <a:schemeClr val="bg1"/>
                </a:solidFill>
              </a:rPr>
              <a:pPr algn="ctr"/>
              <a:t>‹#›</a:t>
            </a:fld>
            <a:endParaRPr lang="en-US" sz="900" noProof="0">
              <a:solidFill>
                <a:schemeClr val="bg1"/>
              </a:solidFill>
            </a:endParaRPr>
          </a:p>
        </p:txBody>
      </p:sp>
    </p:spTree>
    <p:extLst>
      <p:ext uri="{BB962C8B-B14F-4D97-AF65-F5344CB8AC3E}">
        <p14:creationId xmlns:p14="http://schemas.microsoft.com/office/powerpoint/2010/main" val="246831746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58FCDE-8F3F-4E83-B550-DF944B424F78}"/>
              </a:ext>
            </a:extLst>
          </p:cNvPr>
          <p:cNvSpPr>
            <a:spLocks noGrp="1"/>
          </p:cNvSpPr>
          <p:nvPr>
            <p:ph type="title"/>
          </p:nvPr>
        </p:nvSpPr>
        <p:spPr>
          <a:xfrm>
            <a:off x="474890" y="418080"/>
            <a:ext cx="8111898" cy="623248"/>
          </a:xfrm>
        </p:spPr>
        <p:txBody>
          <a:bodyPr vert="horz" wrap="square" lIns="0" tIns="45720" rIns="91440" bIns="45720" rtlCol="0" anchor="t">
            <a:noAutofit/>
          </a:bodyPr>
          <a:lstStyle>
            <a:lvl1pPr>
              <a:defRPr lang="en-GB" sz="3300">
                <a:solidFill>
                  <a:schemeClr val="tx1"/>
                </a:solidFill>
                <a:latin typeface="Calibri" panose="020F0502020204030204" pitchFamily="34" charset="0"/>
                <a:cs typeface="Calibri" panose="020F0502020204030204" pitchFamily="34" charset="0"/>
              </a:defRPr>
            </a:lvl1pPr>
          </a:lstStyle>
          <a:p>
            <a:pPr lvl="0">
              <a:lnSpc>
                <a:spcPct val="100000"/>
              </a:lnSpc>
            </a:pPr>
            <a:r>
              <a:rPr lang="en-US" noProof="0"/>
              <a:t>Click to edit Master title style</a:t>
            </a:r>
          </a:p>
        </p:txBody>
      </p:sp>
      <p:grpSp>
        <p:nvGrpSpPr>
          <p:cNvPr id="4" name="Group 3">
            <a:extLst>
              <a:ext uri="{FF2B5EF4-FFF2-40B4-BE49-F238E27FC236}">
                <a16:creationId xmlns:a16="http://schemas.microsoft.com/office/drawing/2014/main" id="{859AE304-DA92-45D8-B258-61BEA6C99C0E}"/>
              </a:ext>
            </a:extLst>
          </p:cNvPr>
          <p:cNvGrpSpPr/>
          <p:nvPr userDrawn="1"/>
        </p:nvGrpSpPr>
        <p:grpSpPr>
          <a:xfrm>
            <a:off x="0" y="4564859"/>
            <a:ext cx="9144000" cy="450731"/>
            <a:chOff x="0" y="6086479"/>
            <a:chExt cx="12192000" cy="600974"/>
          </a:xfrm>
        </p:grpSpPr>
        <p:sp>
          <p:nvSpPr>
            <p:cNvPr id="5" name="Rectangle 4">
              <a:extLst>
                <a:ext uri="{FF2B5EF4-FFF2-40B4-BE49-F238E27FC236}">
                  <a16:creationId xmlns:a16="http://schemas.microsoft.com/office/drawing/2014/main" id="{6BF91D02-B4A9-4013-94B6-079A8D06DE11}"/>
                </a:ext>
              </a:extLst>
            </p:cNvPr>
            <p:cNvSpPr/>
            <p:nvPr/>
          </p:nvSpPr>
          <p:spPr>
            <a:xfrm>
              <a:off x="0" y="6355760"/>
              <a:ext cx="12192000" cy="914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7" name="Oval 6">
              <a:extLst>
                <a:ext uri="{FF2B5EF4-FFF2-40B4-BE49-F238E27FC236}">
                  <a16:creationId xmlns:a16="http://schemas.microsoft.com/office/drawing/2014/main" id="{74DAC864-782A-48D4-8E15-9B35C60421BB}"/>
                </a:ext>
              </a:extLst>
            </p:cNvPr>
            <p:cNvSpPr/>
            <p:nvPr/>
          </p:nvSpPr>
          <p:spPr>
            <a:xfrm>
              <a:off x="11091210" y="6086479"/>
              <a:ext cx="600974" cy="600974"/>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grpSp>
      <p:sp>
        <p:nvSpPr>
          <p:cNvPr id="8" name="Slide Number Placeholder 5">
            <a:extLst>
              <a:ext uri="{FF2B5EF4-FFF2-40B4-BE49-F238E27FC236}">
                <a16:creationId xmlns:a16="http://schemas.microsoft.com/office/drawing/2014/main" id="{73B7B0E2-E4FA-4B45-89A6-98E4C4DC1D24}"/>
              </a:ext>
            </a:extLst>
          </p:cNvPr>
          <p:cNvSpPr txBox="1">
            <a:spLocks/>
          </p:cNvSpPr>
          <p:nvPr userDrawn="1"/>
        </p:nvSpPr>
        <p:spPr>
          <a:xfrm>
            <a:off x="8318407" y="4642009"/>
            <a:ext cx="450731" cy="296432"/>
          </a:xfrm>
          <a:prstGeom prst="rect">
            <a:avLst/>
          </a:prstGeom>
        </p:spPr>
        <p:txBody>
          <a:bodyPr vert="horz" lIns="0" tIns="0" rIns="0" bIns="0" rtlCol="0" anchor="ctr"/>
          <a:lstStyle>
            <a:defPPr>
              <a:defRPr lang="en-US"/>
            </a:defPPr>
            <a:lvl1pPr marL="0" algn="r" defTabSz="914400" rtl="0" eaLnBrk="1" latinLnBrk="0" hangingPunct="1">
              <a:defRPr sz="11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47A4EEE-49CE-4F6C-BF32-B7FCC5EBBF45}" type="slidenum">
              <a:rPr lang="en-US" sz="900" noProof="0" smtClean="0">
                <a:solidFill>
                  <a:schemeClr val="bg1"/>
                </a:solidFill>
              </a:rPr>
              <a:pPr algn="ctr"/>
              <a:t>‹#›</a:t>
            </a:fld>
            <a:endParaRPr lang="en-US" sz="900" noProof="0">
              <a:solidFill>
                <a:schemeClr val="bg1"/>
              </a:solidFill>
            </a:endParaRPr>
          </a:p>
        </p:txBody>
      </p:sp>
      <p:sp>
        <p:nvSpPr>
          <p:cNvPr id="9" name="Text Placeholder 2">
            <a:extLst>
              <a:ext uri="{FF2B5EF4-FFF2-40B4-BE49-F238E27FC236}">
                <a16:creationId xmlns:a16="http://schemas.microsoft.com/office/drawing/2014/main" id="{10CD1AD0-C8B7-4785-A47D-D822CF4F248F}"/>
              </a:ext>
            </a:extLst>
          </p:cNvPr>
          <p:cNvSpPr>
            <a:spLocks noGrp="1"/>
          </p:cNvSpPr>
          <p:nvPr>
            <p:ph type="body" idx="1"/>
          </p:nvPr>
        </p:nvSpPr>
        <p:spPr>
          <a:xfrm>
            <a:off x="474890" y="1260872"/>
            <a:ext cx="3999110" cy="617934"/>
          </a:xfrm>
        </p:spPr>
        <p:txBody>
          <a:bodyPr anchor="b">
            <a:normAutofit/>
          </a:bodyPr>
          <a:lstStyle>
            <a:lvl1pPr marL="0" indent="0">
              <a:buNone/>
              <a:defRPr sz="225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noProof="0"/>
              <a:t>Click to edit Master text styles</a:t>
            </a:r>
          </a:p>
        </p:txBody>
      </p:sp>
      <p:sp>
        <p:nvSpPr>
          <p:cNvPr id="10" name="Text Placeholder 4">
            <a:extLst>
              <a:ext uri="{FF2B5EF4-FFF2-40B4-BE49-F238E27FC236}">
                <a16:creationId xmlns:a16="http://schemas.microsoft.com/office/drawing/2014/main" id="{90A1BBCF-EEF1-4C9A-BA10-9657A79560D3}"/>
              </a:ext>
            </a:extLst>
          </p:cNvPr>
          <p:cNvSpPr>
            <a:spLocks noGrp="1"/>
          </p:cNvSpPr>
          <p:nvPr>
            <p:ph type="body" sz="quarter" idx="3"/>
          </p:nvPr>
        </p:nvSpPr>
        <p:spPr>
          <a:xfrm>
            <a:off x="4629150" y="1260872"/>
            <a:ext cx="3957638" cy="617934"/>
          </a:xfrm>
        </p:spPr>
        <p:txBody>
          <a:bodyPr anchor="b">
            <a:normAutofit/>
          </a:bodyPr>
          <a:lstStyle>
            <a:lvl1pPr marL="0" indent="0">
              <a:buNone/>
              <a:defRPr sz="225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noProof="0"/>
              <a:t>Click to edit Master text styles</a:t>
            </a:r>
          </a:p>
        </p:txBody>
      </p:sp>
      <p:sp>
        <p:nvSpPr>
          <p:cNvPr id="11" name="Content Placeholder 3">
            <a:extLst>
              <a:ext uri="{FF2B5EF4-FFF2-40B4-BE49-F238E27FC236}">
                <a16:creationId xmlns:a16="http://schemas.microsoft.com/office/drawing/2014/main" id="{79F8415A-57A2-4D5C-97B0-E78499CC7C6F}"/>
              </a:ext>
            </a:extLst>
          </p:cNvPr>
          <p:cNvSpPr>
            <a:spLocks noGrp="1"/>
          </p:cNvSpPr>
          <p:nvPr>
            <p:ph sz="half" idx="2"/>
          </p:nvPr>
        </p:nvSpPr>
        <p:spPr>
          <a:xfrm>
            <a:off x="474890" y="1878806"/>
            <a:ext cx="3999110" cy="2763441"/>
          </a:xfrm>
        </p:spPr>
        <p:txBody>
          <a:bodyPr>
            <a:normAutofit/>
          </a:bodyPr>
          <a:lstStyle>
            <a:lvl1pPr>
              <a:defRPr sz="2100"/>
            </a:lvl1pPr>
            <a:lvl2pPr>
              <a:defRPr sz="1950"/>
            </a:lvl2pPr>
            <a:lvl3pPr>
              <a:defRPr sz="1800"/>
            </a:lvl3pPr>
            <a:lvl4pPr>
              <a:defRPr sz="1050"/>
            </a:lvl4pPr>
            <a:lvl5pPr>
              <a:defRPr sz="105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2" name="Content Placeholder 5">
            <a:extLst>
              <a:ext uri="{FF2B5EF4-FFF2-40B4-BE49-F238E27FC236}">
                <a16:creationId xmlns:a16="http://schemas.microsoft.com/office/drawing/2014/main" id="{37A31490-A10D-455A-B515-E26064D0E10A}"/>
              </a:ext>
            </a:extLst>
          </p:cNvPr>
          <p:cNvSpPr>
            <a:spLocks noGrp="1"/>
          </p:cNvSpPr>
          <p:nvPr>
            <p:ph sz="quarter" idx="4"/>
          </p:nvPr>
        </p:nvSpPr>
        <p:spPr>
          <a:xfrm>
            <a:off x="4629150" y="1878806"/>
            <a:ext cx="3957638" cy="2763441"/>
          </a:xfrm>
        </p:spPr>
        <p:txBody>
          <a:bodyPr>
            <a:normAutofit/>
          </a:bodyPr>
          <a:lstStyle>
            <a:lvl1pPr>
              <a:defRPr sz="2100"/>
            </a:lvl1pPr>
            <a:lvl2pPr>
              <a:defRPr sz="1950"/>
            </a:lvl2pPr>
            <a:lvl3pPr>
              <a:defRPr sz="1800"/>
            </a:lvl3pPr>
            <a:lvl4pPr>
              <a:defRPr sz="1050"/>
            </a:lvl4pPr>
            <a:lvl5pPr>
              <a:defRPr sz="105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287490728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859AE304-DA92-45D8-B258-61BEA6C99C0E}"/>
              </a:ext>
            </a:extLst>
          </p:cNvPr>
          <p:cNvGrpSpPr/>
          <p:nvPr userDrawn="1"/>
        </p:nvGrpSpPr>
        <p:grpSpPr>
          <a:xfrm>
            <a:off x="0" y="4564859"/>
            <a:ext cx="9144000" cy="450731"/>
            <a:chOff x="0" y="6086479"/>
            <a:chExt cx="12192000" cy="600974"/>
          </a:xfrm>
        </p:grpSpPr>
        <p:sp>
          <p:nvSpPr>
            <p:cNvPr id="5" name="Rectangle 4">
              <a:extLst>
                <a:ext uri="{FF2B5EF4-FFF2-40B4-BE49-F238E27FC236}">
                  <a16:creationId xmlns:a16="http://schemas.microsoft.com/office/drawing/2014/main" id="{6BF91D02-B4A9-4013-94B6-079A8D06DE11}"/>
                </a:ext>
              </a:extLst>
            </p:cNvPr>
            <p:cNvSpPr/>
            <p:nvPr/>
          </p:nvSpPr>
          <p:spPr>
            <a:xfrm>
              <a:off x="0" y="6355760"/>
              <a:ext cx="12192000" cy="914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7" name="Oval 6">
              <a:extLst>
                <a:ext uri="{FF2B5EF4-FFF2-40B4-BE49-F238E27FC236}">
                  <a16:creationId xmlns:a16="http://schemas.microsoft.com/office/drawing/2014/main" id="{74DAC864-782A-48D4-8E15-9B35C60421BB}"/>
                </a:ext>
              </a:extLst>
            </p:cNvPr>
            <p:cNvSpPr/>
            <p:nvPr/>
          </p:nvSpPr>
          <p:spPr>
            <a:xfrm>
              <a:off x="11091210" y="6086479"/>
              <a:ext cx="600974" cy="600974"/>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grpSp>
      <p:sp>
        <p:nvSpPr>
          <p:cNvPr id="8" name="Slide Number Placeholder 5">
            <a:extLst>
              <a:ext uri="{FF2B5EF4-FFF2-40B4-BE49-F238E27FC236}">
                <a16:creationId xmlns:a16="http://schemas.microsoft.com/office/drawing/2014/main" id="{73B7B0E2-E4FA-4B45-89A6-98E4C4DC1D24}"/>
              </a:ext>
            </a:extLst>
          </p:cNvPr>
          <p:cNvSpPr txBox="1">
            <a:spLocks/>
          </p:cNvSpPr>
          <p:nvPr userDrawn="1"/>
        </p:nvSpPr>
        <p:spPr>
          <a:xfrm>
            <a:off x="8318407" y="4642009"/>
            <a:ext cx="450731" cy="296432"/>
          </a:xfrm>
          <a:prstGeom prst="rect">
            <a:avLst/>
          </a:prstGeom>
        </p:spPr>
        <p:txBody>
          <a:bodyPr vert="horz" lIns="0" tIns="0" rIns="0" bIns="0" rtlCol="0" anchor="ctr"/>
          <a:lstStyle>
            <a:defPPr>
              <a:defRPr lang="en-US"/>
            </a:defPPr>
            <a:lvl1pPr marL="0" algn="r" defTabSz="914400" rtl="0" eaLnBrk="1" latinLnBrk="0" hangingPunct="1">
              <a:defRPr sz="11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47A4EEE-49CE-4F6C-BF32-B7FCC5EBBF45}" type="slidenum">
              <a:rPr lang="en-US" sz="900" noProof="0" smtClean="0">
                <a:solidFill>
                  <a:schemeClr val="bg1"/>
                </a:solidFill>
              </a:rPr>
              <a:pPr algn="ctr"/>
              <a:t>‹#›</a:t>
            </a:fld>
            <a:endParaRPr lang="en-US" sz="900" noProof="0">
              <a:solidFill>
                <a:schemeClr val="bg1"/>
              </a:solidFill>
            </a:endParaRPr>
          </a:p>
        </p:txBody>
      </p:sp>
      <p:sp>
        <p:nvSpPr>
          <p:cNvPr id="9" name="Text Placeholder 3">
            <a:extLst>
              <a:ext uri="{FF2B5EF4-FFF2-40B4-BE49-F238E27FC236}">
                <a16:creationId xmlns:a16="http://schemas.microsoft.com/office/drawing/2014/main" id="{9F5DF135-B773-4FF0-A198-687768159124}"/>
              </a:ext>
            </a:extLst>
          </p:cNvPr>
          <p:cNvSpPr>
            <a:spLocks noGrp="1"/>
          </p:cNvSpPr>
          <p:nvPr>
            <p:ph type="body" sz="half" idx="2"/>
          </p:nvPr>
        </p:nvSpPr>
        <p:spPr>
          <a:xfrm>
            <a:off x="629841" y="1543050"/>
            <a:ext cx="2949178" cy="2858691"/>
          </a:xfrm>
        </p:spPr>
        <p:txBody>
          <a:bodyPr>
            <a:normAutofit/>
          </a:bodyPr>
          <a:lstStyle>
            <a:lvl1pPr marL="0" indent="0">
              <a:buNone/>
              <a:defRPr sz="21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noProof="0"/>
              <a:t>Click to edit Master text styles</a:t>
            </a:r>
          </a:p>
        </p:txBody>
      </p:sp>
      <p:sp>
        <p:nvSpPr>
          <p:cNvPr id="10" name="Content Placeholder 2">
            <a:extLst>
              <a:ext uri="{FF2B5EF4-FFF2-40B4-BE49-F238E27FC236}">
                <a16:creationId xmlns:a16="http://schemas.microsoft.com/office/drawing/2014/main" id="{4D4BA48E-457A-42FA-BC00-3AE386B38A0C}"/>
              </a:ext>
            </a:extLst>
          </p:cNvPr>
          <p:cNvSpPr>
            <a:spLocks noGrp="1"/>
          </p:cNvSpPr>
          <p:nvPr>
            <p:ph idx="1"/>
          </p:nvPr>
        </p:nvSpPr>
        <p:spPr>
          <a:xfrm>
            <a:off x="3887391" y="740569"/>
            <a:ext cx="4699397" cy="3655219"/>
          </a:xfrm>
        </p:spPr>
        <p:txBody>
          <a:bodyPr/>
          <a:lstStyle>
            <a:lvl1pPr>
              <a:defRPr sz="2100"/>
            </a:lvl1pPr>
            <a:lvl2pPr>
              <a:defRPr sz="1950"/>
            </a:lvl2pPr>
            <a:lvl3pPr>
              <a:defRPr sz="1800"/>
            </a:lvl3pPr>
            <a:lvl4pPr>
              <a:defRPr sz="1650"/>
            </a:lvl4pPr>
            <a:lvl5pPr>
              <a:defRPr sz="1500"/>
            </a:lvl5pPr>
            <a:lvl6pPr>
              <a:defRPr sz="1500"/>
            </a:lvl6pPr>
            <a:lvl7pPr>
              <a:defRPr sz="1500"/>
            </a:lvl7pPr>
            <a:lvl8pPr>
              <a:defRPr sz="1500"/>
            </a:lvl8pPr>
            <a:lvl9pPr>
              <a:defRPr sz="1500"/>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1" name="Title 1">
            <a:extLst>
              <a:ext uri="{FF2B5EF4-FFF2-40B4-BE49-F238E27FC236}">
                <a16:creationId xmlns:a16="http://schemas.microsoft.com/office/drawing/2014/main" id="{43DF8AE6-3466-400C-B6F1-335DF4DED075}"/>
              </a:ext>
            </a:extLst>
          </p:cNvPr>
          <p:cNvSpPr>
            <a:spLocks noGrp="1"/>
          </p:cNvSpPr>
          <p:nvPr>
            <p:ph type="title"/>
          </p:nvPr>
        </p:nvSpPr>
        <p:spPr>
          <a:xfrm>
            <a:off x="629841" y="342900"/>
            <a:ext cx="2949178" cy="1200150"/>
          </a:xfrm>
        </p:spPr>
        <p:txBody>
          <a:bodyPr anchor="b">
            <a:noAutofit/>
          </a:bodyPr>
          <a:lstStyle>
            <a:lvl1pPr>
              <a:defRPr sz="3300"/>
            </a:lvl1pPr>
          </a:lstStyle>
          <a:p>
            <a:r>
              <a:rPr lang="en-US" noProof="0"/>
              <a:t>Click to edit Master title style</a:t>
            </a:r>
          </a:p>
        </p:txBody>
      </p:sp>
    </p:spTree>
    <p:extLst>
      <p:ext uri="{BB962C8B-B14F-4D97-AF65-F5344CB8AC3E}">
        <p14:creationId xmlns:p14="http://schemas.microsoft.com/office/powerpoint/2010/main" val="268455551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859AE304-DA92-45D8-B258-61BEA6C99C0E}"/>
              </a:ext>
            </a:extLst>
          </p:cNvPr>
          <p:cNvGrpSpPr/>
          <p:nvPr userDrawn="1"/>
        </p:nvGrpSpPr>
        <p:grpSpPr>
          <a:xfrm>
            <a:off x="0" y="4564859"/>
            <a:ext cx="9144000" cy="450731"/>
            <a:chOff x="0" y="6086479"/>
            <a:chExt cx="12192000" cy="600974"/>
          </a:xfrm>
        </p:grpSpPr>
        <p:sp>
          <p:nvSpPr>
            <p:cNvPr id="5" name="Rectangle 4">
              <a:extLst>
                <a:ext uri="{FF2B5EF4-FFF2-40B4-BE49-F238E27FC236}">
                  <a16:creationId xmlns:a16="http://schemas.microsoft.com/office/drawing/2014/main" id="{6BF91D02-B4A9-4013-94B6-079A8D06DE11}"/>
                </a:ext>
              </a:extLst>
            </p:cNvPr>
            <p:cNvSpPr/>
            <p:nvPr/>
          </p:nvSpPr>
          <p:spPr>
            <a:xfrm>
              <a:off x="0" y="6355760"/>
              <a:ext cx="12192000" cy="914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7" name="Oval 6">
              <a:extLst>
                <a:ext uri="{FF2B5EF4-FFF2-40B4-BE49-F238E27FC236}">
                  <a16:creationId xmlns:a16="http://schemas.microsoft.com/office/drawing/2014/main" id="{74DAC864-782A-48D4-8E15-9B35C60421BB}"/>
                </a:ext>
              </a:extLst>
            </p:cNvPr>
            <p:cNvSpPr/>
            <p:nvPr/>
          </p:nvSpPr>
          <p:spPr>
            <a:xfrm>
              <a:off x="11091210" y="6086479"/>
              <a:ext cx="600974" cy="600974"/>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grpSp>
      <p:sp>
        <p:nvSpPr>
          <p:cNvPr id="8" name="Slide Number Placeholder 5">
            <a:extLst>
              <a:ext uri="{FF2B5EF4-FFF2-40B4-BE49-F238E27FC236}">
                <a16:creationId xmlns:a16="http://schemas.microsoft.com/office/drawing/2014/main" id="{73B7B0E2-E4FA-4B45-89A6-98E4C4DC1D24}"/>
              </a:ext>
            </a:extLst>
          </p:cNvPr>
          <p:cNvSpPr txBox="1">
            <a:spLocks/>
          </p:cNvSpPr>
          <p:nvPr userDrawn="1"/>
        </p:nvSpPr>
        <p:spPr>
          <a:xfrm>
            <a:off x="8318407" y="4642009"/>
            <a:ext cx="450731" cy="296432"/>
          </a:xfrm>
          <a:prstGeom prst="rect">
            <a:avLst/>
          </a:prstGeom>
        </p:spPr>
        <p:txBody>
          <a:bodyPr vert="horz" lIns="0" tIns="0" rIns="0" bIns="0" rtlCol="0" anchor="ctr"/>
          <a:lstStyle>
            <a:defPPr>
              <a:defRPr lang="en-US"/>
            </a:defPPr>
            <a:lvl1pPr marL="0" algn="r" defTabSz="914400" rtl="0" eaLnBrk="1" latinLnBrk="0" hangingPunct="1">
              <a:defRPr sz="11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47A4EEE-49CE-4F6C-BF32-B7FCC5EBBF45}" type="slidenum">
              <a:rPr lang="en-US" sz="900" noProof="0" smtClean="0">
                <a:solidFill>
                  <a:schemeClr val="bg1"/>
                </a:solidFill>
              </a:rPr>
              <a:pPr algn="ctr"/>
              <a:t>‹#›</a:t>
            </a:fld>
            <a:endParaRPr lang="en-US" sz="900" noProof="0">
              <a:solidFill>
                <a:schemeClr val="bg1"/>
              </a:solidFill>
            </a:endParaRPr>
          </a:p>
        </p:txBody>
      </p:sp>
      <p:sp>
        <p:nvSpPr>
          <p:cNvPr id="9" name="Title 1">
            <a:extLst>
              <a:ext uri="{FF2B5EF4-FFF2-40B4-BE49-F238E27FC236}">
                <a16:creationId xmlns:a16="http://schemas.microsoft.com/office/drawing/2014/main" id="{A3EA16B2-FFAE-4A6E-977D-191BC1DB5B28}"/>
              </a:ext>
            </a:extLst>
          </p:cNvPr>
          <p:cNvSpPr>
            <a:spLocks noGrp="1"/>
          </p:cNvSpPr>
          <p:nvPr>
            <p:ph type="title"/>
          </p:nvPr>
        </p:nvSpPr>
        <p:spPr>
          <a:xfrm>
            <a:off x="629841" y="342900"/>
            <a:ext cx="2949178" cy="1200150"/>
          </a:xfrm>
        </p:spPr>
        <p:txBody>
          <a:bodyPr anchor="b">
            <a:noAutofit/>
          </a:bodyPr>
          <a:lstStyle>
            <a:lvl1pPr>
              <a:defRPr sz="3300"/>
            </a:lvl1pPr>
          </a:lstStyle>
          <a:p>
            <a:r>
              <a:rPr lang="en-US" noProof="0"/>
              <a:t>Click to edit Master title style</a:t>
            </a:r>
          </a:p>
        </p:txBody>
      </p:sp>
      <p:sp>
        <p:nvSpPr>
          <p:cNvPr id="10" name="Text Placeholder 3">
            <a:extLst>
              <a:ext uri="{FF2B5EF4-FFF2-40B4-BE49-F238E27FC236}">
                <a16:creationId xmlns:a16="http://schemas.microsoft.com/office/drawing/2014/main" id="{436B2E80-B2B9-4309-8C9B-11D0B83C4337}"/>
              </a:ext>
            </a:extLst>
          </p:cNvPr>
          <p:cNvSpPr>
            <a:spLocks noGrp="1"/>
          </p:cNvSpPr>
          <p:nvPr>
            <p:ph type="body" sz="half" idx="2"/>
          </p:nvPr>
        </p:nvSpPr>
        <p:spPr>
          <a:xfrm>
            <a:off x="629841" y="1543050"/>
            <a:ext cx="2949178" cy="2858691"/>
          </a:xfrm>
        </p:spPr>
        <p:txBody>
          <a:bodyPr>
            <a:normAutofit/>
          </a:bodyPr>
          <a:lstStyle>
            <a:lvl1pPr marL="0" indent="0">
              <a:buNone/>
              <a:defRPr sz="21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noProof="0"/>
              <a:t>Click to edit Master text styles</a:t>
            </a:r>
          </a:p>
        </p:txBody>
      </p:sp>
      <p:sp>
        <p:nvSpPr>
          <p:cNvPr id="11" name="Picture Placeholder 2">
            <a:extLst>
              <a:ext uri="{FF2B5EF4-FFF2-40B4-BE49-F238E27FC236}">
                <a16:creationId xmlns:a16="http://schemas.microsoft.com/office/drawing/2014/main" id="{03DB89DF-F372-4E54-9DFD-D53E42A2B8E8}"/>
              </a:ext>
            </a:extLst>
          </p:cNvPr>
          <p:cNvSpPr>
            <a:spLocks noGrp="1"/>
          </p:cNvSpPr>
          <p:nvPr>
            <p:ph type="pic" idx="1"/>
          </p:nvPr>
        </p:nvSpPr>
        <p:spPr>
          <a:xfrm>
            <a:off x="3887391" y="342901"/>
            <a:ext cx="4629150" cy="4052888"/>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noProof="0"/>
              <a:t>Click icon to add picture</a:t>
            </a:r>
          </a:p>
        </p:txBody>
      </p:sp>
    </p:spTree>
    <p:extLst>
      <p:ext uri="{BB962C8B-B14F-4D97-AF65-F5344CB8AC3E}">
        <p14:creationId xmlns:p14="http://schemas.microsoft.com/office/powerpoint/2010/main" val="4082821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4_Blank">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AB4EF4F-0A84-4C50-B171-F044231527B2}"/>
              </a:ext>
            </a:extLst>
          </p:cNvPr>
          <p:cNvSpPr/>
          <p:nvPr userDrawn="1"/>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11" name="Rectangle 10">
            <a:extLst>
              <a:ext uri="{FF2B5EF4-FFF2-40B4-BE49-F238E27FC236}">
                <a16:creationId xmlns:a16="http://schemas.microsoft.com/office/drawing/2014/main" id="{9171FC10-F7C3-4841-A705-B83FDE093009}"/>
              </a:ext>
            </a:extLst>
          </p:cNvPr>
          <p:cNvSpPr/>
          <p:nvPr userDrawn="1"/>
        </p:nvSpPr>
        <p:spPr>
          <a:xfrm>
            <a:off x="7048501" y="0"/>
            <a:ext cx="2095499" cy="5143500"/>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2" name="Rectangle 1">
            <a:extLst>
              <a:ext uri="{FF2B5EF4-FFF2-40B4-BE49-F238E27FC236}">
                <a16:creationId xmlns:a16="http://schemas.microsoft.com/office/drawing/2014/main" id="{3E5C90C9-B093-4E1D-B955-86758BD7E06A}"/>
              </a:ext>
            </a:extLst>
          </p:cNvPr>
          <p:cNvSpPr/>
          <p:nvPr userDrawn="1"/>
        </p:nvSpPr>
        <p:spPr>
          <a:xfrm>
            <a:off x="8918973" y="0"/>
            <a:ext cx="225028" cy="5143500"/>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4" name="Picture Placeholder 6">
            <a:extLst>
              <a:ext uri="{FF2B5EF4-FFF2-40B4-BE49-F238E27FC236}">
                <a16:creationId xmlns:a16="http://schemas.microsoft.com/office/drawing/2014/main" id="{18957288-25D1-4D25-BECD-5A2E6A888185}"/>
              </a:ext>
            </a:extLst>
          </p:cNvPr>
          <p:cNvSpPr>
            <a:spLocks noGrp="1"/>
          </p:cNvSpPr>
          <p:nvPr>
            <p:ph type="pic" sz="quarter" idx="13"/>
          </p:nvPr>
        </p:nvSpPr>
        <p:spPr>
          <a:xfrm>
            <a:off x="1" y="195263"/>
            <a:ext cx="8918972" cy="4725591"/>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noProof="0"/>
              <a:t>Click icon to add picture</a:t>
            </a:r>
          </a:p>
        </p:txBody>
      </p:sp>
      <p:pic>
        <p:nvPicPr>
          <p:cNvPr id="6" name="Picture 5">
            <a:extLst>
              <a:ext uri="{FF2B5EF4-FFF2-40B4-BE49-F238E27FC236}">
                <a16:creationId xmlns:a16="http://schemas.microsoft.com/office/drawing/2014/main" id="{453AAD02-A5FA-445B-B33C-7C4A267E125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29650" y="0"/>
            <a:ext cx="514350" cy="514350"/>
          </a:xfrm>
          <a:prstGeom prst="rect">
            <a:avLst/>
          </a:prstGeom>
        </p:spPr>
      </p:pic>
      <p:grpSp>
        <p:nvGrpSpPr>
          <p:cNvPr id="7" name="Group 6">
            <a:extLst>
              <a:ext uri="{FF2B5EF4-FFF2-40B4-BE49-F238E27FC236}">
                <a16:creationId xmlns:a16="http://schemas.microsoft.com/office/drawing/2014/main" id="{B7275B6D-C129-4669-89DA-59BDC85397C7}"/>
              </a:ext>
            </a:extLst>
          </p:cNvPr>
          <p:cNvGrpSpPr/>
          <p:nvPr userDrawn="1"/>
        </p:nvGrpSpPr>
        <p:grpSpPr>
          <a:xfrm>
            <a:off x="0" y="4564859"/>
            <a:ext cx="9144000" cy="450731"/>
            <a:chOff x="0" y="6086479"/>
            <a:chExt cx="12192000" cy="600974"/>
          </a:xfrm>
        </p:grpSpPr>
        <p:sp>
          <p:nvSpPr>
            <p:cNvPr id="8" name="Rectangle 7">
              <a:extLst>
                <a:ext uri="{FF2B5EF4-FFF2-40B4-BE49-F238E27FC236}">
                  <a16:creationId xmlns:a16="http://schemas.microsoft.com/office/drawing/2014/main" id="{AACCF536-7733-418C-8D4C-556C937E155A}"/>
                </a:ext>
              </a:extLst>
            </p:cNvPr>
            <p:cNvSpPr/>
            <p:nvPr/>
          </p:nvSpPr>
          <p:spPr>
            <a:xfrm>
              <a:off x="0" y="6355760"/>
              <a:ext cx="12192000" cy="914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9" name="Oval 8">
              <a:extLst>
                <a:ext uri="{FF2B5EF4-FFF2-40B4-BE49-F238E27FC236}">
                  <a16:creationId xmlns:a16="http://schemas.microsoft.com/office/drawing/2014/main" id="{15AAB60B-ADAB-4475-88A3-3D6E67CEEC14}"/>
                </a:ext>
              </a:extLst>
            </p:cNvPr>
            <p:cNvSpPr/>
            <p:nvPr/>
          </p:nvSpPr>
          <p:spPr>
            <a:xfrm>
              <a:off x="11091210" y="6086479"/>
              <a:ext cx="600974" cy="600974"/>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grpSp>
      <p:sp>
        <p:nvSpPr>
          <p:cNvPr id="10" name="Slide Number Placeholder 5">
            <a:extLst>
              <a:ext uri="{FF2B5EF4-FFF2-40B4-BE49-F238E27FC236}">
                <a16:creationId xmlns:a16="http://schemas.microsoft.com/office/drawing/2014/main" id="{C402A3D0-572E-4DEB-B0C5-1840D1BC6FCC}"/>
              </a:ext>
            </a:extLst>
          </p:cNvPr>
          <p:cNvSpPr txBox="1">
            <a:spLocks/>
          </p:cNvSpPr>
          <p:nvPr userDrawn="1"/>
        </p:nvSpPr>
        <p:spPr>
          <a:xfrm>
            <a:off x="8318407" y="4642009"/>
            <a:ext cx="450731" cy="296432"/>
          </a:xfrm>
          <a:prstGeom prst="rect">
            <a:avLst/>
          </a:prstGeom>
        </p:spPr>
        <p:txBody>
          <a:bodyPr vert="horz" lIns="0" tIns="0" rIns="0" bIns="0" rtlCol="0" anchor="ctr"/>
          <a:lstStyle>
            <a:defPPr>
              <a:defRPr lang="en-US"/>
            </a:defPPr>
            <a:lvl1pPr marL="0" algn="r" defTabSz="914400" rtl="0" eaLnBrk="1" latinLnBrk="0" hangingPunct="1">
              <a:defRPr sz="11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47A4EEE-49CE-4F6C-BF32-B7FCC5EBBF45}" type="slidenum">
              <a:rPr lang="en-US" sz="900" noProof="0" smtClean="0">
                <a:solidFill>
                  <a:schemeClr val="bg1"/>
                </a:solidFill>
              </a:rPr>
              <a:pPr algn="ctr"/>
              <a:t>‹#›</a:t>
            </a:fld>
            <a:endParaRPr lang="en-US" sz="900" noProof="0">
              <a:solidFill>
                <a:schemeClr val="bg1"/>
              </a:solidFill>
            </a:endParaRPr>
          </a:p>
        </p:txBody>
      </p:sp>
    </p:spTree>
    <p:extLst>
      <p:ext uri="{BB962C8B-B14F-4D97-AF65-F5344CB8AC3E}">
        <p14:creationId xmlns:p14="http://schemas.microsoft.com/office/powerpoint/2010/main" val="188965620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9C071DB-1B6B-4FC3-A099-12F35734D22D}"/>
              </a:ext>
            </a:extLst>
          </p:cNvPr>
          <p:cNvSpPr/>
          <p:nvPr userDrawn="1"/>
        </p:nvSpPr>
        <p:spPr>
          <a:xfrm>
            <a:off x="0" y="0"/>
            <a:ext cx="9144000" cy="47863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3" name="Content Placeholder 2">
            <a:extLst>
              <a:ext uri="{FF2B5EF4-FFF2-40B4-BE49-F238E27FC236}">
                <a16:creationId xmlns:a16="http://schemas.microsoft.com/office/drawing/2014/main" id="{FCE87C6E-3441-429B-A81D-87F8344C068B}"/>
              </a:ext>
            </a:extLst>
          </p:cNvPr>
          <p:cNvSpPr>
            <a:spLocks noGrp="1"/>
          </p:cNvSpPr>
          <p:nvPr>
            <p:ph idx="1"/>
          </p:nvPr>
        </p:nvSpPr>
        <p:spPr>
          <a:xfrm>
            <a:off x="409575" y="1228725"/>
            <a:ext cx="5464844" cy="3286126"/>
          </a:xfrm>
        </p:spPr>
        <p:txBody>
          <a:bodyPr>
            <a:normAutofit/>
          </a:bodyPr>
          <a:lstStyle>
            <a:lvl1pPr>
              <a:spcBef>
                <a:spcPts val="1125"/>
              </a:spcBef>
              <a:defRPr sz="1800">
                <a:solidFill>
                  <a:schemeClr val="bg1"/>
                </a:solidFill>
              </a:defRPr>
            </a:lvl1pPr>
            <a:lvl2pPr>
              <a:spcBef>
                <a:spcPts val="1125"/>
              </a:spcBef>
              <a:defRPr sz="1650">
                <a:solidFill>
                  <a:schemeClr val="bg1"/>
                </a:solidFill>
              </a:defRPr>
            </a:lvl2pPr>
            <a:lvl3pPr>
              <a:spcBef>
                <a:spcPts val="1125"/>
              </a:spcBef>
              <a:defRPr sz="1350">
                <a:solidFill>
                  <a:schemeClr val="bg1"/>
                </a:solidFill>
              </a:defRPr>
            </a:lvl3pPr>
            <a:lvl4pPr>
              <a:spcBef>
                <a:spcPts val="1125"/>
              </a:spcBef>
              <a:defRPr sz="1200">
                <a:solidFill>
                  <a:schemeClr val="bg1"/>
                </a:solidFill>
              </a:defRPr>
            </a:lvl4pPr>
            <a:lvl5pPr>
              <a:spcBef>
                <a:spcPts val="1125"/>
              </a:spcBef>
              <a:defRPr sz="12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Picture Placeholder 6">
            <a:extLst>
              <a:ext uri="{FF2B5EF4-FFF2-40B4-BE49-F238E27FC236}">
                <a16:creationId xmlns:a16="http://schemas.microsoft.com/office/drawing/2014/main" id="{6D4AFEBD-46AA-4A09-AD19-CDD123811A47}"/>
              </a:ext>
            </a:extLst>
          </p:cNvPr>
          <p:cNvSpPr>
            <a:spLocks noGrp="1"/>
          </p:cNvSpPr>
          <p:nvPr>
            <p:ph type="pic" sz="quarter" idx="13"/>
          </p:nvPr>
        </p:nvSpPr>
        <p:spPr>
          <a:xfrm>
            <a:off x="4755482" y="1095376"/>
            <a:ext cx="4163491" cy="3555206"/>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
        <p:nvSpPr>
          <p:cNvPr id="9" name="Title 4">
            <a:extLst>
              <a:ext uri="{FF2B5EF4-FFF2-40B4-BE49-F238E27FC236}">
                <a16:creationId xmlns:a16="http://schemas.microsoft.com/office/drawing/2014/main" id="{0DA739E5-8FC7-4CD2-9431-CB2A1A015488}"/>
              </a:ext>
            </a:extLst>
          </p:cNvPr>
          <p:cNvSpPr>
            <a:spLocks noGrp="1"/>
          </p:cNvSpPr>
          <p:nvPr>
            <p:ph type="title"/>
          </p:nvPr>
        </p:nvSpPr>
        <p:spPr>
          <a:xfrm>
            <a:off x="278607" y="195263"/>
            <a:ext cx="8640365" cy="569118"/>
          </a:xfrm>
        </p:spPr>
        <p:txBody>
          <a:bodyPr>
            <a:normAutofit/>
          </a:bodyPr>
          <a:lstStyle/>
          <a:p>
            <a:endParaRPr lang="en-US" sz="3600"/>
          </a:p>
        </p:txBody>
      </p:sp>
      <p:sp>
        <p:nvSpPr>
          <p:cNvPr id="10" name="Rectangle 9">
            <a:extLst>
              <a:ext uri="{FF2B5EF4-FFF2-40B4-BE49-F238E27FC236}">
                <a16:creationId xmlns:a16="http://schemas.microsoft.com/office/drawing/2014/main" id="{96381C4B-AE7E-4CCD-B8EF-D4FE60B15E2A}"/>
              </a:ext>
            </a:extLst>
          </p:cNvPr>
          <p:cNvSpPr/>
          <p:nvPr userDrawn="1"/>
        </p:nvSpPr>
        <p:spPr>
          <a:xfrm>
            <a:off x="0" y="195262"/>
            <a:ext cx="225028" cy="566738"/>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grpSp>
        <p:nvGrpSpPr>
          <p:cNvPr id="12" name="Group 11">
            <a:extLst>
              <a:ext uri="{FF2B5EF4-FFF2-40B4-BE49-F238E27FC236}">
                <a16:creationId xmlns:a16="http://schemas.microsoft.com/office/drawing/2014/main" id="{48A0DC2B-5461-4682-BF47-880A6F2DEE46}"/>
              </a:ext>
            </a:extLst>
          </p:cNvPr>
          <p:cNvGrpSpPr/>
          <p:nvPr userDrawn="1"/>
        </p:nvGrpSpPr>
        <p:grpSpPr>
          <a:xfrm>
            <a:off x="0" y="4564859"/>
            <a:ext cx="9144000" cy="450731"/>
            <a:chOff x="0" y="6086479"/>
            <a:chExt cx="12192000" cy="600974"/>
          </a:xfrm>
        </p:grpSpPr>
        <p:sp>
          <p:nvSpPr>
            <p:cNvPr id="13" name="Rectangle 12">
              <a:extLst>
                <a:ext uri="{FF2B5EF4-FFF2-40B4-BE49-F238E27FC236}">
                  <a16:creationId xmlns:a16="http://schemas.microsoft.com/office/drawing/2014/main" id="{17ED3F95-808D-40B4-AE08-71BB50445F33}"/>
                </a:ext>
              </a:extLst>
            </p:cNvPr>
            <p:cNvSpPr/>
            <p:nvPr/>
          </p:nvSpPr>
          <p:spPr>
            <a:xfrm>
              <a:off x="0" y="6355760"/>
              <a:ext cx="12192000" cy="914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14" name="Oval 13">
              <a:extLst>
                <a:ext uri="{FF2B5EF4-FFF2-40B4-BE49-F238E27FC236}">
                  <a16:creationId xmlns:a16="http://schemas.microsoft.com/office/drawing/2014/main" id="{EAFDDD91-C833-461E-9B1A-F864F3014629}"/>
                </a:ext>
              </a:extLst>
            </p:cNvPr>
            <p:cNvSpPr/>
            <p:nvPr/>
          </p:nvSpPr>
          <p:spPr>
            <a:xfrm>
              <a:off x="11091210" y="6086479"/>
              <a:ext cx="600974" cy="600974"/>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grpSp>
      <p:sp>
        <p:nvSpPr>
          <p:cNvPr id="15" name="Slide Number Placeholder 5">
            <a:extLst>
              <a:ext uri="{FF2B5EF4-FFF2-40B4-BE49-F238E27FC236}">
                <a16:creationId xmlns:a16="http://schemas.microsoft.com/office/drawing/2014/main" id="{65CB7286-3084-41C6-936C-22EE10E491C6}"/>
              </a:ext>
            </a:extLst>
          </p:cNvPr>
          <p:cNvSpPr txBox="1">
            <a:spLocks/>
          </p:cNvSpPr>
          <p:nvPr userDrawn="1"/>
        </p:nvSpPr>
        <p:spPr>
          <a:xfrm>
            <a:off x="8318407" y="4642009"/>
            <a:ext cx="450731" cy="296432"/>
          </a:xfrm>
          <a:prstGeom prst="rect">
            <a:avLst/>
          </a:prstGeom>
        </p:spPr>
        <p:txBody>
          <a:bodyPr vert="horz" lIns="0" tIns="0" rIns="0" bIns="0" rtlCol="0" anchor="ctr"/>
          <a:lstStyle>
            <a:defPPr>
              <a:defRPr lang="en-US"/>
            </a:defPPr>
            <a:lvl1pPr marL="0" algn="r" defTabSz="914400" rtl="0" eaLnBrk="1" latinLnBrk="0" hangingPunct="1">
              <a:defRPr sz="11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47A4EEE-49CE-4F6C-BF32-B7FCC5EBBF45}" type="slidenum">
              <a:rPr lang="en-US" sz="900" noProof="0" smtClean="0">
                <a:solidFill>
                  <a:schemeClr val="bg1"/>
                </a:solidFill>
              </a:rPr>
              <a:pPr algn="ctr"/>
              <a:t>‹#›</a:t>
            </a:fld>
            <a:endParaRPr lang="en-US" sz="900" noProof="0">
              <a:solidFill>
                <a:schemeClr val="bg1"/>
              </a:solidFill>
            </a:endParaRPr>
          </a:p>
        </p:txBody>
      </p:sp>
    </p:spTree>
    <p:extLst>
      <p:ext uri="{BB962C8B-B14F-4D97-AF65-F5344CB8AC3E}">
        <p14:creationId xmlns:p14="http://schemas.microsoft.com/office/powerpoint/2010/main" val="247217243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4_Blank">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AB4EF4F-0A84-4C50-B171-F044231527B2}"/>
              </a:ext>
            </a:extLst>
          </p:cNvPr>
          <p:cNvSpPr/>
          <p:nvPr userDrawn="1"/>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11" name="Rectangle 10">
            <a:extLst>
              <a:ext uri="{FF2B5EF4-FFF2-40B4-BE49-F238E27FC236}">
                <a16:creationId xmlns:a16="http://schemas.microsoft.com/office/drawing/2014/main" id="{9171FC10-F7C3-4841-A705-B83FDE093009}"/>
              </a:ext>
            </a:extLst>
          </p:cNvPr>
          <p:cNvSpPr/>
          <p:nvPr userDrawn="1"/>
        </p:nvSpPr>
        <p:spPr>
          <a:xfrm>
            <a:off x="7048501" y="0"/>
            <a:ext cx="2095499" cy="5143500"/>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2" name="Rectangle 1">
            <a:extLst>
              <a:ext uri="{FF2B5EF4-FFF2-40B4-BE49-F238E27FC236}">
                <a16:creationId xmlns:a16="http://schemas.microsoft.com/office/drawing/2014/main" id="{3E5C90C9-B093-4E1D-B955-86758BD7E06A}"/>
              </a:ext>
            </a:extLst>
          </p:cNvPr>
          <p:cNvSpPr/>
          <p:nvPr userDrawn="1"/>
        </p:nvSpPr>
        <p:spPr>
          <a:xfrm>
            <a:off x="8918973" y="0"/>
            <a:ext cx="225028" cy="5143500"/>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4" name="Picture Placeholder 6">
            <a:extLst>
              <a:ext uri="{FF2B5EF4-FFF2-40B4-BE49-F238E27FC236}">
                <a16:creationId xmlns:a16="http://schemas.microsoft.com/office/drawing/2014/main" id="{18957288-25D1-4D25-BECD-5A2E6A888185}"/>
              </a:ext>
            </a:extLst>
          </p:cNvPr>
          <p:cNvSpPr>
            <a:spLocks noGrp="1"/>
          </p:cNvSpPr>
          <p:nvPr>
            <p:ph type="pic" sz="quarter" idx="13"/>
          </p:nvPr>
        </p:nvSpPr>
        <p:spPr>
          <a:xfrm>
            <a:off x="1" y="195263"/>
            <a:ext cx="8918972" cy="4725591"/>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noProof="0"/>
              <a:t>Click icon to add picture</a:t>
            </a:r>
          </a:p>
        </p:txBody>
      </p:sp>
      <p:pic>
        <p:nvPicPr>
          <p:cNvPr id="6" name="Picture 5">
            <a:extLst>
              <a:ext uri="{FF2B5EF4-FFF2-40B4-BE49-F238E27FC236}">
                <a16:creationId xmlns:a16="http://schemas.microsoft.com/office/drawing/2014/main" id="{453AAD02-A5FA-445B-B33C-7C4A267E125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29650" y="0"/>
            <a:ext cx="514350" cy="514350"/>
          </a:xfrm>
          <a:prstGeom prst="rect">
            <a:avLst/>
          </a:prstGeom>
        </p:spPr>
      </p:pic>
      <p:grpSp>
        <p:nvGrpSpPr>
          <p:cNvPr id="7" name="Group 6">
            <a:extLst>
              <a:ext uri="{FF2B5EF4-FFF2-40B4-BE49-F238E27FC236}">
                <a16:creationId xmlns:a16="http://schemas.microsoft.com/office/drawing/2014/main" id="{B7275B6D-C129-4669-89DA-59BDC85397C7}"/>
              </a:ext>
            </a:extLst>
          </p:cNvPr>
          <p:cNvGrpSpPr/>
          <p:nvPr userDrawn="1"/>
        </p:nvGrpSpPr>
        <p:grpSpPr>
          <a:xfrm>
            <a:off x="0" y="4564859"/>
            <a:ext cx="9144000" cy="450731"/>
            <a:chOff x="0" y="6086479"/>
            <a:chExt cx="12192000" cy="600974"/>
          </a:xfrm>
        </p:grpSpPr>
        <p:sp>
          <p:nvSpPr>
            <p:cNvPr id="8" name="Rectangle 7">
              <a:extLst>
                <a:ext uri="{FF2B5EF4-FFF2-40B4-BE49-F238E27FC236}">
                  <a16:creationId xmlns:a16="http://schemas.microsoft.com/office/drawing/2014/main" id="{AACCF536-7733-418C-8D4C-556C937E155A}"/>
                </a:ext>
              </a:extLst>
            </p:cNvPr>
            <p:cNvSpPr/>
            <p:nvPr/>
          </p:nvSpPr>
          <p:spPr>
            <a:xfrm>
              <a:off x="0" y="6355760"/>
              <a:ext cx="12192000" cy="914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9" name="Oval 8">
              <a:extLst>
                <a:ext uri="{FF2B5EF4-FFF2-40B4-BE49-F238E27FC236}">
                  <a16:creationId xmlns:a16="http://schemas.microsoft.com/office/drawing/2014/main" id="{15AAB60B-ADAB-4475-88A3-3D6E67CEEC14}"/>
                </a:ext>
              </a:extLst>
            </p:cNvPr>
            <p:cNvSpPr/>
            <p:nvPr/>
          </p:nvSpPr>
          <p:spPr>
            <a:xfrm>
              <a:off x="11091210" y="6086479"/>
              <a:ext cx="600974" cy="600974"/>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grpSp>
      <p:sp>
        <p:nvSpPr>
          <p:cNvPr id="10" name="Slide Number Placeholder 5">
            <a:extLst>
              <a:ext uri="{FF2B5EF4-FFF2-40B4-BE49-F238E27FC236}">
                <a16:creationId xmlns:a16="http://schemas.microsoft.com/office/drawing/2014/main" id="{C402A3D0-572E-4DEB-B0C5-1840D1BC6FCC}"/>
              </a:ext>
            </a:extLst>
          </p:cNvPr>
          <p:cNvSpPr txBox="1">
            <a:spLocks/>
          </p:cNvSpPr>
          <p:nvPr userDrawn="1"/>
        </p:nvSpPr>
        <p:spPr>
          <a:xfrm>
            <a:off x="8318407" y="4642009"/>
            <a:ext cx="450731" cy="296432"/>
          </a:xfrm>
          <a:prstGeom prst="rect">
            <a:avLst/>
          </a:prstGeom>
        </p:spPr>
        <p:txBody>
          <a:bodyPr vert="horz" lIns="0" tIns="0" rIns="0" bIns="0" rtlCol="0" anchor="ctr"/>
          <a:lstStyle>
            <a:defPPr>
              <a:defRPr lang="en-US"/>
            </a:defPPr>
            <a:lvl1pPr marL="0" algn="r" defTabSz="914400" rtl="0" eaLnBrk="1" latinLnBrk="0" hangingPunct="1">
              <a:defRPr sz="11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47A4EEE-49CE-4F6C-BF32-B7FCC5EBBF45}" type="slidenum">
              <a:rPr lang="en-US" sz="900" noProof="0" smtClean="0">
                <a:solidFill>
                  <a:schemeClr val="bg1"/>
                </a:solidFill>
              </a:rPr>
              <a:pPr algn="ctr"/>
              <a:t>‹#›</a:t>
            </a:fld>
            <a:endParaRPr lang="en-US" sz="900" noProof="0">
              <a:solidFill>
                <a:schemeClr val="bg1"/>
              </a:solidFill>
            </a:endParaRPr>
          </a:p>
        </p:txBody>
      </p:sp>
    </p:spTree>
    <p:extLst>
      <p:ext uri="{BB962C8B-B14F-4D97-AF65-F5344CB8AC3E}">
        <p14:creationId xmlns:p14="http://schemas.microsoft.com/office/powerpoint/2010/main" val="79536445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3_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6607FB0-0FB2-41FD-B334-74C7B05B8CEE}"/>
              </a:ext>
            </a:extLst>
          </p:cNvPr>
          <p:cNvSpPr/>
          <p:nvPr userDrawn="1"/>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4" name="Rectangle 3">
            <a:extLst>
              <a:ext uri="{FF2B5EF4-FFF2-40B4-BE49-F238E27FC236}">
                <a16:creationId xmlns:a16="http://schemas.microsoft.com/office/drawing/2014/main" id="{D1A59197-7C21-44E6-8A97-DE0ABD1E6909}"/>
              </a:ext>
            </a:extLst>
          </p:cNvPr>
          <p:cNvSpPr/>
          <p:nvPr userDrawn="1"/>
        </p:nvSpPr>
        <p:spPr>
          <a:xfrm>
            <a:off x="1" y="0"/>
            <a:ext cx="4810125" cy="5143500"/>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9" name="Picture Placeholder 8">
            <a:extLst>
              <a:ext uri="{FF2B5EF4-FFF2-40B4-BE49-F238E27FC236}">
                <a16:creationId xmlns:a16="http://schemas.microsoft.com/office/drawing/2014/main" id="{2D02598E-521E-41CD-B068-134834CFF4FF}"/>
              </a:ext>
            </a:extLst>
          </p:cNvPr>
          <p:cNvSpPr>
            <a:spLocks noGrp="1"/>
          </p:cNvSpPr>
          <p:nvPr>
            <p:ph type="pic" sz="quarter" idx="10"/>
          </p:nvPr>
        </p:nvSpPr>
        <p:spPr>
          <a:xfrm>
            <a:off x="3762376" y="354213"/>
            <a:ext cx="5381625" cy="4435079"/>
          </a:xfrm>
          <a:solidFill>
            <a:schemeClr val="bg1">
              <a:lumMod val="95000"/>
            </a:schemeClr>
          </a:solidFill>
        </p:spPr>
        <p:txBody>
          <a:bodyPr>
            <a:normAutofit/>
          </a:bodyPr>
          <a:lstStyle>
            <a:lvl1pPr marL="0" indent="0" algn="ctr">
              <a:buNone/>
              <a:defRPr sz="1013"/>
            </a:lvl1pPr>
          </a:lstStyle>
          <a:p>
            <a:r>
              <a:rPr lang="en-US"/>
              <a:t>Click icon to add picture</a:t>
            </a:r>
          </a:p>
        </p:txBody>
      </p:sp>
      <p:sp>
        <p:nvSpPr>
          <p:cNvPr id="2" name="Title 1">
            <a:extLst>
              <a:ext uri="{FF2B5EF4-FFF2-40B4-BE49-F238E27FC236}">
                <a16:creationId xmlns:a16="http://schemas.microsoft.com/office/drawing/2014/main" id="{4E8B51C6-9166-4F67-995A-396809E6533C}"/>
              </a:ext>
            </a:extLst>
          </p:cNvPr>
          <p:cNvSpPr>
            <a:spLocks noGrp="1"/>
          </p:cNvSpPr>
          <p:nvPr>
            <p:ph type="ctrTitle"/>
          </p:nvPr>
        </p:nvSpPr>
        <p:spPr>
          <a:xfrm>
            <a:off x="278607" y="1334694"/>
            <a:ext cx="3312318" cy="1637108"/>
          </a:xfrm>
        </p:spPr>
        <p:txBody>
          <a:bodyPr anchor="b">
            <a:normAutofit/>
          </a:bodyPr>
          <a:lstStyle>
            <a:lvl1pPr algn="l">
              <a:defRPr sz="3038">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A951C9A4-8764-4CB3-AC26-C957C0E84BCD}"/>
              </a:ext>
            </a:extLst>
          </p:cNvPr>
          <p:cNvSpPr>
            <a:spLocks noGrp="1"/>
          </p:cNvSpPr>
          <p:nvPr>
            <p:ph type="subTitle" idx="1"/>
          </p:nvPr>
        </p:nvSpPr>
        <p:spPr>
          <a:xfrm>
            <a:off x="278607" y="3059314"/>
            <a:ext cx="3312318" cy="732233"/>
          </a:xfrm>
        </p:spPr>
        <p:txBody>
          <a:bodyPr/>
          <a:lstStyle>
            <a:lvl1pPr marL="0" indent="0" algn="l">
              <a:buNone/>
              <a:defRPr sz="1350">
                <a:solidFill>
                  <a:schemeClr val="bg1"/>
                </a:solidFill>
              </a:defRPr>
            </a:lvl1pPr>
            <a:lvl2pPr marL="257175" indent="0" algn="ctr">
              <a:buNone/>
              <a:defRPr sz="1125"/>
            </a:lvl2pPr>
            <a:lvl3pPr marL="514350" indent="0" algn="ctr">
              <a:buNone/>
              <a:defRPr sz="1013"/>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7400" indent="0" algn="ctr">
              <a:buNone/>
              <a:defRPr sz="900"/>
            </a:lvl9pPr>
          </a:lstStyle>
          <a:p>
            <a:r>
              <a:rPr lang="en-US"/>
              <a:t>Click to edit Master subtitle style</a:t>
            </a:r>
          </a:p>
        </p:txBody>
      </p:sp>
      <p:sp>
        <p:nvSpPr>
          <p:cNvPr id="8" name="Rectangle 7">
            <a:extLst>
              <a:ext uri="{FF2B5EF4-FFF2-40B4-BE49-F238E27FC236}">
                <a16:creationId xmlns:a16="http://schemas.microsoft.com/office/drawing/2014/main" id="{C1626B81-8882-4179-8C3A-BEA9BBEF2A62}"/>
              </a:ext>
            </a:extLst>
          </p:cNvPr>
          <p:cNvSpPr/>
          <p:nvPr userDrawn="1"/>
        </p:nvSpPr>
        <p:spPr>
          <a:xfrm>
            <a:off x="3765947" y="276225"/>
            <a:ext cx="2369820" cy="87510"/>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Tree>
    <p:extLst>
      <p:ext uri="{BB962C8B-B14F-4D97-AF65-F5344CB8AC3E}">
        <p14:creationId xmlns:p14="http://schemas.microsoft.com/office/powerpoint/2010/main" val="336535989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0"/>
        <p:cNvGrpSpPr/>
        <p:nvPr/>
      </p:nvGrpSpPr>
      <p:grpSpPr>
        <a:xfrm>
          <a:off x="0" y="0"/>
          <a:ext cx="0" cy="0"/>
          <a:chOff x="0" y="0"/>
          <a:chExt cx="0" cy="0"/>
        </a:xfrm>
      </p:grpSpPr>
      <p:sp>
        <p:nvSpPr>
          <p:cNvPr id="11" name="Google Shape;11;p2"/>
          <p:cNvSpPr/>
          <p:nvPr/>
        </p:nvSpPr>
        <p:spPr>
          <a:xfrm>
            <a:off x="1461875" y="1692531"/>
            <a:ext cx="1081625" cy="1124950"/>
          </a:xfrm>
          <a:custGeom>
            <a:avLst/>
            <a:gdLst/>
            <a:ahLst/>
            <a:cxnLst/>
            <a:rect l="l" t="t" r="r" b="b"/>
            <a:pathLst>
              <a:path w="43265" h="44998" extrusionOk="0">
                <a:moveTo>
                  <a:pt x="0" y="44998"/>
                </a:moveTo>
                <a:lnTo>
                  <a:pt x="0" y="0"/>
                </a:lnTo>
                <a:lnTo>
                  <a:pt x="43265" y="0"/>
                </a:lnTo>
              </a:path>
            </a:pathLst>
          </a:custGeom>
          <a:noFill/>
          <a:ln w="28575" cap="flat" cmpd="sng">
            <a:solidFill>
              <a:schemeClr val="accent5"/>
            </a:solidFill>
            <a:prstDash val="solid"/>
            <a:miter lim="8000"/>
            <a:headEnd type="none" w="sm" len="sm"/>
            <a:tailEnd type="none" w="sm" len="sm"/>
          </a:ln>
        </p:spPr>
      </p:sp>
      <p:sp>
        <p:nvSpPr>
          <p:cNvPr id="12" name="Google Shape;12;p2"/>
          <p:cNvSpPr/>
          <p:nvPr/>
        </p:nvSpPr>
        <p:spPr>
          <a:xfrm rot="10800000">
            <a:off x="6537563" y="3342925"/>
            <a:ext cx="1081625" cy="1124950"/>
          </a:xfrm>
          <a:custGeom>
            <a:avLst/>
            <a:gdLst/>
            <a:ahLst/>
            <a:cxnLst/>
            <a:rect l="l" t="t" r="r" b="b"/>
            <a:pathLst>
              <a:path w="43265" h="44998" extrusionOk="0">
                <a:moveTo>
                  <a:pt x="0" y="44998"/>
                </a:moveTo>
                <a:lnTo>
                  <a:pt x="0" y="0"/>
                </a:lnTo>
                <a:lnTo>
                  <a:pt x="43265" y="0"/>
                </a:lnTo>
              </a:path>
            </a:pathLst>
          </a:custGeom>
          <a:noFill/>
          <a:ln w="28575" cap="flat" cmpd="sng">
            <a:solidFill>
              <a:schemeClr val="accent5"/>
            </a:solidFill>
            <a:prstDash val="solid"/>
            <a:miter lim="8000"/>
            <a:headEnd type="none" w="sm" len="sm"/>
            <a:tailEnd type="none" w="sm" len="sm"/>
          </a:ln>
        </p:spPr>
      </p:sp>
      <p:cxnSp>
        <p:nvCxnSpPr>
          <p:cNvPr id="13" name="Google Shape;13;p2"/>
          <p:cNvCxnSpPr/>
          <p:nvPr/>
        </p:nvCxnSpPr>
        <p:spPr>
          <a:xfrm>
            <a:off x="4359602" y="2817464"/>
            <a:ext cx="424800" cy="0"/>
          </a:xfrm>
          <a:prstGeom prst="straightConnector1">
            <a:avLst/>
          </a:prstGeom>
          <a:noFill/>
          <a:ln w="38100" cap="flat" cmpd="sng">
            <a:solidFill>
              <a:schemeClr val="accent4"/>
            </a:solidFill>
            <a:prstDash val="solid"/>
            <a:round/>
            <a:headEnd type="none" w="sm" len="sm"/>
            <a:tailEnd type="none" w="sm" len="sm"/>
          </a:ln>
        </p:spPr>
      </p:cxnSp>
      <p:sp>
        <p:nvSpPr>
          <p:cNvPr id="14" name="Google Shape;14;p2"/>
          <p:cNvSpPr txBox="1">
            <a:spLocks noGrp="1"/>
          </p:cNvSpPr>
          <p:nvPr>
            <p:ph type="ctrTitle"/>
          </p:nvPr>
        </p:nvSpPr>
        <p:spPr>
          <a:xfrm>
            <a:off x="1680302" y="1526300"/>
            <a:ext cx="5783400" cy="1457400"/>
          </a:xfrm>
          <a:prstGeom prst="rect">
            <a:avLst/>
          </a:prstGeom>
        </p:spPr>
        <p:txBody>
          <a:bodyPr spcFirstLastPara="1" wrap="square" lIns="91425" tIns="91425" rIns="91425" bIns="91425" anchor="b" anchorCtr="0">
            <a:normAutofit/>
          </a:bodyPr>
          <a:lstStyle>
            <a:lvl1pPr lvl="0" algn="ctr">
              <a:spcBef>
                <a:spcPts val="0"/>
              </a:spcBef>
              <a:spcAft>
                <a:spcPts val="0"/>
              </a:spcAft>
              <a:buSzPts val="4000"/>
              <a:buNone/>
              <a:defRPr sz="4000"/>
            </a:lvl1pPr>
            <a:lvl2pPr lvl="1" algn="ctr">
              <a:spcBef>
                <a:spcPts val="0"/>
              </a:spcBef>
              <a:spcAft>
                <a:spcPts val="0"/>
              </a:spcAft>
              <a:buSzPts val="4000"/>
              <a:buNone/>
              <a:defRPr sz="4000"/>
            </a:lvl2pPr>
            <a:lvl3pPr lvl="2" algn="ctr">
              <a:spcBef>
                <a:spcPts val="0"/>
              </a:spcBef>
              <a:spcAft>
                <a:spcPts val="0"/>
              </a:spcAft>
              <a:buSzPts val="4000"/>
              <a:buNone/>
              <a:defRPr sz="4000"/>
            </a:lvl3pPr>
            <a:lvl4pPr lvl="3" algn="ctr">
              <a:spcBef>
                <a:spcPts val="0"/>
              </a:spcBef>
              <a:spcAft>
                <a:spcPts val="0"/>
              </a:spcAft>
              <a:buSzPts val="4000"/>
              <a:buNone/>
              <a:defRPr sz="4000"/>
            </a:lvl4pPr>
            <a:lvl5pPr lvl="4" algn="ctr">
              <a:spcBef>
                <a:spcPts val="0"/>
              </a:spcBef>
              <a:spcAft>
                <a:spcPts val="0"/>
              </a:spcAft>
              <a:buSzPts val="4000"/>
              <a:buNone/>
              <a:defRPr sz="4000"/>
            </a:lvl5pPr>
            <a:lvl6pPr lvl="5" algn="ctr">
              <a:spcBef>
                <a:spcPts val="0"/>
              </a:spcBef>
              <a:spcAft>
                <a:spcPts val="0"/>
              </a:spcAft>
              <a:buSzPts val="4000"/>
              <a:buNone/>
              <a:defRPr sz="4000"/>
            </a:lvl6pPr>
            <a:lvl7pPr lvl="6" algn="ctr">
              <a:spcBef>
                <a:spcPts val="0"/>
              </a:spcBef>
              <a:spcAft>
                <a:spcPts val="0"/>
              </a:spcAft>
              <a:buSzPts val="4000"/>
              <a:buNone/>
              <a:defRPr sz="4000"/>
            </a:lvl7pPr>
            <a:lvl8pPr lvl="7" algn="ctr">
              <a:spcBef>
                <a:spcPts val="0"/>
              </a:spcBef>
              <a:spcAft>
                <a:spcPts val="0"/>
              </a:spcAft>
              <a:buSzPts val="4000"/>
              <a:buNone/>
              <a:defRPr sz="4000"/>
            </a:lvl8pPr>
            <a:lvl9pPr lvl="8" algn="ctr">
              <a:spcBef>
                <a:spcPts val="0"/>
              </a:spcBef>
              <a:spcAft>
                <a:spcPts val="0"/>
              </a:spcAft>
              <a:buSzPts val="4000"/>
              <a:buNone/>
              <a:defRPr sz="4000"/>
            </a:lvl9pPr>
          </a:lstStyle>
          <a:p>
            <a:endParaRPr/>
          </a:p>
        </p:txBody>
      </p:sp>
      <p:sp>
        <p:nvSpPr>
          <p:cNvPr id="15" name="Google Shape;15;p2"/>
          <p:cNvSpPr txBox="1">
            <a:spLocks noGrp="1"/>
          </p:cNvSpPr>
          <p:nvPr>
            <p:ph type="subTitle" idx="1"/>
          </p:nvPr>
        </p:nvSpPr>
        <p:spPr>
          <a:xfrm>
            <a:off x="1680302" y="3049450"/>
            <a:ext cx="5783400" cy="9090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1pPr>
            <a:lvl2pPr lvl="1"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2pPr>
            <a:lvl3pPr lvl="2"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3pPr>
            <a:lvl4pPr lvl="3"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4pPr>
            <a:lvl5pPr lvl="4"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5pPr>
            <a:lvl6pPr lvl="5"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6pPr>
            <a:lvl7pPr lvl="6"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7pPr>
            <a:lvl8pPr lvl="7"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8pPr>
            <a:lvl9pPr lvl="8"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9pPr>
          </a:lstStyle>
          <a:p>
            <a:endParaRPr/>
          </a:p>
        </p:txBody>
      </p:sp>
      <p:sp>
        <p:nvSpPr>
          <p:cNvPr id="16" name="Google Shape;16;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80024017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7"/>
        <p:cNvGrpSpPr/>
        <p:nvPr/>
      </p:nvGrpSpPr>
      <p:grpSpPr>
        <a:xfrm>
          <a:off x="0" y="0"/>
          <a:ext cx="0" cy="0"/>
          <a:chOff x="0" y="0"/>
          <a:chExt cx="0" cy="0"/>
        </a:xfrm>
      </p:grpSpPr>
      <p:cxnSp>
        <p:nvCxnSpPr>
          <p:cNvPr id="18" name="Google Shape;18;p3"/>
          <p:cNvCxnSpPr/>
          <p:nvPr/>
        </p:nvCxnSpPr>
        <p:spPr>
          <a:xfrm>
            <a:off x="4359602" y="2817464"/>
            <a:ext cx="424800" cy="0"/>
          </a:xfrm>
          <a:prstGeom prst="straightConnector1">
            <a:avLst/>
          </a:prstGeom>
          <a:noFill/>
          <a:ln w="38100" cap="flat" cmpd="sng">
            <a:solidFill>
              <a:schemeClr val="accent4"/>
            </a:solidFill>
            <a:prstDash val="solid"/>
            <a:round/>
            <a:headEnd type="none" w="sm" len="sm"/>
            <a:tailEnd type="none" w="sm" len="sm"/>
          </a:ln>
        </p:spPr>
      </p:cxnSp>
      <p:sp>
        <p:nvSpPr>
          <p:cNvPr id="19" name="Google Shape;19;p3"/>
          <p:cNvSpPr txBox="1">
            <a:spLocks noGrp="1"/>
          </p:cNvSpPr>
          <p:nvPr>
            <p:ph type="title"/>
          </p:nvPr>
        </p:nvSpPr>
        <p:spPr>
          <a:xfrm>
            <a:off x="480750" y="1764950"/>
            <a:ext cx="8222100" cy="907500"/>
          </a:xfrm>
          <a:prstGeom prst="rect">
            <a:avLst/>
          </a:prstGeom>
        </p:spPr>
        <p:txBody>
          <a:bodyPr spcFirstLastPara="1" wrap="square" lIns="91425" tIns="91425" rIns="91425" bIns="91425" anchor="b" anchorCtr="0">
            <a:norm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a:endParaRPr/>
          </a:p>
        </p:txBody>
      </p:sp>
      <p:sp>
        <p:nvSpPr>
          <p:cNvPr id="20" name="Google Shape;20;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118532393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21"/>
        <p:cNvGrpSpPr/>
        <p:nvPr/>
      </p:nvGrpSpPr>
      <p:grpSpPr>
        <a:xfrm>
          <a:off x="0" y="0"/>
          <a:ext cx="0" cy="0"/>
          <a:chOff x="0" y="0"/>
          <a:chExt cx="0" cy="0"/>
        </a:xfrm>
      </p:grpSpPr>
      <p:cxnSp>
        <p:nvCxnSpPr>
          <p:cNvPr id="22" name="Google Shape;22;p4"/>
          <p:cNvCxnSpPr/>
          <p:nvPr/>
        </p:nvCxnSpPr>
        <p:spPr>
          <a:xfrm>
            <a:off x="492563" y="1260284"/>
            <a:ext cx="424800" cy="0"/>
          </a:xfrm>
          <a:prstGeom prst="straightConnector1">
            <a:avLst/>
          </a:prstGeom>
          <a:noFill/>
          <a:ln w="38100" cap="flat" cmpd="sng">
            <a:solidFill>
              <a:schemeClr val="accent4"/>
            </a:solidFill>
            <a:prstDash val="solid"/>
            <a:round/>
            <a:headEnd type="none" w="sm" len="sm"/>
            <a:tailEnd type="none" w="sm" len="sm"/>
          </a:ln>
        </p:spPr>
      </p:cxnSp>
      <p:sp>
        <p:nvSpPr>
          <p:cNvPr id="23" name="Google Shape;23;p4"/>
          <p:cNvSpPr txBox="1">
            <a:spLocks noGrp="1"/>
          </p:cNvSpPr>
          <p:nvPr>
            <p:ph type="title"/>
          </p:nvPr>
        </p:nvSpPr>
        <p:spPr>
          <a:xfrm>
            <a:off x="387900" y="458025"/>
            <a:ext cx="8368200" cy="686100"/>
          </a:xfrm>
          <a:prstGeom prst="rect">
            <a:avLst/>
          </a:prstGeom>
        </p:spPr>
        <p:txBody>
          <a:bodyPr spcFirstLastPara="1" wrap="square" lIns="91425" tIns="91425" rIns="91425" bIns="91425" anchor="b" anchorCtr="0">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4" name="Google Shape;24;p4"/>
          <p:cNvSpPr txBox="1">
            <a:spLocks noGrp="1"/>
          </p:cNvSpPr>
          <p:nvPr>
            <p:ph type="body" idx="1"/>
          </p:nvPr>
        </p:nvSpPr>
        <p:spPr>
          <a:xfrm>
            <a:off x="387900" y="1489824"/>
            <a:ext cx="8368200" cy="30789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25" name="Google Shape;25;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80697406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6"/>
        <p:cNvGrpSpPr/>
        <p:nvPr/>
      </p:nvGrpSpPr>
      <p:grpSpPr>
        <a:xfrm>
          <a:off x="0" y="0"/>
          <a:ext cx="0" cy="0"/>
          <a:chOff x="0" y="0"/>
          <a:chExt cx="0" cy="0"/>
        </a:xfrm>
      </p:grpSpPr>
      <p:cxnSp>
        <p:nvCxnSpPr>
          <p:cNvPr id="27" name="Google Shape;27;p5"/>
          <p:cNvCxnSpPr/>
          <p:nvPr/>
        </p:nvCxnSpPr>
        <p:spPr>
          <a:xfrm>
            <a:off x="492563" y="1260284"/>
            <a:ext cx="424800" cy="0"/>
          </a:xfrm>
          <a:prstGeom prst="straightConnector1">
            <a:avLst/>
          </a:prstGeom>
          <a:noFill/>
          <a:ln w="38100" cap="flat" cmpd="sng">
            <a:solidFill>
              <a:schemeClr val="accent4"/>
            </a:solidFill>
            <a:prstDash val="solid"/>
            <a:round/>
            <a:headEnd type="none" w="sm" len="sm"/>
            <a:tailEnd type="none" w="sm" len="sm"/>
          </a:ln>
        </p:spPr>
      </p:cxnSp>
      <p:sp>
        <p:nvSpPr>
          <p:cNvPr id="28" name="Google Shape;28;p5"/>
          <p:cNvSpPr txBox="1">
            <a:spLocks noGrp="1"/>
          </p:cNvSpPr>
          <p:nvPr>
            <p:ph type="title"/>
          </p:nvPr>
        </p:nvSpPr>
        <p:spPr>
          <a:xfrm>
            <a:off x="387900" y="458025"/>
            <a:ext cx="8368200" cy="686100"/>
          </a:xfrm>
          <a:prstGeom prst="rect">
            <a:avLst/>
          </a:prstGeom>
        </p:spPr>
        <p:txBody>
          <a:bodyPr spcFirstLastPara="1" wrap="square" lIns="91425" tIns="91425" rIns="91425" bIns="91425" anchor="b" anchorCtr="0">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9" name="Google Shape;29;p5"/>
          <p:cNvSpPr txBox="1">
            <a:spLocks noGrp="1"/>
          </p:cNvSpPr>
          <p:nvPr>
            <p:ph type="body" idx="1"/>
          </p:nvPr>
        </p:nvSpPr>
        <p:spPr>
          <a:xfrm>
            <a:off x="387900" y="1489825"/>
            <a:ext cx="3999900" cy="30789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0" name="Google Shape;30;p5"/>
          <p:cNvSpPr txBox="1">
            <a:spLocks noGrp="1"/>
          </p:cNvSpPr>
          <p:nvPr>
            <p:ph type="body" idx="2"/>
          </p:nvPr>
        </p:nvSpPr>
        <p:spPr>
          <a:xfrm>
            <a:off x="4756200" y="1489825"/>
            <a:ext cx="3999900" cy="30789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194673540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32"/>
        <p:cNvGrpSpPr/>
        <p:nvPr/>
      </p:nvGrpSpPr>
      <p:grpSpPr>
        <a:xfrm>
          <a:off x="0" y="0"/>
          <a:ext cx="0" cy="0"/>
          <a:chOff x="0" y="0"/>
          <a:chExt cx="0" cy="0"/>
        </a:xfrm>
      </p:grpSpPr>
      <p:sp>
        <p:nvSpPr>
          <p:cNvPr id="33" name="Google Shape;33;p6"/>
          <p:cNvSpPr txBox="1">
            <a:spLocks noGrp="1"/>
          </p:cNvSpPr>
          <p:nvPr>
            <p:ph type="title"/>
          </p:nvPr>
        </p:nvSpPr>
        <p:spPr>
          <a:xfrm>
            <a:off x="387900" y="458025"/>
            <a:ext cx="8368200" cy="686100"/>
          </a:xfrm>
          <a:prstGeom prst="rect">
            <a:avLst/>
          </a:prstGeom>
        </p:spPr>
        <p:txBody>
          <a:bodyPr spcFirstLastPara="1" wrap="square" lIns="91425" tIns="91425" rIns="91425" bIns="91425" anchor="b" anchorCtr="0">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34" name="Google Shape;34;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111399619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35"/>
        <p:cNvGrpSpPr/>
        <p:nvPr/>
      </p:nvGrpSpPr>
      <p:grpSpPr>
        <a:xfrm>
          <a:off x="0" y="0"/>
          <a:ext cx="0" cy="0"/>
          <a:chOff x="0" y="0"/>
          <a:chExt cx="0" cy="0"/>
        </a:xfrm>
      </p:grpSpPr>
      <p:cxnSp>
        <p:nvCxnSpPr>
          <p:cNvPr id="36" name="Google Shape;36;p7"/>
          <p:cNvCxnSpPr/>
          <p:nvPr/>
        </p:nvCxnSpPr>
        <p:spPr>
          <a:xfrm>
            <a:off x="489218" y="1412277"/>
            <a:ext cx="331500" cy="0"/>
          </a:xfrm>
          <a:prstGeom prst="straightConnector1">
            <a:avLst/>
          </a:prstGeom>
          <a:noFill/>
          <a:ln w="38100" cap="flat" cmpd="sng">
            <a:solidFill>
              <a:schemeClr val="accent4"/>
            </a:solidFill>
            <a:prstDash val="solid"/>
            <a:round/>
            <a:headEnd type="none" w="sm" len="sm"/>
            <a:tailEnd type="none" w="sm" len="sm"/>
          </a:ln>
        </p:spPr>
      </p:cxnSp>
      <p:sp>
        <p:nvSpPr>
          <p:cNvPr id="37" name="Google Shape;37;p7"/>
          <p:cNvSpPr txBox="1">
            <a:spLocks noGrp="1"/>
          </p:cNvSpPr>
          <p:nvPr>
            <p:ph type="title"/>
          </p:nvPr>
        </p:nvSpPr>
        <p:spPr>
          <a:xfrm>
            <a:off x="3879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8" name="Google Shape;38;p7"/>
          <p:cNvSpPr txBox="1">
            <a:spLocks noGrp="1"/>
          </p:cNvSpPr>
          <p:nvPr>
            <p:ph type="body" idx="1"/>
          </p:nvPr>
        </p:nvSpPr>
        <p:spPr>
          <a:xfrm>
            <a:off x="387900" y="1594025"/>
            <a:ext cx="2808000" cy="26811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9" name="Google Shape;39;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15143186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40"/>
        <p:cNvGrpSpPr/>
        <p:nvPr/>
      </p:nvGrpSpPr>
      <p:grpSpPr>
        <a:xfrm>
          <a:off x="0" y="0"/>
          <a:ext cx="0" cy="0"/>
          <a:chOff x="0" y="0"/>
          <a:chExt cx="0" cy="0"/>
        </a:xfrm>
      </p:grpSpPr>
      <p:sp>
        <p:nvSpPr>
          <p:cNvPr id="41" name="Google Shape;41;p8"/>
          <p:cNvSpPr txBox="1">
            <a:spLocks noGrp="1"/>
          </p:cNvSpPr>
          <p:nvPr>
            <p:ph type="title"/>
          </p:nvPr>
        </p:nvSpPr>
        <p:spPr>
          <a:xfrm>
            <a:off x="490250" y="526350"/>
            <a:ext cx="56187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42" name="Google Shape;42;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63642582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43"/>
        <p:cNvGrpSpPr/>
        <p:nvPr/>
      </p:nvGrpSpPr>
      <p:grpSpPr>
        <a:xfrm>
          <a:off x="0" y="0"/>
          <a:ext cx="0" cy="0"/>
          <a:chOff x="0" y="0"/>
          <a:chExt cx="0" cy="0"/>
        </a:xfrm>
      </p:grpSpPr>
      <p:sp>
        <p:nvSpPr>
          <p:cNvPr id="44" name="Google Shape;44;p9"/>
          <p:cNvSpPr/>
          <p:nvPr/>
        </p:nvSpPr>
        <p:spPr>
          <a:xfrm>
            <a:off x="4572000" y="-75"/>
            <a:ext cx="4572000" cy="5143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45" name="Google Shape;45;p9"/>
          <p:cNvCxnSpPr/>
          <p:nvPr/>
        </p:nvCxnSpPr>
        <p:spPr>
          <a:xfrm>
            <a:off x="5029675" y="4495503"/>
            <a:ext cx="540900" cy="0"/>
          </a:xfrm>
          <a:prstGeom prst="straightConnector1">
            <a:avLst/>
          </a:prstGeom>
          <a:noFill/>
          <a:ln w="38100" cap="flat" cmpd="sng">
            <a:solidFill>
              <a:schemeClr val="accent5"/>
            </a:solidFill>
            <a:prstDash val="solid"/>
            <a:round/>
            <a:headEnd type="none" w="sm" len="sm"/>
            <a:tailEnd type="none" w="sm" len="sm"/>
          </a:ln>
        </p:spPr>
      </p:cxnSp>
      <p:sp>
        <p:nvSpPr>
          <p:cNvPr id="46" name="Google Shape;46;p9"/>
          <p:cNvSpPr txBox="1">
            <a:spLocks noGrp="1"/>
          </p:cNvSpPr>
          <p:nvPr>
            <p:ph type="title"/>
          </p:nvPr>
        </p:nvSpPr>
        <p:spPr>
          <a:xfrm>
            <a:off x="265500" y="1209075"/>
            <a:ext cx="4045200" cy="1506300"/>
          </a:xfrm>
          <a:prstGeom prst="rect">
            <a:avLst/>
          </a:prstGeom>
        </p:spPr>
        <p:txBody>
          <a:bodyPr spcFirstLastPara="1" wrap="square" lIns="91425" tIns="91425" rIns="91425" bIns="91425" anchor="b" anchorCtr="0">
            <a:normAutofit/>
          </a:bodyPr>
          <a:lstStyle>
            <a:lvl1pPr lvl="0" algn="ctr">
              <a:spcBef>
                <a:spcPts val="0"/>
              </a:spcBef>
              <a:spcAft>
                <a:spcPts val="0"/>
              </a:spcAft>
              <a:buSzPts val="3800"/>
              <a:buNone/>
              <a:defRPr sz="3800"/>
            </a:lvl1pPr>
            <a:lvl2pPr lvl="1" algn="ctr">
              <a:spcBef>
                <a:spcPts val="0"/>
              </a:spcBef>
              <a:spcAft>
                <a:spcPts val="0"/>
              </a:spcAft>
              <a:buSzPts val="3800"/>
              <a:buNone/>
              <a:defRPr sz="3800"/>
            </a:lvl2pPr>
            <a:lvl3pPr lvl="2" algn="ctr">
              <a:spcBef>
                <a:spcPts val="0"/>
              </a:spcBef>
              <a:spcAft>
                <a:spcPts val="0"/>
              </a:spcAft>
              <a:buSzPts val="3800"/>
              <a:buNone/>
              <a:defRPr sz="3800"/>
            </a:lvl3pPr>
            <a:lvl4pPr lvl="3" algn="ctr">
              <a:spcBef>
                <a:spcPts val="0"/>
              </a:spcBef>
              <a:spcAft>
                <a:spcPts val="0"/>
              </a:spcAft>
              <a:buSzPts val="3800"/>
              <a:buNone/>
              <a:defRPr sz="3800"/>
            </a:lvl4pPr>
            <a:lvl5pPr lvl="4" algn="ctr">
              <a:spcBef>
                <a:spcPts val="0"/>
              </a:spcBef>
              <a:spcAft>
                <a:spcPts val="0"/>
              </a:spcAft>
              <a:buSzPts val="3800"/>
              <a:buNone/>
              <a:defRPr sz="3800"/>
            </a:lvl5pPr>
            <a:lvl6pPr lvl="5" algn="ctr">
              <a:spcBef>
                <a:spcPts val="0"/>
              </a:spcBef>
              <a:spcAft>
                <a:spcPts val="0"/>
              </a:spcAft>
              <a:buSzPts val="3800"/>
              <a:buNone/>
              <a:defRPr sz="3800"/>
            </a:lvl6pPr>
            <a:lvl7pPr lvl="6" algn="ctr">
              <a:spcBef>
                <a:spcPts val="0"/>
              </a:spcBef>
              <a:spcAft>
                <a:spcPts val="0"/>
              </a:spcAft>
              <a:buSzPts val="3800"/>
              <a:buNone/>
              <a:defRPr sz="3800"/>
            </a:lvl7pPr>
            <a:lvl8pPr lvl="7" algn="ctr">
              <a:spcBef>
                <a:spcPts val="0"/>
              </a:spcBef>
              <a:spcAft>
                <a:spcPts val="0"/>
              </a:spcAft>
              <a:buSzPts val="3800"/>
              <a:buNone/>
              <a:defRPr sz="3800"/>
            </a:lvl8pPr>
            <a:lvl9pPr lvl="8" algn="ctr">
              <a:spcBef>
                <a:spcPts val="0"/>
              </a:spcBef>
              <a:spcAft>
                <a:spcPts val="0"/>
              </a:spcAft>
              <a:buSzPts val="3800"/>
              <a:buNone/>
              <a:defRPr sz="3800"/>
            </a:lvl9pPr>
          </a:lstStyle>
          <a:p>
            <a:endParaRPr/>
          </a:p>
        </p:txBody>
      </p:sp>
      <p:sp>
        <p:nvSpPr>
          <p:cNvPr id="47" name="Google Shape;47;p9"/>
          <p:cNvSpPr txBox="1">
            <a:spLocks noGrp="1"/>
          </p:cNvSpPr>
          <p:nvPr>
            <p:ph type="subTitle" idx="1"/>
          </p:nvPr>
        </p:nvSpPr>
        <p:spPr>
          <a:xfrm>
            <a:off x="265500" y="2769001"/>
            <a:ext cx="4045200" cy="13455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Clr>
                <a:schemeClr val="accent5"/>
              </a:buClr>
              <a:buSzPts val="2100"/>
              <a:buNone/>
              <a:defRPr sz="2100">
                <a:solidFill>
                  <a:schemeClr val="accent5"/>
                </a:solidFill>
              </a:defRPr>
            </a:lvl1pPr>
            <a:lvl2pPr lvl="1" algn="ctr">
              <a:lnSpc>
                <a:spcPct val="100000"/>
              </a:lnSpc>
              <a:spcBef>
                <a:spcPts val="0"/>
              </a:spcBef>
              <a:spcAft>
                <a:spcPts val="0"/>
              </a:spcAft>
              <a:buClr>
                <a:schemeClr val="accent5"/>
              </a:buClr>
              <a:buSzPts val="2100"/>
              <a:buNone/>
              <a:defRPr sz="2100">
                <a:solidFill>
                  <a:schemeClr val="accent5"/>
                </a:solidFill>
              </a:defRPr>
            </a:lvl2pPr>
            <a:lvl3pPr lvl="2" algn="ctr">
              <a:lnSpc>
                <a:spcPct val="100000"/>
              </a:lnSpc>
              <a:spcBef>
                <a:spcPts val="0"/>
              </a:spcBef>
              <a:spcAft>
                <a:spcPts val="0"/>
              </a:spcAft>
              <a:buClr>
                <a:schemeClr val="accent5"/>
              </a:buClr>
              <a:buSzPts val="2100"/>
              <a:buNone/>
              <a:defRPr sz="2100">
                <a:solidFill>
                  <a:schemeClr val="accent5"/>
                </a:solidFill>
              </a:defRPr>
            </a:lvl3pPr>
            <a:lvl4pPr lvl="3" algn="ctr">
              <a:lnSpc>
                <a:spcPct val="100000"/>
              </a:lnSpc>
              <a:spcBef>
                <a:spcPts val="0"/>
              </a:spcBef>
              <a:spcAft>
                <a:spcPts val="0"/>
              </a:spcAft>
              <a:buClr>
                <a:schemeClr val="accent5"/>
              </a:buClr>
              <a:buSzPts val="2100"/>
              <a:buNone/>
              <a:defRPr sz="2100">
                <a:solidFill>
                  <a:schemeClr val="accent5"/>
                </a:solidFill>
              </a:defRPr>
            </a:lvl4pPr>
            <a:lvl5pPr lvl="4" algn="ctr">
              <a:lnSpc>
                <a:spcPct val="100000"/>
              </a:lnSpc>
              <a:spcBef>
                <a:spcPts val="0"/>
              </a:spcBef>
              <a:spcAft>
                <a:spcPts val="0"/>
              </a:spcAft>
              <a:buClr>
                <a:schemeClr val="accent5"/>
              </a:buClr>
              <a:buSzPts val="2100"/>
              <a:buNone/>
              <a:defRPr sz="2100">
                <a:solidFill>
                  <a:schemeClr val="accent5"/>
                </a:solidFill>
              </a:defRPr>
            </a:lvl5pPr>
            <a:lvl6pPr lvl="5" algn="ctr">
              <a:lnSpc>
                <a:spcPct val="100000"/>
              </a:lnSpc>
              <a:spcBef>
                <a:spcPts val="0"/>
              </a:spcBef>
              <a:spcAft>
                <a:spcPts val="0"/>
              </a:spcAft>
              <a:buClr>
                <a:schemeClr val="accent5"/>
              </a:buClr>
              <a:buSzPts val="2100"/>
              <a:buNone/>
              <a:defRPr sz="2100">
                <a:solidFill>
                  <a:schemeClr val="accent5"/>
                </a:solidFill>
              </a:defRPr>
            </a:lvl6pPr>
            <a:lvl7pPr lvl="6" algn="ctr">
              <a:lnSpc>
                <a:spcPct val="100000"/>
              </a:lnSpc>
              <a:spcBef>
                <a:spcPts val="0"/>
              </a:spcBef>
              <a:spcAft>
                <a:spcPts val="0"/>
              </a:spcAft>
              <a:buClr>
                <a:schemeClr val="accent5"/>
              </a:buClr>
              <a:buSzPts val="2100"/>
              <a:buNone/>
              <a:defRPr sz="2100">
                <a:solidFill>
                  <a:schemeClr val="accent5"/>
                </a:solidFill>
              </a:defRPr>
            </a:lvl7pPr>
            <a:lvl8pPr lvl="7" algn="ctr">
              <a:lnSpc>
                <a:spcPct val="100000"/>
              </a:lnSpc>
              <a:spcBef>
                <a:spcPts val="0"/>
              </a:spcBef>
              <a:spcAft>
                <a:spcPts val="0"/>
              </a:spcAft>
              <a:buClr>
                <a:schemeClr val="accent5"/>
              </a:buClr>
              <a:buSzPts val="2100"/>
              <a:buNone/>
              <a:defRPr sz="2100">
                <a:solidFill>
                  <a:schemeClr val="accent5"/>
                </a:solidFill>
              </a:defRPr>
            </a:lvl8pPr>
            <a:lvl9pPr lvl="8" algn="ctr">
              <a:lnSpc>
                <a:spcPct val="100000"/>
              </a:lnSpc>
              <a:spcBef>
                <a:spcPts val="0"/>
              </a:spcBef>
              <a:spcAft>
                <a:spcPts val="0"/>
              </a:spcAft>
              <a:buClr>
                <a:schemeClr val="accent5"/>
              </a:buClr>
              <a:buSzPts val="2100"/>
              <a:buNone/>
              <a:defRPr sz="2100">
                <a:solidFill>
                  <a:schemeClr val="accent5"/>
                </a:solidFill>
              </a:defRPr>
            </a:lvl9pPr>
          </a:lstStyle>
          <a:p>
            <a:endParaRPr/>
          </a:p>
        </p:txBody>
      </p:sp>
      <p:sp>
        <p:nvSpPr>
          <p:cNvPr id="48" name="Google Shape;48;p9"/>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9" name="Google Shape;49;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144652237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50"/>
        <p:cNvGrpSpPr/>
        <p:nvPr/>
      </p:nvGrpSpPr>
      <p:grpSpPr>
        <a:xfrm>
          <a:off x="0" y="0"/>
          <a:ext cx="0" cy="0"/>
          <a:chOff x="0" y="0"/>
          <a:chExt cx="0" cy="0"/>
        </a:xfrm>
      </p:grpSpPr>
      <p:sp>
        <p:nvSpPr>
          <p:cNvPr id="51" name="Google Shape;51;p10"/>
          <p:cNvSpPr txBox="1">
            <a:spLocks noGrp="1"/>
          </p:cNvSpPr>
          <p:nvPr>
            <p:ph type="body" idx="1"/>
          </p:nvPr>
        </p:nvSpPr>
        <p:spPr>
          <a:xfrm>
            <a:off x="319500" y="4233725"/>
            <a:ext cx="5998800" cy="5988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Font typeface="Roboto Slab"/>
              <a:buNone/>
              <a:defRPr>
                <a:latin typeface="Roboto Slab"/>
                <a:ea typeface="Roboto Slab"/>
                <a:cs typeface="Roboto Slab"/>
                <a:sym typeface="Roboto Slab"/>
              </a:defRPr>
            </a:lvl1pPr>
          </a:lstStyle>
          <a:p>
            <a:endParaRPr/>
          </a:p>
        </p:txBody>
      </p:sp>
      <p:sp>
        <p:nvSpPr>
          <p:cNvPr id="52" name="Google Shape;52;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211606798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53"/>
        <p:cNvGrpSpPr/>
        <p:nvPr/>
      </p:nvGrpSpPr>
      <p:grpSpPr>
        <a:xfrm>
          <a:off x="0" y="0"/>
          <a:ext cx="0" cy="0"/>
          <a:chOff x="0" y="0"/>
          <a:chExt cx="0" cy="0"/>
        </a:xfrm>
      </p:grpSpPr>
      <p:sp>
        <p:nvSpPr>
          <p:cNvPr id="54" name="Google Shape;54;p11"/>
          <p:cNvSpPr/>
          <p:nvPr/>
        </p:nvSpPr>
        <p:spPr>
          <a:xfrm>
            <a:off x="150" y="5076825"/>
            <a:ext cx="9143700" cy="666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55;p11"/>
          <p:cNvSpPr txBox="1">
            <a:spLocks noGrp="1"/>
          </p:cNvSpPr>
          <p:nvPr>
            <p:ph type="title" hasCustomPrompt="1"/>
          </p:nvPr>
        </p:nvSpPr>
        <p:spPr>
          <a:xfrm>
            <a:off x="387900" y="1152450"/>
            <a:ext cx="8368200" cy="1538400"/>
          </a:xfrm>
          <a:prstGeom prst="rect">
            <a:avLst/>
          </a:prstGeom>
        </p:spPr>
        <p:txBody>
          <a:bodyPr spcFirstLastPara="1" wrap="square" lIns="91425" tIns="91425" rIns="91425" bIns="91425" anchor="ctr" anchorCtr="0">
            <a:normAutofit/>
          </a:bodyPr>
          <a:lstStyle>
            <a:lvl1pPr lvl="0" algn="ctr">
              <a:spcBef>
                <a:spcPts val="0"/>
              </a:spcBef>
              <a:spcAft>
                <a:spcPts val="0"/>
              </a:spcAft>
              <a:buClr>
                <a:schemeClr val="accent5"/>
              </a:buClr>
              <a:buSzPts val="13000"/>
              <a:buNone/>
              <a:defRPr sz="13000">
                <a:solidFill>
                  <a:schemeClr val="accent5"/>
                </a:solidFill>
              </a:defRPr>
            </a:lvl1pPr>
            <a:lvl2pPr lvl="1" algn="ctr">
              <a:spcBef>
                <a:spcPts val="0"/>
              </a:spcBef>
              <a:spcAft>
                <a:spcPts val="0"/>
              </a:spcAft>
              <a:buClr>
                <a:schemeClr val="accent5"/>
              </a:buClr>
              <a:buSzPts val="13000"/>
              <a:buNone/>
              <a:defRPr sz="13000">
                <a:solidFill>
                  <a:schemeClr val="accent5"/>
                </a:solidFill>
              </a:defRPr>
            </a:lvl2pPr>
            <a:lvl3pPr lvl="2" algn="ctr">
              <a:spcBef>
                <a:spcPts val="0"/>
              </a:spcBef>
              <a:spcAft>
                <a:spcPts val="0"/>
              </a:spcAft>
              <a:buClr>
                <a:schemeClr val="accent5"/>
              </a:buClr>
              <a:buSzPts val="13000"/>
              <a:buNone/>
              <a:defRPr sz="13000">
                <a:solidFill>
                  <a:schemeClr val="accent5"/>
                </a:solidFill>
              </a:defRPr>
            </a:lvl3pPr>
            <a:lvl4pPr lvl="3" algn="ctr">
              <a:spcBef>
                <a:spcPts val="0"/>
              </a:spcBef>
              <a:spcAft>
                <a:spcPts val="0"/>
              </a:spcAft>
              <a:buClr>
                <a:schemeClr val="accent5"/>
              </a:buClr>
              <a:buSzPts val="13000"/>
              <a:buNone/>
              <a:defRPr sz="13000">
                <a:solidFill>
                  <a:schemeClr val="accent5"/>
                </a:solidFill>
              </a:defRPr>
            </a:lvl4pPr>
            <a:lvl5pPr lvl="4" algn="ctr">
              <a:spcBef>
                <a:spcPts val="0"/>
              </a:spcBef>
              <a:spcAft>
                <a:spcPts val="0"/>
              </a:spcAft>
              <a:buClr>
                <a:schemeClr val="accent5"/>
              </a:buClr>
              <a:buSzPts val="13000"/>
              <a:buNone/>
              <a:defRPr sz="13000">
                <a:solidFill>
                  <a:schemeClr val="accent5"/>
                </a:solidFill>
              </a:defRPr>
            </a:lvl5pPr>
            <a:lvl6pPr lvl="5" algn="ctr">
              <a:spcBef>
                <a:spcPts val="0"/>
              </a:spcBef>
              <a:spcAft>
                <a:spcPts val="0"/>
              </a:spcAft>
              <a:buClr>
                <a:schemeClr val="accent5"/>
              </a:buClr>
              <a:buSzPts val="13000"/>
              <a:buNone/>
              <a:defRPr sz="13000">
                <a:solidFill>
                  <a:schemeClr val="accent5"/>
                </a:solidFill>
              </a:defRPr>
            </a:lvl6pPr>
            <a:lvl7pPr lvl="6" algn="ctr">
              <a:spcBef>
                <a:spcPts val="0"/>
              </a:spcBef>
              <a:spcAft>
                <a:spcPts val="0"/>
              </a:spcAft>
              <a:buClr>
                <a:schemeClr val="accent5"/>
              </a:buClr>
              <a:buSzPts val="13000"/>
              <a:buNone/>
              <a:defRPr sz="13000">
                <a:solidFill>
                  <a:schemeClr val="accent5"/>
                </a:solidFill>
              </a:defRPr>
            </a:lvl7pPr>
            <a:lvl8pPr lvl="7" algn="ctr">
              <a:spcBef>
                <a:spcPts val="0"/>
              </a:spcBef>
              <a:spcAft>
                <a:spcPts val="0"/>
              </a:spcAft>
              <a:buClr>
                <a:schemeClr val="accent5"/>
              </a:buClr>
              <a:buSzPts val="13000"/>
              <a:buNone/>
              <a:defRPr sz="13000">
                <a:solidFill>
                  <a:schemeClr val="accent5"/>
                </a:solidFill>
              </a:defRPr>
            </a:lvl8pPr>
            <a:lvl9pPr lvl="8" algn="ctr">
              <a:spcBef>
                <a:spcPts val="0"/>
              </a:spcBef>
              <a:spcAft>
                <a:spcPts val="0"/>
              </a:spcAft>
              <a:buClr>
                <a:schemeClr val="accent5"/>
              </a:buClr>
              <a:buSzPts val="13000"/>
              <a:buNone/>
              <a:defRPr sz="13000">
                <a:solidFill>
                  <a:schemeClr val="accent5"/>
                </a:solidFill>
              </a:defRPr>
            </a:lvl9pPr>
          </a:lstStyle>
          <a:p>
            <a:r>
              <a:t>xx%</a:t>
            </a:r>
          </a:p>
        </p:txBody>
      </p:sp>
      <p:sp>
        <p:nvSpPr>
          <p:cNvPr id="56" name="Google Shape;56;p11"/>
          <p:cNvSpPr txBox="1">
            <a:spLocks noGrp="1"/>
          </p:cNvSpPr>
          <p:nvPr>
            <p:ph type="body" idx="1"/>
          </p:nvPr>
        </p:nvSpPr>
        <p:spPr>
          <a:xfrm>
            <a:off x="387900" y="2919450"/>
            <a:ext cx="8368200" cy="10716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57" name="Google Shape;5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375366578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8"/>
        <p:cNvGrpSpPr/>
        <p:nvPr/>
      </p:nvGrpSpPr>
      <p:grpSpPr>
        <a:xfrm>
          <a:off x="0" y="0"/>
          <a:ext cx="0" cy="0"/>
          <a:chOff x="0" y="0"/>
          <a:chExt cx="0" cy="0"/>
        </a:xfrm>
      </p:grpSpPr>
      <p:sp>
        <p:nvSpPr>
          <p:cNvPr id="59" name="Google Shape;5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63812454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6607FB0-0FB2-41FD-B334-74C7B05B8CEE}"/>
              </a:ext>
            </a:extLst>
          </p:cNvPr>
          <p:cNvSpPr/>
          <p:nvPr userDrawn="1"/>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9" name="Picture Placeholder 8">
            <a:extLst>
              <a:ext uri="{FF2B5EF4-FFF2-40B4-BE49-F238E27FC236}">
                <a16:creationId xmlns:a16="http://schemas.microsoft.com/office/drawing/2014/main" id="{2D02598E-521E-41CD-B068-134834CFF4FF}"/>
              </a:ext>
            </a:extLst>
          </p:cNvPr>
          <p:cNvSpPr>
            <a:spLocks noGrp="1"/>
          </p:cNvSpPr>
          <p:nvPr>
            <p:ph type="pic" sz="quarter" idx="10"/>
          </p:nvPr>
        </p:nvSpPr>
        <p:spPr>
          <a:xfrm>
            <a:off x="0" y="1"/>
            <a:ext cx="9144000" cy="3336131"/>
          </a:xfrm>
          <a:solidFill>
            <a:schemeClr val="bg1">
              <a:lumMod val="95000"/>
            </a:schemeClr>
          </a:solidFill>
        </p:spPr>
        <p:txBody>
          <a:bodyPr>
            <a:normAutofit/>
          </a:bodyPr>
          <a:lstStyle>
            <a:lvl1pPr marL="0" indent="0" algn="ctr">
              <a:buNone/>
              <a:defRPr sz="1350"/>
            </a:lvl1pPr>
          </a:lstStyle>
          <a:p>
            <a:r>
              <a:rPr lang="en-US"/>
              <a:t>Click icon to add picture</a:t>
            </a:r>
          </a:p>
        </p:txBody>
      </p:sp>
      <p:sp>
        <p:nvSpPr>
          <p:cNvPr id="10" name="Rectangle 9">
            <a:extLst>
              <a:ext uri="{FF2B5EF4-FFF2-40B4-BE49-F238E27FC236}">
                <a16:creationId xmlns:a16="http://schemas.microsoft.com/office/drawing/2014/main" id="{F04A5F51-C7E6-44CC-ADF3-1C83AA35D0DC}"/>
              </a:ext>
            </a:extLst>
          </p:cNvPr>
          <p:cNvSpPr/>
          <p:nvPr userDrawn="1"/>
        </p:nvSpPr>
        <p:spPr>
          <a:xfrm>
            <a:off x="0" y="3336132"/>
            <a:ext cx="9144000" cy="1807369"/>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 name="Title 1">
            <a:extLst>
              <a:ext uri="{FF2B5EF4-FFF2-40B4-BE49-F238E27FC236}">
                <a16:creationId xmlns:a16="http://schemas.microsoft.com/office/drawing/2014/main" id="{4E8B51C6-9166-4F67-995A-396809E6533C}"/>
              </a:ext>
            </a:extLst>
          </p:cNvPr>
          <p:cNvSpPr>
            <a:spLocks noGrp="1"/>
          </p:cNvSpPr>
          <p:nvPr>
            <p:ph type="ctrTitle"/>
          </p:nvPr>
        </p:nvSpPr>
        <p:spPr>
          <a:xfrm>
            <a:off x="278606" y="3413523"/>
            <a:ext cx="8640366" cy="882253"/>
          </a:xfrm>
        </p:spPr>
        <p:txBody>
          <a:bodyPr anchor="ctr"/>
          <a:lstStyle>
            <a:lvl1pPr algn="ctr">
              <a:defRPr sz="45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A951C9A4-8764-4CB3-AC26-C957C0E84BCD}"/>
              </a:ext>
            </a:extLst>
          </p:cNvPr>
          <p:cNvSpPr>
            <a:spLocks noGrp="1"/>
          </p:cNvSpPr>
          <p:nvPr>
            <p:ph type="subTitle" idx="1"/>
          </p:nvPr>
        </p:nvSpPr>
        <p:spPr>
          <a:xfrm>
            <a:off x="278606" y="4373166"/>
            <a:ext cx="8640366" cy="413147"/>
          </a:xfrm>
        </p:spPr>
        <p:txBody>
          <a:bodyPr/>
          <a:lstStyle>
            <a:lvl1pPr marL="0" indent="0" algn="ctr">
              <a:buNone/>
              <a:defRPr sz="18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pic>
        <p:nvPicPr>
          <p:cNvPr id="8" name="Picture 7">
            <a:extLst>
              <a:ext uri="{FF2B5EF4-FFF2-40B4-BE49-F238E27FC236}">
                <a16:creationId xmlns:a16="http://schemas.microsoft.com/office/drawing/2014/main" id="{5A9CBF30-6D66-4746-9679-0876455B21D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29650" y="0"/>
            <a:ext cx="514350" cy="514350"/>
          </a:xfrm>
          <a:prstGeom prst="rect">
            <a:avLst/>
          </a:prstGeom>
        </p:spPr>
      </p:pic>
    </p:spTree>
    <p:extLst>
      <p:ext uri="{BB962C8B-B14F-4D97-AF65-F5344CB8AC3E}">
        <p14:creationId xmlns:p14="http://schemas.microsoft.com/office/powerpoint/2010/main" val="74031808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6607FB0-0FB2-41FD-B334-74C7B05B8CEE}"/>
              </a:ext>
            </a:extLst>
          </p:cNvPr>
          <p:cNvSpPr/>
          <p:nvPr userDrawn="1"/>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8" name="Rectangle 7">
            <a:extLst>
              <a:ext uri="{FF2B5EF4-FFF2-40B4-BE49-F238E27FC236}">
                <a16:creationId xmlns:a16="http://schemas.microsoft.com/office/drawing/2014/main" id="{21508BC1-7ABB-42C8-B268-3C6F4FD455DE}"/>
              </a:ext>
            </a:extLst>
          </p:cNvPr>
          <p:cNvSpPr/>
          <p:nvPr userDrawn="1"/>
        </p:nvSpPr>
        <p:spPr>
          <a:xfrm>
            <a:off x="150019" y="-1"/>
            <a:ext cx="8993981" cy="5143500"/>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9" name="Picture Placeholder 8">
            <a:extLst>
              <a:ext uri="{FF2B5EF4-FFF2-40B4-BE49-F238E27FC236}">
                <a16:creationId xmlns:a16="http://schemas.microsoft.com/office/drawing/2014/main" id="{2D02598E-521E-41CD-B068-134834CFF4FF}"/>
              </a:ext>
            </a:extLst>
          </p:cNvPr>
          <p:cNvSpPr>
            <a:spLocks noGrp="1"/>
          </p:cNvSpPr>
          <p:nvPr>
            <p:ph type="pic" sz="quarter" idx="10"/>
          </p:nvPr>
        </p:nvSpPr>
        <p:spPr>
          <a:xfrm>
            <a:off x="428625" y="1"/>
            <a:ext cx="4525566" cy="5143499"/>
          </a:xfrm>
          <a:solidFill>
            <a:schemeClr val="bg1">
              <a:lumMod val="95000"/>
            </a:schemeClr>
          </a:solidFill>
        </p:spPr>
        <p:txBody>
          <a:bodyPr>
            <a:normAutofit/>
          </a:bodyPr>
          <a:lstStyle>
            <a:lvl1pPr marL="0" indent="0" algn="ctr">
              <a:buNone/>
              <a:defRPr sz="1350"/>
            </a:lvl1pPr>
          </a:lstStyle>
          <a:p>
            <a:r>
              <a:rPr lang="en-US"/>
              <a:t>Click icon to add picture</a:t>
            </a:r>
          </a:p>
        </p:txBody>
      </p:sp>
      <p:sp>
        <p:nvSpPr>
          <p:cNvPr id="10" name="Rectangle 9">
            <a:extLst>
              <a:ext uri="{FF2B5EF4-FFF2-40B4-BE49-F238E27FC236}">
                <a16:creationId xmlns:a16="http://schemas.microsoft.com/office/drawing/2014/main" id="{F04A5F51-C7E6-44CC-ADF3-1C83AA35D0DC}"/>
              </a:ext>
            </a:extLst>
          </p:cNvPr>
          <p:cNvSpPr/>
          <p:nvPr userDrawn="1"/>
        </p:nvSpPr>
        <p:spPr>
          <a:xfrm>
            <a:off x="1" y="1"/>
            <a:ext cx="278606" cy="5143500"/>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 name="Title 1">
            <a:extLst>
              <a:ext uri="{FF2B5EF4-FFF2-40B4-BE49-F238E27FC236}">
                <a16:creationId xmlns:a16="http://schemas.microsoft.com/office/drawing/2014/main" id="{4E8B51C6-9166-4F67-995A-396809E6533C}"/>
              </a:ext>
            </a:extLst>
          </p:cNvPr>
          <p:cNvSpPr>
            <a:spLocks noGrp="1"/>
          </p:cNvSpPr>
          <p:nvPr>
            <p:ph type="ctrTitle"/>
          </p:nvPr>
        </p:nvSpPr>
        <p:spPr>
          <a:xfrm>
            <a:off x="5179219" y="1134667"/>
            <a:ext cx="3739754" cy="2446733"/>
          </a:xfrm>
        </p:spPr>
        <p:txBody>
          <a:bodyPr anchor="b"/>
          <a:lstStyle>
            <a:lvl1pPr algn="l">
              <a:defRPr sz="45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A951C9A4-8764-4CB3-AC26-C957C0E84BCD}"/>
              </a:ext>
            </a:extLst>
          </p:cNvPr>
          <p:cNvSpPr>
            <a:spLocks noGrp="1"/>
          </p:cNvSpPr>
          <p:nvPr>
            <p:ph type="subTitle" idx="1"/>
          </p:nvPr>
        </p:nvSpPr>
        <p:spPr>
          <a:xfrm>
            <a:off x="5179219" y="3695701"/>
            <a:ext cx="3739754" cy="732233"/>
          </a:xfrm>
        </p:spPr>
        <p:txBody>
          <a:bodyPr/>
          <a:lstStyle>
            <a:lvl1pPr marL="0" indent="0" algn="l">
              <a:buNone/>
              <a:defRPr sz="18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pic>
        <p:nvPicPr>
          <p:cNvPr id="11" name="Picture 10">
            <a:extLst>
              <a:ext uri="{FF2B5EF4-FFF2-40B4-BE49-F238E27FC236}">
                <a16:creationId xmlns:a16="http://schemas.microsoft.com/office/drawing/2014/main" id="{B1B46619-3ADE-4A2B-BF47-4CEA519BC75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29650" y="0"/>
            <a:ext cx="514350" cy="514350"/>
          </a:xfrm>
          <a:prstGeom prst="rect">
            <a:avLst/>
          </a:prstGeom>
        </p:spPr>
      </p:pic>
    </p:spTree>
    <p:extLst>
      <p:ext uri="{BB962C8B-B14F-4D97-AF65-F5344CB8AC3E}">
        <p14:creationId xmlns:p14="http://schemas.microsoft.com/office/powerpoint/2010/main" val="235584409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6607FB0-0FB2-41FD-B334-74C7B05B8CEE}"/>
              </a:ext>
            </a:extLst>
          </p:cNvPr>
          <p:cNvSpPr/>
          <p:nvPr userDrawn="1"/>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9" name="Picture Placeholder 8">
            <a:extLst>
              <a:ext uri="{FF2B5EF4-FFF2-40B4-BE49-F238E27FC236}">
                <a16:creationId xmlns:a16="http://schemas.microsoft.com/office/drawing/2014/main" id="{2D02598E-521E-41CD-B068-134834CFF4FF}"/>
              </a:ext>
            </a:extLst>
          </p:cNvPr>
          <p:cNvSpPr>
            <a:spLocks noGrp="1"/>
          </p:cNvSpPr>
          <p:nvPr>
            <p:ph type="pic" sz="quarter" idx="10"/>
          </p:nvPr>
        </p:nvSpPr>
        <p:spPr>
          <a:xfrm>
            <a:off x="0" y="1"/>
            <a:ext cx="9144000" cy="5143499"/>
          </a:xfrm>
          <a:solidFill>
            <a:schemeClr val="bg1">
              <a:lumMod val="95000"/>
            </a:schemeClr>
          </a:solidFill>
        </p:spPr>
        <p:txBody>
          <a:bodyPr>
            <a:normAutofit/>
          </a:bodyPr>
          <a:lstStyle>
            <a:lvl1pPr marL="0" indent="0" algn="ctr">
              <a:buNone/>
              <a:defRPr sz="1350"/>
            </a:lvl1pPr>
          </a:lstStyle>
          <a:p>
            <a:r>
              <a:rPr lang="en-US"/>
              <a:t>Click icon to add picture</a:t>
            </a:r>
          </a:p>
        </p:txBody>
      </p:sp>
      <p:sp>
        <p:nvSpPr>
          <p:cNvPr id="2" name="Title 1">
            <a:extLst>
              <a:ext uri="{FF2B5EF4-FFF2-40B4-BE49-F238E27FC236}">
                <a16:creationId xmlns:a16="http://schemas.microsoft.com/office/drawing/2014/main" id="{4E8B51C6-9166-4F67-995A-396809E6533C}"/>
              </a:ext>
            </a:extLst>
          </p:cNvPr>
          <p:cNvSpPr>
            <a:spLocks noGrp="1"/>
          </p:cNvSpPr>
          <p:nvPr>
            <p:ph type="ctrTitle"/>
          </p:nvPr>
        </p:nvSpPr>
        <p:spPr>
          <a:xfrm>
            <a:off x="2577458" y="1334692"/>
            <a:ext cx="3989086" cy="1637108"/>
          </a:xfrm>
        </p:spPr>
        <p:txBody>
          <a:bodyPr anchor="b">
            <a:normAutofit/>
          </a:bodyPr>
          <a:lstStyle>
            <a:lvl1pPr algn="ctr">
              <a:defRPr sz="4050">
                <a:solidFill>
                  <a:schemeClr val="tx1"/>
                </a:solidFill>
              </a:defRPr>
            </a:lvl1pPr>
          </a:lstStyle>
          <a:p>
            <a:r>
              <a:rPr lang="en-US"/>
              <a:t>Click to edit Master title style</a:t>
            </a:r>
          </a:p>
        </p:txBody>
      </p:sp>
      <p:sp>
        <p:nvSpPr>
          <p:cNvPr id="3" name="Subtitle 2">
            <a:extLst>
              <a:ext uri="{FF2B5EF4-FFF2-40B4-BE49-F238E27FC236}">
                <a16:creationId xmlns:a16="http://schemas.microsoft.com/office/drawing/2014/main" id="{A951C9A4-8764-4CB3-AC26-C957C0E84BCD}"/>
              </a:ext>
            </a:extLst>
          </p:cNvPr>
          <p:cNvSpPr>
            <a:spLocks noGrp="1"/>
          </p:cNvSpPr>
          <p:nvPr>
            <p:ph type="subTitle" idx="1"/>
          </p:nvPr>
        </p:nvSpPr>
        <p:spPr>
          <a:xfrm>
            <a:off x="2577458" y="3059313"/>
            <a:ext cx="3989086" cy="732233"/>
          </a:xfrm>
        </p:spPr>
        <p:txBody>
          <a:bodyPr/>
          <a:lstStyle>
            <a:lvl1pPr marL="0" indent="0" algn="ctr">
              <a:buNone/>
              <a:defRPr sz="180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pic>
        <p:nvPicPr>
          <p:cNvPr id="6" name="Picture 5">
            <a:extLst>
              <a:ext uri="{FF2B5EF4-FFF2-40B4-BE49-F238E27FC236}">
                <a16:creationId xmlns:a16="http://schemas.microsoft.com/office/drawing/2014/main" id="{E49A4BC5-3A70-45C1-AA55-484661BD492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29650" y="0"/>
            <a:ext cx="514350" cy="514350"/>
          </a:xfrm>
          <a:prstGeom prst="rect">
            <a:avLst/>
          </a:prstGeom>
        </p:spPr>
      </p:pic>
    </p:spTree>
    <p:extLst>
      <p:ext uri="{BB962C8B-B14F-4D97-AF65-F5344CB8AC3E}">
        <p14:creationId xmlns:p14="http://schemas.microsoft.com/office/powerpoint/2010/main" val="111523881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6607FB0-0FB2-41FD-B334-74C7B05B8CEE}"/>
              </a:ext>
            </a:extLst>
          </p:cNvPr>
          <p:cNvSpPr/>
          <p:nvPr userDrawn="1"/>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4" name="Rectangle 3">
            <a:extLst>
              <a:ext uri="{FF2B5EF4-FFF2-40B4-BE49-F238E27FC236}">
                <a16:creationId xmlns:a16="http://schemas.microsoft.com/office/drawing/2014/main" id="{D1A59197-7C21-44E6-8A97-DE0ABD1E6909}"/>
              </a:ext>
            </a:extLst>
          </p:cNvPr>
          <p:cNvSpPr/>
          <p:nvPr userDrawn="1"/>
        </p:nvSpPr>
        <p:spPr>
          <a:xfrm>
            <a:off x="0" y="0"/>
            <a:ext cx="4810125" cy="5143500"/>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9" name="Picture Placeholder 8">
            <a:extLst>
              <a:ext uri="{FF2B5EF4-FFF2-40B4-BE49-F238E27FC236}">
                <a16:creationId xmlns:a16="http://schemas.microsoft.com/office/drawing/2014/main" id="{2D02598E-521E-41CD-B068-134834CFF4FF}"/>
              </a:ext>
            </a:extLst>
          </p:cNvPr>
          <p:cNvSpPr>
            <a:spLocks noGrp="1"/>
          </p:cNvSpPr>
          <p:nvPr>
            <p:ph type="pic" sz="quarter" idx="10"/>
          </p:nvPr>
        </p:nvSpPr>
        <p:spPr>
          <a:xfrm>
            <a:off x="3762375" y="354211"/>
            <a:ext cx="5381625" cy="4435079"/>
          </a:xfrm>
          <a:solidFill>
            <a:schemeClr val="bg1">
              <a:lumMod val="95000"/>
            </a:schemeClr>
          </a:solidFill>
        </p:spPr>
        <p:txBody>
          <a:bodyPr>
            <a:normAutofit/>
          </a:bodyPr>
          <a:lstStyle>
            <a:lvl1pPr marL="0" indent="0" algn="ctr">
              <a:buNone/>
              <a:defRPr sz="1350"/>
            </a:lvl1pPr>
          </a:lstStyle>
          <a:p>
            <a:r>
              <a:rPr lang="en-US"/>
              <a:t>Click icon to add picture</a:t>
            </a:r>
          </a:p>
        </p:txBody>
      </p:sp>
      <p:sp>
        <p:nvSpPr>
          <p:cNvPr id="2" name="Title 1">
            <a:extLst>
              <a:ext uri="{FF2B5EF4-FFF2-40B4-BE49-F238E27FC236}">
                <a16:creationId xmlns:a16="http://schemas.microsoft.com/office/drawing/2014/main" id="{4E8B51C6-9166-4F67-995A-396809E6533C}"/>
              </a:ext>
            </a:extLst>
          </p:cNvPr>
          <p:cNvSpPr>
            <a:spLocks noGrp="1"/>
          </p:cNvSpPr>
          <p:nvPr>
            <p:ph type="ctrTitle"/>
          </p:nvPr>
        </p:nvSpPr>
        <p:spPr>
          <a:xfrm>
            <a:off x="278607" y="1334692"/>
            <a:ext cx="3312318" cy="1637108"/>
          </a:xfrm>
        </p:spPr>
        <p:txBody>
          <a:bodyPr anchor="b">
            <a:normAutofit/>
          </a:bodyPr>
          <a:lstStyle>
            <a:lvl1pPr algn="l">
              <a:defRPr sz="405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A951C9A4-8764-4CB3-AC26-C957C0E84BCD}"/>
              </a:ext>
            </a:extLst>
          </p:cNvPr>
          <p:cNvSpPr>
            <a:spLocks noGrp="1"/>
          </p:cNvSpPr>
          <p:nvPr>
            <p:ph type="subTitle" idx="1"/>
          </p:nvPr>
        </p:nvSpPr>
        <p:spPr>
          <a:xfrm>
            <a:off x="278607" y="3059313"/>
            <a:ext cx="3312318" cy="732233"/>
          </a:xfrm>
        </p:spPr>
        <p:txBody>
          <a:bodyPr/>
          <a:lstStyle>
            <a:lvl1pPr marL="0" indent="0" algn="l">
              <a:buNone/>
              <a:defRPr sz="18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8" name="Rectangle 7">
            <a:extLst>
              <a:ext uri="{FF2B5EF4-FFF2-40B4-BE49-F238E27FC236}">
                <a16:creationId xmlns:a16="http://schemas.microsoft.com/office/drawing/2014/main" id="{C1626B81-8882-4179-8C3A-BEA9BBEF2A62}"/>
              </a:ext>
            </a:extLst>
          </p:cNvPr>
          <p:cNvSpPr/>
          <p:nvPr userDrawn="1"/>
        </p:nvSpPr>
        <p:spPr>
          <a:xfrm>
            <a:off x="3765947" y="276225"/>
            <a:ext cx="2369820" cy="87510"/>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pic>
        <p:nvPicPr>
          <p:cNvPr id="10" name="Picture 9">
            <a:extLst>
              <a:ext uri="{FF2B5EF4-FFF2-40B4-BE49-F238E27FC236}">
                <a16:creationId xmlns:a16="http://schemas.microsoft.com/office/drawing/2014/main" id="{C7EC6B4D-36FD-4A5F-8674-77347EE35DB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29650" y="0"/>
            <a:ext cx="514350" cy="514350"/>
          </a:xfrm>
          <a:prstGeom prst="rect">
            <a:avLst/>
          </a:prstGeom>
        </p:spPr>
      </p:pic>
    </p:spTree>
    <p:extLst>
      <p:ext uri="{BB962C8B-B14F-4D97-AF65-F5344CB8AC3E}">
        <p14:creationId xmlns:p14="http://schemas.microsoft.com/office/powerpoint/2010/main" val="20793312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6607FB0-0FB2-41FD-B334-74C7B05B8CEE}"/>
              </a:ext>
            </a:extLst>
          </p:cNvPr>
          <p:cNvSpPr/>
          <p:nvPr userDrawn="1"/>
        </p:nvSpPr>
        <p:spPr>
          <a:xfrm>
            <a:off x="0" y="0"/>
            <a:ext cx="9144000" cy="5143500"/>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5" name="Rectangle 14">
            <a:extLst>
              <a:ext uri="{FF2B5EF4-FFF2-40B4-BE49-F238E27FC236}">
                <a16:creationId xmlns:a16="http://schemas.microsoft.com/office/drawing/2014/main" id="{1517DDCC-4521-4225-8F36-D4B39128409A}"/>
              </a:ext>
            </a:extLst>
          </p:cNvPr>
          <p:cNvSpPr/>
          <p:nvPr userDrawn="1"/>
        </p:nvSpPr>
        <p:spPr>
          <a:xfrm>
            <a:off x="6743700" y="2974180"/>
            <a:ext cx="2400300" cy="2169320"/>
          </a:xfrm>
          <a:prstGeom prst="rect">
            <a:avLst/>
          </a:prstGeom>
          <a:solidFill>
            <a:srgbClr val="4A96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6" name="Rectangle 5">
            <a:extLst>
              <a:ext uri="{FF2B5EF4-FFF2-40B4-BE49-F238E27FC236}">
                <a16:creationId xmlns:a16="http://schemas.microsoft.com/office/drawing/2014/main" id="{B16570C8-2343-4B74-AF97-DC7CE5D92865}"/>
              </a:ext>
            </a:extLst>
          </p:cNvPr>
          <p:cNvSpPr/>
          <p:nvPr userDrawn="1"/>
        </p:nvSpPr>
        <p:spPr>
          <a:xfrm>
            <a:off x="0" y="0"/>
            <a:ext cx="2400300" cy="2169320"/>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9" name="Picture Placeholder 8">
            <a:extLst>
              <a:ext uri="{FF2B5EF4-FFF2-40B4-BE49-F238E27FC236}">
                <a16:creationId xmlns:a16="http://schemas.microsoft.com/office/drawing/2014/main" id="{2D02598E-521E-41CD-B068-134834CFF4FF}"/>
              </a:ext>
            </a:extLst>
          </p:cNvPr>
          <p:cNvSpPr>
            <a:spLocks noGrp="1"/>
          </p:cNvSpPr>
          <p:nvPr userDrawn="1">
            <p:ph type="pic" sz="quarter" idx="10"/>
          </p:nvPr>
        </p:nvSpPr>
        <p:spPr>
          <a:xfrm>
            <a:off x="278608" y="208954"/>
            <a:ext cx="8640365" cy="2362796"/>
          </a:xfrm>
          <a:solidFill>
            <a:schemeClr val="bg1">
              <a:lumMod val="95000"/>
            </a:schemeClr>
          </a:solidFill>
        </p:spPr>
        <p:txBody>
          <a:bodyPr>
            <a:normAutofit/>
          </a:bodyPr>
          <a:lstStyle>
            <a:lvl1pPr marL="0" indent="0" algn="ctr">
              <a:buNone/>
              <a:defRPr sz="1350"/>
            </a:lvl1pPr>
          </a:lstStyle>
          <a:p>
            <a:r>
              <a:rPr lang="en-US"/>
              <a:t>Click icon to add picture</a:t>
            </a:r>
          </a:p>
        </p:txBody>
      </p:sp>
      <p:sp>
        <p:nvSpPr>
          <p:cNvPr id="14" name="Rectangle 13">
            <a:extLst>
              <a:ext uri="{FF2B5EF4-FFF2-40B4-BE49-F238E27FC236}">
                <a16:creationId xmlns:a16="http://schemas.microsoft.com/office/drawing/2014/main" id="{40B27536-7968-45BB-9FA8-DF1A47A47827}"/>
              </a:ext>
            </a:extLst>
          </p:cNvPr>
          <p:cNvSpPr/>
          <p:nvPr userDrawn="1"/>
        </p:nvSpPr>
        <p:spPr>
          <a:xfrm>
            <a:off x="278608" y="2571751"/>
            <a:ext cx="8640365" cy="207883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 name="Title 1">
            <a:extLst>
              <a:ext uri="{FF2B5EF4-FFF2-40B4-BE49-F238E27FC236}">
                <a16:creationId xmlns:a16="http://schemas.microsoft.com/office/drawing/2014/main" id="{4E8B51C6-9166-4F67-995A-396809E6533C}"/>
              </a:ext>
            </a:extLst>
          </p:cNvPr>
          <p:cNvSpPr>
            <a:spLocks noGrp="1"/>
          </p:cNvSpPr>
          <p:nvPr userDrawn="1">
            <p:ph type="ctrTitle"/>
          </p:nvPr>
        </p:nvSpPr>
        <p:spPr>
          <a:xfrm>
            <a:off x="1132880" y="2914651"/>
            <a:ext cx="6931818" cy="828675"/>
          </a:xfrm>
        </p:spPr>
        <p:txBody>
          <a:bodyPr anchor="ctr">
            <a:normAutofit/>
          </a:bodyPr>
          <a:lstStyle>
            <a:lvl1pPr algn="ctr">
              <a:defRPr sz="4050">
                <a:solidFill>
                  <a:schemeClr val="accent1"/>
                </a:solidFill>
              </a:defRPr>
            </a:lvl1pPr>
          </a:lstStyle>
          <a:p>
            <a:r>
              <a:rPr lang="en-US"/>
              <a:t>Click to edit Master title style</a:t>
            </a:r>
          </a:p>
        </p:txBody>
      </p:sp>
      <p:sp>
        <p:nvSpPr>
          <p:cNvPr id="3" name="Subtitle 2">
            <a:extLst>
              <a:ext uri="{FF2B5EF4-FFF2-40B4-BE49-F238E27FC236}">
                <a16:creationId xmlns:a16="http://schemas.microsoft.com/office/drawing/2014/main" id="{A951C9A4-8764-4CB3-AC26-C957C0E84BCD}"/>
              </a:ext>
            </a:extLst>
          </p:cNvPr>
          <p:cNvSpPr>
            <a:spLocks noGrp="1"/>
          </p:cNvSpPr>
          <p:nvPr userDrawn="1">
            <p:ph type="subTitle" idx="1"/>
          </p:nvPr>
        </p:nvSpPr>
        <p:spPr>
          <a:xfrm>
            <a:off x="1132880" y="3848101"/>
            <a:ext cx="6931818" cy="400050"/>
          </a:xfrm>
        </p:spPr>
        <p:txBody>
          <a:bodyPr/>
          <a:lstStyle>
            <a:lvl1pPr marL="0" indent="0" algn="ctr">
              <a:buNone/>
              <a:defRPr sz="180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pic>
        <p:nvPicPr>
          <p:cNvPr id="10" name="Picture 9">
            <a:extLst>
              <a:ext uri="{FF2B5EF4-FFF2-40B4-BE49-F238E27FC236}">
                <a16:creationId xmlns:a16="http://schemas.microsoft.com/office/drawing/2014/main" id="{B6B5A7DB-BB43-428D-B4EA-491E740FA91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29650" y="0"/>
            <a:ext cx="514350" cy="514350"/>
          </a:xfrm>
          <a:prstGeom prst="rect">
            <a:avLst/>
          </a:prstGeom>
        </p:spPr>
      </p:pic>
    </p:spTree>
    <p:extLst>
      <p:ext uri="{BB962C8B-B14F-4D97-AF65-F5344CB8AC3E}">
        <p14:creationId xmlns:p14="http://schemas.microsoft.com/office/powerpoint/2010/main" val="97231984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4FD2F3-3119-48E2-B464-A93E23C5A607}"/>
              </a:ext>
            </a:extLst>
          </p:cNvPr>
          <p:cNvSpPr>
            <a:spLocks noGrp="1"/>
          </p:cNvSpPr>
          <p:nvPr>
            <p:ph type="title"/>
          </p:nvPr>
        </p:nvSpPr>
        <p:spPr/>
        <p:txBody>
          <a:bodyPr>
            <a:normAutofit/>
          </a:bodyPr>
          <a:lstStyle>
            <a:lvl1pPr>
              <a:defRPr sz="3600"/>
            </a:lvl1pPr>
          </a:lstStyle>
          <a:p>
            <a:r>
              <a:rPr lang="en-US"/>
              <a:t>Click to edit Master title style</a:t>
            </a:r>
          </a:p>
        </p:txBody>
      </p:sp>
      <p:sp>
        <p:nvSpPr>
          <p:cNvPr id="3" name="Content Placeholder 2">
            <a:extLst>
              <a:ext uri="{FF2B5EF4-FFF2-40B4-BE49-F238E27FC236}">
                <a16:creationId xmlns:a16="http://schemas.microsoft.com/office/drawing/2014/main" id="{FCE87C6E-3441-429B-A81D-87F8344C068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FC8ECDD1-1369-42FD-BD19-6797742A154C}"/>
              </a:ext>
            </a:extLst>
          </p:cNvPr>
          <p:cNvSpPr>
            <a:spLocks noGrp="1"/>
          </p:cNvSpPr>
          <p:nvPr>
            <p:ph type="sldNum" sz="quarter" idx="12"/>
          </p:nvPr>
        </p:nvSpPr>
        <p:spPr/>
        <p:txBody>
          <a:bodyPr/>
          <a:lstStyle/>
          <a:p>
            <a:fld id="{03DC2DEF-D2FE-4B45-ABA4-9F153FD1C98A}" type="slidenum">
              <a:rPr lang="en-US" smtClean="0"/>
              <a:t>‹#›</a:t>
            </a:fld>
            <a:endParaRPr lang="en-US"/>
          </a:p>
        </p:txBody>
      </p:sp>
    </p:spTree>
    <p:extLst>
      <p:ext uri="{BB962C8B-B14F-4D97-AF65-F5344CB8AC3E}">
        <p14:creationId xmlns:p14="http://schemas.microsoft.com/office/powerpoint/2010/main" val="1142700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9C071DB-1B6B-4FC3-A099-12F35734D22D}"/>
              </a:ext>
            </a:extLst>
          </p:cNvPr>
          <p:cNvSpPr/>
          <p:nvPr userDrawn="1"/>
        </p:nvSpPr>
        <p:spPr>
          <a:xfrm>
            <a:off x="0" y="0"/>
            <a:ext cx="9144000" cy="47863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8" name="Rectangle 7">
            <a:extLst>
              <a:ext uri="{FF2B5EF4-FFF2-40B4-BE49-F238E27FC236}">
                <a16:creationId xmlns:a16="http://schemas.microsoft.com/office/drawing/2014/main" id="{35768407-2D97-4F4F-8CB8-4D3668680B64}"/>
              </a:ext>
            </a:extLst>
          </p:cNvPr>
          <p:cNvSpPr/>
          <p:nvPr userDrawn="1"/>
        </p:nvSpPr>
        <p:spPr>
          <a:xfrm>
            <a:off x="278607" y="1095375"/>
            <a:ext cx="5722144" cy="3852861"/>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ln>
                <a:noFill/>
              </a:ln>
            </a:endParaRPr>
          </a:p>
        </p:txBody>
      </p:sp>
      <p:sp>
        <p:nvSpPr>
          <p:cNvPr id="3" name="Content Placeholder 2">
            <a:extLst>
              <a:ext uri="{FF2B5EF4-FFF2-40B4-BE49-F238E27FC236}">
                <a16:creationId xmlns:a16="http://schemas.microsoft.com/office/drawing/2014/main" id="{FCE87C6E-3441-429B-A81D-87F8344C068B}"/>
              </a:ext>
            </a:extLst>
          </p:cNvPr>
          <p:cNvSpPr>
            <a:spLocks noGrp="1"/>
          </p:cNvSpPr>
          <p:nvPr>
            <p:ph idx="1"/>
          </p:nvPr>
        </p:nvSpPr>
        <p:spPr>
          <a:xfrm>
            <a:off x="409575" y="1228725"/>
            <a:ext cx="5464844" cy="3286126"/>
          </a:xfrm>
        </p:spPr>
        <p:txBody>
          <a:bodyPr>
            <a:normAutofit/>
          </a:bodyPr>
          <a:lstStyle>
            <a:lvl1pPr>
              <a:spcBef>
                <a:spcPts val="1125"/>
              </a:spcBef>
              <a:defRPr sz="1800">
                <a:solidFill>
                  <a:schemeClr val="bg1"/>
                </a:solidFill>
              </a:defRPr>
            </a:lvl1pPr>
            <a:lvl2pPr>
              <a:spcBef>
                <a:spcPts val="1125"/>
              </a:spcBef>
              <a:defRPr sz="1650">
                <a:solidFill>
                  <a:schemeClr val="bg1"/>
                </a:solidFill>
              </a:defRPr>
            </a:lvl2pPr>
            <a:lvl3pPr>
              <a:spcBef>
                <a:spcPts val="1125"/>
              </a:spcBef>
              <a:defRPr sz="1350">
                <a:solidFill>
                  <a:schemeClr val="bg1"/>
                </a:solidFill>
              </a:defRPr>
            </a:lvl3pPr>
            <a:lvl4pPr>
              <a:spcBef>
                <a:spcPts val="1125"/>
              </a:spcBef>
              <a:defRPr sz="1200">
                <a:solidFill>
                  <a:schemeClr val="bg1"/>
                </a:solidFill>
              </a:defRPr>
            </a:lvl4pPr>
            <a:lvl5pPr>
              <a:spcBef>
                <a:spcPts val="1125"/>
              </a:spcBef>
              <a:defRPr sz="12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FC8ECDD1-1369-42FD-BD19-6797742A154C}"/>
              </a:ext>
            </a:extLst>
          </p:cNvPr>
          <p:cNvSpPr>
            <a:spLocks noGrp="1"/>
          </p:cNvSpPr>
          <p:nvPr>
            <p:ph type="sldNum" sz="quarter" idx="12"/>
          </p:nvPr>
        </p:nvSpPr>
        <p:spPr/>
        <p:txBody>
          <a:bodyPr/>
          <a:lstStyle/>
          <a:p>
            <a:fld id="{03DC2DEF-D2FE-4B45-ABA4-9F153FD1C98A}" type="slidenum">
              <a:rPr lang="en-US" smtClean="0"/>
              <a:t>‹#›</a:t>
            </a:fld>
            <a:endParaRPr lang="en-US"/>
          </a:p>
        </p:txBody>
      </p:sp>
      <p:sp>
        <p:nvSpPr>
          <p:cNvPr id="7" name="Picture Placeholder 6">
            <a:extLst>
              <a:ext uri="{FF2B5EF4-FFF2-40B4-BE49-F238E27FC236}">
                <a16:creationId xmlns:a16="http://schemas.microsoft.com/office/drawing/2014/main" id="{6D4AFEBD-46AA-4A09-AD19-CDD123811A47}"/>
              </a:ext>
            </a:extLst>
          </p:cNvPr>
          <p:cNvSpPr>
            <a:spLocks noGrp="1"/>
          </p:cNvSpPr>
          <p:nvPr>
            <p:ph type="pic" sz="quarter" idx="13"/>
          </p:nvPr>
        </p:nvSpPr>
        <p:spPr>
          <a:xfrm>
            <a:off x="4755482" y="1095376"/>
            <a:ext cx="4163491" cy="3555206"/>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
        <p:nvSpPr>
          <p:cNvPr id="9" name="Title 4">
            <a:extLst>
              <a:ext uri="{FF2B5EF4-FFF2-40B4-BE49-F238E27FC236}">
                <a16:creationId xmlns:a16="http://schemas.microsoft.com/office/drawing/2014/main" id="{0DA739E5-8FC7-4CD2-9431-CB2A1A015488}"/>
              </a:ext>
            </a:extLst>
          </p:cNvPr>
          <p:cNvSpPr>
            <a:spLocks noGrp="1"/>
          </p:cNvSpPr>
          <p:nvPr>
            <p:ph type="title"/>
          </p:nvPr>
        </p:nvSpPr>
        <p:spPr>
          <a:xfrm>
            <a:off x="278607" y="195263"/>
            <a:ext cx="8640365" cy="569118"/>
          </a:xfrm>
        </p:spPr>
        <p:txBody>
          <a:bodyPr>
            <a:normAutofit/>
          </a:bodyPr>
          <a:lstStyle/>
          <a:p>
            <a:endParaRPr lang="en-US" sz="3600"/>
          </a:p>
        </p:txBody>
      </p:sp>
      <p:sp>
        <p:nvSpPr>
          <p:cNvPr id="10" name="Rectangle 9">
            <a:extLst>
              <a:ext uri="{FF2B5EF4-FFF2-40B4-BE49-F238E27FC236}">
                <a16:creationId xmlns:a16="http://schemas.microsoft.com/office/drawing/2014/main" id="{96381C4B-AE7E-4CCD-B8EF-D4FE60B15E2A}"/>
              </a:ext>
            </a:extLst>
          </p:cNvPr>
          <p:cNvSpPr/>
          <p:nvPr userDrawn="1"/>
        </p:nvSpPr>
        <p:spPr>
          <a:xfrm>
            <a:off x="0" y="195262"/>
            <a:ext cx="225028" cy="566738"/>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pic>
        <p:nvPicPr>
          <p:cNvPr id="11" name="Picture 10">
            <a:extLst>
              <a:ext uri="{FF2B5EF4-FFF2-40B4-BE49-F238E27FC236}">
                <a16:creationId xmlns:a16="http://schemas.microsoft.com/office/drawing/2014/main" id="{DF7AC8C7-2F27-43D8-9B53-A61BDFA3763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29650" y="0"/>
            <a:ext cx="514350" cy="514350"/>
          </a:xfrm>
          <a:prstGeom prst="rect">
            <a:avLst/>
          </a:prstGeom>
        </p:spPr>
      </p:pic>
    </p:spTree>
    <p:extLst>
      <p:ext uri="{BB962C8B-B14F-4D97-AF65-F5344CB8AC3E}">
        <p14:creationId xmlns:p14="http://schemas.microsoft.com/office/powerpoint/2010/main" val="72855847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4C5F727-FA73-47F4-8647-79441AA996E3}"/>
              </a:ext>
            </a:extLst>
          </p:cNvPr>
          <p:cNvSpPr/>
          <p:nvPr userDrawn="1"/>
        </p:nvSpPr>
        <p:spPr>
          <a:xfrm>
            <a:off x="0" y="0"/>
            <a:ext cx="9144000" cy="47863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2" name="Title 1">
            <a:extLst>
              <a:ext uri="{FF2B5EF4-FFF2-40B4-BE49-F238E27FC236}">
                <a16:creationId xmlns:a16="http://schemas.microsoft.com/office/drawing/2014/main" id="{E94FD2F3-3119-48E2-B464-A93E23C5A607}"/>
              </a:ext>
            </a:extLst>
          </p:cNvPr>
          <p:cNvSpPr>
            <a:spLocks noGrp="1"/>
          </p:cNvSpPr>
          <p:nvPr>
            <p:ph type="title"/>
          </p:nvPr>
        </p:nvSpPr>
        <p:spPr>
          <a:xfrm>
            <a:off x="278607" y="195263"/>
            <a:ext cx="4121945" cy="1603772"/>
          </a:xfrm>
        </p:spPr>
        <p:txBody>
          <a:bodyPr anchor="b">
            <a:noAutofit/>
          </a:bodyPr>
          <a:lstStyle>
            <a:lvl1pPr>
              <a:defRPr sz="3600"/>
            </a:lvl1pPr>
          </a:lstStyle>
          <a:p>
            <a:r>
              <a:rPr lang="en-US" noProof="0"/>
              <a:t>Click to edit Master title style</a:t>
            </a:r>
          </a:p>
        </p:txBody>
      </p:sp>
      <p:sp>
        <p:nvSpPr>
          <p:cNvPr id="3" name="Content Placeholder 2">
            <a:extLst>
              <a:ext uri="{FF2B5EF4-FFF2-40B4-BE49-F238E27FC236}">
                <a16:creationId xmlns:a16="http://schemas.microsoft.com/office/drawing/2014/main" id="{FCE87C6E-3441-429B-A81D-87F8344C068B}"/>
              </a:ext>
            </a:extLst>
          </p:cNvPr>
          <p:cNvSpPr>
            <a:spLocks noGrp="1"/>
          </p:cNvSpPr>
          <p:nvPr>
            <p:ph idx="1"/>
          </p:nvPr>
        </p:nvSpPr>
        <p:spPr>
          <a:xfrm>
            <a:off x="278606" y="1952626"/>
            <a:ext cx="4121945" cy="2680097"/>
          </a:xfrm>
        </p:spPr>
        <p:txBody>
          <a:bodyPr>
            <a:normAutofit/>
          </a:bodyPr>
          <a:lstStyle>
            <a:lvl1pPr>
              <a:defRPr sz="1800"/>
            </a:lvl1pPr>
            <a:lvl2pPr>
              <a:defRPr sz="1650"/>
            </a:lvl2pPr>
            <a:lvl3pPr>
              <a:defRPr sz="1350"/>
            </a:lvl3pPr>
            <a:lvl4pPr>
              <a:defRPr sz="1200"/>
            </a:lvl4pPr>
            <a:lvl5pPr>
              <a:defRPr sz="12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Slide Number Placeholder 5">
            <a:extLst>
              <a:ext uri="{FF2B5EF4-FFF2-40B4-BE49-F238E27FC236}">
                <a16:creationId xmlns:a16="http://schemas.microsoft.com/office/drawing/2014/main" id="{FC8ECDD1-1369-42FD-BD19-6797742A154C}"/>
              </a:ext>
            </a:extLst>
          </p:cNvPr>
          <p:cNvSpPr>
            <a:spLocks noGrp="1"/>
          </p:cNvSpPr>
          <p:nvPr>
            <p:ph type="sldNum" sz="quarter" idx="12"/>
          </p:nvPr>
        </p:nvSpPr>
        <p:spPr/>
        <p:txBody>
          <a:bodyPr/>
          <a:lstStyle/>
          <a:p>
            <a:fld id="{03DC2DEF-D2FE-4B45-ABA4-9F153FD1C98A}" type="slidenum">
              <a:rPr lang="en-US" noProof="0" smtClean="0"/>
              <a:t>‹#›</a:t>
            </a:fld>
            <a:endParaRPr lang="en-US" noProof="0"/>
          </a:p>
        </p:txBody>
      </p:sp>
      <p:sp>
        <p:nvSpPr>
          <p:cNvPr id="5" name="Picture Placeholder 1">
            <a:extLst>
              <a:ext uri="{FF2B5EF4-FFF2-40B4-BE49-F238E27FC236}">
                <a16:creationId xmlns:a16="http://schemas.microsoft.com/office/drawing/2014/main" id="{08C777B1-9A90-4B1E-A6AE-9339286077EB}"/>
              </a:ext>
            </a:extLst>
          </p:cNvPr>
          <p:cNvSpPr>
            <a:spLocks noGrp="1"/>
          </p:cNvSpPr>
          <p:nvPr>
            <p:ph type="pic" sz="quarter" idx="10" hasCustomPrompt="1"/>
          </p:nvPr>
        </p:nvSpPr>
        <p:spPr>
          <a:xfrm>
            <a:off x="6893418" y="477962"/>
            <a:ext cx="2019600" cy="2086905"/>
          </a:xfrm>
          <a:custGeom>
            <a:avLst/>
            <a:gdLst>
              <a:gd name="connsiteX0" fmla="*/ 0 w 2692800"/>
              <a:gd name="connsiteY0" fmla="*/ 0 h 2693640"/>
              <a:gd name="connsiteX1" fmla="*/ 2692800 w 2692800"/>
              <a:gd name="connsiteY1" fmla="*/ 0 h 2693640"/>
              <a:gd name="connsiteX2" fmla="*/ 2692800 w 2692800"/>
              <a:gd name="connsiteY2" fmla="*/ 2693640 h 2693640"/>
              <a:gd name="connsiteX3" fmla="*/ 0 w 2692800"/>
              <a:gd name="connsiteY3" fmla="*/ 2693640 h 2693640"/>
            </a:gdLst>
            <a:ahLst/>
            <a:cxnLst>
              <a:cxn ang="0">
                <a:pos x="connsiteX0" y="connsiteY0"/>
              </a:cxn>
              <a:cxn ang="0">
                <a:pos x="connsiteX1" y="connsiteY1"/>
              </a:cxn>
              <a:cxn ang="0">
                <a:pos x="connsiteX2" y="connsiteY2"/>
              </a:cxn>
              <a:cxn ang="0">
                <a:pos x="connsiteX3" y="connsiteY3"/>
              </a:cxn>
            </a:cxnLst>
            <a:rect l="l" t="t" r="r" b="b"/>
            <a:pathLst>
              <a:path w="2692800" h="2693640">
                <a:moveTo>
                  <a:pt x="0" y="0"/>
                </a:moveTo>
                <a:lnTo>
                  <a:pt x="2692800" y="0"/>
                </a:lnTo>
                <a:lnTo>
                  <a:pt x="2692800" y="2693640"/>
                </a:lnTo>
                <a:lnTo>
                  <a:pt x="0" y="2693640"/>
                </a:lnTo>
                <a:close/>
              </a:path>
            </a:pathLst>
          </a:custGeom>
          <a:solidFill>
            <a:schemeClr val="bg1">
              <a:lumMod val="95000"/>
            </a:schemeClr>
          </a:solidFill>
        </p:spPr>
        <p:txBody>
          <a:bodyPr vert="horz" lIns="91440" tIns="45720" rIns="91440" bIns="45720" rtlCol="0">
            <a:normAutofit/>
          </a:bodyPr>
          <a:lstStyle>
            <a:lvl1pPr>
              <a:defRPr lang="en-ID" sz="1350" dirty="0"/>
            </a:lvl1pPr>
          </a:lstStyle>
          <a:p>
            <a:pPr marL="0" lvl="0" indent="0" algn="ctr">
              <a:buNone/>
            </a:pPr>
            <a:r>
              <a:rPr lang="en-US" noProof="0"/>
              <a:t>Add Image Here</a:t>
            </a:r>
          </a:p>
        </p:txBody>
      </p:sp>
      <p:sp>
        <p:nvSpPr>
          <p:cNvPr id="7" name="Picture Placeholder 2">
            <a:extLst>
              <a:ext uri="{FF2B5EF4-FFF2-40B4-BE49-F238E27FC236}">
                <a16:creationId xmlns:a16="http://schemas.microsoft.com/office/drawing/2014/main" id="{0FEA994A-8056-4F3D-9365-B6A362A93EE3}"/>
              </a:ext>
            </a:extLst>
          </p:cNvPr>
          <p:cNvSpPr>
            <a:spLocks noGrp="1"/>
          </p:cNvSpPr>
          <p:nvPr>
            <p:ph type="pic" sz="quarter" idx="11" hasCustomPrompt="1"/>
          </p:nvPr>
        </p:nvSpPr>
        <p:spPr>
          <a:xfrm>
            <a:off x="4873818" y="2572532"/>
            <a:ext cx="2019600" cy="2079240"/>
          </a:xfrm>
          <a:custGeom>
            <a:avLst/>
            <a:gdLst>
              <a:gd name="connsiteX0" fmla="*/ 0 w 2692800"/>
              <a:gd name="connsiteY0" fmla="*/ 0 h 2693640"/>
              <a:gd name="connsiteX1" fmla="*/ 2692800 w 2692800"/>
              <a:gd name="connsiteY1" fmla="*/ 0 h 2693640"/>
              <a:gd name="connsiteX2" fmla="*/ 2692800 w 2692800"/>
              <a:gd name="connsiteY2" fmla="*/ 2693640 h 2693640"/>
              <a:gd name="connsiteX3" fmla="*/ 0 w 2692800"/>
              <a:gd name="connsiteY3" fmla="*/ 2693640 h 2693640"/>
            </a:gdLst>
            <a:ahLst/>
            <a:cxnLst>
              <a:cxn ang="0">
                <a:pos x="connsiteX0" y="connsiteY0"/>
              </a:cxn>
              <a:cxn ang="0">
                <a:pos x="connsiteX1" y="connsiteY1"/>
              </a:cxn>
              <a:cxn ang="0">
                <a:pos x="connsiteX2" y="connsiteY2"/>
              </a:cxn>
              <a:cxn ang="0">
                <a:pos x="connsiteX3" y="connsiteY3"/>
              </a:cxn>
            </a:cxnLst>
            <a:rect l="l" t="t" r="r" b="b"/>
            <a:pathLst>
              <a:path w="2692800" h="2693640">
                <a:moveTo>
                  <a:pt x="0" y="0"/>
                </a:moveTo>
                <a:lnTo>
                  <a:pt x="2692800" y="0"/>
                </a:lnTo>
                <a:lnTo>
                  <a:pt x="2692800" y="2693640"/>
                </a:lnTo>
                <a:lnTo>
                  <a:pt x="0" y="2693640"/>
                </a:lnTo>
                <a:close/>
              </a:path>
            </a:pathLst>
          </a:custGeom>
          <a:solidFill>
            <a:schemeClr val="bg1">
              <a:lumMod val="95000"/>
            </a:schemeClr>
          </a:solidFill>
        </p:spPr>
        <p:txBody>
          <a:bodyPr vert="horz" lIns="91440" tIns="45720" rIns="91440" bIns="45720" rtlCol="0">
            <a:normAutofit/>
          </a:bodyPr>
          <a:lstStyle>
            <a:lvl1pPr>
              <a:defRPr lang="en-ID" sz="1350" dirty="0"/>
            </a:lvl1pPr>
          </a:lstStyle>
          <a:p>
            <a:pPr marL="0" lvl="0" indent="0" algn="ctr">
              <a:buNone/>
            </a:pPr>
            <a:r>
              <a:rPr lang="en-US" noProof="0"/>
              <a:t>Add Image Here</a:t>
            </a:r>
          </a:p>
        </p:txBody>
      </p:sp>
      <p:sp>
        <p:nvSpPr>
          <p:cNvPr id="9" name="Rectangle 8">
            <a:extLst>
              <a:ext uri="{FF2B5EF4-FFF2-40B4-BE49-F238E27FC236}">
                <a16:creationId xmlns:a16="http://schemas.microsoft.com/office/drawing/2014/main" id="{E429E334-587D-4420-9285-C2A5F494582B}"/>
              </a:ext>
            </a:extLst>
          </p:cNvPr>
          <p:cNvSpPr/>
          <p:nvPr userDrawn="1"/>
        </p:nvSpPr>
        <p:spPr>
          <a:xfrm>
            <a:off x="6967141" y="2645419"/>
            <a:ext cx="936077" cy="936077"/>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10" name="Rectangle 9">
            <a:extLst>
              <a:ext uri="{FF2B5EF4-FFF2-40B4-BE49-F238E27FC236}">
                <a16:creationId xmlns:a16="http://schemas.microsoft.com/office/drawing/2014/main" id="{F7BD4601-EF26-4D7C-8CB6-95488F17575B}"/>
              </a:ext>
            </a:extLst>
          </p:cNvPr>
          <p:cNvSpPr/>
          <p:nvPr userDrawn="1"/>
        </p:nvSpPr>
        <p:spPr>
          <a:xfrm>
            <a:off x="6466340" y="2136242"/>
            <a:ext cx="372405" cy="372405"/>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11" name="Rectangle 10">
            <a:extLst>
              <a:ext uri="{FF2B5EF4-FFF2-40B4-BE49-F238E27FC236}">
                <a16:creationId xmlns:a16="http://schemas.microsoft.com/office/drawing/2014/main" id="{91949C41-2679-4E9D-A28C-F0C979F5702B}"/>
              </a:ext>
            </a:extLst>
          </p:cNvPr>
          <p:cNvSpPr/>
          <p:nvPr userDrawn="1"/>
        </p:nvSpPr>
        <p:spPr>
          <a:xfrm>
            <a:off x="6653174" y="1881094"/>
            <a:ext cx="185571" cy="185571"/>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12" name="Rectangle 11">
            <a:extLst>
              <a:ext uri="{FF2B5EF4-FFF2-40B4-BE49-F238E27FC236}">
                <a16:creationId xmlns:a16="http://schemas.microsoft.com/office/drawing/2014/main" id="{3454B05D-55FD-4118-B899-4095FF50870D}"/>
              </a:ext>
            </a:extLst>
          </p:cNvPr>
          <p:cNvSpPr/>
          <p:nvPr userDrawn="1"/>
        </p:nvSpPr>
        <p:spPr>
          <a:xfrm>
            <a:off x="0" y="700088"/>
            <a:ext cx="225028" cy="1098947"/>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pic>
        <p:nvPicPr>
          <p:cNvPr id="13" name="Picture 12">
            <a:extLst>
              <a:ext uri="{FF2B5EF4-FFF2-40B4-BE49-F238E27FC236}">
                <a16:creationId xmlns:a16="http://schemas.microsoft.com/office/drawing/2014/main" id="{6356A9F7-5F63-480F-A5A7-374940AD9C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29650" y="0"/>
            <a:ext cx="514350" cy="514350"/>
          </a:xfrm>
          <a:prstGeom prst="rect">
            <a:avLst/>
          </a:prstGeom>
        </p:spPr>
      </p:pic>
    </p:spTree>
    <p:extLst>
      <p:ext uri="{BB962C8B-B14F-4D97-AF65-F5344CB8AC3E}">
        <p14:creationId xmlns:p14="http://schemas.microsoft.com/office/powerpoint/2010/main" val="153521679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4C5F727-FA73-47F4-8647-79441AA996E3}"/>
              </a:ext>
            </a:extLst>
          </p:cNvPr>
          <p:cNvSpPr/>
          <p:nvPr userDrawn="1"/>
        </p:nvSpPr>
        <p:spPr>
          <a:xfrm>
            <a:off x="0" y="0"/>
            <a:ext cx="9144000" cy="47863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 name="Title 1">
            <a:extLst>
              <a:ext uri="{FF2B5EF4-FFF2-40B4-BE49-F238E27FC236}">
                <a16:creationId xmlns:a16="http://schemas.microsoft.com/office/drawing/2014/main" id="{E94FD2F3-3119-48E2-B464-A93E23C5A607}"/>
              </a:ext>
            </a:extLst>
          </p:cNvPr>
          <p:cNvSpPr>
            <a:spLocks noGrp="1"/>
          </p:cNvSpPr>
          <p:nvPr>
            <p:ph type="title"/>
          </p:nvPr>
        </p:nvSpPr>
        <p:spPr>
          <a:xfrm>
            <a:off x="278607" y="762001"/>
            <a:ext cx="2997993" cy="1876424"/>
          </a:xfrm>
        </p:spPr>
        <p:txBody>
          <a:bodyPr anchor="b">
            <a:noAutofit/>
          </a:bodyPr>
          <a:lstStyle>
            <a:lvl1pPr>
              <a:defRPr sz="3600"/>
            </a:lvl1pPr>
          </a:lstStyle>
          <a:p>
            <a:r>
              <a:rPr lang="en-US"/>
              <a:t>Click to edit Master title style</a:t>
            </a:r>
          </a:p>
        </p:txBody>
      </p:sp>
      <p:sp>
        <p:nvSpPr>
          <p:cNvPr id="3" name="Content Placeholder 2">
            <a:extLst>
              <a:ext uri="{FF2B5EF4-FFF2-40B4-BE49-F238E27FC236}">
                <a16:creationId xmlns:a16="http://schemas.microsoft.com/office/drawing/2014/main" id="{FCE87C6E-3441-429B-A81D-87F8344C068B}"/>
              </a:ext>
            </a:extLst>
          </p:cNvPr>
          <p:cNvSpPr>
            <a:spLocks noGrp="1"/>
          </p:cNvSpPr>
          <p:nvPr>
            <p:ph idx="1"/>
          </p:nvPr>
        </p:nvSpPr>
        <p:spPr>
          <a:xfrm>
            <a:off x="278607" y="2714626"/>
            <a:ext cx="2997994" cy="1918097"/>
          </a:xfrm>
        </p:spPr>
        <p:txBody>
          <a:bodyPr>
            <a:normAutofit/>
          </a:bodyPr>
          <a:lstStyle>
            <a:lvl1pPr>
              <a:defRPr sz="1500"/>
            </a:lvl1pPr>
            <a:lvl2pPr>
              <a:defRPr sz="1350"/>
            </a:lvl2pPr>
            <a:lvl3pPr>
              <a:defRPr sz="1200"/>
            </a:lvl3pPr>
            <a:lvl4pPr>
              <a:defRPr sz="105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FC8ECDD1-1369-42FD-BD19-6797742A154C}"/>
              </a:ext>
            </a:extLst>
          </p:cNvPr>
          <p:cNvSpPr>
            <a:spLocks noGrp="1"/>
          </p:cNvSpPr>
          <p:nvPr>
            <p:ph type="sldNum" sz="quarter" idx="12"/>
          </p:nvPr>
        </p:nvSpPr>
        <p:spPr/>
        <p:txBody>
          <a:bodyPr/>
          <a:lstStyle/>
          <a:p>
            <a:fld id="{03DC2DEF-D2FE-4B45-ABA4-9F153FD1C98A}" type="slidenum">
              <a:rPr lang="en-US" smtClean="0"/>
              <a:t>‹#›</a:t>
            </a:fld>
            <a:endParaRPr lang="en-US"/>
          </a:p>
        </p:txBody>
      </p:sp>
      <p:sp>
        <p:nvSpPr>
          <p:cNvPr id="13" name="Picture Placeholder 6">
            <a:extLst>
              <a:ext uri="{FF2B5EF4-FFF2-40B4-BE49-F238E27FC236}">
                <a16:creationId xmlns:a16="http://schemas.microsoft.com/office/drawing/2014/main" id="{9303FD92-1AC4-4708-B13E-C97E00210D2E}"/>
              </a:ext>
            </a:extLst>
          </p:cNvPr>
          <p:cNvSpPr>
            <a:spLocks noGrp="1"/>
          </p:cNvSpPr>
          <p:nvPr>
            <p:ph type="pic" sz="quarter" idx="13"/>
          </p:nvPr>
        </p:nvSpPr>
        <p:spPr>
          <a:xfrm>
            <a:off x="3676651" y="464344"/>
            <a:ext cx="2590800" cy="4186238"/>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
        <p:nvSpPr>
          <p:cNvPr id="14" name="Picture Placeholder 6">
            <a:extLst>
              <a:ext uri="{FF2B5EF4-FFF2-40B4-BE49-F238E27FC236}">
                <a16:creationId xmlns:a16="http://schemas.microsoft.com/office/drawing/2014/main" id="{F6824EBC-CC6E-4D5A-B85A-DAC55ACE8533}"/>
              </a:ext>
            </a:extLst>
          </p:cNvPr>
          <p:cNvSpPr>
            <a:spLocks noGrp="1"/>
          </p:cNvSpPr>
          <p:nvPr>
            <p:ph type="pic" sz="quarter" idx="14"/>
          </p:nvPr>
        </p:nvSpPr>
        <p:spPr>
          <a:xfrm>
            <a:off x="6324601" y="195264"/>
            <a:ext cx="2590800" cy="4186237"/>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
        <p:nvSpPr>
          <p:cNvPr id="15" name="Rectangle 14">
            <a:extLst>
              <a:ext uri="{FF2B5EF4-FFF2-40B4-BE49-F238E27FC236}">
                <a16:creationId xmlns:a16="http://schemas.microsoft.com/office/drawing/2014/main" id="{43661888-890D-4E0C-8076-65EDFDB7DE27}"/>
              </a:ext>
            </a:extLst>
          </p:cNvPr>
          <p:cNvSpPr/>
          <p:nvPr userDrawn="1"/>
        </p:nvSpPr>
        <p:spPr>
          <a:xfrm>
            <a:off x="6324601" y="4381501"/>
            <a:ext cx="2594372" cy="269081"/>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6" name="Rectangle 15">
            <a:extLst>
              <a:ext uri="{FF2B5EF4-FFF2-40B4-BE49-F238E27FC236}">
                <a16:creationId xmlns:a16="http://schemas.microsoft.com/office/drawing/2014/main" id="{5AE48EF9-5BAF-4BD7-A6BE-866C0307B69F}"/>
              </a:ext>
            </a:extLst>
          </p:cNvPr>
          <p:cNvSpPr/>
          <p:nvPr userDrawn="1"/>
        </p:nvSpPr>
        <p:spPr>
          <a:xfrm>
            <a:off x="3676651" y="179632"/>
            <a:ext cx="2594372" cy="269081"/>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7" name="Rectangle 16">
            <a:extLst>
              <a:ext uri="{FF2B5EF4-FFF2-40B4-BE49-F238E27FC236}">
                <a16:creationId xmlns:a16="http://schemas.microsoft.com/office/drawing/2014/main" id="{E8D4A5F4-99AC-4FB3-8A59-AB8D7B4FC7D7}"/>
              </a:ext>
            </a:extLst>
          </p:cNvPr>
          <p:cNvSpPr/>
          <p:nvPr userDrawn="1"/>
        </p:nvSpPr>
        <p:spPr>
          <a:xfrm>
            <a:off x="0" y="1038225"/>
            <a:ext cx="133350" cy="3343275"/>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pic>
        <p:nvPicPr>
          <p:cNvPr id="11" name="Picture 10">
            <a:extLst>
              <a:ext uri="{FF2B5EF4-FFF2-40B4-BE49-F238E27FC236}">
                <a16:creationId xmlns:a16="http://schemas.microsoft.com/office/drawing/2014/main" id="{263033F2-523A-42F8-B17A-2CDB760876B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29650" y="0"/>
            <a:ext cx="514350" cy="514350"/>
          </a:xfrm>
          <a:prstGeom prst="rect">
            <a:avLst/>
          </a:prstGeom>
        </p:spPr>
      </p:pic>
    </p:spTree>
    <p:extLst>
      <p:ext uri="{BB962C8B-B14F-4D97-AF65-F5344CB8AC3E}">
        <p14:creationId xmlns:p14="http://schemas.microsoft.com/office/powerpoint/2010/main" val="28033549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4C5F727-FA73-47F4-8647-79441AA996E3}"/>
              </a:ext>
            </a:extLst>
          </p:cNvPr>
          <p:cNvSpPr/>
          <p:nvPr userDrawn="1"/>
        </p:nvSpPr>
        <p:spPr>
          <a:xfrm>
            <a:off x="0" y="0"/>
            <a:ext cx="9144000" cy="47863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 name="Title 1">
            <a:extLst>
              <a:ext uri="{FF2B5EF4-FFF2-40B4-BE49-F238E27FC236}">
                <a16:creationId xmlns:a16="http://schemas.microsoft.com/office/drawing/2014/main" id="{E94FD2F3-3119-48E2-B464-A93E23C5A607}"/>
              </a:ext>
            </a:extLst>
          </p:cNvPr>
          <p:cNvSpPr>
            <a:spLocks noGrp="1"/>
          </p:cNvSpPr>
          <p:nvPr>
            <p:ph type="title"/>
          </p:nvPr>
        </p:nvSpPr>
        <p:spPr>
          <a:xfrm>
            <a:off x="278607" y="357188"/>
            <a:ext cx="3874293" cy="1918097"/>
          </a:xfrm>
        </p:spPr>
        <p:txBody>
          <a:bodyPr anchor="ctr">
            <a:noAutofit/>
          </a:bodyPr>
          <a:lstStyle>
            <a:lvl1pPr>
              <a:defRPr sz="4050"/>
            </a:lvl1pPr>
          </a:lstStyle>
          <a:p>
            <a:r>
              <a:rPr lang="en-US"/>
              <a:t>Click to edit Master title style</a:t>
            </a:r>
          </a:p>
        </p:txBody>
      </p:sp>
      <p:sp>
        <p:nvSpPr>
          <p:cNvPr id="3" name="Content Placeholder 2">
            <a:extLst>
              <a:ext uri="{FF2B5EF4-FFF2-40B4-BE49-F238E27FC236}">
                <a16:creationId xmlns:a16="http://schemas.microsoft.com/office/drawing/2014/main" id="{FCE87C6E-3441-429B-A81D-87F8344C068B}"/>
              </a:ext>
            </a:extLst>
          </p:cNvPr>
          <p:cNvSpPr>
            <a:spLocks noGrp="1"/>
          </p:cNvSpPr>
          <p:nvPr>
            <p:ph idx="1"/>
          </p:nvPr>
        </p:nvSpPr>
        <p:spPr>
          <a:xfrm>
            <a:off x="4572001" y="357188"/>
            <a:ext cx="4346972" cy="1918097"/>
          </a:xfrm>
        </p:spPr>
        <p:txBody>
          <a:bodyPr>
            <a:normAutofit/>
          </a:bodyPr>
          <a:lstStyle>
            <a:lvl1pPr>
              <a:defRPr sz="1500"/>
            </a:lvl1pPr>
            <a:lvl2pPr>
              <a:defRPr sz="1350"/>
            </a:lvl2pPr>
            <a:lvl3pPr>
              <a:defRPr sz="1200"/>
            </a:lvl3pPr>
            <a:lvl4pPr>
              <a:defRPr sz="105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FC8ECDD1-1369-42FD-BD19-6797742A154C}"/>
              </a:ext>
            </a:extLst>
          </p:cNvPr>
          <p:cNvSpPr>
            <a:spLocks noGrp="1"/>
          </p:cNvSpPr>
          <p:nvPr>
            <p:ph type="sldNum" sz="quarter" idx="12"/>
          </p:nvPr>
        </p:nvSpPr>
        <p:spPr/>
        <p:txBody>
          <a:bodyPr/>
          <a:lstStyle/>
          <a:p>
            <a:fld id="{03DC2DEF-D2FE-4B45-ABA4-9F153FD1C98A}" type="slidenum">
              <a:rPr lang="en-US" smtClean="0"/>
              <a:t>‹#›</a:t>
            </a:fld>
            <a:endParaRPr lang="en-US"/>
          </a:p>
        </p:txBody>
      </p:sp>
      <p:sp>
        <p:nvSpPr>
          <p:cNvPr id="13" name="Picture Placeholder 6">
            <a:extLst>
              <a:ext uri="{FF2B5EF4-FFF2-40B4-BE49-F238E27FC236}">
                <a16:creationId xmlns:a16="http://schemas.microsoft.com/office/drawing/2014/main" id="{9303FD92-1AC4-4708-B13E-C97E00210D2E}"/>
              </a:ext>
            </a:extLst>
          </p:cNvPr>
          <p:cNvSpPr>
            <a:spLocks noGrp="1"/>
          </p:cNvSpPr>
          <p:nvPr>
            <p:ph type="pic" sz="quarter" idx="13"/>
          </p:nvPr>
        </p:nvSpPr>
        <p:spPr>
          <a:xfrm>
            <a:off x="278607" y="2425456"/>
            <a:ext cx="8640365" cy="2225125"/>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
        <p:nvSpPr>
          <p:cNvPr id="11" name="Rectangle 10">
            <a:extLst>
              <a:ext uri="{FF2B5EF4-FFF2-40B4-BE49-F238E27FC236}">
                <a16:creationId xmlns:a16="http://schemas.microsoft.com/office/drawing/2014/main" id="{0E4979D5-6F1E-40A2-9A8E-8C5AE1AA3B62}"/>
              </a:ext>
            </a:extLst>
          </p:cNvPr>
          <p:cNvSpPr/>
          <p:nvPr userDrawn="1"/>
        </p:nvSpPr>
        <p:spPr>
          <a:xfrm>
            <a:off x="0" y="357188"/>
            <a:ext cx="123825" cy="191809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pic>
        <p:nvPicPr>
          <p:cNvPr id="9" name="Picture 8">
            <a:extLst>
              <a:ext uri="{FF2B5EF4-FFF2-40B4-BE49-F238E27FC236}">
                <a16:creationId xmlns:a16="http://schemas.microsoft.com/office/drawing/2014/main" id="{E438A62D-B2ED-4838-8A93-F201107752C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29650" y="0"/>
            <a:ext cx="514350" cy="514350"/>
          </a:xfrm>
          <a:prstGeom prst="rect">
            <a:avLst/>
          </a:prstGeom>
        </p:spPr>
      </p:pic>
    </p:spTree>
    <p:extLst>
      <p:ext uri="{BB962C8B-B14F-4D97-AF65-F5344CB8AC3E}">
        <p14:creationId xmlns:p14="http://schemas.microsoft.com/office/powerpoint/2010/main" val="172126649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4C5F727-FA73-47F4-8647-79441AA996E3}"/>
              </a:ext>
            </a:extLst>
          </p:cNvPr>
          <p:cNvSpPr/>
          <p:nvPr userDrawn="1"/>
        </p:nvSpPr>
        <p:spPr>
          <a:xfrm>
            <a:off x="0" y="0"/>
            <a:ext cx="9144000" cy="47863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1" name="Rectangle 10">
            <a:extLst>
              <a:ext uri="{FF2B5EF4-FFF2-40B4-BE49-F238E27FC236}">
                <a16:creationId xmlns:a16="http://schemas.microsoft.com/office/drawing/2014/main" id="{0E4979D5-6F1E-40A2-9A8E-8C5AE1AA3B62}"/>
              </a:ext>
            </a:extLst>
          </p:cNvPr>
          <p:cNvSpPr/>
          <p:nvPr userDrawn="1"/>
        </p:nvSpPr>
        <p:spPr>
          <a:xfrm>
            <a:off x="0" y="0"/>
            <a:ext cx="3853544" cy="5143500"/>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 name="Title 1">
            <a:extLst>
              <a:ext uri="{FF2B5EF4-FFF2-40B4-BE49-F238E27FC236}">
                <a16:creationId xmlns:a16="http://schemas.microsoft.com/office/drawing/2014/main" id="{E94FD2F3-3119-48E2-B464-A93E23C5A607}"/>
              </a:ext>
            </a:extLst>
          </p:cNvPr>
          <p:cNvSpPr>
            <a:spLocks noGrp="1"/>
          </p:cNvSpPr>
          <p:nvPr>
            <p:ph type="title"/>
          </p:nvPr>
        </p:nvSpPr>
        <p:spPr>
          <a:xfrm>
            <a:off x="4964398" y="972132"/>
            <a:ext cx="3954573" cy="1163680"/>
          </a:xfrm>
        </p:spPr>
        <p:txBody>
          <a:bodyPr anchor="b">
            <a:noAutofit/>
          </a:bodyPr>
          <a:lstStyle>
            <a:lvl1pPr>
              <a:defRPr sz="4050"/>
            </a:lvl1pPr>
          </a:lstStyle>
          <a:p>
            <a:r>
              <a:rPr lang="en-US"/>
              <a:t>Click to edit Master title style</a:t>
            </a:r>
          </a:p>
        </p:txBody>
      </p:sp>
      <p:sp>
        <p:nvSpPr>
          <p:cNvPr id="3" name="Content Placeholder 2">
            <a:extLst>
              <a:ext uri="{FF2B5EF4-FFF2-40B4-BE49-F238E27FC236}">
                <a16:creationId xmlns:a16="http://schemas.microsoft.com/office/drawing/2014/main" id="{FCE87C6E-3441-429B-A81D-87F8344C068B}"/>
              </a:ext>
            </a:extLst>
          </p:cNvPr>
          <p:cNvSpPr>
            <a:spLocks noGrp="1"/>
          </p:cNvSpPr>
          <p:nvPr>
            <p:ph idx="1"/>
          </p:nvPr>
        </p:nvSpPr>
        <p:spPr>
          <a:xfrm>
            <a:off x="4964399" y="2305476"/>
            <a:ext cx="3954573" cy="1918097"/>
          </a:xfrm>
        </p:spPr>
        <p:txBody>
          <a:bodyPr>
            <a:normAutofit/>
          </a:bodyPr>
          <a:lstStyle>
            <a:lvl1pPr>
              <a:defRPr sz="1800"/>
            </a:lvl1pPr>
            <a:lvl2pPr>
              <a:defRPr sz="1650"/>
            </a:lvl2pPr>
            <a:lvl3pPr>
              <a:defRPr sz="135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FC8ECDD1-1369-42FD-BD19-6797742A154C}"/>
              </a:ext>
            </a:extLst>
          </p:cNvPr>
          <p:cNvSpPr>
            <a:spLocks noGrp="1"/>
          </p:cNvSpPr>
          <p:nvPr>
            <p:ph type="sldNum" sz="quarter" idx="12"/>
          </p:nvPr>
        </p:nvSpPr>
        <p:spPr/>
        <p:txBody>
          <a:bodyPr/>
          <a:lstStyle/>
          <a:p>
            <a:fld id="{03DC2DEF-D2FE-4B45-ABA4-9F153FD1C98A}" type="slidenum">
              <a:rPr lang="en-US" smtClean="0"/>
              <a:t>‹#›</a:t>
            </a:fld>
            <a:endParaRPr lang="en-US"/>
          </a:p>
        </p:txBody>
      </p:sp>
      <p:sp>
        <p:nvSpPr>
          <p:cNvPr id="13" name="Picture Placeholder 6">
            <a:extLst>
              <a:ext uri="{FF2B5EF4-FFF2-40B4-BE49-F238E27FC236}">
                <a16:creationId xmlns:a16="http://schemas.microsoft.com/office/drawing/2014/main" id="{9303FD92-1AC4-4708-B13E-C97E00210D2E}"/>
              </a:ext>
            </a:extLst>
          </p:cNvPr>
          <p:cNvSpPr>
            <a:spLocks noGrp="1"/>
          </p:cNvSpPr>
          <p:nvPr>
            <p:ph type="pic" sz="quarter" idx="13"/>
          </p:nvPr>
        </p:nvSpPr>
        <p:spPr>
          <a:xfrm>
            <a:off x="838201" y="762000"/>
            <a:ext cx="3853544" cy="3733800"/>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
        <p:nvSpPr>
          <p:cNvPr id="4" name="Rectangle 3">
            <a:extLst>
              <a:ext uri="{FF2B5EF4-FFF2-40B4-BE49-F238E27FC236}">
                <a16:creationId xmlns:a16="http://schemas.microsoft.com/office/drawing/2014/main" id="{7306EB3B-6A54-45E7-B23D-F9515CC15D12}"/>
              </a:ext>
            </a:extLst>
          </p:cNvPr>
          <p:cNvSpPr/>
          <p:nvPr userDrawn="1"/>
        </p:nvSpPr>
        <p:spPr>
          <a:xfrm>
            <a:off x="0" y="4495800"/>
            <a:ext cx="3069772" cy="647700"/>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9" name="Rectangle 8">
            <a:extLst>
              <a:ext uri="{FF2B5EF4-FFF2-40B4-BE49-F238E27FC236}">
                <a16:creationId xmlns:a16="http://schemas.microsoft.com/office/drawing/2014/main" id="{7E110354-15BA-4B22-B7CF-3D5BFA5C722D}"/>
              </a:ext>
            </a:extLst>
          </p:cNvPr>
          <p:cNvSpPr/>
          <p:nvPr userDrawn="1"/>
        </p:nvSpPr>
        <p:spPr>
          <a:xfrm>
            <a:off x="1621973" y="654908"/>
            <a:ext cx="3069772" cy="103932"/>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pic>
        <p:nvPicPr>
          <p:cNvPr id="10" name="Picture 9">
            <a:extLst>
              <a:ext uri="{FF2B5EF4-FFF2-40B4-BE49-F238E27FC236}">
                <a16:creationId xmlns:a16="http://schemas.microsoft.com/office/drawing/2014/main" id="{04A00F99-CAF3-4508-8D57-23F9459EAE6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29650" y="0"/>
            <a:ext cx="514350" cy="514350"/>
          </a:xfrm>
          <a:prstGeom prst="rect">
            <a:avLst/>
          </a:prstGeom>
        </p:spPr>
      </p:pic>
    </p:spTree>
    <p:extLst>
      <p:ext uri="{BB962C8B-B14F-4D97-AF65-F5344CB8AC3E}">
        <p14:creationId xmlns:p14="http://schemas.microsoft.com/office/powerpoint/2010/main" val="13227855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6_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4C5F727-FA73-47F4-8647-79441AA996E3}"/>
              </a:ext>
            </a:extLst>
          </p:cNvPr>
          <p:cNvSpPr/>
          <p:nvPr userDrawn="1"/>
        </p:nvSpPr>
        <p:spPr>
          <a:xfrm>
            <a:off x="0" y="0"/>
            <a:ext cx="9144000" cy="47863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 name="Title 1">
            <a:extLst>
              <a:ext uri="{FF2B5EF4-FFF2-40B4-BE49-F238E27FC236}">
                <a16:creationId xmlns:a16="http://schemas.microsoft.com/office/drawing/2014/main" id="{E94FD2F3-3119-48E2-B464-A93E23C5A607}"/>
              </a:ext>
            </a:extLst>
          </p:cNvPr>
          <p:cNvSpPr>
            <a:spLocks noGrp="1"/>
          </p:cNvSpPr>
          <p:nvPr>
            <p:ph type="title"/>
          </p:nvPr>
        </p:nvSpPr>
        <p:spPr>
          <a:xfrm>
            <a:off x="278606" y="1337873"/>
            <a:ext cx="2333966" cy="2467754"/>
          </a:xfrm>
        </p:spPr>
        <p:txBody>
          <a:bodyPr anchor="ctr">
            <a:noAutofit/>
          </a:bodyPr>
          <a:lstStyle>
            <a:lvl1pPr>
              <a:defRPr sz="3600"/>
            </a:lvl1pPr>
          </a:lstStyle>
          <a:p>
            <a:r>
              <a:rPr lang="en-US"/>
              <a:t>Click to edit Master title style</a:t>
            </a:r>
          </a:p>
        </p:txBody>
      </p:sp>
      <p:sp>
        <p:nvSpPr>
          <p:cNvPr id="3" name="Content Placeholder 2">
            <a:extLst>
              <a:ext uri="{FF2B5EF4-FFF2-40B4-BE49-F238E27FC236}">
                <a16:creationId xmlns:a16="http://schemas.microsoft.com/office/drawing/2014/main" id="{FCE87C6E-3441-429B-A81D-87F8344C068B}"/>
              </a:ext>
            </a:extLst>
          </p:cNvPr>
          <p:cNvSpPr>
            <a:spLocks noGrp="1"/>
          </p:cNvSpPr>
          <p:nvPr>
            <p:ph idx="1"/>
          </p:nvPr>
        </p:nvSpPr>
        <p:spPr>
          <a:xfrm>
            <a:off x="5617028" y="1337874"/>
            <a:ext cx="3301944" cy="2467754"/>
          </a:xfrm>
        </p:spPr>
        <p:txBody>
          <a:bodyPr anchor="ctr">
            <a:normAutofit/>
          </a:bodyPr>
          <a:lstStyle>
            <a:lvl1pPr>
              <a:defRPr sz="1500"/>
            </a:lvl1pPr>
            <a:lvl2pPr>
              <a:defRPr sz="1350"/>
            </a:lvl2pPr>
            <a:lvl3pPr>
              <a:defRPr sz="1200"/>
            </a:lvl3pPr>
            <a:lvl4pPr>
              <a:defRPr sz="105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FC8ECDD1-1369-42FD-BD19-6797742A154C}"/>
              </a:ext>
            </a:extLst>
          </p:cNvPr>
          <p:cNvSpPr>
            <a:spLocks noGrp="1"/>
          </p:cNvSpPr>
          <p:nvPr>
            <p:ph type="sldNum" sz="quarter" idx="12"/>
          </p:nvPr>
        </p:nvSpPr>
        <p:spPr/>
        <p:txBody>
          <a:bodyPr/>
          <a:lstStyle/>
          <a:p>
            <a:fld id="{03DC2DEF-D2FE-4B45-ABA4-9F153FD1C98A}" type="slidenum">
              <a:rPr lang="en-US" smtClean="0"/>
              <a:t>‹#›</a:t>
            </a:fld>
            <a:endParaRPr lang="en-US"/>
          </a:p>
        </p:txBody>
      </p:sp>
      <p:sp>
        <p:nvSpPr>
          <p:cNvPr id="13" name="Picture Placeholder 6">
            <a:extLst>
              <a:ext uri="{FF2B5EF4-FFF2-40B4-BE49-F238E27FC236}">
                <a16:creationId xmlns:a16="http://schemas.microsoft.com/office/drawing/2014/main" id="{9303FD92-1AC4-4708-B13E-C97E00210D2E}"/>
              </a:ext>
            </a:extLst>
          </p:cNvPr>
          <p:cNvSpPr>
            <a:spLocks noGrp="1"/>
          </p:cNvSpPr>
          <p:nvPr>
            <p:ph type="pic" sz="quarter" idx="13"/>
          </p:nvPr>
        </p:nvSpPr>
        <p:spPr>
          <a:xfrm>
            <a:off x="2754086" y="0"/>
            <a:ext cx="2721428" cy="5143500"/>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
        <p:nvSpPr>
          <p:cNvPr id="5" name="Rectangle 4">
            <a:extLst>
              <a:ext uri="{FF2B5EF4-FFF2-40B4-BE49-F238E27FC236}">
                <a16:creationId xmlns:a16="http://schemas.microsoft.com/office/drawing/2014/main" id="{8E16C293-C1E0-4EA5-BDE5-D226D72FC08B}"/>
              </a:ext>
            </a:extLst>
          </p:cNvPr>
          <p:cNvSpPr/>
          <p:nvPr userDrawn="1"/>
        </p:nvSpPr>
        <p:spPr>
          <a:xfrm>
            <a:off x="278606" y="3973285"/>
            <a:ext cx="2333966" cy="1170215"/>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2" name="Rectangle 11">
            <a:extLst>
              <a:ext uri="{FF2B5EF4-FFF2-40B4-BE49-F238E27FC236}">
                <a16:creationId xmlns:a16="http://schemas.microsoft.com/office/drawing/2014/main" id="{DC770C08-8FFF-4293-8E7D-DBFEE4E3E443}"/>
              </a:ext>
            </a:extLst>
          </p:cNvPr>
          <p:cNvSpPr/>
          <p:nvPr userDrawn="1"/>
        </p:nvSpPr>
        <p:spPr>
          <a:xfrm>
            <a:off x="5617028" y="0"/>
            <a:ext cx="3301945" cy="1170215"/>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pic>
        <p:nvPicPr>
          <p:cNvPr id="9" name="Picture 8">
            <a:extLst>
              <a:ext uri="{FF2B5EF4-FFF2-40B4-BE49-F238E27FC236}">
                <a16:creationId xmlns:a16="http://schemas.microsoft.com/office/drawing/2014/main" id="{2571E042-0B25-4EC5-BF5B-C891B8D9C4F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29650" y="0"/>
            <a:ext cx="514350" cy="514350"/>
          </a:xfrm>
          <a:prstGeom prst="rect">
            <a:avLst/>
          </a:prstGeom>
        </p:spPr>
      </p:pic>
    </p:spTree>
    <p:extLst>
      <p:ext uri="{BB962C8B-B14F-4D97-AF65-F5344CB8AC3E}">
        <p14:creationId xmlns:p14="http://schemas.microsoft.com/office/powerpoint/2010/main" val="400839113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D497887-B1EF-4184-95F4-276A92D54B8F}"/>
              </a:ext>
            </a:extLst>
          </p:cNvPr>
          <p:cNvSpPr/>
          <p:nvPr userDrawn="1"/>
        </p:nvSpPr>
        <p:spPr>
          <a:xfrm>
            <a:off x="0" y="0"/>
            <a:ext cx="9144000" cy="47863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8" name="Rectangle 7">
            <a:extLst>
              <a:ext uri="{FF2B5EF4-FFF2-40B4-BE49-F238E27FC236}">
                <a16:creationId xmlns:a16="http://schemas.microsoft.com/office/drawing/2014/main" id="{4F93C6CC-9D8D-4981-8106-72C617756BD8}"/>
              </a:ext>
            </a:extLst>
          </p:cNvPr>
          <p:cNvSpPr/>
          <p:nvPr userDrawn="1"/>
        </p:nvSpPr>
        <p:spPr>
          <a:xfrm>
            <a:off x="0" y="1042308"/>
            <a:ext cx="9144000" cy="3058886"/>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 name="Title 1">
            <a:extLst>
              <a:ext uri="{FF2B5EF4-FFF2-40B4-BE49-F238E27FC236}">
                <a16:creationId xmlns:a16="http://schemas.microsoft.com/office/drawing/2014/main" id="{4C2FFEDF-1F62-45E5-8000-9689D9DFC4D1}"/>
              </a:ext>
            </a:extLst>
          </p:cNvPr>
          <p:cNvSpPr>
            <a:spLocks noGrp="1"/>
          </p:cNvSpPr>
          <p:nvPr>
            <p:ph type="title"/>
          </p:nvPr>
        </p:nvSpPr>
        <p:spPr>
          <a:xfrm>
            <a:off x="623888" y="1748689"/>
            <a:ext cx="7886700" cy="1125140"/>
          </a:xfrm>
        </p:spPr>
        <p:txBody>
          <a:bodyPr anchor="ctr"/>
          <a:lstStyle>
            <a:lvl1pPr>
              <a:defRPr sz="4500">
                <a:solidFill>
                  <a:schemeClr val="bg1"/>
                </a:solidFill>
              </a:defRPr>
            </a:lvl1pPr>
          </a:lstStyle>
          <a:p>
            <a:r>
              <a:rPr lang="en-US"/>
              <a:t>Click to edit Master title style</a:t>
            </a:r>
          </a:p>
        </p:txBody>
      </p:sp>
      <p:sp>
        <p:nvSpPr>
          <p:cNvPr id="3" name="Text Placeholder 2">
            <a:extLst>
              <a:ext uri="{FF2B5EF4-FFF2-40B4-BE49-F238E27FC236}">
                <a16:creationId xmlns:a16="http://schemas.microsoft.com/office/drawing/2014/main" id="{E6F2E6F7-3BE5-4484-A73E-3EFDB7348BB5}"/>
              </a:ext>
            </a:extLst>
          </p:cNvPr>
          <p:cNvSpPr>
            <a:spLocks noGrp="1"/>
          </p:cNvSpPr>
          <p:nvPr>
            <p:ph type="body" idx="1"/>
          </p:nvPr>
        </p:nvSpPr>
        <p:spPr>
          <a:xfrm>
            <a:off x="623888" y="2976053"/>
            <a:ext cx="7886700" cy="604157"/>
          </a:xfrm>
        </p:spPr>
        <p:txBody>
          <a:bodyPr/>
          <a:lstStyle>
            <a:lvl1pPr marL="0" indent="0">
              <a:buNone/>
              <a:defRPr sz="180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6" name="Slide Number Placeholder 5">
            <a:extLst>
              <a:ext uri="{FF2B5EF4-FFF2-40B4-BE49-F238E27FC236}">
                <a16:creationId xmlns:a16="http://schemas.microsoft.com/office/drawing/2014/main" id="{A8D10129-98D8-456D-9925-F02A38DE1423}"/>
              </a:ext>
            </a:extLst>
          </p:cNvPr>
          <p:cNvSpPr>
            <a:spLocks noGrp="1"/>
          </p:cNvSpPr>
          <p:nvPr>
            <p:ph type="sldNum" sz="quarter" idx="12"/>
          </p:nvPr>
        </p:nvSpPr>
        <p:spPr/>
        <p:txBody>
          <a:bodyPr/>
          <a:lstStyle/>
          <a:p>
            <a:fld id="{03DC2DEF-D2FE-4B45-ABA4-9F153FD1C98A}" type="slidenum">
              <a:rPr lang="en-US" smtClean="0"/>
              <a:t>‹#›</a:t>
            </a:fld>
            <a:endParaRPr lang="en-US"/>
          </a:p>
        </p:txBody>
      </p:sp>
      <p:sp>
        <p:nvSpPr>
          <p:cNvPr id="9" name="Rectangle 8">
            <a:extLst>
              <a:ext uri="{FF2B5EF4-FFF2-40B4-BE49-F238E27FC236}">
                <a16:creationId xmlns:a16="http://schemas.microsoft.com/office/drawing/2014/main" id="{919AEFA0-9379-4E32-9D66-976465036916}"/>
              </a:ext>
            </a:extLst>
          </p:cNvPr>
          <p:cNvSpPr/>
          <p:nvPr userDrawn="1"/>
        </p:nvSpPr>
        <p:spPr>
          <a:xfrm>
            <a:off x="278607" y="435429"/>
            <a:ext cx="1180079" cy="1125140"/>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0" name="Rectangle 9">
            <a:extLst>
              <a:ext uri="{FF2B5EF4-FFF2-40B4-BE49-F238E27FC236}">
                <a16:creationId xmlns:a16="http://schemas.microsoft.com/office/drawing/2014/main" id="{64FFB43B-30D9-4055-B912-4E3C85B03657}"/>
              </a:ext>
            </a:extLst>
          </p:cNvPr>
          <p:cNvSpPr/>
          <p:nvPr userDrawn="1"/>
        </p:nvSpPr>
        <p:spPr>
          <a:xfrm>
            <a:off x="5323115" y="3828955"/>
            <a:ext cx="3595858" cy="544475"/>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pic>
        <p:nvPicPr>
          <p:cNvPr id="11" name="Picture 10">
            <a:extLst>
              <a:ext uri="{FF2B5EF4-FFF2-40B4-BE49-F238E27FC236}">
                <a16:creationId xmlns:a16="http://schemas.microsoft.com/office/drawing/2014/main" id="{9BE3D0EE-E866-4355-B8A6-A9203BFCD9C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29650" y="0"/>
            <a:ext cx="514350" cy="514350"/>
          </a:xfrm>
          <a:prstGeom prst="rect">
            <a:avLst/>
          </a:prstGeom>
        </p:spPr>
      </p:pic>
    </p:spTree>
    <p:extLst>
      <p:ext uri="{BB962C8B-B14F-4D97-AF65-F5344CB8AC3E}">
        <p14:creationId xmlns:p14="http://schemas.microsoft.com/office/powerpoint/2010/main" val="333867527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D497887-B1EF-4184-95F4-276A92D54B8F}"/>
              </a:ext>
            </a:extLst>
          </p:cNvPr>
          <p:cNvSpPr/>
          <p:nvPr userDrawn="1"/>
        </p:nvSpPr>
        <p:spPr>
          <a:xfrm>
            <a:off x="0" y="0"/>
            <a:ext cx="9144000" cy="47863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8" name="Rectangle 7">
            <a:extLst>
              <a:ext uri="{FF2B5EF4-FFF2-40B4-BE49-F238E27FC236}">
                <a16:creationId xmlns:a16="http://schemas.microsoft.com/office/drawing/2014/main" id="{4F93C6CC-9D8D-4981-8106-72C617756BD8}"/>
              </a:ext>
            </a:extLst>
          </p:cNvPr>
          <p:cNvSpPr/>
          <p:nvPr userDrawn="1"/>
        </p:nvSpPr>
        <p:spPr>
          <a:xfrm>
            <a:off x="0" y="1"/>
            <a:ext cx="4572000" cy="5143499"/>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11" name="Picture Placeholder 6">
            <a:extLst>
              <a:ext uri="{FF2B5EF4-FFF2-40B4-BE49-F238E27FC236}">
                <a16:creationId xmlns:a16="http://schemas.microsoft.com/office/drawing/2014/main" id="{391EAACA-1322-4E60-917E-C7408F539D5D}"/>
              </a:ext>
            </a:extLst>
          </p:cNvPr>
          <p:cNvSpPr>
            <a:spLocks noGrp="1"/>
          </p:cNvSpPr>
          <p:nvPr>
            <p:ph type="pic" sz="quarter" idx="13"/>
          </p:nvPr>
        </p:nvSpPr>
        <p:spPr>
          <a:xfrm>
            <a:off x="278607" y="195263"/>
            <a:ext cx="8640366" cy="4507366"/>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noProof="0"/>
              <a:t>Click icon to add picture</a:t>
            </a:r>
          </a:p>
        </p:txBody>
      </p:sp>
      <p:sp>
        <p:nvSpPr>
          <p:cNvPr id="2" name="Title 1">
            <a:extLst>
              <a:ext uri="{FF2B5EF4-FFF2-40B4-BE49-F238E27FC236}">
                <a16:creationId xmlns:a16="http://schemas.microsoft.com/office/drawing/2014/main" id="{4C2FFEDF-1F62-45E5-8000-9689D9DFC4D1}"/>
              </a:ext>
            </a:extLst>
          </p:cNvPr>
          <p:cNvSpPr>
            <a:spLocks noGrp="1"/>
          </p:cNvSpPr>
          <p:nvPr>
            <p:ph type="title"/>
          </p:nvPr>
        </p:nvSpPr>
        <p:spPr>
          <a:xfrm>
            <a:off x="881062" y="2968374"/>
            <a:ext cx="7215188" cy="1125140"/>
          </a:xfrm>
        </p:spPr>
        <p:txBody>
          <a:bodyPr anchor="ctr"/>
          <a:lstStyle>
            <a:lvl1pPr>
              <a:defRPr sz="4500">
                <a:solidFill>
                  <a:schemeClr val="bg1"/>
                </a:solidFill>
              </a:defRPr>
            </a:lvl1pPr>
          </a:lstStyle>
          <a:p>
            <a:r>
              <a:rPr lang="en-US" noProof="0"/>
              <a:t>Click to edit Master title style</a:t>
            </a:r>
          </a:p>
        </p:txBody>
      </p:sp>
      <p:sp>
        <p:nvSpPr>
          <p:cNvPr id="6" name="Slide Number Placeholder 5">
            <a:extLst>
              <a:ext uri="{FF2B5EF4-FFF2-40B4-BE49-F238E27FC236}">
                <a16:creationId xmlns:a16="http://schemas.microsoft.com/office/drawing/2014/main" id="{A8D10129-98D8-456D-9925-F02A38DE1423}"/>
              </a:ext>
            </a:extLst>
          </p:cNvPr>
          <p:cNvSpPr>
            <a:spLocks noGrp="1"/>
          </p:cNvSpPr>
          <p:nvPr>
            <p:ph type="sldNum" sz="quarter" idx="12"/>
          </p:nvPr>
        </p:nvSpPr>
        <p:spPr/>
        <p:txBody>
          <a:bodyPr/>
          <a:lstStyle/>
          <a:p>
            <a:fld id="{03DC2DEF-D2FE-4B45-ABA4-9F153FD1C98A}" type="slidenum">
              <a:rPr lang="en-US" noProof="0" smtClean="0"/>
              <a:t>‹#›</a:t>
            </a:fld>
            <a:endParaRPr lang="en-US" noProof="0"/>
          </a:p>
        </p:txBody>
      </p:sp>
      <p:sp>
        <p:nvSpPr>
          <p:cNvPr id="12" name="Freeform: Shape 11">
            <a:extLst>
              <a:ext uri="{FF2B5EF4-FFF2-40B4-BE49-F238E27FC236}">
                <a16:creationId xmlns:a16="http://schemas.microsoft.com/office/drawing/2014/main" id="{43296215-27AE-462B-9127-E1C932633896}"/>
              </a:ext>
            </a:extLst>
          </p:cNvPr>
          <p:cNvSpPr/>
          <p:nvPr userDrawn="1"/>
        </p:nvSpPr>
        <p:spPr>
          <a:xfrm>
            <a:off x="820103" y="2882546"/>
            <a:ext cx="1291590" cy="1296795"/>
          </a:xfrm>
          <a:custGeom>
            <a:avLst/>
            <a:gdLst>
              <a:gd name="connsiteX0" fmla="*/ 0 w 2730500"/>
              <a:gd name="connsiteY0" fmla="*/ 0 h 2730500"/>
              <a:gd name="connsiteX1" fmla="*/ 2730500 w 2730500"/>
              <a:gd name="connsiteY1" fmla="*/ 0 h 2730500"/>
              <a:gd name="connsiteX2" fmla="*/ 2730500 w 2730500"/>
              <a:gd name="connsiteY2" fmla="*/ 672834 h 2730500"/>
              <a:gd name="connsiteX3" fmla="*/ 2606675 w 2730500"/>
              <a:gd name="connsiteY3" fmla="*/ 672834 h 2730500"/>
              <a:gd name="connsiteX4" fmla="*/ 2606675 w 2730500"/>
              <a:gd name="connsiteY4" fmla="*/ 116870 h 2730500"/>
              <a:gd name="connsiteX5" fmla="*/ 123826 w 2730500"/>
              <a:gd name="connsiteY5" fmla="*/ 116870 h 2730500"/>
              <a:gd name="connsiteX6" fmla="*/ 123826 w 2730500"/>
              <a:gd name="connsiteY6" fmla="*/ 2613630 h 2730500"/>
              <a:gd name="connsiteX7" fmla="*/ 2606675 w 2730500"/>
              <a:gd name="connsiteY7" fmla="*/ 2613630 h 2730500"/>
              <a:gd name="connsiteX8" fmla="*/ 2606675 w 2730500"/>
              <a:gd name="connsiteY8" fmla="*/ 2066205 h 2730500"/>
              <a:gd name="connsiteX9" fmla="*/ 2730500 w 2730500"/>
              <a:gd name="connsiteY9" fmla="*/ 2066205 h 2730500"/>
              <a:gd name="connsiteX10" fmla="*/ 2730500 w 2730500"/>
              <a:gd name="connsiteY10" fmla="*/ 2730500 h 2730500"/>
              <a:gd name="connsiteX11" fmla="*/ 0 w 2730500"/>
              <a:gd name="connsiteY11" fmla="*/ 2730500 h 2730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30500" h="2730500">
                <a:moveTo>
                  <a:pt x="0" y="0"/>
                </a:moveTo>
                <a:lnTo>
                  <a:pt x="2730500" y="0"/>
                </a:lnTo>
                <a:lnTo>
                  <a:pt x="2730500" y="672834"/>
                </a:lnTo>
                <a:lnTo>
                  <a:pt x="2606675" y="672834"/>
                </a:lnTo>
                <a:lnTo>
                  <a:pt x="2606675" y="116870"/>
                </a:lnTo>
                <a:lnTo>
                  <a:pt x="123826" y="116870"/>
                </a:lnTo>
                <a:lnTo>
                  <a:pt x="123826" y="2613630"/>
                </a:lnTo>
                <a:lnTo>
                  <a:pt x="2606675" y="2613630"/>
                </a:lnTo>
                <a:lnTo>
                  <a:pt x="2606675" y="2066205"/>
                </a:lnTo>
                <a:lnTo>
                  <a:pt x="2730500" y="2066205"/>
                </a:lnTo>
                <a:lnTo>
                  <a:pt x="2730500" y="2730500"/>
                </a:lnTo>
                <a:lnTo>
                  <a:pt x="0" y="2730500"/>
                </a:lnTo>
                <a:close/>
              </a:path>
            </a:pathLst>
          </a:cu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pic>
        <p:nvPicPr>
          <p:cNvPr id="9" name="Picture 8">
            <a:extLst>
              <a:ext uri="{FF2B5EF4-FFF2-40B4-BE49-F238E27FC236}">
                <a16:creationId xmlns:a16="http://schemas.microsoft.com/office/drawing/2014/main" id="{1241069F-04C0-4CAA-80FC-C1F72AC2A62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29650" y="0"/>
            <a:ext cx="514350" cy="514350"/>
          </a:xfrm>
          <a:prstGeom prst="rect">
            <a:avLst/>
          </a:prstGeom>
        </p:spPr>
      </p:pic>
    </p:spTree>
    <p:extLst>
      <p:ext uri="{BB962C8B-B14F-4D97-AF65-F5344CB8AC3E}">
        <p14:creationId xmlns:p14="http://schemas.microsoft.com/office/powerpoint/2010/main" val="110550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2_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D497887-B1EF-4184-95F4-276A92D54B8F}"/>
              </a:ext>
            </a:extLst>
          </p:cNvPr>
          <p:cNvSpPr/>
          <p:nvPr userDrawn="1"/>
        </p:nvSpPr>
        <p:spPr>
          <a:xfrm>
            <a:off x="0" y="0"/>
            <a:ext cx="9144000" cy="47863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33" name="Picture Placeholder 32">
            <a:extLst>
              <a:ext uri="{FF2B5EF4-FFF2-40B4-BE49-F238E27FC236}">
                <a16:creationId xmlns:a16="http://schemas.microsoft.com/office/drawing/2014/main" id="{2DB7CFEB-6952-4BC3-B9E0-0C382490F9E6}"/>
              </a:ext>
            </a:extLst>
          </p:cNvPr>
          <p:cNvSpPr>
            <a:spLocks noGrp="1"/>
          </p:cNvSpPr>
          <p:nvPr>
            <p:ph type="pic" sz="quarter" idx="13"/>
          </p:nvPr>
        </p:nvSpPr>
        <p:spPr>
          <a:xfrm>
            <a:off x="4050506" y="195263"/>
            <a:ext cx="4874627" cy="4455319"/>
          </a:xfrm>
          <a:custGeom>
            <a:avLst/>
            <a:gdLst>
              <a:gd name="connsiteX0" fmla="*/ 4432576 w 6499502"/>
              <a:gd name="connsiteY0" fmla="*/ 4057650 h 5940425"/>
              <a:gd name="connsiteX1" fmla="*/ 6499502 w 6499502"/>
              <a:gd name="connsiteY1" fmla="*/ 4057650 h 5940425"/>
              <a:gd name="connsiteX2" fmla="*/ 6499502 w 6499502"/>
              <a:gd name="connsiteY2" fmla="*/ 5940425 h 5940425"/>
              <a:gd name="connsiteX3" fmla="*/ 4432576 w 6499502"/>
              <a:gd name="connsiteY3" fmla="*/ 5940425 h 5940425"/>
              <a:gd name="connsiteX4" fmla="*/ 2216288 w 6499502"/>
              <a:gd name="connsiteY4" fmla="*/ 4057650 h 5940425"/>
              <a:gd name="connsiteX5" fmla="*/ 4283214 w 6499502"/>
              <a:gd name="connsiteY5" fmla="*/ 4057650 h 5940425"/>
              <a:gd name="connsiteX6" fmla="*/ 4283214 w 6499502"/>
              <a:gd name="connsiteY6" fmla="*/ 5940425 h 5940425"/>
              <a:gd name="connsiteX7" fmla="*/ 2216288 w 6499502"/>
              <a:gd name="connsiteY7" fmla="*/ 5940425 h 5940425"/>
              <a:gd name="connsiteX8" fmla="*/ 0 w 6499502"/>
              <a:gd name="connsiteY8" fmla="*/ 4057650 h 5940425"/>
              <a:gd name="connsiteX9" fmla="*/ 2066926 w 6499502"/>
              <a:gd name="connsiteY9" fmla="*/ 4057650 h 5940425"/>
              <a:gd name="connsiteX10" fmla="*/ 2066926 w 6499502"/>
              <a:gd name="connsiteY10" fmla="*/ 5940425 h 5940425"/>
              <a:gd name="connsiteX11" fmla="*/ 0 w 6499502"/>
              <a:gd name="connsiteY11" fmla="*/ 5940425 h 5940425"/>
              <a:gd name="connsiteX12" fmla="*/ 4432576 w 6499502"/>
              <a:gd name="connsiteY12" fmla="*/ 2028825 h 5940425"/>
              <a:gd name="connsiteX13" fmla="*/ 6499502 w 6499502"/>
              <a:gd name="connsiteY13" fmla="*/ 2028825 h 5940425"/>
              <a:gd name="connsiteX14" fmla="*/ 6499502 w 6499502"/>
              <a:gd name="connsiteY14" fmla="*/ 3911600 h 5940425"/>
              <a:gd name="connsiteX15" fmla="*/ 4432576 w 6499502"/>
              <a:gd name="connsiteY15" fmla="*/ 3911600 h 5940425"/>
              <a:gd name="connsiteX16" fmla="*/ 2216288 w 6499502"/>
              <a:gd name="connsiteY16" fmla="*/ 2028825 h 5940425"/>
              <a:gd name="connsiteX17" fmla="*/ 4283214 w 6499502"/>
              <a:gd name="connsiteY17" fmla="*/ 2028825 h 5940425"/>
              <a:gd name="connsiteX18" fmla="*/ 4283214 w 6499502"/>
              <a:gd name="connsiteY18" fmla="*/ 3911600 h 5940425"/>
              <a:gd name="connsiteX19" fmla="*/ 2216288 w 6499502"/>
              <a:gd name="connsiteY19" fmla="*/ 3911600 h 5940425"/>
              <a:gd name="connsiteX20" fmla="*/ 0 w 6499502"/>
              <a:gd name="connsiteY20" fmla="*/ 2028825 h 5940425"/>
              <a:gd name="connsiteX21" fmla="*/ 2066926 w 6499502"/>
              <a:gd name="connsiteY21" fmla="*/ 2028825 h 5940425"/>
              <a:gd name="connsiteX22" fmla="*/ 2066926 w 6499502"/>
              <a:gd name="connsiteY22" fmla="*/ 3911600 h 5940425"/>
              <a:gd name="connsiteX23" fmla="*/ 0 w 6499502"/>
              <a:gd name="connsiteY23" fmla="*/ 3911600 h 5940425"/>
              <a:gd name="connsiteX24" fmla="*/ 4432576 w 6499502"/>
              <a:gd name="connsiteY24" fmla="*/ 0 h 5940425"/>
              <a:gd name="connsiteX25" fmla="*/ 6499502 w 6499502"/>
              <a:gd name="connsiteY25" fmla="*/ 0 h 5940425"/>
              <a:gd name="connsiteX26" fmla="*/ 6499502 w 6499502"/>
              <a:gd name="connsiteY26" fmla="*/ 1882775 h 5940425"/>
              <a:gd name="connsiteX27" fmla="*/ 4432576 w 6499502"/>
              <a:gd name="connsiteY27" fmla="*/ 1882775 h 5940425"/>
              <a:gd name="connsiteX28" fmla="*/ 2216288 w 6499502"/>
              <a:gd name="connsiteY28" fmla="*/ 0 h 5940425"/>
              <a:gd name="connsiteX29" fmla="*/ 4283214 w 6499502"/>
              <a:gd name="connsiteY29" fmla="*/ 0 h 5940425"/>
              <a:gd name="connsiteX30" fmla="*/ 4283214 w 6499502"/>
              <a:gd name="connsiteY30" fmla="*/ 1882775 h 5940425"/>
              <a:gd name="connsiteX31" fmla="*/ 2216288 w 6499502"/>
              <a:gd name="connsiteY31" fmla="*/ 1882775 h 5940425"/>
              <a:gd name="connsiteX32" fmla="*/ 0 w 6499502"/>
              <a:gd name="connsiteY32" fmla="*/ 0 h 5940425"/>
              <a:gd name="connsiteX33" fmla="*/ 2066926 w 6499502"/>
              <a:gd name="connsiteY33" fmla="*/ 0 h 5940425"/>
              <a:gd name="connsiteX34" fmla="*/ 2066926 w 6499502"/>
              <a:gd name="connsiteY34" fmla="*/ 1882775 h 5940425"/>
              <a:gd name="connsiteX35" fmla="*/ 0 w 6499502"/>
              <a:gd name="connsiteY35" fmla="*/ 1882775 h 5940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6499502" h="5940425">
                <a:moveTo>
                  <a:pt x="4432576" y="4057650"/>
                </a:moveTo>
                <a:lnTo>
                  <a:pt x="6499502" y="4057650"/>
                </a:lnTo>
                <a:lnTo>
                  <a:pt x="6499502" y="5940425"/>
                </a:lnTo>
                <a:lnTo>
                  <a:pt x="4432576" y="5940425"/>
                </a:lnTo>
                <a:close/>
                <a:moveTo>
                  <a:pt x="2216288" y="4057650"/>
                </a:moveTo>
                <a:lnTo>
                  <a:pt x="4283214" y="4057650"/>
                </a:lnTo>
                <a:lnTo>
                  <a:pt x="4283214" y="5940425"/>
                </a:lnTo>
                <a:lnTo>
                  <a:pt x="2216288" y="5940425"/>
                </a:lnTo>
                <a:close/>
                <a:moveTo>
                  <a:pt x="0" y="4057650"/>
                </a:moveTo>
                <a:lnTo>
                  <a:pt x="2066926" y="4057650"/>
                </a:lnTo>
                <a:lnTo>
                  <a:pt x="2066926" y="5940425"/>
                </a:lnTo>
                <a:lnTo>
                  <a:pt x="0" y="5940425"/>
                </a:lnTo>
                <a:close/>
                <a:moveTo>
                  <a:pt x="4432576" y="2028825"/>
                </a:moveTo>
                <a:lnTo>
                  <a:pt x="6499502" y="2028825"/>
                </a:lnTo>
                <a:lnTo>
                  <a:pt x="6499502" y="3911600"/>
                </a:lnTo>
                <a:lnTo>
                  <a:pt x="4432576" y="3911600"/>
                </a:lnTo>
                <a:close/>
                <a:moveTo>
                  <a:pt x="2216288" y="2028825"/>
                </a:moveTo>
                <a:lnTo>
                  <a:pt x="4283214" y="2028825"/>
                </a:lnTo>
                <a:lnTo>
                  <a:pt x="4283214" y="3911600"/>
                </a:lnTo>
                <a:lnTo>
                  <a:pt x="2216288" y="3911600"/>
                </a:lnTo>
                <a:close/>
                <a:moveTo>
                  <a:pt x="0" y="2028825"/>
                </a:moveTo>
                <a:lnTo>
                  <a:pt x="2066926" y="2028825"/>
                </a:lnTo>
                <a:lnTo>
                  <a:pt x="2066926" y="3911600"/>
                </a:lnTo>
                <a:lnTo>
                  <a:pt x="0" y="3911600"/>
                </a:lnTo>
                <a:close/>
                <a:moveTo>
                  <a:pt x="4432576" y="0"/>
                </a:moveTo>
                <a:lnTo>
                  <a:pt x="6499502" y="0"/>
                </a:lnTo>
                <a:lnTo>
                  <a:pt x="6499502" y="1882775"/>
                </a:lnTo>
                <a:lnTo>
                  <a:pt x="4432576" y="1882775"/>
                </a:lnTo>
                <a:close/>
                <a:moveTo>
                  <a:pt x="2216288" y="0"/>
                </a:moveTo>
                <a:lnTo>
                  <a:pt x="4283214" y="0"/>
                </a:lnTo>
                <a:lnTo>
                  <a:pt x="4283214" y="1882775"/>
                </a:lnTo>
                <a:lnTo>
                  <a:pt x="2216288" y="1882775"/>
                </a:lnTo>
                <a:close/>
                <a:moveTo>
                  <a:pt x="0" y="0"/>
                </a:moveTo>
                <a:lnTo>
                  <a:pt x="2066926" y="0"/>
                </a:lnTo>
                <a:lnTo>
                  <a:pt x="2066926" y="1882775"/>
                </a:lnTo>
                <a:lnTo>
                  <a:pt x="0" y="1882775"/>
                </a:lnTo>
                <a:close/>
              </a:path>
            </a:pathLst>
          </a:custGeom>
          <a:solidFill>
            <a:schemeClr val="bg1">
              <a:lumMod val="95000"/>
            </a:schemeClr>
          </a:solidFill>
        </p:spPr>
        <p:txBody>
          <a:bodyPr vert="horz" wrap="square" lIns="91440" tIns="45720" rIns="91440" bIns="45720" rtlCol="0" anchor="ctr">
            <a:noAutofit/>
          </a:bodyPr>
          <a:lstStyle>
            <a:lvl1pPr>
              <a:defRPr lang="en-US" sz="1350"/>
            </a:lvl1pPr>
          </a:lstStyle>
          <a:p>
            <a:pPr marL="0" lvl="0" indent="0" algn="ctr">
              <a:buNone/>
            </a:pPr>
            <a:r>
              <a:rPr lang="en-US" noProof="0"/>
              <a:t>Click icon to add picture</a:t>
            </a:r>
          </a:p>
        </p:txBody>
      </p:sp>
      <p:sp>
        <p:nvSpPr>
          <p:cNvPr id="2" name="Title 1">
            <a:extLst>
              <a:ext uri="{FF2B5EF4-FFF2-40B4-BE49-F238E27FC236}">
                <a16:creationId xmlns:a16="http://schemas.microsoft.com/office/drawing/2014/main" id="{4C2FFEDF-1F62-45E5-8000-9689D9DFC4D1}"/>
              </a:ext>
            </a:extLst>
          </p:cNvPr>
          <p:cNvSpPr>
            <a:spLocks noGrp="1"/>
          </p:cNvSpPr>
          <p:nvPr>
            <p:ph type="title"/>
          </p:nvPr>
        </p:nvSpPr>
        <p:spPr>
          <a:xfrm>
            <a:off x="278607" y="1197696"/>
            <a:ext cx="3607594" cy="2450451"/>
          </a:xfrm>
        </p:spPr>
        <p:txBody>
          <a:bodyPr anchor="ctr"/>
          <a:lstStyle>
            <a:lvl1pPr>
              <a:defRPr sz="4500">
                <a:solidFill>
                  <a:schemeClr val="accent5"/>
                </a:solidFill>
              </a:defRPr>
            </a:lvl1pPr>
          </a:lstStyle>
          <a:p>
            <a:r>
              <a:rPr lang="en-US" noProof="0"/>
              <a:t>Click to edit Master title style</a:t>
            </a:r>
          </a:p>
        </p:txBody>
      </p:sp>
      <p:sp>
        <p:nvSpPr>
          <p:cNvPr id="6" name="Slide Number Placeholder 5">
            <a:extLst>
              <a:ext uri="{FF2B5EF4-FFF2-40B4-BE49-F238E27FC236}">
                <a16:creationId xmlns:a16="http://schemas.microsoft.com/office/drawing/2014/main" id="{A8D10129-98D8-456D-9925-F02A38DE1423}"/>
              </a:ext>
            </a:extLst>
          </p:cNvPr>
          <p:cNvSpPr>
            <a:spLocks noGrp="1"/>
          </p:cNvSpPr>
          <p:nvPr>
            <p:ph type="sldNum" sz="quarter" idx="12"/>
          </p:nvPr>
        </p:nvSpPr>
        <p:spPr/>
        <p:txBody>
          <a:bodyPr/>
          <a:lstStyle/>
          <a:p>
            <a:fld id="{03DC2DEF-D2FE-4B45-ABA4-9F153FD1C98A}" type="slidenum">
              <a:rPr lang="en-US" noProof="0" smtClean="0"/>
              <a:t>‹#›</a:t>
            </a:fld>
            <a:endParaRPr lang="en-US" noProof="0"/>
          </a:p>
        </p:txBody>
      </p:sp>
      <p:sp>
        <p:nvSpPr>
          <p:cNvPr id="16" name="Rectangle 15">
            <a:extLst>
              <a:ext uri="{FF2B5EF4-FFF2-40B4-BE49-F238E27FC236}">
                <a16:creationId xmlns:a16="http://schemas.microsoft.com/office/drawing/2014/main" id="{A73E3CFC-9652-4E07-82D7-0EC3304CAA1F}"/>
              </a:ext>
            </a:extLst>
          </p:cNvPr>
          <p:cNvSpPr/>
          <p:nvPr userDrawn="1"/>
        </p:nvSpPr>
        <p:spPr>
          <a:xfrm>
            <a:off x="2950123" y="3714505"/>
            <a:ext cx="936077" cy="936077"/>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17" name="Rectangle 16">
            <a:extLst>
              <a:ext uri="{FF2B5EF4-FFF2-40B4-BE49-F238E27FC236}">
                <a16:creationId xmlns:a16="http://schemas.microsoft.com/office/drawing/2014/main" id="{76B43515-5C7A-4125-B76D-8A24D2BBE5EC}"/>
              </a:ext>
            </a:extLst>
          </p:cNvPr>
          <p:cNvSpPr/>
          <p:nvPr userDrawn="1"/>
        </p:nvSpPr>
        <p:spPr>
          <a:xfrm>
            <a:off x="278606" y="758933"/>
            <a:ext cx="372405" cy="372405"/>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18" name="Rectangle 17">
            <a:extLst>
              <a:ext uri="{FF2B5EF4-FFF2-40B4-BE49-F238E27FC236}">
                <a16:creationId xmlns:a16="http://schemas.microsoft.com/office/drawing/2014/main" id="{0C9A713B-4176-4C86-9E87-4ADBD6F444FB}"/>
              </a:ext>
            </a:extLst>
          </p:cNvPr>
          <p:cNvSpPr/>
          <p:nvPr userDrawn="1"/>
        </p:nvSpPr>
        <p:spPr>
          <a:xfrm>
            <a:off x="465440" y="503785"/>
            <a:ext cx="185571" cy="185571"/>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pic>
        <p:nvPicPr>
          <p:cNvPr id="9" name="Picture 8">
            <a:extLst>
              <a:ext uri="{FF2B5EF4-FFF2-40B4-BE49-F238E27FC236}">
                <a16:creationId xmlns:a16="http://schemas.microsoft.com/office/drawing/2014/main" id="{B2D34EA6-4FBA-4003-9F7F-4D751AC2CAC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29650" y="0"/>
            <a:ext cx="514350" cy="514350"/>
          </a:xfrm>
          <a:prstGeom prst="rect">
            <a:avLst/>
          </a:prstGeom>
        </p:spPr>
      </p:pic>
    </p:spTree>
    <p:extLst>
      <p:ext uri="{BB962C8B-B14F-4D97-AF65-F5344CB8AC3E}">
        <p14:creationId xmlns:p14="http://schemas.microsoft.com/office/powerpoint/2010/main" val="182872473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3_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D497887-B1EF-4184-95F4-276A92D54B8F}"/>
              </a:ext>
            </a:extLst>
          </p:cNvPr>
          <p:cNvSpPr/>
          <p:nvPr userDrawn="1"/>
        </p:nvSpPr>
        <p:spPr>
          <a:xfrm>
            <a:off x="0" y="0"/>
            <a:ext cx="9144000" cy="47863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2" name="Title 1">
            <a:extLst>
              <a:ext uri="{FF2B5EF4-FFF2-40B4-BE49-F238E27FC236}">
                <a16:creationId xmlns:a16="http://schemas.microsoft.com/office/drawing/2014/main" id="{4C2FFEDF-1F62-45E5-8000-9689D9DFC4D1}"/>
              </a:ext>
            </a:extLst>
          </p:cNvPr>
          <p:cNvSpPr>
            <a:spLocks noGrp="1"/>
          </p:cNvSpPr>
          <p:nvPr>
            <p:ph type="title"/>
          </p:nvPr>
        </p:nvSpPr>
        <p:spPr>
          <a:xfrm>
            <a:off x="278606" y="2938462"/>
            <a:ext cx="5186363" cy="1701253"/>
          </a:xfrm>
        </p:spPr>
        <p:txBody>
          <a:bodyPr anchor="ctr"/>
          <a:lstStyle>
            <a:lvl1pPr>
              <a:defRPr sz="4500">
                <a:solidFill>
                  <a:schemeClr val="tx1"/>
                </a:solidFill>
              </a:defRPr>
            </a:lvl1pPr>
          </a:lstStyle>
          <a:p>
            <a:r>
              <a:rPr lang="en-US" noProof="0"/>
              <a:t>Click to edit Master title style</a:t>
            </a:r>
          </a:p>
        </p:txBody>
      </p:sp>
      <p:sp>
        <p:nvSpPr>
          <p:cNvPr id="6" name="Slide Number Placeholder 5">
            <a:extLst>
              <a:ext uri="{FF2B5EF4-FFF2-40B4-BE49-F238E27FC236}">
                <a16:creationId xmlns:a16="http://schemas.microsoft.com/office/drawing/2014/main" id="{A8D10129-98D8-456D-9925-F02A38DE1423}"/>
              </a:ext>
            </a:extLst>
          </p:cNvPr>
          <p:cNvSpPr>
            <a:spLocks noGrp="1"/>
          </p:cNvSpPr>
          <p:nvPr>
            <p:ph type="sldNum" sz="quarter" idx="12"/>
          </p:nvPr>
        </p:nvSpPr>
        <p:spPr/>
        <p:txBody>
          <a:bodyPr/>
          <a:lstStyle/>
          <a:p>
            <a:fld id="{03DC2DEF-D2FE-4B45-ABA4-9F153FD1C98A}" type="slidenum">
              <a:rPr lang="en-US" noProof="0" smtClean="0"/>
              <a:t>‹#›</a:t>
            </a:fld>
            <a:endParaRPr lang="en-US" noProof="0"/>
          </a:p>
        </p:txBody>
      </p:sp>
      <p:sp>
        <p:nvSpPr>
          <p:cNvPr id="16" name="Rectangle 15">
            <a:extLst>
              <a:ext uri="{FF2B5EF4-FFF2-40B4-BE49-F238E27FC236}">
                <a16:creationId xmlns:a16="http://schemas.microsoft.com/office/drawing/2014/main" id="{A73E3CFC-9652-4E07-82D7-0EC3304CAA1F}"/>
              </a:ext>
            </a:extLst>
          </p:cNvPr>
          <p:cNvSpPr/>
          <p:nvPr userDrawn="1"/>
        </p:nvSpPr>
        <p:spPr>
          <a:xfrm>
            <a:off x="3916634" y="1745456"/>
            <a:ext cx="1632347" cy="113347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26" name="Rectangle 25">
            <a:extLst>
              <a:ext uri="{FF2B5EF4-FFF2-40B4-BE49-F238E27FC236}">
                <a16:creationId xmlns:a16="http://schemas.microsoft.com/office/drawing/2014/main" id="{DFA0623C-0B34-4074-8AA0-6428A5AF07A3}"/>
              </a:ext>
            </a:extLst>
          </p:cNvPr>
          <p:cNvSpPr/>
          <p:nvPr userDrawn="1"/>
        </p:nvSpPr>
        <p:spPr>
          <a:xfrm>
            <a:off x="5601629" y="2938462"/>
            <a:ext cx="1632347" cy="171212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33" name="Picture Placeholder 32">
            <a:extLst>
              <a:ext uri="{FF2B5EF4-FFF2-40B4-BE49-F238E27FC236}">
                <a16:creationId xmlns:a16="http://schemas.microsoft.com/office/drawing/2014/main" id="{B5D335A5-A601-4D8A-AEF5-F34792FF565A}"/>
              </a:ext>
            </a:extLst>
          </p:cNvPr>
          <p:cNvSpPr>
            <a:spLocks noGrp="1"/>
          </p:cNvSpPr>
          <p:nvPr>
            <p:ph type="pic" sz="quarter" idx="21"/>
          </p:nvPr>
        </p:nvSpPr>
        <p:spPr>
          <a:xfrm>
            <a:off x="278606" y="195263"/>
            <a:ext cx="8640367" cy="4455318"/>
          </a:xfrm>
          <a:custGeom>
            <a:avLst/>
            <a:gdLst>
              <a:gd name="connsiteX0" fmla="*/ 9344026 w 11520489"/>
              <a:gd name="connsiteY0" fmla="*/ 3657598 h 5940424"/>
              <a:gd name="connsiteX1" fmla="*/ 11520489 w 11520489"/>
              <a:gd name="connsiteY1" fmla="*/ 3657598 h 5940424"/>
              <a:gd name="connsiteX2" fmla="*/ 11520489 w 11520489"/>
              <a:gd name="connsiteY2" fmla="*/ 5940424 h 5940424"/>
              <a:gd name="connsiteX3" fmla="*/ 9344026 w 11520489"/>
              <a:gd name="connsiteY3" fmla="*/ 5940424 h 5940424"/>
              <a:gd name="connsiteX4" fmla="*/ 9344026 w 11520489"/>
              <a:gd name="connsiteY4" fmla="*/ 2066924 h 5940424"/>
              <a:gd name="connsiteX5" fmla="*/ 11520489 w 11520489"/>
              <a:gd name="connsiteY5" fmla="*/ 2066924 h 5940424"/>
              <a:gd name="connsiteX6" fmla="*/ 11520489 w 11520489"/>
              <a:gd name="connsiteY6" fmla="*/ 3578224 h 5940424"/>
              <a:gd name="connsiteX7" fmla="*/ 9344026 w 11520489"/>
              <a:gd name="connsiteY7" fmla="*/ 3578224 h 5940424"/>
              <a:gd name="connsiteX8" fmla="*/ 7097365 w 11520489"/>
              <a:gd name="connsiteY8" fmla="*/ 2066924 h 5940424"/>
              <a:gd name="connsiteX9" fmla="*/ 9273828 w 11520489"/>
              <a:gd name="connsiteY9" fmla="*/ 2066924 h 5940424"/>
              <a:gd name="connsiteX10" fmla="*/ 9273828 w 11520489"/>
              <a:gd name="connsiteY10" fmla="*/ 3578224 h 5940424"/>
              <a:gd name="connsiteX11" fmla="*/ 7097365 w 11520489"/>
              <a:gd name="connsiteY11" fmla="*/ 3578224 h 5940424"/>
              <a:gd name="connsiteX12" fmla="*/ 2604044 w 11520489"/>
              <a:gd name="connsiteY12" fmla="*/ 2066923 h 5940424"/>
              <a:gd name="connsiteX13" fmla="*/ 4780506 w 11520489"/>
              <a:gd name="connsiteY13" fmla="*/ 2066923 h 5940424"/>
              <a:gd name="connsiteX14" fmla="*/ 4780506 w 11520489"/>
              <a:gd name="connsiteY14" fmla="*/ 3578222 h 5940424"/>
              <a:gd name="connsiteX15" fmla="*/ 2604044 w 11520489"/>
              <a:gd name="connsiteY15" fmla="*/ 3578222 h 5940424"/>
              <a:gd name="connsiteX16" fmla="*/ 0 w 11520489"/>
              <a:gd name="connsiteY16" fmla="*/ 2066923 h 5940424"/>
              <a:gd name="connsiteX17" fmla="*/ 2533843 w 11520489"/>
              <a:gd name="connsiteY17" fmla="*/ 2066923 h 5940424"/>
              <a:gd name="connsiteX18" fmla="*/ 2533843 w 11520489"/>
              <a:gd name="connsiteY18" fmla="*/ 3578222 h 5940424"/>
              <a:gd name="connsiteX19" fmla="*/ 0 w 11520489"/>
              <a:gd name="connsiteY19" fmla="*/ 3578222 h 5940424"/>
              <a:gd name="connsiteX20" fmla="*/ 2604046 w 11520489"/>
              <a:gd name="connsiteY20" fmla="*/ 0 h 5940424"/>
              <a:gd name="connsiteX21" fmla="*/ 4780509 w 11520489"/>
              <a:gd name="connsiteY21" fmla="*/ 0 h 5940424"/>
              <a:gd name="connsiteX22" fmla="*/ 4780509 w 11520489"/>
              <a:gd name="connsiteY22" fmla="*/ 1987550 h 5940424"/>
              <a:gd name="connsiteX23" fmla="*/ 2604046 w 11520489"/>
              <a:gd name="connsiteY23" fmla="*/ 1987550 h 5940424"/>
              <a:gd name="connsiteX24" fmla="*/ 2 w 11520489"/>
              <a:gd name="connsiteY24" fmla="*/ 0 h 5940424"/>
              <a:gd name="connsiteX25" fmla="*/ 2533845 w 11520489"/>
              <a:gd name="connsiteY25" fmla="*/ 0 h 5940424"/>
              <a:gd name="connsiteX26" fmla="*/ 2533845 w 11520489"/>
              <a:gd name="connsiteY26" fmla="*/ 1987550 h 5940424"/>
              <a:gd name="connsiteX27" fmla="*/ 2 w 11520489"/>
              <a:gd name="connsiteY27" fmla="*/ 1987550 h 5940424"/>
              <a:gd name="connsiteX28" fmla="*/ 7097365 w 11520489"/>
              <a:gd name="connsiteY28" fmla="*/ 0 h 5940424"/>
              <a:gd name="connsiteX29" fmla="*/ 9273828 w 11520489"/>
              <a:gd name="connsiteY29" fmla="*/ 0 h 5940424"/>
              <a:gd name="connsiteX30" fmla="*/ 9273828 w 11520489"/>
              <a:gd name="connsiteY30" fmla="*/ 1987550 h 5940424"/>
              <a:gd name="connsiteX31" fmla="*/ 7097365 w 11520489"/>
              <a:gd name="connsiteY31" fmla="*/ 1987550 h 5940424"/>
              <a:gd name="connsiteX32" fmla="*/ 4850705 w 11520489"/>
              <a:gd name="connsiteY32" fmla="*/ 0 h 5940424"/>
              <a:gd name="connsiteX33" fmla="*/ 7027168 w 11520489"/>
              <a:gd name="connsiteY33" fmla="*/ 0 h 5940424"/>
              <a:gd name="connsiteX34" fmla="*/ 7027168 w 11520489"/>
              <a:gd name="connsiteY34" fmla="*/ 1987550 h 5940424"/>
              <a:gd name="connsiteX35" fmla="*/ 4850705 w 11520489"/>
              <a:gd name="connsiteY35" fmla="*/ 1987550 h 5940424"/>
              <a:gd name="connsiteX36" fmla="*/ 9344025 w 11520489"/>
              <a:gd name="connsiteY36" fmla="*/ 0 h 5940424"/>
              <a:gd name="connsiteX37" fmla="*/ 11520488 w 11520489"/>
              <a:gd name="connsiteY37" fmla="*/ 0 h 5940424"/>
              <a:gd name="connsiteX38" fmla="*/ 11520488 w 11520489"/>
              <a:gd name="connsiteY38" fmla="*/ 1987550 h 5940424"/>
              <a:gd name="connsiteX39" fmla="*/ 9344025 w 11520489"/>
              <a:gd name="connsiteY39" fmla="*/ 1987550 h 5940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1520489" h="5940424">
                <a:moveTo>
                  <a:pt x="9344026" y="3657598"/>
                </a:moveTo>
                <a:lnTo>
                  <a:pt x="11520489" y="3657598"/>
                </a:lnTo>
                <a:lnTo>
                  <a:pt x="11520489" y="5940424"/>
                </a:lnTo>
                <a:lnTo>
                  <a:pt x="9344026" y="5940424"/>
                </a:lnTo>
                <a:close/>
                <a:moveTo>
                  <a:pt x="9344026" y="2066924"/>
                </a:moveTo>
                <a:lnTo>
                  <a:pt x="11520489" y="2066924"/>
                </a:lnTo>
                <a:lnTo>
                  <a:pt x="11520489" y="3578224"/>
                </a:lnTo>
                <a:lnTo>
                  <a:pt x="9344026" y="3578224"/>
                </a:lnTo>
                <a:close/>
                <a:moveTo>
                  <a:pt x="7097365" y="2066924"/>
                </a:moveTo>
                <a:lnTo>
                  <a:pt x="9273828" y="2066924"/>
                </a:lnTo>
                <a:lnTo>
                  <a:pt x="9273828" y="3578224"/>
                </a:lnTo>
                <a:lnTo>
                  <a:pt x="7097365" y="3578224"/>
                </a:lnTo>
                <a:close/>
                <a:moveTo>
                  <a:pt x="2604044" y="2066923"/>
                </a:moveTo>
                <a:lnTo>
                  <a:pt x="4780506" y="2066923"/>
                </a:lnTo>
                <a:lnTo>
                  <a:pt x="4780506" y="3578222"/>
                </a:lnTo>
                <a:lnTo>
                  <a:pt x="2604044" y="3578222"/>
                </a:lnTo>
                <a:close/>
                <a:moveTo>
                  <a:pt x="0" y="2066923"/>
                </a:moveTo>
                <a:lnTo>
                  <a:pt x="2533843" y="2066923"/>
                </a:lnTo>
                <a:lnTo>
                  <a:pt x="2533843" y="3578222"/>
                </a:lnTo>
                <a:lnTo>
                  <a:pt x="0" y="3578222"/>
                </a:lnTo>
                <a:close/>
                <a:moveTo>
                  <a:pt x="2604046" y="0"/>
                </a:moveTo>
                <a:lnTo>
                  <a:pt x="4780509" y="0"/>
                </a:lnTo>
                <a:lnTo>
                  <a:pt x="4780509" y="1987550"/>
                </a:lnTo>
                <a:lnTo>
                  <a:pt x="2604046" y="1987550"/>
                </a:lnTo>
                <a:close/>
                <a:moveTo>
                  <a:pt x="2" y="0"/>
                </a:moveTo>
                <a:lnTo>
                  <a:pt x="2533845" y="0"/>
                </a:lnTo>
                <a:lnTo>
                  <a:pt x="2533845" y="1987550"/>
                </a:lnTo>
                <a:lnTo>
                  <a:pt x="2" y="1987550"/>
                </a:lnTo>
                <a:close/>
                <a:moveTo>
                  <a:pt x="7097365" y="0"/>
                </a:moveTo>
                <a:lnTo>
                  <a:pt x="9273828" y="0"/>
                </a:lnTo>
                <a:lnTo>
                  <a:pt x="9273828" y="1987550"/>
                </a:lnTo>
                <a:lnTo>
                  <a:pt x="7097365" y="1987550"/>
                </a:lnTo>
                <a:close/>
                <a:moveTo>
                  <a:pt x="4850705" y="0"/>
                </a:moveTo>
                <a:lnTo>
                  <a:pt x="7027168" y="0"/>
                </a:lnTo>
                <a:lnTo>
                  <a:pt x="7027168" y="1987550"/>
                </a:lnTo>
                <a:lnTo>
                  <a:pt x="4850705" y="1987550"/>
                </a:lnTo>
                <a:close/>
                <a:moveTo>
                  <a:pt x="9344025" y="0"/>
                </a:moveTo>
                <a:lnTo>
                  <a:pt x="11520488" y="0"/>
                </a:lnTo>
                <a:lnTo>
                  <a:pt x="11520488" y="1987550"/>
                </a:lnTo>
                <a:lnTo>
                  <a:pt x="9344025" y="1987550"/>
                </a:lnTo>
                <a:close/>
              </a:path>
            </a:pathLst>
          </a:custGeom>
          <a:solidFill>
            <a:schemeClr val="bg1">
              <a:lumMod val="95000"/>
            </a:schemeClr>
          </a:solidFill>
        </p:spPr>
        <p:txBody>
          <a:bodyPr vert="horz" wrap="square" lIns="91440" tIns="45720" rIns="91440" bIns="45720" rtlCol="0" anchor="t">
            <a:noAutofit/>
          </a:bodyPr>
          <a:lstStyle>
            <a:lvl1pPr>
              <a:defRPr lang="en-US" sz="1350"/>
            </a:lvl1pPr>
          </a:lstStyle>
          <a:p>
            <a:pPr marL="0" lvl="0" indent="0" algn="ctr">
              <a:buNone/>
            </a:pPr>
            <a:r>
              <a:rPr lang="en-US" noProof="0"/>
              <a:t>Click icon to add picture</a:t>
            </a:r>
          </a:p>
        </p:txBody>
      </p:sp>
      <p:pic>
        <p:nvPicPr>
          <p:cNvPr id="8" name="Picture 7">
            <a:extLst>
              <a:ext uri="{FF2B5EF4-FFF2-40B4-BE49-F238E27FC236}">
                <a16:creationId xmlns:a16="http://schemas.microsoft.com/office/drawing/2014/main" id="{F2EACD4D-CC2F-4406-8995-BEEC20483A0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29650" y="0"/>
            <a:ext cx="514350" cy="514350"/>
          </a:xfrm>
          <a:prstGeom prst="rect">
            <a:avLst/>
          </a:prstGeom>
        </p:spPr>
      </p:pic>
    </p:spTree>
    <p:extLst>
      <p:ext uri="{BB962C8B-B14F-4D97-AF65-F5344CB8AC3E}">
        <p14:creationId xmlns:p14="http://schemas.microsoft.com/office/powerpoint/2010/main" val="82171063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4_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D497887-B1EF-4184-95F4-276A92D54B8F}"/>
              </a:ext>
            </a:extLst>
          </p:cNvPr>
          <p:cNvSpPr/>
          <p:nvPr userDrawn="1"/>
        </p:nvSpPr>
        <p:spPr>
          <a:xfrm>
            <a:off x="0" y="0"/>
            <a:ext cx="9144000" cy="47863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2" name="Title 1">
            <a:extLst>
              <a:ext uri="{FF2B5EF4-FFF2-40B4-BE49-F238E27FC236}">
                <a16:creationId xmlns:a16="http://schemas.microsoft.com/office/drawing/2014/main" id="{4C2FFEDF-1F62-45E5-8000-9689D9DFC4D1}"/>
              </a:ext>
            </a:extLst>
          </p:cNvPr>
          <p:cNvSpPr>
            <a:spLocks noGrp="1"/>
          </p:cNvSpPr>
          <p:nvPr>
            <p:ph type="title"/>
          </p:nvPr>
        </p:nvSpPr>
        <p:spPr>
          <a:xfrm>
            <a:off x="657225" y="3304655"/>
            <a:ext cx="7829550" cy="881583"/>
          </a:xfrm>
        </p:spPr>
        <p:txBody>
          <a:bodyPr anchor="ctr"/>
          <a:lstStyle>
            <a:lvl1pPr algn="ctr">
              <a:defRPr sz="4500">
                <a:solidFill>
                  <a:schemeClr val="accent1"/>
                </a:solidFill>
              </a:defRPr>
            </a:lvl1pPr>
          </a:lstStyle>
          <a:p>
            <a:r>
              <a:rPr lang="en-US" noProof="0"/>
              <a:t>Click to edit Master title style</a:t>
            </a:r>
          </a:p>
        </p:txBody>
      </p:sp>
      <p:sp>
        <p:nvSpPr>
          <p:cNvPr id="6" name="Slide Number Placeholder 5">
            <a:extLst>
              <a:ext uri="{FF2B5EF4-FFF2-40B4-BE49-F238E27FC236}">
                <a16:creationId xmlns:a16="http://schemas.microsoft.com/office/drawing/2014/main" id="{A8D10129-98D8-456D-9925-F02A38DE1423}"/>
              </a:ext>
            </a:extLst>
          </p:cNvPr>
          <p:cNvSpPr>
            <a:spLocks noGrp="1"/>
          </p:cNvSpPr>
          <p:nvPr>
            <p:ph type="sldNum" sz="quarter" idx="12"/>
          </p:nvPr>
        </p:nvSpPr>
        <p:spPr/>
        <p:txBody>
          <a:bodyPr/>
          <a:lstStyle/>
          <a:p>
            <a:fld id="{03DC2DEF-D2FE-4B45-ABA4-9F153FD1C98A}" type="slidenum">
              <a:rPr lang="en-US" noProof="0" smtClean="0"/>
              <a:t>‹#›</a:t>
            </a:fld>
            <a:endParaRPr lang="en-US" noProof="0"/>
          </a:p>
        </p:txBody>
      </p:sp>
      <p:sp>
        <p:nvSpPr>
          <p:cNvPr id="16" name="Rectangle 15">
            <a:extLst>
              <a:ext uri="{FF2B5EF4-FFF2-40B4-BE49-F238E27FC236}">
                <a16:creationId xmlns:a16="http://schemas.microsoft.com/office/drawing/2014/main" id="{A73E3CFC-9652-4E07-82D7-0EC3304CAA1F}"/>
              </a:ext>
            </a:extLst>
          </p:cNvPr>
          <p:cNvSpPr/>
          <p:nvPr userDrawn="1"/>
        </p:nvSpPr>
        <p:spPr>
          <a:xfrm>
            <a:off x="1" y="1"/>
            <a:ext cx="9143999" cy="213598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8" name="Picture Placeholder 6">
            <a:extLst>
              <a:ext uri="{FF2B5EF4-FFF2-40B4-BE49-F238E27FC236}">
                <a16:creationId xmlns:a16="http://schemas.microsoft.com/office/drawing/2014/main" id="{230D70C6-13FD-45D4-8FB6-26C56B8FF2D4}"/>
              </a:ext>
            </a:extLst>
          </p:cNvPr>
          <p:cNvSpPr>
            <a:spLocks noGrp="1"/>
          </p:cNvSpPr>
          <p:nvPr>
            <p:ph type="pic" sz="quarter" idx="13"/>
          </p:nvPr>
        </p:nvSpPr>
        <p:spPr>
          <a:xfrm>
            <a:off x="278607" y="195263"/>
            <a:ext cx="8640366" cy="2743199"/>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noProof="0"/>
              <a:t>Click icon to add picture</a:t>
            </a:r>
          </a:p>
        </p:txBody>
      </p:sp>
      <p:sp>
        <p:nvSpPr>
          <p:cNvPr id="3" name="Rectangle 2">
            <a:extLst>
              <a:ext uri="{FF2B5EF4-FFF2-40B4-BE49-F238E27FC236}">
                <a16:creationId xmlns:a16="http://schemas.microsoft.com/office/drawing/2014/main" id="{E10ED78A-2A17-41C4-9030-D406C56DDF4A}"/>
              </a:ext>
            </a:extLst>
          </p:cNvPr>
          <p:cNvSpPr/>
          <p:nvPr userDrawn="1"/>
        </p:nvSpPr>
        <p:spPr>
          <a:xfrm>
            <a:off x="4346971" y="2935561"/>
            <a:ext cx="450056" cy="21892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pic>
        <p:nvPicPr>
          <p:cNvPr id="9" name="Picture 8">
            <a:extLst>
              <a:ext uri="{FF2B5EF4-FFF2-40B4-BE49-F238E27FC236}">
                <a16:creationId xmlns:a16="http://schemas.microsoft.com/office/drawing/2014/main" id="{8358A200-6748-4851-917D-EAB213609CD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29650" y="0"/>
            <a:ext cx="514350" cy="514350"/>
          </a:xfrm>
          <a:prstGeom prst="rect">
            <a:avLst/>
          </a:prstGeom>
        </p:spPr>
      </p:pic>
    </p:spTree>
    <p:extLst>
      <p:ext uri="{BB962C8B-B14F-4D97-AF65-F5344CB8AC3E}">
        <p14:creationId xmlns:p14="http://schemas.microsoft.com/office/powerpoint/2010/main" val="2520575237"/>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A6C789F-805A-4494-8430-C63414191AC2}"/>
              </a:ext>
            </a:extLst>
          </p:cNvPr>
          <p:cNvSpPr/>
          <p:nvPr userDrawn="1"/>
        </p:nvSpPr>
        <p:spPr>
          <a:xfrm>
            <a:off x="278606" y="1144787"/>
            <a:ext cx="7310914" cy="3421856"/>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 name="Title 1">
            <a:extLst>
              <a:ext uri="{FF2B5EF4-FFF2-40B4-BE49-F238E27FC236}">
                <a16:creationId xmlns:a16="http://schemas.microsoft.com/office/drawing/2014/main" id="{DE3A6AA5-A315-455E-B5C7-E53E3746ED81}"/>
              </a:ext>
            </a:extLst>
          </p:cNvPr>
          <p:cNvSpPr>
            <a:spLocks noGrp="1"/>
          </p:cNvSpPr>
          <p:nvPr>
            <p:ph type="title"/>
          </p:nvPr>
        </p:nvSpPr>
        <p:spPr/>
        <p:txBody>
          <a:bodyPr>
            <a:normAutofit/>
          </a:bodyPr>
          <a:lstStyle>
            <a:lvl1pPr>
              <a:defRPr sz="3300"/>
            </a:lvl1pPr>
          </a:lstStyle>
          <a:p>
            <a:r>
              <a:rPr lang="en-US"/>
              <a:t>Click to edit Master title style</a:t>
            </a:r>
          </a:p>
        </p:txBody>
      </p:sp>
      <p:sp>
        <p:nvSpPr>
          <p:cNvPr id="3" name="Content Placeholder 2">
            <a:extLst>
              <a:ext uri="{FF2B5EF4-FFF2-40B4-BE49-F238E27FC236}">
                <a16:creationId xmlns:a16="http://schemas.microsoft.com/office/drawing/2014/main" id="{3E60534E-DE82-45F4-8E2E-DA97F169177F}"/>
              </a:ext>
            </a:extLst>
          </p:cNvPr>
          <p:cNvSpPr>
            <a:spLocks noGrp="1"/>
          </p:cNvSpPr>
          <p:nvPr>
            <p:ph sz="half" idx="1"/>
          </p:nvPr>
        </p:nvSpPr>
        <p:spPr>
          <a:xfrm>
            <a:off x="435769" y="1293019"/>
            <a:ext cx="2357438" cy="3143250"/>
          </a:xfrm>
        </p:spPr>
        <p:txBody>
          <a:bodyPr>
            <a:normAutofit/>
          </a:bodyPr>
          <a:lstStyle>
            <a:lvl1pPr>
              <a:defRPr sz="1350">
                <a:solidFill>
                  <a:schemeClr val="bg1"/>
                </a:solidFill>
              </a:defRPr>
            </a:lvl1pPr>
            <a:lvl2pPr>
              <a:defRPr sz="1200">
                <a:solidFill>
                  <a:schemeClr val="bg1"/>
                </a:solidFill>
              </a:defRPr>
            </a:lvl2pPr>
            <a:lvl3pPr>
              <a:defRPr sz="1050">
                <a:solidFill>
                  <a:schemeClr val="bg1"/>
                </a:solidFill>
              </a:defRPr>
            </a:lvl3pPr>
            <a:lvl4pPr>
              <a:defRPr sz="900">
                <a:solidFill>
                  <a:schemeClr val="bg1"/>
                </a:solidFill>
              </a:defRPr>
            </a:lvl4pPr>
            <a:lvl5pPr>
              <a:defRPr sz="9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3F1116B-C8B0-450D-83F6-49C4ABB22CCD}"/>
              </a:ext>
            </a:extLst>
          </p:cNvPr>
          <p:cNvSpPr>
            <a:spLocks noGrp="1"/>
          </p:cNvSpPr>
          <p:nvPr>
            <p:ph sz="half" idx="2"/>
          </p:nvPr>
        </p:nvSpPr>
        <p:spPr>
          <a:xfrm>
            <a:off x="6338462" y="1284089"/>
            <a:ext cx="2357100" cy="3143250"/>
          </a:xfrm>
        </p:spPr>
        <p:txBody>
          <a:bodyPr>
            <a:normAutofit/>
          </a:bodyPr>
          <a:lstStyle>
            <a:lvl1pPr>
              <a:defRPr sz="1350">
                <a:solidFill>
                  <a:schemeClr val="bg1"/>
                </a:solidFill>
              </a:defRPr>
            </a:lvl1pPr>
            <a:lvl2pPr>
              <a:defRPr sz="1200">
                <a:solidFill>
                  <a:schemeClr val="bg1"/>
                </a:solidFill>
              </a:defRPr>
            </a:lvl2pPr>
            <a:lvl3pPr>
              <a:defRPr sz="1050">
                <a:solidFill>
                  <a:schemeClr val="bg1"/>
                </a:solidFill>
              </a:defRPr>
            </a:lvl3pPr>
            <a:lvl4pPr>
              <a:defRPr sz="900">
                <a:solidFill>
                  <a:schemeClr val="bg1"/>
                </a:solidFill>
              </a:defRPr>
            </a:lvl4pPr>
            <a:lvl5pPr>
              <a:defRPr sz="9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2C182A82-4FBE-4689-B739-692549B4030D}"/>
              </a:ext>
            </a:extLst>
          </p:cNvPr>
          <p:cNvSpPr>
            <a:spLocks noGrp="1"/>
          </p:cNvSpPr>
          <p:nvPr>
            <p:ph type="sldNum" sz="quarter" idx="12"/>
          </p:nvPr>
        </p:nvSpPr>
        <p:spPr/>
        <p:txBody>
          <a:bodyPr/>
          <a:lstStyle/>
          <a:p>
            <a:fld id="{03DC2DEF-D2FE-4B45-ABA4-9F153FD1C98A}" type="slidenum">
              <a:rPr lang="en-US" smtClean="0"/>
              <a:t>‹#›</a:t>
            </a:fld>
            <a:endParaRPr lang="en-US"/>
          </a:p>
        </p:txBody>
      </p:sp>
      <p:sp>
        <p:nvSpPr>
          <p:cNvPr id="8" name="Picture Placeholder 6">
            <a:extLst>
              <a:ext uri="{FF2B5EF4-FFF2-40B4-BE49-F238E27FC236}">
                <a16:creationId xmlns:a16="http://schemas.microsoft.com/office/drawing/2014/main" id="{4DC80855-A1B8-4B65-B6F6-2AA6239EC246}"/>
              </a:ext>
            </a:extLst>
          </p:cNvPr>
          <p:cNvSpPr>
            <a:spLocks noGrp="1"/>
          </p:cNvSpPr>
          <p:nvPr>
            <p:ph type="pic" sz="quarter" idx="13"/>
          </p:nvPr>
        </p:nvSpPr>
        <p:spPr>
          <a:xfrm>
            <a:off x="2975373" y="925116"/>
            <a:ext cx="3193256" cy="3861197"/>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pic>
        <p:nvPicPr>
          <p:cNvPr id="10" name="Picture 9">
            <a:extLst>
              <a:ext uri="{FF2B5EF4-FFF2-40B4-BE49-F238E27FC236}">
                <a16:creationId xmlns:a16="http://schemas.microsoft.com/office/drawing/2014/main" id="{75DA6408-EDF3-4556-AC8E-7DF958E29CF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29650" y="0"/>
            <a:ext cx="514350" cy="514350"/>
          </a:xfrm>
          <a:prstGeom prst="rect">
            <a:avLst/>
          </a:prstGeom>
        </p:spPr>
      </p:pic>
    </p:spTree>
    <p:extLst>
      <p:ext uri="{BB962C8B-B14F-4D97-AF65-F5344CB8AC3E}">
        <p14:creationId xmlns:p14="http://schemas.microsoft.com/office/powerpoint/2010/main" val="1650527549"/>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5A73287-EED0-4EEC-8007-E2C13366027B}"/>
              </a:ext>
            </a:extLst>
          </p:cNvPr>
          <p:cNvSpPr/>
          <p:nvPr userDrawn="1"/>
        </p:nvSpPr>
        <p:spPr>
          <a:xfrm>
            <a:off x="4650582" y="925116"/>
            <a:ext cx="4214813" cy="2050256"/>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 name="Title 1">
            <a:extLst>
              <a:ext uri="{FF2B5EF4-FFF2-40B4-BE49-F238E27FC236}">
                <a16:creationId xmlns:a16="http://schemas.microsoft.com/office/drawing/2014/main" id="{DE3A6AA5-A315-455E-B5C7-E53E3746ED81}"/>
              </a:ext>
            </a:extLst>
          </p:cNvPr>
          <p:cNvSpPr>
            <a:spLocks noGrp="1"/>
          </p:cNvSpPr>
          <p:nvPr>
            <p:ph type="title"/>
          </p:nvPr>
        </p:nvSpPr>
        <p:spPr/>
        <p:txBody>
          <a:bodyPr>
            <a:normAutofit/>
          </a:bodyPr>
          <a:lstStyle>
            <a:lvl1pPr>
              <a:defRPr sz="3600"/>
            </a:lvl1pPr>
          </a:lstStyle>
          <a:p>
            <a:r>
              <a:rPr lang="en-US"/>
              <a:t>Click to edit Master title style</a:t>
            </a:r>
          </a:p>
        </p:txBody>
      </p:sp>
      <p:sp>
        <p:nvSpPr>
          <p:cNvPr id="4" name="Content Placeholder 3">
            <a:extLst>
              <a:ext uri="{FF2B5EF4-FFF2-40B4-BE49-F238E27FC236}">
                <a16:creationId xmlns:a16="http://schemas.microsoft.com/office/drawing/2014/main" id="{23F1116B-C8B0-450D-83F6-49C4ABB22CCD}"/>
              </a:ext>
            </a:extLst>
          </p:cNvPr>
          <p:cNvSpPr>
            <a:spLocks noGrp="1"/>
          </p:cNvSpPr>
          <p:nvPr>
            <p:ph sz="half" idx="2"/>
          </p:nvPr>
        </p:nvSpPr>
        <p:spPr>
          <a:xfrm>
            <a:off x="4787291" y="1018061"/>
            <a:ext cx="3941395" cy="1803645"/>
          </a:xfrm>
        </p:spPr>
        <p:txBody>
          <a:bodyPr>
            <a:normAutofit/>
          </a:bodyPr>
          <a:lstStyle>
            <a:lvl1pPr>
              <a:defRPr sz="1350">
                <a:solidFill>
                  <a:schemeClr val="bg1"/>
                </a:solidFill>
              </a:defRPr>
            </a:lvl1pPr>
            <a:lvl2pPr>
              <a:defRPr sz="1200">
                <a:solidFill>
                  <a:schemeClr val="bg1"/>
                </a:solidFill>
              </a:defRPr>
            </a:lvl2pPr>
            <a:lvl3pPr>
              <a:defRPr sz="1050">
                <a:solidFill>
                  <a:schemeClr val="bg1"/>
                </a:solidFill>
              </a:defRPr>
            </a:lvl3pPr>
            <a:lvl4pPr>
              <a:defRPr sz="900">
                <a:solidFill>
                  <a:schemeClr val="bg1"/>
                </a:solidFill>
              </a:defRPr>
            </a:lvl4pPr>
            <a:lvl5pPr>
              <a:defRPr sz="9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2C182A82-4FBE-4689-B739-692549B4030D}"/>
              </a:ext>
            </a:extLst>
          </p:cNvPr>
          <p:cNvSpPr>
            <a:spLocks noGrp="1"/>
          </p:cNvSpPr>
          <p:nvPr>
            <p:ph type="sldNum" sz="quarter" idx="12"/>
          </p:nvPr>
        </p:nvSpPr>
        <p:spPr/>
        <p:txBody>
          <a:bodyPr/>
          <a:lstStyle/>
          <a:p>
            <a:fld id="{03DC2DEF-D2FE-4B45-ABA4-9F153FD1C98A}" type="slidenum">
              <a:rPr lang="en-US" smtClean="0"/>
              <a:t>‹#›</a:t>
            </a:fld>
            <a:endParaRPr lang="en-US"/>
          </a:p>
        </p:txBody>
      </p:sp>
      <p:sp>
        <p:nvSpPr>
          <p:cNvPr id="8" name="Picture Placeholder 6">
            <a:extLst>
              <a:ext uri="{FF2B5EF4-FFF2-40B4-BE49-F238E27FC236}">
                <a16:creationId xmlns:a16="http://schemas.microsoft.com/office/drawing/2014/main" id="{4DC80855-A1B8-4B65-B6F6-2AA6239EC246}"/>
              </a:ext>
            </a:extLst>
          </p:cNvPr>
          <p:cNvSpPr>
            <a:spLocks noGrp="1"/>
          </p:cNvSpPr>
          <p:nvPr>
            <p:ph type="pic" sz="quarter" idx="13"/>
          </p:nvPr>
        </p:nvSpPr>
        <p:spPr>
          <a:xfrm>
            <a:off x="278607" y="925116"/>
            <a:ext cx="4318397" cy="1811700"/>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
        <p:nvSpPr>
          <p:cNvPr id="11" name="Picture Placeholder 6">
            <a:extLst>
              <a:ext uri="{FF2B5EF4-FFF2-40B4-BE49-F238E27FC236}">
                <a16:creationId xmlns:a16="http://schemas.microsoft.com/office/drawing/2014/main" id="{B9795E85-7B91-41BB-9DF4-A4893AA48FFA}"/>
              </a:ext>
            </a:extLst>
          </p:cNvPr>
          <p:cNvSpPr>
            <a:spLocks noGrp="1"/>
          </p:cNvSpPr>
          <p:nvPr>
            <p:ph type="pic" sz="quarter" idx="14"/>
          </p:nvPr>
        </p:nvSpPr>
        <p:spPr>
          <a:xfrm>
            <a:off x="4650581" y="2975373"/>
            <a:ext cx="4214813" cy="1810940"/>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
        <p:nvSpPr>
          <p:cNvPr id="12" name="Rectangle 11">
            <a:extLst>
              <a:ext uri="{FF2B5EF4-FFF2-40B4-BE49-F238E27FC236}">
                <a16:creationId xmlns:a16="http://schemas.microsoft.com/office/drawing/2014/main" id="{BB372D75-4BAD-4C47-AE7D-0F2711031EEC}"/>
              </a:ext>
            </a:extLst>
          </p:cNvPr>
          <p:cNvSpPr/>
          <p:nvPr userDrawn="1"/>
        </p:nvSpPr>
        <p:spPr>
          <a:xfrm>
            <a:off x="278607" y="2732850"/>
            <a:ext cx="4318397" cy="2050256"/>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3" name="Content Placeholder 2">
            <a:extLst>
              <a:ext uri="{FF2B5EF4-FFF2-40B4-BE49-F238E27FC236}">
                <a16:creationId xmlns:a16="http://schemas.microsoft.com/office/drawing/2014/main" id="{3E60534E-DE82-45F4-8E2E-DA97F169177F}"/>
              </a:ext>
            </a:extLst>
          </p:cNvPr>
          <p:cNvSpPr>
            <a:spLocks noGrp="1"/>
          </p:cNvSpPr>
          <p:nvPr>
            <p:ph sz="half" idx="1"/>
          </p:nvPr>
        </p:nvSpPr>
        <p:spPr>
          <a:xfrm>
            <a:off x="466805" y="2886356"/>
            <a:ext cx="3942000" cy="1803600"/>
          </a:xfrm>
        </p:spPr>
        <p:txBody>
          <a:bodyPr>
            <a:normAutofit/>
          </a:bodyPr>
          <a:lstStyle>
            <a:lvl1pPr>
              <a:defRPr sz="1350">
                <a:solidFill>
                  <a:schemeClr val="bg1"/>
                </a:solidFill>
              </a:defRPr>
            </a:lvl1pPr>
            <a:lvl2pPr>
              <a:defRPr sz="1200">
                <a:solidFill>
                  <a:schemeClr val="bg1"/>
                </a:solidFill>
              </a:defRPr>
            </a:lvl2pPr>
            <a:lvl3pPr>
              <a:defRPr sz="1050">
                <a:solidFill>
                  <a:schemeClr val="bg1"/>
                </a:solidFill>
              </a:defRPr>
            </a:lvl3pPr>
            <a:lvl4pPr>
              <a:defRPr sz="900">
                <a:solidFill>
                  <a:schemeClr val="bg1"/>
                </a:solidFill>
              </a:defRPr>
            </a:lvl4pPr>
            <a:lvl5pPr>
              <a:defRPr sz="9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3" name="Picture 12">
            <a:extLst>
              <a:ext uri="{FF2B5EF4-FFF2-40B4-BE49-F238E27FC236}">
                <a16:creationId xmlns:a16="http://schemas.microsoft.com/office/drawing/2014/main" id="{69383DFC-4080-4427-8CDB-DE0970EABEC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29650" y="0"/>
            <a:ext cx="514350" cy="514350"/>
          </a:xfrm>
          <a:prstGeom prst="rect">
            <a:avLst/>
          </a:prstGeom>
        </p:spPr>
      </p:pic>
    </p:spTree>
    <p:extLst>
      <p:ext uri="{BB962C8B-B14F-4D97-AF65-F5344CB8AC3E}">
        <p14:creationId xmlns:p14="http://schemas.microsoft.com/office/powerpoint/2010/main" val="2108046577"/>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3A6AA5-A315-455E-B5C7-E53E3746ED81}"/>
              </a:ext>
            </a:extLst>
          </p:cNvPr>
          <p:cNvSpPr>
            <a:spLocks noGrp="1"/>
          </p:cNvSpPr>
          <p:nvPr>
            <p:ph type="title"/>
          </p:nvPr>
        </p:nvSpPr>
        <p:spPr/>
        <p:txBody>
          <a:bodyPr>
            <a:normAutofit/>
          </a:bodyPr>
          <a:lstStyle>
            <a:lvl1pPr>
              <a:defRPr sz="3600"/>
            </a:lvl1pPr>
          </a:lstStyle>
          <a:p>
            <a:r>
              <a:rPr lang="en-US"/>
              <a:t>Click to edit Master title style</a:t>
            </a:r>
          </a:p>
        </p:txBody>
      </p:sp>
      <p:sp>
        <p:nvSpPr>
          <p:cNvPr id="7" name="Slide Number Placeholder 6">
            <a:extLst>
              <a:ext uri="{FF2B5EF4-FFF2-40B4-BE49-F238E27FC236}">
                <a16:creationId xmlns:a16="http://schemas.microsoft.com/office/drawing/2014/main" id="{2C182A82-4FBE-4689-B739-692549B4030D}"/>
              </a:ext>
            </a:extLst>
          </p:cNvPr>
          <p:cNvSpPr>
            <a:spLocks noGrp="1"/>
          </p:cNvSpPr>
          <p:nvPr>
            <p:ph type="sldNum" sz="quarter" idx="12"/>
          </p:nvPr>
        </p:nvSpPr>
        <p:spPr/>
        <p:txBody>
          <a:bodyPr/>
          <a:lstStyle/>
          <a:p>
            <a:fld id="{03DC2DEF-D2FE-4B45-ABA4-9F153FD1C98A}" type="slidenum">
              <a:rPr lang="en-US" smtClean="0"/>
              <a:t>‹#›</a:t>
            </a:fld>
            <a:endParaRPr lang="en-US"/>
          </a:p>
        </p:txBody>
      </p:sp>
      <p:sp>
        <p:nvSpPr>
          <p:cNvPr id="8" name="Picture Placeholder 6">
            <a:extLst>
              <a:ext uri="{FF2B5EF4-FFF2-40B4-BE49-F238E27FC236}">
                <a16:creationId xmlns:a16="http://schemas.microsoft.com/office/drawing/2014/main" id="{4DC80855-A1B8-4B65-B6F6-2AA6239EC246}"/>
              </a:ext>
            </a:extLst>
          </p:cNvPr>
          <p:cNvSpPr>
            <a:spLocks noGrp="1"/>
          </p:cNvSpPr>
          <p:nvPr>
            <p:ph type="pic" sz="quarter" idx="13"/>
          </p:nvPr>
        </p:nvSpPr>
        <p:spPr>
          <a:xfrm>
            <a:off x="278606" y="925116"/>
            <a:ext cx="8640366" cy="1786021"/>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
        <p:nvSpPr>
          <p:cNvPr id="12" name="Rectangle 11">
            <a:extLst>
              <a:ext uri="{FF2B5EF4-FFF2-40B4-BE49-F238E27FC236}">
                <a16:creationId xmlns:a16="http://schemas.microsoft.com/office/drawing/2014/main" id="{BB372D75-4BAD-4C47-AE7D-0F2711031EEC}"/>
              </a:ext>
            </a:extLst>
          </p:cNvPr>
          <p:cNvSpPr/>
          <p:nvPr userDrawn="1"/>
        </p:nvSpPr>
        <p:spPr>
          <a:xfrm>
            <a:off x="278606" y="2732850"/>
            <a:ext cx="8640366" cy="2050256"/>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4" name="Content Placeholder 3">
            <a:extLst>
              <a:ext uri="{FF2B5EF4-FFF2-40B4-BE49-F238E27FC236}">
                <a16:creationId xmlns:a16="http://schemas.microsoft.com/office/drawing/2014/main" id="{23F1116B-C8B0-450D-83F6-49C4ABB22CCD}"/>
              </a:ext>
            </a:extLst>
          </p:cNvPr>
          <p:cNvSpPr>
            <a:spLocks noGrp="1"/>
          </p:cNvSpPr>
          <p:nvPr>
            <p:ph sz="half" idx="2"/>
          </p:nvPr>
        </p:nvSpPr>
        <p:spPr>
          <a:xfrm>
            <a:off x="4787291" y="2856155"/>
            <a:ext cx="3941395" cy="1803645"/>
          </a:xfrm>
        </p:spPr>
        <p:txBody>
          <a:bodyPr>
            <a:normAutofit/>
          </a:bodyPr>
          <a:lstStyle>
            <a:lvl1pPr>
              <a:defRPr sz="1350">
                <a:solidFill>
                  <a:schemeClr val="bg1"/>
                </a:solidFill>
              </a:defRPr>
            </a:lvl1pPr>
            <a:lvl2pPr>
              <a:defRPr sz="1200">
                <a:solidFill>
                  <a:schemeClr val="bg1"/>
                </a:solidFill>
              </a:defRPr>
            </a:lvl2pPr>
            <a:lvl3pPr>
              <a:defRPr sz="1050">
                <a:solidFill>
                  <a:schemeClr val="bg1"/>
                </a:solidFill>
              </a:defRPr>
            </a:lvl3pPr>
            <a:lvl4pPr>
              <a:defRPr sz="900">
                <a:solidFill>
                  <a:schemeClr val="bg1"/>
                </a:solidFill>
              </a:defRPr>
            </a:lvl4pPr>
            <a:lvl5pPr>
              <a:defRPr sz="9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Content Placeholder 2">
            <a:extLst>
              <a:ext uri="{FF2B5EF4-FFF2-40B4-BE49-F238E27FC236}">
                <a16:creationId xmlns:a16="http://schemas.microsoft.com/office/drawing/2014/main" id="{3E60534E-DE82-45F4-8E2E-DA97F169177F}"/>
              </a:ext>
            </a:extLst>
          </p:cNvPr>
          <p:cNvSpPr>
            <a:spLocks noGrp="1"/>
          </p:cNvSpPr>
          <p:nvPr>
            <p:ph sz="half" idx="1"/>
          </p:nvPr>
        </p:nvSpPr>
        <p:spPr>
          <a:xfrm>
            <a:off x="466805" y="2856177"/>
            <a:ext cx="3942000" cy="1803600"/>
          </a:xfrm>
        </p:spPr>
        <p:txBody>
          <a:bodyPr>
            <a:normAutofit/>
          </a:bodyPr>
          <a:lstStyle>
            <a:lvl1pPr>
              <a:defRPr sz="1350">
                <a:solidFill>
                  <a:schemeClr val="bg1"/>
                </a:solidFill>
              </a:defRPr>
            </a:lvl1pPr>
            <a:lvl2pPr>
              <a:defRPr sz="1200">
                <a:solidFill>
                  <a:schemeClr val="bg1"/>
                </a:solidFill>
              </a:defRPr>
            </a:lvl2pPr>
            <a:lvl3pPr>
              <a:defRPr sz="1050">
                <a:solidFill>
                  <a:schemeClr val="bg1"/>
                </a:solidFill>
              </a:defRPr>
            </a:lvl3pPr>
            <a:lvl4pPr>
              <a:defRPr sz="900">
                <a:solidFill>
                  <a:schemeClr val="bg1"/>
                </a:solidFill>
              </a:defRPr>
            </a:lvl4pPr>
            <a:lvl5pPr>
              <a:defRPr sz="9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6" name="Straight Connector 5">
            <a:extLst>
              <a:ext uri="{FF2B5EF4-FFF2-40B4-BE49-F238E27FC236}">
                <a16:creationId xmlns:a16="http://schemas.microsoft.com/office/drawing/2014/main" id="{C15E3050-1157-4448-A84E-5AC72FC84A7F}"/>
              </a:ext>
            </a:extLst>
          </p:cNvPr>
          <p:cNvCxnSpPr/>
          <p:nvPr userDrawn="1"/>
        </p:nvCxnSpPr>
        <p:spPr>
          <a:xfrm>
            <a:off x="4598789" y="2831034"/>
            <a:ext cx="0" cy="185388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F2BA1CD9-B3E7-4F51-95EA-8F0463DD8B5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29650" y="0"/>
            <a:ext cx="514350" cy="514350"/>
          </a:xfrm>
          <a:prstGeom prst="rect">
            <a:avLst/>
          </a:prstGeom>
        </p:spPr>
      </p:pic>
    </p:spTree>
    <p:extLst>
      <p:ext uri="{BB962C8B-B14F-4D97-AF65-F5344CB8AC3E}">
        <p14:creationId xmlns:p14="http://schemas.microsoft.com/office/powerpoint/2010/main" val="99694618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3_Two Conten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30BCBF1-64A6-4051-BC31-B793E99731A6}"/>
              </a:ext>
            </a:extLst>
          </p:cNvPr>
          <p:cNvSpPr/>
          <p:nvPr userDrawn="1"/>
        </p:nvSpPr>
        <p:spPr>
          <a:xfrm>
            <a:off x="0" y="0"/>
            <a:ext cx="9144000" cy="47863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22" name="Rectangle 21">
            <a:extLst>
              <a:ext uri="{FF2B5EF4-FFF2-40B4-BE49-F238E27FC236}">
                <a16:creationId xmlns:a16="http://schemas.microsoft.com/office/drawing/2014/main" id="{115DEB4D-1697-4E72-B2BF-F5EA1EF3B009}"/>
              </a:ext>
            </a:extLst>
          </p:cNvPr>
          <p:cNvSpPr/>
          <p:nvPr userDrawn="1"/>
        </p:nvSpPr>
        <p:spPr>
          <a:xfrm>
            <a:off x="5372100" y="2289475"/>
            <a:ext cx="1026400" cy="847607"/>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2" name="Title 1">
            <a:extLst>
              <a:ext uri="{FF2B5EF4-FFF2-40B4-BE49-F238E27FC236}">
                <a16:creationId xmlns:a16="http://schemas.microsoft.com/office/drawing/2014/main" id="{DE3A6AA5-A315-455E-B5C7-E53E3746ED81}"/>
              </a:ext>
            </a:extLst>
          </p:cNvPr>
          <p:cNvSpPr>
            <a:spLocks noGrp="1"/>
          </p:cNvSpPr>
          <p:nvPr>
            <p:ph type="title"/>
          </p:nvPr>
        </p:nvSpPr>
        <p:spPr>
          <a:xfrm>
            <a:off x="278607" y="1000818"/>
            <a:ext cx="3336131" cy="1140618"/>
          </a:xfrm>
        </p:spPr>
        <p:txBody>
          <a:bodyPr anchor="b">
            <a:noAutofit/>
          </a:bodyPr>
          <a:lstStyle>
            <a:lvl1pPr>
              <a:defRPr sz="3600"/>
            </a:lvl1pPr>
          </a:lstStyle>
          <a:p>
            <a:r>
              <a:rPr lang="en-US" noProof="0"/>
              <a:t>Click to edit Master title style</a:t>
            </a:r>
          </a:p>
        </p:txBody>
      </p:sp>
      <p:sp>
        <p:nvSpPr>
          <p:cNvPr id="7" name="Slide Number Placeholder 6">
            <a:extLst>
              <a:ext uri="{FF2B5EF4-FFF2-40B4-BE49-F238E27FC236}">
                <a16:creationId xmlns:a16="http://schemas.microsoft.com/office/drawing/2014/main" id="{2C182A82-4FBE-4689-B739-692549B4030D}"/>
              </a:ext>
            </a:extLst>
          </p:cNvPr>
          <p:cNvSpPr>
            <a:spLocks noGrp="1"/>
          </p:cNvSpPr>
          <p:nvPr>
            <p:ph type="sldNum" sz="quarter" idx="12"/>
          </p:nvPr>
        </p:nvSpPr>
        <p:spPr/>
        <p:txBody>
          <a:bodyPr/>
          <a:lstStyle/>
          <a:p>
            <a:fld id="{03DC2DEF-D2FE-4B45-ABA4-9F153FD1C98A}" type="slidenum">
              <a:rPr lang="en-US" noProof="0" smtClean="0"/>
              <a:t>‹#›</a:t>
            </a:fld>
            <a:endParaRPr lang="en-US" noProof="0"/>
          </a:p>
        </p:txBody>
      </p:sp>
      <p:sp>
        <p:nvSpPr>
          <p:cNvPr id="4" name="Content Placeholder 3">
            <a:extLst>
              <a:ext uri="{FF2B5EF4-FFF2-40B4-BE49-F238E27FC236}">
                <a16:creationId xmlns:a16="http://schemas.microsoft.com/office/drawing/2014/main" id="{23F1116B-C8B0-450D-83F6-49C4ABB22CCD}"/>
              </a:ext>
            </a:extLst>
          </p:cNvPr>
          <p:cNvSpPr>
            <a:spLocks noGrp="1"/>
          </p:cNvSpPr>
          <p:nvPr>
            <p:ph sz="half" idx="2"/>
          </p:nvPr>
        </p:nvSpPr>
        <p:spPr>
          <a:xfrm>
            <a:off x="2707173" y="2339082"/>
            <a:ext cx="2195483" cy="2311499"/>
          </a:xfrm>
        </p:spPr>
        <p:txBody>
          <a:bodyPr>
            <a:normAutofit/>
          </a:bodyPr>
          <a:lstStyle>
            <a:lvl1pPr>
              <a:defRPr sz="1350">
                <a:solidFill>
                  <a:schemeClr val="tx1"/>
                </a:solidFill>
              </a:defRPr>
            </a:lvl1pPr>
            <a:lvl2pPr>
              <a:defRPr sz="1200">
                <a:solidFill>
                  <a:schemeClr val="tx1"/>
                </a:solidFill>
              </a:defRPr>
            </a:lvl2pPr>
            <a:lvl3pPr>
              <a:defRPr sz="1050">
                <a:solidFill>
                  <a:schemeClr val="tx1"/>
                </a:solidFill>
              </a:defRPr>
            </a:lvl3pPr>
            <a:lvl4pPr>
              <a:defRPr sz="900">
                <a:solidFill>
                  <a:schemeClr val="tx1"/>
                </a:solidFill>
              </a:defRPr>
            </a:lvl4pPr>
            <a:lvl5pPr>
              <a:defRPr sz="900">
                <a:solidFill>
                  <a:schemeClr val="tx1"/>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 name="Content Placeholder 2">
            <a:extLst>
              <a:ext uri="{FF2B5EF4-FFF2-40B4-BE49-F238E27FC236}">
                <a16:creationId xmlns:a16="http://schemas.microsoft.com/office/drawing/2014/main" id="{3E60534E-DE82-45F4-8E2E-DA97F169177F}"/>
              </a:ext>
            </a:extLst>
          </p:cNvPr>
          <p:cNvSpPr>
            <a:spLocks noGrp="1"/>
          </p:cNvSpPr>
          <p:nvPr>
            <p:ph sz="half" idx="1"/>
          </p:nvPr>
        </p:nvSpPr>
        <p:spPr>
          <a:xfrm>
            <a:off x="278606" y="2339082"/>
            <a:ext cx="2195100" cy="2311442"/>
          </a:xfrm>
        </p:spPr>
        <p:txBody>
          <a:bodyPr>
            <a:normAutofit/>
          </a:bodyPr>
          <a:lstStyle>
            <a:lvl1pPr>
              <a:defRPr sz="1350">
                <a:solidFill>
                  <a:schemeClr val="tx1"/>
                </a:solidFill>
              </a:defRPr>
            </a:lvl1pPr>
            <a:lvl2pPr>
              <a:defRPr sz="1200">
                <a:solidFill>
                  <a:schemeClr val="tx1"/>
                </a:solidFill>
              </a:defRPr>
            </a:lvl2pPr>
            <a:lvl3pPr>
              <a:defRPr sz="1050">
                <a:solidFill>
                  <a:schemeClr val="tx1"/>
                </a:solidFill>
              </a:defRPr>
            </a:lvl3pPr>
            <a:lvl4pPr>
              <a:defRPr sz="900">
                <a:solidFill>
                  <a:schemeClr val="tx1"/>
                </a:solidFill>
              </a:defRPr>
            </a:lvl4pPr>
            <a:lvl5pPr>
              <a:defRPr sz="900">
                <a:solidFill>
                  <a:schemeClr val="tx1"/>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5" name="Picture Placeholder 24">
            <a:extLst>
              <a:ext uri="{FF2B5EF4-FFF2-40B4-BE49-F238E27FC236}">
                <a16:creationId xmlns:a16="http://schemas.microsoft.com/office/drawing/2014/main" id="{84421AF3-217F-49BD-BF47-1140F3F445D8}"/>
              </a:ext>
            </a:extLst>
          </p:cNvPr>
          <p:cNvSpPr>
            <a:spLocks noGrp="1"/>
          </p:cNvSpPr>
          <p:nvPr>
            <p:ph type="pic" sz="quarter" idx="15"/>
          </p:nvPr>
        </p:nvSpPr>
        <p:spPr>
          <a:xfrm>
            <a:off x="3681312" y="-3208"/>
            <a:ext cx="5462689" cy="4653731"/>
          </a:xfrm>
          <a:custGeom>
            <a:avLst/>
            <a:gdLst>
              <a:gd name="connsiteX0" fmla="*/ 4914900 w 7283585"/>
              <a:gd name="connsiteY0" fmla="*/ 4064000 h 6204974"/>
              <a:gd name="connsiteX1" fmla="*/ 7283585 w 7283585"/>
              <a:gd name="connsiteY1" fmla="*/ 4064000 h 6204974"/>
              <a:gd name="connsiteX2" fmla="*/ 7283585 w 7283585"/>
              <a:gd name="connsiteY2" fmla="*/ 6204974 h 6204974"/>
              <a:gd name="connsiteX3" fmla="*/ 4914900 w 7283585"/>
              <a:gd name="connsiteY3" fmla="*/ 6204974 h 6204974"/>
              <a:gd name="connsiteX4" fmla="*/ 4914900 w 7283585"/>
              <a:gd name="connsiteY4" fmla="*/ 2032000 h 6204974"/>
              <a:gd name="connsiteX5" fmla="*/ 7283585 w 7283585"/>
              <a:gd name="connsiteY5" fmla="*/ 2032000 h 6204974"/>
              <a:gd name="connsiteX6" fmla="*/ 7283585 w 7283585"/>
              <a:gd name="connsiteY6" fmla="*/ 3946525 h 6204974"/>
              <a:gd name="connsiteX7" fmla="*/ 4914900 w 7283585"/>
              <a:gd name="connsiteY7" fmla="*/ 3946525 h 6204974"/>
              <a:gd name="connsiteX8" fmla="*/ 2457450 w 7283585"/>
              <a:gd name="connsiteY8" fmla="*/ 2032000 h 6204974"/>
              <a:gd name="connsiteX9" fmla="*/ 4826135 w 7283585"/>
              <a:gd name="connsiteY9" fmla="*/ 2032000 h 6204974"/>
              <a:gd name="connsiteX10" fmla="*/ 4826135 w 7283585"/>
              <a:gd name="connsiteY10" fmla="*/ 3946525 h 6204974"/>
              <a:gd name="connsiteX11" fmla="*/ 2457450 w 7283585"/>
              <a:gd name="connsiteY11" fmla="*/ 3946525 h 6204974"/>
              <a:gd name="connsiteX12" fmla="*/ 0 w 7283585"/>
              <a:gd name="connsiteY12" fmla="*/ 8552 h 6204974"/>
              <a:gd name="connsiteX13" fmla="*/ 2368685 w 7283585"/>
              <a:gd name="connsiteY13" fmla="*/ 8552 h 6204974"/>
              <a:gd name="connsiteX14" fmla="*/ 2368685 w 7283585"/>
              <a:gd name="connsiteY14" fmla="*/ 1923077 h 6204974"/>
              <a:gd name="connsiteX15" fmla="*/ 0 w 7283585"/>
              <a:gd name="connsiteY15" fmla="*/ 1923077 h 6204974"/>
              <a:gd name="connsiteX16" fmla="*/ 2457450 w 7283585"/>
              <a:gd name="connsiteY16" fmla="*/ 4276 h 6204974"/>
              <a:gd name="connsiteX17" fmla="*/ 4826135 w 7283585"/>
              <a:gd name="connsiteY17" fmla="*/ 4276 h 6204974"/>
              <a:gd name="connsiteX18" fmla="*/ 4826135 w 7283585"/>
              <a:gd name="connsiteY18" fmla="*/ 1918801 h 6204974"/>
              <a:gd name="connsiteX19" fmla="*/ 2457450 w 7283585"/>
              <a:gd name="connsiteY19" fmla="*/ 1918801 h 6204974"/>
              <a:gd name="connsiteX20" fmla="*/ 4914900 w 7283585"/>
              <a:gd name="connsiteY20" fmla="*/ 0 h 6204974"/>
              <a:gd name="connsiteX21" fmla="*/ 7283585 w 7283585"/>
              <a:gd name="connsiteY21" fmla="*/ 0 h 6204974"/>
              <a:gd name="connsiteX22" fmla="*/ 7283585 w 7283585"/>
              <a:gd name="connsiteY22" fmla="*/ 1914525 h 6204974"/>
              <a:gd name="connsiteX23" fmla="*/ 4914900 w 7283585"/>
              <a:gd name="connsiteY23" fmla="*/ 1914525 h 6204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283585" h="6204974">
                <a:moveTo>
                  <a:pt x="4914900" y="4064000"/>
                </a:moveTo>
                <a:lnTo>
                  <a:pt x="7283585" y="4064000"/>
                </a:lnTo>
                <a:lnTo>
                  <a:pt x="7283585" y="6204974"/>
                </a:lnTo>
                <a:lnTo>
                  <a:pt x="4914900" y="6204974"/>
                </a:lnTo>
                <a:close/>
                <a:moveTo>
                  <a:pt x="4914900" y="2032000"/>
                </a:moveTo>
                <a:lnTo>
                  <a:pt x="7283585" y="2032000"/>
                </a:lnTo>
                <a:lnTo>
                  <a:pt x="7283585" y="3946525"/>
                </a:lnTo>
                <a:lnTo>
                  <a:pt x="4914900" y="3946525"/>
                </a:lnTo>
                <a:close/>
                <a:moveTo>
                  <a:pt x="2457450" y="2032000"/>
                </a:moveTo>
                <a:lnTo>
                  <a:pt x="4826135" y="2032000"/>
                </a:lnTo>
                <a:lnTo>
                  <a:pt x="4826135" y="3946525"/>
                </a:lnTo>
                <a:lnTo>
                  <a:pt x="2457450" y="3946525"/>
                </a:lnTo>
                <a:close/>
                <a:moveTo>
                  <a:pt x="0" y="8552"/>
                </a:moveTo>
                <a:lnTo>
                  <a:pt x="2368685" y="8552"/>
                </a:lnTo>
                <a:lnTo>
                  <a:pt x="2368685" y="1923077"/>
                </a:lnTo>
                <a:lnTo>
                  <a:pt x="0" y="1923077"/>
                </a:lnTo>
                <a:close/>
                <a:moveTo>
                  <a:pt x="2457450" y="4276"/>
                </a:moveTo>
                <a:lnTo>
                  <a:pt x="4826135" y="4276"/>
                </a:lnTo>
                <a:lnTo>
                  <a:pt x="4826135" y="1918801"/>
                </a:lnTo>
                <a:lnTo>
                  <a:pt x="2457450" y="1918801"/>
                </a:lnTo>
                <a:close/>
                <a:moveTo>
                  <a:pt x="4914900" y="0"/>
                </a:moveTo>
                <a:lnTo>
                  <a:pt x="7283585" y="0"/>
                </a:lnTo>
                <a:lnTo>
                  <a:pt x="7283585" y="1914525"/>
                </a:lnTo>
                <a:lnTo>
                  <a:pt x="4914900" y="1914525"/>
                </a:lnTo>
                <a:close/>
              </a:path>
            </a:pathLst>
          </a:custGeom>
          <a:solidFill>
            <a:schemeClr val="bg1">
              <a:lumMod val="95000"/>
            </a:schemeClr>
          </a:solidFill>
        </p:spPr>
        <p:txBody>
          <a:bodyPr vert="horz" wrap="square" lIns="91440" tIns="45720" rIns="91440" bIns="45720" rtlCol="0">
            <a:noAutofit/>
          </a:bodyPr>
          <a:lstStyle>
            <a:lvl1pPr>
              <a:defRPr lang="en-US" sz="1350"/>
            </a:lvl1pPr>
          </a:lstStyle>
          <a:p>
            <a:pPr marL="0" lvl="0" indent="0" algn="ctr">
              <a:buNone/>
            </a:pPr>
            <a:r>
              <a:rPr lang="en-US" noProof="0"/>
              <a:t>Click icon to add picture</a:t>
            </a:r>
          </a:p>
        </p:txBody>
      </p:sp>
      <p:sp>
        <p:nvSpPr>
          <p:cNvPr id="20" name="Rectangle 19">
            <a:extLst>
              <a:ext uri="{FF2B5EF4-FFF2-40B4-BE49-F238E27FC236}">
                <a16:creationId xmlns:a16="http://schemas.microsoft.com/office/drawing/2014/main" id="{475378D9-445B-4812-AE73-9B2CF92DCDF1}"/>
              </a:ext>
            </a:extLst>
          </p:cNvPr>
          <p:cNvSpPr/>
          <p:nvPr userDrawn="1"/>
        </p:nvSpPr>
        <p:spPr>
          <a:xfrm>
            <a:off x="4657725" y="1520794"/>
            <a:ext cx="804965" cy="689007"/>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21" name="Rectangle 20">
            <a:extLst>
              <a:ext uri="{FF2B5EF4-FFF2-40B4-BE49-F238E27FC236}">
                <a16:creationId xmlns:a16="http://schemas.microsoft.com/office/drawing/2014/main" id="{B569B8CC-B741-4501-A871-F6CC58941F5C}"/>
              </a:ext>
            </a:extLst>
          </p:cNvPr>
          <p:cNvSpPr/>
          <p:nvPr userDrawn="1"/>
        </p:nvSpPr>
        <p:spPr>
          <a:xfrm>
            <a:off x="6495948" y="3041586"/>
            <a:ext cx="804965" cy="689007"/>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cxnSp>
        <p:nvCxnSpPr>
          <p:cNvPr id="23" name="Straight Connector 22">
            <a:extLst>
              <a:ext uri="{FF2B5EF4-FFF2-40B4-BE49-F238E27FC236}">
                <a16:creationId xmlns:a16="http://schemas.microsoft.com/office/drawing/2014/main" id="{8ED9C5BC-5F16-4DC8-BAA3-30A378B7F5FB}"/>
              </a:ext>
            </a:extLst>
          </p:cNvPr>
          <p:cNvCxnSpPr>
            <a:cxnSpLocks/>
          </p:cNvCxnSpPr>
          <p:nvPr userDrawn="1"/>
        </p:nvCxnSpPr>
        <p:spPr>
          <a:xfrm>
            <a:off x="2589014" y="2329556"/>
            <a:ext cx="0" cy="2321025"/>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4" name="Rectangle 23">
            <a:extLst>
              <a:ext uri="{FF2B5EF4-FFF2-40B4-BE49-F238E27FC236}">
                <a16:creationId xmlns:a16="http://schemas.microsoft.com/office/drawing/2014/main" id="{2F0E9B02-FBE7-4B3F-833A-FCDE146B2DAD}"/>
              </a:ext>
            </a:extLst>
          </p:cNvPr>
          <p:cNvSpPr/>
          <p:nvPr userDrawn="1"/>
        </p:nvSpPr>
        <p:spPr>
          <a:xfrm>
            <a:off x="0" y="1054397"/>
            <a:ext cx="225028" cy="1098947"/>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pic>
        <p:nvPicPr>
          <p:cNvPr id="13" name="Picture 12">
            <a:extLst>
              <a:ext uri="{FF2B5EF4-FFF2-40B4-BE49-F238E27FC236}">
                <a16:creationId xmlns:a16="http://schemas.microsoft.com/office/drawing/2014/main" id="{D3ACA278-4E5E-4AEC-A532-90D3B4A955A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29650" y="0"/>
            <a:ext cx="514350" cy="514350"/>
          </a:xfrm>
          <a:prstGeom prst="rect">
            <a:avLst/>
          </a:prstGeom>
        </p:spPr>
      </p:pic>
    </p:spTree>
    <p:extLst>
      <p:ext uri="{BB962C8B-B14F-4D97-AF65-F5344CB8AC3E}">
        <p14:creationId xmlns:p14="http://schemas.microsoft.com/office/powerpoint/2010/main" val="1859659"/>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4_Two Conten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30BCBF1-64A6-4051-BC31-B793E99731A6}"/>
              </a:ext>
            </a:extLst>
          </p:cNvPr>
          <p:cNvSpPr/>
          <p:nvPr userDrawn="1"/>
        </p:nvSpPr>
        <p:spPr>
          <a:xfrm>
            <a:off x="0" y="0"/>
            <a:ext cx="9144000" cy="47863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3" name="Picture Placeholder 6">
            <a:extLst>
              <a:ext uri="{FF2B5EF4-FFF2-40B4-BE49-F238E27FC236}">
                <a16:creationId xmlns:a16="http://schemas.microsoft.com/office/drawing/2014/main" id="{73E3AB81-FB3C-492F-8AB9-CFC37EECCEE7}"/>
              </a:ext>
            </a:extLst>
          </p:cNvPr>
          <p:cNvSpPr>
            <a:spLocks noGrp="1"/>
          </p:cNvSpPr>
          <p:nvPr>
            <p:ph type="pic" sz="quarter" idx="13"/>
          </p:nvPr>
        </p:nvSpPr>
        <p:spPr>
          <a:xfrm>
            <a:off x="278606" y="195263"/>
            <a:ext cx="8640366" cy="4591050"/>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
        <p:nvSpPr>
          <p:cNvPr id="14" name="Rectangle 13">
            <a:extLst>
              <a:ext uri="{FF2B5EF4-FFF2-40B4-BE49-F238E27FC236}">
                <a16:creationId xmlns:a16="http://schemas.microsoft.com/office/drawing/2014/main" id="{BF2C4CC9-6F35-4EBF-857F-EBD298D77347}"/>
              </a:ext>
            </a:extLst>
          </p:cNvPr>
          <p:cNvSpPr/>
          <p:nvPr userDrawn="1"/>
        </p:nvSpPr>
        <p:spPr>
          <a:xfrm>
            <a:off x="1184056" y="1724965"/>
            <a:ext cx="3315007" cy="2311442"/>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5" name="Rectangle 14">
            <a:extLst>
              <a:ext uri="{FF2B5EF4-FFF2-40B4-BE49-F238E27FC236}">
                <a16:creationId xmlns:a16="http://schemas.microsoft.com/office/drawing/2014/main" id="{D1D54A23-014A-49B4-9E28-7641C8A4F0C1}"/>
              </a:ext>
            </a:extLst>
          </p:cNvPr>
          <p:cNvSpPr/>
          <p:nvPr userDrawn="1"/>
        </p:nvSpPr>
        <p:spPr>
          <a:xfrm>
            <a:off x="4638366" y="1724965"/>
            <a:ext cx="3315007" cy="2311442"/>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 name="Title 1">
            <a:extLst>
              <a:ext uri="{FF2B5EF4-FFF2-40B4-BE49-F238E27FC236}">
                <a16:creationId xmlns:a16="http://schemas.microsoft.com/office/drawing/2014/main" id="{DE3A6AA5-A315-455E-B5C7-E53E3746ED81}"/>
              </a:ext>
            </a:extLst>
          </p:cNvPr>
          <p:cNvSpPr>
            <a:spLocks noGrp="1"/>
          </p:cNvSpPr>
          <p:nvPr>
            <p:ph type="title"/>
          </p:nvPr>
        </p:nvSpPr>
        <p:spPr>
          <a:xfrm>
            <a:off x="1190628" y="925116"/>
            <a:ext cx="6762745" cy="570807"/>
          </a:xfrm>
        </p:spPr>
        <p:txBody>
          <a:bodyPr anchor="ctr">
            <a:noAutofit/>
          </a:bodyPr>
          <a:lstStyle>
            <a:lvl1pPr algn="ctr">
              <a:defRPr sz="3600"/>
            </a:lvl1pPr>
          </a:lstStyle>
          <a:p>
            <a:r>
              <a:rPr lang="en-US"/>
              <a:t>Click to edit Master title style</a:t>
            </a:r>
          </a:p>
        </p:txBody>
      </p:sp>
      <p:sp>
        <p:nvSpPr>
          <p:cNvPr id="7" name="Slide Number Placeholder 6">
            <a:extLst>
              <a:ext uri="{FF2B5EF4-FFF2-40B4-BE49-F238E27FC236}">
                <a16:creationId xmlns:a16="http://schemas.microsoft.com/office/drawing/2014/main" id="{2C182A82-4FBE-4689-B739-692549B4030D}"/>
              </a:ext>
            </a:extLst>
          </p:cNvPr>
          <p:cNvSpPr>
            <a:spLocks noGrp="1"/>
          </p:cNvSpPr>
          <p:nvPr>
            <p:ph type="sldNum" sz="quarter" idx="12"/>
          </p:nvPr>
        </p:nvSpPr>
        <p:spPr/>
        <p:txBody>
          <a:bodyPr/>
          <a:lstStyle/>
          <a:p>
            <a:fld id="{03DC2DEF-D2FE-4B45-ABA4-9F153FD1C98A}" type="slidenum">
              <a:rPr lang="en-US" smtClean="0"/>
              <a:t>‹#›</a:t>
            </a:fld>
            <a:endParaRPr lang="en-US"/>
          </a:p>
        </p:txBody>
      </p:sp>
      <p:sp>
        <p:nvSpPr>
          <p:cNvPr id="4" name="Content Placeholder 3">
            <a:extLst>
              <a:ext uri="{FF2B5EF4-FFF2-40B4-BE49-F238E27FC236}">
                <a16:creationId xmlns:a16="http://schemas.microsoft.com/office/drawing/2014/main" id="{23F1116B-C8B0-450D-83F6-49C4ABB22CCD}"/>
              </a:ext>
            </a:extLst>
          </p:cNvPr>
          <p:cNvSpPr>
            <a:spLocks noGrp="1"/>
          </p:cNvSpPr>
          <p:nvPr>
            <p:ph sz="half" idx="2"/>
          </p:nvPr>
        </p:nvSpPr>
        <p:spPr>
          <a:xfrm>
            <a:off x="4746068" y="1818648"/>
            <a:ext cx="3099600" cy="2124900"/>
          </a:xfrm>
        </p:spPr>
        <p:txBody>
          <a:bodyPr>
            <a:normAutofit/>
          </a:bodyPr>
          <a:lstStyle>
            <a:lvl1pPr>
              <a:defRPr sz="1350">
                <a:solidFill>
                  <a:schemeClr val="bg1"/>
                </a:solidFill>
              </a:defRPr>
            </a:lvl1pPr>
            <a:lvl2pPr>
              <a:defRPr sz="1200">
                <a:solidFill>
                  <a:schemeClr val="bg1"/>
                </a:solidFill>
              </a:defRPr>
            </a:lvl2pPr>
            <a:lvl3pPr>
              <a:defRPr sz="1050">
                <a:solidFill>
                  <a:schemeClr val="bg1"/>
                </a:solidFill>
              </a:defRPr>
            </a:lvl3pPr>
            <a:lvl4pPr>
              <a:defRPr sz="900">
                <a:solidFill>
                  <a:schemeClr val="bg1"/>
                </a:solidFill>
              </a:defRPr>
            </a:lvl4pPr>
            <a:lvl5pPr>
              <a:defRPr sz="9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Content Placeholder 2">
            <a:extLst>
              <a:ext uri="{FF2B5EF4-FFF2-40B4-BE49-F238E27FC236}">
                <a16:creationId xmlns:a16="http://schemas.microsoft.com/office/drawing/2014/main" id="{3E60534E-DE82-45F4-8E2E-DA97F169177F}"/>
              </a:ext>
            </a:extLst>
          </p:cNvPr>
          <p:cNvSpPr>
            <a:spLocks noGrp="1"/>
          </p:cNvSpPr>
          <p:nvPr>
            <p:ph sz="half" idx="1"/>
          </p:nvPr>
        </p:nvSpPr>
        <p:spPr>
          <a:xfrm>
            <a:off x="1292115" y="1818648"/>
            <a:ext cx="3098888" cy="2124076"/>
          </a:xfrm>
        </p:spPr>
        <p:txBody>
          <a:bodyPr>
            <a:normAutofit/>
          </a:bodyPr>
          <a:lstStyle>
            <a:lvl1pPr>
              <a:defRPr sz="1350">
                <a:solidFill>
                  <a:schemeClr val="bg1"/>
                </a:solidFill>
              </a:defRPr>
            </a:lvl1pPr>
            <a:lvl2pPr>
              <a:defRPr sz="1200">
                <a:solidFill>
                  <a:schemeClr val="bg1"/>
                </a:solidFill>
              </a:defRPr>
            </a:lvl2pPr>
            <a:lvl3pPr>
              <a:defRPr sz="1050">
                <a:solidFill>
                  <a:schemeClr val="bg1"/>
                </a:solidFill>
              </a:defRPr>
            </a:lvl3pPr>
            <a:lvl4pPr>
              <a:defRPr sz="900">
                <a:solidFill>
                  <a:schemeClr val="bg1"/>
                </a:solidFill>
              </a:defRPr>
            </a:lvl4pPr>
            <a:lvl5pPr>
              <a:defRPr sz="9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Picture 9">
            <a:extLst>
              <a:ext uri="{FF2B5EF4-FFF2-40B4-BE49-F238E27FC236}">
                <a16:creationId xmlns:a16="http://schemas.microsoft.com/office/drawing/2014/main" id="{B43751EA-CFEA-473F-A067-37C59819091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29650" y="0"/>
            <a:ext cx="514350" cy="514350"/>
          </a:xfrm>
          <a:prstGeom prst="rect">
            <a:avLst/>
          </a:prstGeom>
        </p:spPr>
      </p:pic>
    </p:spTree>
    <p:extLst>
      <p:ext uri="{BB962C8B-B14F-4D97-AF65-F5344CB8AC3E}">
        <p14:creationId xmlns:p14="http://schemas.microsoft.com/office/powerpoint/2010/main" val="27733996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AB4EF4F-0A84-4C50-B171-F044231527B2}"/>
              </a:ext>
            </a:extLst>
          </p:cNvPr>
          <p:cNvSpPr/>
          <p:nvPr userDrawn="1"/>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5" name="Rectangle 4">
            <a:extLst>
              <a:ext uri="{FF2B5EF4-FFF2-40B4-BE49-F238E27FC236}">
                <a16:creationId xmlns:a16="http://schemas.microsoft.com/office/drawing/2014/main" id="{113E1565-5B33-4914-9800-50B8400266FF}"/>
              </a:ext>
            </a:extLst>
          </p:cNvPr>
          <p:cNvSpPr/>
          <p:nvPr userDrawn="1"/>
        </p:nvSpPr>
        <p:spPr>
          <a:xfrm>
            <a:off x="1" y="0"/>
            <a:ext cx="9143999" cy="5143500"/>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6" name="Picture Placeholder 6">
            <a:extLst>
              <a:ext uri="{FF2B5EF4-FFF2-40B4-BE49-F238E27FC236}">
                <a16:creationId xmlns:a16="http://schemas.microsoft.com/office/drawing/2014/main" id="{DE438B2E-01A6-453B-928D-97D98438168E}"/>
              </a:ext>
            </a:extLst>
          </p:cNvPr>
          <p:cNvSpPr>
            <a:spLocks noGrp="1"/>
          </p:cNvSpPr>
          <p:nvPr>
            <p:ph type="pic" sz="quarter" idx="13"/>
          </p:nvPr>
        </p:nvSpPr>
        <p:spPr>
          <a:xfrm>
            <a:off x="251817" y="195263"/>
            <a:ext cx="8640366" cy="4725591"/>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noProof="0"/>
              <a:t>Click icon to add picture</a:t>
            </a:r>
          </a:p>
        </p:txBody>
      </p:sp>
      <p:pic>
        <p:nvPicPr>
          <p:cNvPr id="7" name="Picture 6">
            <a:extLst>
              <a:ext uri="{FF2B5EF4-FFF2-40B4-BE49-F238E27FC236}">
                <a16:creationId xmlns:a16="http://schemas.microsoft.com/office/drawing/2014/main" id="{144E4BE1-3C78-4510-B179-B0989359AFB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29650" y="0"/>
            <a:ext cx="514350" cy="514350"/>
          </a:xfrm>
          <a:prstGeom prst="rect">
            <a:avLst/>
          </a:prstGeom>
        </p:spPr>
      </p:pic>
    </p:spTree>
    <p:extLst>
      <p:ext uri="{BB962C8B-B14F-4D97-AF65-F5344CB8AC3E}">
        <p14:creationId xmlns:p14="http://schemas.microsoft.com/office/powerpoint/2010/main" val="275869380"/>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AB4EF4F-0A84-4C50-B171-F044231527B2}"/>
              </a:ext>
            </a:extLst>
          </p:cNvPr>
          <p:cNvSpPr/>
          <p:nvPr userDrawn="1"/>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7" name="Picture Placeholder 26">
            <a:extLst>
              <a:ext uri="{FF2B5EF4-FFF2-40B4-BE49-F238E27FC236}">
                <a16:creationId xmlns:a16="http://schemas.microsoft.com/office/drawing/2014/main" id="{404FC023-3732-4036-B4DA-F34DC453036D}"/>
              </a:ext>
            </a:extLst>
          </p:cNvPr>
          <p:cNvSpPr>
            <a:spLocks noGrp="1"/>
          </p:cNvSpPr>
          <p:nvPr>
            <p:ph type="pic" sz="quarter" idx="13"/>
          </p:nvPr>
        </p:nvSpPr>
        <p:spPr>
          <a:xfrm>
            <a:off x="1" y="1"/>
            <a:ext cx="9143999" cy="5143499"/>
          </a:xfrm>
          <a:custGeom>
            <a:avLst/>
            <a:gdLst>
              <a:gd name="connsiteX0" fmla="*/ 9194799 w 12191999"/>
              <a:gd name="connsiteY0" fmla="*/ 4114799 h 6108699"/>
              <a:gd name="connsiteX1" fmla="*/ 12191999 w 12191999"/>
              <a:gd name="connsiteY1" fmla="*/ 4114799 h 6108699"/>
              <a:gd name="connsiteX2" fmla="*/ 12191999 w 12191999"/>
              <a:gd name="connsiteY2" fmla="*/ 6108699 h 6108699"/>
              <a:gd name="connsiteX3" fmla="*/ 9194799 w 12191999"/>
              <a:gd name="connsiteY3" fmla="*/ 6108699 h 6108699"/>
              <a:gd name="connsiteX4" fmla="*/ 6129865 w 12191999"/>
              <a:gd name="connsiteY4" fmla="*/ 4114799 h 6108699"/>
              <a:gd name="connsiteX5" fmla="*/ 9127065 w 12191999"/>
              <a:gd name="connsiteY5" fmla="*/ 4114799 h 6108699"/>
              <a:gd name="connsiteX6" fmla="*/ 9127065 w 12191999"/>
              <a:gd name="connsiteY6" fmla="*/ 6108699 h 6108699"/>
              <a:gd name="connsiteX7" fmla="*/ 6129865 w 12191999"/>
              <a:gd name="connsiteY7" fmla="*/ 6108699 h 6108699"/>
              <a:gd name="connsiteX8" fmla="*/ 3064933 w 12191999"/>
              <a:gd name="connsiteY8" fmla="*/ 4114799 h 6108699"/>
              <a:gd name="connsiteX9" fmla="*/ 6062132 w 12191999"/>
              <a:gd name="connsiteY9" fmla="*/ 4114799 h 6108699"/>
              <a:gd name="connsiteX10" fmla="*/ 6062132 w 12191999"/>
              <a:gd name="connsiteY10" fmla="*/ 6108699 h 6108699"/>
              <a:gd name="connsiteX11" fmla="*/ 3064933 w 12191999"/>
              <a:gd name="connsiteY11" fmla="*/ 6108699 h 6108699"/>
              <a:gd name="connsiteX12" fmla="*/ 0 w 12191999"/>
              <a:gd name="connsiteY12" fmla="*/ 4114799 h 6108699"/>
              <a:gd name="connsiteX13" fmla="*/ 2997200 w 12191999"/>
              <a:gd name="connsiteY13" fmla="*/ 4114799 h 6108699"/>
              <a:gd name="connsiteX14" fmla="*/ 2997200 w 12191999"/>
              <a:gd name="connsiteY14" fmla="*/ 6108699 h 6108699"/>
              <a:gd name="connsiteX15" fmla="*/ 0 w 12191999"/>
              <a:gd name="connsiteY15" fmla="*/ 6108699 h 6108699"/>
              <a:gd name="connsiteX16" fmla="*/ 9194799 w 12191999"/>
              <a:gd name="connsiteY16" fmla="*/ 2057400 h 6108699"/>
              <a:gd name="connsiteX17" fmla="*/ 12191999 w 12191999"/>
              <a:gd name="connsiteY17" fmla="*/ 2057400 h 6108699"/>
              <a:gd name="connsiteX18" fmla="*/ 12191999 w 12191999"/>
              <a:gd name="connsiteY18" fmla="*/ 4051299 h 6108699"/>
              <a:gd name="connsiteX19" fmla="*/ 9194799 w 12191999"/>
              <a:gd name="connsiteY19" fmla="*/ 4051299 h 6108699"/>
              <a:gd name="connsiteX20" fmla="*/ 6129865 w 12191999"/>
              <a:gd name="connsiteY20" fmla="*/ 2057400 h 6108699"/>
              <a:gd name="connsiteX21" fmla="*/ 9127065 w 12191999"/>
              <a:gd name="connsiteY21" fmla="*/ 2057400 h 6108699"/>
              <a:gd name="connsiteX22" fmla="*/ 9127065 w 12191999"/>
              <a:gd name="connsiteY22" fmla="*/ 4051299 h 6108699"/>
              <a:gd name="connsiteX23" fmla="*/ 6129865 w 12191999"/>
              <a:gd name="connsiteY23" fmla="*/ 4051299 h 6108699"/>
              <a:gd name="connsiteX24" fmla="*/ 3064934 w 12191999"/>
              <a:gd name="connsiteY24" fmla="*/ 2057400 h 6108699"/>
              <a:gd name="connsiteX25" fmla="*/ 6062132 w 12191999"/>
              <a:gd name="connsiteY25" fmla="*/ 2057400 h 6108699"/>
              <a:gd name="connsiteX26" fmla="*/ 6062132 w 12191999"/>
              <a:gd name="connsiteY26" fmla="*/ 4051299 h 6108699"/>
              <a:gd name="connsiteX27" fmla="*/ 3064934 w 12191999"/>
              <a:gd name="connsiteY27" fmla="*/ 4051299 h 6108699"/>
              <a:gd name="connsiteX28" fmla="*/ 0 w 12191999"/>
              <a:gd name="connsiteY28" fmla="*/ 2057400 h 6108699"/>
              <a:gd name="connsiteX29" fmla="*/ 2997200 w 12191999"/>
              <a:gd name="connsiteY29" fmla="*/ 2057400 h 6108699"/>
              <a:gd name="connsiteX30" fmla="*/ 2997200 w 12191999"/>
              <a:gd name="connsiteY30" fmla="*/ 4051299 h 6108699"/>
              <a:gd name="connsiteX31" fmla="*/ 0 w 12191999"/>
              <a:gd name="connsiteY31" fmla="*/ 4051299 h 6108699"/>
              <a:gd name="connsiteX32" fmla="*/ 9194799 w 12191999"/>
              <a:gd name="connsiteY32" fmla="*/ 0 h 6108699"/>
              <a:gd name="connsiteX33" fmla="*/ 12191999 w 12191999"/>
              <a:gd name="connsiteY33" fmla="*/ 0 h 6108699"/>
              <a:gd name="connsiteX34" fmla="*/ 12191999 w 12191999"/>
              <a:gd name="connsiteY34" fmla="*/ 1993900 h 6108699"/>
              <a:gd name="connsiteX35" fmla="*/ 9194799 w 12191999"/>
              <a:gd name="connsiteY35" fmla="*/ 1993900 h 6108699"/>
              <a:gd name="connsiteX36" fmla="*/ 6129865 w 12191999"/>
              <a:gd name="connsiteY36" fmla="*/ 0 h 6108699"/>
              <a:gd name="connsiteX37" fmla="*/ 9127065 w 12191999"/>
              <a:gd name="connsiteY37" fmla="*/ 0 h 6108699"/>
              <a:gd name="connsiteX38" fmla="*/ 9127065 w 12191999"/>
              <a:gd name="connsiteY38" fmla="*/ 1993900 h 6108699"/>
              <a:gd name="connsiteX39" fmla="*/ 6129865 w 12191999"/>
              <a:gd name="connsiteY39" fmla="*/ 1993900 h 6108699"/>
              <a:gd name="connsiteX40" fmla="*/ 3064934 w 12191999"/>
              <a:gd name="connsiteY40" fmla="*/ 0 h 6108699"/>
              <a:gd name="connsiteX41" fmla="*/ 6062132 w 12191999"/>
              <a:gd name="connsiteY41" fmla="*/ 0 h 6108699"/>
              <a:gd name="connsiteX42" fmla="*/ 6062132 w 12191999"/>
              <a:gd name="connsiteY42" fmla="*/ 1993900 h 6108699"/>
              <a:gd name="connsiteX43" fmla="*/ 3064934 w 12191999"/>
              <a:gd name="connsiteY43" fmla="*/ 1993900 h 6108699"/>
              <a:gd name="connsiteX44" fmla="*/ 1 w 12191999"/>
              <a:gd name="connsiteY44" fmla="*/ 0 h 6108699"/>
              <a:gd name="connsiteX45" fmla="*/ 2997201 w 12191999"/>
              <a:gd name="connsiteY45" fmla="*/ 0 h 6108699"/>
              <a:gd name="connsiteX46" fmla="*/ 2997201 w 12191999"/>
              <a:gd name="connsiteY46" fmla="*/ 1993900 h 6108699"/>
              <a:gd name="connsiteX47" fmla="*/ 1 w 12191999"/>
              <a:gd name="connsiteY47" fmla="*/ 1993900 h 6108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2191999" h="6108699">
                <a:moveTo>
                  <a:pt x="9194799" y="4114799"/>
                </a:moveTo>
                <a:lnTo>
                  <a:pt x="12191999" y="4114799"/>
                </a:lnTo>
                <a:lnTo>
                  <a:pt x="12191999" y="6108699"/>
                </a:lnTo>
                <a:lnTo>
                  <a:pt x="9194799" y="6108699"/>
                </a:lnTo>
                <a:close/>
                <a:moveTo>
                  <a:pt x="6129865" y="4114799"/>
                </a:moveTo>
                <a:lnTo>
                  <a:pt x="9127065" y="4114799"/>
                </a:lnTo>
                <a:lnTo>
                  <a:pt x="9127065" y="6108699"/>
                </a:lnTo>
                <a:lnTo>
                  <a:pt x="6129865" y="6108699"/>
                </a:lnTo>
                <a:close/>
                <a:moveTo>
                  <a:pt x="3064933" y="4114799"/>
                </a:moveTo>
                <a:lnTo>
                  <a:pt x="6062132" y="4114799"/>
                </a:lnTo>
                <a:lnTo>
                  <a:pt x="6062132" y="6108699"/>
                </a:lnTo>
                <a:lnTo>
                  <a:pt x="3064933" y="6108699"/>
                </a:lnTo>
                <a:close/>
                <a:moveTo>
                  <a:pt x="0" y="4114799"/>
                </a:moveTo>
                <a:lnTo>
                  <a:pt x="2997200" y="4114799"/>
                </a:lnTo>
                <a:lnTo>
                  <a:pt x="2997200" y="6108699"/>
                </a:lnTo>
                <a:lnTo>
                  <a:pt x="0" y="6108699"/>
                </a:lnTo>
                <a:close/>
                <a:moveTo>
                  <a:pt x="9194799" y="2057400"/>
                </a:moveTo>
                <a:lnTo>
                  <a:pt x="12191999" y="2057400"/>
                </a:lnTo>
                <a:lnTo>
                  <a:pt x="12191999" y="4051299"/>
                </a:lnTo>
                <a:lnTo>
                  <a:pt x="9194799" y="4051299"/>
                </a:lnTo>
                <a:close/>
                <a:moveTo>
                  <a:pt x="6129865" y="2057400"/>
                </a:moveTo>
                <a:lnTo>
                  <a:pt x="9127065" y="2057400"/>
                </a:lnTo>
                <a:lnTo>
                  <a:pt x="9127065" y="4051299"/>
                </a:lnTo>
                <a:lnTo>
                  <a:pt x="6129865" y="4051299"/>
                </a:lnTo>
                <a:close/>
                <a:moveTo>
                  <a:pt x="3064934" y="2057400"/>
                </a:moveTo>
                <a:lnTo>
                  <a:pt x="6062132" y="2057400"/>
                </a:lnTo>
                <a:lnTo>
                  <a:pt x="6062132" y="4051299"/>
                </a:lnTo>
                <a:lnTo>
                  <a:pt x="3064934" y="4051299"/>
                </a:lnTo>
                <a:close/>
                <a:moveTo>
                  <a:pt x="0" y="2057400"/>
                </a:moveTo>
                <a:lnTo>
                  <a:pt x="2997200" y="2057400"/>
                </a:lnTo>
                <a:lnTo>
                  <a:pt x="2997200" y="4051299"/>
                </a:lnTo>
                <a:lnTo>
                  <a:pt x="0" y="4051299"/>
                </a:lnTo>
                <a:close/>
                <a:moveTo>
                  <a:pt x="9194799" y="0"/>
                </a:moveTo>
                <a:lnTo>
                  <a:pt x="12191999" y="0"/>
                </a:lnTo>
                <a:lnTo>
                  <a:pt x="12191999" y="1993900"/>
                </a:lnTo>
                <a:lnTo>
                  <a:pt x="9194799" y="1993900"/>
                </a:lnTo>
                <a:close/>
                <a:moveTo>
                  <a:pt x="6129865" y="0"/>
                </a:moveTo>
                <a:lnTo>
                  <a:pt x="9127065" y="0"/>
                </a:lnTo>
                <a:lnTo>
                  <a:pt x="9127065" y="1993900"/>
                </a:lnTo>
                <a:lnTo>
                  <a:pt x="6129865" y="1993900"/>
                </a:lnTo>
                <a:close/>
                <a:moveTo>
                  <a:pt x="3064934" y="0"/>
                </a:moveTo>
                <a:lnTo>
                  <a:pt x="6062132" y="0"/>
                </a:lnTo>
                <a:lnTo>
                  <a:pt x="6062132" y="1993900"/>
                </a:lnTo>
                <a:lnTo>
                  <a:pt x="3064934" y="1993900"/>
                </a:lnTo>
                <a:close/>
                <a:moveTo>
                  <a:pt x="1" y="0"/>
                </a:moveTo>
                <a:lnTo>
                  <a:pt x="2997201" y="0"/>
                </a:lnTo>
                <a:lnTo>
                  <a:pt x="2997201" y="1993900"/>
                </a:lnTo>
                <a:lnTo>
                  <a:pt x="1" y="1993900"/>
                </a:lnTo>
                <a:close/>
              </a:path>
            </a:pathLst>
          </a:custGeom>
          <a:solidFill>
            <a:schemeClr val="bg1">
              <a:lumMod val="95000"/>
            </a:schemeClr>
          </a:solidFill>
        </p:spPr>
        <p:txBody>
          <a:bodyPr vert="horz" wrap="square" lIns="91440" tIns="45720" rIns="91440" bIns="45720" rtlCol="0">
            <a:noAutofit/>
          </a:bodyPr>
          <a:lstStyle>
            <a:lvl1pPr>
              <a:defRPr lang="en-US" sz="1350"/>
            </a:lvl1pPr>
          </a:lstStyle>
          <a:p>
            <a:pPr marL="0" lvl="0" indent="0" algn="ctr">
              <a:buNone/>
            </a:pPr>
            <a:r>
              <a:rPr lang="en-US"/>
              <a:t>Click icon to add picture</a:t>
            </a:r>
          </a:p>
        </p:txBody>
      </p:sp>
      <p:pic>
        <p:nvPicPr>
          <p:cNvPr id="4" name="Picture 3">
            <a:extLst>
              <a:ext uri="{FF2B5EF4-FFF2-40B4-BE49-F238E27FC236}">
                <a16:creationId xmlns:a16="http://schemas.microsoft.com/office/drawing/2014/main" id="{6CA59DD4-F7C4-4D1A-9B47-926D650FE6D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29650" y="0"/>
            <a:ext cx="514350" cy="514350"/>
          </a:xfrm>
          <a:prstGeom prst="rect">
            <a:avLst/>
          </a:prstGeom>
        </p:spPr>
      </p:pic>
    </p:spTree>
    <p:extLst>
      <p:ext uri="{BB962C8B-B14F-4D97-AF65-F5344CB8AC3E}">
        <p14:creationId xmlns:p14="http://schemas.microsoft.com/office/powerpoint/2010/main" val="198291661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AB4EF4F-0A84-4C50-B171-F044231527B2}"/>
              </a:ext>
            </a:extLst>
          </p:cNvPr>
          <p:cNvSpPr/>
          <p:nvPr userDrawn="1"/>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4" name="Picture Placeholder 6">
            <a:extLst>
              <a:ext uri="{FF2B5EF4-FFF2-40B4-BE49-F238E27FC236}">
                <a16:creationId xmlns:a16="http://schemas.microsoft.com/office/drawing/2014/main" id="{18957288-25D1-4D25-BECD-5A2E6A888185}"/>
              </a:ext>
            </a:extLst>
          </p:cNvPr>
          <p:cNvSpPr>
            <a:spLocks noGrp="1"/>
          </p:cNvSpPr>
          <p:nvPr>
            <p:ph type="pic" sz="quarter" idx="13"/>
          </p:nvPr>
        </p:nvSpPr>
        <p:spPr>
          <a:xfrm>
            <a:off x="278607" y="195263"/>
            <a:ext cx="3369469" cy="4725591"/>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
        <p:nvSpPr>
          <p:cNvPr id="5" name="Picture Placeholder 6">
            <a:extLst>
              <a:ext uri="{FF2B5EF4-FFF2-40B4-BE49-F238E27FC236}">
                <a16:creationId xmlns:a16="http://schemas.microsoft.com/office/drawing/2014/main" id="{D9C7DFC2-3A77-4761-A9AF-98963C5CCA07}"/>
              </a:ext>
            </a:extLst>
          </p:cNvPr>
          <p:cNvSpPr>
            <a:spLocks noGrp="1"/>
          </p:cNvSpPr>
          <p:nvPr>
            <p:ph type="pic" sz="quarter" idx="14"/>
          </p:nvPr>
        </p:nvSpPr>
        <p:spPr>
          <a:xfrm>
            <a:off x="3736182" y="195263"/>
            <a:ext cx="2055019" cy="4725591"/>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
        <p:nvSpPr>
          <p:cNvPr id="6" name="Picture Placeholder 6">
            <a:extLst>
              <a:ext uri="{FF2B5EF4-FFF2-40B4-BE49-F238E27FC236}">
                <a16:creationId xmlns:a16="http://schemas.microsoft.com/office/drawing/2014/main" id="{3F6FD22A-5FDA-45EC-BE49-3C0E30A397B0}"/>
              </a:ext>
            </a:extLst>
          </p:cNvPr>
          <p:cNvSpPr>
            <a:spLocks noGrp="1"/>
          </p:cNvSpPr>
          <p:nvPr>
            <p:ph type="pic" sz="quarter" idx="15"/>
          </p:nvPr>
        </p:nvSpPr>
        <p:spPr>
          <a:xfrm>
            <a:off x="5879307" y="195262"/>
            <a:ext cx="3039666" cy="2852738"/>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
        <p:nvSpPr>
          <p:cNvPr id="7" name="Picture Placeholder 6">
            <a:extLst>
              <a:ext uri="{FF2B5EF4-FFF2-40B4-BE49-F238E27FC236}">
                <a16:creationId xmlns:a16="http://schemas.microsoft.com/office/drawing/2014/main" id="{B64BDA74-9644-41EB-984D-939D27B60F3F}"/>
              </a:ext>
            </a:extLst>
          </p:cNvPr>
          <p:cNvSpPr>
            <a:spLocks noGrp="1"/>
          </p:cNvSpPr>
          <p:nvPr>
            <p:ph type="pic" sz="quarter" idx="16"/>
          </p:nvPr>
        </p:nvSpPr>
        <p:spPr>
          <a:xfrm>
            <a:off x="5879307" y="3124200"/>
            <a:ext cx="3039666" cy="1796654"/>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Tree>
    <p:extLst>
      <p:ext uri="{BB962C8B-B14F-4D97-AF65-F5344CB8AC3E}">
        <p14:creationId xmlns:p14="http://schemas.microsoft.com/office/powerpoint/2010/main" val="2760896526"/>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AB4EF4F-0A84-4C50-B171-F044231527B2}"/>
              </a:ext>
            </a:extLst>
          </p:cNvPr>
          <p:cNvSpPr/>
          <p:nvPr userDrawn="1"/>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4" name="Picture Placeholder 6">
            <a:extLst>
              <a:ext uri="{FF2B5EF4-FFF2-40B4-BE49-F238E27FC236}">
                <a16:creationId xmlns:a16="http://schemas.microsoft.com/office/drawing/2014/main" id="{18957288-25D1-4D25-BECD-5A2E6A888185}"/>
              </a:ext>
            </a:extLst>
          </p:cNvPr>
          <p:cNvSpPr>
            <a:spLocks noGrp="1"/>
          </p:cNvSpPr>
          <p:nvPr>
            <p:ph type="pic" sz="quarter" idx="13"/>
          </p:nvPr>
        </p:nvSpPr>
        <p:spPr>
          <a:xfrm>
            <a:off x="0" y="925116"/>
            <a:ext cx="9144001" cy="3293268"/>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noProof="0"/>
              <a:t>Click icon to add picture</a:t>
            </a:r>
          </a:p>
        </p:txBody>
      </p:sp>
      <p:grpSp>
        <p:nvGrpSpPr>
          <p:cNvPr id="2" name="Group 1">
            <a:extLst>
              <a:ext uri="{FF2B5EF4-FFF2-40B4-BE49-F238E27FC236}">
                <a16:creationId xmlns:a16="http://schemas.microsoft.com/office/drawing/2014/main" id="{18F30468-CC2E-4430-88DD-81D548B988FA}"/>
              </a:ext>
            </a:extLst>
          </p:cNvPr>
          <p:cNvGrpSpPr/>
          <p:nvPr userDrawn="1"/>
        </p:nvGrpSpPr>
        <p:grpSpPr>
          <a:xfrm>
            <a:off x="278606" y="195262"/>
            <a:ext cx="483394" cy="729854"/>
            <a:chOff x="371475" y="671713"/>
            <a:chExt cx="496540" cy="836738"/>
          </a:xfrm>
          <a:solidFill>
            <a:srgbClr val="55BA47"/>
          </a:solidFill>
        </p:grpSpPr>
        <p:sp>
          <p:nvSpPr>
            <p:cNvPr id="8" name="Rectangle 7">
              <a:extLst>
                <a:ext uri="{FF2B5EF4-FFF2-40B4-BE49-F238E27FC236}">
                  <a16:creationId xmlns:a16="http://schemas.microsoft.com/office/drawing/2014/main" id="{BF6F92E0-2218-46A5-A183-84468D9B72A2}"/>
                </a:ext>
              </a:extLst>
            </p:cNvPr>
            <p:cNvSpPr/>
            <p:nvPr userDrawn="1"/>
          </p:nvSpPr>
          <p:spPr>
            <a:xfrm>
              <a:off x="371475" y="1011911"/>
              <a:ext cx="496540" cy="49654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9" name="Rectangle 8">
              <a:extLst>
                <a:ext uri="{FF2B5EF4-FFF2-40B4-BE49-F238E27FC236}">
                  <a16:creationId xmlns:a16="http://schemas.microsoft.com/office/drawing/2014/main" id="{9B476586-864B-4C72-91AF-8CF8796C6DE8}"/>
                </a:ext>
              </a:extLst>
            </p:cNvPr>
            <p:cNvSpPr/>
            <p:nvPr userDrawn="1"/>
          </p:nvSpPr>
          <p:spPr>
            <a:xfrm>
              <a:off x="620587" y="671713"/>
              <a:ext cx="247428" cy="24742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grpSp>
      <p:sp>
        <p:nvSpPr>
          <p:cNvPr id="10" name="Rectangle 9">
            <a:extLst>
              <a:ext uri="{FF2B5EF4-FFF2-40B4-BE49-F238E27FC236}">
                <a16:creationId xmlns:a16="http://schemas.microsoft.com/office/drawing/2014/main" id="{38B3D026-83A3-4D78-8B11-A20A6F47170C}"/>
              </a:ext>
            </a:extLst>
          </p:cNvPr>
          <p:cNvSpPr/>
          <p:nvPr userDrawn="1"/>
        </p:nvSpPr>
        <p:spPr>
          <a:xfrm>
            <a:off x="8096251" y="4231846"/>
            <a:ext cx="1047750" cy="911654"/>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pic>
        <p:nvPicPr>
          <p:cNvPr id="11" name="Picture 10">
            <a:extLst>
              <a:ext uri="{FF2B5EF4-FFF2-40B4-BE49-F238E27FC236}">
                <a16:creationId xmlns:a16="http://schemas.microsoft.com/office/drawing/2014/main" id="{BAF91E93-F815-4720-9E04-7D70203E030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29650" y="0"/>
            <a:ext cx="514350" cy="514350"/>
          </a:xfrm>
          <a:prstGeom prst="rect">
            <a:avLst/>
          </a:prstGeom>
        </p:spPr>
      </p:pic>
    </p:spTree>
    <p:extLst>
      <p:ext uri="{BB962C8B-B14F-4D97-AF65-F5344CB8AC3E}">
        <p14:creationId xmlns:p14="http://schemas.microsoft.com/office/powerpoint/2010/main" val="433222778"/>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4_Blank">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AB4EF4F-0A84-4C50-B171-F044231527B2}"/>
              </a:ext>
            </a:extLst>
          </p:cNvPr>
          <p:cNvSpPr/>
          <p:nvPr userDrawn="1"/>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11" name="Rectangle 10">
            <a:extLst>
              <a:ext uri="{FF2B5EF4-FFF2-40B4-BE49-F238E27FC236}">
                <a16:creationId xmlns:a16="http://schemas.microsoft.com/office/drawing/2014/main" id="{9171FC10-F7C3-4841-A705-B83FDE093009}"/>
              </a:ext>
            </a:extLst>
          </p:cNvPr>
          <p:cNvSpPr/>
          <p:nvPr userDrawn="1"/>
        </p:nvSpPr>
        <p:spPr>
          <a:xfrm>
            <a:off x="7048501" y="0"/>
            <a:ext cx="2095499" cy="5143500"/>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2" name="Rectangle 1">
            <a:extLst>
              <a:ext uri="{FF2B5EF4-FFF2-40B4-BE49-F238E27FC236}">
                <a16:creationId xmlns:a16="http://schemas.microsoft.com/office/drawing/2014/main" id="{3E5C90C9-B093-4E1D-B955-86758BD7E06A}"/>
              </a:ext>
            </a:extLst>
          </p:cNvPr>
          <p:cNvSpPr/>
          <p:nvPr userDrawn="1"/>
        </p:nvSpPr>
        <p:spPr>
          <a:xfrm>
            <a:off x="8918973" y="0"/>
            <a:ext cx="225028" cy="5143500"/>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4" name="Picture Placeholder 6">
            <a:extLst>
              <a:ext uri="{FF2B5EF4-FFF2-40B4-BE49-F238E27FC236}">
                <a16:creationId xmlns:a16="http://schemas.microsoft.com/office/drawing/2014/main" id="{18957288-25D1-4D25-BECD-5A2E6A888185}"/>
              </a:ext>
            </a:extLst>
          </p:cNvPr>
          <p:cNvSpPr>
            <a:spLocks noGrp="1"/>
          </p:cNvSpPr>
          <p:nvPr>
            <p:ph type="pic" sz="quarter" idx="13"/>
          </p:nvPr>
        </p:nvSpPr>
        <p:spPr>
          <a:xfrm>
            <a:off x="1" y="195263"/>
            <a:ext cx="8918972" cy="4725591"/>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noProof="0"/>
              <a:t>Click icon to add picture</a:t>
            </a:r>
          </a:p>
        </p:txBody>
      </p:sp>
      <p:pic>
        <p:nvPicPr>
          <p:cNvPr id="6" name="Picture 5">
            <a:extLst>
              <a:ext uri="{FF2B5EF4-FFF2-40B4-BE49-F238E27FC236}">
                <a16:creationId xmlns:a16="http://schemas.microsoft.com/office/drawing/2014/main" id="{453AAD02-A5FA-445B-B33C-7C4A267E125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29650" y="0"/>
            <a:ext cx="514350" cy="514350"/>
          </a:xfrm>
          <a:prstGeom prst="rect">
            <a:avLst/>
          </a:prstGeom>
        </p:spPr>
      </p:pic>
    </p:spTree>
    <p:extLst>
      <p:ext uri="{BB962C8B-B14F-4D97-AF65-F5344CB8AC3E}">
        <p14:creationId xmlns:p14="http://schemas.microsoft.com/office/powerpoint/2010/main" val="312250400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2BA5B3-8B1C-4C1C-B4EB-C9A8AC24AEDE}"/>
              </a:ext>
            </a:extLst>
          </p:cNvPr>
          <p:cNvSpPr>
            <a:spLocks noGrp="1"/>
          </p:cNvSpPr>
          <p:nvPr>
            <p:ph type="title"/>
          </p:nvPr>
        </p:nvSpPr>
        <p:spPr>
          <a:xfrm>
            <a:off x="278607" y="195264"/>
            <a:ext cx="8640365" cy="566737"/>
          </a:xfrm>
        </p:spPr>
        <p:txBody>
          <a:bodyPr/>
          <a:lstStyle/>
          <a:p>
            <a:r>
              <a:rPr lang="en-US"/>
              <a:t>Click to edit Master title style</a:t>
            </a:r>
          </a:p>
        </p:txBody>
      </p:sp>
      <p:sp>
        <p:nvSpPr>
          <p:cNvPr id="9" name="Slide Number Placeholder 8">
            <a:extLst>
              <a:ext uri="{FF2B5EF4-FFF2-40B4-BE49-F238E27FC236}">
                <a16:creationId xmlns:a16="http://schemas.microsoft.com/office/drawing/2014/main" id="{6B54C622-8EF1-4AE4-AB25-19D71A5C547C}"/>
              </a:ext>
            </a:extLst>
          </p:cNvPr>
          <p:cNvSpPr>
            <a:spLocks noGrp="1"/>
          </p:cNvSpPr>
          <p:nvPr>
            <p:ph type="sldNum" sz="quarter" idx="12"/>
          </p:nvPr>
        </p:nvSpPr>
        <p:spPr/>
        <p:txBody>
          <a:bodyPr/>
          <a:lstStyle/>
          <a:p>
            <a:fld id="{03DC2DEF-D2FE-4B45-ABA4-9F153FD1C98A}" type="slidenum">
              <a:rPr lang="en-US" smtClean="0"/>
              <a:t>‹#›</a:t>
            </a:fld>
            <a:endParaRPr lang="en-US"/>
          </a:p>
        </p:txBody>
      </p:sp>
      <p:sp>
        <p:nvSpPr>
          <p:cNvPr id="8" name="Picture Placeholder 6">
            <a:extLst>
              <a:ext uri="{FF2B5EF4-FFF2-40B4-BE49-F238E27FC236}">
                <a16:creationId xmlns:a16="http://schemas.microsoft.com/office/drawing/2014/main" id="{39EF0319-0CF7-4AB8-BE69-FEE9B6C298FE}"/>
              </a:ext>
            </a:extLst>
          </p:cNvPr>
          <p:cNvSpPr>
            <a:spLocks noGrp="1"/>
          </p:cNvSpPr>
          <p:nvPr>
            <p:ph type="pic" sz="quarter" idx="13"/>
          </p:nvPr>
        </p:nvSpPr>
        <p:spPr>
          <a:xfrm>
            <a:off x="278606" y="925116"/>
            <a:ext cx="1849500" cy="3725465"/>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
        <p:nvSpPr>
          <p:cNvPr id="7" name="Rectangle 6">
            <a:extLst>
              <a:ext uri="{FF2B5EF4-FFF2-40B4-BE49-F238E27FC236}">
                <a16:creationId xmlns:a16="http://schemas.microsoft.com/office/drawing/2014/main" id="{02FAA6CD-8686-4F0E-9F34-3D74AC34027E}"/>
              </a:ext>
            </a:extLst>
          </p:cNvPr>
          <p:cNvSpPr/>
          <p:nvPr userDrawn="1"/>
        </p:nvSpPr>
        <p:spPr>
          <a:xfrm>
            <a:off x="2169214" y="925117"/>
            <a:ext cx="2407754" cy="95369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3" name="Text Placeholder 2">
            <a:extLst>
              <a:ext uri="{FF2B5EF4-FFF2-40B4-BE49-F238E27FC236}">
                <a16:creationId xmlns:a16="http://schemas.microsoft.com/office/drawing/2014/main" id="{9DA658D4-2F70-44A3-A7C3-BF6A1D7BE2A9}"/>
              </a:ext>
            </a:extLst>
          </p:cNvPr>
          <p:cNvSpPr>
            <a:spLocks noGrp="1"/>
          </p:cNvSpPr>
          <p:nvPr>
            <p:ph type="body" idx="1"/>
          </p:nvPr>
        </p:nvSpPr>
        <p:spPr>
          <a:xfrm>
            <a:off x="2253334" y="998222"/>
            <a:ext cx="2239514" cy="807477"/>
          </a:xfrm>
        </p:spPr>
        <p:txBody>
          <a:bodyPr anchor="ctr"/>
          <a:lstStyle>
            <a:lvl1pPr marL="0" indent="0">
              <a:buNone/>
              <a:defRPr sz="1800" b="1">
                <a:solidFill>
                  <a:schemeClr val="bg1"/>
                </a:solidFill>
                <a:latin typeface="+mj-l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10" name="Rectangle 9">
            <a:extLst>
              <a:ext uri="{FF2B5EF4-FFF2-40B4-BE49-F238E27FC236}">
                <a16:creationId xmlns:a16="http://schemas.microsoft.com/office/drawing/2014/main" id="{735AFBAA-25FF-494A-937E-3DFC5F737803}"/>
              </a:ext>
            </a:extLst>
          </p:cNvPr>
          <p:cNvSpPr/>
          <p:nvPr userDrawn="1"/>
        </p:nvSpPr>
        <p:spPr>
          <a:xfrm>
            <a:off x="2169214" y="1907188"/>
            <a:ext cx="2407754" cy="2743394"/>
          </a:xfrm>
          <a:prstGeom prst="rect">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4" name="Content Placeholder 3">
            <a:extLst>
              <a:ext uri="{FF2B5EF4-FFF2-40B4-BE49-F238E27FC236}">
                <a16:creationId xmlns:a16="http://schemas.microsoft.com/office/drawing/2014/main" id="{CDF57B0C-62A3-4053-936D-9841C7D76D8B}"/>
              </a:ext>
            </a:extLst>
          </p:cNvPr>
          <p:cNvSpPr>
            <a:spLocks noGrp="1"/>
          </p:cNvSpPr>
          <p:nvPr>
            <p:ph sz="half" idx="2"/>
          </p:nvPr>
        </p:nvSpPr>
        <p:spPr>
          <a:xfrm>
            <a:off x="2253334" y="1967948"/>
            <a:ext cx="2239514" cy="2586660"/>
          </a:xfrm>
        </p:spPr>
        <p:txBody>
          <a:bodyPr>
            <a:normAutofit/>
          </a:bodyPr>
          <a:lstStyle>
            <a:lvl1pPr>
              <a:defRPr sz="1350"/>
            </a:lvl1pPr>
            <a:lvl2pPr>
              <a:defRPr sz="1200"/>
            </a:lvl2pPr>
            <a:lvl3pPr>
              <a:defRPr sz="1050"/>
            </a:lvl3pPr>
            <a:lvl4pPr>
              <a:defRPr sz="900"/>
            </a:lvl4pPr>
            <a:lvl5pP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6">
            <a:extLst>
              <a:ext uri="{FF2B5EF4-FFF2-40B4-BE49-F238E27FC236}">
                <a16:creationId xmlns:a16="http://schemas.microsoft.com/office/drawing/2014/main" id="{F36B08A9-4F2C-4D72-A755-CBF0DAD5A4FC}"/>
              </a:ext>
            </a:extLst>
          </p:cNvPr>
          <p:cNvSpPr>
            <a:spLocks noGrp="1"/>
          </p:cNvSpPr>
          <p:nvPr>
            <p:ph type="pic" sz="quarter" idx="14"/>
          </p:nvPr>
        </p:nvSpPr>
        <p:spPr>
          <a:xfrm>
            <a:off x="4613804" y="925116"/>
            <a:ext cx="1848680" cy="3725465"/>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
        <p:nvSpPr>
          <p:cNvPr id="12" name="Rectangle 11">
            <a:extLst>
              <a:ext uri="{FF2B5EF4-FFF2-40B4-BE49-F238E27FC236}">
                <a16:creationId xmlns:a16="http://schemas.microsoft.com/office/drawing/2014/main" id="{7CD8F79B-BFE6-4B3E-8853-5C61FDFF46D9}"/>
              </a:ext>
            </a:extLst>
          </p:cNvPr>
          <p:cNvSpPr/>
          <p:nvPr userDrawn="1"/>
        </p:nvSpPr>
        <p:spPr>
          <a:xfrm>
            <a:off x="6504849" y="925117"/>
            <a:ext cx="2407754" cy="95369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solidFill>
                <a:schemeClr val="bg1"/>
              </a:solidFill>
            </a:endParaRPr>
          </a:p>
        </p:txBody>
      </p:sp>
      <p:sp>
        <p:nvSpPr>
          <p:cNvPr id="13" name="Rectangle 12">
            <a:extLst>
              <a:ext uri="{FF2B5EF4-FFF2-40B4-BE49-F238E27FC236}">
                <a16:creationId xmlns:a16="http://schemas.microsoft.com/office/drawing/2014/main" id="{33B3569E-E4EC-433C-AFDA-E50961675D8F}"/>
              </a:ext>
            </a:extLst>
          </p:cNvPr>
          <p:cNvSpPr/>
          <p:nvPr userDrawn="1"/>
        </p:nvSpPr>
        <p:spPr>
          <a:xfrm>
            <a:off x="6504848" y="1907188"/>
            <a:ext cx="2407754" cy="2743394"/>
          </a:xfrm>
          <a:prstGeom prst="rect">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5" name="Text Placeholder 4">
            <a:extLst>
              <a:ext uri="{FF2B5EF4-FFF2-40B4-BE49-F238E27FC236}">
                <a16:creationId xmlns:a16="http://schemas.microsoft.com/office/drawing/2014/main" id="{BA2A6524-3EAC-4E27-BF8E-8F87E480F902}"/>
              </a:ext>
            </a:extLst>
          </p:cNvPr>
          <p:cNvSpPr>
            <a:spLocks noGrp="1"/>
          </p:cNvSpPr>
          <p:nvPr>
            <p:ph type="body" sz="quarter" idx="3"/>
          </p:nvPr>
        </p:nvSpPr>
        <p:spPr>
          <a:xfrm>
            <a:off x="6589574" y="999892"/>
            <a:ext cx="2238300" cy="805808"/>
          </a:xfrm>
        </p:spPr>
        <p:txBody>
          <a:bodyPr anchor="ctr"/>
          <a:lstStyle>
            <a:lvl1pPr marL="0" indent="0">
              <a:buNone/>
              <a:defRPr sz="1800" b="1">
                <a:solidFill>
                  <a:schemeClr val="bg1"/>
                </a:solidFill>
                <a:latin typeface="+mj-l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61FB94EC-1786-4ACB-B9A8-28216C7AB699}"/>
              </a:ext>
            </a:extLst>
          </p:cNvPr>
          <p:cNvSpPr>
            <a:spLocks noGrp="1"/>
          </p:cNvSpPr>
          <p:nvPr>
            <p:ph sz="quarter" idx="4"/>
          </p:nvPr>
        </p:nvSpPr>
        <p:spPr>
          <a:xfrm>
            <a:off x="6589574" y="1967948"/>
            <a:ext cx="2238300" cy="2586661"/>
          </a:xfrm>
        </p:spPr>
        <p:txBody>
          <a:bodyPr>
            <a:normAutofit/>
          </a:bodyPr>
          <a:lstStyle>
            <a:lvl1pPr>
              <a:defRPr sz="1350"/>
            </a:lvl1pPr>
            <a:lvl2pPr>
              <a:defRPr sz="1200"/>
            </a:lvl2pPr>
            <a:lvl3pPr>
              <a:defRPr sz="1050"/>
            </a:lvl3pPr>
            <a:lvl4pPr>
              <a:defRPr sz="900"/>
            </a:lvl4pPr>
            <a:lvl5pP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90912128"/>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2BA5B3-8B1C-4C1C-B4EB-C9A8AC24AEDE}"/>
              </a:ext>
            </a:extLst>
          </p:cNvPr>
          <p:cNvSpPr>
            <a:spLocks noGrp="1"/>
          </p:cNvSpPr>
          <p:nvPr>
            <p:ph type="title"/>
          </p:nvPr>
        </p:nvSpPr>
        <p:spPr>
          <a:xfrm>
            <a:off x="278607" y="195264"/>
            <a:ext cx="8640365" cy="566737"/>
          </a:xfrm>
        </p:spPr>
        <p:txBody>
          <a:bodyPr/>
          <a:lstStyle/>
          <a:p>
            <a:r>
              <a:rPr lang="en-US"/>
              <a:t>Click to edit Master title style</a:t>
            </a:r>
          </a:p>
        </p:txBody>
      </p:sp>
      <p:sp>
        <p:nvSpPr>
          <p:cNvPr id="9" name="Slide Number Placeholder 8">
            <a:extLst>
              <a:ext uri="{FF2B5EF4-FFF2-40B4-BE49-F238E27FC236}">
                <a16:creationId xmlns:a16="http://schemas.microsoft.com/office/drawing/2014/main" id="{6B54C622-8EF1-4AE4-AB25-19D71A5C547C}"/>
              </a:ext>
            </a:extLst>
          </p:cNvPr>
          <p:cNvSpPr>
            <a:spLocks noGrp="1"/>
          </p:cNvSpPr>
          <p:nvPr>
            <p:ph type="sldNum" sz="quarter" idx="12"/>
          </p:nvPr>
        </p:nvSpPr>
        <p:spPr/>
        <p:txBody>
          <a:bodyPr/>
          <a:lstStyle/>
          <a:p>
            <a:fld id="{03DC2DEF-D2FE-4B45-ABA4-9F153FD1C98A}" type="slidenum">
              <a:rPr lang="en-US" smtClean="0"/>
              <a:t>‹#›</a:t>
            </a:fld>
            <a:endParaRPr lang="en-US"/>
          </a:p>
        </p:txBody>
      </p:sp>
      <p:sp>
        <p:nvSpPr>
          <p:cNvPr id="8" name="Picture Placeholder 6">
            <a:extLst>
              <a:ext uri="{FF2B5EF4-FFF2-40B4-BE49-F238E27FC236}">
                <a16:creationId xmlns:a16="http://schemas.microsoft.com/office/drawing/2014/main" id="{39EF0319-0CF7-4AB8-BE69-FEE9B6C298FE}"/>
              </a:ext>
            </a:extLst>
          </p:cNvPr>
          <p:cNvSpPr>
            <a:spLocks noGrp="1"/>
          </p:cNvSpPr>
          <p:nvPr>
            <p:ph type="pic" sz="quarter" idx="13"/>
          </p:nvPr>
        </p:nvSpPr>
        <p:spPr>
          <a:xfrm>
            <a:off x="5297871" y="925116"/>
            <a:ext cx="3621101" cy="3725465"/>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
        <p:nvSpPr>
          <p:cNvPr id="7" name="Rectangle 6">
            <a:extLst>
              <a:ext uri="{FF2B5EF4-FFF2-40B4-BE49-F238E27FC236}">
                <a16:creationId xmlns:a16="http://schemas.microsoft.com/office/drawing/2014/main" id="{02FAA6CD-8686-4F0E-9F34-3D74AC34027E}"/>
              </a:ext>
            </a:extLst>
          </p:cNvPr>
          <p:cNvSpPr/>
          <p:nvPr userDrawn="1"/>
        </p:nvSpPr>
        <p:spPr>
          <a:xfrm>
            <a:off x="278608" y="925117"/>
            <a:ext cx="2407754" cy="95369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3" name="Text Placeholder 2">
            <a:extLst>
              <a:ext uri="{FF2B5EF4-FFF2-40B4-BE49-F238E27FC236}">
                <a16:creationId xmlns:a16="http://schemas.microsoft.com/office/drawing/2014/main" id="{9DA658D4-2F70-44A3-A7C3-BF6A1D7BE2A9}"/>
              </a:ext>
            </a:extLst>
          </p:cNvPr>
          <p:cNvSpPr>
            <a:spLocks noGrp="1"/>
          </p:cNvSpPr>
          <p:nvPr>
            <p:ph type="body" idx="1"/>
          </p:nvPr>
        </p:nvSpPr>
        <p:spPr>
          <a:xfrm>
            <a:off x="362728" y="998222"/>
            <a:ext cx="2239514" cy="807477"/>
          </a:xfrm>
        </p:spPr>
        <p:txBody>
          <a:bodyPr anchor="ctr"/>
          <a:lstStyle>
            <a:lvl1pPr marL="0" indent="0">
              <a:buNone/>
              <a:defRPr sz="1800" b="1">
                <a:solidFill>
                  <a:schemeClr val="bg1"/>
                </a:solidFill>
                <a:latin typeface="+mj-l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10" name="Rectangle 9">
            <a:extLst>
              <a:ext uri="{FF2B5EF4-FFF2-40B4-BE49-F238E27FC236}">
                <a16:creationId xmlns:a16="http://schemas.microsoft.com/office/drawing/2014/main" id="{735AFBAA-25FF-494A-937E-3DFC5F737803}"/>
              </a:ext>
            </a:extLst>
          </p:cNvPr>
          <p:cNvSpPr/>
          <p:nvPr userDrawn="1"/>
        </p:nvSpPr>
        <p:spPr>
          <a:xfrm>
            <a:off x="278607" y="1907188"/>
            <a:ext cx="2407754" cy="2743394"/>
          </a:xfrm>
          <a:prstGeom prst="rect">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4" name="Content Placeholder 3">
            <a:extLst>
              <a:ext uri="{FF2B5EF4-FFF2-40B4-BE49-F238E27FC236}">
                <a16:creationId xmlns:a16="http://schemas.microsoft.com/office/drawing/2014/main" id="{CDF57B0C-62A3-4053-936D-9841C7D76D8B}"/>
              </a:ext>
            </a:extLst>
          </p:cNvPr>
          <p:cNvSpPr>
            <a:spLocks noGrp="1"/>
          </p:cNvSpPr>
          <p:nvPr>
            <p:ph sz="half" idx="2"/>
          </p:nvPr>
        </p:nvSpPr>
        <p:spPr>
          <a:xfrm>
            <a:off x="362728" y="1967948"/>
            <a:ext cx="2239514" cy="2586660"/>
          </a:xfrm>
        </p:spPr>
        <p:txBody>
          <a:bodyPr>
            <a:normAutofit/>
          </a:bodyPr>
          <a:lstStyle>
            <a:lvl1pPr>
              <a:defRPr sz="1350"/>
            </a:lvl1pPr>
            <a:lvl2pPr>
              <a:defRPr sz="1200"/>
            </a:lvl2pPr>
            <a:lvl3pPr>
              <a:defRPr sz="1050"/>
            </a:lvl3pPr>
            <a:lvl4pPr>
              <a:defRPr sz="900"/>
            </a:lvl4pPr>
            <a:lvl5pP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Rectangle 11">
            <a:extLst>
              <a:ext uri="{FF2B5EF4-FFF2-40B4-BE49-F238E27FC236}">
                <a16:creationId xmlns:a16="http://schemas.microsoft.com/office/drawing/2014/main" id="{7CD8F79B-BFE6-4B3E-8853-5C61FDFF46D9}"/>
              </a:ext>
            </a:extLst>
          </p:cNvPr>
          <p:cNvSpPr/>
          <p:nvPr userDrawn="1"/>
        </p:nvSpPr>
        <p:spPr>
          <a:xfrm>
            <a:off x="2788240" y="925117"/>
            <a:ext cx="2407754" cy="95369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solidFill>
                <a:schemeClr val="bg1"/>
              </a:solidFill>
            </a:endParaRPr>
          </a:p>
        </p:txBody>
      </p:sp>
      <p:sp>
        <p:nvSpPr>
          <p:cNvPr id="13" name="Rectangle 12">
            <a:extLst>
              <a:ext uri="{FF2B5EF4-FFF2-40B4-BE49-F238E27FC236}">
                <a16:creationId xmlns:a16="http://schemas.microsoft.com/office/drawing/2014/main" id="{33B3569E-E4EC-433C-AFDA-E50961675D8F}"/>
              </a:ext>
            </a:extLst>
          </p:cNvPr>
          <p:cNvSpPr/>
          <p:nvPr userDrawn="1"/>
        </p:nvSpPr>
        <p:spPr>
          <a:xfrm>
            <a:off x="2788239" y="1907188"/>
            <a:ext cx="2407754" cy="2743394"/>
          </a:xfrm>
          <a:prstGeom prst="rect">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5" name="Text Placeholder 4">
            <a:extLst>
              <a:ext uri="{FF2B5EF4-FFF2-40B4-BE49-F238E27FC236}">
                <a16:creationId xmlns:a16="http://schemas.microsoft.com/office/drawing/2014/main" id="{BA2A6524-3EAC-4E27-BF8E-8F87E480F902}"/>
              </a:ext>
            </a:extLst>
          </p:cNvPr>
          <p:cNvSpPr>
            <a:spLocks noGrp="1"/>
          </p:cNvSpPr>
          <p:nvPr>
            <p:ph type="body" sz="quarter" idx="3"/>
          </p:nvPr>
        </p:nvSpPr>
        <p:spPr>
          <a:xfrm>
            <a:off x="2872965" y="999892"/>
            <a:ext cx="2238300" cy="805808"/>
          </a:xfrm>
        </p:spPr>
        <p:txBody>
          <a:bodyPr anchor="ctr"/>
          <a:lstStyle>
            <a:lvl1pPr marL="0" indent="0">
              <a:buNone/>
              <a:defRPr sz="1800" b="1">
                <a:solidFill>
                  <a:schemeClr val="bg1"/>
                </a:solidFill>
                <a:latin typeface="+mj-l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61FB94EC-1786-4ACB-B9A8-28216C7AB699}"/>
              </a:ext>
            </a:extLst>
          </p:cNvPr>
          <p:cNvSpPr>
            <a:spLocks noGrp="1"/>
          </p:cNvSpPr>
          <p:nvPr>
            <p:ph sz="quarter" idx="4"/>
          </p:nvPr>
        </p:nvSpPr>
        <p:spPr>
          <a:xfrm>
            <a:off x="2872965" y="1967948"/>
            <a:ext cx="2238300" cy="2586661"/>
          </a:xfrm>
        </p:spPr>
        <p:txBody>
          <a:bodyPr>
            <a:normAutofit/>
          </a:bodyPr>
          <a:lstStyle>
            <a:lvl1pPr>
              <a:defRPr sz="1350"/>
            </a:lvl1pPr>
            <a:lvl2pPr>
              <a:defRPr sz="1200"/>
            </a:lvl2pPr>
            <a:lvl3pPr>
              <a:defRPr sz="1050"/>
            </a:lvl3pPr>
            <a:lvl4pPr>
              <a:defRPr sz="900"/>
            </a:lvl4pPr>
            <a:lvl5pP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11036610"/>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2BA5B3-8B1C-4C1C-B4EB-C9A8AC24AEDE}"/>
              </a:ext>
            </a:extLst>
          </p:cNvPr>
          <p:cNvSpPr>
            <a:spLocks noGrp="1"/>
          </p:cNvSpPr>
          <p:nvPr>
            <p:ph type="title"/>
          </p:nvPr>
        </p:nvSpPr>
        <p:spPr>
          <a:xfrm>
            <a:off x="278607" y="195264"/>
            <a:ext cx="8640365" cy="566737"/>
          </a:xfrm>
        </p:spPr>
        <p:txBody>
          <a:bodyPr/>
          <a:lstStyle/>
          <a:p>
            <a:r>
              <a:rPr lang="en-US"/>
              <a:t>Click to edit Master title style</a:t>
            </a:r>
          </a:p>
        </p:txBody>
      </p:sp>
      <p:sp>
        <p:nvSpPr>
          <p:cNvPr id="9" name="Slide Number Placeholder 8">
            <a:extLst>
              <a:ext uri="{FF2B5EF4-FFF2-40B4-BE49-F238E27FC236}">
                <a16:creationId xmlns:a16="http://schemas.microsoft.com/office/drawing/2014/main" id="{6B54C622-8EF1-4AE4-AB25-19D71A5C547C}"/>
              </a:ext>
            </a:extLst>
          </p:cNvPr>
          <p:cNvSpPr>
            <a:spLocks noGrp="1"/>
          </p:cNvSpPr>
          <p:nvPr>
            <p:ph type="sldNum" sz="quarter" idx="12"/>
          </p:nvPr>
        </p:nvSpPr>
        <p:spPr/>
        <p:txBody>
          <a:bodyPr/>
          <a:lstStyle/>
          <a:p>
            <a:fld id="{03DC2DEF-D2FE-4B45-ABA4-9F153FD1C98A}" type="slidenum">
              <a:rPr lang="en-US" smtClean="0"/>
              <a:t>‹#›</a:t>
            </a:fld>
            <a:endParaRPr lang="en-US"/>
          </a:p>
        </p:txBody>
      </p:sp>
      <p:sp>
        <p:nvSpPr>
          <p:cNvPr id="8" name="Picture Placeholder 6">
            <a:extLst>
              <a:ext uri="{FF2B5EF4-FFF2-40B4-BE49-F238E27FC236}">
                <a16:creationId xmlns:a16="http://schemas.microsoft.com/office/drawing/2014/main" id="{39EF0319-0CF7-4AB8-BE69-FEE9B6C298FE}"/>
              </a:ext>
            </a:extLst>
          </p:cNvPr>
          <p:cNvSpPr>
            <a:spLocks noGrp="1"/>
          </p:cNvSpPr>
          <p:nvPr>
            <p:ph type="pic" sz="quarter" idx="13"/>
          </p:nvPr>
        </p:nvSpPr>
        <p:spPr>
          <a:xfrm>
            <a:off x="278607" y="925116"/>
            <a:ext cx="8640365" cy="3725465"/>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
        <p:nvSpPr>
          <p:cNvPr id="5" name="Text Placeholder 4">
            <a:extLst>
              <a:ext uri="{FF2B5EF4-FFF2-40B4-BE49-F238E27FC236}">
                <a16:creationId xmlns:a16="http://schemas.microsoft.com/office/drawing/2014/main" id="{BA2A6524-3EAC-4E27-BF8E-8F87E480F902}"/>
              </a:ext>
            </a:extLst>
          </p:cNvPr>
          <p:cNvSpPr>
            <a:spLocks noGrp="1"/>
          </p:cNvSpPr>
          <p:nvPr>
            <p:ph type="body" sz="quarter" idx="3"/>
          </p:nvPr>
        </p:nvSpPr>
        <p:spPr>
          <a:xfrm>
            <a:off x="4696349" y="2182908"/>
            <a:ext cx="3793500" cy="388843"/>
          </a:xfrm>
        </p:spPr>
        <p:txBody>
          <a:bodyPr anchor="ctr">
            <a:normAutofit/>
          </a:bodyPr>
          <a:lstStyle>
            <a:lvl1pPr marL="0" indent="0">
              <a:buNone/>
              <a:defRPr sz="1500" b="1">
                <a:solidFill>
                  <a:schemeClr val="bg1"/>
                </a:solidFill>
                <a:latin typeface="+mj-l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61FB94EC-1786-4ACB-B9A8-28216C7AB699}"/>
              </a:ext>
            </a:extLst>
          </p:cNvPr>
          <p:cNvSpPr>
            <a:spLocks noGrp="1"/>
          </p:cNvSpPr>
          <p:nvPr>
            <p:ph sz="quarter" idx="4"/>
          </p:nvPr>
        </p:nvSpPr>
        <p:spPr>
          <a:xfrm>
            <a:off x="4696349" y="2642565"/>
            <a:ext cx="3793500" cy="1636231"/>
          </a:xfrm>
        </p:spPr>
        <p:txBody>
          <a:bodyPr>
            <a:normAutofit/>
          </a:bodyPr>
          <a:lstStyle>
            <a:lvl1pPr>
              <a:defRPr sz="1200">
                <a:solidFill>
                  <a:schemeClr val="bg1"/>
                </a:solidFill>
              </a:defRPr>
            </a:lvl1pPr>
            <a:lvl2pPr>
              <a:defRPr sz="1050">
                <a:solidFill>
                  <a:schemeClr val="bg1"/>
                </a:solidFill>
              </a:defRPr>
            </a:lvl2pPr>
            <a:lvl3pPr>
              <a:defRPr sz="900">
                <a:solidFill>
                  <a:schemeClr val="bg1"/>
                </a:solidFill>
              </a:defRPr>
            </a:lvl3pPr>
            <a:lvl4pPr>
              <a:defRPr sz="825">
                <a:solidFill>
                  <a:schemeClr val="bg1"/>
                </a:solidFill>
              </a:defRPr>
            </a:lvl4pPr>
            <a:lvl5pPr>
              <a:defRPr sz="825">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ext Placeholder 2">
            <a:extLst>
              <a:ext uri="{FF2B5EF4-FFF2-40B4-BE49-F238E27FC236}">
                <a16:creationId xmlns:a16="http://schemas.microsoft.com/office/drawing/2014/main" id="{9DA658D4-2F70-44A3-A7C3-BF6A1D7BE2A9}"/>
              </a:ext>
            </a:extLst>
          </p:cNvPr>
          <p:cNvSpPr>
            <a:spLocks noGrp="1"/>
          </p:cNvSpPr>
          <p:nvPr>
            <p:ph type="body" idx="1"/>
          </p:nvPr>
        </p:nvSpPr>
        <p:spPr>
          <a:xfrm>
            <a:off x="671357" y="2182908"/>
            <a:ext cx="3793798" cy="388843"/>
          </a:xfrm>
        </p:spPr>
        <p:txBody>
          <a:bodyPr anchor="ctr"/>
          <a:lstStyle>
            <a:lvl1pPr marL="0" indent="0">
              <a:buNone/>
              <a:defRPr sz="1500" b="1">
                <a:solidFill>
                  <a:schemeClr val="bg1"/>
                </a:solidFill>
                <a:latin typeface="+mj-l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CDF57B0C-62A3-4053-936D-9841C7D76D8B}"/>
              </a:ext>
            </a:extLst>
          </p:cNvPr>
          <p:cNvSpPr>
            <a:spLocks noGrp="1"/>
          </p:cNvSpPr>
          <p:nvPr>
            <p:ph sz="half" idx="2"/>
          </p:nvPr>
        </p:nvSpPr>
        <p:spPr>
          <a:xfrm>
            <a:off x="671357" y="2642565"/>
            <a:ext cx="3793798" cy="1636231"/>
          </a:xfrm>
        </p:spPr>
        <p:txBody>
          <a:bodyPr>
            <a:normAutofit/>
          </a:bodyPr>
          <a:lstStyle>
            <a:lvl1pPr>
              <a:defRPr sz="1200">
                <a:solidFill>
                  <a:schemeClr val="bg1"/>
                </a:solidFill>
              </a:defRPr>
            </a:lvl1pPr>
            <a:lvl2pPr>
              <a:defRPr sz="1050">
                <a:solidFill>
                  <a:schemeClr val="bg1"/>
                </a:solidFill>
              </a:defRPr>
            </a:lvl2pPr>
            <a:lvl3pPr>
              <a:defRPr sz="900">
                <a:solidFill>
                  <a:schemeClr val="bg1"/>
                </a:solidFill>
              </a:defRPr>
            </a:lvl3pPr>
            <a:lvl4pPr>
              <a:defRPr sz="825">
                <a:solidFill>
                  <a:schemeClr val="bg1"/>
                </a:solidFill>
              </a:defRPr>
            </a:lvl4pPr>
            <a:lvl5pPr>
              <a:defRPr sz="825">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81418142"/>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3_Comparison">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DB43705-0B3F-4F77-A8BB-08EC09D36A56}"/>
              </a:ext>
            </a:extLst>
          </p:cNvPr>
          <p:cNvSpPr/>
          <p:nvPr userDrawn="1"/>
        </p:nvSpPr>
        <p:spPr>
          <a:xfrm>
            <a:off x="0" y="0"/>
            <a:ext cx="9144000" cy="160972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 name="Title 1">
            <a:extLst>
              <a:ext uri="{FF2B5EF4-FFF2-40B4-BE49-F238E27FC236}">
                <a16:creationId xmlns:a16="http://schemas.microsoft.com/office/drawing/2014/main" id="{9B2BA5B3-8B1C-4C1C-B4EB-C9A8AC24AEDE}"/>
              </a:ext>
            </a:extLst>
          </p:cNvPr>
          <p:cNvSpPr>
            <a:spLocks noGrp="1"/>
          </p:cNvSpPr>
          <p:nvPr>
            <p:ph type="title"/>
          </p:nvPr>
        </p:nvSpPr>
        <p:spPr>
          <a:xfrm>
            <a:off x="278607" y="195264"/>
            <a:ext cx="8640365" cy="566737"/>
          </a:xfrm>
        </p:spPr>
        <p:txBody>
          <a:bodyPr/>
          <a:lstStyle>
            <a:lvl1pPr algn="ctr">
              <a:defRPr>
                <a:solidFill>
                  <a:schemeClr val="bg1"/>
                </a:solidFill>
              </a:defRPr>
            </a:lvl1pPr>
          </a:lstStyle>
          <a:p>
            <a:r>
              <a:rPr lang="en-US"/>
              <a:t>Click to edit Master title style</a:t>
            </a:r>
          </a:p>
        </p:txBody>
      </p:sp>
      <p:sp>
        <p:nvSpPr>
          <p:cNvPr id="9" name="Slide Number Placeholder 8">
            <a:extLst>
              <a:ext uri="{FF2B5EF4-FFF2-40B4-BE49-F238E27FC236}">
                <a16:creationId xmlns:a16="http://schemas.microsoft.com/office/drawing/2014/main" id="{6B54C622-8EF1-4AE4-AB25-19D71A5C547C}"/>
              </a:ext>
            </a:extLst>
          </p:cNvPr>
          <p:cNvSpPr>
            <a:spLocks noGrp="1"/>
          </p:cNvSpPr>
          <p:nvPr>
            <p:ph type="sldNum" sz="quarter" idx="12"/>
          </p:nvPr>
        </p:nvSpPr>
        <p:spPr/>
        <p:txBody>
          <a:bodyPr/>
          <a:lstStyle/>
          <a:p>
            <a:fld id="{03DC2DEF-D2FE-4B45-ABA4-9F153FD1C98A}" type="slidenum">
              <a:rPr lang="en-US" smtClean="0"/>
              <a:t>‹#›</a:t>
            </a:fld>
            <a:endParaRPr lang="en-US"/>
          </a:p>
        </p:txBody>
      </p:sp>
      <p:sp>
        <p:nvSpPr>
          <p:cNvPr id="5" name="Text Placeholder 4">
            <a:extLst>
              <a:ext uri="{FF2B5EF4-FFF2-40B4-BE49-F238E27FC236}">
                <a16:creationId xmlns:a16="http://schemas.microsoft.com/office/drawing/2014/main" id="{BA2A6524-3EAC-4E27-BF8E-8F87E480F902}"/>
              </a:ext>
            </a:extLst>
          </p:cNvPr>
          <p:cNvSpPr>
            <a:spLocks noGrp="1"/>
          </p:cNvSpPr>
          <p:nvPr>
            <p:ph type="body" sz="quarter" idx="3"/>
          </p:nvPr>
        </p:nvSpPr>
        <p:spPr>
          <a:xfrm>
            <a:off x="4696348" y="2725833"/>
            <a:ext cx="4222624" cy="388843"/>
          </a:xfrm>
        </p:spPr>
        <p:txBody>
          <a:bodyPr anchor="ctr">
            <a:normAutofit/>
          </a:bodyPr>
          <a:lstStyle>
            <a:lvl1pPr marL="0" indent="0">
              <a:buNone/>
              <a:defRPr sz="1500" b="1">
                <a:solidFill>
                  <a:schemeClr val="tx1"/>
                </a:solidFill>
                <a:latin typeface="+mj-l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61FB94EC-1786-4ACB-B9A8-28216C7AB699}"/>
              </a:ext>
            </a:extLst>
          </p:cNvPr>
          <p:cNvSpPr>
            <a:spLocks noGrp="1"/>
          </p:cNvSpPr>
          <p:nvPr>
            <p:ph sz="quarter" idx="4"/>
          </p:nvPr>
        </p:nvSpPr>
        <p:spPr>
          <a:xfrm>
            <a:off x="4696348" y="3185491"/>
            <a:ext cx="4222624" cy="1465091"/>
          </a:xfrm>
        </p:spPr>
        <p:txBody>
          <a:bodyPr>
            <a:normAutofit/>
          </a:bodyPr>
          <a:lstStyle>
            <a:lvl1pPr>
              <a:defRPr sz="1350">
                <a:solidFill>
                  <a:schemeClr val="tx1"/>
                </a:solidFill>
              </a:defRPr>
            </a:lvl1pPr>
            <a:lvl2pPr>
              <a:defRPr sz="1200">
                <a:solidFill>
                  <a:schemeClr val="tx1"/>
                </a:solidFill>
              </a:defRPr>
            </a:lvl2pPr>
            <a:lvl3pPr>
              <a:defRPr sz="1050">
                <a:solidFill>
                  <a:schemeClr val="tx1"/>
                </a:solidFill>
              </a:defRPr>
            </a:lvl3pPr>
            <a:lvl4pPr>
              <a:defRPr sz="900">
                <a:solidFill>
                  <a:schemeClr val="tx1"/>
                </a:solidFill>
              </a:defRPr>
            </a:lvl4pPr>
            <a:lvl5pPr>
              <a:defRPr sz="9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ext Placeholder 2">
            <a:extLst>
              <a:ext uri="{FF2B5EF4-FFF2-40B4-BE49-F238E27FC236}">
                <a16:creationId xmlns:a16="http://schemas.microsoft.com/office/drawing/2014/main" id="{9DA658D4-2F70-44A3-A7C3-BF6A1D7BE2A9}"/>
              </a:ext>
            </a:extLst>
          </p:cNvPr>
          <p:cNvSpPr>
            <a:spLocks noGrp="1"/>
          </p:cNvSpPr>
          <p:nvPr>
            <p:ph type="body" idx="1"/>
          </p:nvPr>
        </p:nvSpPr>
        <p:spPr>
          <a:xfrm>
            <a:off x="278607" y="2725833"/>
            <a:ext cx="4186548" cy="388843"/>
          </a:xfrm>
        </p:spPr>
        <p:txBody>
          <a:bodyPr anchor="ctr"/>
          <a:lstStyle>
            <a:lvl1pPr marL="0" indent="0">
              <a:buNone/>
              <a:defRPr sz="1500" b="1">
                <a:solidFill>
                  <a:schemeClr val="tx1"/>
                </a:solidFill>
                <a:latin typeface="+mj-l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CDF57B0C-62A3-4053-936D-9841C7D76D8B}"/>
              </a:ext>
            </a:extLst>
          </p:cNvPr>
          <p:cNvSpPr>
            <a:spLocks noGrp="1"/>
          </p:cNvSpPr>
          <p:nvPr>
            <p:ph sz="half" idx="2"/>
          </p:nvPr>
        </p:nvSpPr>
        <p:spPr>
          <a:xfrm>
            <a:off x="278607" y="3185491"/>
            <a:ext cx="4186548" cy="1465091"/>
          </a:xfrm>
        </p:spPr>
        <p:txBody>
          <a:bodyPr>
            <a:normAutofit/>
          </a:bodyPr>
          <a:lstStyle>
            <a:lvl1pPr>
              <a:defRPr sz="1350">
                <a:solidFill>
                  <a:schemeClr val="tx1"/>
                </a:solidFill>
              </a:defRPr>
            </a:lvl1pPr>
            <a:lvl2pPr>
              <a:defRPr sz="1200">
                <a:solidFill>
                  <a:schemeClr val="tx1"/>
                </a:solidFill>
              </a:defRPr>
            </a:lvl2pPr>
            <a:lvl3pPr>
              <a:defRPr sz="1050">
                <a:solidFill>
                  <a:schemeClr val="tx1"/>
                </a:solidFill>
              </a:defRPr>
            </a:lvl3pPr>
            <a:lvl4pPr>
              <a:defRPr sz="900">
                <a:solidFill>
                  <a:schemeClr val="tx1"/>
                </a:solidFill>
              </a:defRPr>
            </a:lvl4pPr>
            <a:lvl5pPr>
              <a:defRPr sz="9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6">
            <a:extLst>
              <a:ext uri="{FF2B5EF4-FFF2-40B4-BE49-F238E27FC236}">
                <a16:creationId xmlns:a16="http://schemas.microsoft.com/office/drawing/2014/main" id="{16CD8AAD-701B-4F23-AB47-6FC680787135}"/>
              </a:ext>
            </a:extLst>
          </p:cNvPr>
          <p:cNvSpPr>
            <a:spLocks noGrp="1"/>
          </p:cNvSpPr>
          <p:nvPr>
            <p:ph type="pic" sz="quarter" idx="13"/>
          </p:nvPr>
        </p:nvSpPr>
        <p:spPr>
          <a:xfrm>
            <a:off x="278607" y="1195389"/>
            <a:ext cx="4186548" cy="1447177"/>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
        <p:nvSpPr>
          <p:cNvPr id="16" name="Picture Placeholder 6">
            <a:extLst>
              <a:ext uri="{FF2B5EF4-FFF2-40B4-BE49-F238E27FC236}">
                <a16:creationId xmlns:a16="http://schemas.microsoft.com/office/drawing/2014/main" id="{2B9551A7-E41A-4D0E-925B-71270CA0F339}"/>
              </a:ext>
            </a:extLst>
          </p:cNvPr>
          <p:cNvSpPr>
            <a:spLocks noGrp="1"/>
          </p:cNvSpPr>
          <p:nvPr>
            <p:ph type="pic" sz="quarter" idx="14"/>
          </p:nvPr>
        </p:nvSpPr>
        <p:spPr>
          <a:xfrm>
            <a:off x="4711304" y="1195388"/>
            <a:ext cx="4186548" cy="1447177"/>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Tree>
    <p:extLst>
      <p:ext uri="{BB962C8B-B14F-4D97-AF65-F5344CB8AC3E}">
        <p14:creationId xmlns:p14="http://schemas.microsoft.com/office/powerpoint/2010/main" val="1697060769"/>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4_Comparison">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990C1024-E4C7-44C6-ADC4-870B3D482C3F}"/>
              </a:ext>
            </a:extLst>
          </p:cNvPr>
          <p:cNvSpPr/>
          <p:nvPr userDrawn="1"/>
        </p:nvSpPr>
        <p:spPr>
          <a:xfrm>
            <a:off x="4830959" y="2821291"/>
            <a:ext cx="4085100" cy="1800716"/>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7" name="Rectangle 6">
            <a:extLst>
              <a:ext uri="{FF2B5EF4-FFF2-40B4-BE49-F238E27FC236}">
                <a16:creationId xmlns:a16="http://schemas.microsoft.com/office/drawing/2014/main" id="{4DB43705-0B3F-4F77-A8BB-08EC09D36A56}"/>
              </a:ext>
            </a:extLst>
          </p:cNvPr>
          <p:cNvSpPr/>
          <p:nvPr userDrawn="1"/>
        </p:nvSpPr>
        <p:spPr>
          <a:xfrm>
            <a:off x="278606" y="953692"/>
            <a:ext cx="4083844" cy="180071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 name="Title 1">
            <a:extLst>
              <a:ext uri="{FF2B5EF4-FFF2-40B4-BE49-F238E27FC236}">
                <a16:creationId xmlns:a16="http://schemas.microsoft.com/office/drawing/2014/main" id="{9B2BA5B3-8B1C-4C1C-B4EB-C9A8AC24AEDE}"/>
              </a:ext>
            </a:extLst>
          </p:cNvPr>
          <p:cNvSpPr>
            <a:spLocks noGrp="1"/>
          </p:cNvSpPr>
          <p:nvPr>
            <p:ph type="title"/>
          </p:nvPr>
        </p:nvSpPr>
        <p:spPr>
          <a:xfrm>
            <a:off x="278607" y="195264"/>
            <a:ext cx="8640365" cy="566737"/>
          </a:xfrm>
        </p:spPr>
        <p:txBody>
          <a:bodyPr/>
          <a:lstStyle>
            <a:lvl1pPr algn="l">
              <a:defRPr>
                <a:solidFill>
                  <a:schemeClr val="tx1"/>
                </a:solidFill>
              </a:defRPr>
            </a:lvl1pPr>
          </a:lstStyle>
          <a:p>
            <a:r>
              <a:rPr lang="en-US"/>
              <a:t>Click to edit Master title style</a:t>
            </a:r>
          </a:p>
        </p:txBody>
      </p:sp>
      <p:sp>
        <p:nvSpPr>
          <p:cNvPr id="9" name="Slide Number Placeholder 8">
            <a:extLst>
              <a:ext uri="{FF2B5EF4-FFF2-40B4-BE49-F238E27FC236}">
                <a16:creationId xmlns:a16="http://schemas.microsoft.com/office/drawing/2014/main" id="{6B54C622-8EF1-4AE4-AB25-19D71A5C547C}"/>
              </a:ext>
            </a:extLst>
          </p:cNvPr>
          <p:cNvSpPr>
            <a:spLocks noGrp="1"/>
          </p:cNvSpPr>
          <p:nvPr>
            <p:ph type="sldNum" sz="quarter" idx="12"/>
          </p:nvPr>
        </p:nvSpPr>
        <p:spPr/>
        <p:txBody>
          <a:bodyPr/>
          <a:lstStyle/>
          <a:p>
            <a:fld id="{03DC2DEF-D2FE-4B45-ABA4-9F153FD1C98A}" type="slidenum">
              <a:rPr lang="en-US" smtClean="0"/>
              <a:t>‹#›</a:t>
            </a:fld>
            <a:endParaRPr lang="en-US"/>
          </a:p>
        </p:txBody>
      </p:sp>
      <p:sp>
        <p:nvSpPr>
          <p:cNvPr id="5" name="Text Placeholder 4">
            <a:extLst>
              <a:ext uri="{FF2B5EF4-FFF2-40B4-BE49-F238E27FC236}">
                <a16:creationId xmlns:a16="http://schemas.microsoft.com/office/drawing/2014/main" id="{BA2A6524-3EAC-4E27-BF8E-8F87E480F902}"/>
              </a:ext>
            </a:extLst>
          </p:cNvPr>
          <p:cNvSpPr>
            <a:spLocks noGrp="1"/>
          </p:cNvSpPr>
          <p:nvPr>
            <p:ph type="body" sz="quarter" idx="3"/>
          </p:nvPr>
        </p:nvSpPr>
        <p:spPr>
          <a:xfrm>
            <a:off x="4957627" y="2967530"/>
            <a:ext cx="3831766" cy="388843"/>
          </a:xfrm>
        </p:spPr>
        <p:txBody>
          <a:bodyPr anchor="ctr">
            <a:normAutofit/>
          </a:bodyPr>
          <a:lstStyle>
            <a:lvl1pPr marL="0" indent="0">
              <a:buNone/>
              <a:defRPr sz="1500" b="1">
                <a:solidFill>
                  <a:schemeClr val="bg1"/>
                </a:solidFill>
                <a:latin typeface="+mj-l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61FB94EC-1786-4ACB-B9A8-28216C7AB699}"/>
              </a:ext>
            </a:extLst>
          </p:cNvPr>
          <p:cNvSpPr>
            <a:spLocks noGrp="1"/>
          </p:cNvSpPr>
          <p:nvPr>
            <p:ph sz="quarter" idx="4"/>
          </p:nvPr>
        </p:nvSpPr>
        <p:spPr>
          <a:xfrm>
            <a:off x="4957627" y="3427188"/>
            <a:ext cx="3831766" cy="1059088"/>
          </a:xfrm>
        </p:spPr>
        <p:txBody>
          <a:bodyPr>
            <a:normAutofit/>
          </a:bodyPr>
          <a:lstStyle>
            <a:lvl1pPr>
              <a:defRPr sz="1200">
                <a:solidFill>
                  <a:schemeClr val="bg1"/>
                </a:solidFill>
              </a:defRPr>
            </a:lvl1pPr>
            <a:lvl2pPr>
              <a:defRPr sz="1050">
                <a:solidFill>
                  <a:schemeClr val="bg1"/>
                </a:solidFill>
              </a:defRPr>
            </a:lvl2pPr>
            <a:lvl3pPr>
              <a:defRPr sz="900">
                <a:solidFill>
                  <a:schemeClr val="bg1"/>
                </a:solidFill>
              </a:defRPr>
            </a:lvl3pPr>
            <a:lvl4pPr>
              <a:defRPr sz="825">
                <a:solidFill>
                  <a:schemeClr val="bg1"/>
                </a:solidFill>
              </a:defRPr>
            </a:lvl4pPr>
            <a:lvl5pPr>
              <a:defRPr sz="825">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ext Placeholder 2">
            <a:extLst>
              <a:ext uri="{FF2B5EF4-FFF2-40B4-BE49-F238E27FC236}">
                <a16:creationId xmlns:a16="http://schemas.microsoft.com/office/drawing/2014/main" id="{9DA658D4-2F70-44A3-A7C3-BF6A1D7BE2A9}"/>
              </a:ext>
            </a:extLst>
          </p:cNvPr>
          <p:cNvSpPr>
            <a:spLocks noGrp="1"/>
          </p:cNvSpPr>
          <p:nvPr>
            <p:ph type="body" idx="1"/>
          </p:nvPr>
        </p:nvSpPr>
        <p:spPr>
          <a:xfrm>
            <a:off x="404877" y="1097058"/>
            <a:ext cx="3831300" cy="388843"/>
          </a:xfrm>
        </p:spPr>
        <p:txBody>
          <a:bodyPr anchor="ctr"/>
          <a:lstStyle>
            <a:lvl1pPr marL="0" indent="0">
              <a:buNone/>
              <a:defRPr sz="1500" b="1">
                <a:solidFill>
                  <a:schemeClr val="bg1"/>
                </a:solidFill>
                <a:latin typeface="+mj-l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CDF57B0C-62A3-4053-936D-9841C7D76D8B}"/>
              </a:ext>
            </a:extLst>
          </p:cNvPr>
          <p:cNvSpPr>
            <a:spLocks noGrp="1"/>
          </p:cNvSpPr>
          <p:nvPr>
            <p:ph sz="half" idx="2"/>
          </p:nvPr>
        </p:nvSpPr>
        <p:spPr>
          <a:xfrm>
            <a:off x="404877" y="1556716"/>
            <a:ext cx="3831300" cy="1043610"/>
          </a:xfrm>
        </p:spPr>
        <p:txBody>
          <a:bodyPr>
            <a:normAutofit/>
          </a:bodyPr>
          <a:lstStyle>
            <a:lvl1pPr>
              <a:defRPr sz="1200">
                <a:solidFill>
                  <a:schemeClr val="bg1"/>
                </a:solidFill>
              </a:defRPr>
            </a:lvl1pPr>
            <a:lvl2pPr>
              <a:defRPr sz="1050">
                <a:solidFill>
                  <a:schemeClr val="bg1"/>
                </a:solidFill>
              </a:defRPr>
            </a:lvl2pPr>
            <a:lvl3pPr>
              <a:defRPr sz="900">
                <a:solidFill>
                  <a:schemeClr val="bg1"/>
                </a:solidFill>
              </a:defRPr>
            </a:lvl3pPr>
            <a:lvl4pPr>
              <a:defRPr sz="825">
                <a:solidFill>
                  <a:schemeClr val="bg1"/>
                </a:solidFill>
              </a:defRPr>
            </a:lvl4pPr>
            <a:lvl5pPr>
              <a:defRPr sz="825">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Picture Placeholder 6">
            <a:extLst>
              <a:ext uri="{FF2B5EF4-FFF2-40B4-BE49-F238E27FC236}">
                <a16:creationId xmlns:a16="http://schemas.microsoft.com/office/drawing/2014/main" id="{9DFBCB44-5019-402B-BEC3-12F7F5526F0E}"/>
              </a:ext>
            </a:extLst>
          </p:cNvPr>
          <p:cNvSpPr>
            <a:spLocks noGrp="1"/>
          </p:cNvSpPr>
          <p:nvPr>
            <p:ph type="pic" sz="quarter" idx="13"/>
          </p:nvPr>
        </p:nvSpPr>
        <p:spPr>
          <a:xfrm>
            <a:off x="4410076" y="953692"/>
            <a:ext cx="4509000" cy="1800716"/>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
        <p:nvSpPr>
          <p:cNvPr id="18" name="Picture Placeholder 6">
            <a:extLst>
              <a:ext uri="{FF2B5EF4-FFF2-40B4-BE49-F238E27FC236}">
                <a16:creationId xmlns:a16="http://schemas.microsoft.com/office/drawing/2014/main" id="{8CD826C9-080C-4638-B261-376BD8B31622}"/>
              </a:ext>
            </a:extLst>
          </p:cNvPr>
          <p:cNvSpPr>
            <a:spLocks noGrp="1"/>
          </p:cNvSpPr>
          <p:nvPr>
            <p:ph type="pic" sz="quarter" idx="14"/>
          </p:nvPr>
        </p:nvSpPr>
        <p:spPr>
          <a:xfrm>
            <a:off x="278606" y="2818702"/>
            <a:ext cx="4508850" cy="1800716"/>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Tree>
    <p:extLst>
      <p:ext uri="{BB962C8B-B14F-4D97-AF65-F5344CB8AC3E}">
        <p14:creationId xmlns:p14="http://schemas.microsoft.com/office/powerpoint/2010/main" val="3571091186"/>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B3C88-F13B-4B5F-920D-B4EFFAA592E5}"/>
              </a:ext>
            </a:extLst>
          </p:cNvPr>
          <p:cNvSpPr>
            <a:spLocks noGrp="1"/>
          </p:cNvSpPr>
          <p:nvPr>
            <p:ph type="title"/>
          </p:nvPr>
        </p:nvSpPr>
        <p:spPr/>
        <p:txBody>
          <a:bodyPr/>
          <a:lstStyle/>
          <a:p>
            <a:r>
              <a:rPr lang="en-US"/>
              <a:t>Click to edit Master title style</a:t>
            </a:r>
          </a:p>
        </p:txBody>
      </p:sp>
      <p:sp>
        <p:nvSpPr>
          <p:cNvPr id="5" name="Slide Number Placeholder 4">
            <a:extLst>
              <a:ext uri="{FF2B5EF4-FFF2-40B4-BE49-F238E27FC236}">
                <a16:creationId xmlns:a16="http://schemas.microsoft.com/office/drawing/2014/main" id="{6E5460C4-49C1-4270-BC58-5EEBC77615CD}"/>
              </a:ext>
            </a:extLst>
          </p:cNvPr>
          <p:cNvSpPr>
            <a:spLocks noGrp="1"/>
          </p:cNvSpPr>
          <p:nvPr>
            <p:ph type="sldNum" sz="quarter" idx="12"/>
          </p:nvPr>
        </p:nvSpPr>
        <p:spPr/>
        <p:txBody>
          <a:bodyPr/>
          <a:lstStyle/>
          <a:p>
            <a:fld id="{03DC2DEF-D2FE-4B45-ABA4-9F153FD1C98A}" type="slidenum">
              <a:rPr lang="en-US" smtClean="0"/>
              <a:t>‹#›</a:t>
            </a:fld>
            <a:endParaRPr lang="en-US"/>
          </a:p>
        </p:txBody>
      </p:sp>
      <p:sp>
        <p:nvSpPr>
          <p:cNvPr id="4" name="Picture Placeholder 6">
            <a:extLst>
              <a:ext uri="{FF2B5EF4-FFF2-40B4-BE49-F238E27FC236}">
                <a16:creationId xmlns:a16="http://schemas.microsoft.com/office/drawing/2014/main" id="{7E138685-E3C5-48A4-8460-3BEDDDEDA6AD}"/>
              </a:ext>
            </a:extLst>
          </p:cNvPr>
          <p:cNvSpPr>
            <a:spLocks noGrp="1"/>
          </p:cNvSpPr>
          <p:nvPr>
            <p:ph type="pic" sz="quarter" idx="13"/>
          </p:nvPr>
        </p:nvSpPr>
        <p:spPr>
          <a:xfrm>
            <a:off x="278607" y="925116"/>
            <a:ext cx="4179094" cy="2980134"/>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
        <p:nvSpPr>
          <p:cNvPr id="6" name="Picture Placeholder 6">
            <a:extLst>
              <a:ext uri="{FF2B5EF4-FFF2-40B4-BE49-F238E27FC236}">
                <a16:creationId xmlns:a16="http://schemas.microsoft.com/office/drawing/2014/main" id="{B6811C8C-D1DA-4EE5-888B-A30D6285BA5D}"/>
              </a:ext>
            </a:extLst>
          </p:cNvPr>
          <p:cNvSpPr>
            <a:spLocks noGrp="1"/>
          </p:cNvSpPr>
          <p:nvPr>
            <p:ph type="pic" sz="quarter" idx="14"/>
          </p:nvPr>
        </p:nvSpPr>
        <p:spPr>
          <a:xfrm>
            <a:off x="4739878" y="1670447"/>
            <a:ext cx="4179094" cy="2980134"/>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
        <p:nvSpPr>
          <p:cNvPr id="7" name="Rectangle 6">
            <a:extLst>
              <a:ext uri="{FF2B5EF4-FFF2-40B4-BE49-F238E27FC236}">
                <a16:creationId xmlns:a16="http://schemas.microsoft.com/office/drawing/2014/main" id="{85661614-E5E5-43DF-A12A-7BE84E58EE3B}"/>
              </a:ext>
            </a:extLst>
          </p:cNvPr>
          <p:cNvSpPr/>
          <p:nvPr userDrawn="1"/>
        </p:nvSpPr>
        <p:spPr>
          <a:xfrm>
            <a:off x="278607" y="3953821"/>
            <a:ext cx="4179094" cy="69676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8" name="Rectangle 7">
            <a:extLst>
              <a:ext uri="{FF2B5EF4-FFF2-40B4-BE49-F238E27FC236}">
                <a16:creationId xmlns:a16="http://schemas.microsoft.com/office/drawing/2014/main" id="{9161B260-71A2-402A-A38D-FE2C484B7F99}"/>
              </a:ext>
            </a:extLst>
          </p:cNvPr>
          <p:cNvSpPr/>
          <p:nvPr userDrawn="1"/>
        </p:nvSpPr>
        <p:spPr>
          <a:xfrm>
            <a:off x="4739877" y="925117"/>
            <a:ext cx="4179094" cy="69676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9" name="Text Placeholder 8">
            <a:extLst>
              <a:ext uri="{FF2B5EF4-FFF2-40B4-BE49-F238E27FC236}">
                <a16:creationId xmlns:a16="http://schemas.microsoft.com/office/drawing/2014/main" id="{B15B70BB-4776-4914-92C9-092579FD6EBE}"/>
              </a:ext>
            </a:extLst>
          </p:cNvPr>
          <p:cNvSpPr>
            <a:spLocks noGrp="1"/>
          </p:cNvSpPr>
          <p:nvPr>
            <p:ph type="body" sz="quarter" idx="15" hasCustomPrompt="1"/>
          </p:nvPr>
        </p:nvSpPr>
        <p:spPr>
          <a:xfrm>
            <a:off x="401240" y="4035500"/>
            <a:ext cx="3933825" cy="533400"/>
          </a:xfrm>
        </p:spPr>
        <p:txBody>
          <a:bodyPr anchor="ctr">
            <a:noAutofit/>
          </a:bodyPr>
          <a:lstStyle>
            <a:lvl1pPr marL="0" indent="0" algn="ctr">
              <a:buNone/>
              <a:defRPr sz="1800" b="1">
                <a:solidFill>
                  <a:schemeClr val="bg1"/>
                </a:solidFill>
                <a:latin typeface="+mj-lt"/>
              </a:defRPr>
            </a:lvl1pPr>
            <a:lvl2pPr marL="342900" indent="0">
              <a:buNone/>
              <a:defRPr sz="1500"/>
            </a:lvl2pPr>
            <a:lvl3pPr marL="685800" indent="0">
              <a:buNone/>
              <a:defRPr sz="1350"/>
            </a:lvl3pPr>
            <a:lvl4pPr marL="1028700" indent="0">
              <a:buNone/>
              <a:defRPr sz="1200"/>
            </a:lvl4pPr>
            <a:lvl5pPr marL="1371600" indent="0">
              <a:buNone/>
              <a:defRPr sz="1200"/>
            </a:lvl5pPr>
          </a:lstStyle>
          <a:p>
            <a:pPr lvl="0"/>
            <a:r>
              <a:rPr lang="en-US"/>
              <a:t>Add your text here</a:t>
            </a:r>
          </a:p>
        </p:txBody>
      </p:sp>
      <p:sp>
        <p:nvSpPr>
          <p:cNvPr id="10" name="Text Placeholder 8">
            <a:extLst>
              <a:ext uri="{FF2B5EF4-FFF2-40B4-BE49-F238E27FC236}">
                <a16:creationId xmlns:a16="http://schemas.microsoft.com/office/drawing/2014/main" id="{58899736-796A-4B23-9534-D8784DD9A238}"/>
              </a:ext>
            </a:extLst>
          </p:cNvPr>
          <p:cNvSpPr>
            <a:spLocks noGrp="1"/>
          </p:cNvSpPr>
          <p:nvPr>
            <p:ph type="body" sz="quarter" idx="16" hasCustomPrompt="1"/>
          </p:nvPr>
        </p:nvSpPr>
        <p:spPr>
          <a:xfrm>
            <a:off x="4862511" y="1006796"/>
            <a:ext cx="3933825" cy="533400"/>
          </a:xfrm>
        </p:spPr>
        <p:txBody>
          <a:bodyPr anchor="ctr">
            <a:noAutofit/>
          </a:bodyPr>
          <a:lstStyle>
            <a:lvl1pPr marL="0" indent="0" algn="ctr">
              <a:buNone/>
              <a:defRPr sz="1800" b="1">
                <a:solidFill>
                  <a:schemeClr val="bg1"/>
                </a:solidFill>
                <a:latin typeface="+mj-lt"/>
              </a:defRPr>
            </a:lvl1pPr>
            <a:lvl2pPr marL="342900" indent="0">
              <a:buNone/>
              <a:defRPr sz="1500"/>
            </a:lvl2pPr>
            <a:lvl3pPr marL="685800" indent="0">
              <a:buNone/>
              <a:defRPr sz="1350"/>
            </a:lvl3pPr>
            <a:lvl4pPr marL="1028700" indent="0">
              <a:buNone/>
              <a:defRPr sz="1200"/>
            </a:lvl4pPr>
            <a:lvl5pPr marL="1371600" indent="0">
              <a:buNone/>
              <a:defRPr sz="1200"/>
            </a:lvl5pPr>
          </a:lstStyle>
          <a:p>
            <a:pPr lvl="0"/>
            <a:r>
              <a:rPr lang="en-US"/>
              <a:t>Add your text here</a:t>
            </a:r>
          </a:p>
        </p:txBody>
      </p:sp>
    </p:spTree>
    <p:extLst>
      <p:ext uri="{BB962C8B-B14F-4D97-AF65-F5344CB8AC3E}">
        <p14:creationId xmlns:p14="http://schemas.microsoft.com/office/powerpoint/2010/main" val="2587056540"/>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565E0AE-C9AC-4E26-B4A4-DDEE620D8979}"/>
              </a:ext>
            </a:extLst>
          </p:cNvPr>
          <p:cNvSpPr/>
          <p:nvPr userDrawn="1"/>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9" name="Text Placeholder 8">
            <a:extLst>
              <a:ext uri="{FF2B5EF4-FFF2-40B4-BE49-F238E27FC236}">
                <a16:creationId xmlns:a16="http://schemas.microsoft.com/office/drawing/2014/main" id="{B15B70BB-4776-4914-92C9-092579FD6EBE}"/>
              </a:ext>
            </a:extLst>
          </p:cNvPr>
          <p:cNvSpPr>
            <a:spLocks noGrp="1"/>
          </p:cNvSpPr>
          <p:nvPr>
            <p:ph type="body" sz="quarter" idx="15" hasCustomPrompt="1"/>
          </p:nvPr>
        </p:nvSpPr>
        <p:spPr>
          <a:xfrm>
            <a:off x="485774" y="3388046"/>
            <a:ext cx="4029072" cy="533400"/>
          </a:xfrm>
        </p:spPr>
        <p:txBody>
          <a:bodyPr anchor="ctr">
            <a:noAutofit/>
          </a:bodyPr>
          <a:lstStyle>
            <a:lvl1pPr marL="0" indent="0" algn="ctr">
              <a:buNone/>
              <a:defRPr sz="1800" b="1">
                <a:solidFill>
                  <a:schemeClr val="tx1"/>
                </a:solidFill>
                <a:latin typeface="+mj-lt"/>
              </a:defRPr>
            </a:lvl1pPr>
            <a:lvl2pPr marL="342900" indent="0">
              <a:buNone/>
              <a:defRPr sz="1500"/>
            </a:lvl2pPr>
            <a:lvl3pPr marL="685800" indent="0">
              <a:buNone/>
              <a:defRPr sz="1350"/>
            </a:lvl3pPr>
            <a:lvl4pPr marL="1028700" indent="0">
              <a:buNone/>
              <a:defRPr sz="1200"/>
            </a:lvl4pPr>
            <a:lvl5pPr marL="1371600" indent="0">
              <a:buNone/>
              <a:defRPr sz="1200"/>
            </a:lvl5pPr>
          </a:lstStyle>
          <a:p>
            <a:pPr lvl="0"/>
            <a:r>
              <a:rPr lang="en-US"/>
              <a:t>Add your text here</a:t>
            </a:r>
          </a:p>
        </p:txBody>
      </p:sp>
      <p:sp>
        <p:nvSpPr>
          <p:cNvPr id="10" name="Text Placeholder 8">
            <a:extLst>
              <a:ext uri="{FF2B5EF4-FFF2-40B4-BE49-F238E27FC236}">
                <a16:creationId xmlns:a16="http://schemas.microsoft.com/office/drawing/2014/main" id="{58899736-796A-4B23-9534-D8784DD9A238}"/>
              </a:ext>
            </a:extLst>
          </p:cNvPr>
          <p:cNvSpPr>
            <a:spLocks noGrp="1"/>
          </p:cNvSpPr>
          <p:nvPr>
            <p:ph type="body" sz="quarter" idx="16" hasCustomPrompt="1"/>
          </p:nvPr>
        </p:nvSpPr>
        <p:spPr>
          <a:xfrm>
            <a:off x="4691062" y="1231579"/>
            <a:ext cx="4029072" cy="533400"/>
          </a:xfrm>
        </p:spPr>
        <p:txBody>
          <a:bodyPr anchor="ctr">
            <a:noAutofit/>
          </a:bodyPr>
          <a:lstStyle>
            <a:lvl1pPr marL="0" indent="0" algn="ctr">
              <a:buNone/>
              <a:defRPr sz="1800" b="1">
                <a:solidFill>
                  <a:schemeClr val="tx1"/>
                </a:solidFill>
                <a:latin typeface="+mj-lt"/>
              </a:defRPr>
            </a:lvl1pPr>
            <a:lvl2pPr marL="342900" indent="0">
              <a:buNone/>
              <a:defRPr sz="1500"/>
            </a:lvl2pPr>
            <a:lvl3pPr marL="685800" indent="0">
              <a:buNone/>
              <a:defRPr sz="1350"/>
            </a:lvl3pPr>
            <a:lvl4pPr marL="1028700" indent="0">
              <a:buNone/>
              <a:defRPr sz="1200"/>
            </a:lvl4pPr>
            <a:lvl5pPr marL="1371600" indent="0">
              <a:buNone/>
              <a:defRPr sz="1200"/>
            </a:lvl5pPr>
          </a:lstStyle>
          <a:p>
            <a:pPr lvl="0"/>
            <a:r>
              <a:rPr lang="en-US"/>
              <a:t>Add your text here</a:t>
            </a:r>
          </a:p>
        </p:txBody>
      </p:sp>
      <p:sp>
        <p:nvSpPr>
          <p:cNvPr id="12" name="Rectangle 11">
            <a:extLst>
              <a:ext uri="{FF2B5EF4-FFF2-40B4-BE49-F238E27FC236}">
                <a16:creationId xmlns:a16="http://schemas.microsoft.com/office/drawing/2014/main" id="{6F023CF6-0A85-4867-A5CF-F75DDBC4C20A}"/>
              </a:ext>
            </a:extLst>
          </p:cNvPr>
          <p:cNvSpPr/>
          <p:nvPr userDrawn="1"/>
        </p:nvSpPr>
        <p:spPr>
          <a:xfrm>
            <a:off x="0" y="0"/>
            <a:ext cx="1390649" cy="131445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3" name="Rectangle 12">
            <a:extLst>
              <a:ext uri="{FF2B5EF4-FFF2-40B4-BE49-F238E27FC236}">
                <a16:creationId xmlns:a16="http://schemas.microsoft.com/office/drawing/2014/main" id="{AF9F3577-4130-4F32-9302-DA8838D30560}"/>
              </a:ext>
            </a:extLst>
          </p:cNvPr>
          <p:cNvSpPr/>
          <p:nvPr userDrawn="1"/>
        </p:nvSpPr>
        <p:spPr>
          <a:xfrm>
            <a:off x="7753351" y="3841911"/>
            <a:ext cx="1390649" cy="131445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4" name="Picture Placeholder 6">
            <a:extLst>
              <a:ext uri="{FF2B5EF4-FFF2-40B4-BE49-F238E27FC236}">
                <a16:creationId xmlns:a16="http://schemas.microsoft.com/office/drawing/2014/main" id="{7E138685-E3C5-48A4-8460-3BEDDDEDA6AD}"/>
              </a:ext>
            </a:extLst>
          </p:cNvPr>
          <p:cNvSpPr>
            <a:spLocks noGrp="1"/>
          </p:cNvSpPr>
          <p:nvPr>
            <p:ph type="pic" sz="quarter" idx="13"/>
          </p:nvPr>
        </p:nvSpPr>
        <p:spPr>
          <a:xfrm>
            <a:off x="485775" y="428626"/>
            <a:ext cx="4029073" cy="2879885"/>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
        <p:nvSpPr>
          <p:cNvPr id="6" name="Picture Placeholder 6">
            <a:extLst>
              <a:ext uri="{FF2B5EF4-FFF2-40B4-BE49-F238E27FC236}">
                <a16:creationId xmlns:a16="http://schemas.microsoft.com/office/drawing/2014/main" id="{B6811C8C-D1DA-4EE5-888B-A30D6285BA5D}"/>
              </a:ext>
            </a:extLst>
          </p:cNvPr>
          <p:cNvSpPr>
            <a:spLocks noGrp="1"/>
          </p:cNvSpPr>
          <p:nvPr>
            <p:ph type="pic" sz="quarter" idx="14"/>
          </p:nvPr>
        </p:nvSpPr>
        <p:spPr>
          <a:xfrm>
            <a:off x="4691061" y="1822129"/>
            <a:ext cx="4029073" cy="2892746"/>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Tree>
    <p:extLst>
      <p:ext uri="{BB962C8B-B14F-4D97-AF65-F5344CB8AC3E}">
        <p14:creationId xmlns:p14="http://schemas.microsoft.com/office/powerpoint/2010/main" val="1407482647"/>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565E0AE-C9AC-4E26-B4A4-DDEE620D8979}"/>
              </a:ext>
            </a:extLst>
          </p:cNvPr>
          <p:cNvSpPr/>
          <p:nvPr userDrawn="1"/>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12" name="Rectangle 11">
            <a:extLst>
              <a:ext uri="{FF2B5EF4-FFF2-40B4-BE49-F238E27FC236}">
                <a16:creationId xmlns:a16="http://schemas.microsoft.com/office/drawing/2014/main" id="{6F023CF6-0A85-4867-A5CF-F75DDBC4C20A}"/>
              </a:ext>
            </a:extLst>
          </p:cNvPr>
          <p:cNvSpPr/>
          <p:nvPr userDrawn="1"/>
        </p:nvSpPr>
        <p:spPr>
          <a:xfrm>
            <a:off x="0" y="1449228"/>
            <a:ext cx="9144000" cy="2187896"/>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4" name="Picture Placeholder 6">
            <a:extLst>
              <a:ext uri="{FF2B5EF4-FFF2-40B4-BE49-F238E27FC236}">
                <a16:creationId xmlns:a16="http://schemas.microsoft.com/office/drawing/2014/main" id="{7E138685-E3C5-48A4-8460-3BEDDDEDA6AD}"/>
              </a:ext>
            </a:extLst>
          </p:cNvPr>
          <p:cNvSpPr>
            <a:spLocks noGrp="1"/>
          </p:cNvSpPr>
          <p:nvPr>
            <p:ph type="pic" sz="quarter" idx="13"/>
          </p:nvPr>
        </p:nvSpPr>
        <p:spPr>
          <a:xfrm>
            <a:off x="485775" y="1103233"/>
            <a:ext cx="4029073" cy="2879885"/>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noProof="0"/>
              <a:t>Click icon to add picture</a:t>
            </a:r>
          </a:p>
        </p:txBody>
      </p:sp>
      <p:sp>
        <p:nvSpPr>
          <p:cNvPr id="6" name="Picture Placeholder 6">
            <a:extLst>
              <a:ext uri="{FF2B5EF4-FFF2-40B4-BE49-F238E27FC236}">
                <a16:creationId xmlns:a16="http://schemas.microsoft.com/office/drawing/2014/main" id="{B6811C8C-D1DA-4EE5-888B-A30D6285BA5D}"/>
              </a:ext>
            </a:extLst>
          </p:cNvPr>
          <p:cNvSpPr>
            <a:spLocks noGrp="1"/>
          </p:cNvSpPr>
          <p:nvPr>
            <p:ph type="pic" sz="quarter" idx="14"/>
          </p:nvPr>
        </p:nvSpPr>
        <p:spPr>
          <a:xfrm>
            <a:off x="4691061" y="1096803"/>
            <a:ext cx="4029073" cy="2892746"/>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noProof="0"/>
              <a:t>Click icon to add picture</a:t>
            </a:r>
          </a:p>
        </p:txBody>
      </p:sp>
      <p:sp>
        <p:nvSpPr>
          <p:cNvPr id="9" name="Text Placeholder 8">
            <a:extLst>
              <a:ext uri="{FF2B5EF4-FFF2-40B4-BE49-F238E27FC236}">
                <a16:creationId xmlns:a16="http://schemas.microsoft.com/office/drawing/2014/main" id="{B15B70BB-4776-4914-92C9-092579FD6EBE}"/>
              </a:ext>
            </a:extLst>
          </p:cNvPr>
          <p:cNvSpPr>
            <a:spLocks noGrp="1"/>
          </p:cNvSpPr>
          <p:nvPr>
            <p:ph type="body" sz="quarter" idx="15" hasCustomPrompt="1"/>
          </p:nvPr>
        </p:nvSpPr>
        <p:spPr>
          <a:xfrm>
            <a:off x="485774" y="4088606"/>
            <a:ext cx="4029072" cy="533400"/>
          </a:xfrm>
        </p:spPr>
        <p:txBody>
          <a:bodyPr anchor="ctr">
            <a:noAutofit/>
          </a:bodyPr>
          <a:lstStyle>
            <a:lvl1pPr marL="0" indent="0" algn="ctr">
              <a:buNone/>
              <a:defRPr sz="1800" b="1">
                <a:solidFill>
                  <a:schemeClr val="tx1"/>
                </a:solidFill>
                <a:latin typeface="+mj-lt"/>
              </a:defRPr>
            </a:lvl1pPr>
            <a:lvl2pPr marL="342900" indent="0">
              <a:buNone/>
              <a:defRPr sz="1500"/>
            </a:lvl2pPr>
            <a:lvl3pPr marL="685800" indent="0">
              <a:buNone/>
              <a:defRPr sz="1350"/>
            </a:lvl3pPr>
            <a:lvl4pPr marL="1028700" indent="0">
              <a:buNone/>
              <a:defRPr sz="1200"/>
            </a:lvl4pPr>
            <a:lvl5pPr marL="1371600" indent="0">
              <a:buNone/>
              <a:defRPr sz="1200"/>
            </a:lvl5pPr>
          </a:lstStyle>
          <a:p>
            <a:pPr lvl="0"/>
            <a:r>
              <a:rPr lang="en-US" noProof="0"/>
              <a:t>Add your text here</a:t>
            </a:r>
          </a:p>
        </p:txBody>
      </p:sp>
      <p:sp>
        <p:nvSpPr>
          <p:cNvPr id="10" name="Text Placeholder 8">
            <a:extLst>
              <a:ext uri="{FF2B5EF4-FFF2-40B4-BE49-F238E27FC236}">
                <a16:creationId xmlns:a16="http://schemas.microsoft.com/office/drawing/2014/main" id="{58899736-796A-4B23-9534-D8784DD9A238}"/>
              </a:ext>
            </a:extLst>
          </p:cNvPr>
          <p:cNvSpPr>
            <a:spLocks noGrp="1"/>
          </p:cNvSpPr>
          <p:nvPr>
            <p:ph type="body" sz="quarter" idx="16" hasCustomPrompt="1"/>
          </p:nvPr>
        </p:nvSpPr>
        <p:spPr>
          <a:xfrm>
            <a:off x="4691061" y="443627"/>
            <a:ext cx="4029072" cy="533400"/>
          </a:xfrm>
        </p:spPr>
        <p:txBody>
          <a:bodyPr anchor="ctr">
            <a:noAutofit/>
          </a:bodyPr>
          <a:lstStyle>
            <a:lvl1pPr marL="0" indent="0" algn="ctr">
              <a:buNone/>
              <a:defRPr sz="1800" b="1">
                <a:solidFill>
                  <a:schemeClr val="tx1"/>
                </a:solidFill>
                <a:latin typeface="+mj-lt"/>
              </a:defRPr>
            </a:lvl1pPr>
            <a:lvl2pPr marL="342900" indent="0">
              <a:buNone/>
              <a:defRPr sz="1500"/>
            </a:lvl2pPr>
            <a:lvl3pPr marL="685800" indent="0">
              <a:buNone/>
              <a:defRPr sz="1350"/>
            </a:lvl3pPr>
            <a:lvl4pPr marL="1028700" indent="0">
              <a:buNone/>
              <a:defRPr sz="1200"/>
            </a:lvl4pPr>
            <a:lvl5pPr marL="1371600" indent="0">
              <a:buNone/>
              <a:defRPr sz="1200"/>
            </a:lvl5pPr>
          </a:lstStyle>
          <a:p>
            <a:pPr lvl="0"/>
            <a:r>
              <a:rPr lang="en-US" noProof="0"/>
              <a:t>Add your text here</a:t>
            </a:r>
          </a:p>
        </p:txBody>
      </p:sp>
      <p:grpSp>
        <p:nvGrpSpPr>
          <p:cNvPr id="14" name="Group 13">
            <a:extLst>
              <a:ext uri="{FF2B5EF4-FFF2-40B4-BE49-F238E27FC236}">
                <a16:creationId xmlns:a16="http://schemas.microsoft.com/office/drawing/2014/main" id="{AF4B4D45-80E3-42F8-B437-4182608210C3}"/>
              </a:ext>
            </a:extLst>
          </p:cNvPr>
          <p:cNvGrpSpPr/>
          <p:nvPr userDrawn="1"/>
        </p:nvGrpSpPr>
        <p:grpSpPr>
          <a:xfrm>
            <a:off x="4040981" y="316825"/>
            <a:ext cx="483394" cy="729854"/>
            <a:chOff x="371475" y="671713"/>
            <a:chExt cx="496540" cy="836738"/>
          </a:xfrm>
          <a:solidFill>
            <a:schemeClr val="accent6"/>
          </a:solidFill>
        </p:grpSpPr>
        <p:sp>
          <p:nvSpPr>
            <p:cNvPr id="15" name="Rectangle 14">
              <a:extLst>
                <a:ext uri="{FF2B5EF4-FFF2-40B4-BE49-F238E27FC236}">
                  <a16:creationId xmlns:a16="http://schemas.microsoft.com/office/drawing/2014/main" id="{D670E361-AF23-4722-9250-CCF26B3C5884}"/>
                </a:ext>
              </a:extLst>
            </p:cNvPr>
            <p:cNvSpPr/>
            <p:nvPr userDrawn="1"/>
          </p:nvSpPr>
          <p:spPr>
            <a:xfrm>
              <a:off x="371475" y="1011911"/>
              <a:ext cx="496540" cy="49654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16" name="Rectangle 15">
              <a:extLst>
                <a:ext uri="{FF2B5EF4-FFF2-40B4-BE49-F238E27FC236}">
                  <a16:creationId xmlns:a16="http://schemas.microsoft.com/office/drawing/2014/main" id="{BDE16CED-9FCD-4407-99EF-FFBE689DA9F1}"/>
                </a:ext>
              </a:extLst>
            </p:cNvPr>
            <p:cNvSpPr/>
            <p:nvPr userDrawn="1"/>
          </p:nvSpPr>
          <p:spPr>
            <a:xfrm>
              <a:off x="620587" y="671713"/>
              <a:ext cx="247428" cy="24742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grpSp>
      <p:grpSp>
        <p:nvGrpSpPr>
          <p:cNvPr id="17" name="Group 16">
            <a:extLst>
              <a:ext uri="{FF2B5EF4-FFF2-40B4-BE49-F238E27FC236}">
                <a16:creationId xmlns:a16="http://schemas.microsoft.com/office/drawing/2014/main" id="{FA147081-5AFB-463F-B27C-7A0C4CA0573B}"/>
              </a:ext>
            </a:extLst>
          </p:cNvPr>
          <p:cNvGrpSpPr/>
          <p:nvPr userDrawn="1"/>
        </p:nvGrpSpPr>
        <p:grpSpPr>
          <a:xfrm flipH="1">
            <a:off x="4686301" y="4088606"/>
            <a:ext cx="483394" cy="729854"/>
            <a:chOff x="371475" y="671713"/>
            <a:chExt cx="496540" cy="836738"/>
          </a:xfrm>
          <a:solidFill>
            <a:schemeClr val="accent6"/>
          </a:solidFill>
        </p:grpSpPr>
        <p:sp>
          <p:nvSpPr>
            <p:cNvPr id="18" name="Rectangle 17">
              <a:extLst>
                <a:ext uri="{FF2B5EF4-FFF2-40B4-BE49-F238E27FC236}">
                  <a16:creationId xmlns:a16="http://schemas.microsoft.com/office/drawing/2014/main" id="{AE24567E-B0AE-4E55-A5FB-3019A9598162}"/>
                </a:ext>
              </a:extLst>
            </p:cNvPr>
            <p:cNvSpPr/>
            <p:nvPr userDrawn="1"/>
          </p:nvSpPr>
          <p:spPr>
            <a:xfrm>
              <a:off x="371475" y="1011911"/>
              <a:ext cx="496540" cy="49654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19" name="Rectangle 18">
              <a:extLst>
                <a:ext uri="{FF2B5EF4-FFF2-40B4-BE49-F238E27FC236}">
                  <a16:creationId xmlns:a16="http://schemas.microsoft.com/office/drawing/2014/main" id="{4918E6C0-B582-4943-9462-FE9740846585}"/>
                </a:ext>
              </a:extLst>
            </p:cNvPr>
            <p:cNvSpPr/>
            <p:nvPr userDrawn="1"/>
          </p:nvSpPr>
          <p:spPr>
            <a:xfrm>
              <a:off x="620587" y="671713"/>
              <a:ext cx="247428" cy="24742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grpSp>
    </p:spTree>
    <p:extLst>
      <p:ext uri="{BB962C8B-B14F-4D97-AF65-F5344CB8AC3E}">
        <p14:creationId xmlns:p14="http://schemas.microsoft.com/office/powerpoint/2010/main" val="2417387582"/>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4_Title Only">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565E0AE-C9AC-4E26-B4A4-DDEE620D8979}"/>
              </a:ext>
            </a:extLst>
          </p:cNvPr>
          <p:cNvSpPr/>
          <p:nvPr userDrawn="1"/>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4" name="Picture Placeholder 6">
            <a:extLst>
              <a:ext uri="{FF2B5EF4-FFF2-40B4-BE49-F238E27FC236}">
                <a16:creationId xmlns:a16="http://schemas.microsoft.com/office/drawing/2014/main" id="{7E138685-E3C5-48A4-8460-3BEDDDEDA6AD}"/>
              </a:ext>
            </a:extLst>
          </p:cNvPr>
          <p:cNvSpPr>
            <a:spLocks noGrp="1"/>
          </p:cNvSpPr>
          <p:nvPr>
            <p:ph type="pic" sz="quarter" idx="13"/>
          </p:nvPr>
        </p:nvSpPr>
        <p:spPr>
          <a:xfrm>
            <a:off x="0" y="0"/>
            <a:ext cx="4514400" cy="5143500"/>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
        <p:nvSpPr>
          <p:cNvPr id="6" name="Picture Placeholder 6">
            <a:extLst>
              <a:ext uri="{FF2B5EF4-FFF2-40B4-BE49-F238E27FC236}">
                <a16:creationId xmlns:a16="http://schemas.microsoft.com/office/drawing/2014/main" id="{B6811C8C-D1DA-4EE5-888B-A30D6285BA5D}"/>
              </a:ext>
            </a:extLst>
          </p:cNvPr>
          <p:cNvSpPr>
            <a:spLocks noGrp="1"/>
          </p:cNvSpPr>
          <p:nvPr>
            <p:ph type="pic" sz="quarter" idx="14"/>
          </p:nvPr>
        </p:nvSpPr>
        <p:spPr>
          <a:xfrm>
            <a:off x="4629151" y="0"/>
            <a:ext cx="4514849" cy="5143500"/>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
        <p:nvSpPr>
          <p:cNvPr id="9" name="Text Placeholder 8">
            <a:extLst>
              <a:ext uri="{FF2B5EF4-FFF2-40B4-BE49-F238E27FC236}">
                <a16:creationId xmlns:a16="http://schemas.microsoft.com/office/drawing/2014/main" id="{B15B70BB-4776-4914-92C9-092579FD6EBE}"/>
              </a:ext>
            </a:extLst>
          </p:cNvPr>
          <p:cNvSpPr>
            <a:spLocks noGrp="1"/>
          </p:cNvSpPr>
          <p:nvPr>
            <p:ph type="body" sz="quarter" idx="15" hasCustomPrompt="1"/>
          </p:nvPr>
        </p:nvSpPr>
        <p:spPr>
          <a:xfrm>
            <a:off x="544013" y="3756422"/>
            <a:ext cx="3682800" cy="533400"/>
          </a:xfrm>
        </p:spPr>
        <p:txBody>
          <a:bodyPr anchor="ctr">
            <a:noAutofit/>
          </a:bodyPr>
          <a:lstStyle>
            <a:lvl1pPr marL="0" indent="0" algn="ctr">
              <a:buNone/>
              <a:defRPr sz="1800" b="1">
                <a:solidFill>
                  <a:schemeClr val="tx1"/>
                </a:solidFill>
                <a:latin typeface="+mj-lt"/>
              </a:defRPr>
            </a:lvl1pPr>
            <a:lvl2pPr marL="342900" indent="0">
              <a:buNone/>
              <a:defRPr sz="1500"/>
            </a:lvl2pPr>
            <a:lvl3pPr marL="685800" indent="0">
              <a:buNone/>
              <a:defRPr sz="1350"/>
            </a:lvl3pPr>
            <a:lvl4pPr marL="1028700" indent="0">
              <a:buNone/>
              <a:defRPr sz="1200"/>
            </a:lvl4pPr>
            <a:lvl5pPr marL="1371600" indent="0">
              <a:buNone/>
              <a:defRPr sz="1200"/>
            </a:lvl5pPr>
          </a:lstStyle>
          <a:p>
            <a:pPr lvl="0"/>
            <a:r>
              <a:rPr lang="en-US"/>
              <a:t>Add your text here</a:t>
            </a:r>
          </a:p>
        </p:txBody>
      </p:sp>
      <p:sp>
        <p:nvSpPr>
          <p:cNvPr id="10" name="Text Placeholder 8">
            <a:extLst>
              <a:ext uri="{FF2B5EF4-FFF2-40B4-BE49-F238E27FC236}">
                <a16:creationId xmlns:a16="http://schemas.microsoft.com/office/drawing/2014/main" id="{58899736-796A-4B23-9534-D8784DD9A238}"/>
              </a:ext>
            </a:extLst>
          </p:cNvPr>
          <p:cNvSpPr>
            <a:spLocks noGrp="1"/>
          </p:cNvSpPr>
          <p:nvPr>
            <p:ph type="body" sz="quarter" idx="16" hasCustomPrompt="1"/>
          </p:nvPr>
        </p:nvSpPr>
        <p:spPr>
          <a:xfrm>
            <a:off x="4976695" y="3756422"/>
            <a:ext cx="3681531" cy="533400"/>
          </a:xfrm>
        </p:spPr>
        <p:txBody>
          <a:bodyPr anchor="ctr">
            <a:noAutofit/>
          </a:bodyPr>
          <a:lstStyle>
            <a:lvl1pPr marL="0" indent="0" algn="ctr">
              <a:buNone/>
              <a:defRPr sz="1800" b="1">
                <a:solidFill>
                  <a:schemeClr val="tx1"/>
                </a:solidFill>
                <a:latin typeface="+mj-lt"/>
              </a:defRPr>
            </a:lvl1pPr>
            <a:lvl2pPr marL="342900" indent="0">
              <a:buNone/>
              <a:defRPr sz="1500"/>
            </a:lvl2pPr>
            <a:lvl3pPr marL="685800" indent="0">
              <a:buNone/>
              <a:defRPr sz="1350"/>
            </a:lvl3pPr>
            <a:lvl4pPr marL="1028700" indent="0">
              <a:buNone/>
              <a:defRPr sz="1200"/>
            </a:lvl4pPr>
            <a:lvl5pPr marL="1371600" indent="0">
              <a:buNone/>
              <a:defRPr sz="1200"/>
            </a:lvl5pPr>
          </a:lstStyle>
          <a:p>
            <a:pPr lvl="0"/>
            <a:r>
              <a:rPr lang="en-US"/>
              <a:t>Add your text here</a:t>
            </a:r>
          </a:p>
        </p:txBody>
      </p:sp>
    </p:spTree>
    <p:extLst>
      <p:ext uri="{BB962C8B-B14F-4D97-AF65-F5344CB8AC3E}">
        <p14:creationId xmlns:p14="http://schemas.microsoft.com/office/powerpoint/2010/main" val="128168394"/>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3_Title Only">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565E0AE-C9AC-4E26-B4A4-DDEE620D8979}"/>
              </a:ext>
            </a:extLst>
          </p:cNvPr>
          <p:cNvSpPr/>
          <p:nvPr userDrawn="1"/>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2" name="Rectangle 11">
            <a:extLst>
              <a:ext uri="{FF2B5EF4-FFF2-40B4-BE49-F238E27FC236}">
                <a16:creationId xmlns:a16="http://schemas.microsoft.com/office/drawing/2014/main" id="{6F023CF6-0A85-4867-A5CF-F75DDBC4C20A}"/>
              </a:ext>
            </a:extLst>
          </p:cNvPr>
          <p:cNvSpPr/>
          <p:nvPr userDrawn="1"/>
        </p:nvSpPr>
        <p:spPr>
          <a:xfrm>
            <a:off x="0" y="1"/>
            <a:ext cx="4029072" cy="514349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4" name="Picture Placeholder 6">
            <a:extLst>
              <a:ext uri="{FF2B5EF4-FFF2-40B4-BE49-F238E27FC236}">
                <a16:creationId xmlns:a16="http://schemas.microsoft.com/office/drawing/2014/main" id="{7E138685-E3C5-48A4-8460-3BEDDDEDA6AD}"/>
              </a:ext>
            </a:extLst>
          </p:cNvPr>
          <p:cNvSpPr>
            <a:spLocks noGrp="1"/>
          </p:cNvSpPr>
          <p:nvPr>
            <p:ph type="pic" sz="quarter" idx="13"/>
          </p:nvPr>
        </p:nvSpPr>
        <p:spPr>
          <a:xfrm>
            <a:off x="278606" y="195263"/>
            <a:ext cx="4213615" cy="4725590"/>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
        <p:nvSpPr>
          <p:cNvPr id="20" name="Rectangle 19">
            <a:extLst>
              <a:ext uri="{FF2B5EF4-FFF2-40B4-BE49-F238E27FC236}">
                <a16:creationId xmlns:a16="http://schemas.microsoft.com/office/drawing/2014/main" id="{97E2F46B-C34E-40D3-9D43-BBA43EDFC924}"/>
              </a:ext>
            </a:extLst>
          </p:cNvPr>
          <p:cNvSpPr/>
          <p:nvPr userDrawn="1"/>
        </p:nvSpPr>
        <p:spPr>
          <a:xfrm>
            <a:off x="5114930" y="-13692"/>
            <a:ext cx="4029072" cy="5143499"/>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6" name="Picture Placeholder 6">
            <a:extLst>
              <a:ext uri="{FF2B5EF4-FFF2-40B4-BE49-F238E27FC236}">
                <a16:creationId xmlns:a16="http://schemas.microsoft.com/office/drawing/2014/main" id="{B6811C8C-D1DA-4EE5-888B-A30D6285BA5D}"/>
              </a:ext>
            </a:extLst>
          </p:cNvPr>
          <p:cNvSpPr>
            <a:spLocks noGrp="1"/>
          </p:cNvSpPr>
          <p:nvPr>
            <p:ph type="pic" sz="quarter" idx="14"/>
          </p:nvPr>
        </p:nvSpPr>
        <p:spPr>
          <a:xfrm>
            <a:off x="4710110" y="195263"/>
            <a:ext cx="4214700" cy="4725590"/>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
        <p:nvSpPr>
          <p:cNvPr id="9" name="Text Placeholder 8">
            <a:extLst>
              <a:ext uri="{FF2B5EF4-FFF2-40B4-BE49-F238E27FC236}">
                <a16:creationId xmlns:a16="http://schemas.microsoft.com/office/drawing/2014/main" id="{B15B70BB-4776-4914-92C9-092579FD6EBE}"/>
              </a:ext>
            </a:extLst>
          </p:cNvPr>
          <p:cNvSpPr>
            <a:spLocks noGrp="1"/>
          </p:cNvSpPr>
          <p:nvPr>
            <p:ph type="body" sz="quarter" idx="15" hasCustomPrompt="1"/>
          </p:nvPr>
        </p:nvSpPr>
        <p:spPr>
          <a:xfrm>
            <a:off x="544013" y="3756422"/>
            <a:ext cx="3682800" cy="533400"/>
          </a:xfrm>
        </p:spPr>
        <p:txBody>
          <a:bodyPr anchor="ctr">
            <a:noAutofit/>
          </a:bodyPr>
          <a:lstStyle>
            <a:lvl1pPr marL="0" indent="0" algn="ctr">
              <a:buNone/>
              <a:defRPr sz="1800" b="1">
                <a:solidFill>
                  <a:schemeClr val="tx1"/>
                </a:solidFill>
                <a:latin typeface="+mj-lt"/>
              </a:defRPr>
            </a:lvl1pPr>
            <a:lvl2pPr marL="342900" indent="0">
              <a:buNone/>
              <a:defRPr sz="1500"/>
            </a:lvl2pPr>
            <a:lvl3pPr marL="685800" indent="0">
              <a:buNone/>
              <a:defRPr sz="1350"/>
            </a:lvl3pPr>
            <a:lvl4pPr marL="1028700" indent="0">
              <a:buNone/>
              <a:defRPr sz="1200"/>
            </a:lvl4pPr>
            <a:lvl5pPr marL="1371600" indent="0">
              <a:buNone/>
              <a:defRPr sz="1200"/>
            </a:lvl5pPr>
          </a:lstStyle>
          <a:p>
            <a:pPr lvl="0"/>
            <a:r>
              <a:rPr lang="en-US"/>
              <a:t>Add your text here</a:t>
            </a:r>
          </a:p>
        </p:txBody>
      </p:sp>
      <p:sp>
        <p:nvSpPr>
          <p:cNvPr id="10" name="Text Placeholder 8">
            <a:extLst>
              <a:ext uri="{FF2B5EF4-FFF2-40B4-BE49-F238E27FC236}">
                <a16:creationId xmlns:a16="http://schemas.microsoft.com/office/drawing/2014/main" id="{58899736-796A-4B23-9534-D8784DD9A238}"/>
              </a:ext>
            </a:extLst>
          </p:cNvPr>
          <p:cNvSpPr>
            <a:spLocks noGrp="1"/>
          </p:cNvSpPr>
          <p:nvPr>
            <p:ph type="body" sz="quarter" idx="16" hasCustomPrompt="1"/>
          </p:nvPr>
        </p:nvSpPr>
        <p:spPr>
          <a:xfrm>
            <a:off x="4976695" y="3756422"/>
            <a:ext cx="3681531" cy="533400"/>
          </a:xfrm>
        </p:spPr>
        <p:txBody>
          <a:bodyPr anchor="ctr">
            <a:noAutofit/>
          </a:bodyPr>
          <a:lstStyle>
            <a:lvl1pPr marL="0" indent="0" algn="ctr">
              <a:buNone/>
              <a:defRPr sz="1800" b="1">
                <a:solidFill>
                  <a:schemeClr val="tx1"/>
                </a:solidFill>
                <a:latin typeface="+mj-lt"/>
              </a:defRPr>
            </a:lvl1pPr>
            <a:lvl2pPr marL="342900" indent="0">
              <a:buNone/>
              <a:defRPr sz="1500"/>
            </a:lvl2pPr>
            <a:lvl3pPr marL="685800" indent="0">
              <a:buNone/>
              <a:defRPr sz="1350"/>
            </a:lvl3pPr>
            <a:lvl4pPr marL="1028700" indent="0">
              <a:buNone/>
              <a:defRPr sz="1200"/>
            </a:lvl4pPr>
            <a:lvl5pPr marL="1371600" indent="0">
              <a:buNone/>
              <a:defRPr sz="1200"/>
            </a:lvl5pPr>
          </a:lstStyle>
          <a:p>
            <a:pPr lvl="0"/>
            <a:r>
              <a:rPr lang="en-US"/>
              <a:t>Add your text here</a:t>
            </a:r>
          </a:p>
        </p:txBody>
      </p:sp>
    </p:spTree>
    <p:extLst>
      <p:ext uri="{BB962C8B-B14F-4D97-AF65-F5344CB8AC3E}">
        <p14:creationId xmlns:p14="http://schemas.microsoft.com/office/powerpoint/2010/main" val="2849519419"/>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5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B3C88-F13B-4B5F-920D-B4EFFAA592E5}"/>
              </a:ext>
            </a:extLst>
          </p:cNvPr>
          <p:cNvSpPr>
            <a:spLocks noGrp="1"/>
          </p:cNvSpPr>
          <p:nvPr>
            <p:ph type="title"/>
          </p:nvPr>
        </p:nvSpPr>
        <p:spPr/>
        <p:txBody>
          <a:bodyPr/>
          <a:lstStyle/>
          <a:p>
            <a:r>
              <a:rPr lang="en-US"/>
              <a:t>Click to edit Master title style</a:t>
            </a:r>
          </a:p>
        </p:txBody>
      </p:sp>
      <p:sp>
        <p:nvSpPr>
          <p:cNvPr id="5" name="Slide Number Placeholder 4">
            <a:extLst>
              <a:ext uri="{FF2B5EF4-FFF2-40B4-BE49-F238E27FC236}">
                <a16:creationId xmlns:a16="http://schemas.microsoft.com/office/drawing/2014/main" id="{6E5460C4-49C1-4270-BC58-5EEBC77615CD}"/>
              </a:ext>
            </a:extLst>
          </p:cNvPr>
          <p:cNvSpPr>
            <a:spLocks noGrp="1"/>
          </p:cNvSpPr>
          <p:nvPr>
            <p:ph type="sldNum" sz="quarter" idx="12"/>
          </p:nvPr>
        </p:nvSpPr>
        <p:spPr/>
        <p:txBody>
          <a:bodyPr/>
          <a:lstStyle/>
          <a:p>
            <a:fld id="{03DC2DEF-D2FE-4B45-ABA4-9F153FD1C98A}" type="slidenum">
              <a:rPr lang="en-US" smtClean="0"/>
              <a:t>‹#›</a:t>
            </a:fld>
            <a:endParaRPr lang="en-US"/>
          </a:p>
        </p:txBody>
      </p:sp>
      <p:sp>
        <p:nvSpPr>
          <p:cNvPr id="24" name="Rectangle 23">
            <a:extLst>
              <a:ext uri="{FF2B5EF4-FFF2-40B4-BE49-F238E27FC236}">
                <a16:creationId xmlns:a16="http://schemas.microsoft.com/office/drawing/2014/main" id="{E2950CCA-59F9-4C47-A5BA-294E9EDCBABE}"/>
              </a:ext>
            </a:extLst>
          </p:cNvPr>
          <p:cNvSpPr/>
          <p:nvPr userDrawn="1"/>
        </p:nvSpPr>
        <p:spPr>
          <a:xfrm>
            <a:off x="278606" y="925116"/>
            <a:ext cx="2082266" cy="372546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5" name="Rectangle 24">
            <a:extLst>
              <a:ext uri="{FF2B5EF4-FFF2-40B4-BE49-F238E27FC236}">
                <a16:creationId xmlns:a16="http://schemas.microsoft.com/office/drawing/2014/main" id="{EB5BF167-B9E6-4F02-9FA8-3CA79D552F0E}"/>
              </a:ext>
            </a:extLst>
          </p:cNvPr>
          <p:cNvSpPr/>
          <p:nvPr userDrawn="1"/>
        </p:nvSpPr>
        <p:spPr>
          <a:xfrm>
            <a:off x="2464639" y="925116"/>
            <a:ext cx="2082266" cy="372546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6" name="Rectangle 25">
            <a:extLst>
              <a:ext uri="{FF2B5EF4-FFF2-40B4-BE49-F238E27FC236}">
                <a16:creationId xmlns:a16="http://schemas.microsoft.com/office/drawing/2014/main" id="{B48694DE-D82B-49DB-8A45-D1DD4C9BCEF1}"/>
              </a:ext>
            </a:extLst>
          </p:cNvPr>
          <p:cNvSpPr/>
          <p:nvPr userDrawn="1"/>
        </p:nvSpPr>
        <p:spPr>
          <a:xfrm>
            <a:off x="4650673" y="925116"/>
            <a:ext cx="2082266" cy="372546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7" name="Rectangle 26">
            <a:extLst>
              <a:ext uri="{FF2B5EF4-FFF2-40B4-BE49-F238E27FC236}">
                <a16:creationId xmlns:a16="http://schemas.microsoft.com/office/drawing/2014/main" id="{407C1370-8D38-4641-8D37-30A1218A4372}"/>
              </a:ext>
            </a:extLst>
          </p:cNvPr>
          <p:cNvSpPr/>
          <p:nvPr userDrawn="1"/>
        </p:nvSpPr>
        <p:spPr>
          <a:xfrm>
            <a:off x="6836706" y="934642"/>
            <a:ext cx="2082266" cy="372546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cxnSp>
        <p:nvCxnSpPr>
          <p:cNvPr id="29" name="Straight Connector 28">
            <a:extLst>
              <a:ext uri="{FF2B5EF4-FFF2-40B4-BE49-F238E27FC236}">
                <a16:creationId xmlns:a16="http://schemas.microsoft.com/office/drawing/2014/main" id="{CE3EDDE5-9B23-44D7-8546-0B2365B42B16}"/>
              </a:ext>
            </a:extLst>
          </p:cNvPr>
          <p:cNvCxnSpPr/>
          <p:nvPr userDrawn="1"/>
        </p:nvCxnSpPr>
        <p:spPr>
          <a:xfrm>
            <a:off x="443439" y="2790825"/>
            <a:ext cx="17526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B9D259D5-D3C0-4B60-B2D9-9B6DFFD270D8}"/>
              </a:ext>
            </a:extLst>
          </p:cNvPr>
          <p:cNvCxnSpPr/>
          <p:nvPr userDrawn="1"/>
        </p:nvCxnSpPr>
        <p:spPr>
          <a:xfrm>
            <a:off x="2629472" y="2790825"/>
            <a:ext cx="17526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0710C392-9E34-4640-AC70-210A1B8C47B5}"/>
              </a:ext>
            </a:extLst>
          </p:cNvPr>
          <p:cNvCxnSpPr/>
          <p:nvPr userDrawn="1"/>
        </p:nvCxnSpPr>
        <p:spPr>
          <a:xfrm>
            <a:off x="4815506" y="2790825"/>
            <a:ext cx="17526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D7A92E0B-B060-48FA-A650-36894FF4B216}"/>
              </a:ext>
            </a:extLst>
          </p:cNvPr>
          <p:cNvCxnSpPr/>
          <p:nvPr userDrawn="1"/>
        </p:nvCxnSpPr>
        <p:spPr>
          <a:xfrm>
            <a:off x="7001539" y="2790825"/>
            <a:ext cx="17526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4" name="Picture Placeholder 33">
            <a:extLst>
              <a:ext uri="{FF2B5EF4-FFF2-40B4-BE49-F238E27FC236}">
                <a16:creationId xmlns:a16="http://schemas.microsoft.com/office/drawing/2014/main" id="{D9056F2B-EAFD-4A57-BB92-D14816C84DDE}"/>
              </a:ext>
            </a:extLst>
          </p:cNvPr>
          <p:cNvSpPr>
            <a:spLocks noGrp="1"/>
          </p:cNvSpPr>
          <p:nvPr>
            <p:ph type="pic" sz="quarter" idx="13"/>
          </p:nvPr>
        </p:nvSpPr>
        <p:spPr>
          <a:xfrm>
            <a:off x="657225" y="1304925"/>
            <a:ext cx="1266825" cy="1047750"/>
          </a:xfrm>
        </p:spPr>
        <p:txBody>
          <a:bodyPr/>
          <a:lstStyle>
            <a:lvl1pPr marL="0" indent="0" algn="ctr">
              <a:buNone/>
              <a:defRPr>
                <a:solidFill>
                  <a:schemeClr val="bg1"/>
                </a:solidFill>
              </a:defRPr>
            </a:lvl1pPr>
          </a:lstStyle>
          <a:p>
            <a:r>
              <a:rPr lang="en-US"/>
              <a:t>Click icon to add picture</a:t>
            </a:r>
          </a:p>
        </p:txBody>
      </p:sp>
      <p:sp>
        <p:nvSpPr>
          <p:cNvPr id="35" name="Picture Placeholder 33">
            <a:extLst>
              <a:ext uri="{FF2B5EF4-FFF2-40B4-BE49-F238E27FC236}">
                <a16:creationId xmlns:a16="http://schemas.microsoft.com/office/drawing/2014/main" id="{E65006DE-F797-4019-BB72-F484F9FE7E58}"/>
              </a:ext>
            </a:extLst>
          </p:cNvPr>
          <p:cNvSpPr>
            <a:spLocks noGrp="1"/>
          </p:cNvSpPr>
          <p:nvPr>
            <p:ph type="pic" sz="quarter" idx="14"/>
          </p:nvPr>
        </p:nvSpPr>
        <p:spPr>
          <a:xfrm>
            <a:off x="2872360" y="3197424"/>
            <a:ext cx="1266825" cy="1047750"/>
          </a:xfrm>
        </p:spPr>
        <p:txBody>
          <a:bodyPr/>
          <a:lstStyle>
            <a:lvl1pPr marL="0" indent="0" algn="ctr">
              <a:buNone/>
              <a:defRPr>
                <a:solidFill>
                  <a:schemeClr val="bg1"/>
                </a:solidFill>
              </a:defRPr>
            </a:lvl1pPr>
          </a:lstStyle>
          <a:p>
            <a:r>
              <a:rPr lang="en-US"/>
              <a:t>Click icon to add picture</a:t>
            </a:r>
          </a:p>
        </p:txBody>
      </p:sp>
      <p:sp>
        <p:nvSpPr>
          <p:cNvPr id="36" name="Picture Placeholder 33">
            <a:extLst>
              <a:ext uri="{FF2B5EF4-FFF2-40B4-BE49-F238E27FC236}">
                <a16:creationId xmlns:a16="http://schemas.microsoft.com/office/drawing/2014/main" id="{0947D252-5545-4406-8764-B7712464DA56}"/>
              </a:ext>
            </a:extLst>
          </p:cNvPr>
          <p:cNvSpPr>
            <a:spLocks noGrp="1"/>
          </p:cNvSpPr>
          <p:nvPr>
            <p:ph type="pic" sz="quarter" idx="15"/>
          </p:nvPr>
        </p:nvSpPr>
        <p:spPr>
          <a:xfrm>
            <a:off x="5058393" y="1304925"/>
            <a:ext cx="1266825" cy="1047750"/>
          </a:xfrm>
        </p:spPr>
        <p:txBody>
          <a:bodyPr/>
          <a:lstStyle>
            <a:lvl1pPr marL="0" indent="0" algn="ctr">
              <a:buNone/>
              <a:defRPr>
                <a:solidFill>
                  <a:schemeClr val="bg1"/>
                </a:solidFill>
              </a:defRPr>
            </a:lvl1pPr>
          </a:lstStyle>
          <a:p>
            <a:r>
              <a:rPr lang="en-US"/>
              <a:t>Click icon to add picture</a:t>
            </a:r>
          </a:p>
        </p:txBody>
      </p:sp>
      <p:sp>
        <p:nvSpPr>
          <p:cNvPr id="38" name="Picture Placeholder 33">
            <a:extLst>
              <a:ext uri="{FF2B5EF4-FFF2-40B4-BE49-F238E27FC236}">
                <a16:creationId xmlns:a16="http://schemas.microsoft.com/office/drawing/2014/main" id="{DD89F80C-C1D7-4F63-BAD2-F4EE1F9A162F}"/>
              </a:ext>
            </a:extLst>
          </p:cNvPr>
          <p:cNvSpPr>
            <a:spLocks noGrp="1"/>
          </p:cNvSpPr>
          <p:nvPr>
            <p:ph type="pic" sz="quarter" idx="17"/>
          </p:nvPr>
        </p:nvSpPr>
        <p:spPr>
          <a:xfrm>
            <a:off x="7244426" y="3197424"/>
            <a:ext cx="1266825" cy="1047750"/>
          </a:xfrm>
        </p:spPr>
        <p:txBody>
          <a:bodyPr/>
          <a:lstStyle>
            <a:lvl1pPr marL="0" indent="0" algn="ctr">
              <a:buNone/>
              <a:defRPr>
                <a:solidFill>
                  <a:schemeClr val="bg1"/>
                </a:solidFill>
              </a:defRPr>
            </a:lvl1pPr>
          </a:lstStyle>
          <a:p>
            <a:r>
              <a:rPr lang="en-US"/>
              <a:t>Click icon to add picture</a:t>
            </a:r>
          </a:p>
        </p:txBody>
      </p:sp>
      <p:sp>
        <p:nvSpPr>
          <p:cNvPr id="40" name="Text Placeholder 39">
            <a:extLst>
              <a:ext uri="{FF2B5EF4-FFF2-40B4-BE49-F238E27FC236}">
                <a16:creationId xmlns:a16="http://schemas.microsoft.com/office/drawing/2014/main" id="{08BBFEC8-B6BE-4768-9284-26D98C06FFC4}"/>
              </a:ext>
            </a:extLst>
          </p:cNvPr>
          <p:cNvSpPr>
            <a:spLocks noGrp="1"/>
          </p:cNvSpPr>
          <p:nvPr>
            <p:ph type="body" sz="quarter" idx="18" hasCustomPrompt="1"/>
          </p:nvPr>
        </p:nvSpPr>
        <p:spPr>
          <a:xfrm>
            <a:off x="442912" y="2962275"/>
            <a:ext cx="1752600" cy="1390650"/>
          </a:xfrm>
        </p:spPr>
        <p:txBody>
          <a:bodyPr>
            <a:noAutofit/>
          </a:bodyPr>
          <a:lstStyle>
            <a:lvl1pPr marL="0" indent="0" algn="ctr">
              <a:buNone/>
              <a:defRPr sz="1350">
                <a:solidFill>
                  <a:schemeClr val="bg1"/>
                </a:solidFill>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
        <p:nvSpPr>
          <p:cNvPr id="41" name="Text Placeholder 39">
            <a:extLst>
              <a:ext uri="{FF2B5EF4-FFF2-40B4-BE49-F238E27FC236}">
                <a16:creationId xmlns:a16="http://schemas.microsoft.com/office/drawing/2014/main" id="{D12C79C2-427D-418B-8FFA-C27D8F2C986B}"/>
              </a:ext>
            </a:extLst>
          </p:cNvPr>
          <p:cNvSpPr>
            <a:spLocks noGrp="1"/>
          </p:cNvSpPr>
          <p:nvPr>
            <p:ph type="body" sz="quarter" idx="19" hasCustomPrompt="1"/>
          </p:nvPr>
        </p:nvSpPr>
        <p:spPr>
          <a:xfrm>
            <a:off x="2629472" y="1196876"/>
            <a:ext cx="1752600" cy="1390650"/>
          </a:xfrm>
        </p:spPr>
        <p:txBody>
          <a:bodyPr anchor="b">
            <a:noAutofit/>
          </a:bodyPr>
          <a:lstStyle>
            <a:lvl1pPr marL="0" indent="0" algn="ctr">
              <a:buNone/>
              <a:defRPr sz="1350">
                <a:solidFill>
                  <a:schemeClr val="bg1"/>
                </a:solidFill>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
        <p:nvSpPr>
          <p:cNvPr id="42" name="Text Placeholder 39">
            <a:extLst>
              <a:ext uri="{FF2B5EF4-FFF2-40B4-BE49-F238E27FC236}">
                <a16:creationId xmlns:a16="http://schemas.microsoft.com/office/drawing/2014/main" id="{0FD568C4-A06D-4A56-B7D6-AF338F5C329A}"/>
              </a:ext>
            </a:extLst>
          </p:cNvPr>
          <p:cNvSpPr>
            <a:spLocks noGrp="1"/>
          </p:cNvSpPr>
          <p:nvPr>
            <p:ph type="body" sz="quarter" idx="20" hasCustomPrompt="1"/>
          </p:nvPr>
        </p:nvSpPr>
        <p:spPr>
          <a:xfrm>
            <a:off x="4815506" y="2962275"/>
            <a:ext cx="1752600" cy="1390650"/>
          </a:xfrm>
        </p:spPr>
        <p:txBody>
          <a:bodyPr>
            <a:noAutofit/>
          </a:bodyPr>
          <a:lstStyle>
            <a:lvl1pPr marL="0" indent="0" algn="ctr">
              <a:buNone/>
              <a:defRPr sz="1350">
                <a:solidFill>
                  <a:schemeClr val="bg1"/>
                </a:solidFill>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
        <p:nvSpPr>
          <p:cNvPr id="43" name="Text Placeholder 39">
            <a:extLst>
              <a:ext uri="{FF2B5EF4-FFF2-40B4-BE49-F238E27FC236}">
                <a16:creationId xmlns:a16="http://schemas.microsoft.com/office/drawing/2014/main" id="{76B41443-1233-4172-B61C-7CC516D88802}"/>
              </a:ext>
            </a:extLst>
          </p:cNvPr>
          <p:cNvSpPr>
            <a:spLocks noGrp="1"/>
          </p:cNvSpPr>
          <p:nvPr>
            <p:ph type="body" sz="quarter" idx="21" hasCustomPrompt="1"/>
          </p:nvPr>
        </p:nvSpPr>
        <p:spPr>
          <a:xfrm>
            <a:off x="7001539" y="1196876"/>
            <a:ext cx="1752600" cy="1390650"/>
          </a:xfrm>
        </p:spPr>
        <p:txBody>
          <a:bodyPr anchor="b">
            <a:noAutofit/>
          </a:bodyPr>
          <a:lstStyle>
            <a:lvl1pPr marL="0" indent="0" algn="ctr">
              <a:buNone/>
              <a:defRPr sz="1350">
                <a:solidFill>
                  <a:schemeClr val="bg1"/>
                </a:solidFill>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Tree>
    <p:extLst>
      <p:ext uri="{BB962C8B-B14F-4D97-AF65-F5344CB8AC3E}">
        <p14:creationId xmlns:p14="http://schemas.microsoft.com/office/powerpoint/2010/main" val="1879929005"/>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6_Title Only">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6B607F24-5B01-4964-9736-E876BC347E55}"/>
              </a:ext>
            </a:extLst>
          </p:cNvPr>
          <p:cNvSpPr/>
          <p:nvPr userDrawn="1"/>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 name="Title 1">
            <a:extLst>
              <a:ext uri="{FF2B5EF4-FFF2-40B4-BE49-F238E27FC236}">
                <a16:creationId xmlns:a16="http://schemas.microsoft.com/office/drawing/2014/main" id="{BADB3C88-F13B-4B5F-920D-B4EFFAA592E5}"/>
              </a:ext>
            </a:extLst>
          </p:cNvPr>
          <p:cNvSpPr>
            <a:spLocks noGrp="1"/>
          </p:cNvSpPr>
          <p:nvPr>
            <p:ph type="title"/>
          </p:nvPr>
        </p:nvSpPr>
        <p:spPr>
          <a:xfrm>
            <a:off x="278607" y="195263"/>
            <a:ext cx="4626355" cy="569118"/>
          </a:xfrm>
        </p:spPr>
        <p:txBody>
          <a:bodyPr/>
          <a:lstStyle/>
          <a:p>
            <a:r>
              <a:rPr lang="en-US"/>
              <a:t>Click to edit Master title style</a:t>
            </a:r>
          </a:p>
        </p:txBody>
      </p:sp>
      <p:sp>
        <p:nvSpPr>
          <p:cNvPr id="24" name="Rectangle 23">
            <a:extLst>
              <a:ext uri="{FF2B5EF4-FFF2-40B4-BE49-F238E27FC236}">
                <a16:creationId xmlns:a16="http://schemas.microsoft.com/office/drawing/2014/main" id="{E2950CCA-59F9-4C47-A5BA-294E9EDCBABE}"/>
              </a:ext>
            </a:extLst>
          </p:cNvPr>
          <p:cNvSpPr/>
          <p:nvPr userDrawn="1"/>
        </p:nvSpPr>
        <p:spPr>
          <a:xfrm>
            <a:off x="5076826" y="0"/>
            <a:ext cx="2033312" cy="1714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2" name="Rectangle 21">
            <a:extLst>
              <a:ext uri="{FF2B5EF4-FFF2-40B4-BE49-F238E27FC236}">
                <a16:creationId xmlns:a16="http://schemas.microsoft.com/office/drawing/2014/main" id="{F44232AA-36A1-4A85-8868-9D12848EB106}"/>
              </a:ext>
            </a:extLst>
          </p:cNvPr>
          <p:cNvSpPr/>
          <p:nvPr userDrawn="1"/>
        </p:nvSpPr>
        <p:spPr>
          <a:xfrm>
            <a:off x="7110688" y="1714500"/>
            <a:ext cx="2033312" cy="1714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3" name="Rectangle 22">
            <a:extLst>
              <a:ext uri="{FF2B5EF4-FFF2-40B4-BE49-F238E27FC236}">
                <a16:creationId xmlns:a16="http://schemas.microsoft.com/office/drawing/2014/main" id="{0B045D93-056D-486E-A634-890ECB9AF9C2}"/>
              </a:ext>
            </a:extLst>
          </p:cNvPr>
          <p:cNvSpPr/>
          <p:nvPr userDrawn="1"/>
        </p:nvSpPr>
        <p:spPr>
          <a:xfrm>
            <a:off x="5076825" y="3429000"/>
            <a:ext cx="2033312" cy="17145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8" name="Rectangle 27">
            <a:extLst>
              <a:ext uri="{FF2B5EF4-FFF2-40B4-BE49-F238E27FC236}">
                <a16:creationId xmlns:a16="http://schemas.microsoft.com/office/drawing/2014/main" id="{567CD5E4-19A9-4EFD-BBF1-2B1FBC9BB9BD}"/>
              </a:ext>
            </a:extLst>
          </p:cNvPr>
          <p:cNvSpPr/>
          <p:nvPr userDrawn="1"/>
        </p:nvSpPr>
        <p:spPr>
          <a:xfrm>
            <a:off x="7110688" y="0"/>
            <a:ext cx="2033312" cy="17145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33" name="Rectangle 32">
            <a:extLst>
              <a:ext uri="{FF2B5EF4-FFF2-40B4-BE49-F238E27FC236}">
                <a16:creationId xmlns:a16="http://schemas.microsoft.com/office/drawing/2014/main" id="{AA533582-AC3E-4F3B-9602-085EB97AD294}"/>
              </a:ext>
            </a:extLst>
          </p:cNvPr>
          <p:cNvSpPr/>
          <p:nvPr userDrawn="1"/>
        </p:nvSpPr>
        <p:spPr>
          <a:xfrm>
            <a:off x="5076273" y="1714500"/>
            <a:ext cx="2033312" cy="17145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37" name="Rectangle 36">
            <a:extLst>
              <a:ext uri="{FF2B5EF4-FFF2-40B4-BE49-F238E27FC236}">
                <a16:creationId xmlns:a16="http://schemas.microsoft.com/office/drawing/2014/main" id="{CF0B1BD9-4AC2-4549-9001-383664C7F224}"/>
              </a:ext>
            </a:extLst>
          </p:cNvPr>
          <p:cNvSpPr/>
          <p:nvPr userDrawn="1"/>
        </p:nvSpPr>
        <p:spPr>
          <a:xfrm>
            <a:off x="7110688" y="3429000"/>
            <a:ext cx="2033312" cy="17145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4" name="Isosceles Triangle 3">
            <a:extLst>
              <a:ext uri="{FF2B5EF4-FFF2-40B4-BE49-F238E27FC236}">
                <a16:creationId xmlns:a16="http://schemas.microsoft.com/office/drawing/2014/main" id="{32B2DC05-AAD7-458D-B737-BE8CCA1FFA99}"/>
              </a:ext>
            </a:extLst>
          </p:cNvPr>
          <p:cNvSpPr/>
          <p:nvPr userDrawn="1"/>
        </p:nvSpPr>
        <p:spPr>
          <a:xfrm rot="5400000">
            <a:off x="7067239" y="787780"/>
            <a:ext cx="223631" cy="138941"/>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39" name="Isosceles Triangle 38">
            <a:extLst>
              <a:ext uri="{FF2B5EF4-FFF2-40B4-BE49-F238E27FC236}">
                <a16:creationId xmlns:a16="http://schemas.microsoft.com/office/drawing/2014/main" id="{E423C01B-EB10-48EF-8F1C-C2A7E1923E3E}"/>
              </a:ext>
            </a:extLst>
          </p:cNvPr>
          <p:cNvSpPr/>
          <p:nvPr userDrawn="1"/>
        </p:nvSpPr>
        <p:spPr>
          <a:xfrm rot="16200000">
            <a:off x="6928575" y="2502280"/>
            <a:ext cx="223631" cy="138941"/>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44" name="Isosceles Triangle 43">
            <a:extLst>
              <a:ext uri="{FF2B5EF4-FFF2-40B4-BE49-F238E27FC236}">
                <a16:creationId xmlns:a16="http://schemas.microsoft.com/office/drawing/2014/main" id="{BB0D5D5D-BB46-489A-A006-03E52FDA0AB6}"/>
              </a:ext>
            </a:extLst>
          </p:cNvPr>
          <p:cNvSpPr/>
          <p:nvPr userDrawn="1"/>
        </p:nvSpPr>
        <p:spPr>
          <a:xfrm rot="5400000">
            <a:off x="7067239" y="4216780"/>
            <a:ext cx="223631" cy="138941"/>
          </a:xfrm>
          <a:prstGeom prst="triangl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45" name="Picture Placeholder 33">
            <a:extLst>
              <a:ext uri="{FF2B5EF4-FFF2-40B4-BE49-F238E27FC236}">
                <a16:creationId xmlns:a16="http://schemas.microsoft.com/office/drawing/2014/main" id="{2D0DCA06-9544-45C9-BE22-EBB853AE757C}"/>
              </a:ext>
            </a:extLst>
          </p:cNvPr>
          <p:cNvSpPr>
            <a:spLocks noGrp="1"/>
          </p:cNvSpPr>
          <p:nvPr>
            <p:ph type="pic" sz="quarter" idx="13"/>
          </p:nvPr>
        </p:nvSpPr>
        <p:spPr>
          <a:xfrm>
            <a:off x="7600191" y="421259"/>
            <a:ext cx="1054307" cy="871983"/>
          </a:xfrm>
        </p:spPr>
        <p:txBody>
          <a:bodyPr>
            <a:normAutofit/>
          </a:bodyPr>
          <a:lstStyle>
            <a:lvl1pPr marL="0" indent="0" algn="ctr">
              <a:buNone/>
              <a:defRPr sz="1500">
                <a:solidFill>
                  <a:schemeClr val="tx1"/>
                </a:solidFill>
              </a:defRPr>
            </a:lvl1pPr>
          </a:lstStyle>
          <a:p>
            <a:r>
              <a:rPr lang="en-US"/>
              <a:t>Click icon to add picture</a:t>
            </a:r>
          </a:p>
        </p:txBody>
      </p:sp>
      <p:sp>
        <p:nvSpPr>
          <p:cNvPr id="46" name="Picture Placeholder 33">
            <a:extLst>
              <a:ext uri="{FF2B5EF4-FFF2-40B4-BE49-F238E27FC236}">
                <a16:creationId xmlns:a16="http://schemas.microsoft.com/office/drawing/2014/main" id="{21403A13-F195-405D-B352-4B77969E358B}"/>
              </a:ext>
            </a:extLst>
          </p:cNvPr>
          <p:cNvSpPr>
            <a:spLocks noGrp="1"/>
          </p:cNvSpPr>
          <p:nvPr>
            <p:ph type="pic" sz="quarter" idx="14"/>
          </p:nvPr>
        </p:nvSpPr>
        <p:spPr>
          <a:xfrm>
            <a:off x="5565775" y="2135759"/>
            <a:ext cx="1054307" cy="871983"/>
          </a:xfrm>
        </p:spPr>
        <p:txBody>
          <a:bodyPr>
            <a:normAutofit/>
          </a:bodyPr>
          <a:lstStyle>
            <a:lvl1pPr marL="0" indent="0" algn="ctr">
              <a:buNone/>
              <a:defRPr sz="1500">
                <a:solidFill>
                  <a:schemeClr val="tx1"/>
                </a:solidFill>
              </a:defRPr>
            </a:lvl1pPr>
          </a:lstStyle>
          <a:p>
            <a:r>
              <a:rPr lang="en-US"/>
              <a:t>Click icon to add picture</a:t>
            </a:r>
          </a:p>
        </p:txBody>
      </p:sp>
      <p:sp>
        <p:nvSpPr>
          <p:cNvPr id="47" name="Picture Placeholder 33">
            <a:extLst>
              <a:ext uri="{FF2B5EF4-FFF2-40B4-BE49-F238E27FC236}">
                <a16:creationId xmlns:a16="http://schemas.microsoft.com/office/drawing/2014/main" id="{390C9BE2-4328-41D9-82FB-F6FEE7026C55}"/>
              </a:ext>
            </a:extLst>
          </p:cNvPr>
          <p:cNvSpPr>
            <a:spLocks noGrp="1"/>
          </p:cNvSpPr>
          <p:nvPr>
            <p:ph type="pic" sz="quarter" idx="15"/>
          </p:nvPr>
        </p:nvSpPr>
        <p:spPr>
          <a:xfrm>
            <a:off x="7600191" y="3850259"/>
            <a:ext cx="1054307" cy="871983"/>
          </a:xfrm>
        </p:spPr>
        <p:txBody>
          <a:bodyPr>
            <a:normAutofit/>
          </a:bodyPr>
          <a:lstStyle>
            <a:lvl1pPr marL="0" indent="0" algn="ctr">
              <a:buNone/>
              <a:defRPr sz="1500">
                <a:solidFill>
                  <a:schemeClr val="tx1"/>
                </a:solidFill>
              </a:defRPr>
            </a:lvl1pPr>
          </a:lstStyle>
          <a:p>
            <a:r>
              <a:rPr lang="en-US"/>
              <a:t>Click icon to add picture</a:t>
            </a:r>
          </a:p>
        </p:txBody>
      </p:sp>
      <p:sp>
        <p:nvSpPr>
          <p:cNvPr id="48" name="Picture Placeholder 6">
            <a:extLst>
              <a:ext uri="{FF2B5EF4-FFF2-40B4-BE49-F238E27FC236}">
                <a16:creationId xmlns:a16="http://schemas.microsoft.com/office/drawing/2014/main" id="{7E57D58E-479C-4409-8D5F-7CAC3178A771}"/>
              </a:ext>
            </a:extLst>
          </p:cNvPr>
          <p:cNvSpPr>
            <a:spLocks noGrp="1"/>
          </p:cNvSpPr>
          <p:nvPr>
            <p:ph type="pic" sz="quarter" idx="16"/>
          </p:nvPr>
        </p:nvSpPr>
        <p:spPr>
          <a:xfrm>
            <a:off x="278607" y="925116"/>
            <a:ext cx="4626355" cy="4218384"/>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
        <p:nvSpPr>
          <p:cNvPr id="17" name="Text Placeholder 39">
            <a:extLst>
              <a:ext uri="{FF2B5EF4-FFF2-40B4-BE49-F238E27FC236}">
                <a16:creationId xmlns:a16="http://schemas.microsoft.com/office/drawing/2014/main" id="{1EE624A7-7FE4-44DC-B710-D995C25C9CEA}"/>
              </a:ext>
            </a:extLst>
          </p:cNvPr>
          <p:cNvSpPr>
            <a:spLocks noGrp="1"/>
          </p:cNvSpPr>
          <p:nvPr>
            <p:ph type="body" sz="quarter" idx="18" hasCustomPrompt="1"/>
          </p:nvPr>
        </p:nvSpPr>
        <p:spPr>
          <a:xfrm>
            <a:off x="5217182" y="161925"/>
            <a:ext cx="1752600" cy="1390650"/>
          </a:xfrm>
        </p:spPr>
        <p:txBody>
          <a:bodyPr anchor="ctr">
            <a:noAutofit/>
          </a:bodyPr>
          <a:lstStyle>
            <a:lvl1pPr marL="0" indent="0" algn="ctr">
              <a:buNone/>
              <a:defRPr sz="1350">
                <a:solidFill>
                  <a:schemeClr val="bg1"/>
                </a:solidFill>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
        <p:nvSpPr>
          <p:cNvPr id="18" name="Text Placeholder 39">
            <a:extLst>
              <a:ext uri="{FF2B5EF4-FFF2-40B4-BE49-F238E27FC236}">
                <a16:creationId xmlns:a16="http://schemas.microsoft.com/office/drawing/2014/main" id="{34CC27D1-7AB7-4922-81C5-41E9C01BAAE1}"/>
              </a:ext>
            </a:extLst>
          </p:cNvPr>
          <p:cNvSpPr>
            <a:spLocks noGrp="1"/>
          </p:cNvSpPr>
          <p:nvPr>
            <p:ph type="body" sz="quarter" idx="19" hasCustomPrompt="1"/>
          </p:nvPr>
        </p:nvSpPr>
        <p:spPr>
          <a:xfrm>
            <a:off x="7251044" y="1876425"/>
            <a:ext cx="1752600" cy="1390650"/>
          </a:xfrm>
        </p:spPr>
        <p:txBody>
          <a:bodyPr anchor="ctr">
            <a:noAutofit/>
          </a:bodyPr>
          <a:lstStyle>
            <a:lvl1pPr marL="0" indent="0" algn="ctr">
              <a:buNone/>
              <a:defRPr sz="1350">
                <a:solidFill>
                  <a:schemeClr val="bg1"/>
                </a:solidFill>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
        <p:nvSpPr>
          <p:cNvPr id="19" name="Text Placeholder 39">
            <a:extLst>
              <a:ext uri="{FF2B5EF4-FFF2-40B4-BE49-F238E27FC236}">
                <a16:creationId xmlns:a16="http://schemas.microsoft.com/office/drawing/2014/main" id="{03F0CFEB-33B8-47FE-BC44-44AF273543D5}"/>
              </a:ext>
            </a:extLst>
          </p:cNvPr>
          <p:cNvSpPr>
            <a:spLocks noGrp="1"/>
          </p:cNvSpPr>
          <p:nvPr>
            <p:ph type="body" sz="quarter" idx="20" hasCustomPrompt="1"/>
          </p:nvPr>
        </p:nvSpPr>
        <p:spPr>
          <a:xfrm>
            <a:off x="5217181" y="3590925"/>
            <a:ext cx="1752600" cy="1390650"/>
          </a:xfrm>
        </p:spPr>
        <p:txBody>
          <a:bodyPr anchor="ctr">
            <a:noAutofit/>
          </a:bodyPr>
          <a:lstStyle>
            <a:lvl1pPr marL="0" indent="0" algn="ctr">
              <a:buNone/>
              <a:defRPr sz="1350">
                <a:solidFill>
                  <a:schemeClr val="bg1"/>
                </a:solidFill>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Tree>
    <p:extLst>
      <p:ext uri="{BB962C8B-B14F-4D97-AF65-F5344CB8AC3E}">
        <p14:creationId xmlns:p14="http://schemas.microsoft.com/office/powerpoint/2010/main" val="2074144224"/>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7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B3C88-F13B-4B5F-920D-B4EFFAA592E5}"/>
              </a:ext>
            </a:extLst>
          </p:cNvPr>
          <p:cNvSpPr>
            <a:spLocks noGrp="1"/>
          </p:cNvSpPr>
          <p:nvPr>
            <p:ph type="title"/>
          </p:nvPr>
        </p:nvSpPr>
        <p:spPr>
          <a:xfrm>
            <a:off x="278606" y="195263"/>
            <a:ext cx="8640366" cy="569118"/>
          </a:xfrm>
        </p:spPr>
        <p:txBody>
          <a:bodyPr/>
          <a:lstStyle/>
          <a:p>
            <a:r>
              <a:rPr lang="en-US"/>
              <a:t>Click to edit Master title style</a:t>
            </a:r>
          </a:p>
        </p:txBody>
      </p:sp>
      <p:sp>
        <p:nvSpPr>
          <p:cNvPr id="48" name="Picture Placeholder 6">
            <a:extLst>
              <a:ext uri="{FF2B5EF4-FFF2-40B4-BE49-F238E27FC236}">
                <a16:creationId xmlns:a16="http://schemas.microsoft.com/office/drawing/2014/main" id="{7E57D58E-479C-4409-8D5F-7CAC3178A771}"/>
              </a:ext>
            </a:extLst>
          </p:cNvPr>
          <p:cNvSpPr>
            <a:spLocks noGrp="1"/>
          </p:cNvSpPr>
          <p:nvPr>
            <p:ph type="pic" sz="quarter" idx="16"/>
          </p:nvPr>
        </p:nvSpPr>
        <p:spPr>
          <a:xfrm>
            <a:off x="278607" y="925116"/>
            <a:ext cx="8640365" cy="2287316"/>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
        <p:nvSpPr>
          <p:cNvPr id="17" name="Slide Number Placeholder 4">
            <a:extLst>
              <a:ext uri="{FF2B5EF4-FFF2-40B4-BE49-F238E27FC236}">
                <a16:creationId xmlns:a16="http://schemas.microsoft.com/office/drawing/2014/main" id="{76336E3A-55EE-4423-B1AA-7489CA988813}"/>
              </a:ext>
            </a:extLst>
          </p:cNvPr>
          <p:cNvSpPr>
            <a:spLocks noGrp="1"/>
          </p:cNvSpPr>
          <p:nvPr>
            <p:ph type="sldNum" sz="quarter" idx="12"/>
          </p:nvPr>
        </p:nvSpPr>
        <p:spPr>
          <a:xfrm>
            <a:off x="8639175" y="4936484"/>
            <a:ext cx="279797" cy="154578"/>
          </a:xfrm>
        </p:spPr>
        <p:txBody>
          <a:bodyPr/>
          <a:lstStyle/>
          <a:p>
            <a:fld id="{03DC2DEF-D2FE-4B45-ABA4-9F153FD1C98A}" type="slidenum">
              <a:rPr lang="en-US" smtClean="0"/>
              <a:t>‹#›</a:t>
            </a:fld>
            <a:endParaRPr lang="en-US"/>
          </a:p>
        </p:txBody>
      </p:sp>
      <p:sp>
        <p:nvSpPr>
          <p:cNvPr id="20" name="Picture Placeholder 33">
            <a:extLst>
              <a:ext uri="{FF2B5EF4-FFF2-40B4-BE49-F238E27FC236}">
                <a16:creationId xmlns:a16="http://schemas.microsoft.com/office/drawing/2014/main" id="{917F3183-F8DC-409E-BDAF-E3190E5CC10A}"/>
              </a:ext>
            </a:extLst>
          </p:cNvPr>
          <p:cNvSpPr>
            <a:spLocks noGrp="1"/>
          </p:cNvSpPr>
          <p:nvPr>
            <p:ph type="pic" sz="quarter" idx="13"/>
          </p:nvPr>
        </p:nvSpPr>
        <p:spPr>
          <a:xfrm>
            <a:off x="1100033" y="2249798"/>
            <a:ext cx="1054307" cy="871983"/>
          </a:xfrm>
        </p:spPr>
        <p:txBody>
          <a:bodyPr>
            <a:normAutofit/>
          </a:bodyPr>
          <a:lstStyle>
            <a:lvl1pPr marL="0" indent="0" algn="ctr">
              <a:buNone/>
              <a:defRPr sz="1500">
                <a:solidFill>
                  <a:schemeClr val="tx1"/>
                </a:solidFill>
              </a:defRPr>
            </a:lvl1pPr>
          </a:lstStyle>
          <a:p>
            <a:r>
              <a:rPr lang="en-US"/>
              <a:t>Click icon to add picture</a:t>
            </a:r>
          </a:p>
        </p:txBody>
      </p:sp>
      <p:sp>
        <p:nvSpPr>
          <p:cNvPr id="25" name="Picture Placeholder 33">
            <a:extLst>
              <a:ext uri="{FF2B5EF4-FFF2-40B4-BE49-F238E27FC236}">
                <a16:creationId xmlns:a16="http://schemas.microsoft.com/office/drawing/2014/main" id="{8DCF90EE-8A0F-46BB-A8EC-27CB7826EB0D}"/>
              </a:ext>
            </a:extLst>
          </p:cNvPr>
          <p:cNvSpPr>
            <a:spLocks noGrp="1"/>
          </p:cNvSpPr>
          <p:nvPr>
            <p:ph type="pic" sz="quarter" idx="17"/>
          </p:nvPr>
        </p:nvSpPr>
        <p:spPr>
          <a:xfrm>
            <a:off x="3081101" y="2249798"/>
            <a:ext cx="1054307" cy="871983"/>
          </a:xfrm>
        </p:spPr>
        <p:txBody>
          <a:bodyPr>
            <a:normAutofit/>
          </a:bodyPr>
          <a:lstStyle>
            <a:lvl1pPr marL="0" indent="0" algn="ctr">
              <a:buNone/>
              <a:defRPr sz="1500">
                <a:solidFill>
                  <a:schemeClr val="tx1"/>
                </a:solidFill>
              </a:defRPr>
            </a:lvl1pPr>
          </a:lstStyle>
          <a:p>
            <a:r>
              <a:rPr lang="en-US"/>
              <a:t>Click icon to add picture</a:t>
            </a:r>
          </a:p>
        </p:txBody>
      </p:sp>
      <p:sp>
        <p:nvSpPr>
          <p:cNvPr id="26" name="Picture Placeholder 33">
            <a:extLst>
              <a:ext uri="{FF2B5EF4-FFF2-40B4-BE49-F238E27FC236}">
                <a16:creationId xmlns:a16="http://schemas.microsoft.com/office/drawing/2014/main" id="{4B6BCE84-A7A7-4701-966F-9F969C523C51}"/>
              </a:ext>
            </a:extLst>
          </p:cNvPr>
          <p:cNvSpPr>
            <a:spLocks noGrp="1"/>
          </p:cNvSpPr>
          <p:nvPr>
            <p:ph type="pic" sz="quarter" idx="18"/>
          </p:nvPr>
        </p:nvSpPr>
        <p:spPr>
          <a:xfrm>
            <a:off x="5062168" y="2249798"/>
            <a:ext cx="1054307" cy="871983"/>
          </a:xfrm>
        </p:spPr>
        <p:txBody>
          <a:bodyPr>
            <a:normAutofit/>
          </a:bodyPr>
          <a:lstStyle>
            <a:lvl1pPr marL="0" indent="0" algn="ctr">
              <a:buNone/>
              <a:defRPr sz="1500">
                <a:solidFill>
                  <a:schemeClr val="tx1"/>
                </a:solidFill>
              </a:defRPr>
            </a:lvl1pPr>
          </a:lstStyle>
          <a:p>
            <a:r>
              <a:rPr lang="en-US"/>
              <a:t>Click icon to add picture</a:t>
            </a:r>
          </a:p>
        </p:txBody>
      </p:sp>
      <p:sp>
        <p:nvSpPr>
          <p:cNvPr id="27" name="Picture Placeholder 33">
            <a:extLst>
              <a:ext uri="{FF2B5EF4-FFF2-40B4-BE49-F238E27FC236}">
                <a16:creationId xmlns:a16="http://schemas.microsoft.com/office/drawing/2014/main" id="{2F810615-16AA-4D3F-93BB-1074BABE1234}"/>
              </a:ext>
            </a:extLst>
          </p:cNvPr>
          <p:cNvSpPr>
            <a:spLocks noGrp="1"/>
          </p:cNvSpPr>
          <p:nvPr>
            <p:ph type="pic" sz="quarter" idx="19"/>
          </p:nvPr>
        </p:nvSpPr>
        <p:spPr>
          <a:xfrm>
            <a:off x="7076316" y="2249798"/>
            <a:ext cx="1054307" cy="871983"/>
          </a:xfrm>
        </p:spPr>
        <p:txBody>
          <a:bodyPr>
            <a:normAutofit/>
          </a:bodyPr>
          <a:lstStyle>
            <a:lvl1pPr marL="0" indent="0" algn="ctr">
              <a:buNone/>
              <a:defRPr sz="1500">
                <a:solidFill>
                  <a:schemeClr val="tx1"/>
                </a:solidFill>
              </a:defRPr>
            </a:lvl1pPr>
          </a:lstStyle>
          <a:p>
            <a:r>
              <a:rPr lang="en-US"/>
              <a:t>Click icon to add picture</a:t>
            </a:r>
          </a:p>
        </p:txBody>
      </p:sp>
      <p:sp>
        <p:nvSpPr>
          <p:cNvPr id="32" name="Rectangle 31">
            <a:extLst>
              <a:ext uri="{FF2B5EF4-FFF2-40B4-BE49-F238E27FC236}">
                <a16:creationId xmlns:a16="http://schemas.microsoft.com/office/drawing/2014/main" id="{E9E999B4-BC91-4EF5-915C-59E58E141134}"/>
              </a:ext>
            </a:extLst>
          </p:cNvPr>
          <p:cNvSpPr/>
          <p:nvPr userDrawn="1"/>
        </p:nvSpPr>
        <p:spPr>
          <a:xfrm>
            <a:off x="734940" y="3385686"/>
            <a:ext cx="1784494" cy="12648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34" name="Rectangle 33">
            <a:extLst>
              <a:ext uri="{FF2B5EF4-FFF2-40B4-BE49-F238E27FC236}">
                <a16:creationId xmlns:a16="http://schemas.microsoft.com/office/drawing/2014/main" id="{8E3D72D1-545E-4FA9-B18F-DBE257DA9472}"/>
              </a:ext>
            </a:extLst>
          </p:cNvPr>
          <p:cNvSpPr/>
          <p:nvPr userDrawn="1"/>
        </p:nvSpPr>
        <p:spPr>
          <a:xfrm>
            <a:off x="2716008" y="3385686"/>
            <a:ext cx="1784494" cy="126489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35" name="Rectangle 34">
            <a:extLst>
              <a:ext uri="{FF2B5EF4-FFF2-40B4-BE49-F238E27FC236}">
                <a16:creationId xmlns:a16="http://schemas.microsoft.com/office/drawing/2014/main" id="{A1FF2C74-7F94-4D15-9530-4844CA0ABABA}"/>
              </a:ext>
            </a:extLst>
          </p:cNvPr>
          <p:cNvSpPr/>
          <p:nvPr userDrawn="1"/>
        </p:nvSpPr>
        <p:spPr>
          <a:xfrm>
            <a:off x="4697075" y="3385686"/>
            <a:ext cx="1784494" cy="126489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36" name="Rectangle 35">
            <a:extLst>
              <a:ext uri="{FF2B5EF4-FFF2-40B4-BE49-F238E27FC236}">
                <a16:creationId xmlns:a16="http://schemas.microsoft.com/office/drawing/2014/main" id="{D65048BF-5755-467D-94DA-799CD1A9ED70}"/>
              </a:ext>
            </a:extLst>
          </p:cNvPr>
          <p:cNvSpPr/>
          <p:nvPr userDrawn="1"/>
        </p:nvSpPr>
        <p:spPr>
          <a:xfrm>
            <a:off x="6678141" y="3385686"/>
            <a:ext cx="1784494" cy="126489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38" name="Text Placeholder 39">
            <a:extLst>
              <a:ext uri="{FF2B5EF4-FFF2-40B4-BE49-F238E27FC236}">
                <a16:creationId xmlns:a16="http://schemas.microsoft.com/office/drawing/2014/main" id="{3C8488B4-AC1B-43A6-A416-3F5BC72456F9}"/>
              </a:ext>
            </a:extLst>
          </p:cNvPr>
          <p:cNvSpPr>
            <a:spLocks noGrp="1"/>
          </p:cNvSpPr>
          <p:nvPr>
            <p:ph type="body" sz="quarter" idx="20" hasCustomPrompt="1"/>
          </p:nvPr>
        </p:nvSpPr>
        <p:spPr>
          <a:xfrm>
            <a:off x="818599" y="3448637"/>
            <a:ext cx="1617176" cy="997827"/>
          </a:xfrm>
        </p:spPr>
        <p:txBody>
          <a:bodyPr>
            <a:noAutofit/>
          </a:bodyPr>
          <a:lstStyle>
            <a:lvl1pPr marL="0" indent="0" algn="ctr">
              <a:buNone/>
              <a:defRPr sz="1350">
                <a:solidFill>
                  <a:schemeClr val="bg1"/>
                </a:solidFill>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
        <p:nvSpPr>
          <p:cNvPr id="40" name="Text Placeholder 39">
            <a:extLst>
              <a:ext uri="{FF2B5EF4-FFF2-40B4-BE49-F238E27FC236}">
                <a16:creationId xmlns:a16="http://schemas.microsoft.com/office/drawing/2014/main" id="{950DB978-3832-472D-9958-42D6A712EA6B}"/>
              </a:ext>
            </a:extLst>
          </p:cNvPr>
          <p:cNvSpPr>
            <a:spLocks noGrp="1"/>
          </p:cNvSpPr>
          <p:nvPr>
            <p:ph type="body" sz="quarter" idx="21" hasCustomPrompt="1"/>
          </p:nvPr>
        </p:nvSpPr>
        <p:spPr>
          <a:xfrm>
            <a:off x="2799666" y="3448637"/>
            <a:ext cx="1617176" cy="997827"/>
          </a:xfrm>
        </p:spPr>
        <p:txBody>
          <a:bodyPr>
            <a:noAutofit/>
          </a:bodyPr>
          <a:lstStyle>
            <a:lvl1pPr marL="0" indent="0" algn="ctr">
              <a:buNone/>
              <a:defRPr sz="1350">
                <a:solidFill>
                  <a:schemeClr val="bg1"/>
                </a:solidFill>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
        <p:nvSpPr>
          <p:cNvPr id="41" name="Text Placeholder 39">
            <a:extLst>
              <a:ext uri="{FF2B5EF4-FFF2-40B4-BE49-F238E27FC236}">
                <a16:creationId xmlns:a16="http://schemas.microsoft.com/office/drawing/2014/main" id="{7A9C8821-D3DD-40C3-83BD-38D190405711}"/>
              </a:ext>
            </a:extLst>
          </p:cNvPr>
          <p:cNvSpPr>
            <a:spLocks noGrp="1"/>
          </p:cNvSpPr>
          <p:nvPr>
            <p:ph type="body" sz="quarter" idx="22" hasCustomPrompt="1"/>
          </p:nvPr>
        </p:nvSpPr>
        <p:spPr>
          <a:xfrm>
            <a:off x="4780733" y="3448637"/>
            <a:ext cx="1617176" cy="997827"/>
          </a:xfrm>
        </p:spPr>
        <p:txBody>
          <a:bodyPr>
            <a:noAutofit/>
          </a:bodyPr>
          <a:lstStyle>
            <a:lvl1pPr marL="0" indent="0" algn="ctr">
              <a:buNone/>
              <a:defRPr sz="1350">
                <a:solidFill>
                  <a:schemeClr val="bg1"/>
                </a:solidFill>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
        <p:nvSpPr>
          <p:cNvPr id="42" name="Text Placeholder 39">
            <a:extLst>
              <a:ext uri="{FF2B5EF4-FFF2-40B4-BE49-F238E27FC236}">
                <a16:creationId xmlns:a16="http://schemas.microsoft.com/office/drawing/2014/main" id="{C3FC554A-BF67-40BD-BD4F-B2EA17BBDBC1}"/>
              </a:ext>
            </a:extLst>
          </p:cNvPr>
          <p:cNvSpPr>
            <a:spLocks noGrp="1"/>
          </p:cNvSpPr>
          <p:nvPr>
            <p:ph type="body" sz="quarter" idx="23" hasCustomPrompt="1"/>
          </p:nvPr>
        </p:nvSpPr>
        <p:spPr>
          <a:xfrm>
            <a:off x="6761800" y="3448637"/>
            <a:ext cx="1617176" cy="997827"/>
          </a:xfrm>
        </p:spPr>
        <p:txBody>
          <a:bodyPr>
            <a:noAutofit/>
          </a:bodyPr>
          <a:lstStyle>
            <a:lvl1pPr marL="0" indent="0" algn="ctr">
              <a:buNone/>
              <a:defRPr sz="1350">
                <a:solidFill>
                  <a:schemeClr val="bg1"/>
                </a:solidFill>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cxnSp>
        <p:nvCxnSpPr>
          <p:cNvPr id="6" name="Straight Connector 5">
            <a:extLst>
              <a:ext uri="{FF2B5EF4-FFF2-40B4-BE49-F238E27FC236}">
                <a16:creationId xmlns:a16="http://schemas.microsoft.com/office/drawing/2014/main" id="{62ECF54D-C7AE-4FFE-A9FA-ECD663CD2A09}"/>
              </a:ext>
            </a:extLst>
          </p:cNvPr>
          <p:cNvCxnSpPr>
            <a:cxnSpLocks/>
          </p:cNvCxnSpPr>
          <p:nvPr userDrawn="1"/>
        </p:nvCxnSpPr>
        <p:spPr>
          <a:xfrm>
            <a:off x="734940" y="3268378"/>
            <a:ext cx="1784494"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7FB84BED-8481-4D23-AE06-31529215FE6C}"/>
              </a:ext>
            </a:extLst>
          </p:cNvPr>
          <p:cNvCxnSpPr>
            <a:cxnSpLocks/>
          </p:cNvCxnSpPr>
          <p:nvPr userDrawn="1"/>
        </p:nvCxnSpPr>
        <p:spPr>
          <a:xfrm>
            <a:off x="2716008" y="3268378"/>
            <a:ext cx="1784494"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4A09D405-9228-4697-A91F-4E5A2B5B6512}"/>
              </a:ext>
            </a:extLst>
          </p:cNvPr>
          <p:cNvCxnSpPr>
            <a:cxnSpLocks/>
          </p:cNvCxnSpPr>
          <p:nvPr userDrawn="1"/>
        </p:nvCxnSpPr>
        <p:spPr>
          <a:xfrm>
            <a:off x="4697076" y="3268378"/>
            <a:ext cx="1784494" cy="0"/>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9645748A-37E1-4661-B50F-D1FCAF7F3088}"/>
              </a:ext>
            </a:extLst>
          </p:cNvPr>
          <p:cNvCxnSpPr>
            <a:cxnSpLocks/>
          </p:cNvCxnSpPr>
          <p:nvPr userDrawn="1"/>
        </p:nvCxnSpPr>
        <p:spPr>
          <a:xfrm>
            <a:off x="6678143" y="3268378"/>
            <a:ext cx="1784494" cy="0"/>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85604778"/>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8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B3C88-F13B-4B5F-920D-B4EFFAA592E5}"/>
              </a:ext>
            </a:extLst>
          </p:cNvPr>
          <p:cNvSpPr>
            <a:spLocks noGrp="1"/>
          </p:cNvSpPr>
          <p:nvPr>
            <p:ph type="title"/>
          </p:nvPr>
        </p:nvSpPr>
        <p:spPr>
          <a:xfrm>
            <a:off x="278606" y="195263"/>
            <a:ext cx="8640366" cy="569118"/>
          </a:xfrm>
        </p:spPr>
        <p:txBody>
          <a:bodyPr/>
          <a:lstStyle/>
          <a:p>
            <a:r>
              <a:rPr lang="en-US"/>
              <a:t>Click to edit Master title style</a:t>
            </a:r>
          </a:p>
        </p:txBody>
      </p:sp>
      <p:sp>
        <p:nvSpPr>
          <p:cNvPr id="48" name="Picture Placeholder 6">
            <a:extLst>
              <a:ext uri="{FF2B5EF4-FFF2-40B4-BE49-F238E27FC236}">
                <a16:creationId xmlns:a16="http://schemas.microsoft.com/office/drawing/2014/main" id="{7E57D58E-479C-4409-8D5F-7CAC3178A771}"/>
              </a:ext>
            </a:extLst>
          </p:cNvPr>
          <p:cNvSpPr>
            <a:spLocks noGrp="1"/>
          </p:cNvSpPr>
          <p:nvPr>
            <p:ph type="pic" sz="quarter" idx="16"/>
          </p:nvPr>
        </p:nvSpPr>
        <p:spPr>
          <a:xfrm>
            <a:off x="278607" y="925116"/>
            <a:ext cx="3105668" cy="3861197"/>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
        <p:nvSpPr>
          <p:cNvPr id="17" name="Slide Number Placeholder 4">
            <a:extLst>
              <a:ext uri="{FF2B5EF4-FFF2-40B4-BE49-F238E27FC236}">
                <a16:creationId xmlns:a16="http://schemas.microsoft.com/office/drawing/2014/main" id="{76336E3A-55EE-4423-B1AA-7489CA988813}"/>
              </a:ext>
            </a:extLst>
          </p:cNvPr>
          <p:cNvSpPr>
            <a:spLocks noGrp="1"/>
          </p:cNvSpPr>
          <p:nvPr>
            <p:ph type="sldNum" sz="quarter" idx="12"/>
          </p:nvPr>
        </p:nvSpPr>
        <p:spPr>
          <a:xfrm>
            <a:off x="8639175" y="4936484"/>
            <a:ext cx="279797" cy="154578"/>
          </a:xfrm>
        </p:spPr>
        <p:txBody>
          <a:bodyPr/>
          <a:lstStyle/>
          <a:p>
            <a:fld id="{03DC2DEF-D2FE-4B45-ABA4-9F153FD1C98A}" type="slidenum">
              <a:rPr lang="en-US" smtClean="0"/>
              <a:t>‹#›</a:t>
            </a:fld>
            <a:endParaRPr lang="en-US"/>
          </a:p>
        </p:txBody>
      </p:sp>
      <p:sp>
        <p:nvSpPr>
          <p:cNvPr id="18" name="Rectangle 17">
            <a:extLst>
              <a:ext uri="{FF2B5EF4-FFF2-40B4-BE49-F238E27FC236}">
                <a16:creationId xmlns:a16="http://schemas.microsoft.com/office/drawing/2014/main" id="{1DD2DC66-11E4-4714-A8DE-E8AC34D49655}"/>
              </a:ext>
            </a:extLst>
          </p:cNvPr>
          <p:cNvSpPr/>
          <p:nvPr userDrawn="1"/>
        </p:nvSpPr>
        <p:spPr>
          <a:xfrm>
            <a:off x="3461443" y="925117"/>
            <a:ext cx="1778964" cy="386119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grpSp>
        <p:nvGrpSpPr>
          <p:cNvPr id="5" name="Group 4">
            <a:extLst>
              <a:ext uri="{FF2B5EF4-FFF2-40B4-BE49-F238E27FC236}">
                <a16:creationId xmlns:a16="http://schemas.microsoft.com/office/drawing/2014/main" id="{B6748F93-9B1D-4874-A164-A654BF7D6C8C}"/>
              </a:ext>
            </a:extLst>
          </p:cNvPr>
          <p:cNvGrpSpPr/>
          <p:nvPr userDrawn="1"/>
        </p:nvGrpSpPr>
        <p:grpSpPr>
          <a:xfrm>
            <a:off x="3631580" y="1847165"/>
            <a:ext cx="1438689" cy="2017101"/>
            <a:chOff x="4790661" y="2266122"/>
            <a:chExt cx="1918252" cy="2852530"/>
          </a:xfrm>
        </p:grpSpPr>
        <p:cxnSp>
          <p:nvCxnSpPr>
            <p:cNvPr id="4" name="Straight Connector 3">
              <a:extLst>
                <a:ext uri="{FF2B5EF4-FFF2-40B4-BE49-F238E27FC236}">
                  <a16:creationId xmlns:a16="http://schemas.microsoft.com/office/drawing/2014/main" id="{4AEF10CE-C943-4C6B-9DBF-5A0E63CDC89B}"/>
                </a:ext>
              </a:extLst>
            </p:cNvPr>
            <p:cNvCxnSpPr/>
            <p:nvPr userDrawn="1"/>
          </p:nvCxnSpPr>
          <p:spPr>
            <a:xfrm>
              <a:off x="4790661" y="2266122"/>
              <a:ext cx="191825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3428B198-0637-4F15-900F-6709BFE4BDEA}"/>
                </a:ext>
              </a:extLst>
            </p:cNvPr>
            <p:cNvCxnSpPr/>
            <p:nvPr userDrawn="1"/>
          </p:nvCxnSpPr>
          <p:spPr>
            <a:xfrm>
              <a:off x="4790661" y="3692387"/>
              <a:ext cx="191825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7F29A1B0-F4AB-4243-979A-50FADE3330EA}"/>
                </a:ext>
              </a:extLst>
            </p:cNvPr>
            <p:cNvCxnSpPr/>
            <p:nvPr userDrawn="1"/>
          </p:nvCxnSpPr>
          <p:spPr>
            <a:xfrm>
              <a:off x="4790661" y="5118652"/>
              <a:ext cx="191825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cxnSp>
        <p:nvCxnSpPr>
          <p:cNvPr id="24" name="Straight Connector 23">
            <a:extLst>
              <a:ext uri="{FF2B5EF4-FFF2-40B4-BE49-F238E27FC236}">
                <a16:creationId xmlns:a16="http://schemas.microsoft.com/office/drawing/2014/main" id="{0C61EA57-B8EA-4589-A9DD-E25F300D5AFD}"/>
              </a:ext>
            </a:extLst>
          </p:cNvPr>
          <p:cNvCxnSpPr/>
          <p:nvPr userDrawn="1"/>
        </p:nvCxnSpPr>
        <p:spPr>
          <a:xfrm>
            <a:off x="3592996" y="5188226"/>
            <a:ext cx="143868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28" name="Group 27">
            <a:extLst>
              <a:ext uri="{FF2B5EF4-FFF2-40B4-BE49-F238E27FC236}">
                <a16:creationId xmlns:a16="http://schemas.microsoft.com/office/drawing/2014/main" id="{F894F998-0FDF-4CA2-802E-4FCFA7674171}"/>
              </a:ext>
            </a:extLst>
          </p:cNvPr>
          <p:cNvGrpSpPr/>
          <p:nvPr userDrawn="1"/>
        </p:nvGrpSpPr>
        <p:grpSpPr>
          <a:xfrm>
            <a:off x="5317575" y="1847165"/>
            <a:ext cx="3601397" cy="2017101"/>
            <a:chOff x="4790661" y="2266122"/>
            <a:chExt cx="1918252" cy="2852530"/>
          </a:xfrm>
        </p:grpSpPr>
        <p:cxnSp>
          <p:nvCxnSpPr>
            <p:cNvPr id="33" name="Straight Connector 32">
              <a:extLst>
                <a:ext uri="{FF2B5EF4-FFF2-40B4-BE49-F238E27FC236}">
                  <a16:creationId xmlns:a16="http://schemas.microsoft.com/office/drawing/2014/main" id="{C1F0C0C8-87C4-49FB-B35B-E937E9D0BEC5}"/>
                </a:ext>
              </a:extLst>
            </p:cNvPr>
            <p:cNvCxnSpPr/>
            <p:nvPr userDrawn="1"/>
          </p:nvCxnSpPr>
          <p:spPr>
            <a:xfrm>
              <a:off x="4790661" y="2266122"/>
              <a:ext cx="191825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4857C5D3-7E33-4894-8AC3-0FD1BEB12F40}"/>
                </a:ext>
              </a:extLst>
            </p:cNvPr>
            <p:cNvCxnSpPr/>
            <p:nvPr userDrawn="1"/>
          </p:nvCxnSpPr>
          <p:spPr>
            <a:xfrm>
              <a:off x="4790661" y="3692387"/>
              <a:ext cx="191825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100BA9F8-92BF-42F0-BD46-D9B7E7422F75}"/>
                </a:ext>
              </a:extLst>
            </p:cNvPr>
            <p:cNvCxnSpPr/>
            <p:nvPr userDrawn="1"/>
          </p:nvCxnSpPr>
          <p:spPr>
            <a:xfrm>
              <a:off x="4790661" y="5118652"/>
              <a:ext cx="191825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sp>
        <p:nvSpPr>
          <p:cNvPr id="39" name="Text Placeholder 39">
            <a:extLst>
              <a:ext uri="{FF2B5EF4-FFF2-40B4-BE49-F238E27FC236}">
                <a16:creationId xmlns:a16="http://schemas.microsoft.com/office/drawing/2014/main" id="{9760B601-DCBC-47C8-95BE-A5DFCCBAD096}"/>
              </a:ext>
            </a:extLst>
          </p:cNvPr>
          <p:cNvSpPr>
            <a:spLocks noGrp="1"/>
          </p:cNvSpPr>
          <p:nvPr>
            <p:ph type="body" sz="quarter" idx="20" hasCustomPrompt="1"/>
          </p:nvPr>
        </p:nvSpPr>
        <p:spPr>
          <a:xfrm>
            <a:off x="5374881" y="1097732"/>
            <a:ext cx="3544091" cy="569117"/>
          </a:xfrm>
        </p:spPr>
        <p:txBody>
          <a:bodyPr anchor="ctr">
            <a:noAutofit/>
          </a:bodyPr>
          <a:lstStyle>
            <a:lvl1pPr marL="0" indent="0" algn="l">
              <a:buNone/>
              <a:defRPr sz="1350">
                <a:solidFill>
                  <a:schemeClr val="tx1"/>
                </a:solidFill>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
        <p:nvSpPr>
          <p:cNvPr id="40" name="Text Placeholder 39">
            <a:extLst>
              <a:ext uri="{FF2B5EF4-FFF2-40B4-BE49-F238E27FC236}">
                <a16:creationId xmlns:a16="http://schemas.microsoft.com/office/drawing/2014/main" id="{179CBA0C-6465-4209-AF3F-548A57F20CE8}"/>
              </a:ext>
            </a:extLst>
          </p:cNvPr>
          <p:cNvSpPr>
            <a:spLocks noGrp="1"/>
          </p:cNvSpPr>
          <p:nvPr>
            <p:ph type="body" sz="quarter" idx="21" hasCustomPrompt="1"/>
          </p:nvPr>
        </p:nvSpPr>
        <p:spPr>
          <a:xfrm>
            <a:off x="5374881" y="2056316"/>
            <a:ext cx="3544091" cy="569117"/>
          </a:xfrm>
        </p:spPr>
        <p:txBody>
          <a:bodyPr anchor="ctr">
            <a:noAutofit/>
          </a:bodyPr>
          <a:lstStyle>
            <a:lvl1pPr marL="0" indent="0" algn="l">
              <a:buNone/>
              <a:defRPr sz="1350">
                <a:solidFill>
                  <a:schemeClr val="tx1"/>
                </a:solidFill>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
        <p:nvSpPr>
          <p:cNvPr id="41" name="Text Placeholder 39">
            <a:extLst>
              <a:ext uri="{FF2B5EF4-FFF2-40B4-BE49-F238E27FC236}">
                <a16:creationId xmlns:a16="http://schemas.microsoft.com/office/drawing/2014/main" id="{99852211-6BD9-4B69-BBC9-F2181F272D23}"/>
              </a:ext>
            </a:extLst>
          </p:cNvPr>
          <p:cNvSpPr>
            <a:spLocks noGrp="1"/>
          </p:cNvSpPr>
          <p:nvPr>
            <p:ph type="body" sz="quarter" idx="22" hasCustomPrompt="1"/>
          </p:nvPr>
        </p:nvSpPr>
        <p:spPr>
          <a:xfrm>
            <a:off x="5374881" y="3052498"/>
            <a:ext cx="3544091" cy="569117"/>
          </a:xfrm>
        </p:spPr>
        <p:txBody>
          <a:bodyPr anchor="ctr">
            <a:noAutofit/>
          </a:bodyPr>
          <a:lstStyle>
            <a:lvl1pPr marL="0" indent="0" algn="l">
              <a:buNone/>
              <a:defRPr sz="1350">
                <a:solidFill>
                  <a:schemeClr val="tx1"/>
                </a:solidFill>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
        <p:nvSpPr>
          <p:cNvPr id="42" name="Text Placeholder 39">
            <a:extLst>
              <a:ext uri="{FF2B5EF4-FFF2-40B4-BE49-F238E27FC236}">
                <a16:creationId xmlns:a16="http://schemas.microsoft.com/office/drawing/2014/main" id="{EEF11D65-7095-41D2-9630-E2EB44552E58}"/>
              </a:ext>
            </a:extLst>
          </p:cNvPr>
          <p:cNvSpPr>
            <a:spLocks noGrp="1"/>
          </p:cNvSpPr>
          <p:nvPr>
            <p:ph type="body" sz="quarter" idx="23" hasCustomPrompt="1"/>
          </p:nvPr>
        </p:nvSpPr>
        <p:spPr>
          <a:xfrm>
            <a:off x="5374881" y="4045766"/>
            <a:ext cx="3544091" cy="569117"/>
          </a:xfrm>
        </p:spPr>
        <p:txBody>
          <a:bodyPr anchor="ctr">
            <a:noAutofit/>
          </a:bodyPr>
          <a:lstStyle>
            <a:lvl1pPr marL="0" indent="0" algn="l">
              <a:buNone/>
              <a:defRPr sz="1350">
                <a:solidFill>
                  <a:schemeClr val="tx1"/>
                </a:solidFill>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
        <p:nvSpPr>
          <p:cNvPr id="43" name="Picture Placeholder 33">
            <a:extLst>
              <a:ext uri="{FF2B5EF4-FFF2-40B4-BE49-F238E27FC236}">
                <a16:creationId xmlns:a16="http://schemas.microsoft.com/office/drawing/2014/main" id="{1644FD94-AD03-4C4F-A1A5-085DD8F56646}"/>
              </a:ext>
            </a:extLst>
          </p:cNvPr>
          <p:cNvSpPr>
            <a:spLocks noGrp="1"/>
          </p:cNvSpPr>
          <p:nvPr>
            <p:ph type="pic" sz="quarter" idx="13"/>
          </p:nvPr>
        </p:nvSpPr>
        <p:spPr>
          <a:xfrm>
            <a:off x="3920679" y="1078154"/>
            <a:ext cx="860494" cy="608275"/>
          </a:xfrm>
        </p:spPr>
        <p:txBody>
          <a:bodyPr>
            <a:normAutofit/>
          </a:bodyPr>
          <a:lstStyle>
            <a:lvl1pPr marL="0" indent="0" algn="ctr">
              <a:buNone/>
              <a:defRPr sz="1200">
                <a:solidFill>
                  <a:schemeClr val="bg1"/>
                </a:solidFill>
              </a:defRPr>
            </a:lvl1pPr>
          </a:lstStyle>
          <a:p>
            <a:r>
              <a:rPr lang="en-US"/>
              <a:t>Click icon to add picture</a:t>
            </a:r>
          </a:p>
        </p:txBody>
      </p:sp>
      <p:sp>
        <p:nvSpPr>
          <p:cNvPr id="44" name="Picture Placeholder 33">
            <a:extLst>
              <a:ext uri="{FF2B5EF4-FFF2-40B4-BE49-F238E27FC236}">
                <a16:creationId xmlns:a16="http://schemas.microsoft.com/office/drawing/2014/main" id="{9A1BE0BE-1FFD-445C-B6BA-E4A602D22112}"/>
              </a:ext>
            </a:extLst>
          </p:cNvPr>
          <p:cNvSpPr>
            <a:spLocks noGrp="1"/>
          </p:cNvSpPr>
          <p:nvPr>
            <p:ph type="pic" sz="quarter" idx="24"/>
          </p:nvPr>
        </p:nvSpPr>
        <p:spPr>
          <a:xfrm>
            <a:off x="3920679" y="2036738"/>
            <a:ext cx="860494" cy="608275"/>
          </a:xfrm>
        </p:spPr>
        <p:txBody>
          <a:bodyPr>
            <a:normAutofit/>
          </a:bodyPr>
          <a:lstStyle>
            <a:lvl1pPr marL="0" indent="0" algn="ctr">
              <a:buNone/>
              <a:defRPr sz="1200">
                <a:solidFill>
                  <a:schemeClr val="bg1"/>
                </a:solidFill>
              </a:defRPr>
            </a:lvl1pPr>
          </a:lstStyle>
          <a:p>
            <a:r>
              <a:rPr lang="en-US"/>
              <a:t>Click icon to add picture</a:t>
            </a:r>
          </a:p>
        </p:txBody>
      </p:sp>
      <p:sp>
        <p:nvSpPr>
          <p:cNvPr id="45" name="Picture Placeholder 33">
            <a:extLst>
              <a:ext uri="{FF2B5EF4-FFF2-40B4-BE49-F238E27FC236}">
                <a16:creationId xmlns:a16="http://schemas.microsoft.com/office/drawing/2014/main" id="{B577AF17-6C7E-48B9-B267-0874B232A710}"/>
              </a:ext>
            </a:extLst>
          </p:cNvPr>
          <p:cNvSpPr>
            <a:spLocks noGrp="1"/>
          </p:cNvSpPr>
          <p:nvPr>
            <p:ph type="pic" sz="quarter" idx="25"/>
          </p:nvPr>
        </p:nvSpPr>
        <p:spPr>
          <a:xfrm>
            <a:off x="3920679" y="3032919"/>
            <a:ext cx="860494" cy="608275"/>
          </a:xfrm>
        </p:spPr>
        <p:txBody>
          <a:bodyPr>
            <a:normAutofit/>
          </a:bodyPr>
          <a:lstStyle>
            <a:lvl1pPr marL="0" indent="0" algn="ctr">
              <a:buNone/>
              <a:defRPr sz="1200">
                <a:solidFill>
                  <a:schemeClr val="bg1"/>
                </a:solidFill>
              </a:defRPr>
            </a:lvl1pPr>
          </a:lstStyle>
          <a:p>
            <a:r>
              <a:rPr lang="en-US"/>
              <a:t>Click icon to add picture</a:t>
            </a:r>
          </a:p>
        </p:txBody>
      </p:sp>
      <p:sp>
        <p:nvSpPr>
          <p:cNvPr id="46" name="Picture Placeholder 33">
            <a:extLst>
              <a:ext uri="{FF2B5EF4-FFF2-40B4-BE49-F238E27FC236}">
                <a16:creationId xmlns:a16="http://schemas.microsoft.com/office/drawing/2014/main" id="{98A01AB1-3434-46C7-B1B3-90AFD4B1799F}"/>
              </a:ext>
            </a:extLst>
          </p:cNvPr>
          <p:cNvSpPr>
            <a:spLocks noGrp="1"/>
          </p:cNvSpPr>
          <p:nvPr>
            <p:ph type="pic" sz="quarter" idx="26"/>
          </p:nvPr>
        </p:nvSpPr>
        <p:spPr>
          <a:xfrm>
            <a:off x="3920679" y="4026188"/>
            <a:ext cx="860494" cy="608275"/>
          </a:xfrm>
        </p:spPr>
        <p:txBody>
          <a:bodyPr>
            <a:normAutofit/>
          </a:bodyPr>
          <a:lstStyle>
            <a:lvl1pPr marL="0" indent="0" algn="ctr">
              <a:buNone/>
              <a:defRPr sz="1200">
                <a:solidFill>
                  <a:schemeClr val="bg1"/>
                </a:solidFill>
              </a:defRPr>
            </a:lvl1pPr>
          </a:lstStyle>
          <a:p>
            <a:r>
              <a:rPr lang="en-US"/>
              <a:t>Click icon to add picture</a:t>
            </a:r>
          </a:p>
        </p:txBody>
      </p:sp>
    </p:spTree>
    <p:extLst>
      <p:ext uri="{BB962C8B-B14F-4D97-AF65-F5344CB8AC3E}">
        <p14:creationId xmlns:p14="http://schemas.microsoft.com/office/powerpoint/2010/main" val="1388112019"/>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9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B3C88-F13B-4B5F-920D-B4EFFAA592E5}"/>
              </a:ext>
            </a:extLst>
          </p:cNvPr>
          <p:cNvSpPr>
            <a:spLocks noGrp="1"/>
          </p:cNvSpPr>
          <p:nvPr>
            <p:ph type="title"/>
          </p:nvPr>
        </p:nvSpPr>
        <p:spPr>
          <a:xfrm>
            <a:off x="278606" y="195263"/>
            <a:ext cx="8640366" cy="569118"/>
          </a:xfrm>
        </p:spPr>
        <p:txBody>
          <a:bodyPr/>
          <a:lstStyle/>
          <a:p>
            <a:r>
              <a:rPr lang="en-US"/>
              <a:t>Click to edit Master title style</a:t>
            </a:r>
          </a:p>
        </p:txBody>
      </p:sp>
      <p:sp>
        <p:nvSpPr>
          <p:cNvPr id="17" name="Slide Number Placeholder 4">
            <a:extLst>
              <a:ext uri="{FF2B5EF4-FFF2-40B4-BE49-F238E27FC236}">
                <a16:creationId xmlns:a16="http://schemas.microsoft.com/office/drawing/2014/main" id="{76336E3A-55EE-4423-B1AA-7489CA988813}"/>
              </a:ext>
            </a:extLst>
          </p:cNvPr>
          <p:cNvSpPr>
            <a:spLocks noGrp="1"/>
          </p:cNvSpPr>
          <p:nvPr>
            <p:ph type="sldNum" sz="quarter" idx="12"/>
          </p:nvPr>
        </p:nvSpPr>
        <p:spPr>
          <a:xfrm>
            <a:off x="8639175" y="4936484"/>
            <a:ext cx="279797" cy="154578"/>
          </a:xfrm>
        </p:spPr>
        <p:txBody>
          <a:bodyPr/>
          <a:lstStyle/>
          <a:p>
            <a:fld id="{03DC2DEF-D2FE-4B45-ABA4-9F153FD1C98A}" type="slidenum">
              <a:rPr lang="en-US" smtClean="0"/>
              <a:t>‹#›</a:t>
            </a:fld>
            <a:endParaRPr lang="en-US"/>
          </a:p>
        </p:txBody>
      </p:sp>
      <p:cxnSp>
        <p:nvCxnSpPr>
          <p:cNvPr id="24" name="Straight Connector 23">
            <a:extLst>
              <a:ext uri="{FF2B5EF4-FFF2-40B4-BE49-F238E27FC236}">
                <a16:creationId xmlns:a16="http://schemas.microsoft.com/office/drawing/2014/main" id="{0C61EA57-B8EA-4589-A9DD-E25F300D5AFD}"/>
              </a:ext>
            </a:extLst>
          </p:cNvPr>
          <p:cNvCxnSpPr/>
          <p:nvPr userDrawn="1"/>
        </p:nvCxnSpPr>
        <p:spPr>
          <a:xfrm>
            <a:off x="3592996" y="5188226"/>
            <a:ext cx="143868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1DD2DC66-11E4-4714-A8DE-E8AC34D49655}"/>
              </a:ext>
            </a:extLst>
          </p:cNvPr>
          <p:cNvSpPr/>
          <p:nvPr userDrawn="1"/>
        </p:nvSpPr>
        <p:spPr>
          <a:xfrm>
            <a:off x="278606" y="925116"/>
            <a:ext cx="1719900" cy="18207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3" name="Rectangle 22">
            <a:extLst>
              <a:ext uri="{FF2B5EF4-FFF2-40B4-BE49-F238E27FC236}">
                <a16:creationId xmlns:a16="http://schemas.microsoft.com/office/drawing/2014/main" id="{EAF541B1-4F4B-40BC-BF0B-B80864399D0C}"/>
              </a:ext>
            </a:extLst>
          </p:cNvPr>
          <p:cNvSpPr/>
          <p:nvPr userDrawn="1"/>
        </p:nvSpPr>
        <p:spPr>
          <a:xfrm>
            <a:off x="278606" y="2829879"/>
            <a:ext cx="1719900" cy="18207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6" name="Rectangle 25">
            <a:extLst>
              <a:ext uri="{FF2B5EF4-FFF2-40B4-BE49-F238E27FC236}">
                <a16:creationId xmlns:a16="http://schemas.microsoft.com/office/drawing/2014/main" id="{DB837A4A-8DA3-4F45-9468-2C7DE5B35803}"/>
              </a:ext>
            </a:extLst>
          </p:cNvPr>
          <p:cNvSpPr/>
          <p:nvPr userDrawn="1"/>
        </p:nvSpPr>
        <p:spPr>
          <a:xfrm>
            <a:off x="4627977" y="925116"/>
            <a:ext cx="1720678" cy="182070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7" name="Rectangle 26">
            <a:extLst>
              <a:ext uri="{FF2B5EF4-FFF2-40B4-BE49-F238E27FC236}">
                <a16:creationId xmlns:a16="http://schemas.microsoft.com/office/drawing/2014/main" id="{39CA034F-F360-4CF5-B944-C16768254C5A}"/>
              </a:ext>
            </a:extLst>
          </p:cNvPr>
          <p:cNvSpPr/>
          <p:nvPr userDrawn="1"/>
        </p:nvSpPr>
        <p:spPr>
          <a:xfrm>
            <a:off x="4627977" y="2829879"/>
            <a:ext cx="1720678" cy="1820701"/>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43" name="Picture Placeholder 33">
            <a:extLst>
              <a:ext uri="{FF2B5EF4-FFF2-40B4-BE49-F238E27FC236}">
                <a16:creationId xmlns:a16="http://schemas.microsoft.com/office/drawing/2014/main" id="{1644FD94-AD03-4C4F-A1A5-085DD8F56646}"/>
              </a:ext>
            </a:extLst>
          </p:cNvPr>
          <p:cNvSpPr>
            <a:spLocks noGrp="1"/>
          </p:cNvSpPr>
          <p:nvPr>
            <p:ph type="pic" sz="quarter" idx="13"/>
          </p:nvPr>
        </p:nvSpPr>
        <p:spPr>
          <a:xfrm>
            <a:off x="461605" y="1285466"/>
            <a:ext cx="1353903" cy="1100000"/>
          </a:xfrm>
        </p:spPr>
        <p:txBody>
          <a:bodyPr>
            <a:normAutofit/>
          </a:bodyPr>
          <a:lstStyle>
            <a:lvl1pPr marL="0" indent="0" algn="ctr">
              <a:buNone/>
              <a:defRPr sz="1200">
                <a:solidFill>
                  <a:schemeClr val="bg1"/>
                </a:solidFill>
              </a:defRPr>
            </a:lvl1pPr>
          </a:lstStyle>
          <a:p>
            <a:r>
              <a:rPr lang="en-US"/>
              <a:t>Click icon to add picture</a:t>
            </a:r>
          </a:p>
        </p:txBody>
      </p:sp>
      <p:sp>
        <p:nvSpPr>
          <p:cNvPr id="32" name="Rectangle 31">
            <a:extLst>
              <a:ext uri="{FF2B5EF4-FFF2-40B4-BE49-F238E27FC236}">
                <a16:creationId xmlns:a16="http://schemas.microsoft.com/office/drawing/2014/main" id="{ECA01639-D8FA-4F18-8FE5-E923F5A1BB48}"/>
              </a:ext>
            </a:extLst>
          </p:cNvPr>
          <p:cNvSpPr/>
          <p:nvPr userDrawn="1"/>
        </p:nvSpPr>
        <p:spPr>
          <a:xfrm>
            <a:off x="2047921" y="925116"/>
            <a:ext cx="2506686" cy="182070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34" name="Rectangle 33">
            <a:extLst>
              <a:ext uri="{FF2B5EF4-FFF2-40B4-BE49-F238E27FC236}">
                <a16:creationId xmlns:a16="http://schemas.microsoft.com/office/drawing/2014/main" id="{AF02D09E-3C25-405E-BF24-A884A07C224A}"/>
              </a:ext>
            </a:extLst>
          </p:cNvPr>
          <p:cNvSpPr/>
          <p:nvPr userDrawn="1"/>
        </p:nvSpPr>
        <p:spPr>
          <a:xfrm>
            <a:off x="2047921" y="2829879"/>
            <a:ext cx="2506686" cy="182070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39" name="Text Placeholder 39">
            <a:extLst>
              <a:ext uri="{FF2B5EF4-FFF2-40B4-BE49-F238E27FC236}">
                <a16:creationId xmlns:a16="http://schemas.microsoft.com/office/drawing/2014/main" id="{9760B601-DCBC-47C8-95BE-A5DFCCBAD096}"/>
              </a:ext>
            </a:extLst>
          </p:cNvPr>
          <p:cNvSpPr>
            <a:spLocks noGrp="1"/>
          </p:cNvSpPr>
          <p:nvPr>
            <p:ph type="body" sz="quarter" idx="20" hasCustomPrompt="1"/>
          </p:nvPr>
        </p:nvSpPr>
        <p:spPr>
          <a:xfrm>
            <a:off x="2175184" y="1095095"/>
            <a:ext cx="2252160" cy="1480743"/>
          </a:xfrm>
        </p:spPr>
        <p:txBody>
          <a:bodyPr anchor="ctr">
            <a:noAutofit/>
          </a:bodyPr>
          <a:lstStyle>
            <a:lvl1pPr marL="0" indent="0" algn="l">
              <a:buNone/>
              <a:defRPr sz="1350">
                <a:solidFill>
                  <a:schemeClr val="tx1"/>
                </a:solidFill>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
        <p:nvSpPr>
          <p:cNvPr id="35" name="Text Placeholder 39">
            <a:extLst>
              <a:ext uri="{FF2B5EF4-FFF2-40B4-BE49-F238E27FC236}">
                <a16:creationId xmlns:a16="http://schemas.microsoft.com/office/drawing/2014/main" id="{33BDF68D-A417-4526-95BD-83DC0A4FA5B1}"/>
              </a:ext>
            </a:extLst>
          </p:cNvPr>
          <p:cNvSpPr>
            <a:spLocks noGrp="1"/>
          </p:cNvSpPr>
          <p:nvPr>
            <p:ph type="body" sz="quarter" idx="27" hasCustomPrompt="1"/>
          </p:nvPr>
        </p:nvSpPr>
        <p:spPr>
          <a:xfrm>
            <a:off x="2175184" y="2999857"/>
            <a:ext cx="2252160" cy="1480743"/>
          </a:xfrm>
        </p:spPr>
        <p:txBody>
          <a:bodyPr anchor="ctr">
            <a:noAutofit/>
          </a:bodyPr>
          <a:lstStyle>
            <a:lvl1pPr marL="0" indent="0" algn="l">
              <a:buNone/>
              <a:defRPr sz="1350">
                <a:solidFill>
                  <a:schemeClr val="tx1"/>
                </a:solidFill>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
        <p:nvSpPr>
          <p:cNvPr id="36" name="Rectangle 35">
            <a:extLst>
              <a:ext uri="{FF2B5EF4-FFF2-40B4-BE49-F238E27FC236}">
                <a16:creationId xmlns:a16="http://schemas.microsoft.com/office/drawing/2014/main" id="{1C6F0F84-9668-4EA8-A3F5-3AD5AED3EFDD}"/>
              </a:ext>
            </a:extLst>
          </p:cNvPr>
          <p:cNvSpPr/>
          <p:nvPr userDrawn="1"/>
        </p:nvSpPr>
        <p:spPr>
          <a:xfrm>
            <a:off x="6412286" y="925116"/>
            <a:ext cx="2506686" cy="182070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47" name="Rectangle 46">
            <a:extLst>
              <a:ext uri="{FF2B5EF4-FFF2-40B4-BE49-F238E27FC236}">
                <a16:creationId xmlns:a16="http://schemas.microsoft.com/office/drawing/2014/main" id="{19CCCFCB-4EAD-47A3-8F4A-307EE022DD53}"/>
              </a:ext>
            </a:extLst>
          </p:cNvPr>
          <p:cNvSpPr/>
          <p:nvPr userDrawn="1"/>
        </p:nvSpPr>
        <p:spPr>
          <a:xfrm>
            <a:off x="6412286" y="2829879"/>
            <a:ext cx="2506686" cy="182070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49" name="Text Placeholder 39">
            <a:extLst>
              <a:ext uri="{FF2B5EF4-FFF2-40B4-BE49-F238E27FC236}">
                <a16:creationId xmlns:a16="http://schemas.microsoft.com/office/drawing/2014/main" id="{058CD71F-A7E3-4F68-ADE3-4E6B1BAE3129}"/>
              </a:ext>
            </a:extLst>
          </p:cNvPr>
          <p:cNvSpPr>
            <a:spLocks noGrp="1"/>
          </p:cNvSpPr>
          <p:nvPr>
            <p:ph type="body" sz="quarter" idx="28" hasCustomPrompt="1"/>
          </p:nvPr>
        </p:nvSpPr>
        <p:spPr>
          <a:xfrm>
            <a:off x="6539549" y="1095095"/>
            <a:ext cx="2252160" cy="1480743"/>
          </a:xfrm>
        </p:spPr>
        <p:txBody>
          <a:bodyPr anchor="ctr">
            <a:noAutofit/>
          </a:bodyPr>
          <a:lstStyle>
            <a:lvl1pPr marL="0" indent="0" algn="l">
              <a:buNone/>
              <a:defRPr sz="1350">
                <a:solidFill>
                  <a:schemeClr val="tx1"/>
                </a:solidFill>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
        <p:nvSpPr>
          <p:cNvPr id="50" name="Text Placeholder 39">
            <a:extLst>
              <a:ext uri="{FF2B5EF4-FFF2-40B4-BE49-F238E27FC236}">
                <a16:creationId xmlns:a16="http://schemas.microsoft.com/office/drawing/2014/main" id="{6EC40EC2-3775-4AF2-965D-0235107D8342}"/>
              </a:ext>
            </a:extLst>
          </p:cNvPr>
          <p:cNvSpPr>
            <a:spLocks noGrp="1"/>
          </p:cNvSpPr>
          <p:nvPr>
            <p:ph type="body" sz="quarter" idx="29" hasCustomPrompt="1"/>
          </p:nvPr>
        </p:nvSpPr>
        <p:spPr>
          <a:xfrm>
            <a:off x="6539549" y="2999857"/>
            <a:ext cx="2252160" cy="1480743"/>
          </a:xfrm>
        </p:spPr>
        <p:txBody>
          <a:bodyPr anchor="ctr">
            <a:noAutofit/>
          </a:bodyPr>
          <a:lstStyle>
            <a:lvl1pPr marL="0" indent="0" algn="l">
              <a:buNone/>
              <a:defRPr sz="1350">
                <a:solidFill>
                  <a:schemeClr val="tx1"/>
                </a:solidFill>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
        <p:nvSpPr>
          <p:cNvPr id="51" name="Picture Placeholder 33">
            <a:extLst>
              <a:ext uri="{FF2B5EF4-FFF2-40B4-BE49-F238E27FC236}">
                <a16:creationId xmlns:a16="http://schemas.microsoft.com/office/drawing/2014/main" id="{F196EA03-E36C-4E2A-A82F-8FA76EC2DBFC}"/>
              </a:ext>
            </a:extLst>
          </p:cNvPr>
          <p:cNvSpPr>
            <a:spLocks noGrp="1"/>
          </p:cNvSpPr>
          <p:nvPr>
            <p:ph type="pic" sz="quarter" idx="30"/>
          </p:nvPr>
        </p:nvSpPr>
        <p:spPr>
          <a:xfrm>
            <a:off x="461605" y="3190228"/>
            <a:ext cx="1353903" cy="1100000"/>
          </a:xfrm>
        </p:spPr>
        <p:txBody>
          <a:bodyPr>
            <a:normAutofit/>
          </a:bodyPr>
          <a:lstStyle>
            <a:lvl1pPr marL="0" indent="0" algn="ctr">
              <a:buNone/>
              <a:defRPr sz="1200">
                <a:solidFill>
                  <a:schemeClr val="bg1"/>
                </a:solidFill>
              </a:defRPr>
            </a:lvl1pPr>
          </a:lstStyle>
          <a:p>
            <a:r>
              <a:rPr lang="en-US"/>
              <a:t>Click icon to add picture</a:t>
            </a:r>
          </a:p>
        </p:txBody>
      </p:sp>
      <p:sp>
        <p:nvSpPr>
          <p:cNvPr id="52" name="Picture Placeholder 33">
            <a:extLst>
              <a:ext uri="{FF2B5EF4-FFF2-40B4-BE49-F238E27FC236}">
                <a16:creationId xmlns:a16="http://schemas.microsoft.com/office/drawing/2014/main" id="{9A754FAD-4B3A-4A76-9F0D-84DA72FD822B}"/>
              </a:ext>
            </a:extLst>
          </p:cNvPr>
          <p:cNvSpPr>
            <a:spLocks noGrp="1"/>
          </p:cNvSpPr>
          <p:nvPr>
            <p:ph type="pic" sz="quarter" idx="31"/>
          </p:nvPr>
        </p:nvSpPr>
        <p:spPr>
          <a:xfrm>
            <a:off x="4811363" y="3190228"/>
            <a:ext cx="1353903" cy="1100000"/>
          </a:xfrm>
        </p:spPr>
        <p:txBody>
          <a:bodyPr>
            <a:normAutofit/>
          </a:bodyPr>
          <a:lstStyle>
            <a:lvl1pPr marL="0" indent="0" algn="ctr">
              <a:buNone/>
              <a:defRPr sz="1200">
                <a:solidFill>
                  <a:schemeClr val="bg1"/>
                </a:solidFill>
              </a:defRPr>
            </a:lvl1pPr>
          </a:lstStyle>
          <a:p>
            <a:r>
              <a:rPr lang="en-US"/>
              <a:t>Click icon to add picture</a:t>
            </a:r>
          </a:p>
        </p:txBody>
      </p:sp>
      <p:sp>
        <p:nvSpPr>
          <p:cNvPr id="53" name="Picture Placeholder 33">
            <a:extLst>
              <a:ext uri="{FF2B5EF4-FFF2-40B4-BE49-F238E27FC236}">
                <a16:creationId xmlns:a16="http://schemas.microsoft.com/office/drawing/2014/main" id="{7A45718F-1012-47C4-BF29-7462E5C6CB90}"/>
              </a:ext>
            </a:extLst>
          </p:cNvPr>
          <p:cNvSpPr>
            <a:spLocks noGrp="1"/>
          </p:cNvSpPr>
          <p:nvPr>
            <p:ph type="pic" sz="quarter" idx="32"/>
          </p:nvPr>
        </p:nvSpPr>
        <p:spPr>
          <a:xfrm>
            <a:off x="4811363" y="1285465"/>
            <a:ext cx="1353903" cy="1100000"/>
          </a:xfrm>
        </p:spPr>
        <p:txBody>
          <a:bodyPr>
            <a:normAutofit/>
          </a:bodyPr>
          <a:lstStyle>
            <a:lvl1pPr marL="0" indent="0" algn="ctr">
              <a:buNone/>
              <a:defRPr sz="1200">
                <a:solidFill>
                  <a:schemeClr val="bg1"/>
                </a:solidFill>
              </a:defRPr>
            </a:lvl1pPr>
          </a:lstStyle>
          <a:p>
            <a:r>
              <a:rPr lang="en-US"/>
              <a:t>Click icon to add picture</a:t>
            </a:r>
          </a:p>
        </p:txBody>
      </p:sp>
    </p:spTree>
    <p:extLst>
      <p:ext uri="{BB962C8B-B14F-4D97-AF65-F5344CB8AC3E}">
        <p14:creationId xmlns:p14="http://schemas.microsoft.com/office/powerpoint/2010/main" val="3926086597"/>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10_Title Only">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1DD2DC66-11E4-4714-A8DE-E8AC34D49655}"/>
              </a:ext>
            </a:extLst>
          </p:cNvPr>
          <p:cNvSpPr/>
          <p:nvPr userDrawn="1"/>
        </p:nvSpPr>
        <p:spPr>
          <a:xfrm>
            <a:off x="278606" y="1245651"/>
            <a:ext cx="2014960" cy="18207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1" name="Rectangle 20">
            <a:extLst>
              <a:ext uri="{FF2B5EF4-FFF2-40B4-BE49-F238E27FC236}">
                <a16:creationId xmlns:a16="http://schemas.microsoft.com/office/drawing/2014/main" id="{8CD9ECBB-3A0A-409C-B1C0-C8F4C3087894}"/>
              </a:ext>
            </a:extLst>
          </p:cNvPr>
          <p:cNvSpPr/>
          <p:nvPr userDrawn="1"/>
        </p:nvSpPr>
        <p:spPr>
          <a:xfrm>
            <a:off x="2487075" y="1245651"/>
            <a:ext cx="2014960" cy="18207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2" name="Rectangle 21">
            <a:extLst>
              <a:ext uri="{FF2B5EF4-FFF2-40B4-BE49-F238E27FC236}">
                <a16:creationId xmlns:a16="http://schemas.microsoft.com/office/drawing/2014/main" id="{6FB4FA2C-0414-484D-95CD-C5E17E33E238}"/>
              </a:ext>
            </a:extLst>
          </p:cNvPr>
          <p:cNvSpPr/>
          <p:nvPr userDrawn="1"/>
        </p:nvSpPr>
        <p:spPr>
          <a:xfrm>
            <a:off x="4695543" y="1245651"/>
            <a:ext cx="2014960" cy="182070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5" name="Rectangle 24">
            <a:extLst>
              <a:ext uri="{FF2B5EF4-FFF2-40B4-BE49-F238E27FC236}">
                <a16:creationId xmlns:a16="http://schemas.microsoft.com/office/drawing/2014/main" id="{8D0DE753-6478-4950-8F99-15952FCB6521}"/>
              </a:ext>
            </a:extLst>
          </p:cNvPr>
          <p:cNvSpPr/>
          <p:nvPr userDrawn="1"/>
        </p:nvSpPr>
        <p:spPr>
          <a:xfrm>
            <a:off x="6904011" y="1245651"/>
            <a:ext cx="2014960" cy="1820701"/>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 name="Title 1">
            <a:extLst>
              <a:ext uri="{FF2B5EF4-FFF2-40B4-BE49-F238E27FC236}">
                <a16:creationId xmlns:a16="http://schemas.microsoft.com/office/drawing/2014/main" id="{BADB3C88-F13B-4B5F-920D-B4EFFAA592E5}"/>
              </a:ext>
            </a:extLst>
          </p:cNvPr>
          <p:cNvSpPr>
            <a:spLocks noGrp="1"/>
          </p:cNvSpPr>
          <p:nvPr>
            <p:ph type="title"/>
          </p:nvPr>
        </p:nvSpPr>
        <p:spPr>
          <a:xfrm>
            <a:off x="278606" y="195263"/>
            <a:ext cx="8640366" cy="569118"/>
          </a:xfrm>
        </p:spPr>
        <p:txBody>
          <a:bodyPr/>
          <a:lstStyle/>
          <a:p>
            <a:r>
              <a:rPr lang="en-US"/>
              <a:t>Click to edit Master title style</a:t>
            </a:r>
          </a:p>
        </p:txBody>
      </p:sp>
      <p:sp>
        <p:nvSpPr>
          <p:cNvPr id="17" name="Slide Number Placeholder 4">
            <a:extLst>
              <a:ext uri="{FF2B5EF4-FFF2-40B4-BE49-F238E27FC236}">
                <a16:creationId xmlns:a16="http://schemas.microsoft.com/office/drawing/2014/main" id="{76336E3A-55EE-4423-B1AA-7489CA988813}"/>
              </a:ext>
            </a:extLst>
          </p:cNvPr>
          <p:cNvSpPr>
            <a:spLocks noGrp="1"/>
          </p:cNvSpPr>
          <p:nvPr>
            <p:ph type="sldNum" sz="quarter" idx="12"/>
          </p:nvPr>
        </p:nvSpPr>
        <p:spPr>
          <a:xfrm>
            <a:off x="8639175" y="4936484"/>
            <a:ext cx="279797" cy="154578"/>
          </a:xfrm>
        </p:spPr>
        <p:txBody>
          <a:bodyPr/>
          <a:lstStyle/>
          <a:p>
            <a:fld id="{03DC2DEF-D2FE-4B45-ABA4-9F153FD1C98A}" type="slidenum">
              <a:rPr lang="en-US" smtClean="0"/>
              <a:t>‹#›</a:t>
            </a:fld>
            <a:endParaRPr lang="en-US"/>
          </a:p>
        </p:txBody>
      </p:sp>
      <p:cxnSp>
        <p:nvCxnSpPr>
          <p:cNvPr id="24" name="Straight Connector 23">
            <a:extLst>
              <a:ext uri="{FF2B5EF4-FFF2-40B4-BE49-F238E27FC236}">
                <a16:creationId xmlns:a16="http://schemas.microsoft.com/office/drawing/2014/main" id="{0C61EA57-B8EA-4589-A9DD-E25F300D5AFD}"/>
              </a:ext>
            </a:extLst>
          </p:cNvPr>
          <p:cNvCxnSpPr/>
          <p:nvPr userDrawn="1"/>
        </p:nvCxnSpPr>
        <p:spPr>
          <a:xfrm>
            <a:off x="3592996" y="5188226"/>
            <a:ext cx="143868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3" name="Picture Placeholder 33">
            <a:extLst>
              <a:ext uri="{FF2B5EF4-FFF2-40B4-BE49-F238E27FC236}">
                <a16:creationId xmlns:a16="http://schemas.microsoft.com/office/drawing/2014/main" id="{1644FD94-AD03-4C4F-A1A5-085DD8F56646}"/>
              </a:ext>
            </a:extLst>
          </p:cNvPr>
          <p:cNvSpPr>
            <a:spLocks noGrp="1"/>
          </p:cNvSpPr>
          <p:nvPr>
            <p:ph type="pic" sz="quarter" idx="13"/>
          </p:nvPr>
        </p:nvSpPr>
        <p:spPr>
          <a:xfrm>
            <a:off x="350565" y="1321114"/>
            <a:ext cx="1871041" cy="1669775"/>
          </a:xfrm>
        </p:spPr>
        <p:txBody>
          <a:bodyPr>
            <a:normAutofit/>
          </a:bodyPr>
          <a:lstStyle>
            <a:lvl1pPr marL="0" indent="0" algn="ctr">
              <a:buNone/>
              <a:defRPr sz="1200">
                <a:solidFill>
                  <a:schemeClr val="bg1"/>
                </a:solidFill>
              </a:defRPr>
            </a:lvl1pPr>
          </a:lstStyle>
          <a:p>
            <a:r>
              <a:rPr lang="en-US"/>
              <a:t>Click icon to add picture</a:t>
            </a:r>
          </a:p>
        </p:txBody>
      </p:sp>
      <p:sp>
        <p:nvSpPr>
          <p:cNvPr id="28" name="Picture Placeholder 33">
            <a:extLst>
              <a:ext uri="{FF2B5EF4-FFF2-40B4-BE49-F238E27FC236}">
                <a16:creationId xmlns:a16="http://schemas.microsoft.com/office/drawing/2014/main" id="{85BB27A3-DB87-46F4-8CA4-3C04A088E787}"/>
              </a:ext>
            </a:extLst>
          </p:cNvPr>
          <p:cNvSpPr>
            <a:spLocks noGrp="1"/>
          </p:cNvSpPr>
          <p:nvPr>
            <p:ph type="pic" sz="quarter" idx="21"/>
          </p:nvPr>
        </p:nvSpPr>
        <p:spPr>
          <a:xfrm>
            <a:off x="2559034" y="1321114"/>
            <a:ext cx="1871041" cy="1669775"/>
          </a:xfrm>
        </p:spPr>
        <p:txBody>
          <a:bodyPr>
            <a:normAutofit/>
          </a:bodyPr>
          <a:lstStyle>
            <a:lvl1pPr marL="0" indent="0" algn="ctr">
              <a:buNone/>
              <a:defRPr sz="1200">
                <a:solidFill>
                  <a:schemeClr val="bg1"/>
                </a:solidFill>
              </a:defRPr>
            </a:lvl1pPr>
          </a:lstStyle>
          <a:p>
            <a:r>
              <a:rPr lang="en-US"/>
              <a:t>Click icon to add picture</a:t>
            </a:r>
          </a:p>
        </p:txBody>
      </p:sp>
      <p:sp>
        <p:nvSpPr>
          <p:cNvPr id="29" name="Picture Placeholder 33">
            <a:extLst>
              <a:ext uri="{FF2B5EF4-FFF2-40B4-BE49-F238E27FC236}">
                <a16:creationId xmlns:a16="http://schemas.microsoft.com/office/drawing/2014/main" id="{F356E399-83ED-4937-A1CC-F591866C0E8C}"/>
              </a:ext>
            </a:extLst>
          </p:cNvPr>
          <p:cNvSpPr>
            <a:spLocks noGrp="1"/>
          </p:cNvSpPr>
          <p:nvPr>
            <p:ph type="pic" sz="quarter" idx="22"/>
          </p:nvPr>
        </p:nvSpPr>
        <p:spPr>
          <a:xfrm>
            <a:off x="4767502" y="1321114"/>
            <a:ext cx="1871041" cy="1669775"/>
          </a:xfrm>
        </p:spPr>
        <p:txBody>
          <a:bodyPr>
            <a:normAutofit/>
          </a:bodyPr>
          <a:lstStyle>
            <a:lvl1pPr marL="0" indent="0" algn="ctr">
              <a:buNone/>
              <a:defRPr sz="1200">
                <a:solidFill>
                  <a:schemeClr val="bg1"/>
                </a:solidFill>
              </a:defRPr>
            </a:lvl1pPr>
          </a:lstStyle>
          <a:p>
            <a:r>
              <a:rPr lang="en-US"/>
              <a:t>Click icon to add picture</a:t>
            </a:r>
          </a:p>
        </p:txBody>
      </p:sp>
      <p:sp>
        <p:nvSpPr>
          <p:cNvPr id="30" name="Picture Placeholder 33">
            <a:extLst>
              <a:ext uri="{FF2B5EF4-FFF2-40B4-BE49-F238E27FC236}">
                <a16:creationId xmlns:a16="http://schemas.microsoft.com/office/drawing/2014/main" id="{0967254B-CF1D-4F0D-A7F6-EC4E117B7509}"/>
              </a:ext>
            </a:extLst>
          </p:cNvPr>
          <p:cNvSpPr>
            <a:spLocks noGrp="1"/>
          </p:cNvSpPr>
          <p:nvPr>
            <p:ph type="pic" sz="quarter" idx="23"/>
          </p:nvPr>
        </p:nvSpPr>
        <p:spPr>
          <a:xfrm>
            <a:off x="6975971" y="1321114"/>
            <a:ext cx="1871041" cy="1669775"/>
          </a:xfrm>
        </p:spPr>
        <p:txBody>
          <a:bodyPr>
            <a:normAutofit/>
          </a:bodyPr>
          <a:lstStyle>
            <a:lvl1pPr marL="0" indent="0" algn="ctr">
              <a:buNone/>
              <a:defRPr sz="1200">
                <a:solidFill>
                  <a:schemeClr val="bg1"/>
                </a:solidFill>
              </a:defRPr>
            </a:lvl1pPr>
          </a:lstStyle>
          <a:p>
            <a:r>
              <a:rPr lang="en-US"/>
              <a:t>Click icon to add picture</a:t>
            </a:r>
          </a:p>
        </p:txBody>
      </p:sp>
      <p:sp>
        <p:nvSpPr>
          <p:cNvPr id="31" name="Text Placeholder 39">
            <a:extLst>
              <a:ext uri="{FF2B5EF4-FFF2-40B4-BE49-F238E27FC236}">
                <a16:creationId xmlns:a16="http://schemas.microsoft.com/office/drawing/2014/main" id="{0CEF6C35-6F7B-43AD-9E4D-44C2F8A7DFAC}"/>
              </a:ext>
            </a:extLst>
          </p:cNvPr>
          <p:cNvSpPr>
            <a:spLocks noGrp="1"/>
          </p:cNvSpPr>
          <p:nvPr>
            <p:ph type="body" sz="quarter" idx="20" hasCustomPrompt="1"/>
          </p:nvPr>
        </p:nvSpPr>
        <p:spPr>
          <a:xfrm>
            <a:off x="278606" y="3227087"/>
            <a:ext cx="2014960" cy="500086"/>
          </a:xfrm>
        </p:spPr>
        <p:txBody>
          <a:bodyPr anchor="t">
            <a:noAutofit/>
          </a:bodyPr>
          <a:lstStyle>
            <a:lvl1pPr marL="0" indent="0" algn="ctr">
              <a:buNone/>
              <a:defRPr sz="1500" b="1">
                <a:solidFill>
                  <a:schemeClr val="accent1"/>
                </a:solidFill>
                <a:latin typeface="+mj-lt"/>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
        <p:nvSpPr>
          <p:cNvPr id="33" name="Text Placeholder 39">
            <a:extLst>
              <a:ext uri="{FF2B5EF4-FFF2-40B4-BE49-F238E27FC236}">
                <a16:creationId xmlns:a16="http://schemas.microsoft.com/office/drawing/2014/main" id="{44EF032C-161A-4C58-B624-66488C255E1F}"/>
              </a:ext>
            </a:extLst>
          </p:cNvPr>
          <p:cNvSpPr>
            <a:spLocks noGrp="1"/>
          </p:cNvSpPr>
          <p:nvPr>
            <p:ph type="body" sz="quarter" idx="24" hasCustomPrompt="1"/>
          </p:nvPr>
        </p:nvSpPr>
        <p:spPr>
          <a:xfrm>
            <a:off x="278606" y="3793617"/>
            <a:ext cx="2014960" cy="500086"/>
          </a:xfrm>
        </p:spPr>
        <p:txBody>
          <a:bodyPr anchor="t">
            <a:noAutofit/>
          </a:bodyPr>
          <a:lstStyle>
            <a:lvl1pPr marL="0" indent="0" algn="ctr">
              <a:buNone/>
              <a:defRPr sz="1200" b="0">
                <a:solidFill>
                  <a:schemeClr val="tx1"/>
                </a:solidFill>
                <a:latin typeface="+mn-lt"/>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
        <p:nvSpPr>
          <p:cNvPr id="37" name="Text Placeholder 39">
            <a:extLst>
              <a:ext uri="{FF2B5EF4-FFF2-40B4-BE49-F238E27FC236}">
                <a16:creationId xmlns:a16="http://schemas.microsoft.com/office/drawing/2014/main" id="{ACF86334-F4A8-4CCD-944F-524700CD8386}"/>
              </a:ext>
            </a:extLst>
          </p:cNvPr>
          <p:cNvSpPr>
            <a:spLocks noGrp="1"/>
          </p:cNvSpPr>
          <p:nvPr>
            <p:ph type="body" sz="quarter" idx="25" hasCustomPrompt="1"/>
          </p:nvPr>
        </p:nvSpPr>
        <p:spPr>
          <a:xfrm>
            <a:off x="2487075" y="3227087"/>
            <a:ext cx="2014960" cy="500086"/>
          </a:xfrm>
        </p:spPr>
        <p:txBody>
          <a:bodyPr anchor="t">
            <a:noAutofit/>
          </a:bodyPr>
          <a:lstStyle>
            <a:lvl1pPr marL="0" indent="0" algn="ctr">
              <a:buNone/>
              <a:defRPr sz="1500" b="1">
                <a:solidFill>
                  <a:schemeClr val="accent2"/>
                </a:solidFill>
                <a:latin typeface="+mj-lt"/>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
        <p:nvSpPr>
          <p:cNvPr id="38" name="Text Placeholder 39">
            <a:extLst>
              <a:ext uri="{FF2B5EF4-FFF2-40B4-BE49-F238E27FC236}">
                <a16:creationId xmlns:a16="http://schemas.microsoft.com/office/drawing/2014/main" id="{135B4AC9-821C-4D70-8A4A-1992394DE432}"/>
              </a:ext>
            </a:extLst>
          </p:cNvPr>
          <p:cNvSpPr>
            <a:spLocks noGrp="1"/>
          </p:cNvSpPr>
          <p:nvPr>
            <p:ph type="body" sz="quarter" idx="26" hasCustomPrompt="1"/>
          </p:nvPr>
        </p:nvSpPr>
        <p:spPr>
          <a:xfrm>
            <a:off x="2487075" y="3793617"/>
            <a:ext cx="2014960" cy="500086"/>
          </a:xfrm>
        </p:spPr>
        <p:txBody>
          <a:bodyPr anchor="t">
            <a:noAutofit/>
          </a:bodyPr>
          <a:lstStyle>
            <a:lvl1pPr marL="0" indent="0" algn="ctr">
              <a:buNone/>
              <a:defRPr sz="1200" b="0">
                <a:solidFill>
                  <a:schemeClr val="tx1"/>
                </a:solidFill>
                <a:latin typeface="+mn-lt"/>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
        <p:nvSpPr>
          <p:cNvPr id="40" name="Text Placeholder 39">
            <a:extLst>
              <a:ext uri="{FF2B5EF4-FFF2-40B4-BE49-F238E27FC236}">
                <a16:creationId xmlns:a16="http://schemas.microsoft.com/office/drawing/2014/main" id="{D2CF516C-7598-43D3-95E9-5633F8F4469B}"/>
              </a:ext>
            </a:extLst>
          </p:cNvPr>
          <p:cNvSpPr>
            <a:spLocks noGrp="1"/>
          </p:cNvSpPr>
          <p:nvPr>
            <p:ph type="body" sz="quarter" idx="27" hasCustomPrompt="1"/>
          </p:nvPr>
        </p:nvSpPr>
        <p:spPr>
          <a:xfrm>
            <a:off x="4695543" y="3227087"/>
            <a:ext cx="2014960" cy="500086"/>
          </a:xfrm>
        </p:spPr>
        <p:txBody>
          <a:bodyPr anchor="t">
            <a:noAutofit/>
          </a:bodyPr>
          <a:lstStyle>
            <a:lvl1pPr marL="0" indent="0" algn="ctr">
              <a:buNone/>
              <a:defRPr sz="1500" b="1">
                <a:solidFill>
                  <a:schemeClr val="accent4"/>
                </a:solidFill>
                <a:latin typeface="+mj-lt"/>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
        <p:nvSpPr>
          <p:cNvPr id="41" name="Text Placeholder 39">
            <a:extLst>
              <a:ext uri="{FF2B5EF4-FFF2-40B4-BE49-F238E27FC236}">
                <a16:creationId xmlns:a16="http://schemas.microsoft.com/office/drawing/2014/main" id="{12A6084C-5383-4EFC-8D49-33C5B61E6492}"/>
              </a:ext>
            </a:extLst>
          </p:cNvPr>
          <p:cNvSpPr>
            <a:spLocks noGrp="1"/>
          </p:cNvSpPr>
          <p:nvPr>
            <p:ph type="body" sz="quarter" idx="28" hasCustomPrompt="1"/>
          </p:nvPr>
        </p:nvSpPr>
        <p:spPr>
          <a:xfrm>
            <a:off x="4695543" y="3793617"/>
            <a:ext cx="2014960" cy="500086"/>
          </a:xfrm>
        </p:spPr>
        <p:txBody>
          <a:bodyPr anchor="t">
            <a:noAutofit/>
          </a:bodyPr>
          <a:lstStyle>
            <a:lvl1pPr marL="0" indent="0" algn="ctr">
              <a:buNone/>
              <a:defRPr sz="1200" b="0">
                <a:solidFill>
                  <a:schemeClr val="tx1"/>
                </a:solidFill>
                <a:latin typeface="+mn-lt"/>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
        <p:nvSpPr>
          <p:cNvPr id="42" name="Text Placeholder 39">
            <a:extLst>
              <a:ext uri="{FF2B5EF4-FFF2-40B4-BE49-F238E27FC236}">
                <a16:creationId xmlns:a16="http://schemas.microsoft.com/office/drawing/2014/main" id="{EFC5493B-D3CF-41B9-A996-7FBE932504B8}"/>
              </a:ext>
            </a:extLst>
          </p:cNvPr>
          <p:cNvSpPr>
            <a:spLocks noGrp="1"/>
          </p:cNvSpPr>
          <p:nvPr>
            <p:ph type="body" sz="quarter" idx="29" hasCustomPrompt="1"/>
          </p:nvPr>
        </p:nvSpPr>
        <p:spPr>
          <a:xfrm>
            <a:off x="6904013" y="3227087"/>
            <a:ext cx="2014960" cy="500086"/>
          </a:xfrm>
        </p:spPr>
        <p:txBody>
          <a:bodyPr anchor="t">
            <a:noAutofit/>
          </a:bodyPr>
          <a:lstStyle>
            <a:lvl1pPr marL="0" indent="0" algn="ctr">
              <a:buNone/>
              <a:defRPr sz="1500" b="1">
                <a:solidFill>
                  <a:schemeClr val="accent6"/>
                </a:solidFill>
                <a:latin typeface="+mj-lt"/>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
        <p:nvSpPr>
          <p:cNvPr id="44" name="Text Placeholder 39">
            <a:extLst>
              <a:ext uri="{FF2B5EF4-FFF2-40B4-BE49-F238E27FC236}">
                <a16:creationId xmlns:a16="http://schemas.microsoft.com/office/drawing/2014/main" id="{33A98F60-C169-44C1-9654-2239C9C1F29A}"/>
              </a:ext>
            </a:extLst>
          </p:cNvPr>
          <p:cNvSpPr>
            <a:spLocks noGrp="1"/>
          </p:cNvSpPr>
          <p:nvPr>
            <p:ph type="body" sz="quarter" idx="30" hasCustomPrompt="1"/>
          </p:nvPr>
        </p:nvSpPr>
        <p:spPr>
          <a:xfrm>
            <a:off x="6904013" y="3793617"/>
            <a:ext cx="2014960" cy="500086"/>
          </a:xfrm>
        </p:spPr>
        <p:txBody>
          <a:bodyPr anchor="t">
            <a:noAutofit/>
          </a:bodyPr>
          <a:lstStyle>
            <a:lvl1pPr marL="0" indent="0" algn="ctr">
              <a:buNone/>
              <a:defRPr sz="1200" b="0">
                <a:solidFill>
                  <a:schemeClr val="tx1"/>
                </a:solidFill>
                <a:latin typeface="+mn-lt"/>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Tree>
    <p:extLst>
      <p:ext uri="{BB962C8B-B14F-4D97-AF65-F5344CB8AC3E}">
        <p14:creationId xmlns:p14="http://schemas.microsoft.com/office/powerpoint/2010/main" val="1649385380"/>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11_Title Only">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FBB81E01-55F6-44A7-8ACB-B172EA0F9FB3}"/>
              </a:ext>
            </a:extLst>
          </p:cNvPr>
          <p:cNvSpPr/>
          <p:nvPr userDrawn="1"/>
        </p:nvSpPr>
        <p:spPr>
          <a:xfrm>
            <a:off x="350565" y="2921251"/>
            <a:ext cx="1871041" cy="155042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6" name="Rectangle 25">
            <a:extLst>
              <a:ext uri="{FF2B5EF4-FFF2-40B4-BE49-F238E27FC236}">
                <a16:creationId xmlns:a16="http://schemas.microsoft.com/office/drawing/2014/main" id="{FAD85DF7-0BE8-4B88-98A1-F5062CDAA964}"/>
              </a:ext>
            </a:extLst>
          </p:cNvPr>
          <p:cNvSpPr/>
          <p:nvPr userDrawn="1"/>
        </p:nvSpPr>
        <p:spPr>
          <a:xfrm>
            <a:off x="2559033" y="2921251"/>
            <a:ext cx="1871041" cy="155042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7" name="Rectangle 26">
            <a:extLst>
              <a:ext uri="{FF2B5EF4-FFF2-40B4-BE49-F238E27FC236}">
                <a16:creationId xmlns:a16="http://schemas.microsoft.com/office/drawing/2014/main" id="{DF69394C-95D0-4D10-A34D-A35EF27D2806}"/>
              </a:ext>
            </a:extLst>
          </p:cNvPr>
          <p:cNvSpPr/>
          <p:nvPr userDrawn="1"/>
        </p:nvSpPr>
        <p:spPr>
          <a:xfrm>
            <a:off x="4767501" y="2921251"/>
            <a:ext cx="1871041" cy="15504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32" name="Rectangle 31">
            <a:extLst>
              <a:ext uri="{FF2B5EF4-FFF2-40B4-BE49-F238E27FC236}">
                <a16:creationId xmlns:a16="http://schemas.microsoft.com/office/drawing/2014/main" id="{86DBF753-694A-4503-A33B-73C09E8EE3A5}"/>
              </a:ext>
            </a:extLst>
          </p:cNvPr>
          <p:cNvSpPr/>
          <p:nvPr userDrawn="1"/>
        </p:nvSpPr>
        <p:spPr>
          <a:xfrm>
            <a:off x="6975971" y="2921251"/>
            <a:ext cx="1871041" cy="1550429"/>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 name="Title 1">
            <a:extLst>
              <a:ext uri="{FF2B5EF4-FFF2-40B4-BE49-F238E27FC236}">
                <a16:creationId xmlns:a16="http://schemas.microsoft.com/office/drawing/2014/main" id="{BADB3C88-F13B-4B5F-920D-B4EFFAA592E5}"/>
              </a:ext>
            </a:extLst>
          </p:cNvPr>
          <p:cNvSpPr>
            <a:spLocks noGrp="1"/>
          </p:cNvSpPr>
          <p:nvPr>
            <p:ph type="title"/>
          </p:nvPr>
        </p:nvSpPr>
        <p:spPr>
          <a:xfrm>
            <a:off x="278606" y="195263"/>
            <a:ext cx="8640366" cy="569118"/>
          </a:xfrm>
        </p:spPr>
        <p:txBody>
          <a:bodyPr/>
          <a:lstStyle/>
          <a:p>
            <a:r>
              <a:rPr lang="en-US"/>
              <a:t>Click to edit Master title style</a:t>
            </a:r>
          </a:p>
        </p:txBody>
      </p:sp>
      <p:sp>
        <p:nvSpPr>
          <p:cNvPr id="17" name="Slide Number Placeholder 4">
            <a:extLst>
              <a:ext uri="{FF2B5EF4-FFF2-40B4-BE49-F238E27FC236}">
                <a16:creationId xmlns:a16="http://schemas.microsoft.com/office/drawing/2014/main" id="{76336E3A-55EE-4423-B1AA-7489CA988813}"/>
              </a:ext>
            </a:extLst>
          </p:cNvPr>
          <p:cNvSpPr>
            <a:spLocks noGrp="1"/>
          </p:cNvSpPr>
          <p:nvPr>
            <p:ph type="sldNum" sz="quarter" idx="12"/>
          </p:nvPr>
        </p:nvSpPr>
        <p:spPr>
          <a:xfrm>
            <a:off x="8639175" y="4936484"/>
            <a:ext cx="279797" cy="154578"/>
          </a:xfrm>
        </p:spPr>
        <p:txBody>
          <a:bodyPr/>
          <a:lstStyle/>
          <a:p>
            <a:fld id="{03DC2DEF-D2FE-4B45-ABA4-9F153FD1C98A}" type="slidenum">
              <a:rPr lang="en-US" smtClean="0"/>
              <a:t>‹#›</a:t>
            </a:fld>
            <a:endParaRPr lang="en-US"/>
          </a:p>
        </p:txBody>
      </p:sp>
      <p:cxnSp>
        <p:nvCxnSpPr>
          <p:cNvPr id="24" name="Straight Connector 23">
            <a:extLst>
              <a:ext uri="{FF2B5EF4-FFF2-40B4-BE49-F238E27FC236}">
                <a16:creationId xmlns:a16="http://schemas.microsoft.com/office/drawing/2014/main" id="{0C61EA57-B8EA-4589-A9DD-E25F300D5AFD}"/>
              </a:ext>
            </a:extLst>
          </p:cNvPr>
          <p:cNvCxnSpPr/>
          <p:nvPr userDrawn="1"/>
        </p:nvCxnSpPr>
        <p:spPr>
          <a:xfrm>
            <a:off x="3592996" y="5188226"/>
            <a:ext cx="143868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3" name="Picture Placeholder 33">
            <a:extLst>
              <a:ext uri="{FF2B5EF4-FFF2-40B4-BE49-F238E27FC236}">
                <a16:creationId xmlns:a16="http://schemas.microsoft.com/office/drawing/2014/main" id="{1644FD94-AD03-4C4F-A1A5-085DD8F56646}"/>
              </a:ext>
            </a:extLst>
          </p:cNvPr>
          <p:cNvSpPr>
            <a:spLocks noGrp="1"/>
          </p:cNvSpPr>
          <p:nvPr>
            <p:ph type="pic" sz="quarter" idx="13"/>
          </p:nvPr>
        </p:nvSpPr>
        <p:spPr>
          <a:xfrm>
            <a:off x="350565" y="1142212"/>
            <a:ext cx="1871041" cy="1669775"/>
          </a:xfrm>
        </p:spPr>
        <p:txBody>
          <a:bodyPr>
            <a:normAutofit/>
          </a:bodyPr>
          <a:lstStyle>
            <a:lvl1pPr marL="0" indent="0" algn="ctr">
              <a:buNone/>
              <a:defRPr sz="1200">
                <a:solidFill>
                  <a:schemeClr val="tx1"/>
                </a:solidFill>
              </a:defRPr>
            </a:lvl1pPr>
          </a:lstStyle>
          <a:p>
            <a:r>
              <a:rPr lang="en-US"/>
              <a:t>Click icon to add picture</a:t>
            </a:r>
          </a:p>
        </p:txBody>
      </p:sp>
      <p:sp>
        <p:nvSpPr>
          <p:cNvPr id="28" name="Picture Placeholder 33">
            <a:extLst>
              <a:ext uri="{FF2B5EF4-FFF2-40B4-BE49-F238E27FC236}">
                <a16:creationId xmlns:a16="http://schemas.microsoft.com/office/drawing/2014/main" id="{85BB27A3-DB87-46F4-8CA4-3C04A088E787}"/>
              </a:ext>
            </a:extLst>
          </p:cNvPr>
          <p:cNvSpPr>
            <a:spLocks noGrp="1"/>
          </p:cNvSpPr>
          <p:nvPr>
            <p:ph type="pic" sz="quarter" idx="21"/>
          </p:nvPr>
        </p:nvSpPr>
        <p:spPr>
          <a:xfrm>
            <a:off x="2559034" y="1142212"/>
            <a:ext cx="1871041" cy="1669775"/>
          </a:xfrm>
        </p:spPr>
        <p:txBody>
          <a:bodyPr>
            <a:normAutofit/>
          </a:bodyPr>
          <a:lstStyle>
            <a:lvl1pPr marL="0" indent="0" algn="ctr">
              <a:buNone/>
              <a:defRPr sz="1200">
                <a:solidFill>
                  <a:schemeClr val="tx1"/>
                </a:solidFill>
              </a:defRPr>
            </a:lvl1pPr>
          </a:lstStyle>
          <a:p>
            <a:r>
              <a:rPr lang="en-US"/>
              <a:t>Click icon to add picture</a:t>
            </a:r>
          </a:p>
        </p:txBody>
      </p:sp>
      <p:sp>
        <p:nvSpPr>
          <p:cNvPr id="29" name="Picture Placeholder 33">
            <a:extLst>
              <a:ext uri="{FF2B5EF4-FFF2-40B4-BE49-F238E27FC236}">
                <a16:creationId xmlns:a16="http://schemas.microsoft.com/office/drawing/2014/main" id="{F356E399-83ED-4937-A1CC-F591866C0E8C}"/>
              </a:ext>
            </a:extLst>
          </p:cNvPr>
          <p:cNvSpPr>
            <a:spLocks noGrp="1"/>
          </p:cNvSpPr>
          <p:nvPr>
            <p:ph type="pic" sz="quarter" idx="22"/>
          </p:nvPr>
        </p:nvSpPr>
        <p:spPr>
          <a:xfrm>
            <a:off x="4767502" y="1142212"/>
            <a:ext cx="1871041" cy="1669775"/>
          </a:xfrm>
        </p:spPr>
        <p:txBody>
          <a:bodyPr>
            <a:normAutofit/>
          </a:bodyPr>
          <a:lstStyle>
            <a:lvl1pPr marL="0" indent="0" algn="ctr">
              <a:buNone/>
              <a:defRPr sz="1200">
                <a:solidFill>
                  <a:schemeClr val="tx1"/>
                </a:solidFill>
              </a:defRPr>
            </a:lvl1pPr>
          </a:lstStyle>
          <a:p>
            <a:r>
              <a:rPr lang="en-US"/>
              <a:t>Click icon to add picture</a:t>
            </a:r>
          </a:p>
        </p:txBody>
      </p:sp>
      <p:sp>
        <p:nvSpPr>
          <p:cNvPr id="30" name="Picture Placeholder 33">
            <a:extLst>
              <a:ext uri="{FF2B5EF4-FFF2-40B4-BE49-F238E27FC236}">
                <a16:creationId xmlns:a16="http://schemas.microsoft.com/office/drawing/2014/main" id="{0967254B-CF1D-4F0D-A7F6-EC4E117B7509}"/>
              </a:ext>
            </a:extLst>
          </p:cNvPr>
          <p:cNvSpPr>
            <a:spLocks noGrp="1"/>
          </p:cNvSpPr>
          <p:nvPr>
            <p:ph type="pic" sz="quarter" idx="23"/>
          </p:nvPr>
        </p:nvSpPr>
        <p:spPr>
          <a:xfrm>
            <a:off x="6975971" y="1142212"/>
            <a:ext cx="1871041" cy="1669775"/>
          </a:xfrm>
        </p:spPr>
        <p:txBody>
          <a:bodyPr>
            <a:normAutofit/>
          </a:bodyPr>
          <a:lstStyle>
            <a:lvl1pPr marL="0" indent="0" algn="ctr">
              <a:buNone/>
              <a:defRPr sz="1200">
                <a:solidFill>
                  <a:schemeClr val="tx1"/>
                </a:solidFill>
              </a:defRPr>
            </a:lvl1pPr>
          </a:lstStyle>
          <a:p>
            <a:r>
              <a:rPr lang="en-US"/>
              <a:t>Click icon to add picture</a:t>
            </a:r>
          </a:p>
        </p:txBody>
      </p:sp>
      <p:sp>
        <p:nvSpPr>
          <p:cNvPr id="31" name="Text Placeholder 39">
            <a:extLst>
              <a:ext uri="{FF2B5EF4-FFF2-40B4-BE49-F238E27FC236}">
                <a16:creationId xmlns:a16="http://schemas.microsoft.com/office/drawing/2014/main" id="{0CEF6C35-6F7B-43AD-9E4D-44C2F8A7DFAC}"/>
              </a:ext>
            </a:extLst>
          </p:cNvPr>
          <p:cNvSpPr>
            <a:spLocks noGrp="1"/>
          </p:cNvSpPr>
          <p:nvPr>
            <p:ph type="body" sz="quarter" idx="20" hasCustomPrompt="1"/>
          </p:nvPr>
        </p:nvSpPr>
        <p:spPr>
          <a:xfrm>
            <a:off x="453458" y="3092910"/>
            <a:ext cx="1665256" cy="500086"/>
          </a:xfrm>
        </p:spPr>
        <p:txBody>
          <a:bodyPr anchor="t">
            <a:noAutofit/>
          </a:bodyPr>
          <a:lstStyle>
            <a:lvl1pPr marL="0" indent="0" algn="ctr">
              <a:buNone/>
              <a:defRPr sz="1500" b="1">
                <a:solidFill>
                  <a:schemeClr val="bg1"/>
                </a:solidFill>
                <a:latin typeface="+mj-lt"/>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
        <p:nvSpPr>
          <p:cNvPr id="33" name="Text Placeholder 39">
            <a:extLst>
              <a:ext uri="{FF2B5EF4-FFF2-40B4-BE49-F238E27FC236}">
                <a16:creationId xmlns:a16="http://schemas.microsoft.com/office/drawing/2014/main" id="{44EF032C-161A-4C58-B624-66488C255E1F}"/>
              </a:ext>
            </a:extLst>
          </p:cNvPr>
          <p:cNvSpPr>
            <a:spLocks noGrp="1"/>
          </p:cNvSpPr>
          <p:nvPr>
            <p:ph type="body" sz="quarter" idx="24" hasCustomPrompt="1"/>
          </p:nvPr>
        </p:nvSpPr>
        <p:spPr>
          <a:xfrm>
            <a:off x="453458" y="3659441"/>
            <a:ext cx="1665256" cy="500086"/>
          </a:xfrm>
        </p:spPr>
        <p:txBody>
          <a:bodyPr anchor="t">
            <a:noAutofit/>
          </a:bodyPr>
          <a:lstStyle>
            <a:lvl1pPr marL="0" indent="0" algn="ctr">
              <a:buNone/>
              <a:defRPr sz="1200" b="0">
                <a:solidFill>
                  <a:schemeClr val="bg1"/>
                </a:solidFill>
                <a:latin typeface="+mn-lt"/>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
        <p:nvSpPr>
          <p:cNvPr id="37" name="Text Placeholder 39">
            <a:extLst>
              <a:ext uri="{FF2B5EF4-FFF2-40B4-BE49-F238E27FC236}">
                <a16:creationId xmlns:a16="http://schemas.microsoft.com/office/drawing/2014/main" id="{ACF86334-F4A8-4CCD-944F-524700CD8386}"/>
              </a:ext>
            </a:extLst>
          </p:cNvPr>
          <p:cNvSpPr>
            <a:spLocks noGrp="1"/>
          </p:cNvSpPr>
          <p:nvPr>
            <p:ph type="body" sz="quarter" idx="25" hasCustomPrompt="1"/>
          </p:nvPr>
        </p:nvSpPr>
        <p:spPr>
          <a:xfrm>
            <a:off x="2661927" y="3092910"/>
            <a:ext cx="1665256" cy="500086"/>
          </a:xfrm>
        </p:spPr>
        <p:txBody>
          <a:bodyPr anchor="t">
            <a:noAutofit/>
          </a:bodyPr>
          <a:lstStyle>
            <a:lvl1pPr marL="0" indent="0" algn="ctr">
              <a:buNone/>
              <a:defRPr sz="1500" b="1">
                <a:solidFill>
                  <a:schemeClr val="bg1"/>
                </a:solidFill>
                <a:latin typeface="+mj-lt"/>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
        <p:nvSpPr>
          <p:cNvPr id="38" name="Text Placeholder 39">
            <a:extLst>
              <a:ext uri="{FF2B5EF4-FFF2-40B4-BE49-F238E27FC236}">
                <a16:creationId xmlns:a16="http://schemas.microsoft.com/office/drawing/2014/main" id="{135B4AC9-821C-4D70-8A4A-1992394DE432}"/>
              </a:ext>
            </a:extLst>
          </p:cNvPr>
          <p:cNvSpPr>
            <a:spLocks noGrp="1"/>
          </p:cNvSpPr>
          <p:nvPr>
            <p:ph type="body" sz="quarter" idx="26" hasCustomPrompt="1"/>
          </p:nvPr>
        </p:nvSpPr>
        <p:spPr>
          <a:xfrm>
            <a:off x="2661927" y="3659441"/>
            <a:ext cx="1665256" cy="500086"/>
          </a:xfrm>
        </p:spPr>
        <p:txBody>
          <a:bodyPr anchor="t">
            <a:noAutofit/>
          </a:bodyPr>
          <a:lstStyle>
            <a:lvl1pPr marL="0" indent="0" algn="ctr">
              <a:buNone/>
              <a:defRPr sz="1200" b="0">
                <a:solidFill>
                  <a:schemeClr val="bg1"/>
                </a:solidFill>
                <a:latin typeface="+mn-lt"/>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
        <p:nvSpPr>
          <p:cNvPr id="40" name="Text Placeholder 39">
            <a:extLst>
              <a:ext uri="{FF2B5EF4-FFF2-40B4-BE49-F238E27FC236}">
                <a16:creationId xmlns:a16="http://schemas.microsoft.com/office/drawing/2014/main" id="{D2CF516C-7598-43D3-95E9-5633F8F4469B}"/>
              </a:ext>
            </a:extLst>
          </p:cNvPr>
          <p:cNvSpPr>
            <a:spLocks noGrp="1"/>
          </p:cNvSpPr>
          <p:nvPr>
            <p:ph type="body" sz="quarter" idx="27" hasCustomPrompt="1"/>
          </p:nvPr>
        </p:nvSpPr>
        <p:spPr>
          <a:xfrm>
            <a:off x="4870395" y="3092910"/>
            <a:ext cx="1665256" cy="500086"/>
          </a:xfrm>
        </p:spPr>
        <p:txBody>
          <a:bodyPr anchor="t">
            <a:noAutofit/>
          </a:bodyPr>
          <a:lstStyle>
            <a:lvl1pPr marL="0" indent="0" algn="ctr">
              <a:buNone/>
              <a:defRPr sz="1500" b="1">
                <a:solidFill>
                  <a:schemeClr val="bg1"/>
                </a:solidFill>
                <a:latin typeface="+mj-lt"/>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
        <p:nvSpPr>
          <p:cNvPr id="41" name="Text Placeholder 39">
            <a:extLst>
              <a:ext uri="{FF2B5EF4-FFF2-40B4-BE49-F238E27FC236}">
                <a16:creationId xmlns:a16="http://schemas.microsoft.com/office/drawing/2014/main" id="{12A6084C-5383-4EFC-8D49-33C5B61E6492}"/>
              </a:ext>
            </a:extLst>
          </p:cNvPr>
          <p:cNvSpPr>
            <a:spLocks noGrp="1"/>
          </p:cNvSpPr>
          <p:nvPr>
            <p:ph type="body" sz="quarter" idx="28" hasCustomPrompt="1"/>
          </p:nvPr>
        </p:nvSpPr>
        <p:spPr>
          <a:xfrm>
            <a:off x="4870395" y="3659441"/>
            <a:ext cx="1665256" cy="500086"/>
          </a:xfrm>
        </p:spPr>
        <p:txBody>
          <a:bodyPr anchor="t">
            <a:noAutofit/>
          </a:bodyPr>
          <a:lstStyle>
            <a:lvl1pPr marL="0" indent="0" algn="ctr">
              <a:buNone/>
              <a:defRPr sz="1200" b="0">
                <a:solidFill>
                  <a:schemeClr val="bg1"/>
                </a:solidFill>
                <a:latin typeface="+mn-lt"/>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
        <p:nvSpPr>
          <p:cNvPr id="42" name="Text Placeholder 39">
            <a:extLst>
              <a:ext uri="{FF2B5EF4-FFF2-40B4-BE49-F238E27FC236}">
                <a16:creationId xmlns:a16="http://schemas.microsoft.com/office/drawing/2014/main" id="{EFC5493B-D3CF-41B9-A996-7FBE932504B8}"/>
              </a:ext>
            </a:extLst>
          </p:cNvPr>
          <p:cNvSpPr>
            <a:spLocks noGrp="1"/>
          </p:cNvSpPr>
          <p:nvPr>
            <p:ph type="body" sz="quarter" idx="29" hasCustomPrompt="1"/>
          </p:nvPr>
        </p:nvSpPr>
        <p:spPr>
          <a:xfrm>
            <a:off x="7078865" y="3092910"/>
            <a:ext cx="1665256" cy="500086"/>
          </a:xfrm>
        </p:spPr>
        <p:txBody>
          <a:bodyPr anchor="t">
            <a:noAutofit/>
          </a:bodyPr>
          <a:lstStyle>
            <a:lvl1pPr marL="0" indent="0" algn="ctr">
              <a:buNone/>
              <a:defRPr sz="1500" b="1">
                <a:solidFill>
                  <a:schemeClr val="bg1"/>
                </a:solidFill>
                <a:latin typeface="+mj-lt"/>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
        <p:nvSpPr>
          <p:cNvPr id="44" name="Text Placeholder 39">
            <a:extLst>
              <a:ext uri="{FF2B5EF4-FFF2-40B4-BE49-F238E27FC236}">
                <a16:creationId xmlns:a16="http://schemas.microsoft.com/office/drawing/2014/main" id="{33A98F60-C169-44C1-9654-2239C9C1F29A}"/>
              </a:ext>
            </a:extLst>
          </p:cNvPr>
          <p:cNvSpPr>
            <a:spLocks noGrp="1"/>
          </p:cNvSpPr>
          <p:nvPr>
            <p:ph type="body" sz="quarter" idx="30" hasCustomPrompt="1"/>
          </p:nvPr>
        </p:nvSpPr>
        <p:spPr>
          <a:xfrm>
            <a:off x="7078865" y="3659441"/>
            <a:ext cx="1665256" cy="500086"/>
          </a:xfrm>
        </p:spPr>
        <p:txBody>
          <a:bodyPr anchor="t">
            <a:noAutofit/>
          </a:bodyPr>
          <a:lstStyle>
            <a:lvl1pPr marL="0" indent="0" algn="ctr">
              <a:buNone/>
              <a:defRPr sz="1200" b="0">
                <a:solidFill>
                  <a:schemeClr val="bg1"/>
                </a:solidFill>
                <a:latin typeface="+mn-lt"/>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Tree>
    <p:extLst>
      <p:ext uri="{BB962C8B-B14F-4D97-AF65-F5344CB8AC3E}">
        <p14:creationId xmlns:p14="http://schemas.microsoft.com/office/powerpoint/2010/main" val="1820561261"/>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12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B3C88-F13B-4B5F-920D-B4EFFAA592E5}"/>
              </a:ext>
            </a:extLst>
          </p:cNvPr>
          <p:cNvSpPr>
            <a:spLocks noGrp="1"/>
          </p:cNvSpPr>
          <p:nvPr>
            <p:ph type="title"/>
          </p:nvPr>
        </p:nvSpPr>
        <p:spPr>
          <a:xfrm>
            <a:off x="278606" y="195263"/>
            <a:ext cx="8640366" cy="569118"/>
          </a:xfrm>
        </p:spPr>
        <p:txBody>
          <a:bodyPr/>
          <a:lstStyle/>
          <a:p>
            <a:r>
              <a:rPr lang="en-US"/>
              <a:t>Click to edit Master title style</a:t>
            </a:r>
          </a:p>
        </p:txBody>
      </p:sp>
      <p:sp>
        <p:nvSpPr>
          <p:cNvPr id="17" name="Slide Number Placeholder 4">
            <a:extLst>
              <a:ext uri="{FF2B5EF4-FFF2-40B4-BE49-F238E27FC236}">
                <a16:creationId xmlns:a16="http://schemas.microsoft.com/office/drawing/2014/main" id="{76336E3A-55EE-4423-B1AA-7489CA988813}"/>
              </a:ext>
            </a:extLst>
          </p:cNvPr>
          <p:cNvSpPr>
            <a:spLocks noGrp="1"/>
          </p:cNvSpPr>
          <p:nvPr>
            <p:ph type="sldNum" sz="quarter" idx="12"/>
          </p:nvPr>
        </p:nvSpPr>
        <p:spPr>
          <a:xfrm>
            <a:off x="8639175" y="4936484"/>
            <a:ext cx="279797" cy="154578"/>
          </a:xfrm>
        </p:spPr>
        <p:txBody>
          <a:bodyPr/>
          <a:lstStyle/>
          <a:p>
            <a:fld id="{03DC2DEF-D2FE-4B45-ABA4-9F153FD1C98A}" type="slidenum">
              <a:rPr lang="en-US" smtClean="0"/>
              <a:t>‹#›</a:t>
            </a:fld>
            <a:endParaRPr lang="en-US"/>
          </a:p>
        </p:txBody>
      </p:sp>
      <p:cxnSp>
        <p:nvCxnSpPr>
          <p:cNvPr id="24" name="Straight Connector 23">
            <a:extLst>
              <a:ext uri="{FF2B5EF4-FFF2-40B4-BE49-F238E27FC236}">
                <a16:creationId xmlns:a16="http://schemas.microsoft.com/office/drawing/2014/main" id="{0C61EA57-B8EA-4589-A9DD-E25F300D5AFD}"/>
              </a:ext>
            </a:extLst>
          </p:cNvPr>
          <p:cNvCxnSpPr/>
          <p:nvPr userDrawn="1"/>
        </p:nvCxnSpPr>
        <p:spPr>
          <a:xfrm>
            <a:off x="3592996" y="5188226"/>
            <a:ext cx="143868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 name="Chart Placeholder 3">
            <a:extLst>
              <a:ext uri="{FF2B5EF4-FFF2-40B4-BE49-F238E27FC236}">
                <a16:creationId xmlns:a16="http://schemas.microsoft.com/office/drawing/2014/main" id="{56084AEC-DB39-4367-A213-BB2FE4AD38BE}"/>
              </a:ext>
            </a:extLst>
          </p:cNvPr>
          <p:cNvSpPr>
            <a:spLocks noGrp="1"/>
          </p:cNvSpPr>
          <p:nvPr>
            <p:ph type="chart" sz="quarter" idx="13"/>
          </p:nvPr>
        </p:nvSpPr>
        <p:spPr>
          <a:xfrm>
            <a:off x="3675460" y="925116"/>
            <a:ext cx="5243513" cy="3725465"/>
          </a:xfrm>
        </p:spPr>
        <p:txBody>
          <a:bodyPr>
            <a:normAutofit/>
          </a:bodyPr>
          <a:lstStyle>
            <a:lvl1pPr marL="0" indent="0" algn="ctr">
              <a:buNone/>
              <a:defRPr sz="1500"/>
            </a:lvl1pPr>
          </a:lstStyle>
          <a:p>
            <a:r>
              <a:rPr lang="en-US"/>
              <a:t>Click icon to add chart</a:t>
            </a:r>
          </a:p>
        </p:txBody>
      </p:sp>
      <p:sp>
        <p:nvSpPr>
          <p:cNvPr id="25" name="Rectangle 24">
            <a:extLst>
              <a:ext uri="{FF2B5EF4-FFF2-40B4-BE49-F238E27FC236}">
                <a16:creationId xmlns:a16="http://schemas.microsoft.com/office/drawing/2014/main" id="{D928258E-48B5-471F-BC61-B45FB2CA51BA}"/>
              </a:ext>
            </a:extLst>
          </p:cNvPr>
          <p:cNvSpPr/>
          <p:nvPr userDrawn="1"/>
        </p:nvSpPr>
        <p:spPr>
          <a:xfrm>
            <a:off x="278606" y="925116"/>
            <a:ext cx="3314390" cy="372546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6" name="Text Placeholder 5">
            <a:extLst>
              <a:ext uri="{FF2B5EF4-FFF2-40B4-BE49-F238E27FC236}">
                <a16:creationId xmlns:a16="http://schemas.microsoft.com/office/drawing/2014/main" id="{9867FAC3-5109-4D5D-8105-FC48313396C4}"/>
              </a:ext>
            </a:extLst>
          </p:cNvPr>
          <p:cNvSpPr>
            <a:spLocks noGrp="1"/>
          </p:cNvSpPr>
          <p:nvPr>
            <p:ph type="body" sz="quarter" idx="14"/>
          </p:nvPr>
        </p:nvSpPr>
        <p:spPr>
          <a:xfrm>
            <a:off x="409575" y="1088231"/>
            <a:ext cx="3049191" cy="3414713"/>
          </a:xfrm>
        </p:spPr>
        <p:txBody>
          <a:bodyPr>
            <a:normAutofit/>
          </a:bodyPr>
          <a:lstStyle>
            <a:lvl1pPr>
              <a:defRPr sz="1800">
                <a:solidFill>
                  <a:schemeClr val="bg1"/>
                </a:solidFill>
              </a:defRPr>
            </a:lvl1pPr>
            <a:lvl2pPr>
              <a:defRPr sz="1500">
                <a:solidFill>
                  <a:schemeClr val="bg1"/>
                </a:solidFill>
              </a:defRPr>
            </a:lvl2pPr>
            <a:lvl3pPr>
              <a:defRPr sz="1350">
                <a:solidFill>
                  <a:schemeClr val="bg1"/>
                </a:solidFill>
              </a:defRPr>
            </a:lvl3pPr>
            <a:lvl4pPr>
              <a:defRPr sz="1200">
                <a:solidFill>
                  <a:schemeClr val="bg1"/>
                </a:solidFill>
              </a:defRPr>
            </a:lvl4pPr>
            <a:lvl5pPr>
              <a:defRPr sz="12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85803645"/>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13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B3C88-F13B-4B5F-920D-B4EFFAA592E5}"/>
              </a:ext>
            </a:extLst>
          </p:cNvPr>
          <p:cNvSpPr>
            <a:spLocks noGrp="1"/>
          </p:cNvSpPr>
          <p:nvPr>
            <p:ph type="title"/>
          </p:nvPr>
        </p:nvSpPr>
        <p:spPr>
          <a:xfrm>
            <a:off x="278606" y="195263"/>
            <a:ext cx="8640366" cy="569118"/>
          </a:xfrm>
        </p:spPr>
        <p:txBody>
          <a:bodyPr/>
          <a:lstStyle/>
          <a:p>
            <a:r>
              <a:rPr lang="en-US"/>
              <a:t>Click to edit Master title style</a:t>
            </a:r>
          </a:p>
        </p:txBody>
      </p:sp>
      <p:sp>
        <p:nvSpPr>
          <p:cNvPr id="17" name="Slide Number Placeholder 4">
            <a:extLst>
              <a:ext uri="{FF2B5EF4-FFF2-40B4-BE49-F238E27FC236}">
                <a16:creationId xmlns:a16="http://schemas.microsoft.com/office/drawing/2014/main" id="{76336E3A-55EE-4423-B1AA-7489CA988813}"/>
              </a:ext>
            </a:extLst>
          </p:cNvPr>
          <p:cNvSpPr>
            <a:spLocks noGrp="1"/>
          </p:cNvSpPr>
          <p:nvPr>
            <p:ph type="sldNum" sz="quarter" idx="12"/>
          </p:nvPr>
        </p:nvSpPr>
        <p:spPr>
          <a:xfrm>
            <a:off x="8639175" y="4936484"/>
            <a:ext cx="279797" cy="154578"/>
          </a:xfrm>
        </p:spPr>
        <p:txBody>
          <a:bodyPr/>
          <a:lstStyle/>
          <a:p>
            <a:fld id="{03DC2DEF-D2FE-4B45-ABA4-9F153FD1C98A}" type="slidenum">
              <a:rPr lang="en-US" smtClean="0"/>
              <a:t>‹#›</a:t>
            </a:fld>
            <a:endParaRPr lang="en-US"/>
          </a:p>
        </p:txBody>
      </p:sp>
      <p:cxnSp>
        <p:nvCxnSpPr>
          <p:cNvPr id="24" name="Straight Connector 23">
            <a:extLst>
              <a:ext uri="{FF2B5EF4-FFF2-40B4-BE49-F238E27FC236}">
                <a16:creationId xmlns:a16="http://schemas.microsoft.com/office/drawing/2014/main" id="{0C61EA57-B8EA-4589-A9DD-E25F300D5AFD}"/>
              </a:ext>
            </a:extLst>
          </p:cNvPr>
          <p:cNvCxnSpPr/>
          <p:nvPr userDrawn="1"/>
        </p:nvCxnSpPr>
        <p:spPr>
          <a:xfrm>
            <a:off x="3592996" y="5188226"/>
            <a:ext cx="143868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 name="Chart Placeholder 3">
            <a:extLst>
              <a:ext uri="{FF2B5EF4-FFF2-40B4-BE49-F238E27FC236}">
                <a16:creationId xmlns:a16="http://schemas.microsoft.com/office/drawing/2014/main" id="{56084AEC-DB39-4367-A213-BB2FE4AD38BE}"/>
              </a:ext>
            </a:extLst>
          </p:cNvPr>
          <p:cNvSpPr>
            <a:spLocks noGrp="1"/>
          </p:cNvSpPr>
          <p:nvPr>
            <p:ph type="chart" sz="quarter" idx="13"/>
          </p:nvPr>
        </p:nvSpPr>
        <p:spPr>
          <a:xfrm>
            <a:off x="278606" y="925116"/>
            <a:ext cx="8640366" cy="3725465"/>
          </a:xfrm>
        </p:spPr>
        <p:txBody>
          <a:bodyPr>
            <a:normAutofit/>
          </a:bodyPr>
          <a:lstStyle>
            <a:lvl1pPr marL="0" indent="0" algn="ctr">
              <a:buNone/>
              <a:defRPr sz="1500"/>
            </a:lvl1pPr>
          </a:lstStyle>
          <a:p>
            <a:r>
              <a:rPr lang="en-US"/>
              <a:t>Click icon to add chart</a:t>
            </a:r>
          </a:p>
        </p:txBody>
      </p:sp>
    </p:spTree>
    <p:extLst>
      <p:ext uri="{BB962C8B-B14F-4D97-AF65-F5344CB8AC3E}">
        <p14:creationId xmlns:p14="http://schemas.microsoft.com/office/powerpoint/2010/main" val="2003229653"/>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14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B3C88-F13B-4B5F-920D-B4EFFAA592E5}"/>
              </a:ext>
            </a:extLst>
          </p:cNvPr>
          <p:cNvSpPr>
            <a:spLocks noGrp="1"/>
          </p:cNvSpPr>
          <p:nvPr>
            <p:ph type="title"/>
          </p:nvPr>
        </p:nvSpPr>
        <p:spPr>
          <a:xfrm>
            <a:off x="278606" y="195263"/>
            <a:ext cx="8640366" cy="569118"/>
          </a:xfrm>
        </p:spPr>
        <p:txBody>
          <a:bodyPr/>
          <a:lstStyle/>
          <a:p>
            <a:r>
              <a:rPr lang="en-US"/>
              <a:t>Click to edit Master title style</a:t>
            </a:r>
          </a:p>
        </p:txBody>
      </p:sp>
      <p:sp>
        <p:nvSpPr>
          <p:cNvPr id="17" name="Slide Number Placeholder 4">
            <a:extLst>
              <a:ext uri="{FF2B5EF4-FFF2-40B4-BE49-F238E27FC236}">
                <a16:creationId xmlns:a16="http://schemas.microsoft.com/office/drawing/2014/main" id="{76336E3A-55EE-4423-B1AA-7489CA988813}"/>
              </a:ext>
            </a:extLst>
          </p:cNvPr>
          <p:cNvSpPr>
            <a:spLocks noGrp="1"/>
          </p:cNvSpPr>
          <p:nvPr>
            <p:ph type="sldNum" sz="quarter" idx="12"/>
          </p:nvPr>
        </p:nvSpPr>
        <p:spPr>
          <a:xfrm>
            <a:off x="8639175" y="4936484"/>
            <a:ext cx="279797" cy="154578"/>
          </a:xfrm>
        </p:spPr>
        <p:txBody>
          <a:bodyPr/>
          <a:lstStyle/>
          <a:p>
            <a:fld id="{03DC2DEF-D2FE-4B45-ABA4-9F153FD1C98A}" type="slidenum">
              <a:rPr lang="en-US" smtClean="0"/>
              <a:t>‹#›</a:t>
            </a:fld>
            <a:endParaRPr lang="en-US"/>
          </a:p>
        </p:txBody>
      </p:sp>
      <p:cxnSp>
        <p:nvCxnSpPr>
          <p:cNvPr id="24" name="Straight Connector 23">
            <a:extLst>
              <a:ext uri="{FF2B5EF4-FFF2-40B4-BE49-F238E27FC236}">
                <a16:creationId xmlns:a16="http://schemas.microsoft.com/office/drawing/2014/main" id="{0C61EA57-B8EA-4589-A9DD-E25F300D5AFD}"/>
              </a:ext>
            </a:extLst>
          </p:cNvPr>
          <p:cNvCxnSpPr/>
          <p:nvPr userDrawn="1"/>
        </p:nvCxnSpPr>
        <p:spPr>
          <a:xfrm>
            <a:off x="3592996" y="5188226"/>
            <a:ext cx="143868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 name="Chart Placeholder 3">
            <a:extLst>
              <a:ext uri="{FF2B5EF4-FFF2-40B4-BE49-F238E27FC236}">
                <a16:creationId xmlns:a16="http://schemas.microsoft.com/office/drawing/2014/main" id="{56084AEC-DB39-4367-A213-BB2FE4AD38BE}"/>
              </a:ext>
            </a:extLst>
          </p:cNvPr>
          <p:cNvSpPr>
            <a:spLocks noGrp="1"/>
          </p:cNvSpPr>
          <p:nvPr>
            <p:ph type="chart" sz="quarter" idx="13"/>
          </p:nvPr>
        </p:nvSpPr>
        <p:spPr>
          <a:xfrm>
            <a:off x="278607" y="925116"/>
            <a:ext cx="5587966" cy="3725465"/>
          </a:xfrm>
        </p:spPr>
        <p:txBody>
          <a:bodyPr>
            <a:normAutofit/>
          </a:bodyPr>
          <a:lstStyle>
            <a:lvl1pPr marL="0" indent="0" algn="ctr">
              <a:buNone/>
              <a:defRPr sz="1500"/>
            </a:lvl1pPr>
          </a:lstStyle>
          <a:p>
            <a:r>
              <a:rPr lang="en-US"/>
              <a:t>Click icon to add chart</a:t>
            </a:r>
          </a:p>
        </p:txBody>
      </p:sp>
      <p:sp>
        <p:nvSpPr>
          <p:cNvPr id="5" name="Picture Placeholder 4">
            <a:extLst>
              <a:ext uri="{FF2B5EF4-FFF2-40B4-BE49-F238E27FC236}">
                <a16:creationId xmlns:a16="http://schemas.microsoft.com/office/drawing/2014/main" id="{F1D1D3DC-359F-47D3-A498-6E5DEF615BD3}"/>
              </a:ext>
            </a:extLst>
          </p:cNvPr>
          <p:cNvSpPr>
            <a:spLocks noGrp="1"/>
          </p:cNvSpPr>
          <p:nvPr>
            <p:ph type="pic" sz="quarter" idx="14"/>
          </p:nvPr>
        </p:nvSpPr>
        <p:spPr>
          <a:xfrm>
            <a:off x="5955506" y="925116"/>
            <a:ext cx="2963466" cy="3725465"/>
          </a:xfrm>
        </p:spPr>
        <p:txBody>
          <a:bodyPr>
            <a:normAutofit/>
          </a:bodyPr>
          <a:lstStyle>
            <a:lvl1pPr marL="0" indent="0" algn="ctr">
              <a:buNone/>
              <a:defRPr sz="1500"/>
            </a:lvl1pPr>
          </a:lstStyle>
          <a:p>
            <a:r>
              <a:rPr lang="en-US"/>
              <a:t>Click icon to add picture</a:t>
            </a:r>
          </a:p>
        </p:txBody>
      </p:sp>
    </p:spTree>
    <p:extLst>
      <p:ext uri="{BB962C8B-B14F-4D97-AF65-F5344CB8AC3E}">
        <p14:creationId xmlns:p14="http://schemas.microsoft.com/office/powerpoint/2010/main" val="609570948"/>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15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B3C88-F13B-4B5F-920D-B4EFFAA592E5}"/>
              </a:ext>
            </a:extLst>
          </p:cNvPr>
          <p:cNvSpPr>
            <a:spLocks noGrp="1"/>
          </p:cNvSpPr>
          <p:nvPr>
            <p:ph type="title"/>
          </p:nvPr>
        </p:nvSpPr>
        <p:spPr>
          <a:xfrm>
            <a:off x="278606" y="195263"/>
            <a:ext cx="8640366" cy="569118"/>
          </a:xfrm>
        </p:spPr>
        <p:txBody>
          <a:bodyPr/>
          <a:lstStyle/>
          <a:p>
            <a:r>
              <a:rPr lang="en-US"/>
              <a:t>Click to edit Master title style</a:t>
            </a:r>
          </a:p>
        </p:txBody>
      </p:sp>
      <p:sp>
        <p:nvSpPr>
          <p:cNvPr id="17" name="Slide Number Placeholder 4">
            <a:extLst>
              <a:ext uri="{FF2B5EF4-FFF2-40B4-BE49-F238E27FC236}">
                <a16:creationId xmlns:a16="http://schemas.microsoft.com/office/drawing/2014/main" id="{76336E3A-55EE-4423-B1AA-7489CA988813}"/>
              </a:ext>
            </a:extLst>
          </p:cNvPr>
          <p:cNvSpPr>
            <a:spLocks noGrp="1"/>
          </p:cNvSpPr>
          <p:nvPr>
            <p:ph type="sldNum" sz="quarter" idx="12"/>
          </p:nvPr>
        </p:nvSpPr>
        <p:spPr>
          <a:xfrm>
            <a:off x="8639175" y="4936484"/>
            <a:ext cx="279797" cy="154578"/>
          </a:xfrm>
        </p:spPr>
        <p:txBody>
          <a:bodyPr/>
          <a:lstStyle/>
          <a:p>
            <a:fld id="{03DC2DEF-D2FE-4B45-ABA4-9F153FD1C98A}" type="slidenum">
              <a:rPr lang="en-US" smtClean="0"/>
              <a:t>‹#›</a:t>
            </a:fld>
            <a:endParaRPr lang="en-US"/>
          </a:p>
        </p:txBody>
      </p:sp>
      <p:cxnSp>
        <p:nvCxnSpPr>
          <p:cNvPr id="24" name="Straight Connector 23">
            <a:extLst>
              <a:ext uri="{FF2B5EF4-FFF2-40B4-BE49-F238E27FC236}">
                <a16:creationId xmlns:a16="http://schemas.microsoft.com/office/drawing/2014/main" id="{0C61EA57-B8EA-4589-A9DD-E25F300D5AFD}"/>
              </a:ext>
            </a:extLst>
          </p:cNvPr>
          <p:cNvCxnSpPr/>
          <p:nvPr userDrawn="1"/>
        </p:nvCxnSpPr>
        <p:spPr>
          <a:xfrm>
            <a:off x="3592996" y="5188226"/>
            <a:ext cx="143868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 name="Chart Placeholder 3">
            <a:extLst>
              <a:ext uri="{FF2B5EF4-FFF2-40B4-BE49-F238E27FC236}">
                <a16:creationId xmlns:a16="http://schemas.microsoft.com/office/drawing/2014/main" id="{56084AEC-DB39-4367-A213-BB2FE4AD38BE}"/>
              </a:ext>
            </a:extLst>
          </p:cNvPr>
          <p:cNvSpPr>
            <a:spLocks noGrp="1"/>
          </p:cNvSpPr>
          <p:nvPr>
            <p:ph type="chart" sz="quarter" idx="13"/>
          </p:nvPr>
        </p:nvSpPr>
        <p:spPr>
          <a:xfrm>
            <a:off x="286061" y="925116"/>
            <a:ext cx="4134368" cy="3725465"/>
          </a:xfrm>
        </p:spPr>
        <p:txBody>
          <a:bodyPr>
            <a:normAutofit/>
          </a:bodyPr>
          <a:lstStyle>
            <a:lvl1pPr marL="0" indent="0" algn="ctr">
              <a:buNone/>
              <a:defRPr sz="1500"/>
            </a:lvl1pPr>
          </a:lstStyle>
          <a:p>
            <a:r>
              <a:rPr lang="en-US"/>
              <a:t>Click icon to add chart</a:t>
            </a:r>
          </a:p>
        </p:txBody>
      </p:sp>
      <p:sp>
        <p:nvSpPr>
          <p:cNvPr id="7" name="Chart Placeholder 3">
            <a:extLst>
              <a:ext uri="{FF2B5EF4-FFF2-40B4-BE49-F238E27FC236}">
                <a16:creationId xmlns:a16="http://schemas.microsoft.com/office/drawing/2014/main" id="{6750280A-6976-42F9-B984-8601DD1972DC}"/>
              </a:ext>
            </a:extLst>
          </p:cNvPr>
          <p:cNvSpPr>
            <a:spLocks noGrp="1"/>
          </p:cNvSpPr>
          <p:nvPr>
            <p:ph type="chart" sz="quarter" idx="14"/>
          </p:nvPr>
        </p:nvSpPr>
        <p:spPr>
          <a:xfrm>
            <a:off x="4784605" y="925116"/>
            <a:ext cx="4134368" cy="3725465"/>
          </a:xfrm>
        </p:spPr>
        <p:txBody>
          <a:bodyPr>
            <a:normAutofit/>
          </a:bodyPr>
          <a:lstStyle>
            <a:lvl1pPr marL="0" indent="0" algn="ctr">
              <a:buNone/>
              <a:defRPr sz="1500"/>
            </a:lvl1pPr>
          </a:lstStyle>
          <a:p>
            <a:r>
              <a:rPr lang="en-US"/>
              <a:t>Click icon to add chart</a:t>
            </a:r>
          </a:p>
        </p:txBody>
      </p:sp>
      <p:cxnSp>
        <p:nvCxnSpPr>
          <p:cNvPr id="6" name="Straight Connector 5">
            <a:extLst>
              <a:ext uri="{FF2B5EF4-FFF2-40B4-BE49-F238E27FC236}">
                <a16:creationId xmlns:a16="http://schemas.microsoft.com/office/drawing/2014/main" id="{5E63221D-DF23-4F80-AB42-A74C1B1CB425}"/>
              </a:ext>
            </a:extLst>
          </p:cNvPr>
          <p:cNvCxnSpPr/>
          <p:nvPr userDrawn="1"/>
        </p:nvCxnSpPr>
        <p:spPr>
          <a:xfrm>
            <a:off x="4594363" y="925116"/>
            <a:ext cx="0" cy="3725465"/>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10298137"/>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16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B3C88-F13B-4B5F-920D-B4EFFAA592E5}"/>
              </a:ext>
            </a:extLst>
          </p:cNvPr>
          <p:cNvSpPr>
            <a:spLocks noGrp="1"/>
          </p:cNvSpPr>
          <p:nvPr>
            <p:ph type="title"/>
          </p:nvPr>
        </p:nvSpPr>
        <p:spPr>
          <a:xfrm>
            <a:off x="278606" y="195263"/>
            <a:ext cx="8640366" cy="569118"/>
          </a:xfrm>
        </p:spPr>
        <p:txBody>
          <a:bodyPr/>
          <a:lstStyle/>
          <a:p>
            <a:r>
              <a:rPr lang="en-US"/>
              <a:t>Click to edit Master title style</a:t>
            </a:r>
          </a:p>
        </p:txBody>
      </p:sp>
      <p:sp>
        <p:nvSpPr>
          <p:cNvPr id="17" name="Slide Number Placeholder 4">
            <a:extLst>
              <a:ext uri="{FF2B5EF4-FFF2-40B4-BE49-F238E27FC236}">
                <a16:creationId xmlns:a16="http://schemas.microsoft.com/office/drawing/2014/main" id="{76336E3A-55EE-4423-B1AA-7489CA988813}"/>
              </a:ext>
            </a:extLst>
          </p:cNvPr>
          <p:cNvSpPr>
            <a:spLocks noGrp="1"/>
          </p:cNvSpPr>
          <p:nvPr>
            <p:ph type="sldNum" sz="quarter" idx="12"/>
          </p:nvPr>
        </p:nvSpPr>
        <p:spPr>
          <a:xfrm>
            <a:off x="8639175" y="4936484"/>
            <a:ext cx="279797" cy="154578"/>
          </a:xfrm>
        </p:spPr>
        <p:txBody>
          <a:bodyPr/>
          <a:lstStyle/>
          <a:p>
            <a:fld id="{03DC2DEF-D2FE-4B45-ABA4-9F153FD1C98A}" type="slidenum">
              <a:rPr lang="en-US" smtClean="0"/>
              <a:t>‹#›</a:t>
            </a:fld>
            <a:endParaRPr lang="en-US"/>
          </a:p>
        </p:txBody>
      </p:sp>
      <p:cxnSp>
        <p:nvCxnSpPr>
          <p:cNvPr id="24" name="Straight Connector 23">
            <a:extLst>
              <a:ext uri="{FF2B5EF4-FFF2-40B4-BE49-F238E27FC236}">
                <a16:creationId xmlns:a16="http://schemas.microsoft.com/office/drawing/2014/main" id="{0C61EA57-B8EA-4589-A9DD-E25F300D5AFD}"/>
              </a:ext>
            </a:extLst>
          </p:cNvPr>
          <p:cNvCxnSpPr/>
          <p:nvPr userDrawn="1"/>
        </p:nvCxnSpPr>
        <p:spPr>
          <a:xfrm>
            <a:off x="3592996" y="5188226"/>
            <a:ext cx="143868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 name="Chart Placeholder 3">
            <a:extLst>
              <a:ext uri="{FF2B5EF4-FFF2-40B4-BE49-F238E27FC236}">
                <a16:creationId xmlns:a16="http://schemas.microsoft.com/office/drawing/2014/main" id="{56084AEC-DB39-4367-A213-BB2FE4AD38BE}"/>
              </a:ext>
            </a:extLst>
          </p:cNvPr>
          <p:cNvSpPr>
            <a:spLocks noGrp="1"/>
          </p:cNvSpPr>
          <p:nvPr>
            <p:ph type="chart" sz="quarter" idx="13"/>
          </p:nvPr>
        </p:nvSpPr>
        <p:spPr>
          <a:xfrm>
            <a:off x="382966" y="1022023"/>
            <a:ext cx="4164185" cy="1721174"/>
          </a:xfrm>
        </p:spPr>
        <p:txBody>
          <a:bodyPr>
            <a:normAutofit/>
          </a:bodyPr>
          <a:lstStyle>
            <a:lvl1pPr marL="0" indent="0" algn="ctr">
              <a:buNone/>
              <a:defRPr sz="1500"/>
            </a:lvl1pPr>
          </a:lstStyle>
          <a:p>
            <a:r>
              <a:rPr lang="en-US"/>
              <a:t>Click icon to add chart</a:t>
            </a:r>
          </a:p>
        </p:txBody>
      </p:sp>
      <p:sp>
        <p:nvSpPr>
          <p:cNvPr id="9" name="Chart Placeholder 3">
            <a:extLst>
              <a:ext uri="{FF2B5EF4-FFF2-40B4-BE49-F238E27FC236}">
                <a16:creationId xmlns:a16="http://schemas.microsoft.com/office/drawing/2014/main" id="{3CC4F2FB-E360-40E2-BDA5-455EB243C216}"/>
              </a:ext>
            </a:extLst>
          </p:cNvPr>
          <p:cNvSpPr>
            <a:spLocks noGrp="1"/>
          </p:cNvSpPr>
          <p:nvPr>
            <p:ph type="chart" sz="quarter" idx="14"/>
          </p:nvPr>
        </p:nvSpPr>
        <p:spPr>
          <a:xfrm>
            <a:off x="375511" y="2835914"/>
            <a:ext cx="4164185" cy="1721174"/>
          </a:xfrm>
        </p:spPr>
        <p:txBody>
          <a:bodyPr>
            <a:normAutofit/>
          </a:bodyPr>
          <a:lstStyle>
            <a:lvl1pPr marL="0" indent="0" algn="ctr">
              <a:buNone/>
              <a:defRPr sz="1500"/>
            </a:lvl1pPr>
          </a:lstStyle>
          <a:p>
            <a:r>
              <a:rPr lang="en-US"/>
              <a:t>Click icon to add chart</a:t>
            </a:r>
          </a:p>
        </p:txBody>
      </p:sp>
      <p:sp>
        <p:nvSpPr>
          <p:cNvPr id="10" name="Chart Placeholder 3">
            <a:extLst>
              <a:ext uri="{FF2B5EF4-FFF2-40B4-BE49-F238E27FC236}">
                <a16:creationId xmlns:a16="http://schemas.microsoft.com/office/drawing/2014/main" id="{6373EAFD-6648-4861-97FB-A3961B86C814}"/>
              </a:ext>
            </a:extLst>
          </p:cNvPr>
          <p:cNvSpPr>
            <a:spLocks noGrp="1"/>
          </p:cNvSpPr>
          <p:nvPr>
            <p:ph type="chart" sz="quarter" idx="15"/>
          </p:nvPr>
        </p:nvSpPr>
        <p:spPr>
          <a:xfrm>
            <a:off x="4656482" y="1025671"/>
            <a:ext cx="4164185" cy="1721174"/>
          </a:xfrm>
        </p:spPr>
        <p:txBody>
          <a:bodyPr>
            <a:normAutofit/>
          </a:bodyPr>
          <a:lstStyle>
            <a:lvl1pPr marL="0" indent="0" algn="ctr">
              <a:buNone/>
              <a:defRPr sz="1500"/>
            </a:lvl1pPr>
          </a:lstStyle>
          <a:p>
            <a:r>
              <a:rPr lang="en-US"/>
              <a:t>Click icon to add chart</a:t>
            </a:r>
          </a:p>
        </p:txBody>
      </p:sp>
      <p:sp>
        <p:nvSpPr>
          <p:cNvPr id="11" name="Chart Placeholder 3">
            <a:extLst>
              <a:ext uri="{FF2B5EF4-FFF2-40B4-BE49-F238E27FC236}">
                <a16:creationId xmlns:a16="http://schemas.microsoft.com/office/drawing/2014/main" id="{CF0E102C-57E1-46ED-BE41-21C356F42BAD}"/>
              </a:ext>
            </a:extLst>
          </p:cNvPr>
          <p:cNvSpPr>
            <a:spLocks noGrp="1"/>
          </p:cNvSpPr>
          <p:nvPr>
            <p:ph type="chart" sz="quarter" idx="16"/>
          </p:nvPr>
        </p:nvSpPr>
        <p:spPr>
          <a:xfrm>
            <a:off x="4649027" y="2839563"/>
            <a:ext cx="4164185" cy="1721174"/>
          </a:xfrm>
        </p:spPr>
        <p:txBody>
          <a:bodyPr>
            <a:normAutofit/>
          </a:bodyPr>
          <a:lstStyle>
            <a:lvl1pPr marL="0" indent="0" algn="ctr">
              <a:buNone/>
              <a:defRPr sz="1500"/>
            </a:lvl1pPr>
          </a:lstStyle>
          <a:p>
            <a:r>
              <a:rPr lang="en-US"/>
              <a:t>Click icon to add chart</a:t>
            </a:r>
          </a:p>
        </p:txBody>
      </p:sp>
    </p:spTree>
    <p:extLst>
      <p:ext uri="{BB962C8B-B14F-4D97-AF65-F5344CB8AC3E}">
        <p14:creationId xmlns:p14="http://schemas.microsoft.com/office/powerpoint/2010/main" val="3136390062"/>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6607FB0-0FB2-41FD-B334-74C7B05B8CEE}"/>
              </a:ext>
            </a:extLst>
          </p:cNvPr>
          <p:cNvSpPr/>
          <p:nvPr userDrawn="1"/>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9" name="Picture Placeholder 8">
            <a:extLst>
              <a:ext uri="{FF2B5EF4-FFF2-40B4-BE49-F238E27FC236}">
                <a16:creationId xmlns:a16="http://schemas.microsoft.com/office/drawing/2014/main" id="{2D02598E-521E-41CD-B068-134834CFF4FF}"/>
              </a:ext>
            </a:extLst>
          </p:cNvPr>
          <p:cNvSpPr>
            <a:spLocks noGrp="1"/>
          </p:cNvSpPr>
          <p:nvPr>
            <p:ph type="pic" sz="quarter" idx="10"/>
          </p:nvPr>
        </p:nvSpPr>
        <p:spPr>
          <a:xfrm>
            <a:off x="0" y="1"/>
            <a:ext cx="9144000" cy="5143499"/>
          </a:xfrm>
          <a:solidFill>
            <a:schemeClr val="bg1">
              <a:lumMod val="95000"/>
            </a:schemeClr>
          </a:solidFill>
        </p:spPr>
        <p:txBody>
          <a:bodyPr>
            <a:normAutofit/>
          </a:bodyPr>
          <a:lstStyle>
            <a:lvl1pPr marL="0" indent="0" algn="ctr">
              <a:buNone/>
              <a:defRPr sz="1350"/>
            </a:lvl1pPr>
          </a:lstStyle>
          <a:p>
            <a:r>
              <a:rPr lang="en-US"/>
              <a:t>Click icon to add picture</a:t>
            </a:r>
          </a:p>
        </p:txBody>
      </p:sp>
      <p:sp>
        <p:nvSpPr>
          <p:cNvPr id="2" name="Title 1">
            <a:extLst>
              <a:ext uri="{FF2B5EF4-FFF2-40B4-BE49-F238E27FC236}">
                <a16:creationId xmlns:a16="http://schemas.microsoft.com/office/drawing/2014/main" id="{4E8B51C6-9166-4F67-995A-396809E6533C}"/>
              </a:ext>
            </a:extLst>
          </p:cNvPr>
          <p:cNvSpPr>
            <a:spLocks noGrp="1"/>
          </p:cNvSpPr>
          <p:nvPr>
            <p:ph type="ctrTitle" hasCustomPrompt="1"/>
          </p:nvPr>
        </p:nvSpPr>
        <p:spPr>
          <a:xfrm>
            <a:off x="1295401" y="1753197"/>
            <a:ext cx="6553200" cy="1637108"/>
          </a:xfrm>
        </p:spPr>
        <p:txBody>
          <a:bodyPr anchor="ctr">
            <a:normAutofit/>
          </a:bodyPr>
          <a:lstStyle>
            <a:lvl1pPr algn="ctr">
              <a:defRPr sz="8625">
                <a:solidFill>
                  <a:schemeClr val="tx1"/>
                </a:solidFill>
              </a:defRPr>
            </a:lvl1pPr>
          </a:lstStyle>
          <a:p>
            <a:r>
              <a:rPr lang="en-US"/>
              <a:t>Thank You</a:t>
            </a:r>
          </a:p>
        </p:txBody>
      </p:sp>
    </p:spTree>
    <p:extLst>
      <p:ext uri="{BB962C8B-B14F-4D97-AF65-F5344CB8AC3E}">
        <p14:creationId xmlns:p14="http://schemas.microsoft.com/office/powerpoint/2010/main" val="4190443347"/>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9C3DD3-9184-4434-93FC-DDB3E5B5328C}"/>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A4302458-F7EC-4A75-A897-E73CF8028E73}"/>
              </a:ext>
            </a:extLst>
          </p:cNvPr>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FD31584-D229-4F6C-BA8E-36782FDA8DA0}"/>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7" name="Slide Number Placeholder 6">
            <a:extLst>
              <a:ext uri="{FF2B5EF4-FFF2-40B4-BE49-F238E27FC236}">
                <a16:creationId xmlns:a16="http://schemas.microsoft.com/office/drawing/2014/main" id="{382B7AE8-665C-4FF6-B292-B525984D93C4}"/>
              </a:ext>
            </a:extLst>
          </p:cNvPr>
          <p:cNvSpPr>
            <a:spLocks noGrp="1"/>
          </p:cNvSpPr>
          <p:nvPr>
            <p:ph type="sldNum" sz="quarter" idx="12"/>
          </p:nvPr>
        </p:nvSpPr>
        <p:spPr/>
        <p:txBody>
          <a:bodyPr/>
          <a:lstStyle/>
          <a:p>
            <a:fld id="{03DC2DEF-D2FE-4B45-ABA4-9F153FD1C98A}" type="slidenum">
              <a:rPr lang="en-US" smtClean="0"/>
              <a:t>‹#›</a:t>
            </a:fld>
            <a:endParaRPr lang="en-US"/>
          </a:p>
        </p:txBody>
      </p:sp>
    </p:spTree>
    <p:extLst>
      <p:ext uri="{BB962C8B-B14F-4D97-AF65-F5344CB8AC3E}">
        <p14:creationId xmlns:p14="http://schemas.microsoft.com/office/powerpoint/2010/main" val="245355862"/>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E2ACFC-0D65-4857-AAEE-904747F38A57}"/>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8A594C5E-E06C-488C-AC82-331C53B94F1C}"/>
              </a:ext>
            </a:extLst>
          </p:cNvPr>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a:extLst>
              <a:ext uri="{FF2B5EF4-FFF2-40B4-BE49-F238E27FC236}">
                <a16:creationId xmlns:a16="http://schemas.microsoft.com/office/drawing/2014/main" id="{74EC8C27-FA57-408C-8D6B-844D81BC8312}"/>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7" name="Slide Number Placeholder 6">
            <a:extLst>
              <a:ext uri="{FF2B5EF4-FFF2-40B4-BE49-F238E27FC236}">
                <a16:creationId xmlns:a16="http://schemas.microsoft.com/office/drawing/2014/main" id="{E468A18F-96D4-4F1F-BF6B-EDFACBF8D67C}"/>
              </a:ext>
            </a:extLst>
          </p:cNvPr>
          <p:cNvSpPr>
            <a:spLocks noGrp="1"/>
          </p:cNvSpPr>
          <p:nvPr>
            <p:ph type="sldNum" sz="quarter" idx="12"/>
          </p:nvPr>
        </p:nvSpPr>
        <p:spPr/>
        <p:txBody>
          <a:bodyPr/>
          <a:lstStyle/>
          <a:p>
            <a:fld id="{03DC2DEF-D2FE-4B45-ABA4-9F153FD1C98A}" type="slidenum">
              <a:rPr lang="en-US" smtClean="0"/>
              <a:t>‹#›</a:t>
            </a:fld>
            <a:endParaRPr lang="en-US"/>
          </a:p>
        </p:txBody>
      </p:sp>
    </p:spTree>
    <p:extLst>
      <p:ext uri="{BB962C8B-B14F-4D97-AF65-F5344CB8AC3E}">
        <p14:creationId xmlns:p14="http://schemas.microsoft.com/office/powerpoint/2010/main" val="3956966346"/>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6607FB0-0FB2-41FD-B334-74C7B05B8CEE}"/>
              </a:ext>
            </a:extLst>
          </p:cNvPr>
          <p:cNvSpPr/>
          <p:nvPr userDrawn="1"/>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9" name="Picture Placeholder 8">
            <a:extLst>
              <a:ext uri="{FF2B5EF4-FFF2-40B4-BE49-F238E27FC236}">
                <a16:creationId xmlns:a16="http://schemas.microsoft.com/office/drawing/2014/main" id="{2D02598E-521E-41CD-B068-134834CFF4FF}"/>
              </a:ext>
            </a:extLst>
          </p:cNvPr>
          <p:cNvSpPr>
            <a:spLocks noGrp="1"/>
          </p:cNvSpPr>
          <p:nvPr>
            <p:ph type="pic" sz="quarter" idx="10"/>
          </p:nvPr>
        </p:nvSpPr>
        <p:spPr>
          <a:xfrm>
            <a:off x="0" y="2"/>
            <a:ext cx="9144000" cy="3336131"/>
          </a:xfrm>
          <a:solidFill>
            <a:schemeClr val="bg1">
              <a:lumMod val="95000"/>
            </a:schemeClr>
          </a:solidFill>
        </p:spPr>
        <p:txBody>
          <a:bodyPr>
            <a:normAutofit/>
          </a:bodyPr>
          <a:lstStyle>
            <a:lvl1pPr marL="0" indent="0" algn="ctr">
              <a:buNone/>
              <a:defRPr sz="1013"/>
            </a:lvl1pPr>
          </a:lstStyle>
          <a:p>
            <a:r>
              <a:rPr lang="en-US"/>
              <a:t>Click icon to add picture</a:t>
            </a:r>
          </a:p>
        </p:txBody>
      </p:sp>
      <p:sp>
        <p:nvSpPr>
          <p:cNvPr id="10" name="Rectangle 9">
            <a:extLst>
              <a:ext uri="{FF2B5EF4-FFF2-40B4-BE49-F238E27FC236}">
                <a16:creationId xmlns:a16="http://schemas.microsoft.com/office/drawing/2014/main" id="{F04A5F51-C7E6-44CC-ADF3-1C83AA35D0DC}"/>
              </a:ext>
            </a:extLst>
          </p:cNvPr>
          <p:cNvSpPr/>
          <p:nvPr userDrawn="1"/>
        </p:nvSpPr>
        <p:spPr>
          <a:xfrm>
            <a:off x="0" y="3336133"/>
            <a:ext cx="9144000" cy="1807369"/>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2" name="Title 1">
            <a:extLst>
              <a:ext uri="{FF2B5EF4-FFF2-40B4-BE49-F238E27FC236}">
                <a16:creationId xmlns:a16="http://schemas.microsoft.com/office/drawing/2014/main" id="{4E8B51C6-9166-4F67-995A-396809E6533C}"/>
              </a:ext>
            </a:extLst>
          </p:cNvPr>
          <p:cNvSpPr>
            <a:spLocks noGrp="1"/>
          </p:cNvSpPr>
          <p:nvPr>
            <p:ph type="ctrTitle"/>
          </p:nvPr>
        </p:nvSpPr>
        <p:spPr>
          <a:xfrm>
            <a:off x="278606" y="3413524"/>
            <a:ext cx="8640366" cy="882253"/>
          </a:xfrm>
        </p:spPr>
        <p:txBody>
          <a:bodyPr anchor="ctr"/>
          <a:lstStyle>
            <a:lvl1pPr algn="ctr">
              <a:defRPr sz="3375">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A951C9A4-8764-4CB3-AC26-C957C0E84BCD}"/>
              </a:ext>
            </a:extLst>
          </p:cNvPr>
          <p:cNvSpPr>
            <a:spLocks noGrp="1"/>
          </p:cNvSpPr>
          <p:nvPr>
            <p:ph type="subTitle" idx="1"/>
          </p:nvPr>
        </p:nvSpPr>
        <p:spPr>
          <a:xfrm>
            <a:off x="278606" y="4373166"/>
            <a:ext cx="8640366" cy="413147"/>
          </a:xfrm>
        </p:spPr>
        <p:txBody>
          <a:bodyPr/>
          <a:lstStyle>
            <a:lvl1pPr marL="0" indent="0" algn="ctr">
              <a:buNone/>
              <a:defRPr sz="1350">
                <a:solidFill>
                  <a:schemeClr val="bg1"/>
                </a:solidFill>
              </a:defRPr>
            </a:lvl1pPr>
            <a:lvl2pPr marL="257175" indent="0" algn="ctr">
              <a:buNone/>
              <a:defRPr sz="1125"/>
            </a:lvl2pPr>
            <a:lvl3pPr marL="514350" indent="0" algn="ctr">
              <a:buNone/>
              <a:defRPr sz="1013"/>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7400" indent="0" algn="ctr">
              <a:buNone/>
              <a:defRPr sz="900"/>
            </a:lvl9pPr>
          </a:lstStyle>
          <a:p>
            <a:r>
              <a:rPr lang="en-US"/>
              <a:t>Click to edit Master subtitle style</a:t>
            </a:r>
          </a:p>
        </p:txBody>
      </p:sp>
    </p:spTree>
    <p:extLst>
      <p:ext uri="{BB962C8B-B14F-4D97-AF65-F5344CB8AC3E}">
        <p14:creationId xmlns:p14="http://schemas.microsoft.com/office/powerpoint/2010/main" val="2158554466"/>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6607FB0-0FB2-41FD-B334-74C7B05B8CEE}"/>
              </a:ext>
            </a:extLst>
          </p:cNvPr>
          <p:cNvSpPr/>
          <p:nvPr userDrawn="1"/>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8" name="Rectangle 7">
            <a:extLst>
              <a:ext uri="{FF2B5EF4-FFF2-40B4-BE49-F238E27FC236}">
                <a16:creationId xmlns:a16="http://schemas.microsoft.com/office/drawing/2014/main" id="{21508BC1-7ABB-42C8-B268-3C6F4FD455DE}"/>
              </a:ext>
            </a:extLst>
          </p:cNvPr>
          <p:cNvSpPr/>
          <p:nvPr userDrawn="1"/>
        </p:nvSpPr>
        <p:spPr>
          <a:xfrm>
            <a:off x="150020" y="-1"/>
            <a:ext cx="8993981" cy="5143500"/>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9" name="Picture Placeholder 8">
            <a:extLst>
              <a:ext uri="{FF2B5EF4-FFF2-40B4-BE49-F238E27FC236}">
                <a16:creationId xmlns:a16="http://schemas.microsoft.com/office/drawing/2014/main" id="{2D02598E-521E-41CD-B068-134834CFF4FF}"/>
              </a:ext>
            </a:extLst>
          </p:cNvPr>
          <p:cNvSpPr>
            <a:spLocks noGrp="1"/>
          </p:cNvSpPr>
          <p:nvPr>
            <p:ph type="pic" sz="quarter" idx="10"/>
          </p:nvPr>
        </p:nvSpPr>
        <p:spPr>
          <a:xfrm>
            <a:off x="428625" y="2"/>
            <a:ext cx="4525566" cy="5143499"/>
          </a:xfrm>
          <a:solidFill>
            <a:schemeClr val="bg1">
              <a:lumMod val="95000"/>
            </a:schemeClr>
          </a:solidFill>
        </p:spPr>
        <p:txBody>
          <a:bodyPr>
            <a:normAutofit/>
          </a:bodyPr>
          <a:lstStyle>
            <a:lvl1pPr marL="0" indent="0" algn="ctr">
              <a:buNone/>
              <a:defRPr sz="1013"/>
            </a:lvl1pPr>
          </a:lstStyle>
          <a:p>
            <a:r>
              <a:rPr lang="en-US"/>
              <a:t>Click icon to add picture</a:t>
            </a:r>
          </a:p>
        </p:txBody>
      </p:sp>
      <p:sp>
        <p:nvSpPr>
          <p:cNvPr id="10" name="Rectangle 9">
            <a:extLst>
              <a:ext uri="{FF2B5EF4-FFF2-40B4-BE49-F238E27FC236}">
                <a16:creationId xmlns:a16="http://schemas.microsoft.com/office/drawing/2014/main" id="{F04A5F51-C7E6-44CC-ADF3-1C83AA35D0DC}"/>
              </a:ext>
            </a:extLst>
          </p:cNvPr>
          <p:cNvSpPr/>
          <p:nvPr userDrawn="1"/>
        </p:nvSpPr>
        <p:spPr>
          <a:xfrm>
            <a:off x="1" y="1"/>
            <a:ext cx="278606" cy="5143500"/>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2" name="Title 1">
            <a:extLst>
              <a:ext uri="{FF2B5EF4-FFF2-40B4-BE49-F238E27FC236}">
                <a16:creationId xmlns:a16="http://schemas.microsoft.com/office/drawing/2014/main" id="{4E8B51C6-9166-4F67-995A-396809E6533C}"/>
              </a:ext>
            </a:extLst>
          </p:cNvPr>
          <p:cNvSpPr>
            <a:spLocks noGrp="1"/>
          </p:cNvSpPr>
          <p:nvPr>
            <p:ph type="ctrTitle"/>
          </p:nvPr>
        </p:nvSpPr>
        <p:spPr>
          <a:xfrm>
            <a:off x="5179219" y="1134669"/>
            <a:ext cx="3739754" cy="2446733"/>
          </a:xfrm>
        </p:spPr>
        <p:txBody>
          <a:bodyPr anchor="b"/>
          <a:lstStyle>
            <a:lvl1pPr algn="l">
              <a:defRPr sz="3375">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A951C9A4-8764-4CB3-AC26-C957C0E84BCD}"/>
              </a:ext>
            </a:extLst>
          </p:cNvPr>
          <p:cNvSpPr>
            <a:spLocks noGrp="1"/>
          </p:cNvSpPr>
          <p:nvPr>
            <p:ph type="subTitle" idx="1"/>
          </p:nvPr>
        </p:nvSpPr>
        <p:spPr>
          <a:xfrm>
            <a:off x="5179219" y="3695702"/>
            <a:ext cx="3739754" cy="732233"/>
          </a:xfrm>
        </p:spPr>
        <p:txBody>
          <a:bodyPr/>
          <a:lstStyle>
            <a:lvl1pPr marL="0" indent="0" algn="l">
              <a:buNone/>
              <a:defRPr sz="1350">
                <a:solidFill>
                  <a:schemeClr val="bg1"/>
                </a:solidFill>
              </a:defRPr>
            </a:lvl1pPr>
            <a:lvl2pPr marL="257175" indent="0" algn="ctr">
              <a:buNone/>
              <a:defRPr sz="1125"/>
            </a:lvl2pPr>
            <a:lvl3pPr marL="514350" indent="0" algn="ctr">
              <a:buNone/>
              <a:defRPr sz="1013"/>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7400" indent="0" algn="ctr">
              <a:buNone/>
              <a:defRPr sz="900"/>
            </a:lvl9pPr>
          </a:lstStyle>
          <a:p>
            <a:r>
              <a:rPr lang="en-US"/>
              <a:t>Click to edit Master subtitle style</a:t>
            </a:r>
          </a:p>
        </p:txBody>
      </p:sp>
    </p:spTree>
    <p:extLst>
      <p:ext uri="{BB962C8B-B14F-4D97-AF65-F5344CB8AC3E}">
        <p14:creationId xmlns:p14="http://schemas.microsoft.com/office/powerpoint/2010/main" val="3208553948"/>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6607FB0-0FB2-41FD-B334-74C7B05B8CEE}"/>
              </a:ext>
            </a:extLst>
          </p:cNvPr>
          <p:cNvSpPr/>
          <p:nvPr userDrawn="1"/>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9" name="Picture Placeholder 8">
            <a:extLst>
              <a:ext uri="{FF2B5EF4-FFF2-40B4-BE49-F238E27FC236}">
                <a16:creationId xmlns:a16="http://schemas.microsoft.com/office/drawing/2014/main" id="{2D02598E-521E-41CD-B068-134834CFF4FF}"/>
              </a:ext>
            </a:extLst>
          </p:cNvPr>
          <p:cNvSpPr>
            <a:spLocks noGrp="1"/>
          </p:cNvSpPr>
          <p:nvPr>
            <p:ph type="pic" sz="quarter" idx="10"/>
          </p:nvPr>
        </p:nvSpPr>
        <p:spPr>
          <a:xfrm>
            <a:off x="0" y="2"/>
            <a:ext cx="9144000" cy="5143499"/>
          </a:xfrm>
          <a:solidFill>
            <a:schemeClr val="bg1">
              <a:lumMod val="95000"/>
            </a:schemeClr>
          </a:solidFill>
        </p:spPr>
        <p:txBody>
          <a:bodyPr>
            <a:normAutofit/>
          </a:bodyPr>
          <a:lstStyle>
            <a:lvl1pPr marL="0" indent="0" algn="ctr">
              <a:buNone/>
              <a:defRPr sz="1013"/>
            </a:lvl1pPr>
          </a:lstStyle>
          <a:p>
            <a:r>
              <a:rPr lang="en-US"/>
              <a:t>Click icon to add picture</a:t>
            </a:r>
          </a:p>
        </p:txBody>
      </p:sp>
      <p:sp>
        <p:nvSpPr>
          <p:cNvPr id="2" name="Title 1">
            <a:extLst>
              <a:ext uri="{FF2B5EF4-FFF2-40B4-BE49-F238E27FC236}">
                <a16:creationId xmlns:a16="http://schemas.microsoft.com/office/drawing/2014/main" id="{4E8B51C6-9166-4F67-995A-396809E6533C}"/>
              </a:ext>
            </a:extLst>
          </p:cNvPr>
          <p:cNvSpPr>
            <a:spLocks noGrp="1"/>
          </p:cNvSpPr>
          <p:nvPr>
            <p:ph type="ctrTitle"/>
          </p:nvPr>
        </p:nvSpPr>
        <p:spPr>
          <a:xfrm>
            <a:off x="2577459" y="1334694"/>
            <a:ext cx="3989086" cy="1637108"/>
          </a:xfrm>
        </p:spPr>
        <p:txBody>
          <a:bodyPr anchor="b">
            <a:normAutofit/>
          </a:bodyPr>
          <a:lstStyle>
            <a:lvl1pPr algn="ctr">
              <a:defRPr sz="3038">
                <a:solidFill>
                  <a:schemeClr val="tx1"/>
                </a:solidFill>
              </a:defRPr>
            </a:lvl1pPr>
          </a:lstStyle>
          <a:p>
            <a:r>
              <a:rPr lang="en-US"/>
              <a:t>Click to edit Master title style</a:t>
            </a:r>
          </a:p>
        </p:txBody>
      </p:sp>
      <p:sp>
        <p:nvSpPr>
          <p:cNvPr id="3" name="Subtitle 2">
            <a:extLst>
              <a:ext uri="{FF2B5EF4-FFF2-40B4-BE49-F238E27FC236}">
                <a16:creationId xmlns:a16="http://schemas.microsoft.com/office/drawing/2014/main" id="{A951C9A4-8764-4CB3-AC26-C957C0E84BCD}"/>
              </a:ext>
            </a:extLst>
          </p:cNvPr>
          <p:cNvSpPr>
            <a:spLocks noGrp="1"/>
          </p:cNvSpPr>
          <p:nvPr>
            <p:ph type="subTitle" idx="1"/>
          </p:nvPr>
        </p:nvSpPr>
        <p:spPr>
          <a:xfrm>
            <a:off x="2577459" y="3059314"/>
            <a:ext cx="3989086" cy="732233"/>
          </a:xfrm>
        </p:spPr>
        <p:txBody>
          <a:bodyPr/>
          <a:lstStyle>
            <a:lvl1pPr marL="0" indent="0" algn="ctr">
              <a:buNone/>
              <a:defRPr sz="1350">
                <a:solidFill>
                  <a:schemeClr val="tx1"/>
                </a:solidFill>
              </a:defRPr>
            </a:lvl1pPr>
            <a:lvl2pPr marL="257175" indent="0" algn="ctr">
              <a:buNone/>
              <a:defRPr sz="1125"/>
            </a:lvl2pPr>
            <a:lvl3pPr marL="514350" indent="0" algn="ctr">
              <a:buNone/>
              <a:defRPr sz="1013"/>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7400" indent="0" algn="ctr">
              <a:buNone/>
              <a:defRPr sz="900"/>
            </a:lvl9pPr>
          </a:lstStyle>
          <a:p>
            <a:r>
              <a:rPr lang="en-US"/>
              <a:t>Click to edit Master subtitle style</a:t>
            </a:r>
          </a:p>
        </p:txBody>
      </p:sp>
    </p:spTree>
    <p:extLst>
      <p:ext uri="{BB962C8B-B14F-4D97-AF65-F5344CB8AC3E}">
        <p14:creationId xmlns:p14="http://schemas.microsoft.com/office/powerpoint/2010/main" val="759504538"/>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6607FB0-0FB2-41FD-B334-74C7B05B8CEE}"/>
              </a:ext>
            </a:extLst>
          </p:cNvPr>
          <p:cNvSpPr/>
          <p:nvPr userDrawn="1"/>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4" name="Rectangle 3">
            <a:extLst>
              <a:ext uri="{FF2B5EF4-FFF2-40B4-BE49-F238E27FC236}">
                <a16:creationId xmlns:a16="http://schemas.microsoft.com/office/drawing/2014/main" id="{D1A59197-7C21-44E6-8A97-DE0ABD1E6909}"/>
              </a:ext>
            </a:extLst>
          </p:cNvPr>
          <p:cNvSpPr/>
          <p:nvPr userDrawn="1"/>
        </p:nvSpPr>
        <p:spPr>
          <a:xfrm>
            <a:off x="1" y="0"/>
            <a:ext cx="4810125" cy="5143500"/>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9" name="Picture Placeholder 8">
            <a:extLst>
              <a:ext uri="{FF2B5EF4-FFF2-40B4-BE49-F238E27FC236}">
                <a16:creationId xmlns:a16="http://schemas.microsoft.com/office/drawing/2014/main" id="{2D02598E-521E-41CD-B068-134834CFF4FF}"/>
              </a:ext>
            </a:extLst>
          </p:cNvPr>
          <p:cNvSpPr>
            <a:spLocks noGrp="1"/>
          </p:cNvSpPr>
          <p:nvPr>
            <p:ph type="pic" sz="quarter" idx="10"/>
          </p:nvPr>
        </p:nvSpPr>
        <p:spPr>
          <a:xfrm>
            <a:off x="3762376" y="354213"/>
            <a:ext cx="5381625" cy="4435079"/>
          </a:xfrm>
          <a:solidFill>
            <a:schemeClr val="bg1">
              <a:lumMod val="95000"/>
            </a:schemeClr>
          </a:solidFill>
        </p:spPr>
        <p:txBody>
          <a:bodyPr>
            <a:normAutofit/>
          </a:bodyPr>
          <a:lstStyle>
            <a:lvl1pPr marL="0" indent="0" algn="ctr">
              <a:buNone/>
              <a:defRPr sz="1013"/>
            </a:lvl1pPr>
          </a:lstStyle>
          <a:p>
            <a:r>
              <a:rPr lang="en-US"/>
              <a:t>Click icon to add picture</a:t>
            </a:r>
          </a:p>
        </p:txBody>
      </p:sp>
      <p:sp>
        <p:nvSpPr>
          <p:cNvPr id="2" name="Title 1">
            <a:extLst>
              <a:ext uri="{FF2B5EF4-FFF2-40B4-BE49-F238E27FC236}">
                <a16:creationId xmlns:a16="http://schemas.microsoft.com/office/drawing/2014/main" id="{4E8B51C6-9166-4F67-995A-396809E6533C}"/>
              </a:ext>
            </a:extLst>
          </p:cNvPr>
          <p:cNvSpPr>
            <a:spLocks noGrp="1"/>
          </p:cNvSpPr>
          <p:nvPr>
            <p:ph type="ctrTitle"/>
          </p:nvPr>
        </p:nvSpPr>
        <p:spPr>
          <a:xfrm>
            <a:off x="278607" y="1334694"/>
            <a:ext cx="3312318" cy="1637108"/>
          </a:xfrm>
        </p:spPr>
        <p:txBody>
          <a:bodyPr anchor="b">
            <a:normAutofit/>
          </a:bodyPr>
          <a:lstStyle>
            <a:lvl1pPr algn="l">
              <a:defRPr sz="3038">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A951C9A4-8764-4CB3-AC26-C957C0E84BCD}"/>
              </a:ext>
            </a:extLst>
          </p:cNvPr>
          <p:cNvSpPr>
            <a:spLocks noGrp="1"/>
          </p:cNvSpPr>
          <p:nvPr>
            <p:ph type="subTitle" idx="1"/>
          </p:nvPr>
        </p:nvSpPr>
        <p:spPr>
          <a:xfrm>
            <a:off x="278607" y="3059314"/>
            <a:ext cx="3312318" cy="732233"/>
          </a:xfrm>
        </p:spPr>
        <p:txBody>
          <a:bodyPr/>
          <a:lstStyle>
            <a:lvl1pPr marL="0" indent="0" algn="l">
              <a:buNone/>
              <a:defRPr sz="1350">
                <a:solidFill>
                  <a:schemeClr val="bg1"/>
                </a:solidFill>
              </a:defRPr>
            </a:lvl1pPr>
            <a:lvl2pPr marL="257175" indent="0" algn="ctr">
              <a:buNone/>
              <a:defRPr sz="1125"/>
            </a:lvl2pPr>
            <a:lvl3pPr marL="514350" indent="0" algn="ctr">
              <a:buNone/>
              <a:defRPr sz="1013"/>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7400" indent="0" algn="ctr">
              <a:buNone/>
              <a:defRPr sz="900"/>
            </a:lvl9pPr>
          </a:lstStyle>
          <a:p>
            <a:r>
              <a:rPr lang="en-US"/>
              <a:t>Click to edit Master subtitle style</a:t>
            </a:r>
          </a:p>
        </p:txBody>
      </p:sp>
      <p:sp>
        <p:nvSpPr>
          <p:cNvPr id="8" name="Rectangle 7">
            <a:extLst>
              <a:ext uri="{FF2B5EF4-FFF2-40B4-BE49-F238E27FC236}">
                <a16:creationId xmlns:a16="http://schemas.microsoft.com/office/drawing/2014/main" id="{C1626B81-8882-4179-8C3A-BEA9BBEF2A62}"/>
              </a:ext>
            </a:extLst>
          </p:cNvPr>
          <p:cNvSpPr/>
          <p:nvPr userDrawn="1"/>
        </p:nvSpPr>
        <p:spPr>
          <a:xfrm>
            <a:off x="3765947" y="276225"/>
            <a:ext cx="2369820" cy="87510"/>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Tree>
    <p:extLst>
      <p:ext uri="{BB962C8B-B14F-4D97-AF65-F5344CB8AC3E}">
        <p14:creationId xmlns:p14="http://schemas.microsoft.com/office/powerpoint/2010/main" val="2826803864"/>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6607FB0-0FB2-41FD-B334-74C7B05B8CEE}"/>
              </a:ext>
            </a:extLst>
          </p:cNvPr>
          <p:cNvSpPr/>
          <p:nvPr userDrawn="1"/>
        </p:nvSpPr>
        <p:spPr>
          <a:xfrm>
            <a:off x="0" y="0"/>
            <a:ext cx="9144000" cy="5143500"/>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15" name="Rectangle 14">
            <a:extLst>
              <a:ext uri="{FF2B5EF4-FFF2-40B4-BE49-F238E27FC236}">
                <a16:creationId xmlns:a16="http://schemas.microsoft.com/office/drawing/2014/main" id="{1517DDCC-4521-4225-8F36-D4B39128409A}"/>
              </a:ext>
            </a:extLst>
          </p:cNvPr>
          <p:cNvSpPr/>
          <p:nvPr userDrawn="1"/>
        </p:nvSpPr>
        <p:spPr>
          <a:xfrm>
            <a:off x="6743700" y="2974180"/>
            <a:ext cx="2400300" cy="2169320"/>
          </a:xfrm>
          <a:prstGeom prst="rect">
            <a:avLst/>
          </a:prstGeom>
          <a:solidFill>
            <a:srgbClr val="4A96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6" name="Rectangle 5">
            <a:extLst>
              <a:ext uri="{FF2B5EF4-FFF2-40B4-BE49-F238E27FC236}">
                <a16:creationId xmlns:a16="http://schemas.microsoft.com/office/drawing/2014/main" id="{B16570C8-2343-4B74-AF97-DC7CE5D92865}"/>
              </a:ext>
            </a:extLst>
          </p:cNvPr>
          <p:cNvSpPr/>
          <p:nvPr userDrawn="1"/>
        </p:nvSpPr>
        <p:spPr>
          <a:xfrm>
            <a:off x="0" y="0"/>
            <a:ext cx="2400300" cy="2169320"/>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9" name="Picture Placeholder 8">
            <a:extLst>
              <a:ext uri="{FF2B5EF4-FFF2-40B4-BE49-F238E27FC236}">
                <a16:creationId xmlns:a16="http://schemas.microsoft.com/office/drawing/2014/main" id="{2D02598E-521E-41CD-B068-134834CFF4FF}"/>
              </a:ext>
            </a:extLst>
          </p:cNvPr>
          <p:cNvSpPr>
            <a:spLocks noGrp="1"/>
          </p:cNvSpPr>
          <p:nvPr userDrawn="1">
            <p:ph type="pic" sz="quarter" idx="10"/>
          </p:nvPr>
        </p:nvSpPr>
        <p:spPr>
          <a:xfrm>
            <a:off x="278609" y="208954"/>
            <a:ext cx="8640365" cy="2362796"/>
          </a:xfrm>
          <a:solidFill>
            <a:schemeClr val="bg1">
              <a:lumMod val="95000"/>
            </a:schemeClr>
          </a:solidFill>
        </p:spPr>
        <p:txBody>
          <a:bodyPr>
            <a:normAutofit/>
          </a:bodyPr>
          <a:lstStyle>
            <a:lvl1pPr marL="0" indent="0" algn="ctr">
              <a:buNone/>
              <a:defRPr sz="1013"/>
            </a:lvl1pPr>
          </a:lstStyle>
          <a:p>
            <a:r>
              <a:rPr lang="en-US"/>
              <a:t>Click icon to add picture</a:t>
            </a:r>
          </a:p>
        </p:txBody>
      </p:sp>
      <p:sp>
        <p:nvSpPr>
          <p:cNvPr id="14" name="Rectangle 13">
            <a:extLst>
              <a:ext uri="{FF2B5EF4-FFF2-40B4-BE49-F238E27FC236}">
                <a16:creationId xmlns:a16="http://schemas.microsoft.com/office/drawing/2014/main" id="{40B27536-7968-45BB-9FA8-DF1A47A47827}"/>
              </a:ext>
            </a:extLst>
          </p:cNvPr>
          <p:cNvSpPr/>
          <p:nvPr userDrawn="1"/>
        </p:nvSpPr>
        <p:spPr>
          <a:xfrm>
            <a:off x="278609" y="2571752"/>
            <a:ext cx="8640365" cy="236279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2" name="Title 1">
            <a:extLst>
              <a:ext uri="{FF2B5EF4-FFF2-40B4-BE49-F238E27FC236}">
                <a16:creationId xmlns:a16="http://schemas.microsoft.com/office/drawing/2014/main" id="{4E8B51C6-9166-4F67-995A-396809E6533C}"/>
              </a:ext>
            </a:extLst>
          </p:cNvPr>
          <p:cNvSpPr>
            <a:spLocks noGrp="1"/>
          </p:cNvSpPr>
          <p:nvPr userDrawn="1">
            <p:ph type="ctrTitle"/>
          </p:nvPr>
        </p:nvSpPr>
        <p:spPr>
          <a:xfrm>
            <a:off x="1132880" y="2914651"/>
            <a:ext cx="6931818" cy="828675"/>
          </a:xfrm>
        </p:spPr>
        <p:txBody>
          <a:bodyPr anchor="ctr">
            <a:normAutofit/>
          </a:bodyPr>
          <a:lstStyle>
            <a:lvl1pPr algn="ctr">
              <a:defRPr sz="3038">
                <a:solidFill>
                  <a:schemeClr val="accent1"/>
                </a:solidFill>
              </a:defRPr>
            </a:lvl1pPr>
          </a:lstStyle>
          <a:p>
            <a:r>
              <a:rPr lang="en-US"/>
              <a:t>Click to edit Master title style</a:t>
            </a:r>
          </a:p>
        </p:txBody>
      </p:sp>
      <p:sp>
        <p:nvSpPr>
          <p:cNvPr id="3" name="Subtitle 2">
            <a:extLst>
              <a:ext uri="{FF2B5EF4-FFF2-40B4-BE49-F238E27FC236}">
                <a16:creationId xmlns:a16="http://schemas.microsoft.com/office/drawing/2014/main" id="{A951C9A4-8764-4CB3-AC26-C957C0E84BCD}"/>
              </a:ext>
            </a:extLst>
          </p:cNvPr>
          <p:cNvSpPr>
            <a:spLocks noGrp="1"/>
          </p:cNvSpPr>
          <p:nvPr userDrawn="1">
            <p:ph type="subTitle" idx="1"/>
          </p:nvPr>
        </p:nvSpPr>
        <p:spPr>
          <a:xfrm>
            <a:off x="1132880" y="3848101"/>
            <a:ext cx="6931818" cy="400050"/>
          </a:xfrm>
        </p:spPr>
        <p:txBody>
          <a:bodyPr/>
          <a:lstStyle>
            <a:lvl1pPr marL="0" indent="0" algn="ctr">
              <a:buNone/>
              <a:defRPr sz="1350">
                <a:solidFill>
                  <a:schemeClr val="tx1"/>
                </a:solidFill>
              </a:defRPr>
            </a:lvl1pPr>
            <a:lvl2pPr marL="257175" indent="0" algn="ctr">
              <a:buNone/>
              <a:defRPr sz="1125"/>
            </a:lvl2pPr>
            <a:lvl3pPr marL="514350" indent="0" algn="ctr">
              <a:buNone/>
              <a:defRPr sz="1013"/>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7400" indent="0" algn="ctr">
              <a:buNone/>
              <a:defRPr sz="900"/>
            </a:lvl9pPr>
          </a:lstStyle>
          <a:p>
            <a:r>
              <a:rPr lang="en-US"/>
              <a:t>Click to edit Master subtitle style</a:t>
            </a:r>
          </a:p>
        </p:txBody>
      </p:sp>
    </p:spTree>
    <p:extLst>
      <p:ext uri="{BB962C8B-B14F-4D97-AF65-F5344CB8AC3E}">
        <p14:creationId xmlns:p14="http://schemas.microsoft.com/office/powerpoint/2010/main" val="2839479971"/>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4FD2F3-3119-48E2-B464-A93E23C5A607}"/>
              </a:ext>
            </a:extLst>
          </p:cNvPr>
          <p:cNvSpPr>
            <a:spLocks noGrp="1"/>
          </p:cNvSpPr>
          <p:nvPr>
            <p:ph type="title"/>
          </p:nvPr>
        </p:nvSpPr>
        <p:spPr/>
        <p:txBody>
          <a:bodyPr>
            <a:normAutofit/>
          </a:bodyPr>
          <a:lstStyle>
            <a:lvl1pPr>
              <a:defRPr sz="2700"/>
            </a:lvl1pPr>
          </a:lstStyle>
          <a:p>
            <a:r>
              <a:rPr lang="en-US"/>
              <a:t>Click to edit Master title style</a:t>
            </a:r>
          </a:p>
        </p:txBody>
      </p:sp>
      <p:sp>
        <p:nvSpPr>
          <p:cNvPr id="3" name="Content Placeholder 2">
            <a:extLst>
              <a:ext uri="{FF2B5EF4-FFF2-40B4-BE49-F238E27FC236}">
                <a16:creationId xmlns:a16="http://schemas.microsoft.com/office/drawing/2014/main" id="{FCE87C6E-3441-429B-A81D-87F8344C068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FC8ECDD1-1369-42FD-BD19-6797742A154C}"/>
              </a:ext>
            </a:extLst>
          </p:cNvPr>
          <p:cNvSpPr>
            <a:spLocks noGrp="1"/>
          </p:cNvSpPr>
          <p:nvPr>
            <p:ph type="sldNum" sz="quarter" idx="12"/>
          </p:nvPr>
        </p:nvSpPr>
        <p:spPr/>
        <p:txBody>
          <a:bodyPr/>
          <a:lstStyle/>
          <a:p>
            <a:pPr defTabSz="514350"/>
            <a:fld id="{03DC2DEF-D2FE-4B45-ABA4-9F153FD1C98A}" type="slidenum">
              <a:rPr lang="en-US" smtClean="0">
                <a:solidFill>
                  <a:prstClr val="white"/>
                </a:solidFill>
              </a:rPr>
              <a:pPr defTabSz="514350"/>
              <a:t>‹#›</a:t>
            </a:fld>
            <a:endParaRPr lang="en-US">
              <a:solidFill>
                <a:prstClr val="white"/>
              </a:solidFill>
            </a:endParaRPr>
          </a:p>
        </p:txBody>
      </p:sp>
    </p:spTree>
    <p:extLst>
      <p:ext uri="{BB962C8B-B14F-4D97-AF65-F5344CB8AC3E}">
        <p14:creationId xmlns:p14="http://schemas.microsoft.com/office/powerpoint/2010/main" val="2222725217"/>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9C071DB-1B6B-4FC3-A099-12F35734D22D}"/>
              </a:ext>
            </a:extLst>
          </p:cNvPr>
          <p:cNvSpPr/>
          <p:nvPr userDrawn="1"/>
        </p:nvSpPr>
        <p:spPr>
          <a:xfrm>
            <a:off x="0" y="0"/>
            <a:ext cx="9144000" cy="47863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8" name="Rectangle 7">
            <a:extLst>
              <a:ext uri="{FF2B5EF4-FFF2-40B4-BE49-F238E27FC236}">
                <a16:creationId xmlns:a16="http://schemas.microsoft.com/office/drawing/2014/main" id="{35768407-2D97-4F4F-8CB8-4D3668680B64}"/>
              </a:ext>
            </a:extLst>
          </p:cNvPr>
          <p:cNvSpPr/>
          <p:nvPr userDrawn="1"/>
        </p:nvSpPr>
        <p:spPr>
          <a:xfrm>
            <a:off x="278607" y="1095376"/>
            <a:ext cx="5722144" cy="3555206"/>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3" name="Content Placeholder 2">
            <a:extLst>
              <a:ext uri="{FF2B5EF4-FFF2-40B4-BE49-F238E27FC236}">
                <a16:creationId xmlns:a16="http://schemas.microsoft.com/office/drawing/2014/main" id="{FCE87C6E-3441-429B-A81D-87F8344C068B}"/>
              </a:ext>
            </a:extLst>
          </p:cNvPr>
          <p:cNvSpPr>
            <a:spLocks noGrp="1"/>
          </p:cNvSpPr>
          <p:nvPr>
            <p:ph idx="1"/>
          </p:nvPr>
        </p:nvSpPr>
        <p:spPr>
          <a:xfrm>
            <a:off x="409576" y="1228726"/>
            <a:ext cx="5464844" cy="3286126"/>
          </a:xfrm>
        </p:spPr>
        <p:txBody>
          <a:bodyPr>
            <a:normAutofit/>
          </a:bodyPr>
          <a:lstStyle>
            <a:lvl1pPr>
              <a:spcBef>
                <a:spcPts val="844"/>
              </a:spcBef>
              <a:defRPr sz="1350">
                <a:solidFill>
                  <a:schemeClr val="bg1"/>
                </a:solidFill>
              </a:defRPr>
            </a:lvl1pPr>
            <a:lvl2pPr>
              <a:spcBef>
                <a:spcPts val="844"/>
              </a:spcBef>
              <a:defRPr sz="1238">
                <a:solidFill>
                  <a:schemeClr val="bg1"/>
                </a:solidFill>
              </a:defRPr>
            </a:lvl2pPr>
            <a:lvl3pPr>
              <a:spcBef>
                <a:spcPts val="844"/>
              </a:spcBef>
              <a:defRPr sz="1013">
                <a:solidFill>
                  <a:schemeClr val="bg1"/>
                </a:solidFill>
              </a:defRPr>
            </a:lvl3pPr>
            <a:lvl4pPr>
              <a:spcBef>
                <a:spcPts val="844"/>
              </a:spcBef>
              <a:defRPr sz="900">
                <a:solidFill>
                  <a:schemeClr val="bg1"/>
                </a:solidFill>
              </a:defRPr>
            </a:lvl4pPr>
            <a:lvl5pPr>
              <a:spcBef>
                <a:spcPts val="844"/>
              </a:spcBef>
              <a:defRPr sz="9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FC8ECDD1-1369-42FD-BD19-6797742A154C}"/>
              </a:ext>
            </a:extLst>
          </p:cNvPr>
          <p:cNvSpPr>
            <a:spLocks noGrp="1"/>
          </p:cNvSpPr>
          <p:nvPr>
            <p:ph type="sldNum" sz="quarter" idx="12"/>
          </p:nvPr>
        </p:nvSpPr>
        <p:spPr/>
        <p:txBody>
          <a:bodyPr/>
          <a:lstStyle/>
          <a:p>
            <a:pPr defTabSz="514350"/>
            <a:fld id="{03DC2DEF-D2FE-4B45-ABA4-9F153FD1C98A}" type="slidenum">
              <a:rPr lang="en-US" smtClean="0">
                <a:solidFill>
                  <a:prstClr val="white"/>
                </a:solidFill>
              </a:rPr>
              <a:pPr defTabSz="514350"/>
              <a:t>‹#›</a:t>
            </a:fld>
            <a:endParaRPr lang="en-US">
              <a:solidFill>
                <a:prstClr val="white"/>
              </a:solidFill>
            </a:endParaRPr>
          </a:p>
        </p:txBody>
      </p:sp>
      <p:sp>
        <p:nvSpPr>
          <p:cNvPr id="7" name="Picture Placeholder 6">
            <a:extLst>
              <a:ext uri="{FF2B5EF4-FFF2-40B4-BE49-F238E27FC236}">
                <a16:creationId xmlns:a16="http://schemas.microsoft.com/office/drawing/2014/main" id="{6D4AFEBD-46AA-4A09-AD19-CDD123811A47}"/>
              </a:ext>
            </a:extLst>
          </p:cNvPr>
          <p:cNvSpPr>
            <a:spLocks noGrp="1"/>
          </p:cNvSpPr>
          <p:nvPr>
            <p:ph type="pic" sz="quarter" idx="13"/>
          </p:nvPr>
        </p:nvSpPr>
        <p:spPr>
          <a:xfrm>
            <a:off x="4755483" y="1095376"/>
            <a:ext cx="4163491" cy="3555206"/>
          </a:xfrm>
          <a:solidFill>
            <a:schemeClr val="bg1">
              <a:lumMod val="95000"/>
            </a:schemeClr>
          </a:solidFill>
        </p:spPr>
        <p:txBody>
          <a:bodyPr vert="horz" lIns="91440" tIns="45720" rIns="91440" bIns="45720" rtlCol="0">
            <a:normAutofit/>
          </a:bodyPr>
          <a:lstStyle>
            <a:lvl1pPr>
              <a:defRPr lang="en-US" sz="1013"/>
            </a:lvl1pPr>
          </a:lstStyle>
          <a:p>
            <a:pPr marL="0" lvl="0" indent="0" algn="ctr">
              <a:buNone/>
            </a:pPr>
            <a:r>
              <a:rPr lang="en-US"/>
              <a:t>Click icon to add picture</a:t>
            </a:r>
          </a:p>
        </p:txBody>
      </p:sp>
      <p:sp>
        <p:nvSpPr>
          <p:cNvPr id="9" name="Title 4">
            <a:extLst>
              <a:ext uri="{FF2B5EF4-FFF2-40B4-BE49-F238E27FC236}">
                <a16:creationId xmlns:a16="http://schemas.microsoft.com/office/drawing/2014/main" id="{0DA739E5-8FC7-4CD2-9431-CB2A1A015488}"/>
              </a:ext>
            </a:extLst>
          </p:cNvPr>
          <p:cNvSpPr>
            <a:spLocks noGrp="1"/>
          </p:cNvSpPr>
          <p:nvPr>
            <p:ph type="title"/>
          </p:nvPr>
        </p:nvSpPr>
        <p:spPr>
          <a:xfrm>
            <a:off x="278608" y="195263"/>
            <a:ext cx="8640365" cy="569118"/>
          </a:xfrm>
        </p:spPr>
        <p:txBody>
          <a:bodyPr>
            <a:normAutofit/>
          </a:bodyPr>
          <a:lstStyle/>
          <a:p>
            <a:endParaRPr lang="en-US" sz="2700"/>
          </a:p>
        </p:txBody>
      </p:sp>
      <p:sp>
        <p:nvSpPr>
          <p:cNvPr id="10" name="Rectangle 9">
            <a:extLst>
              <a:ext uri="{FF2B5EF4-FFF2-40B4-BE49-F238E27FC236}">
                <a16:creationId xmlns:a16="http://schemas.microsoft.com/office/drawing/2014/main" id="{96381C4B-AE7E-4CCD-B8EF-D4FE60B15E2A}"/>
              </a:ext>
            </a:extLst>
          </p:cNvPr>
          <p:cNvSpPr/>
          <p:nvPr userDrawn="1"/>
        </p:nvSpPr>
        <p:spPr>
          <a:xfrm>
            <a:off x="0" y="195262"/>
            <a:ext cx="225028" cy="566738"/>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Tree>
    <p:extLst>
      <p:ext uri="{BB962C8B-B14F-4D97-AF65-F5344CB8AC3E}">
        <p14:creationId xmlns:p14="http://schemas.microsoft.com/office/powerpoint/2010/main" val="3876566732"/>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4C5F727-FA73-47F4-8647-79441AA996E3}"/>
              </a:ext>
            </a:extLst>
          </p:cNvPr>
          <p:cNvSpPr/>
          <p:nvPr userDrawn="1"/>
        </p:nvSpPr>
        <p:spPr>
          <a:xfrm>
            <a:off x="0" y="0"/>
            <a:ext cx="9144000" cy="47863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2" name="Title 1">
            <a:extLst>
              <a:ext uri="{FF2B5EF4-FFF2-40B4-BE49-F238E27FC236}">
                <a16:creationId xmlns:a16="http://schemas.microsoft.com/office/drawing/2014/main" id="{E94FD2F3-3119-48E2-B464-A93E23C5A607}"/>
              </a:ext>
            </a:extLst>
          </p:cNvPr>
          <p:cNvSpPr>
            <a:spLocks noGrp="1"/>
          </p:cNvSpPr>
          <p:nvPr>
            <p:ph type="title"/>
          </p:nvPr>
        </p:nvSpPr>
        <p:spPr>
          <a:xfrm>
            <a:off x="278608" y="195263"/>
            <a:ext cx="4121945" cy="1603772"/>
          </a:xfrm>
        </p:spPr>
        <p:txBody>
          <a:bodyPr anchor="b">
            <a:noAutofit/>
          </a:bodyPr>
          <a:lstStyle>
            <a:lvl1pPr>
              <a:defRPr sz="2700"/>
            </a:lvl1pPr>
          </a:lstStyle>
          <a:p>
            <a:r>
              <a:rPr lang="en-US" noProof="0"/>
              <a:t>Click to edit Master title style</a:t>
            </a:r>
          </a:p>
        </p:txBody>
      </p:sp>
      <p:sp>
        <p:nvSpPr>
          <p:cNvPr id="3" name="Content Placeholder 2">
            <a:extLst>
              <a:ext uri="{FF2B5EF4-FFF2-40B4-BE49-F238E27FC236}">
                <a16:creationId xmlns:a16="http://schemas.microsoft.com/office/drawing/2014/main" id="{FCE87C6E-3441-429B-A81D-87F8344C068B}"/>
              </a:ext>
            </a:extLst>
          </p:cNvPr>
          <p:cNvSpPr>
            <a:spLocks noGrp="1"/>
          </p:cNvSpPr>
          <p:nvPr>
            <p:ph idx="1"/>
          </p:nvPr>
        </p:nvSpPr>
        <p:spPr>
          <a:xfrm>
            <a:off x="278607" y="1952627"/>
            <a:ext cx="4121945" cy="2680097"/>
          </a:xfrm>
        </p:spPr>
        <p:txBody>
          <a:bodyPr>
            <a:normAutofit/>
          </a:bodyPr>
          <a:lstStyle>
            <a:lvl1pPr>
              <a:defRPr sz="1350"/>
            </a:lvl1pPr>
            <a:lvl2pPr>
              <a:defRPr sz="1238"/>
            </a:lvl2pPr>
            <a:lvl3pPr>
              <a:defRPr sz="1013"/>
            </a:lvl3pPr>
            <a:lvl4pPr>
              <a:defRPr sz="900"/>
            </a:lvl4pPr>
            <a:lvl5pPr>
              <a:defRPr sz="9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Slide Number Placeholder 5">
            <a:extLst>
              <a:ext uri="{FF2B5EF4-FFF2-40B4-BE49-F238E27FC236}">
                <a16:creationId xmlns:a16="http://schemas.microsoft.com/office/drawing/2014/main" id="{FC8ECDD1-1369-42FD-BD19-6797742A154C}"/>
              </a:ext>
            </a:extLst>
          </p:cNvPr>
          <p:cNvSpPr>
            <a:spLocks noGrp="1"/>
          </p:cNvSpPr>
          <p:nvPr>
            <p:ph type="sldNum" sz="quarter" idx="12"/>
          </p:nvPr>
        </p:nvSpPr>
        <p:spPr/>
        <p:txBody>
          <a:bodyPr/>
          <a:lstStyle/>
          <a:p>
            <a:pPr defTabSz="514350"/>
            <a:fld id="{03DC2DEF-D2FE-4B45-ABA4-9F153FD1C98A}" type="slidenum">
              <a:rPr lang="en-US" smtClean="0">
                <a:solidFill>
                  <a:prstClr val="white"/>
                </a:solidFill>
              </a:rPr>
              <a:pPr defTabSz="514350"/>
              <a:t>‹#›</a:t>
            </a:fld>
            <a:endParaRPr lang="en-US">
              <a:solidFill>
                <a:prstClr val="white"/>
              </a:solidFill>
            </a:endParaRPr>
          </a:p>
        </p:txBody>
      </p:sp>
      <p:sp>
        <p:nvSpPr>
          <p:cNvPr id="5" name="Picture Placeholder 1">
            <a:extLst>
              <a:ext uri="{FF2B5EF4-FFF2-40B4-BE49-F238E27FC236}">
                <a16:creationId xmlns:a16="http://schemas.microsoft.com/office/drawing/2014/main" id="{08C777B1-9A90-4B1E-A6AE-9339286077EB}"/>
              </a:ext>
            </a:extLst>
          </p:cNvPr>
          <p:cNvSpPr>
            <a:spLocks noGrp="1"/>
          </p:cNvSpPr>
          <p:nvPr>
            <p:ph type="pic" sz="quarter" idx="10" hasCustomPrompt="1"/>
          </p:nvPr>
        </p:nvSpPr>
        <p:spPr>
          <a:xfrm>
            <a:off x="6893418" y="477962"/>
            <a:ext cx="2019600" cy="2086905"/>
          </a:xfrm>
          <a:custGeom>
            <a:avLst/>
            <a:gdLst>
              <a:gd name="connsiteX0" fmla="*/ 0 w 2692800"/>
              <a:gd name="connsiteY0" fmla="*/ 0 h 2693640"/>
              <a:gd name="connsiteX1" fmla="*/ 2692800 w 2692800"/>
              <a:gd name="connsiteY1" fmla="*/ 0 h 2693640"/>
              <a:gd name="connsiteX2" fmla="*/ 2692800 w 2692800"/>
              <a:gd name="connsiteY2" fmla="*/ 2693640 h 2693640"/>
              <a:gd name="connsiteX3" fmla="*/ 0 w 2692800"/>
              <a:gd name="connsiteY3" fmla="*/ 2693640 h 2693640"/>
            </a:gdLst>
            <a:ahLst/>
            <a:cxnLst>
              <a:cxn ang="0">
                <a:pos x="connsiteX0" y="connsiteY0"/>
              </a:cxn>
              <a:cxn ang="0">
                <a:pos x="connsiteX1" y="connsiteY1"/>
              </a:cxn>
              <a:cxn ang="0">
                <a:pos x="connsiteX2" y="connsiteY2"/>
              </a:cxn>
              <a:cxn ang="0">
                <a:pos x="connsiteX3" y="connsiteY3"/>
              </a:cxn>
            </a:cxnLst>
            <a:rect l="l" t="t" r="r" b="b"/>
            <a:pathLst>
              <a:path w="2692800" h="2693640">
                <a:moveTo>
                  <a:pt x="0" y="0"/>
                </a:moveTo>
                <a:lnTo>
                  <a:pt x="2692800" y="0"/>
                </a:lnTo>
                <a:lnTo>
                  <a:pt x="2692800" y="2693640"/>
                </a:lnTo>
                <a:lnTo>
                  <a:pt x="0" y="2693640"/>
                </a:lnTo>
                <a:close/>
              </a:path>
            </a:pathLst>
          </a:custGeom>
          <a:solidFill>
            <a:schemeClr val="bg1">
              <a:lumMod val="95000"/>
            </a:schemeClr>
          </a:solidFill>
        </p:spPr>
        <p:txBody>
          <a:bodyPr vert="horz" lIns="91440" tIns="45720" rIns="91440" bIns="45720" rtlCol="0">
            <a:normAutofit/>
          </a:bodyPr>
          <a:lstStyle>
            <a:lvl1pPr>
              <a:defRPr lang="en-ID" sz="1013" dirty="0"/>
            </a:lvl1pPr>
          </a:lstStyle>
          <a:p>
            <a:pPr marL="0" lvl="0" indent="0" algn="ctr">
              <a:buNone/>
            </a:pPr>
            <a:r>
              <a:rPr lang="en-US" noProof="0"/>
              <a:t>Add Image Here</a:t>
            </a:r>
          </a:p>
        </p:txBody>
      </p:sp>
      <p:sp>
        <p:nvSpPr>
          <p:cNvPr id="7" name="Picture Placeholder 2">
            <a:extLst>
              <a:ext uri="{FF2B5EF4-FFF2-40B4-BE49-F238E27FC236}">
                <a16:creationId xmlns:a16="http://schemas.microsoft.com/office/drawing/2014/main" id="{0FEA994A-8056-4F3D-9365-B6A362A93EE3}"/>
              </a:ext>
            </a:extLst>
          </p:cNvPr>
          <p:cNvSpPr>
            <a:spLocks noGrp="1"/>
          </p:cNvSpPr>
          <p:nvPr>
            <p:ph type="pic" sz="quarter" idx="11" hasCustomPrompt="1"/>
          </p:nvPr>
        </p:nvSpPr>
        <p:spPr>
          <a:xfrm>
            <a:off x="4873818" y="2572532"/>
            <a:ext cx="2019600" cy="2079240"/>
          </a:xfrm>
          <a:custGeom>
            <a:avLst/>
            <a:gdLst>
              <a:gd name="connsiteX0" fmla="*/ 0 w 2692800"/>
              <a:gd name="connsiteY0" fmla="*/ 0 h 2693640"/>
              <a:gd name="connsiteX1" fmla="*/ 2692800 w 2692800"/>
              <a:gd name="connsiteY1" fmla="*/ 0 h 2693640"/>
              <a:gd name="connsiteX2" fmla="*/ 2692800 w 2692800"/>
              <a:gd name="connsiteY2" fmla="*/ 2693640 h 2693640"/>
              <a:gd name="connsiteX3" fmla="*/ 0 w 2692800"/>
              <a:gd name="connsiteY3" fmla="*/ 2693640 h 2693640"/>
            </a:gdLst>
            <a:ahLst/>
            <a:cxnLst>
              <a:cxn ang="0">
                <a:pos x="connsiteX0" y="connsiteY0"/>
              </a:cxn>
              <a:cxn ang="0">
                <a:pos x="connsiteX1" y="connsiteY1"/>
              </a:cxn>
              <a:cxn ang="0">
                <a:pos x="connsiteX2" y="connsiteY2"/>
              </a:cxn>
              <a:cxn ang="0">
                <a:pos x="connsiteX3" y="connsiteY3"/>
              </a:cxn>
            </a:cxnLst>
            <a:rect l="l" t="t" r="r" b="b"/>
            <a:pathLst>
              <a:path w="2692800" h="2693640">
                <a:moveTo>
                  <a:pt x="0" y="0"/>
                </a:moveTo>
                <a:lnTo>
                  <a:pt x="2692800" y="0"/>
                </a:lnTo>
                <a:lnTo>
                  <a:pt x="2692800" y="2693640"/>
                </a:lnTo>
                <a:lnTo>
                  <a:pt x="0" y="2693640"/>
                </a:lnTo>
                <a:close/>
              </a:path>
            </a:pathLst>
          </a:custGeom>
          <a:solidFill>
            <a:schemeClr val="bg1">
              <a:lumMod val="95000"/>
            </a:schemeClr>
          </a:solidFill>
        </p:spPr>
        <p:txBody>
          <a:bodyPr vert="horz" lIns="91440" tIns="45720" rIns="91440" bIns="45720" rtlCol="0">
            <a:normAutofit/>
          </a:bodyPr>
          <a:lstStyle>
            <a:lvl1pPr>
              <a:defRPr lang="en-ID" sz="1013" dirty="0"/>
            </a:lvl1pPr>
          </a:lstStyle>
          <a:p>
            <a:pPr marL="0" lvl="0" indent="0" algn="ctr">
              <a:buNone/>
            </a:pPr>
            <a:r>
              <a:rPr lang="en-US" noProof="0"/>
              <a:t>Add Image Here</a:t>
            </a:r>
          </a:p>
        </p:txBody>
      </p:sp>
      <p:sp>
        <p:nvSpPr>
          <p:cNvPr id="9" name="Rectangle 8">
            <a:extLst>
              <a:ext uri="{FF2B5EF4-FFF2-40B4-BE49-F238E27FC236}">
                <a16:creationId xmlns:a16="http://schemas.microsoft.com/office/drawing/2014/main" id="{E429E334-587D-4420-9285-C2A5F494582B}"/>
              </a:ext>
            </a:extLst>
          </p:cNvPr>
          <p:cNvSpPr/>
          <p:nvPr userDrawn="1"/>
        </p:nvSpPr>
        <p:spPr>
          <a:xfrm>
            <a:off x="6967142" y="2645419"/>
            <a:ext cx="936077" cy="936077"/>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10" name="Rectangle 9">
            <a:extLst>
              <a:ext uri="{FF2B5EF4-FFF2-40B4-BE49-F238E27FC236}">
                <a16:creationId xmlns:a16="http://schemas.microsoft.com/office/drawing/2014/main" id="{F7BD4601-EF26-4D7C-8CB6-95488F17575B}"/>
              </a:ext>
            </a:extLst>
          </p:cNvPr>
          <p:cNvSpPr/>
          <p:nvPr userDrawn="1"/>
        </p:nvSpPr>
        <p:spPr>
          <a:xfrm>
            <a:off x="6466340" y="2136242"/>
            <a:ext cx="372405" cy="372405"/>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11" name="Rectangle 10">
            <a:extLst>
              <a:ext uri="{FF2B5EF4-FFF2-40B4-BE49-F238E27FC236}">
                <a16:creationId xmlns:a16="http://schemas.microsoft.com/office/drawing/2014/main" id="{91949C41-2679-4E9D-A28C-F0C979F5702B}"/>
              </a:ext>
            </a:extLst>
          </p:cNvPr>
          <p:cNvSpPr/>
          <p:nvPr userDrawn="1"/>
        </p:nvSpPr>
        <p:spPr>
          <a:xfrm>
            <a:off x="6653174" y="1881094"/>
            <a:ext cx="185571" cy="185571"/>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12" name="Rectangle 11">
            <a:extLst>
              <a:ext uri="{FF2B5EF4-FFF2-40B4-BE49-F238E27FC236}">
                <a16:creationId xmlns:a16="http://schemas.microsoft.com/office/drawing/2014/main" id="{3454B05D-55FD-4118-B899-4095FF50870D}"/>
              </a:ext>
            </a:extLst>
          </p:cNvPr>
          <p:cNvSpPr/>
          <p:nvPr userDrawn="1"/>
        </p:nvSpPr>
        <p:spPr>
          <a:xfrm>
            <a:off x="0" y="700090"/>
            <a:ext cx="225028" cy="1098947"/>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Tree>
    <p:extLst>
      <p:ext uri="{BB962C8B-B14F-4D97-AF65-F5344CB8AC3E}">
        <p14:creationId xmlns:p14="http://schemas.microsoft.com/office/powerpoint/2010/main" val="2025658052"/>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4C5F727-FA73-47F4-8647-79441AA996E3}"/>
              </a:ext>
            </a:extLst>
          </p:cNvPr>
          <p:cNvSpPr/>
          <p:nvPr userDrawn="1"/>
        </p:nvSpPr>
        <p:spPr>
          <a:xfrm>
            <a:off x="0" y="0"/>
            <a:ext cx="9144000" cy="47863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2" name="Title 1">
            <a:extLst>
              <a:ext uri="{FF2B5EF4-FFF2-40B4-BE49-F238E27FC236}">
                <a16:creationId xmlns:a16="http://schemas.microsoft.com/office/drawing/2014/main" id="{E94FD2F3-3119-48E2-B464-A93E23C5A607}"/>
              </a:ext>
            </a:extLst>
          </p:cNvPr>
          <p:cNvSpPr>
            <a:spLocks noGrp="1"/>
          </p:cNvSpPr>
          <p:nvPr>
            <p:ph type="title"/>
          </p:nvPr>
        </p:nvSpPr>
        <p:spPr>
          <a:xfrm>
            <a:off x="278608" y="762002"/>
            <a:ext cx="2997993" cy="1876424"/>
          </a:xfrm>
        </p:spPr>
        <p:txBody>
          <a:bodyPr anchor="b">
            <a:noAutofit/>
          </a:bodyPr>
          <a:lstStyle>
            <a:lvl1pPr>
              <a:defRPr sz="2700"/>
            </a:lvl1pPr>
          </a:lstStyle>
          <a:p>
            <a:r>
              <a:rPr lang="en-US"/>
              <a:t>Click to edit Master title style</a:t>
            </a:r>
          </a:p>
        </p:txBody>
      </p:sp>
      <p:sp>
        <p:nvSpPr>
          <p:cNvPr id="3" name="Content Placeholder 2">
            <a:extLst>
              <a:ext uri="{FF2B5EF4-FFF2-40B4-BE49-F238E27FC236}">
                <a16:creationId xmlns:a16="http://schemas.microsoft.com/office/drawing/2014/main" id="{FCE87C6E-3441-429B-A81D-87F8344C068B}"/>
              </a:ext>
            </a:extLst>
          </p:cNvPr>
          <p:cNvSpPr>
            <a:spLocks noGrp="1"/>
          </p:cNvSpPr>
          <p:nvPr>
            <p:ph idx="1"/>
          </p:nvPr>
        </p:nvSpPr>
        <p:spPr>
          <a:xfrm>
            <a:off x="278607" y="2714627"/>
            <a:ext cx="2997994" cy="1918097"/>
          </a:xfrm>
        </p:spPr>
        <p:txBody>
          <a:bodyPr>
            <a:normAutofit/>
          </a:bodyPr>
          <a:lstStyle>
            <a:lvl1pPr>
              <a:defRPr sz="1125"/>
            </a:lvl1pPr>
            <a:lvl2pPr>
              <a:defRPr sz="1013"/>
            </a:lvl2pPr>
            <a:lvl3pPr>
              <a:defRPr sz="900"/>
            </a:lvl3pPr>
            <a:lvl4pPr>
              <a:defRPr sz="788"/>
            </a:lvl4pPr>
            <a:lvl5pPr>
              <a:defRPr sz="788"/>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FC8ECDD1-1369-42FD-BD19-6797742A154C}"/>
              </a:ext>
            </a:extLst>
          </p:cNvPr>
          <p:cNvSpPr>
            <a:spLocks noGrp="1"/>
          </p:cNvSpPr>
          <p:nvPr>
            <p:ph type="sldNum" sz="quarter" idx="12"/>
          </p:nvPr>
        </p:nvSpPr>
        <p:spPr/>
        <p:txBody>
          <a:bodyPr/>
          <a:lstStyle/>
          <a:p>
            <a:pPr defTabSz="514350"/>
            <a:fld id="{03DC2DEF-D2FE-4B45-ABA4-9F153FD1C98A}" type="slidenum">
              <a:rPr lang="en-US" smtClean="0">
                <a:solidFill>
                  <a:prstClr val="white"/>
                </a:solidFill>
              </a:rPr>
              <a:pPr defTabSz="514350"/>
              <a:t>‹#›</a:t>
            </a:fld>
            <a:endParaRPr lang="en-US">
              <a:solidFill>
                <a:prstClr val="white"/>
              </a:solidFill>
            </a:endParaRPr>
          </a:p>
        </p:txBody>
      </p:sp>
      <p:sp>
        <p:nvSpPr>
          <p:cNvPr id="13" name="Picture Placeholder 6">
            <a:extLst>
              <a:ext uri="{FF2B5EF4-FFF2-40B4-BE49-F238E27FC236}">
                <a16:creationId xmlns:a16="http://schemas.microsoft.com/office/drawing/2014/main" id="{9303FD92-1AC4-4708-B13E-C97E00210D2E}"/>
              </a:ext>
            </a:extLst>
          </p:cNvPr>
          <p:cNvSpPr>
            <a:spLocks noGrp="1"/>
          </p:cNvSpPr>
          <p:nvPr>
            <p:ph type="pic" sz="quarter" idx="13"/>
          </p:nvPr>
        </p:nvSpPr>
        <p:spPr>
          <a:xfrm>
            <a:off x="3676651" y="464344"/>
            <a:ext cx="2590800" cy="4186238"/>
          </a:xfrm>
          <a:solidFill>
            <a:schemeClr val="bg1">
              <a:lumMod val="95000"/>
            </a:schemeClr>
          </a:solidFill>
        </p:spPr>
        <p:txBody>
          <a:bodyPr vert="horz" lIns="91440" tIns="45720" rIns="91440" bIns="45720" rtlCol="0">
            <a:normAutofit/>
          </a:bodyPr>
          <a:lstStyle>
            <a:lvl1pPr>
              <a:defRPr lang="en-US" sz="1013"/>
            </a:lvl1pPr>
          </a:lstStyle>
          <a:p>
            <a:pPr marL="0" lvl="0" indent="0" algn="ctr">
              <a:buNone/>
            </a:pPr>
            <a:r>
              <a:rPr lang="en-US"/>
              <a:t>Click icon to add picture</a:t>
            </a:r>
          </a:p>
        </p:txBody>
      </p:sp>
      <p:sp>
        <p:nvSpPr>
          <p:cNvPr id="14" name="Picture Placeholder 6">
            <a:extLst>
              <a:ext uri="{FF2B5EF4-FFF2-40B4-BE49-F238E27FC236}">
                <a16:creationId xmlns:a16="http://schemas.microsoft.com/office/drawing/2014/main" id="{F6824EBC-CC6E-4D5A-B85A-DAC55ACE8533}"/>
              </a:ext>
            </a:extLst>
          </p:cNvPr>
          <p:cNvSpPr>
            <a:spLocks noGrp="1"/>
          </p:cNvSpPr>
          <p:nvPr>
            <p:ph type="pic" sz="quarter" idx="14"/>
          </p:nvPr>
        </p:nvSpPr>
        <p:spPr>
          <a:xfrm>
            <a:off x="6324601" y="195265"/>
            <a:ext cx="2590800" cy="4186237"/>
          </a:xfrm>
          <a:solidFill>
            <a:schemeClr val="bg1">
              <a:lumMod val="95000"/>
            </a:schemeClr>
          </a:solidFill>
        </p:spPr>
        <p:txBody>
          <a:bodyPr vert="horz" lIns="91440" tIns="45720" rIns="91440" bIns="45720" rtlCol="0">
            <a:normAutofit/>
          </a:bodyPr>
          <a:lstStyle>
            <a:lvl1pPr>
              <a:defRPr lang="en-US" sz="1013"/>
            </a:lvl1pPr>
          </a:lstStyle>
          <a:p>
            <a:pPr marL="0" lvl="0" indent="0" algn="ctr">
              <a:buNone/>
            </a:pPr>
            <a:r>
              <a:rPr lang="en-US"/>
              <a:t>Click icon to add picture</a:t>
            </a:r>
          </a:p>
        </p:txBody>
      </p:sp>
      <p:sp>
        <p:nvSpPr>
          <p:cNvPr id="15" name="Rectangle 14">
            <a:extLst>
              <a:ext uri="{FF2B5EF4-FFF2-40B4-BE49-F238E27FC236}">
                <a16:creationId xmlns:a16="http://schemas.microsoft.com/office/drawing/2014/main" id="{43661888-890D-4E0C-8076-65EDFDB7DE27}"/>
              </a:ext>
            </a:extLst>
          </p:cNvPr>
          <p:cNvSpPr/>
          <p:nvPr userDrawn="1"/>
        </p:nvSpPr>
        <p:spPr>
          <a:xfrm>
            <a:off x="6324601" y="4381502"/>
            <a:ext cx="2594372" cy="269081"/>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16" name="Rectangle 15">
            <a:extLst>
              <a:ext uri="{FF2B5EF4-FFF2-40B4-BE49-F238E27FC236}">
                <a16:creationId xmlns:a16="http://schemas.microsoft.com/office/drawing/2014/main" id="{5AE48EF9-5BAF-4BD7-A6BE-866C0307B69F}"/>
              </a:ext>
            </a:extLst>
          </p:cNvPr>
          <p:cNvSpPr/>
          <p:nvPr userDrawn="1"/>
        </p:nvSpPr>
        <p:spPr>
          <a:xfrm>
            <a:off x="3676651" y="179634"/>
            <a:ext cx="2594372" cy="269081"/>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17" name="Rectangle 16">
            <a:extLst>
              <a:ext uri="{FF2B5EF4-FFF2-40B4-BE49-F238E27FC236}">
                <a16:creationId xmlns:a16="http://schemas.microsoft.com/office/drawing/2014/main" id="{E8D4A5F4-99AC-4FB3-8A59-AB8D7B4FC7D7}"/>
              </a:ext>
            </a:extLst>
          </p:cNvPr>
          <p:cNvSpPr/>
          <p:nvPr userDrawn="1"/>
        </p:nvSpPr>
        <p:spPr>
          <a:xfrm>
            <a:off x="0" y="1038225"/>
            <a:ext cx="133350" cy="3343275"/>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Tree>
    <p:extLst>
      <p:ext uri="{BB962C8B-B14F-4D97-AF65-F5344CB8AC3E}">
        <p14:creationId xmlns:p14="http://schemas.microsoft.com/office/powerpoint/2010/main" val="586397926"/>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4C5F727-FA73-47F4-8647-79441AA996E3}"/>
              </a:ext>
            </a:extLst>
          </p:cNvPr>
          <p:cNvSpPr/>
          <p:nvPr userDrawn="1"/>
        </p:nvSpPr>
        <p:spPr>
          <a:xfrm>
            <a:off x="0" y="0"/>
            <a:ext cx="9144000" cy="47863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2" name="Title 1">
            <a:extLst>
              <a:ext uri="{FF2B5EF4-FFF2-40B4-BE49-F238E27FC236}">
                <a16:creationId xmlns:a16="http://schemas.microsoft.com/office/drawing/2014/main" id="{E94FD2F3-3119-48E2-B464-A93E23C5A607}"/>
              </a:ext>
            </a:extLst>
          </p:cNvPr>
          <p:cNvSpPr>
            <a:spLocks noGrp="1"/>
          </p:cNvSpPr>
          <p:nvPr>
            <p:ph type="title"/>
          </p:nvPr>
        </p:nvSpPr>
        <p:spPr>
          <a:xfrm>
            <a:off x="278608" y="357190"/>
            <a:ext cx="3874293" cy="1918097"/>
          </a:xfrm>
        </p:spPr>
        <p:txBody>
          <a:bodyPr anchor="ctr">
            <a:noAutofit/>
          </a:bodyPr>
          <a:lstStyle>
            <a:lvl1pPr>
              <a:defRPr sz="3038"/>
            </a:lvl1pPr>
          </a:lstStyle>
          <a:p>
            <a:r>
              <a:rPr lang="en-US"/>
              <a:t>Click to edit Master title style</a:t>
            </a:r>
          </a:p>
        </p:txBody>
      </p:sp>
      <p:sp>
        <p:nvSpPr>
          <p:cNvPr id="3" name="Content Placeholder 2">
            <a:extLst>
              <a:ext uri="{FF2B5EF4-FFF2-40B4-BE49-F238E27FC236}">
                <a16:creationId xmlns:a16="http://schemas.microsoft.com/office/drawing/2014/main" id="{FCE87C6E-3441-429B-A81D-87F8344C068B}"/>
              </a:ext>
            </a:extLst>
          </p:cNvPr>
          <p:cNvSpPr>
            <a:spLocks noGrp="1"/>
          </p:cNvSpPr>
          <p:nvPr>
            <p:ph idx="1"/>
          </p:nvPr>
        </p:nvSpPr>
        <p:spPr>
          <a:xfrm>
            <a:off x="4572001" y="357190"/>
            <a:ext cx="4346972" cy="1918097"/>
          </a:xfrm>
        </p:spPr>
        <p:txBody>
          <a:bodyPr>
            <a:normAutofit/>
          </a:bodyPr>
          <a:lstStyle>
            <a:lvl1pPr>
              <a:defRPr sz="1125"/>
            </a:lvl1pPr>
            <a:lvl2pPr>
              <a:defRPr sz="1013"/>
            </a:lvl2pPr>
            <a:lvl3pPr>
              <a:defRPr sz="900"/>
            </a:lvl3pPr>
            <a:lvl4pPr>
              <a:defRPr sz="788"/>
            </a:lvl4pPr>
            <a:lvl5pPr>
              <a:defRPr sz="788"/>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FC8ECDD1-1369-42FD-BD19-6797742A154C}"/>
              </a:ext>
            </a:extLst>
          </p:cNvPr>
          <p:cNvSpPr>
            <a:spLocks noGrp="1"/>
          </p:cNvSpPr>
          <p:nvPr>
            <p:ph type="sldNum" sz="quarter" idx="12"/>
          </p:nvPr>
        </p:nvSpPr>
        <p:spPr/>
        <p:txBody>
          <a:bodyPr/>
          <a:lstStyle/>
          <a:p>
            <a:pPr defTabSz="514350"/>
            <a:fld id="{03DC2DEF-D2FE-4B45-ABA4-9F153FD1C98A}" type="slidenum">
              <a:rPr lang="en-US" smtClean="0">
                <a:solidFill>
                  <a:prstClr val="white"/>
                </a:solidFill>
              </a:rPr>
              <a:pPr defTabSz="514350"/>
              <a:t>‹#›</a:t>
            </a:fld>
            <a:endParaRPr lang="en-US">
              <a:solidFill>
                <a:prstClr val="white"/>
              </a:solidFill>
            </a:endParaRPr>
          </a:p>
        </p:txBody>
      </p:sp>
      <p:sp>
        <p:nvSpPr>
          <p:cNvPr id="13" name="Picture Placeholder 6">
            <a:extLst>
              <a:ext uri="{FF2B5EF4-FFF2-40B4-BE49-F238E27FC236}">
                <a16:creationId xmlns:a16="http://schemas.microsoft.com/office/drawing/2014/main" id="{9303FD92-1AC4-4708-B13E-C97E00210D2E}"/>
              </a:ext>
            </a:extLst>
          </p:cNvPr>
          <p:cNvSpPr>
            <a:spLocks noGrp="1"/>
          </p:cNvSpPr>
          <p:nvPr>
            <p:ph type="pic" sz="quarter" idx="13"/>
          </p:nvPr>
        </p:nvSpPr>
        <p:spPr>
          <a:xfrm>
            <a:off x="278608" y="2425458"/>
            <a:ext cx="8640365" cy="2225125"/>
          </a:xfrm>
          <a:solidFill>
            <a:schemeClr val="bg1">
              <a:lumMod val="95000"/>
            </a:schemeClr>
          </a:solidFill>
        </p:spPr>
        <p:txBody>
          <a:bodyPr vert="horz" lIns="91440" tIns="45720" rIns="91440" bIns="45720" rtlCol="0">
            <a:normAutofit/>
          </a:bodyPr>
          <a:lstStyle>
            <a:lvl1pPr>
              <a:defRPr lang="en-US" sz="1013"/>
            </a:lvl1pPr>
          </a:lstStyle>
          <a:p>
            <a:pPr marL="0" lvl="0" indent="0" algn="ctr">
              <a:buNone/>
            </a:pPr>
            <a:r>
              <a:rPr lang="en-US"/>
              <a:t>Click icon to add picture</a:t>
            </a:r>
          </a:p>
        </p:txBody>
      </p:sp>
      <p:sp>
        <p:nvSpPr>
          <p:cNvPr id="11" name="Rectangle 10">
            <a:extLst>
              <a:ext uri="{FF2B5EF4-FFF2-40B4-BE49-F238E27FC236}">
                <a16:creationId xmlns:a16="http://schemas.microsoft.com/office/drawing/2014/main" id="{0E4979D5-6F1E-40A2-9A8E-8C5AE1AA3B62}"/>
              </a:ext>
            </a:extLst>
          </p:cNvPr>
          <p:cNvSpPr/>
          <p:nvPr userDrawn="1"/>
        </p:nvSpPr>
        <p:spPr>
          <a:xfrm>
            <a:off x="1" y="357190"/>
            <a:ext cx="123825" cy="191809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Tree>
    <p:extLst>
      <p:ext uri="{BB962C8B-B14F-4D97-AF65-F5344CB8AC3E}">
        <p14:creationId xmlns:p14="http://schemas.microsoft.com/office/powerpoint/2010/main" val="574861833"/>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4C5F727-FA73-47F4-8647-79441AA996E3}"/>
              </a:ext>
            </a:extLst>
          </p:cNvPr>
          <p:cNvSpPr/>
          <p:nvPr userDrawn="1"/>
        </p:nvSpPr>
        <p:spPr>
          <a:xfrm>
            <a:off x="0" y="0"/>
            <a:ext cx="9144000" cy="47863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11" name="Rectangle 10">
            <a:extLst>
              <a:ext uri="{FF2B5EF4-FFF2-40B4-BE49-F238E27FC236}">
                <a16:creationId xmlns:a16="http://schemas.microsoft.com/office/drawing/2014/main" id="{0E4979D5-6F1E-40A2-9A8E-8C5AE1AA3B62}"/>
              </a:ext>
            </a:extLst>
          </p:cNvPr>
          <p:cNvSpPr/>
          <p:nvPr userDrawn="1"/>
        </p:nvSpPr>
        <p:spPr>
          <a:xfrm>
            <a:off x="1" y="0"/>
            <a:ext cx="3853544" cy="5143500"/>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2" name="Title 1">
            <a:extLst>
              <a:ext uri="{FF2B5EF4-FFF2-40B4-BE49-F238E27FC236}">
                <a16:creationId xmlns:a16="http://schemas.microsoft.com/office/drawing/2014/main" id="{E94FD2F3-3119-48E2-B464-A93E23C5A607}"/>
              </a:ext>
            </a:extLst>
          </p:cNvPr>
          <p:cNvSpPr>
            <a:spLocks noGrp="1"/>
          </p:cNvSpPr>
          <p:nvPr>
            <p:ph type="title"/>
          </p:nvPr>
        </p:nvSpPr>
        <p:spPr>
          <a:xfrm>
            <a:off x="4964399" y="972132"/>
            <a:ext cx="3954573" cy="1163680"/>
          </a:xfrm>
        </p:spPr>
        <p:txBody>
          <a:bodyPr anchor="b">
            <a:noAutofit/>
          </a:bodyPr>
          <a:lstStyle>
            <a:lvl1pPr>
              <a:defRPr sz="3038"/>
            </a:lvl1pPr>
          </a:lstStyle>
          <a:p>
            <a:r>
              <a:rPr lang="en-US"/>
              <a:t>Click to edit Master title style</a:t>
            </a:r>
          </a:p>
        </p:txBody>
      </p:sp>
      <p:sp>
        <p:nvSpPr>
          <p:cNvPr id="3" name="Content Placeholder 2">
            <a:extLst>
              <a:ext uri="{FF2B5EF4-FFF2-40B4-BE49-F238E27FC236}">
                <a16:creationId xmlns:a16="http://schemas.microsoft.com/office/drawing/2014/main" id="{FCE87C6E-3441-429B-A81D-87F8344C068B}"/>
              </a:ext>
            </a:extLst>
          </p:cNvPr>
          <p:cNvSpPr>
            <a:spLocks noGrp="1"/>
          </p:cNvSpPr>
          <p:nvPr>
            <p:ph idx="1"/>
          </p:nvPr>
        </p:nvSpPr>
        <p:spPr>
          <a:xfrm>
            <a:off x="4964399" y="2305477"/>
            <a:ext cx="3954573" cy="1918097"/>
          </a:xfrm>
        </p:spPr>
        <p:txBody>
          <a:bodyPr>
            <a:normAutofit/>
          </a:bodyPr>
          <a:lstStyle>
            <a:lvl1pPr>
              <a:defRPr sz="1350"/>
            </a:lvl1pPr>
            <a:lvl2pPr>
              <a:defRPr sz="1238"/>
            </a:lvl2pPr>
            <a:lvl3pPr>
              <a:defRPr sz="1013"/>
            </a:lvl3pPr>
            <a:lvl4pPr>
              <a:defRPr sz="900"/>
            </a:lvl4pPr>
            <a:lvl5pP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FC8ECDD1-1369-42FD-BD19-6797742A154C}"/>
              </a:ext>
            </a:extLst>
          </p:cNvPr>
          <p:cNvSpPr>
            <a:spLocks noGrp="1"/>
          </p:cNvSpPr>
          <p:nvPr>
            <p:ph type="sldNum" sz="quarter" idx="12"/>
          </p:nvPr>
        </p:nvSpPr>
        <p:spPr/>
        <p:txBody>
          <a:bodyPr/>
          <a:lstStyle/>
          <a:p>
            <a:pPr defTabSz="514350"/>
            <a:fld id="{03DC2DEF-D2FE-4B45-ABA4-9F153FD1C98A}" type="slidenum">
              <a:rPr lang="en-US" smtClean="0">
                <a:solidFill>
                  <a:prstClr val="white"/>
                </a:solidFill>
              </a:rPr>
              <a:pPr defTabSz="514350"/>
              <a:t>‹#›</a:t>
            </a:fld>
            <a:endParaRPr lang="en-US">
              <a:solidFill>
                <a:prstClr val="white"/>
              </a:solidFill>
            </a:endParaRPr>
          </a:p>
        </p:txBody>
      </p:sp>
      <p:sp>
        <p:nvSpPr>
          <p:cNvPr id="13" name="Picture Placeholder 6">
            <a:extLst>
              <a:ext uri="{FF2B5EF4-FFF2-40B4-BE49-F238E27FC236}">
                <a16:creationId xmlns:a16="http://schemas.microsoft.com/office/drawing/2014/main" id="{9303FD92-1AC4-4708-B13E-C97E00210D2E}"/>
              </a:ext>
            </a:extLst>
          </p:cNvPr>
          <p:cNvSpPr>
            <a:spLocks noGrp="1"/>
          </p:cNvSpPr>
          <p:nvPr>
            <p:ph type="pic" sz="quarter" idx="13"/>
          </p:nvPr>
        </p:nvSpPr>
        <p:spPr>
          <a:xfrm>
            <a:off x="838201" y="762000"/>
            <a:ext cx="3853544" cy="3733800"/>
          </a:xfrm>
          <a:solidFill>
            <a:schemeClr val="bg1">
              <a:lumMod val="95000"/>
            </a:schemeClr>
          </a:solidFill>
        </p:spPr>
        <p:txBody>
          <a:bodyPr vert="horz" lIns="91440" tIns="45720" rIns="91440" bIns="45720" rtlCol="0">
            <a:normAutofit/>
          </a:bodyPr>
          <a:lstStyle>
            <a:lvl1pPr>
              <a:defRPr lang="en-US" sz="1013"/>
            </a:lvl1pPr>
          </a:lstStyle>
          <a:p>
            <a:pPr marL="0" lvl="0" indent="0" algn="ctr">
              <a:buNone/>
            </a:pPr>
            <a:r>
              <a:rPr lang="en-US"/>
              <a:t>Click icon to add picture</a:t>
            </a:r>
          </a:p>
        </p:txBody>
      </p:sp>
      <p:sp>
        <p:nvSpPr>
          <p:cNvPr id="4" name="Rectangle 3">
            <a:extLst>
              <a:ext uri="{FF2B5EF4-FFF2-40B4-BE49-F238E27FC236}">
                <a16:creationId xmlns:a16="http://schemas.microsoft.com/office/drawing/2014/main" id="{7306EB3B-6A54-45E7-B23D-F9515CC15D12}"/>
              </a:ext>
            </a:extLst>
          </p:cNvPr>
          <p:cNvSpPr/>
          <p:nvPr userDrawn="1"/>
        </p:nvSpPr>
        <p:spPr>
          <a:xfrm>
            <a:off x="0" y="4495800"/>
            <a:ext cx="3069772" cy="647700"/>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9" name="Rectangle 8">
            <a:extLst>
              <a:ext uri="{FF2B5EF4-FFF2-40B4-BE49-F238E27FC236}">
                <a16:creationId xmlns:a16="http://schemas.microsoft.com/office/drawing/2014/main" id="{7E110354-15BA-4B22-B7CF-3D5BFA5C722D}"/>
              </a:ext>
            </a:extLst>
          </p:cNvPr>
          <p:cNvSpPr/>
          <p:nvPr userDrawn="1"/>
        </p:nvSpPr>
        <p:spPr>
          <a:xfrm>
            <a:off x="1621974" y="654908"/>
            <a:ext cx="3069772" cy="103932"/>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Tree>
    <p:extLst>
      <p:ext uri="{BB962C8B-B14F-4D97-AF65-F5344CB8AC3E}">
        <p14:creationId xmlns:p14="http://schemas.microsoft.com/office/powerpoint/2010/main" val="51253075"/>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6_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4C5F727-FA73-47F4-8647-79441AA996E3}"/>
              </a:ext>
            </a:extLst>
          </p:cNvPr>
          <p:cNvSpPr/>
          <p:nvPr userDrawn="1"/>
        </p:nvSpPr>
        <p:spPr>
          <a:xfrm>
            <a:off x="0" y="-527641"/>
            <a:ext cx="9144000" cy="47863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2" name="Title 1">
            <a:extLst>
              <a:ext uri="{FF2B5EF4-FFF2-40B4-BE49-F238E27FC236}">
                <a16:creationId xmlns:a16="http://schemas.microsoft.com/office/drawing/2014/main" id="{E94FD2F3-3119-48E2-B464-A93E23C5A607}"/>
              </a:ext>
            </a:extLst>
          </p:cNvPr>
          <p:cNvSpPr>
            <a:spLocks noGrp="1"/>
          </p:cNvSpPr>
          <p:nvPr>
            <p:ph type="title"/>
          </p:nvPr>
        </p:nvSpPr>
        <p:spPr>
          <a:xfrm>
            <a:off x="278607" y="2393156"/>
            <a:ext cx="2333966" cy="1412471"/>
          </a:xfrm>
        </p:spPr>
        <p:txBody>
          <a:bodyPr anchor="ctr">
            <a:noAutofit/>
          </a:bodyPr>
          <a:lstStyle>
            <a:lvl1pPr>
              <a:defRPr sz="2700"/>
            </a:lvl1pPr>
          </a:lstStyle>
          <a:p>
            <a:r>
              <a:rPr lang="en-US"/>
              <a:t>Click to edit Master title style</a:t>
            </a:r>
          </a:p>
        </p:txBody>
      </p:sp>
      <p:sp>
        <p:nvSpPr>
          <p:cNvPr id="3" name="Content Placeholder 2">
            <a:extLst>
              <a:ext uri="{FF2B5EF4-FFF2-40B4-BE49-F238E27FC236}">
                <a16:creationId xmlns:a16="http://schemas.microsoft.com/office/drawing/2014/main" id="{FCE87C6E-3441-429B-A81D-87F8344C068B}"/>
              </a:ext>
            </a:extLst>
          </p:cNvPr>
          <p:cNvSpPr>
            <a:spLocks noGrp="1"/>
          </p:cNvSpPr>
          <p:nvPr>
            <p:ph idx="1"/>
          </p:nvPr>
        </p:nvSpPr>
        <p:spPr>
          <a:xfrm>
            <a:off x="5617028" y="1028227"/>
            <a:ext cx="3301944" cy="1829615"/>
          </a:xfrm>
        </p:spPr>
        <p:txBody>
          <a:bodyPr anchor="ctr">
            <a:normAutofit/>
          </a:bodyPr>
          <a:lstStyle>
            <a:lvl1pPr>
              <a:defRPr sz="1125"/>
            </a:lvl1pPr>
            <a:lvl2pPr>
              <a:defRPr sz="1013"/>
            </a:lvl2pPr>
            <a:lvl3pPr>
              <a:defRPr sz="900"/>
            </a:lvl3pPr>
            <a:lvl4pPr>
              <a:defRPr sz="788"/>
            </a:lvl4pPr>
            <a:lvl5pPr>
              <a:defRPr sz="788"/>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FC8ECDD1-1369-42FD-BD19-6797742A154C}"/>
              </a:ext>
            </a:extLst>
          </p:cNvPr>
          <p:cNvSpPr>
            <a:spLocks noGrp="1"/>
          </p:cNvSpPr>
          <p:nvPr>
            <p:ph type="sldNum" sz="quarter" idx="12"/>
          </p:nvPr>
        </p:nvSpPr>
        <p:spPr/>
        <p:txBody>
          <a:bodyPr/>
          <a:lstStyle/>
          <a:p>
            <a:pPr defTabSz="514350"/>
            <a:fld id="{03DC2DEF-D2FE-4B45-ABA4-9F153FD1C98A}" type="slidenum">
              <a:rPr lang="en-US" smtClean="0">
                <a:solidFill>
                  <a:prstClr val="white"/>
                </a:solidFill>
              </a:rPr>
              <a:pPr defTabSz="514350"/>
              <a:t>‹#›</a:t>
            </a:fld>
            <a:endParaRPr lang="en-US">
              <a:solidFill>
                <a:prstClr val="white"/>
              </a:solidFill>
            </a:endParaRPr>
          </a:p>
        </p:txBody>
      </p:sp>
      <p:sp>
        <p:nvSpPr>
          <p:cNvPr id="13" name="Picture Placeholder 6">
            <a:extLst>
              <a:ext uri="{FF2B5EF4-FFF2-40B4-BE49-F238E27FC236}">
                <a16:creationId xmlns:a16="http://schemas.microsoft.com/office/drawing/2014/main" id="{9303FD92-1AC4-4708-B13E-C97E00210D2E}"/>
              </a:ext>
            </a:extLst>
          </p:cNvPr>
          <p:cNvSpPr>
            <a:spLocks noGrp="1"/>
          </p:cNvSpPr>
          <p:nvPr>
            <p:ph type="pic" sz="quarter" idx="13"/>
          </p:nvPr>
        </p:nvSpPr>
        <p:spPr>
          <a:xfrm>
            <a:off x="2754087" y="0"/>
            <a:ext cx="2721428" cy="5143500"/>
          </a:xfrm>
          <a:solidFill>
            <a:schemeClr val="bg1">
              <a:lumMod val="95000"/>
            </a:schemeClr>
          </a:solidFill>
        </p:spPr>
        <p:txBody>
          <a:bodyPr vert="horz" lIns="91440" tIns="45720" rIns="91440" bIns="45720" rtlCol="0">
            <a:normAutofit/>
          </a:bodyPr>
          <a:lstStyle>
            <a:lvl1pPr>
              <a:defRPr lang="en-US" sz="1013"/>
            </a:lvl1pPr>
          </a:lstStyle>
          <a:p>
            <a:pPr marL="0" lvl="0" indent="0" algn="ctr">
              <a:buNone/>
            </a:pPr>
            <a:r>
              <a:rPr lang="en-US"/>
              <a:t>Click icon to add picture</a:t>
            </a:r>
          </a:p>
        </p:txBody>
      </p:sp>
      <p:sp>
        <p:nvSpPr>
          <p:cNvPr id="5" name="Rectangle 4">
            <a:extLst>
              <a:ext uri="{FF2B5EF4-FFF2-40B4-BE49-F238E27FC236}">
                <a16:creationId xmlns:a16="http://schemas.microsoft.com/office/drawing/2014/main" id="{8E16C293-C1E0-4EA5-BDE5-D226D72FC08B}"/>
              </a:ext>
            </a:extLst>
          </p:cNvPr>
          <p:cNvSpPr/>
          <p:nvPr userDrawn="1"/>
        </p:nvSpPr>
        <p:spPr>
          <a:xfrm>
            <a:off x="278607" y="3973285"/>
            <a:ext cx="2333966" cy="1170215"/>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12" name="Rectangle 11">
            <a:extLst>
              <a:ext uri="{FF2B5EF4-FFF2-40B4-BE49-F238E27FC236}">
                <a16:creationId xmlns:a16="http://schemas.microsoft.com/office/drawing/2014/main" id="{DC770C08-8FFF-4293-8E7D-DBFEE4E3E443}"/>
              </a:ext>
            </a:extLst>
          </p:cNvPr>
          <p:cNvSpPr/>
          <p:nvPr userDrawn="1"/>
        </p:nvSpPr>
        <p:spPr>
          <a:xfrm>
            <a:off x="5617029" y="0"/>
            <a:ext cx="3301945" cy="1170215"/>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10" name="Content Placeholder 2">
            <a:extLst>
              <a:ext uri="{FF2B5EF4-FFF2-40B4-BE49-F238E27FC236}">
                <a16:creationId xmlns:a16="http://schemas.microsoft.com/office/drawing/2014/main" id="{1DC6A205-6986-49FD-B7A7-9CEE6CDE025F}"/>
              </a:ext>
            </a:extLst>
          </p:cNvPr>
          <p:cNvSpPr>
            <a:spLocks noGrp="1"/>
          </p:cNvSpPr>
          <p:nvPr>
            <p:ph idx="14"/>
          </p:nvPr>
        </p:nvSpPr>
        <p:spPr>
          <a:xfrm>
            <a:off x="5617028" y="2977462"/>
            <a:ext cx="3301944" cy="1829615"/>
          </a:xfrm>
        </p:spPr>
        <p:txBody>
          <a:bodyPr anchor="ctr">
            <a:normAutofit/>
          </a:bodyPr>
          <a:lstStyle>
            <a:lvl1pPr>
              <a:defRPr sz="1125"/>
            </a:lvl1pPr>
            <a:lvl2pPr>
              <a:defRPr sz="1013"/>
            </a:lvl2pPr>
            <a:lvl3pPr>
              <a:defRPr sz="900"/>
            </a:lvl3pPr>
            <a:lvl4pPr>
              <a:defRPr sz="788"/>
            </a:lvl4pPr>
            <a:lvl5pPr>
              <a:defRPr sz="788"/>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B049B12B-81E3-4FA3-8D61-D48227AA881E}"/>
              </a:ext>
            </a:extLst>
          </p:cNvPr>
          <p:cNvSpPr>
            <a:spLocks noGrp="1"/>
          </p:cNvSpPr>
          <p:nvPr>
            <p:ph idx="15"/>
          </p:nvPr>
        </p:nvSpPr>
        <p:spPr>
          <a:xfrm>
            <a:off x="225028" y="0"/>
            <a:ext cx="2387545" cy="2225498"/>
          </a:xfrm>
        </p:spPr>
        <p:txBody>
          <a:bodyPr anchor="ctr">
            <a:normAutofit/>
          </a:bodyPr>
          <a:lstStyle>
            <a:lvl1pPr>
              <a:defRPr sz="1125"/>
            </a:lvl1pPr>
            <a:lvl2pPr>
              <a:defRPr sz="1013"/>
            </a:lvl2pPr>
            <a:lvl3pPr>
              <a:defRPr sz="900"/>
            </a:lvl3pPr>
            <a:lvl4pPr>
              <a:defRPr sz="788"/>
            </a:lvl4pPr>
            <a:lvl5pPr>
              <a:defRPr sz="788"/>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46686886"/>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D497887-B1EF-4184-95F4-276A92D54B8F}"/>
              </a:ext>
            </a:extLst>
          </p:cNvPr>
          <p:cNvSpPr/>
          <p:nvPr userDrawn="1"/>
        </p:nvSpPr>
        <p:spPr>
          <a:xfrm>
            <a:off x="0" y="0"/>
            <a:ext cx="9144000" cy="47863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8" name="Rectangle 7">
            <a:extLst>
              <a:ext uri="{FF2B5EF4-FFF2-40B4-BE49-F238E27FC236}">
                <a16:creationId xmlns:a16="http://schemas.microsoft.com/office/drawing/2014/main" id="{4F93C6CC-9D8D-4981-8106-72C617756BD8}"/>
              </a:ext>
            </a:extLst>
          </p:cNvPr>
          <p:cNvSpPr/>
          <p:nvPr userDrawn="1"/>
        </p:nvSpPr>
        <p:spPr>
          <a:xfrm>
            <a:off x="0" y="1042309"/>
            <a:ext cx="9144000" cy="3058886"/>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2" name="Title 1">
            <a:extLst>
              <a:ext uri="{FF2B5EF4-FFF2-40B4-BE49-F238E27FC236}">
                <a16:creationId xmlns:a16="http://schemas.microsoft.com/office/drawing/2014/main" id="{4C2FFEDF-1F62-45E5-8000-9689D9DFC4D1}"/>
              </a:ext>
            </a:extLst>
          </p:cNvPr>
          <p:cNvSpPr>
            <a:spLocks noGrp="1"/>
          </p:cNvSpPr>
          <p:nvPr>
            <p:ph type="title"/>
          </p:nvPr>
        </p:nvSpPr>
        <p:spPr>
          <a:xfrm>
            <a:off x="623888" y="1748690"/>
            <a:ext cx="7886700" cy="1125140"/>
          </a:xfrm>
        </p:spPr>
        <p:txBody>
          <a:bodyPr anchor="ctr"/>
          <a:lstStyle>
            <a:lvl1pPr>
              <a:defRPr sz="3375">
                <a:solidFill>
                  <a:schemeClr val="bg1"/>
                </a:solidFill>
              </a:defRPr>
            </a:lvl1pPr>
          </a:lstStyle>
          <a:p>
            <a:r>
              <a:rPr lang="en-US"/>
              <a:t>Click to edit Master title style</a:t>
            </a:r>
          </a:p>
        </p:txBody>
      </p:sp>
      <p:sp>
        <p:nvSpPr>
          <p:cNvPr id="3" name="Text Placeholder 2">
            <a:extLst>
              <a:ext uri="{FF2B5EF4-FFF2-40B4-BE49-F238E27FC236}">
                <a16:creationId xmlns:a16="http://schemas.microsoft.com/office/drawing/2014/main" id="{E6F2E6F7-3BE5-4484-A73E-3EFDB7348BB5}"/>
              </a:ext>
            </a:extLst>
          </p:cNvPr>
          <p:cNvSpPr>
            <a:spLocks noGrp="1"/>
          </p:cNvSpPr>
          <p:nvPr>
            <p:ph type="body" idx="1"/>
          </p:nvPr>
        </p:nvSpPr>
        <p:spPr>
          <a:xfrm>
            <a:off x="623888" y="2976053"/>
            <a:ext cx="7886700" cy="604157"/>
          </a:xfrm>
        </p:spPr>
        <p:txBody>
          <a:bodyPr/>
          <a:lstStyle>
            <a:lvl1pPr marL="0" indent="0">
              <a:buNone/>
              <a:defRPr sz="1350">
                <a:solidFill>
                  <a:schemeClr val="bg1"/>
                </a:solidFill>
              </a:defRPr>
            </a:lvl1pPr>
            <a:lvl2pPr marL="257175" indent="0">
              <a:buNone/>
              <a:defRPr sz="1125">
                <a:solidFill>
                  <a:schemeClr val="tx1">
                    <a:tint val="75000"/>
                  </a:schemeClr>
                </a:solidFill>
              </a:defRPr>
            </a:lvl2pPr>
            <a:lvl3pPr marL="514350" indent="0">
              <a:buNone/>
              <a:defRPr sz="1013">
                <a:solidFill>
                  <a:schemeClr val="tx1">
                    <a:tint val="75000"/>
                  </a:schemeClr>
                </a:solidFill>
              </a:defRPr>
            </a:lvl3pPr>
            <a:lvl4pPr marL="771525" indent="0">
              <a:buNone/>
              <a:defRPr sz="900">
                <a:solidFill>
                  <a:schemeClr val="tx1">
                    <a:tint val="75000"/>
                  </a:schemeClr>
                </a:solidFill>
              </a:defRPr>
            </a:lvl4pPr>
            <a:lvl5pPr marL="1028700" indent="0">
              <a:buNone/>
              <a:defRPr sz="900">
                <a:solidFill>
                  <a:schemeClr val="tx1">
                    <a:tint val="75000"/>
                  </a:schemeClr>
                </a:solidFill>
              </a:defRPr>
            </a:lvl5pPr>
            <a:lvl6pPr marL="1285875" indent="0">
              <a:buNone/>
              <a:defRPr sz="900">
                <a:solidFill>
                  <a:schemeClr val="tx1">
                    <a:tint val="75000"/>
                  </a:schemeClr>
                </a:solidFill>
              </a:defRPr>
            </a:lvl6pPr>
            <a:lvl7pPr marL="1543050" indent="0">
              <a:buNone/>
              <a:defRPr sz="900">
                <a:solidFill>
                  <a:schemeClr val="tx1">
                    <a:tint val="75000"/>
                  </a:schemeClr>
                </a:solidFill>
              </a:defRPr>
            </a:lvl7pPr>
            <a:lvl8pPr marL="1800225" indent="0">
              <a:buNone/>
              <a:defRPr sz="900">
                <a:solidFill>
                  <a:schemeClr val="tx1">
                    <a:tint val="75000"/>
                  </a:schemeClr>
                </a:solidFill>
              </a:defRPr>
            </a:lvl8pPr>
            <a:lvl9pPr marL="2057400" indent="0">
              <a:buNone/>
              <a:defRPr sz="900">
                <a:solidFill>
                  <a:schemeClr val="tx1">
                    <a:tint val="75000"/>
                  </a:schemeClr>
                </a:solidFill>
              </a:defRPr>
            </a:lvl9pPr>
          </a:lstStyle>
          <a:p>
            <a:pPr lvl="0"/>
            <a:r>
              <a:rPr lang="en-US"/>
              <a:t>Click to edit Master text styles</a:t>
            </a:r>
          </a:p>
        </p:txBody>
      </p:sp>
      <p:sp>
        <p:nvSpPr>
          <p:cNvPr id="6" name="Slide Number Placeholder 5">
            <a:extLst>
              <a:ext uri="{FF2B5EF4-FFF2-40B4-BE49-F238E27FC236}">
                <a16:creationId xmlns:a16="http://schemas.microsoft.com/office/drawing/2014/main" id="{A8D10129-98D8-456D-9925-F02A38DE1423}"/>
              </a:ext>
            </a:extLst>
          </p:cNvPr>
          <p:cNvSpPr>
            <a:spLocks noGrp="1"/>
          </p:cNvSpPr>
          <p:nvPr>
            <p:ph type="sldNum" sz="quarter" idx="12"/>
          </p:nvPr>
        </p:nvSpPr>
        <p:spPr/>
        <p:txBody>
          <a:bodyPr/>
          <a:lstStyle/>
          <a:p>
            <a:pPr defTabSz="514350"/>
            <a:fld id="{03DC2DEF-D2FE-4B45-ABA4-9F153FD1C98A}" type="slidenum">
              <a:rPr lang="en-US" smtClean="0">
                <a:solidFill>
                  <a:prstClr val="white"/>
                </a:solidFill>
              </a:rPr>
              <a:pPr defTabSz="514350"/>
              <a:t>‹#›</a:t>
            </a:fld>
            <a:endParaRPr lang="en-US">
              <a:solidFill>
                <a:prstClr val="white"/>
              </a:solidFill>
            </a:endParaRPr>
          </a:p>
        </p:txBody>
      </p:sp>
      <p:sp>
        <p:nvSpPr>
          <p:cNvPr id="9" name="Rectangle 8">
            <a:extLst>
              <a:ext uri="{FF2B5EF4-FFF2-40B4-BE49-F238E27FC236}">
                <a16:creationId xmlns:a16="http://schemas.microsoft.com/office/drawing/2014/main" id="{919AEFA0-9379-4E32-9D66-976465036916}"/>
              </a:ext>
            </a:extLst>
          </p:cNvPr>
          <p:cNvSpPr/>
          <p:nvPr userDrawn="1"/>
        </p:nvSpPr>
        <p:spPr>
          <a:xfrm>
            <a:off x="278608" y="435430"/>
            <a:ext cx="1180079" cy="1125140"/>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10" name="Rectangle 9">
            <a:extLst>
              <a:ext uri="{FF2B5EF4-FFF2-40B4-BE49-F238E27FC236}">
                <a16:creationId xmlns:a16="http://schemas.microsoft.com/office/drawing/2014/main" id="{64FFB43B-30D9-4055-B912-4E3C85B03657}"/>
              </a:ext>
            </a:extLst>
          </p:cNvPr>
          <p:cNvSpPr/>
          <p:nvPr userDrawn="1"/>
        </p:nvSpPr>
        <p:spPr>
          <a:xfrm>
            <a:off x="5323116" y="3828955"/>
            <a:ext cx="3595858" cy="544475"/>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Tree>
    <p:extLst>
      <p:ext uri="{BB962C8B-B14F-4D97-AF65-F5344CB8AC3E}">
        <p14:creationId xmlns:p14="http://schemas.microsoft.com/office/powerpoint/2010/main" val="2042941037"/>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D497887-B1EF-4184-95F4-276A92D54B8F}"/>
              </a:ext>
            </a:extLst>
          </p:cNvPr>
          <p:cNvSpPr/>
          <p:nvPr userDrawn="1"/>
        </p:nvSpPr>
        <p:spPr>
          <a:xfrm>
            <a:off x="0" y="0"/>
            <a:ext cx="9144000" cy="47863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8" name="Rectangle 7">
            <a:extLst>
              <a:ext uri="{FF2B5EF4-FFF2-40B4-BE49-F238E27FC236}">
                <a16:creationId xmlns:a16="http://schemas.microsoft.com/office/drawing/2014/main" id="{4F93C6CC-9D8D-4981-8106-72C617756BD8}"/>
              </a:ext>
            </a:extLst>
          </p:cNvPr>
          <p:cNvSpPr/>
          <p:nvPr userDrawn="1"/>
        </p:nvSpPr>
        <p:spPr>
          <a:xfrm>
            <a:off x="0" y="2"/>
            <a:ext cx="4572000" cy="5143499"/>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11" name="Picture Placeholder 6">
            <a:extLst>
              <a:ext uri="{FF2B5EF4-FFF2-40B4-BE49-F238E27FC236}">
                <a16:creationId xmlns:a16="http://schemas.microsoft.com/office/drawing/2014/main" id="{391EAACA-1322-4E60-917E-C7408F539D5D}"/>
              </a:ext>
            </a:extLst>
          </p:cNvPr>
          <p:cNvSpPr>
            <a:spLocks noGrp="1"/>
          </p:cNvSpPr>
          <p:nvPr>
            <p:ph type="pic" sz="quarter" idx="13"/>
          </p:nvPr>
        </p:nvSpPr>
        <p:spPr>
          <a:xfrm>
            <a:off x="278607" y="195264"/>
            <a:ext cx="8640366" cy="4507366"/>
          </a:xfrm>
          <a:solidFill>
            <a:schemeClr val="bg1">
              <a:lumMod val="95000"/>
            </a:schemeClr>
          </a:solidFill>
        </p:spPr>
        <p:txBody>
          <a:bodyPr vert="horz" lIns="91440" tIns="45720" rIns="91440" bIns="45720" rtlCol="0">
            <a:normAutofit/>
          </a:bodyPr>
          <a:lstStyle>
            <a:lvl1pPr>
              <a:defRPr lang="en-US" sz="1013"/>
            </a:lvl1pPr>
          </a:lstStyle>
          <a:p>
            <a:pPr marL="0" lvl="0" indent="0" algn="ctr">
              <a:buNone/>
            </a:pPr>
            <a:r>
              <a:rPr lang="en-US" noProof="0"/>
              <a:t>Click icon to add picture</a:t>
            </a:r>
          </a:p>
        </p:txBody>
      </p:sp>
      <p:sp>
        <p:nvSpPr>
          <p:cNvPr id="2" name="Title 1">
            <a:extLst>
              <a:ext uri="{FF2B5EF4-FFF2-40B4-BE49-F238E27FC236}">
                <a16:creationId xmlns:a16="http://schemas.microsoft.com/office/drawing/2014/main" id="{4C2FFEDF-1F62-45E5-8000-9689D9DFC4D1}"/>
              </a:ext>
            </a:extLst>
          </p:cNvPr>
          <p:cNvSpPr>
            <a:spLocks noGrp="1"/>
          </p:cNvSpPr>
          <p:nvPr>
            <p:ph type="title"/>
          </p:nvPr>
        </p:nvSpPr>
        <p:spPr>
          <a:xfrm>
            <a:off x="881062" y="2968375"/>
            <a:ext cx="7215188" cy="1125140"/>
          </a:xfrm>
        </p:spPr>
        <p:txBody>
          <a:bodyPr anchor="ctr"/>
          <a:lstStyle>
            <a:lvl1pPr>
              <a:defRPr sz="3375">
                <a:solidFill>
                  <a:schemeClr val="bg1"/>
                </a:solidFill>
              </a:defRPr>
            </a:lvl1pPr>
          </a:lstStyle>
          <a:p>
            <a:r>
              <a:rPr lang="en-US" noProof="0"/>
              <a:t>Click to edit Master title style</a:t>
            </a:r>
          </a:p>
        </p:txBody>
      </p:sp>
      <p:sp>
        <p:nvSpPr>
          <p:cNvPr id="6" name="Slide Number Placeholder 5">
            <a:extLst>
              <a:ext uri="{FF2B5EF4-FFF2-40B4-BE49-F238E27FC236}">
                <a16:creationId xmlns:a16="http://schemas.microsoft.com/office/drawing/2014/main" id="{A8D10129-98D8-456D-9925-F02A38DE1423}"/>
              </a:ext>
            </a:extLst>
          </p:cNvPr>
          <p:cNvSpPr>
            <a:spLocks noGrp="1"/>
          </p:cNvSpPr>
          <p:nvPr>
            <p:ph type="sldNum" sz="quarter" idx="12"/>
          </p:nvPr>
        </p:nvSpPr>
        <p:spPr/>
        <p:txBody>
          <a:bodyPr/>
          <a:lstStyle/>
          <a:p>
            <a:pPr defTabSz="514350"/>
            <a:fld id="{03DC2DEF-D2FE-4B45-ABA4-9F153FD1C98A}" type="slidenum">
              <a:rPr lang="en-US" smtClean="0">
                <a:solidFill>
                  <a:prstClr val="white"/>
                </a:solidFill>
              </a:rPr>
              <a:pPr defTabSz="514350"/>
              <a:t>‹#›</a:t>
            </a:fld>
            <a:endParaRPr lang="en-US">
              <a:solidFill>
                <a:prstClr val="white"/>
              </a:solidFill>
            </a:endParaRPr>
          </a:p>
        </p:txBody>
      </p:sp>
      <p:sp>
        <p:nvSpPr>
          <p:cNvPr id="12" name="Freeform: Shape 11">
            <a:extLst>
              <a:ext uri="{FF2B5EF4-FFF2-40B4-BE49-F238E27FC236}">
                <a16:creationId xmlns:a16="http://schemas.microsoft.com/office/drawing/2014/main" id="{43296215-27AE-462B-9127-E1C932633896}"/>
              </a:ext>
            </a:extLst>
          </p:cNvPr>
          <p:cNvSpPr/>
          <p:nvPr userDrawn="1"/>
        </p:nvSpPr>
        <p:spPr>
          <a:xfrm>
            <a:off x="820103" y="2882546"/>
            <a:ext cx="1291590" cy="1296795"/>
          </a:xfrm>
          <a:custGeom>
            <a:avLst/>
            <a:gdLst>
              <a:gd name="connsiteX0" fmla="*/ 0 w 2730500"/>
              <a:gd name="connsiteY0" fmla="*/ 0 h 2730500"/>
              <a:gd name="connsiteX1" fmla="*/ 2730500 w 2730500"/>
              <a:gd name="connsiteY1" fmla="*/ 0 h 2730500"/>
              <a:gd name="connsiteX2" fmla="*/ 2730500 w 2730500"/>
              <a:gd name="connsiteY2" fmla="*/ 672834 h 2730500"/>
              <a:gd name="connsiteX3" fmla="*/ 2606675 w 2730500"/>
              <a:gd name="connsiteY3" fmla="*/ 672834 h 2730500"/>
              <a:gd name="connsiteX4" fmla="*/ 2606675 w 2730500"/>
              <a:gd name="connsiteY4" fmla="*/ 116870 h 2730500"/>
              <a:gd name="connsiteX5" fmla="*/ 123826 w 2730500"/>
              <a:gd name="connsiteY5" fmla="*/ 116870 h 2730500"/>
              <a:gd name="connsiteX6" fmla="*/ 123826 w 2730500"/>
              <a:gd name="connsiteY6" fmla="*/ 2613630 h 2730500"/>
              <a:gd name="connsiteX7" fmla="*/ 2606675 w 2730500"/>
              <a:gd name="connsiteY7" fmla="*/ 2613630 h 2730500"/>
              <a:gd name="connsiteX8" fmla="*/ 2606675 w 2730500"/>
              <a:gd name="connsiteY8" fmla="*/ 2066205 h 2730500"/>
              <a:gd name="connsiteX9" fmla="*/ 2730500 w 2730500"/>
              <a:gd name="connsiteY9" fmla="*/ 2066205 h 2730500"/>
              <a:gd name="connsiteX10" fmla="*/ 2730500 w 2730500"/>
              <a:gd name="connsiteY10" fmla="*/ 2730500 h 2730500"/>
              <a:gd name="connsiteX11" fmla="*/ 0 w 2730500"/>
              <a:gd name="connsiteY11" fmla="*/ 2730500 h 2730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30500" h="2730500">
                <a:moveTo>
                  <a:pt x="0" y="0"/>
                </a:moveTo>
                <a:lnTo>
                  <a:pt x="2730500" y="0"/>
                </a:lnTo>
                <a:lnTo>
                  <a:pt x="2730500" y="672834"/>
                </a:lnTo>
                <a:lnTo>
                  <a:pt x="2606675" y="672834"/>
                </a:lnTo>
                <a:lnTo>
                  <a:pt x="2606675" y="116870"/>
                </a:lnTo>
                <a:lnTo>
                  <a:pt x="123826" y="116870"/>
                </a:lnTo>
                <a:lnTo>
                  <a:pt x="123826" y="2613630"/>
                </a:lnTo>
                <a:lnTo>
                  <a:pt x="2606675" y="2613630"/>
                </a:lnTo>
                <a:lnTo>
                  <a:pt x="2606675" y="2066205"/>
                </a:lnTo>
                <a:lnTo>
                  <a:pt x="2730500" y="2066205"/>
                </a:lnTo>
                <a:lnTo>
                  <a:pt x="2730500" y="2730500"/>
                </a:lnTo>
                <a:lnTo>
                  <a:pt x="0" y="2730500"/>
                </a:lnTo>
                <a:close/>
              </a:path>
            </a:pathLst>
          </a:cu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Tree>
    <p:extLst>
      <p:ext uri="{BB962C8B-B14F-4D97-AF65-F5344CB8AC3E}">
        <p14:creationId xmlns:p14="http://schemas.microsoft.com/office/powerpoint/2010/main" val="8594350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2_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D497887-B1EF-4184-95F4-276A92D54B8F}"/>
              </a:ext>
            </a:extLst>
          </p:cNvPr>
          <p:cNvSpPr/>
          <p:nvPr userDrawn="1"/>
        </p:nvSpPr>
        <p:spPr>
          <a:xfrm>
            <a:off x="0" y="0"/>
            <a:ext cx="9144000" cy="47863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33" name="Picture Placeholder 32">
            <a:extLst>
              <a:ext uri="{FF2B5EF4-FFF2-40B4-BE49-F238E27FC236}">
                <a16:creationId xmlns:a16="http://schemas.microsoft.com/office/drawing/2014/main" id="{2DB7CFEB-6952-4BC3-B9E0-0C382490F9E6}"/>
              </a:ext>
            </a:extLst>
          </p:cNvPr>
          <p:cNvSpPr>
            <a:spLocks noGrp="1"/>
          </p:cNvSpPr>
          <p:nvPr>
            <p:ph type="pic" sz="quarter" idx="13"/>
          </p:nvPr>
        </p:nvSpPr>
        <p:spPr>
          <a:xfrm>
            <a:off x="4050507" y="195264"/>
            <a:ext cx="4874627" cy="4455319"/>
          </a:xfrm>
          <a:custGeom>
            <a:avLst/>
            <a:gdLst>
              <a:gd name="connsiteX0" fmla="*/ 4432576 w 6499502"/>
              <a:gd name="connsiteY0" fmla="*/ 4057650 h 5940425"/>
              <a:gd name="connsiteX1" fmla="*/ 6499502 w 6499502"/>
              <a:gd name="connsiteY1" fmla="*/ 4057650 h 5940425"/>
              <a:gd name="connsiteX2" fmla="*/ 6499502 w 6499502"/>
              <a:gd name="connsiteY2" fmla="*/ 5940425 h 5940425"/>
              <a:gd name="connsiteX3" fmla="*/ 4432576 w 6499502"/>
              <a:gd name="connsiteY3" fmla="*/ 5940425 h 5940425"/>
              <a:gd name="connsiteX4" fmla="*/ 2216288 w 6499502"/>
              <a:gd name="connsiteY4" fmla="*/ 4057650 h 5940425"/>
              <a:gd name="connsiteX5" fmla="*/ 4283214 w 6499502"/>
              <a:gd name="connsiteY5" fmla="*/ 4057650 h 5940425"/>
              <a:gd name="connsiteX6" fmla="*/ 4283214 w 6499502"/>
              <a:gd name="connsiteY6" fmla="*/ 5940425 h 5940425"/>
              <a:gd name="connsiteX7" fmla="*/ 2216288 w 6499502"/>
              <a:gd name="connsiteY7" fmla="*/ 5940425 h 5940425"/>
              <a:gd name="connsiteX8" fmla="*/ 0 w 6499502"/>
              <a:gd name="connsiteY8" fmla="*/ 4057650 h 5940425"/>
              <a:gd name="connsiteX9" fmla="*/ 2066926 w 6499502"/>
              <a:gd name="connsiteY9" fmla="*/ 4057650 h 5940425"/>
              <a:gd name="connsiteX10" fmla="*/ 2066926 w 6499502"/>
              <a:gd name="connsiteY10" fmla="*/ 5940425 h 5940425"/>
              <a:gd name="connsiteX11" fmla="*/ 0 w 6499502"/>
              <a:gd name="connsiteY11" fmla="*/ 5940425 h 5940425"/>
              <a:gd name="connsiteX12" fmla="*/ 4432576 w 6499502"/>
              <a:gd name="connsiteY12" fmla="*/ 2028825 h 5940425"/>
              <a:gd name="connsiteX13" fmla="*/ 6499502 w 6499502"/>
              <a:gd name="connsiteY13" fmla="*/ 2028825 h 5940425"/>
              <a:gd name="connsiteX14" fmla="*/ 6499502 w 6499502"/>
              <a:gd name="connsiteY14" fmla="*/ 3911600 h 5940425"/>
              <a:gd name="connsiteX15" fmla="*/ 4432576 w 6499502"/>
              <a:gd name="connsiteY15" fmla="*/ 3911600 h 5940425"/>
              <a:gd name="connsiteX16" fmla="*/ 2216288 w 6499502"/>
              <a:gd name="connsiteY16" fmla="*/ 2028825 h 5940425"/>
              <a:gd name="connsiteX17" fmla="*/ 4283214 w 6499502"/>
              <a:gd name="connsiteY17" fmla="*/ 2028825 h 5940425"/>
              <a:gd name="connsiteX18" fmla="*/ 4283214 w 6499502"/>
              <a:gd name="connsiteY18" fmla="*/ 3911600 h 5940425"/>
              <a:gd name="connsiteX19" fmla="*/ 2216288 w 6499502"/>
              <a:gd name="connsiteY19" fmla="*/ 3911600 h 5940425"/>
              <a:gd name="connsiteX20" fmla="*/ 0 w 6499502"/>
              <a:gd name="connsiteY20" fmla="*/ 2028825 h 5940425"/>
              <a:gd name="connsiteX21" fmla="*/ 2066926 w 6499502"/>
              <a:gd name="connsiteY21" fmla="*/ 2028825 h 5940425"/>
              <a:gd name="connsiteX22" fmla="*/ 2066926 w 6499502"/>
              <a:gd name="connsiteY22" fmla="*/ 3911600 h 5940425"/>
              <a:gd name="connsiteX23" fmla="*/ 0 w 6499502"/>
              <a:gd name="connsiteY23" fmla="*/ 3911600 h 5940425"/>
              <a:gd name="connsiteX24" fmla="*/ 4432576 w 6499502"/>
              <a:gd name="connsiteY24" fmla="*/ 0 h 5940425"/>
              <a:gd name="connsiteX25" fmla="*/ 6499502 w 6499502"/>
              <a:gd name="connsiteY25" fmla="*/ 0 h 5940425"/>
              <a:gd name="connsiteX26" fmla="*/ 6499502 w 6499502"/>
              <a:gd name="connsiteY26" fmla="*/ 1882775 h 5940425"/>
              <a:gd name="connsiteX27" fmla="*/ 4432576 w 6499502"/>
              <a:gd name="connsiteY27" fmla="*/ 1882775 h 5940425"/>
              <a:gd name="connsiteX28" fmla="*/ 2216288 w 6499502"/>
              <a:gd name="connsiteY28" fmla="*/ 0 h 5940425"/>
              <a:gd name="connsiteX29" fmla="*/ 4283214 w 6499502"/>
              <a:gd name="connsiteY29" fmla="*/ 0 h 5940425"/>
              <a:gd name="connsiteX30" fmla="*/ 4283214 w 6499502"/>
              <a:gd name="connsiteY30" fmla="*/ 1882775 h 5940425"/>
              <a:gd name="connsiteX31" fmla="*/ 2216288 w 6499502"/>
              <a:gd name="connsiteY31" fmla="*/ 1882775 h 5940425"/>
              <a:gd name="connsiteX32" fmla="*/ 0 w 6499502"/>
              <a:gd name="connsiteY32" fmla="*/ 0 h 5940425"/>
              <a:gd name="connsiteX33" fmla="*/ 2066926 w 6499502"/>
              <a:gd name="connsiteY33" fmla="*/ 0 h 5940425"/>
              <a:gd name="connsiteX34" fmla="*/ 2066926 w 6499502"/>
              <a:gd name="connsiteY34" fmla="*/ 1882775 h 5940425"/>
              <a:gd name="connsiteX35" fmla="*/ 0 w 6499502"/>
              <a:gd name="connsiteY35" fmla="*/ 1882775 h 5940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6499502" h="5940425">
                <a:moveTo>
                  <a:pt x="4432576" y="4057650"/>
                </a:moveTo>
                <a:lnTo>
                  <a:pt x="6499502" y="4057650"/>
                </a:lnTo>
                <a:lnTo>
                  <a:pt x="6499502" y="5940425"/>
                </a:lnTo>
                <a:lnTo>
                  <a:pt x="4432576" y="5940425"/>
                </a:lnTo>
                <a:close/>
                <a:moveTo>
                  <a:pt x="2216288" y="4057650"/>
                </a:moveTo>
                <a:lnTo>
                  <a:pt x="4283214" y="4057650"/>
                </a:lnTo>
                <a:lnTo>
                  <a:pt x="4283214" y="5940425"/>
                </a:lnTo>
                <a:lnTo>
                  <a:pt x="2216288" y="5940425"/>
                </a:lnTo>
                <a:close/>
                <a:moveTo>
                  <a:pt x="0" y="4057650"/>
                </a:moveTo>
                <a:lnTo>
                  <a:pt x="2066926" y="4057650"/>
                </a:lnTo>
                <a:lnTo>
                  <a:pt x="2066926" y="5940425"/>
                </a:lnTo>
                <a:lnTo>
                  <a:pt x="0" y="5940425"/>
                </a:lnTo>
                <a:close/>
                <a:moveTo>
                  <a:pt x="4432576" y="2028825"/>
                </a:moveTo>
                <a:lnTo>
                  <a:pt x="6499502" y="2028825"/>
                </a:lnTo>
                <a:lnTo>
                  <a:pt x="6499502" y="3911600"/>
                </a:lnTo>
                <a:lnTo>
                  <a:pt x="4432576" y="3911600"/>
                </a:lnTo>
                <a:close/>
                <a:moveTo>
                  <a:pt x="2216288" y="2028825"/>
                </a:moveTo>
                <a:lnTo>
                  <a:pt x="4283214" y="2028825"/>
                </a:lnTo>
                <a:lnTo>
                  <a:pt x="4283214" y="3911600"/>
                </a:lnTo>
                <a:lnTo>
                  <a:pt x="2216288" y="3911600"/>
                </a:lnTo>
                <a:close/>
                <a:moveTo>
                  <a:pt x="0" y="2028825"/>
                </a:moveTo>
                <a:lnTo>
                  <a:pt x="2066926" y="2028825"/>
                </a:lnTo>
                <a:lnTo>
                  <a:pt x="2066926" y="3911600"/>
                </a:lnTo>
                <a:lnTo>
                  <a:pt x="0" y="3911600"/>
                </a:lnTo>
                <a:close/>
                <a:moveTo>
                  <a:pt x="4432576" y="0"/>
                </a:moveTo>
                <a:lnTo>
                  <a:pt x="6499502" y="0"/>
                </a:lnTo>
                <a:lnTo>
                  <a:pt x="6499502" y="1882775"/>
                </a:lnTo>
                <a:lnTo>
                  <a:pt x="4432576" y="1882775"/>
                </a:lnTo>
                <a:close/>
                <a:moveTo>
                  <a:pt x="2216288" y="0"/>
                </a:moveTo>
                <a:lnTo>
                  <a:pt x="4283214" y="0"/>
                </a:lnTo>
                <a:lnTo>
                  <a:pt x="4283214" y="1882775"/>
                </a:lnTo>
                <a:lnTo>
                  <a:pt x="2216288" y="1882775"/>
                </a:lnTo>
                <a:close/>
                <a:moveTo>
                  <a:pt x="0" y="0"/>
                </a:moveTo>
                <a:lnTo>
                  <a:pt x="2066926" y="0"/>
                </a:lnTo>
                <a:lnTo>
                  <a:pt x="2066926" y="1882775"/>
                </a:lnTo>
                <a:lnTo>
                  <a:pt x="0" y="1882775"/>
                </a:lnTo>
                <a:close/>
              </a:path>
            </a:pathLst>
          </a:custGeom>
          <a:solidFill>
            <a:schemeClr val="bg1">
              <a:lumMod val="95000"/>
            </a:schemeClr>
          </a:solidFill>
        </p:spPr>
        <p:txBody>
          <a:bodyPr vert="horz" wrap="square" lIns="91440" tIns="45720" rIns="91440" bIns="45720" rtlCol="0" anchor="ctr">
            <a:noAutofit/>
          </a:bodyPr>
          <a:lstStyle>
            <a:lvl1pPr>
              <a:defRPr lang="en-US" sz="1013"/>
            </a:lvl1pPr>
          </a:lstStyle>
          <a:p>
            <a:pPr marL="0" lvl="0" indent="0" algn="ctr">
              <a:buNone/>
            </a:pPr>
            <a:r>
              <a:rPr lang="en-US" noProof="0"/>
              <a:t>Click icon to add picture</a:t>
            </a:r>
          </a:p>
        </p:txBody>
      </p:sp>
      <p:sp>
        <p:nvSpPr>
          <p:cNvPr id="2" name="Title 1">
            <a:extLst>
              <a:ext uri="{FF2B5EF4-FFF2-40B4-BE49-F238E27FC236}">
                <a16:creationId xmlns:a16="http://schemas.microsoft.com/office/drawing/2014/main" id="{4C2FFEDF-1F62-45E5-8000-9689D9DFC4D1}"/>
              </a:ext>
            </a:extLst>
          </p:cNvPr>
          <p:cNvSpPr>
            <a:spLocks noGrp="1"/>
          </p:cNvSpPr>
          <p:nvPr>
            <p:ph type="title"/>
          </p:nvPr>
        </p:nvSpPr>
        <p:spPr>
          <a:xfrm>
            <a:off x="278607" y="1197696"/>
            <a:ext cx="3607594" cy="2450451"/>
          </a:xfrm>
        </p:spPr>
        <p:txBody>
          <a:bodyPr anchor="ctr"/>
          <a:lstStyle>
            <a:lvl1pPr>
              <a:defRPr sz="3375">
                <a:solidFill>
                  <a:schemeClr val="accent5"/>
                </a:solidFill>
              </a:defRPr>
            </a:lvl1pPr>
          </a:lstStyle>
          <a:p>
            <a:r>
              <a:rPr lang="en-US" noProof="0"/>
              <a:t>Click to edit Master title style</a:t>
            </a:r>
          </a:p>
        </p:txBody>
      </p:sp>
      <p:sp>
        <p:nvSpPr>
          <p:cNvPr id="6" name="Slide Number Placeholder 5">
            <a:extLst>
              <a:ext uri="{FF2B5EF4-FFF2-40B4-BE49-F238E27FC236}">
                <a16:creationId xmlns:a16="http://schemas.microsoft.com/office/drawing/2014/main" id="{A8D10129-98D8-456D-9925-F02A38DE1423}"/>
              </a:ext>
            </a:extLst>
          </p:cNvPr>
          <p:cNvSpPr>
            <a:spLocks noGrp="1"/>
          </p:cNvSpPr>
          <p:nvPr>
            <p:ph type="sldNum" sz="quarter" idx="12"/>
          </p:nvPr>
        </p:nvSpPr>
        <p:spPr/>
        <p:txBody>
          <a:bodyPr/>
          <a:lstStyle/>
          <a:p>
            <a:pPr defTabSz="514350"/>
            <a:fld id="{03DC2DEF-D2FE-4B45-ABA4-9F153FD1C98A}" type="slidenum">
              <a:rPr lang="en-US" smtClean="0">
                <a:solidFill>
                  <a:prstClr val="white"/>
                </a:solidFill>
              </a:rPr>
              <a:pPr defTabSz="514350"/>
              <a:t>‹#›</a:t>
            </a:fld>
            <a:endParaRPr lang="en-US">
              <a:solidFill>
                <a:prstClr val="white"/>
              </a:solidFill>
            </a:endParaRPr>
          </a:p>
        </p:txBody>
      </p:sp>
      <p:sp>
        <p:nvSpPr>
          <p:cNvPr id="16" name="Rectangle 15">
            <a:extLst>
              <a:ext uri="{FF2B5EF4-FFF2-40B4-BE49-F238E27FC236}">
                <a16:creationId xmlns:a16="http://schemas.microsoft.com/office/drawing/2014/main" id="{A73E3CFC-9652-4E07-82D7-0EC3304CAA1F}"/>
              </a:ext>
            </a:extLst>
          </p:cNvPr>
          <p:cNvSpPr/>
          <p:nvPr userDrawn="1"/>
        </p:nvSpPr>
        <p:spPr>
          <a:xfrm>
            <a:off x="2950124" y="3714505"/>
            <a:ext cx="936077" cy="936077"/>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17" name="Rectangle 16">
            <a:extLst>
              <a:ext uri="{FF2B5EF4-FFF2-40B4-BE49-F238E27FC236}">
                <a16:creationId xmlns:a16="http://schemas.microsoft.com/office/drawing/2014/main" id="{76B43515-5C7A-4125-B76D-8A24D2BBE5EC}"/>
              </a:ext>
            </a:extLst>
          </p:cNvPr>
          <p:cNvSpPr/>
          <p:nvPr userDrawn="1"/>
        </p:nvSpPr>
        <p:spPr>
          <a:xfrm>
            <a:off x="278606" y="758933"/>
            <a:ext cx="372405" cy="372405"/>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18" name="Rectangle 17">
            <a:extLst>
              <a:ext uri="{FF2B5EF4-FFF2-40B4-BE49-F238E27FC236}">
                <a16:creationId xmlns:a16="http://schemas.microsoft.com/office/drawing/2014/main" id="{0C9A713B-4176-4C86-9E87-4ADBD6F444FB}"/>
              </a:ext>
            </a:extLst>
          </p:cNvPr>
          <p:cNvSpPr/>
          <p:nvPr userDrawn="1"/>
        </p:nvSpPr>
        <p:spPr>
          <a:xfrm>
            <a:off x="465440" y="503785"/>
            <a:ext cx="185571" cy="185571"/>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Tree>
    <p:extLst>
      <p:ext uri="{BB962C8B-B14F-4D97-AF65-F5344CB8AC3E}">
        <p14:creationId xmlns:p14="http://schemas.microsoft.com/office/powerpoint/2010/main" val="1334392420"/>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3_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D497887-B1EF-4184-95F4-276A92D54B8F}"/>
              </a:ext>
            </a:extLst>
          </p:cNvPr>
          <p:cNvSpPr/>
          <p:nvPr userDrawn="1"/>
        </p:nvSpPr>
        <p:spPr>
          <a:xfrm>
            <a:off x="0" y="0"/>
            <a:ext cx="9144000" cy="47863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2" name="Title 1">
            <a:extLst>
              <a:ext uri="{FF2B5EF4-FFF2-40B4-BE49-F238E27FC236}">
                <a16:creationId xmlns:a16="http://schemas.microsoft.com/office/drawing/2014/main" id="{4C2FFEDF-1F62-45E5-8000-9689D9DFC4D1}"/>
              </a:ext>
            </a:extLst>
          </p:cNvPr>
          <p:cNvSpPr>
            <a:spLocks noGrp="1"/>
          </p:cNvSpPr>
          <p:nvPr>
            <p:ph type="title"/>
          </p:nvPr>
        </p:nvSpPr>
        <p:spPr>
          <a:xfrm>
            <a:off x="278607" y="2938464"/>
            <a:ext cx="5186363" cy="1701253"/>
          </a:xfrm>
        </p:spPr>
        <p:txBody>
          <a:bodyPr anchor="ctr"/>
          <a:lstStyle>
            <a:lvl1pPr>
              <a:defRPr sz="3375">
                <a:solidFill>
                  <a:schemeClr val="tx1"/>
                </a:solidFill>
              </a:defRPr>
            </a:lvl1pPr>
          </a:lstStyle>
          <a:p>
            <a:r>
              <a:rPr lang="en-US" noProof="0"/>
              <a:t>Click to edit Master title style</a:t>
            </a:r>
          </a:p>
        </p:txBody>
      </p:sp>
      <p:sp>
        <p:nvSpPr>
          <p:cNvPr id="6" name="Slide Number Placeholder 5">
            <a:extLst>
              <a:ext uri="{FF2B5EF4-FFF2-40B4-BE49-F238E27FC236}">
                <a16:creationId xmlns:a16="http://schemas.microsoft.com/office/drawing/2014/main" id="{A8D10129-98D8-456D-9925-F02A38DE1423}"/>
              </a:ext>
            </a:extLst>
          </p:cNvPr>
          <p:cNvSpPr>
            <a:spLocks noGrp="1"/>
          </p:cNvSpPr>
          <p:nvPr>
            <p:ph type="sldNum" sz="quarter" idx="12"/>
          </p:nvPr>
        </p:nvSpPr>
        <p:spPr/>
        <p:txBody>
          <a:bodyPr/>
          <a:lstStyle/>
          <a:p>
            <a:pPr defTabSz="514350"/>
            <a:fld id="{03DC2DEF-D2FE-4B45-ABA4-9F153FD1C98A}" type="slidenum">
              <a:rPr lang="en-US" smtClean="0">
                <a:solidFill>
                  <a:prstClr val="white"/>
                </a:solidFill>
              </a:rPr>
              <a:pPr defTabSz="514350"/>
              <a:t>‹#›</a:t>
            </a:fld>
            <a:endParaRPr lang="en-US">
              <a:solidFill>
                <a:prstClr val="white"/>
              </a:solidFill>
            </a:endParaRPr>
          </a:p>
        </p:txBody>
      </p:sp>
      <p:sp>
        <p:nvSpPr>
          <p:cNvPr id="16" name="Rectangle 15">
            <a:extLst>
              <a:ext uri="{FF2B5EF4-FFF2-40B4-BE49-F238E27FC236}">
                <a16:creationId xmlns:a16="http://schemas.microsoft.com/office/drawing/2014/main" id="{A73E3CFC-9652-4E07-82D7-0EC3304CAA1F}"/>
              </a:ext>
            </a:extLst>
          </p:cNvPr>
          <p:cNvSpPr/>
          <p:nvPr userDrawn="1"/>
        </p:nvSpPr>
        <p:spPr>
          <a:xfrm>
            <a:off x="3916635" y="1745458"/>
            <a:ext cx="1632347" cy="113347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26" name="Rectangle 25">
            <a:extLst>
              <a:ext uri="{FF2B5EF4-FFF2-40B4-BE49-F238E27FC236}">
                <a16:creationId xmlns:a16="http://schemas.microsoft.com/office/drawing/2014/main" id="{DFA0623C-0B34-4074-8AA0-6428A5AF07A3}"/>
              </a:ext>
            </a:extLst>
          </p:cNvPr>
          <p:cNvSpPr/>
          <p:nvPr userDrawn="1"/>
        </p:nvSpPr>
        <p:spPr>
          <a:xfrm>
            <a:off x="5601630" y="2938462"/>
            <a:ext cx="1632347" cy="171212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33" name="Picture Placeholder 32">
            <a:extLst>
              <a:ext uri="{FF2B5EF4-FFF2-40B4-BE49-F238E27FC236}">
                <a16:creationId xmlns:a16="http://schemas.microsoft.com/office/drawing/2014/main" id="{B5D335A5-A601-4D8A-AEF5-F34792FF565A}"/>
              </a:ext>
            </a:extLst>
          </p:cNvPr>
          <p:cNvSpPr>
            <a:spLocks noGrp="1"/>
          </p:cNvSpPr>
          <p:nvPr>
            <p:ph type="pic" sz="quarter" idx="21"/>
          </p:nvPr>
        </p:nvSpPr>
        <p:spPr>
          <a:xfrm>
            <a:off x="278607" y="195263"/>
            <a:ext cx="8640367" cy="4455318"/>
          </a:xfrm>
          <a:custGeom>
            <a:avLst/>
            <a:gdLst>
              <a:gd name="connsiteX0" fmla="*/ 9344026 w 11520489"/>
              <a:gd name="connsiteY0" fmla="*/ 3657598 h 5940424"/>
              <a:gd name="connsiteX1" fmla="*/ 11520489 w 11520489"/>
              <a:gd name="connsiteY1" fmla="*/ 3657598 h 5940424"/>
              <a:gd name="connsiteX2" fmla="*/ 11520489 w 11520489"/>
              <a:gd name="connsiteY2" fmla="*/ 5940424 h 5940424"/>
              <a:gd name="connsiteX3" fmla="*/ 9344026 w 11520489"/>
              <a:gd name="connsiteY3" fmla="*/ 5940424 h 5940424"/>
              <a:gd name="connsiteX4" fmla="*/ 9344026 w 11520489"/>
              <a:gd name="connsiteY4" fmla="*/ 2066924 h 5940424"/>
              <a:gd name="connsiteX5" fmla="*/ 11520489 w 11520489"/>
              <a:gd name="connsiteY5" fmla="*/ 2066924 h 5940424"/>
              <a:gd name="connsiteX6" fmla="*/ 11520489 w 11520489"/>
              <a:gd name="connsiteY6" fmla="*/ 3578224 h 5940424"/>
              <a:gd name="connsiteX7" fmla="*/ 9344026 w 11520489"/>
              <a:gd name="connsiteY7" fmla="*/ 3578224 h 5940424"/>
              <a:gd name="connsiteX8" fmla="*/ 7097365 w 11520489"/>
              <a:gd name="connsiteY8" fmla="*/ 2066924 h 5940424"/>
              <a:gd name="connsiteX9" fmla="*/ 9273828 w 11520489"/>
              <a:gd name="connsiteY9" fmla="*/ 2066924 h 5940424"/>
              <a:gd name="connsiteX10" fmla="*/ 9273828 w 11520489"/>
              <a:gd name="connsiteY10" fmla="*/ 3578224 h 5940424"/>
              <a:gd name="connsiteX11" fmla="*/ 7097365 w 11520489"/>
              <a:gd name="connsiteY11" fmla="*/ 3578224 h 5940424"/>
              <a:gd name="connsiteX12" fmla="*/ 2604044 w 11520489"/>
              <a:gd name="connsiteY12" fmla="*/ 2066923 h 5940424"/>
              <a:gd name="connsiteX13" fmla="*/ 4780506 w 11520489"/>
              <a:gd name="connsiteY13" fmla="*/ 2066923 h 5940424"/>
              <a:gd name="connsiteX14" fmla="*/ 4780506 w 11520489"/>
              <a:gd name="connsiteY14" fmla="*/ 3578222 h 5940424"/>
              <a:gd name="connsiteX15" fmla="*/ 2604044 w 11520489"/>
              <a:gd name="connsiteY15" fmla="*/ 3578222 h 5940424"/>
              <a:gd name="connsiteX16" fmla="*/ 0 w 11520489"/>
              <a:gd name="connsiteY16" fmla="*/ 2066923 h 5940424"/>
              <a:gd name="connsiteX17" fmla="*/ 2533843 w 11520489"/>
              <a:gd name="connsiteY17" fmla="*/ 2066923 h 5940424"/>
              <a:gd name="connsiteX18" fmla="*/ 2533843 w 11520489"/>
              <a:gd name="connsiteY18" fmla="*/ 3578222 h 5940424"/>
              <a:gd name="connsiteX19" fmla="*/ 0 w 11520489"/>
              <a:gd name="connsiteY19" fmla="*/ 3578222 h 5940424"/>
              <a:gd name="connsiteX20" fmla="*/ 2604046 w 11520489"/>
              <a:gd name="connsiteY20" fmla="*/ 0 h 5940424"/>
              <a:gd name="connsiteX21" fmla="*/ 4780509 w 11520489"/>
              <a:gd name="connsiteY21" fmla="*/ 0 h 5940424"/>
              <a:gd name="connsiteX22" fmla="*/ 4780509 w 11520489"/>
              <a:gd name="connsiteY22" fmla="*/ 1987550 h 5940424"/>
              <a:gd name="connsiteX23" fmla="*/ 2604046 w 11520489"/>
              <a:gd name="connsiteY23" fmla="*/ 1987550 h 5940424"/>
              <a:gd name="connsiteX24" fmla="*/ 2 w 11520489"/>
              <a:gd name="connsiteY24" fmla="*/ 0 h 5940424"/>
              <a:gd name="connsiteX25" fmla="*/ 2533845 w 11520489"/>
              <a:gd name="connsiteY25" fmla="*/ 0 h 5940424"/>
              <a:gd name="connsiteX26" fmla="*/ 2533845 w 11520489"/>
              <a:gd name="connsiteY26" fmla="*/ 1987550 h 5940424"/>
              <a:gd name="connsiteX27" fmla="*/ 2 w 11520489"/>
              <a:gd name="connsiteY27" fmla="*/ 1987550 h 5940424"/>
              <a:gd name="connsiteX28" fmla="*/ 7097365 w 11520489"/>
              <a:gd name="connsiteY28" fmla="*/ 0 h 5940424"/>
              <a:gd name="connsiteX29" fmla="*/ 9273828 w 11520489"/>
              <a:gd name="connsiteY29" fmla="*/ 0 h 5940424"/>
              <a:gd name="connsiteX30" fmla="*/ 9273828 w 11520489"/>
              <a:gd name="connsiteY30" fmla="*/ 1987550 h 5940424"/>
              <a:gd name="connsiteX31" fmla="*/ 7097365 w 11520489"/>
              <a:gd name="connsiteY31" fmla="*/ 1987550 h 5940424"/>
              <a:gd name="connsiteX32" fmla="*/ 4850705 w 11520489"/>
              <a:gd name="connsiteY32" fmla="*/ 0 h 5940424"/>
              <a:gd name="connsiteX33" fmla="*/ 7027168 w 11520489"/>
              <a:gd name="connsiteY33" fmla="*/ 0 h 5940424"/>
              <a:gd name="connsiteX34" fmla="*/ 7027168 w 11520489"/>
              <a:gd name="connsiteY34" fmla="*/ 1987550 h 5940424"/>
              <a:gd name="connsiteX35" fmla="*/ 4850705 w 11520489"/>
              <a:gd name="connsiteY35" fmla="*/ 1987550 h 5940424"/>
              <a:gd name="connsiteX36" fmla="*/ 9344025 w 11520489"/>
              <a:gd name="connsiteY36" fmla="*/ 0 h 5940424"/>
              <a:gd name="connsiteX37" fmla="*/ 11520488 w 11520489"/>
              <a:gd name="connsiteY37" fmla="*/ 0 h 5940424"/>
              <a:gd name="connsiteX38" fmla="*/ 11520488 w 11520489"/>
              <a:gd name="connsiteY38" fmla="*/ 1987550 h 5940424"/>
              <a:gd name="connsiteX39" fmla="*/ 9344025 w 11520489"/>
              <a:gd name="connsiteY39" fmla="*/ 1987550 h 5940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1520489" h="5940424">
                <a:moveTo>
                  <a:pt x="9344026" y="3657598"/>
                </a:moveTo>
                <a:lnTo>
                  <a:pt x="11520489" y="3657598"/>
                </a:lnTo>
                <a:lnTo>
                  <a:pt x="11520489" y="5940424"/>
                </a:lnTo>
                <a:lnTo>
                  <a:pt x="9344026" y="5940424"/>
                </a:lnTo>
                <a:close/>
                <a:moveTo>
                  <a:pt x="9344026" y="2066924"/>
                </a:moveTo>
                <a:lnTo>
                  <a:pt x="11520489" y="2066924"/>
                </a:lnTo>
                <a:lnTo>
                  <a:pt x="11520489" y="3578224"/>
                </a:lnTo>
                <a:lnTo>
                  <a:pt x="9344026" y="3578224"/>
                </a:lnTo>
                <a:close/>
                <a:moveTo>
                  <a:pt x="7097365" y="2066924"/>
                </a:moveTo>
                <a:lnTo>
                  <a:pt x="9273828" y="2066924"/>
                </a:lnTo>
                <a:lnTo>
                  <a:pt x="9273828" y="3578224"/>
                </a:lnTo>
                <a:lnTo>
                  <a:pt x="7097365" y="3578224"/>
                </a:lnTo>
                <a:close/>
                <a:moveTo>
                  <a:pt x="2604044" y="2066923"/>
                </a:moveTo>
                <a:lnTo>
                  <a:pt x="4780506" y="2066923"/>
                </a:lnTo>
                <a:lnTo>
                  <a:pt x="4780506" y="3578222"/>
                </a:lnTo>
                <a:lnTo>
                  <a:pt x="2604044" y="3578222"/>
                </a:lnTo>
                <a:close/>
                <a:moveTo>
                  <a:pt x="0" y="2066923"/>
                </a:moveTo>
                <a:lnTo>
                  <a:pt x="2533843" y="2066923"/>
                </a:lnTo>
                <a:lnTo>
                  <a:pt x="2533843" y="3578222"/>
                </a:lnTo>
                <a:lnTo>
                  <a:pt x="0" y="3578222"/>
                </a:lnTo>
                <a:close/>
                <a:moveTo>
                  <a:pt x="2604046" y="0"/>
                </a:moveTo>
                <a:lnTo>
                  <a:pt x="4780509" y="0"/>
                </a:lnTo>
                <a:lnTo>
                  <a:pt x="4780509" y="1987550"/>
                </a:lnTo>
                <a:lnTo>
                  <a:pt x="2604046" y="1987550"/>
                </a:lnTo>
                <a:close/>
                <a:moveTo>
                  <a:pt x="2" y="0"/>
                </a:moveTo>
                <a:lnTo>
                  <a:pt x="2533845" y="0"/>
                </a:lnTo>
                <a:lnTo>
                  <a:pt x="2533845" y="1987550"/>
                </a:lnTo>
                <a:lnTo>
                  <a:pt x="2" y="1987550"/>
                </a:lnTo>
                <a:close/>
                <a:moveTo>
                  <a:pt x="7097365" y="0"/>
                </a:moveTo>
                <a:lnTo>
                  <a:pt x="9273828" y="0"/>
                </a:lnTo>
                <a:lnTo>
                  <a:pt x="9273828" y="1987550"/>
                </a:lnTo>
                <a:lnTo>
                  <a:pt x="7097365" y="1987550"/>
                </a:lnTo>
                <a:close/>
                <a:moveTo>
                  <a:pt x="4850705" y="0"/>
                </a:moveTo>
                <a:lnTo>
                  <a:pt x="7027168" y="0"/>
                </a:lnTo>
                <a:lnTo>
                  <a:pt x="7027168" y="1987550"/>
                </a:lnTo>
                <a:lnTo>
                  <a:pt x="4850705" y="1987550"/>
                </a:lnTo>
                <a:close/>
                <a:moveTo>
                  <a:pt x="9344025" y="0"/>
                </a:moveTo>
                <a:lnTo>
                  <a:pt x="11520488" y="0"/>
                </a:lnTo>
                <a:lnTo>
                  <a:pt x="11520488" y="1987550"/>
                </a:lnTo>
                <a:lnTo>
                  <a:pt x="9344025" y="1987550"/>
                </a:lnTo>
                <a:close/>
              </a:path>
            </a:pathLst>
          </a:custGeom>
          <a:solidFill>
            <a:schemeClr val="bg1">
              <a:lumMod val="95000"/>
            </a:schemeClr>
          </a:solidFill>
        </p:spPr>
        <p:txBody>
          <a:bodyPr vert="horz" wrap="square" lIns="91440" tIns="45720" rIns="91440" bIns="45720" rtlCol="0" anchor="t">
            <a:noAutofit/>
          </a:bodyPr>
          <a:lstStyle>
            <a:lvl1pPr>
              <a:defRPr lang="en-US" sz="1013"/>
            </a:lvl1pPr>
          </a:lstStyle>
          <a:p>
            <a:pPr marL="0" lvl="0" indent="0" algn="ctr">
              <a:buNone/>
            </a:pPr>
            <a:r>
              <a:rPr lang="en-US" noProof="0"/>
              <a:t>Click icon to add picture</a:t>
            </a:r>
          </a:p>
        </p:txBody>
      </p:sp>
    </p:spTree>
    <p:extLst>
      <p:ext uri="{BB962C8B-B14F-4D97-AF65-F5344CB8AC3E}">
        <p14:creationId xmlns:p14="http://schemas.microsoft.com/office/powerpoint/2010/main" val="3009548033"/>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4_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D497887-B1EF-4184-95F4-276A92D54B8F}"/>
              </a:ext>
            </a:extLst>
          </p:cNvPr>
          <p:cNvSpPr/>
          <p:nvPr userDrawn="1"/>
        </p:nvSpPr>
        <p:spPr>
          <a:xfrm>
            <a:off x="0" y="0"/>
            <a:ext cx="9144000" cy="47863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2" name="Title 1">
            <a:extLst>
              <a:ext uri="{FF2B5EF4-FFF2-40B4-BE49-F238E27FC236}">
                <a16:creationId xmlns:a16="http://schemas.microsoft.com/office/drawing/2014/main" id="{4C2FFEDF-1F62-45E5-8000-9689D9DFC4D1}"/>
              </a:ext>
            </a:extLst>
          </p:cNvPr>
          <p:cNvSpPr>
            <a:spLocks noGrp="1"/>
          </p:cNvSpPr>
          <p:nvPr>
            <p:ph type="title"/>
          </p:nvPr>
        </p:nvSpPr>
        <p:spPr>
          <a:xfrm>
            <a:off x="657225" y="3304655"/>
            <a:ext cx="7829550" cy="881583"/>
          </a:xfrm>
        </p:spPr>
        <p:txBody>
          <a:bodyPr anchor="ctr"/>
          <a:lstStyle>
            <a:lvl1pPr algn="ctr">
              <a:defRPr sz="3375">
                <a:solidFill>
                  <a:schemeClr val="accent1"/>
                </a:solidFill>
              </a:defRPr>
            </a:lvl1pPr>
          </a:lstStyle>
          <a:p>
            <a:r>
              <a:rPr lang="en-US" noProof="0"/>
              <a:t>Click to edit Master title style</a:t>
            </a:r>
          </a:p>
        </p:txBody>
      </p:sp>
      <p:sp>
        <p:nvSpPr>
          <p:cNvPr id="6" name="Slide Number Placeholder 5">
            <a:extLst>
              <a:ext uri="{FF2B5EF4-FFF2-40B4-BE49-F238E27FC236}">
                <a16:creationId xmlns:a16="http://schemas.microsoft.com/office/drawing/2014/main" id="{A8D10129-98D8-456D-9925-F02A38DE1423}"/>
              </a:ext>
            </a:extLst>
          </p:cNvPr>
          <p:cNvSpPr>
            <a:spLocks noGrp="1"/>
          </p:cNvSpPr>
          <p:nvPr>
            <p:ph type="sldNum" sz="quarter" idx="12"/>
          </p:nvPr>
        </p:nvSpPr>
        <p:spPr/>
        <p:txBody>
          <a:bodyPr/>
          <a:lstStyle/>
          <a:p>
            <a:pPr defTabSz="514350"/>
            <a:fld id="{03DC2DEF-D2FE-4B45-ABA4-9F153FD1C98A}" type="slidenum">
              <a:rPr lang="en-US" smtClean="0">
                <a:solidFill>
                  <a:prstClr val="white"/>
                </a:solidFill>
              </a:rPr>
              <a:pPr defTabSz="514350"/>
              <a:t>‹#›</a:t>
            </a:fld>
            <a:endParaRPr lang="en-US">
              <a:solidFill>
                <a:prstClr val="white"/>
              </a:solidFill>
            </a:endParaRPr>
          </a:p>
        </p:txBody>
      </p:sp>
      <p:sp>
        <p:nvSpPr>
          <p:cNvPr id="16" name="Rectangle 15">
            <a:extLst>
              <a:ext uri="{FF2B5EF4-FFF2-40B4-BE49-F238E27FC236}">
                <a16:creationId xmlns:a16="http://schemas.microsoft.com/office/drawing/2014/main" id="{A73E3CFC-9652-4E07-82D7-0EC3304CAA1F}"/>
              </a:ext>
            </a:extLst>
          </p:cNvPr>
          <p:cNvSpPr/>
          <p:nvPr userDrawn="1"/>
        </p:nvSpPr>
        <p:spPr>
          <a:xfrm>
            <a:off x="2" y="2"/>
            <a:ext cx="9143999" cy="213598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8" name="Picture Placeholder 6">
            <a:extLst>
              <a:ext uri="{FF2B5EF4-FFF2-40B4-BE49-F238E27FC236}">
                <a16:creationId xmlns:a16="http://schemas.microsoft.com/office/drawing/2014/main" id="{230D70C6-13FD-45D4-8FB6-26C56B8FF2D4}"/>
              </a:ext>
            </a:extLst>
          </p:cNvPr>
          <p:cNvSpPr>
            <a:spLocks noGrp="1"/>
          </p:cNvSpPr>
          <p:nvPr>
            <p:ph type="pic" sz="quarter" idx="13"/>
          </p:nvPr>
        </p:nvSpPr>
        <p:spPr>
          <a:xfrm>
            <a:off x="278607" y="195265"/>
            <a:ext cx="8640366" cy="2743199"/>
          </a:xfrm>
          <a:solidFill>
            <a:schemeClr val="bg1">
              <a:lumMod val="95000"/>
            </a:schemeClr>
          </a:solidFill>
        </p:spPr>
        <p:txBody>
          <a:bodyPr vert="horz" lIns="91440" tIns="45720" rIns="91440" bIns="45720" rtlCol="0">
            <a:normAutofit/>
          </a:bodyPr>
          <a:lstStyle>
            <a:lvl1pPr>
              <a:defRPr lang="en-US" sz="1013"/>
            </a:lvl1pPr>
          </a:lstStyle>
          <a:p>
            <a:pPr marL="0" lvl="0" indent="0" algn="ctr">
              <a:buNone/>
            </a:pPr>
            <a:r>
              <a:rPr lang="en-US" noProof="0"/>
              <a:t>Click icon to add picture</a:t>
            </a:r>
          </a:p>
        </p:txBody>
      </p:sp>
      <p:sp>
        <p:nvSpPr>
          <p:cNvPr id="3" name="Rectangle 2">
            <a:extLst>
              <a:ext uri="{FF2B5EF4-FFF2-40B4-BE49-F238E27FC236}">
                <a16:creationId xmlns:a16="http://schemas.microsoft.com/office/drawing/2014/main" id="{E10ED78A-2A17-41C4-9030-D406C56DDF4A}"/>
              </a:ext>
            </a:extLst>
          </p:cNvPr>
          <p:cNvSpPr/>
          <p:nvPr userDrawn="1"/>
        </p:nvSpPr>
        <p:spPr>
          <a:xfrm>
            <a:off x="4346971" y="2935561"/>
            <a:ext cx="450056" cy="21892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Tree>
    <p:extLst>
      <p:ext uri="{BB962C8B-B14F-4D97-AF65-F5344CB8AC3E}">
        <p14:creationId xmlns:p14="http://schemas.microsoft.com/office/powerpoint/2010/main" val="2463990397"/>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A6C789F-805A-4494-8430-C63414191AC2}"/>
              </a:ext>
            </a:extLst>
          </p:cNvPr>
          <p:cNvSpPr/>
          <p:nvPr userDrawn="1"/>
        </p:nvSpPr>
        <p:spPr>
          <a:xfrm>
            <a:off x="278607" y="1144789"/>
            <a:ext cx="7310914" cy="3421856"/>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2" name="Title 1">
            <a:extLst>
              <a:ext uri="{FF2B5EF4-FFF2-40B4-BE49-F238E27FC236}">
                <a16:creationId xmlns:a16="http://schemas.microsoft.com/office/drawing/2014/main" id="{DE3A6AA5-A315-455E-B5C7-E53E3746ED81}"/>
              </a:ext>
            </a:extLst>
          </p:cNvPr>
          <p:cNvSpPr>
            <a:spLocks noGrp="1"/>
          </p:cNvSpPr>
          <p:nvPr>
            <p:ph type="title"/>
          </p:nvPr>
        </p:nvSpPr>
        <p:spPr/>
        <p:txBody>
          <a:bodyPr>
            <a:normAutofit/>
          </a:bodyPr>
          <a:lstStyle>
            <a:lvl1pPr>
              <a:defRPr sz="2475"/>
            </a:lvl1pPr>
          </a:lstStyle>
          <a:p>
            <a:r>
              <a:rPr lang="en-US"/>
              <a:t>Click to edit Master title style</a:t>
            </a:r>
          </a:p>
        </p:txBody>
      </p:sp>
      <p:sp>
        <p:nvSpPr>
          <p:cNvPr id="3" name="Content Placeholder 2">
            <a:extLst>
              <a:ext uri="{FF2B5EF4-FFF2-40B4-BE49-F238E27FC236}">
                <a16:creationId xmlns:a16="http://schemas.microsoft.com/office/drawing/2014/main" id="{3E60534E-DE82-45F4-8E2E-DA97F169177F}"/>
              </a:ext>
            </a:extLst>
          </p:cNvPr>
          <p:cNvSpPr>
            <a:spLocks noGrp="1"/>
          </p:cNvSpPr>
          <p:nvPr>
            <p:ph sz="half" idx="1"/>
          </p:nvPr>
        </p:nvSpPr>
        <p:spPr>
          <a:xfrm>
            <a:off x="435769" y="1293019"/>
            <a:ext cx="2357438" cy="3143250"/>
          </a:xfrm>
        </p:spPr>
        <p:txBody>
          <a:bodyPr>
            <a:normAutofit/>
          </a:bodyPr>
          <a:lstStyle>
            <a:lvl1pPr>
              <a:defRPr sz="1013">
                <a:solidFill>
                  <a:schemeClr val="bg1"/>
                </a:solidFill>
              </a:defRPr>
            </a:lvl1pPr>
            <a:lvl2pPr>
              <a:defRPr sz="900">
                <a:solidFill>
                  <a:schemeClr val="bg1"/>
                </a:solidFill>
              </a:defRPr>
            </a:lvl2pPr>
            <a:lvl3pPr>
              <a:defRPr sz="788">
                <a:solidFill>
                  <a:schemeClr val="bg1"/>
                </a:solidFill>
              </a:defRPr>
            </a:lvl3pPr>
            <a:lvl4pPr>
              <a:defRPr sz="675">
                <a:solidFill>
                  <a:schemeClr val="bg1"/>
                </a:solidFill>
              </a:defRPr>
            </a:lvl4pPr>
            <a:lvl5pPr>
              <a:defRPr sz="675">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3F1116B-C8B0-450D-83F6-49C4ABB22CCD}"/>
              </a:ext>
            </a:extLst>
          </p:cNvPr>
          <p:cNvSpPr>
            <a:spLocks noGrp="1"/>
          </p:cNvSpPr>
          <p:nvPr>
            <p:ph sz="half" idx="2"/>
          </p:nvPr>
        </p:nvSpPr>
        <p:spPr>
          <a:xfrm>
            <a:off x="6338462" y="1284089"/>
            <a:ext cx="2357100" cy="3143250"/>
          </a:xfrm>
        </p:spPr>
        <p:txBody>
          <a:bodyPr>
            <a:normAutofit/>
          </a:bodyPr>
          <a:lstStyle>
            <a:lvl1pPr>
              <a:defRPr sz="1013">
                <a:solidFill>
                  <a:schemeClr val="bg1"/>
                </a:solidFill>
              </a:defRPr>
            </a:lvl1pPr>
            <a:lvl2pPr>
              <a:defRPr sz="900">
                <a:solidFill>
                  <a:schemeClr val="bg1"/>
                </a:solidFill>
              </a:defRPr>
            </a:lvl2pPr>
            <a:lvl3pPr>
              <a:defRPr sz="788">
                <a:solidFill>
                  <a:schemeClr val="bg1"/>
                </a:solidFill>
              </a:defRPr>
            </a:lvl3pPr>
            <a:lvl4pPr>
              <a:defRPr sz="675">
                <a:solidFill>
                  <a:schemeClr val="bg1"/>
                </a:solidFill>
              </a:defRPr>
            </a:lvl4pPr>
            <a:lvl5pPr>
              <a:defRPr sz="675">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2C182A82-4FBE-4689-B739-692549B4030D}"/>
              </a:ext>
            </a:extLst>
          </p:cNvPr>
          <p:cNvSpPr>
            <a:spLocks noGrp="1"/>
          </p:cNvSpPr>
          <p:nvPr>
            <p:ph type="sldNum" sz="quarter" idx="12"/>
          </p:nvPr>
        </p:nvSpPr>
        <p:spPr/>
        <p:txBody>
          <a:bodyPr/>
          <a:lstStyle/>
          <a:p>
            <a:pPr defTabSz="514350"/>
            <a:fld id="{03DC2DEF-D2FE-4B45-ABA4-9F153FD1C98A}" type="slidenum">
              <a:rPr lang="en-US" smtClean="0">
                <a:solidFill>
                  <a:prstClr val="white"/>
                </a:solidFill>
              </a:rPr>
              <a:pPr defTabSz="514350"/>
              <a:t>‹#›</a:t>
            </a:fld>
            <a:endParaRPr lang="en-US">
              <a:solidFill>
                <a:prstClr val="white"/>
              </a:solidFill>
            </a:endParaRPr>
          </a:p>
        </p:txBody>
      </p:sp>
      <p:sp>
        <p:nvSpPr>
          <p:cNvPr id="8" name="Picture Placeholder 6">
            <a:extLst>
              <a:ext uri="{FF2B5EF4-FFF2-40B4-BE49-F238E27FC236}">
                <a16:creationId xmlns:a16="http://schemas.microsoft.com/office/drawing/2014/main" id="{4DC80855-A1B8-4B65-B6F6-2AA6239EC246}"/>
              </a:ext>
            </a:extLst>
          </p:cNvPr>
          <p:cNvSpPr>
            <a:spLocks noGrp="1"/>
          </p:cNvSpPr>
          <p:nvPr>
            <p:ph type="pic" sz="quarter" idx="13"/>
          </p:nvPr>
        </p:nvSpPr>
        <p:spPr>
          <a:xfrm>
            <a:off x="2975374" y="925116"/>
            <a:ext cx="3193256" cy="3861197"/>
          </a:xfrm>
          <a:solidFill>
            <a:schemeClr val="bg1">
              <a:lumMod val="95000"/>
            </a:schemeClr>
          </a:solidFill>
        </p:spPr>
        <p:txBody>
          <a:bodyPr vert="horz" lIns="91440" tIns="45720" rIns="91440" bIns="45720" rtlCol="0">
            <a:normAutofit/>
          </a:bodyPr>
          <a:lstStyle>
            <a:lvl1pPr>
              <a:defRPr lang="en-US" sz="1013"/>
            </a:lvl1pPr>
          </a:lstStyle>
          <a:p>
            <a:pPr marL="0" lvl="0" indent="0" algn="ctr">
              <a:buNone/>
            </a:pPr>
            <a:r>
              <a:rPr lang="en-US"/>
              <a:t>Click icon to add picture</a:t>
            </a:r>
          </a:p>
        </p:txBody>
      </p:sp>
    </p:spTree>
    <p:extLst>
      <p:ext uri="{BB962C8B-B14F-4D97-AF65-F5344CB8AC3E}">
        <p14:creationId xmlns:p14="http://schemas.microsoft.com/office/powerpoint/2010/main" val="791537409"/>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5A73287-EED0-4EEC-8007-E2C13366027B}"/>
              </a:ext>
            </a:extLst>
          </p:cNvPr>
          <p:cNvSpPr/>
          <p:nvPr userDrawn="1"/>
        </p:nvSpPr>
        <p:spPr>
          <a:xfrm>
            <a:off x="4650583" y="925117"/>
            <a:ext cx="4214813" cy="2050256"/>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2" name="Title 1">
            <a:extLst>
              <a:ext uri="{FF2B5EF4-FFF2-40B4-BE49-F238E27FC236}">
                <a16:creationId xmlns:a16="http://schemas.microsoft.com/office/drawing/2014/main" id="{DE3A6AA5-A315-455E-B5C7-E53E3746ED81}"/>
              </a:ext>
            </a:extLst>
          </p:cNvPr>
          <p:cNvSpPr>
            <a:spLocks noGrp="1"/>
          </p:cNvSpPr>
          <p:nvPr>
            <p:ph type="title"/>
          </p:nvPr>
        </p:nvSpPr>
        <p:spPr/>
        <p:txBody>
          <a:bodyPr>
            <a:normAutofit/>
          </a:bodyPr>
          <a:lstStyle>
            <a:lvl1pPr>
              <a:defRPr sz="2700"/>
            </a:lvl1pPr>
          </a:lstStyle>
          <a:p>
            <a:r>
              <a:rPr lang="en-US"/>
              <a:t>Click to edit Master title style</a:t>
            </a:r>
          </a:p>
        </p:txBody>
      </p:sp>
      <p:sp>
        <p:nvSpPr>
          <p:cNvPr id="4" name="Content Placeholder 3">
            <a:extLst>
              <a:ext uri="{FF2B5EF4-FFF2-40B4-BE49-F238E27FC236}">
                <a16:creationId xmlns:a16="http://schemas.microsoft.com/office/drawing/2014/main" id="{23F1116B-C8B0-450D-83F6-49C4ABB22CCD}"/>
              </a:ext>
            </a:extLst>
          </p:cNvPr>
          <p:cNvSpPr>
            <a:spLocks noGrp="1"/>
          </p:cNvSpPr>
          <p:nvPr>
            <p:ph sz="half" idx="2"/>
          </p:nvPr>
        </p:nvSpPr>
        <p:spPr>
          <a:xfrm>
            <a:off x="4787292" y="1018061"/>
            <a:ext cx="3941395" cy="1803645"/>
          </a:xfrm>
        </p:spPr>
        <p:txBody>
          <a:bodyPr>
            <a:normAutofit/>
          </a:bodyPr>
          <a:lstStyle>
            <a:lvl1pPr>
              <a:defRPr sz="1013">
                <a:solidFill>
                  <a:schemeClr val="bg1"/>
                </a:solidFill>
              </a:defRPr>
            </a:lvl1pPr>
            <a:lvl2pPr>
              <a:defRPr sz="900">
                <a:solidFill>
                  <a:schemeClr val="bg1"/>
                </a:solidFill>
              </a:defRPr>
            </a:lvl2pPr>
            <a:lvl3pPr>
              <a:defRPr sz="788">
                <a:solidFill>
                  <a:schemeClr val="bg1"/>
                </a:solidFill>
              </a:defRPr>
            </a:lvl3pPr>
            <a:lvl4pPr>
              <a:defRPr sz="675">
                <a:solidFill>
                  <a:schemeClr val="bg1"/>
                </a:solidFill>
              </a:defRPr>
            </a:lvl4pPr>
            <a:lvl5pPr>
              <a:defRPr sz="675">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2C182A82-4FBE-4689-B739-692549B4030D}"/>
              </a:ext>
            </a:extLst>
          </p:cNvPr>
          <p:cNvSpPr>
            <a:spLocks noGrp="1"/>
          </p:cNvSpPr>
          <p:nvPr>
            <p:ph type="sldNum" sz="quarter" idx="12"/>
          </p:nvPr>
        </p:nvSpPr>
        <p:spPr/>
        <p:txBody>
          <a:bodyPr/>
          <a:lstStyle/>
          <a:p>
            <a:pPr defTabSz="514350"/>
            <a:fld id="{03DC2DEF-D2FE-4B45-ABA4-9F153FD1C98A}" type="slidenum">
              <a:rPr lang="en-US" smtClean="0">
                <a:solidFill>
                  <a:prstClr val="white"/>
                </a:solidFill>
              </a:rPr>
              <a:pPr defTabSz="514350"/>
              <a:t>‹#›</a:t>
            </a:fld>
            <a:endParaRPr lang="en-US">
              <a:solidFill>
                <a:prstClr val="white"/>
              </a:solidFill>
            </a:endParaRPr>
          </a:p>
        </p:txBody>
      </p:sp>
      <p:sp>
        <p:nvSpPr>
          <p:cNvPr id="8" name="Picture Placeholder 6">
            <a:extLst>
              <a:ext uri="{FF2B5EF4-FFF2-40B4-BE49-F238E27FC236}">
                <a16:creationId xmlns:a16="http://schemas.microsoft.com/office/drawing/2014/main" id="{4DC80855-A1B8-4B65-B6F6-2AA6239EC246}"/>
              </a:ext>
            </a:extLst>
          </p:cNvPr>
          <p:cNvSpPr>
            <a:spLocks noGrp="1"/>
          </p:cNvSpPr>
          <p:nvPr>
            <p:ph type="pic" sz="quarter" idx="13"/>
          </p:nvPr>
        </p:nvSpPr>
        <p:spPr>
          <a:xfrm>
            <a:off x="278608" y="925116"/>
            <a:ext cx="4318397" cy="1811700"/>
          </a:xfrm>
          <a:solidFill>
            <a:schemeClr val="bg1">
              <a:lumMod val="95000"/>
            </a:schemeClr>
          </a:solidFill>
        </p:spPr>
        <p:txBody>
          <a:bodyPr vert="horz" lIns="91440" tIns="45720" rIns="91440" bIns="45720" rtlCol="0">
            <a:normAutofit/>
          </a:bodyPr>
          <a:lstStyle>
            <a:lvl1pPr>
              <a:defRPr lang="en-US" sz="1013"/>
            </a:lvl1pPr>
          </a:lstStyle>
          <a:p>
            <a:pPr marL="0" lvl="0" indent="0" algn="ctr">
              <a:buNone/>
            </a:pPr>
            <a:r>
              <a:rPr lang="en-US"/>
              <a:t>Click icon to add picture</a:t>
            </a:r>
          </a:p>
        </p:txBody>
      </p:sp>
      <p:sp>
        <p:nvSpPr>
          <p:cNvPr id="11" name="Picture Placeholder 6">
            <a:extLst>
              <a:ext uri="{FF2B5EF4-FFF2-40B4-BE49-F238E27FC236}">
                <a16:creationId xmlns:a16="http://schemas.microsoft.com/office/drawing/2014/main" id="{B9795E85-7B91-41BB-9DF4-A4893AA48FFA}"/>
              </a:ext>
            </a:extLst>
          </p:cNvPr>
          <p:cNvSpPr>
            <a:spLocks noGrp="1"/>
          </p:cNvSpPr>
          <p:nvPr>
            <p:ph type="pic" sz="quarter" idx="14"/>
          </p:nvPr>
        </p:nvSpPr>
        <p:spPr>
          <a:xfrm>
            <a:off x="4650582" y="2975374"/>
            <a:ext cx="4214813" cy="1810940"/>
          </a:xfrm>
          <a:solidFill>
            <a:schemeClr val="bg1">
              <a:lumMod val="95000"/>
            </a:schemeClr>
          </a:solidFill>
        </p:spPr>
        <p:txBody>
          <a:bodyPr vert="horz" lIns="91440" tIns="45720" rIns="91440" bIns="45720" rtlCol="0">
            <a:normAutofit/>
          </a:bodyPr>
          <a:lstStyle>
            <a:lvl1pPr>
              <a:defRPr lang="en-US" sz="1013"/>
            </a:lvl1pPr>
          </a:lstStyle>
          <a:p>
            <a:pPr marL="0" lvl="0" indent="0" algn="ctr">
              <a:buNone/>
            </a:pPr>
            <a:r>
              <a:rPr lang="en-US"/>
              <a:t>Click icon to add picture</a:t>
            </a:r>
          </a:p>
        </p:txBody>
      </p:sp>
      <p:sp>
        <p:nvSpPr>
          <p:cNvPr id="12" name="Rectangle 11">
            <a:extLst>
              <a:ext uri="{FF2B5EF4-FFF2-40B4-BE49-F238E27FC236}">
                <a16:creationId xmlns:a16="http://schemas.microsoft.com/office/drawing/2014/main" id="{BB372D75-4BAD-4C47-AE7D-0F2711031EEC}"/>
              </a:ext>
            </a:extLst>
          </p:cNvPr>
          <p:cNvSpPr/>
          <p:nvPr userDrawn="1"/>
        </p:nvSpPr>
        <p:spPr>
          <a:xfrm>
            <a:off x="278608" y="2732851"/>
            <a:ext cx="4318397" cy="2050256"/>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3" name="Content Placeholder 2">
            <a:extLst>
              <a:ext uri="{FF2B5EF4-FFF2-40B4-BE49-F238E27FC236}">
                <a16:creationId xmlns:a16="http://schemas.microsoft.com/office/drawing/2014/main" id="{3E60534E-DE82-45F4-8E2E-DA97F169177F}"/>
              </a:ext>
            </a:extLst>
          </p:cNvPr>
          <p:cNvSpPr>
            <a:spLocks noGrp="1"/>
          </p:cNvSpPr>
          <p:nvPr>
            <p:ph sz="half" idx="1"/>
          </p:nvPr>
        </p:nvSpPr>
        <p:spPr>
          <a:xfrm>
            <a:off x="466805" y="2886356"/>
            <a:ext cx="3942000" cy="1803600"/>
          </a:xfrm>
        </p:spPr>
        <p:txBody>
          <a:bodyPr>
            <a:normAutofit/>
          </a:bodyPr>
          <a:lstStyle>
            <a:lvl1pPr>
              <a:defRPr sz="1013">
                <a:solidFill>
                  <a:schemeClr val="bg1"/>
                </a:solidFill>
              </a:defRPr>
            </a:lvl1pPr>
            <a:lvl2pPr>
              <a:defRPr sz="900">
                <a:solidFill>
                  <a:schemeClr val="bg1"/>
                </a:solidFill>
              </a:defRPr>
            </a:lvl2pPr>
            <a:lvl3pPr>
              <a:defRPr sz="788">
                <a:solidFill>
                  <a:schemeClr val="bg1"/>
                </a:solidFill>
              </a:defRPr>
            </a:lvl3pPr>
            <a:lvl4pPr>
              <a:defRPr sz="675">
                <a:solidFill>
                  <a:schemeClr val="bg1"/>
                </a:solidFill>
              </a:defRPr>
            </a:lvl4pPr>
            <a:lvl5pPr>
              <a:defRPr sz="675">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25669212"/>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3A6AA5-A315-455E-B5C7-E53E3746ED81}"/>
              </a:ext>
            </a:extLst>
          </p:cNvPr>
          <p:cNvSpPr>
            <a:spLocks noGrp="1"/>
          </p:cNvSpPr>
          <p:nvPr>
            <p:ph type="title"/>
          </p:nvPr>
        </p:nvSpPr>
        <p:spPr/>
        <p:txBody>
          <a:bodyPr>
            <a:normAutofit/>
          </a:bodyPr>
          <a:lstStyle>
            <a:lvl1pPr>
              <a:defRPr sz="2700"/>
            </a:lvl1pPr>
          </a:lstStyle>
          <a:p>
            <a:r>
              <a:rPr lang="en-US"/>
              <a:t>Click to edit Master title style</a:t>
            </a:r>
          </a:p>
        </p:txBody>
      </p:sp>
      <p:sp>
        <p:nvSpPr>
          <p:cNvPr id="7" name="Slide Number Placeholder 6">
            <a:extLst>
              <a:ext uri="{FF2B5EF4-FFF2-40B4-BE49-F238E27FC236}">
                <a16:creationId xmlns:a16="http://schemas.microsoft.com/office/drawing/2014/main" id="{2C182A82-4FBE-4689-B739-692549B4030D}"/>
              </a:ext>
            </a:extLst>
          </p:cNvPr>
          <p:cNvSpPr>
            <a:spLocks noGrp="1"/>
          </p:cNvSpPr>
          <p:nvPr>
            <p:ph type="sldNum" sz="quarter" idx="12"/>
          </p:nvPr>
        </p:nvSpPr>
        <p:spPr/>
        <p:txBody>
          <a:bodyPr/>
          <a:lstStyle/>
          <a:p>
            <a:pPr defTabSz="514350"/>
            <a:fld id="{03DC2DEF-D2FE-4B45-ABA4-9F153FD1C98A}" type="slidenum">
              <a:rPr lang="en-US" smtClean="0">
                <a:solidFill>
                  <a:prstClr val="white"/>
                </a:solidFill>
              </a:rPr>
              <a:pPr defTabSz="514350"/>
              <a:t>‹#›</a:t>
            </a:fld>
            <a:endParaRPr lang="en-US">
              <a:solidFill>
                <a:prstClr val="white"/>
              </a:solidFill>
            </a:endParaRPr>
          </a:p>
        </p:txBody>
      </p:sp>
      <p:sp>
        <p:nvSpPr>
          <p:cNvPr id="8" name="Picture Placeholder 6">
            <a:extLst>
              <a:ext uri="{FF2B5EF4-FFF2-40B4-BE49-F238E27FC236}">
                <a16:creationId xmlns:a16="http://schemas.microsoft.com/office/drawing/2014/main" id="{4DC80855-A1B8-4B65-B6F6-2AA6239EC246}"/>
              </a:ext>
            </a:extLst>
          </p:cNvPr>
          <p:cNvSpPr>
            <a:spLocks noGrp="1"/>
          </p:cNvSpPr>
          <p:nvPr>
            <p:ph type="pic" sz="quarter" idx="13"/>
          </p:nvPr>
        </p:nvSpPr>
        <p:spPr>
          <a:xfrm>
            <a:off x="278606" y="925118"/>
            <a:ext cx="8640366" cy="1786021"/>
          </a:xfrm>
          <a:solidFill>
            <a:schemeClr val="bg1">
              <a:lumMod val="95000"/>
            </a:schemeClr>
          </a:solidFill>
        </p:spPr>
        <p:txBody>
          <a:bodyPr vert="horz" lIns="91440" tIns="45720" rIns="91440" bIns="45720" rtlCol="0">
            <a:normAutofit/>
          </a:bodyPr>
          <a:lstStyle>
            <a:lvl1pPr>
              <a:defRPr lang="en-US" sz="1013"/>
            </a:lvl1pPr>
          </a:lstStyle>
          <a:p>
            <a:pPr marL="0" lvl="0" indent="0" algn="ctr">
              <a:buNone/>
            </a:pPr>
            <a:r>
              <a:rPr lang="en-US"/>
              <a:t>Click icon to add picture</a:t>
            </a:r>
          </a:p>
        </p:txBody>
      </p:sp>
      <p:sp>
        <p:nvSpPr>
          <p:cNvPr id="12" name="Rectangle 11">
            <a:extLst>
              <a:ext uri="{FF2B5EF4-FFF2-40B4-BE49-F238E27FC236}">
                <a16:creationId xmlns:a16="http://schemas.microsoft.com/office/drawing/2014/main" id="{BB372D75-4BAD-4C47-AE7D-0F2711031EEC}"/>
              </a:ext>
            </a:extLst>
          </p:cNvPr>
          <p:cNvSpPr/>
          <p:nvPr userDrawn="1"/>
        </p:nvSpPr>
        <p:spPr>
          <a:xfrm>
            <a:off x="278606" y="2732851"/>
            <a:ext cx="8640366" cy="2050256"/>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4" name="Content Placeholder 3">
            <a:extLst>
              <a:ext uri="{FF2B5EF4-FFF2-40B4-BE49-F238E27FC236}">
                <a16:creationId xmlns:a16="http://schemas.microsoft.com/office/drawing/2014/main" id="{23F1116B-C8B0-450D-83F6-49C4ABB22CCD}"/>
              </a:ext>
            </a:extLst>
          </p:cNvPr>
          <p:cNvSpPr>
            <a:spLocks noGrp="1"/>
          </p:cNvSpPr>
          <p:nvPr>
            <p:ph sz="half" idx="2"/>
          </p:nvPr>
        </p:nvSpPr>
        <p:spPr>
          <a:xfrm>
            <a:off x="4787292" y="2856155"/>
            <a:ext cx="3941395" cy="1803645"/>
          </a:xfrm>
        </p:spPr>
        <p:txBody>
          <a:bodyPr>
            <a:normAutofit/>
          </a:bodyPr>
          <a:lstStyle>
            <a:lvl1pPr>
              <a:defRPr sz="1013">
                <a:solidFill>
                  <a:schemeClr val="bg1"/>
                </a:solidFill>
              </a:defRPr>
            </a:lvl1pPr>
            <a:lvl2pPr>
              <a:defRPr sz="900">
                <a:solidFill>
                  <a:schemeClr val="bg1"/>
                </a:solidFill>
              </a:defRPr>
            </a:lvl2pPr>
            <a:lvl3pPr>
              <a:defRPr sz="788">
                <a:solidFill>
                  <a:schemeClr val="bg1"/>
                </a:solidFill>
              </a:defRPr>
            </a:lvl3pPr>
            <a:lvl4pPr>
              <a:defRPr sz="675">
                <a:solidFill>
                  <a:schemeClr val="bg1"/>
                </a:solidFill>
              </a:defRPr>
            </a:lvl4pPr>
            <a:lvl5pPr>
              <a:defRPr sz="675">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Content Placeholder 2">
            <a:extLst>
              <a:ext uri="{FF2B5EF4-FFF2-40B4-BE49-F238E27FC236}">
                <a16:creationId xmlns:a16="http://schemas.microsoft.com/office/drawing/2014/main" id="{3E60534E-DE82-45F4-8E2E-DA97F169177F}"/>
              </a:ext>
            </a:extLst>
          </p:cNvPr>
          <p:cNvSpPr>
            <a:spLocks noGrp="1"/>
          </p:cNvSpPr>
          <p:nvPr>
            <p:ph sz="half" idx="1"/>
          </p:nvPr>
        </p:nvSpPr>
        <p:spPr>
          <a:xfrm>
            <a:off x="466805" y="2856177"/>
            <a:ext cx="3942000" cy="1803600"/>
          </a:xfrm>
        </p:spPr>
        <p:txBody>
          <a:bodyPr>
            <a:normAutofit/>
          </a:bodyPr>
          <a:lstStyle>
            <a:lvl1pPr>
              <a:defRPr sz="1013">
                <a:solidFill>
                  <a:schemeClr val="bg1"/>
                </a:solidFill>
              </a:defRPr>
            </a:lvl1pPr>
            <a:lvl2pPr>
              <a:defRPr sz="900">
                <a:solidFill>
                  <a:schemeClr val="bg1"/>
                </a:solidFill>
              </a:defRPr>
            </a:lvl2pPr>
            <a:lvl3pPr>
              <a:defRPr sz="788">
                <a:solidFill>
                  <a:schemeClr val="bg1"/>
                </a:solidFill>
              </a:defRPr>
            </a:lvl3pPr>
            <a:lvl4pPr>
              <a:defRPr sz="675">
                <a:solidFill>
                  <a:schemeClr val="bg1"/>
                </a:solidFill>
              </a:defRPr>
            </a:lvl4pPr>
            <a:lvl5pPr>
              <a:defRPr sz="675">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6" name="Straight Connector 5">
            <a:extLst>
              <a:ext uri="{FF2B5EF4-FFF2-40B4-BE49-F238E27FC236}">
                <a16:creationId xmlns:a16="http://schemas.microsoft.com/office/drawing/2014/main" id="{C15E3050-1157-4448-A84E-5AC72FC84A7F}"/>
              </a:ext>
            </a:extLst>
          </p:cNvPr>
          <p:cNvCxnSpPr/>
          <p:nvPr userDrawn="1"/>
        </p:nvCxnSpPr>
        <p:spPr>
          <a:xfrm>
            <a:off x="4598789" y="2831036"/>
            <a:ext cx="0" cy="185388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39446963"/>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3_Two Conten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30BCBF1-64A6-4051-BC31-B793E99731A6}"/>
              </a:ext>
            </a:extLst>
          </p:cNvPr>
          <p:cNvSpPr/>
          <p:nvPr userDrawn="1"/>
        </p:nvSpPr>
        <p:spPr>
          <a:xfrm>
            <a:off x="0" y="0"/>
            <a:ext cx="9144000" cy="47863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22" name="Rectangle 21">
            <a:extLst>
              <a:ext uri="{FF2B5EF4-FFF2-40B4-BE49-F238E27FC236}">
                <a16:creationId xmlns:a16="http://schemas.microsoft.com/office/drawing/2014/main" id="{115DEB4D-1697-4E72-B2BF-F5EA1EF3B009}"/>
              </a:ext>
            </a:extLst>
          </p:cNvPr>
          <p:cNvSpPr/>
          <p:nvPr userDrawn="1"/>
        </p:nvSpPr>
        <p:spPr>
          <a:xfrm>
            <a:off x="5372100" y="2289475"/>
            <a:ext cx="1026400" cy="847607"/>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2" name="Title 1">
            <a:extLst>
              <a:ext uri="{FF2B5EF4-FFF2-40B4-BE49-F238E27FC236}">
                <a16:creationId xmlns:a16="http://schemas.microsoft.com/office/drawing/2014/main" id="{DE3A6AA5-A315-455E-B5C7-E53E3746ED81}"/>
              </a:ext>
            </a:extLst>
          </p:cNvPr>
          <p:cNvSpPr>
            <a:spLocks noGrp="1"/>
          </p:cNvSpPr>
          <p:nvPr>
            <p:ph type="title"/>
          </p:nvPr>
        </p:nvSpPr>
        <p:spPr>
          <a:xfrm>
            <a:off x="278608" y="1000818"/>
            <a:ext cx="3336131" cy="1140618"/>
          </a:xfrm>
        </p:spPr>
        <p:txBody>
          <a:bodyPr anchor="b">
            <a:noAutofit/>
          </a:bodyPr>
          <a:lstStyle>
            <a:lvl1pPr>
              <a:defRPr sz="2700"/>
            </a:lvl1pPr>
          </a:lstStyle>
          <a:p>
            <a:r>
              <a:rPr lang="en-US" noProof="0"/>
              <a:t>Click to edit Master title style</a:t>
            </a:r>
          </a:p>
        </p:txBody>
      </p:sp>
      <p:sp>
        <p:nvSpPr>
          <p:cNvPr id="7" name="Slide Number Placeholder 6">
            <a:extLst>
              <a:ext uri="{FF2B5EF4-FFF2-40B4-BE49-F238E27FC236}">
                <a16:creationId xmlns:a16="http://schemas.microsoft.com/office/drawing/2014/main" id="{2C182A82-4FBE-4689-B739-692549B4030D}"/>
              </a:ext>
            </a:extLst>
          </p:cNvPr>
          <p:cNvSpPr>
            <a:spLocks noGrp="1"/>
          </p:cNvSpPr>
          <p:nvPr>
            <p:ph type="sldNum" sz="quarter" idx="12"/>
          </p:nvPr>
        </p:nvSpPr>
        <p:spPr/>
        <p:txBody>
          <a:bodyPr/>
          <a:lstStyle/>
          <a:p>
            <a:pPr defTabSz="514350"/>
            <a:fld id="{03DC2DEF-D2FE-4B45-ABA4-9F153FD1C98A}" type="slidenum">
              <a:rPr lang="en-US" smtClean="0">
                <a:solidFill>
                  <a:prstClr val="white"/>
                </a:solidFill>
              </a:rPr>
              <a:pPr defTabSz="514350"/>
              <a:t>‹#›</a:t>
            </a:fld>
            <a:endParaRPr lang="en-US">
              <a:solidFill>
                <a:prstClr val="white"/>
              </a:solidFill>
            </a:endParaRPr>
          </a:p>
        </p:txBody>
      </p:sp>
      <p:sp>
        <p:nvSpPr>
          <p:cNvPr id="4" name="Content Placeholder 3">
            <a:extLst>
              <a:ext uri="{FF2B5EF4-FFF2-40B4-BE49-F238E27FC236}">
                <a16:creationId xmlns:a16="http://schemas.microsoft.com/office/drawing/2014/main" id="{23F1116B-C8B0-450D-83F6-49C4ABB22CCD}"/>
              </a:ext>
            </a:extLst>
          </p:cNvPr>
          <p:cNvSpPr>
            <a:spLocks noGrp="1"/>
          </p:cNvSpPr>
          <p:nvPr>
            <p:ph sz="half" idx="2"/>
          </p:nvPr>
        </p:nvSpPr>
        <p:spPr>
          <a:xfrm>
            <a:off x="2707174" y="2339083"/>
            <a:ext cx="2195483" cy="2311499"/>
          </a:xfrm>
        </p:spPr>
        <p:txBody>
          <a:bodyPr>
            <a:normAutofit/>
          </a:bodyPr>
          <a:lstStyle>
            <a:lvl1pPr>
              <a:defRPr sz="1013">
                <a:solidFill>
                  <a:schemeClr val="tx1"/>
                </a:solidFill>
              </a:defRPr>
            </a:lvl1pPr>
            <a:lvl2pPr>
              <a:defRPr sz="900">
                <a:solidFill>
                  <a:schemeClr val="tx1"/>
                </a:solidFill>
              </a:defRPr>
            </a:lvl2pPr>
            <a:lvl3pPr>
              <a:defRPr sz="788">
                <a:solidFill>
                  <a:schemeClr val="tx1"/>
                </a:solidFill>
              </a:defRPr>
            </a:lvl3pPr>
            <a:lvl4pPr>
              <a:defRPr sz="675">
                <a:solidFill>
                  <a:schemeClr val="tx1"/>
                </a:solidFill>
              </a:defRPr>
            </a:lvl4pPr>
            <a:lvl5pPr>
              <a:defRPr sz="675">
                <a:solidFill>
                  <a:schemeClr val="tx1"/>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 name="Content Placeholder 2">
            <a:extLst>
              <a:ext uri="{FF2B5EF4-FFF2-40B4-BE49-F238E27FC236}">
                <a16:creationId xmlns:a16="http://schemas.microsoft.com/office/drawing/2014/main" id="{3E60534E-DE82-45F4-8E2E-DA97F169177F}"/>
              </a:ext>
            </a:extLst>
          </p:cNvPr>
          <p:cNvSpPr>
            <a:spLocks noGrp="1"/>
          </p:cNvSpPr>
          <p:nvPr>
            <p:ph sz="half" idx="1"/>
          </p:nvPr>
        </p:nvSpPr>
        <p:spPr>
          <a:xfrm>
            <a:off x="278606" y="2339082"/>
            <a:ext cx="2195100" cy="2311442"/>
          </a:xfrm>
        </p:spPr>
        <p:txBody>
          <a:bodyPr>
            <a:normAutofit/>
          </a:bodyPr>
          <a:lstStyle>
            <a:lvl1pPr>
              <a:defRPr sz="1013">
                <a:solidFill>
                  <a:schemeClr val="tx1"/>
                </a:solidFill>
              </a:defRPr>
            </a:lvl1pPr>
            <a:lvl2pPr>
              <a:defRPr sz="900">
                <a:solidFill>
                  <a:schemeClr val="tx1"/>
                </a:solidFill>
              </a:defRPr>
            </a:lvl2pPr>
            <a:lvl3pPr>
              <a:defRPr sz="788">
                <a:solidFill>
                  <a:schemeClr val="tx1"/>
                </a:solidFill>
              </a:defRPr>
            </a:lvl3pPr>
            <a:lvl4pPr>
              <a:defRPr sz="675">
                <a:solidFill>
                  <a:schemeClr val="tx1"/>
                </a:solidFill>
              </a:defRPr>
            </a:lvl4pPr>
            <a:lvl5pPr>
              <a:defRPr sz="675">
                <a:solidFill>
                  <a:schemeClr val="tx1"/>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5" name="Picture Placeholder 24">
            <a:extLst>
              <a:ext uri="{FF2B5EF4-FFF2-40B4-BE49-F238E27FC236}">
                <a16:creationId xmlns:a16="http://schemas.microsoft.com/office/drawing/2014/main" id="{84421AF3-217F-49BD-BF47-1140F3F445D8}"/>
              </a:ext>
            </a:extLst>
          </p:cNvPr>
          <p:cNvSpPr>
            <a:spLocks noGrp="1"/>
          </p:cNvSpPr>
          <p:nvPr>
            <p:ph type="pic" sz="quarter" idx="15"/>
          </p:nvPr>
        </p:nvSpPr>
        <p:spPr>
          <a:xfrm>
            <a:off x="3681313" y="-3208"/>
            <a:ext cx="5462689" cy="4653731"/>
          </a:xfrm>
          <a:custGeom>
            <a:avLst/>
            <a:gdLst>
              <a:gd name="connsiteX0" fmla="*/ 4914900 w 7283585"/>
              <a:gd name="connsiteY0" fmla="*/ 4064000 h 6204974"/>
              <a:gd name="connsiteX1" fmla="*/ 7283585 w 7283585"/>
              <a:gd name="connsiteY1" fmla="*/ 4064000 h 6204974"/>
              <a:gd name="connsiteX2" fmla="*/ 7283585 w 7283585"/>
              <a:gd name="connsiteY2" fmla="*/ 6204974 h 6204974"/>
              <a:gd name="connsiteX3" fmla="*/ 4914900 w 7283585"/>
              <a:gd name="connsiteY3" fmla="*/ 6204974 h 6204974"/>
              <a:gd name="connsiteX4" fmla="*/ 4914900 w 7283585"/>
              <a:gd name="connsiteY4" fmla="*/ 2032000 h 6204974"/>
              <a:gd name="connsiteX5" fmla="*/ 7283585 w 7283585"/>
              <a:gd name="connsiteY5" fmla="*/ 2032000 h 6204974"/>
              <a:gd name="connsiteX6" fmla="*/ 7283585 w 7283585"/>
              <a:gd name="connsiteY6" fmla="*/ 3946525 h 6204974"/>
              <a:gd name="connsiteX7" fmla="*/ 4914900 w 7283585"/>
              <a:gd name="connsiteY7" fmla="*/ 3946525 h 6204974"/>
              <a:gd name="connsiteX8" fmla="*/ 2457450 w 7283585"/>
              <a:gd name="connsiteY8" fmla="*/ 2032000 h 6204974"/>
              <a:gd name="connsiteX9" fmla="*/ 4826135 w 7283585"/>
              <a:gd name="connsiteY9" fmla="*/ 2032000 h 6204974"/>
              <a:gd name="connsiteX10" fmla="*/ 4826135 w 7283585"/>
              <a:gd name="connsiteY10" fmla="*/ 3946525 h 6204974"/>
              <a:gd name="connsiteX11" fmla="*/ 2457450 w 7283585"/>
              <a:gd name="connsiteY11" fmla="*/ 3946525 h 6204974"/>
              <a:gd name="connsiteX12" fmla="*/ 0 w 7283585"/>
              <a:gd name="connsiteY12" fmla="*/ 8552 h 6204974"/>
              <a:gd name="connsiteX13" fmla="*/ 2368685 w 7283585"/>
              <a:gd name="connsiteY13" fmla="*/ 8552 h 6204974"/>
              <a:gd name="connsiteX14" fmla="*/ 2368685 w 7283585"/>
              <a:gd name="connsiteY14" fmla="*/ 1923077 h 6204974"/>
              <a:gd name="connsiteX15" fmla="*/ 0 w 7283585"/>
              <a:gd name="connsiteY15" fmla="*/ 1923077 h 6204974"/>
              <a:gd name="connsiteX16" fmla="*/ 2457450 w 7283585"/>
              <a:gd name="connsiteY16" fmla="*/ 4276 h 6204974"/>
              <a:gd name="connsiteX17" fmla="*/ 4826135 w 7283585"/>
              <a:gd name="connsiteY17" fmla="*/ 4276 h 6204974"/>
              <a:gd name="connsiteX18" fmla="*/ 4826135 w 7283585"/>
              <a:gd name="connsiteY18" fmla="*/ 1918801 h 6204974"/>
              <a:gd name="connsiteX19" fmla="*/ 2457450 w 7283585"/>
              <a:gd name="connsiteY19" fmla="*/ 1918801 h 6204974"/>
              <a:gd name="connsiteX20" fmla="*/ 4914900 w 7283585"/>
              <a:gd name="connsiteY20" fmla="*/ 0 h 6204974"/>
              <a:gd name="connsiteX21" fmla="*/ 7283585 w 7283585"/>
              <a:gd name="connsiteY21" fmla="*/ 0 h 6204974"/>
              <a:gd name="connsiteX22" fmla="*/ 7283585 w 7283585"/>
              <a:gd name="connsiteY22" fmla="*/ 1914525 h 6204974"/>
              <a:gd name="connsiteX23" fmla="*/ 4914900 w 7283585"/>
              <a:gd name="connsiteY23" fmla="*/ 1914525 h 6204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283585" h="6204974">
                <a:moveTo>
                  <a:pt x="4914900" y="4064000"/>
                </a:moveTo>
                <a:lnTo>
                  <a:pt x="7283585" y="4064000"/>
                </a:lnTo>
                <a:lnTo>
                  <a:pt x="7283585" y="6204974"/>
                </a:lnTo>
                <a:lnTo>
                  <a:pt x="4914900" y="6204974"/>
                </a:lnTo>
                <a:close/>
                <a:moveTo>
                  <a:pt x="4914900" y="2032000"/>
                </a:moveTo>
                <a:lnTo>
                  <a:pt x="7283585" y="2032000"/>
                </a:lnTo>
                <a:lnTo>
                  <a:pt x="7283585" y="3946525"/>
                </a:lnTo>
                <a:lnTo>
                  <a:pt x="4914900" y="3946525"/>
                </a:lnTo>
                <a:close/>
                <a:moveTo>
                  <a:pt x="2457450" y="2032000"/>
                </a:moveTo>
                <a:lnTo>
                  <a:pt x="4826135" y="2032000"/>
                </a:lnTo>
                <a:lnTo>
                  <a:pt x="4826135" y="3946525"/>
                </a:lnTo>
                <a:lnTo>
                  <a:pt x="2457450" y="3946525"/>
                </a:lnTo>
                <a:close/>
                <a:moveTo>
                  <a:pt x="0" y="8552"/>
                </a:moveTo>
                <a:lnTo>
                  <a:pt x="2368685" y="8552"/>
                </a:lnTo>
                <a:lnTo>
                  <a:pt x="2368685" y="1923077"/>
                </a:lnTo>
                <a:lnTo>
                  <a:pt x="0" y="1923077"/>
                </a:lnTo>
                <a:close/>
                <a:moveTo>
                  <a:pt x="2457450" y="4276"/>
                </a:moveTo>
                <a:lnTo>
                  <a:pt x="4826135" y="4276"/>
                </a:lnTo>
                <a:lnTo>
                  <a:pt x="4826135" y="1918801"/>
                </a:lnTo>
                <a:lnTo>
                  <a:pt x="2457450" y="1918801"/>
                </a:lnTo>
                <a:close/>
                <a:moveTo>
                  <a:pt x="4914900" y="0"/>
                </a:moveTo>
                <a:lnTo>
                  <a:pt x="7283585" y="0"/>
                </a:lnTo>
                <a:lnTo>
                  <a:pt x="7283585" y="1914525"/>
                </a:lnTo>
                <a:lnTo>
                  <a:pt x="4914900" y="1914525"/>
                </a:lnTo>
                <a:close/>
              </a:path>
            </a:pathLst>
          </a:custGeom>
          <a:solidFill>
            <a:schemeClr val="bg1">
              <a:lumMod val="95000"/>
            </a:schemeClr>
          </a:solidFill>
        </p:spPr>
        <p:txBody>
          <a:bodyPr vert="horz" wrap="square" lIns="91440" tIns="45720" rIns="91440" bIns="45720" rtlCol="0">
            <a:noAutofit/>
          </a:bodyPr>
          <a:lstStyle>
            <a:lvl1pPr>
              <a:defRPr lang="en-US" sz="1013"/>
            </a:lvl1pPr>
          </a:lstStyle>
          <a:p>
            <a:pPr marL="0" lvl="0" indent="0" algn="ctr">
              <a:buNone/>
            </a:pPr>
            <a:r>
              <a:rPr lang="en-US" noProof="0"/>
              <a:t>Click icon to add picture</a:t>
            </a:r>
          </a:p>
        </p:txBody>
      </p:sp>
      <p:sp>
        <p:nvSpPr>
          <p:cNvPr id="20" name="Rectangle 19">
            <a:extLst>
              <a:ext uri="{FF2B5EF4-FFF2-40B4-BE49-F238E27FC236}">
                <a16:creationId xmlns:a16="http://schemas.microsoft.com/office/drawing/2014/main" id="{475378D9-445B-4812-AE73-9B2CF92DCDF1}"/>
              </a:ext>
            </a:extLst>
          </p:cNvPr>
          <p:cNvSpPr/>
          <p:nvPr userDrawn="1"/>
        </p:nvSpPr>
        <p:spPr>
          <a:xfrm>
            <a:off x="4657726" y="1520794"/>
            <a:ext cx="804965" cy="689007"/>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21" name="Rectangle 20">
            <a:extLst>
              <a:ext uri="{FF2B5EF4-FFF2-40B4-BE49-F238E27FC236}">
                <a16:creationId xmlns:a16="http://schemas.microsoft.com/office/drawing/2014/main" id="{B569B8CC-B741-4501-A871-F6CC58941F5C}"/>
              </a:ext>
            </a:extLst>
          </p:cNvPr>
          <p:cNvSpPr/>
          <p:nvPr userDrawn="1"/>
        </p:nvSpPr>
        <p:spPr>
          <a:xfrm>
            <a:off x="6495949" y="3041586"/>
            <a:ext cx="804965" cy="689007"/>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cxnSp>
        <p:nvCxnSpPr>
          <p:cNvPr id="23" name="Straight Connector 22">
            <a:extLst>
              <a:ext uri="{FF2B5EF4-FFF2-40B4-BE49-F238E27FC236}">
                <a16:creationId xmlns:a16="http://schemas.microsoft.com/office/drawing/2014/main" id="{8ED9C5BC-5F16-4DC8-BAA3-30A378B7F5FB}"/>
              </a:ext>
            </a:extLst>
          </p:cNvPr>
          <p:cNvCxnSpPr>
            <a:cxnSpLocks/>
          </p:cNvCxnSpPr>
          <p:nvPr userDrawn="1"/>
        </p:nvCxnSpPr>
        <p:spPr>
          <a:xfrm>
            <a:off x="2589014" y="2329556"/>
            <a:ext cx="0" cy="2321025"/>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4" name="Rectangle 23">
            <a:extLst>
              <a:ext uri="{FF2B5EF4-FFF2-40B4-BE49-F238E27FC236}">
                <a16:creationId xmlns:a16="http://schemas.microsoft.com/office/drawing/2014/main" id="{2F0E9B02-FBE7-4B3F-833A-FCDE146B2DAD}"/>
              </a:ext>
            </a:extLst>
          </p:cNvPr>
          <p:cNvSpPr/>
          <p:nvPr userDrawn="1"/>
        </p:nvSpPr>
        <p:spPr>
          <a:xfrm>
            <a:off x="0" y="1054399"/>
            <a:ext cx="225028" cy="1098947"/>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Tree>
    <p:extLst>
      <p:ext uri="{BB962C8B-B14F-4D97-AF65-F5344CB8AC3E}">
        <p14:creationId xmlns:p14="http://schemas.microsoft.com/office/powerpoint/2010/main" val="3062814906"/>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4_Two Conten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30BCBF1-64A6-4051-BC31-B793E99731A6}"/>
              </a:ext>
            </a:extLst>
          </p:cNvPr>
          <p:cNvSpPr/>
          <p:nvPr userDrawn="1"/>
        </p:nvSpPr>
        <p:spPr>
          <a:xfrm>
            <a:off x="0" y="0"/>
            <a:ext cx="9144000" cy="47863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13" name="Picture Placeholder 6">
            <a:extLst>
              <a:ext uri="{FF2B5EF4-FFF2-40B4-BE49-F238E27FC236}">
                <a16:creationId xmlns:a16="http://schemas.microsoft.com/office/drawing/2014/main" id="{73E3AB81-FB3C-492F-8AB9-CFC37EECCEE7}"/>
              </a:ext>
            </a:extLst>
          </p:cNvPr>
          <p:cNvSpPr>
            <a:spLocks noGrp="1"/>
          </p:cNvSpPr>
          <p:nvPr>
            <p:ph type="pic" sz="quarter" idx="13"/>
          </p:nvPr>
        </p:nvSpPr>
        <p:spPr>
          <a:xfrm>
            <a:off x="278606" y="195263"/>
            <a:ext cx="8640366" cy="4591050"/>
          </a:xfrm>
          <a:solidFill>
            <a:schemeClr val="bg1">
              <a:lumMod val="95000"/>
            </a:schemeClr>
          </a:solidFill>
        </p:spPr>
        <p:txBody>
          <a:bodyPr vert="horz" lIns="91440" tIns="45720" rIns="91440" bIns="45720" rtlCol="0">
            <a:normAutofit/>
          </a:bodyPr>
          <a:lstStyle>
            <a:lvl1pPr>
              <a:defRPr lang="en-US" sz="1013"/>
            </a:lvl1pPr>
          </a:lstStyle>
          <a:p>
            <a:pPr marL="0" lvl="0" indent="0" algn="ctr">
              <a:buNone/>
            </a:pPr>
            <a:r>
              <a:rPr lang="en-US"/>
              <a:t>Click icon to add picture</a:t>
            </a:r>
          </a:p>
        </p:txBody>
      </p:sp>
      <p:sp>
        <p:nvSpPr>
          <p:cNvPr id="14" name="Rectangle 13">
            <a:extLst>
              <a:ext uri="{FF2B5EF4-FFF2-40B4-BE49-F238E27FC236}">
                <a16:creationId xmlns:a16="http://schemas.microsoft.com/office/drawing/2014/main" id="{BF2C4CC9-6F35-4EBF-857F-EBD298D77347}"/>
              </a:ext>
            </a:extLst>
          </p:cNvPr>
          <p:cNvSpPr/>
          <p:nvPr userDrawn="1"/>
        </p:nvSpPr>
        <p:spPr>
          <a:xfrm>
            <a:off x="1184057" y="1724965"/>
            <a:ext cx="3315007" cy="2311442"/>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15" name="Rectangle 14">
            <a:extLst>
              <a:ext uri="{FF2B5EF4-FFF2-40B4-BE49-F238E27FC236}">
                <a16:creationId xmlns:a16="http://schemas.microsoft.com/office/drawing/2014/main" id="{D1D54A23-014A-49B4-9E28-7641C8A4F0C1}"/>
              </a:ext>
            </a:extLst>
          </p:cNvPr>
          <p:cNvSpPr/>
          <p:nvPr userDrawn="1"/>
        </p:nvSpPr>
        <p:spPr>
          <a:xfrm>
            <a:off x="4638367" y="1724965"/>
            <a:ext cx="3315007" cy="2311442"/>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2" name="Title 1">
            <a:extLst>
              <a:ext uri="{FF2B5EF4-FFF2-40B4-BE49-F238E27FC236}">
                <a16:creationId xmlns:a16="http://schemas.microsoft.com/office/drawing/2014/main" id="{DE3A6AA5-A315-455E-B5C7-E53E3746ED81}"/>
              </a:ext>
            </a:extLst>
          </p:cNvPr>
          <p:cNvSpPr>
            <a:spLocks noGrp="1"/>
          </p:cNvSpPr>
          <p:nvPr>
            <p:ph type="title"/>
          </p:nvPr>
        </p:nvSpPr>
        <p:spPr>
          <a:xfrm>
            <a:off x="1190629" y="925116"/>
            <a:ext cx="6762745" cy="570807"/>
          </a:xfrm>
        </p:spPr>
        <p:txBody>
          <a:bodyPr anchor="ctr">
            <a:noAutofit/>
          </a:bodyPr>
          <a:lstStyle>
            <a:lvl1pPr algn="ctr">
              <a:defRPr sz="2700"/>
            </a:lvl1pPr>
          </a:lstStyle>
          <a:p>
            <a:r>
              <a:rPr lang="en-US"/>
              <a:t>Click to edit Master title style</a:t>
            </a:r>
          </a:p>
        </p:txBody>
      </p:sp>
      <p:sp>
        <p:nvSpPr>
          <p:cNvPr id="7" name="Slide Number Placeholder 6">
            <a:extLst>
              <a:ext uri="{FF2B5EF4-FFF2-40B4-BE49-F238E27FC236}">
                <a16:creationId xmlns:a16="http://schemas.microsoft.com/office/drawing/2014/main" id="{2C182A82-4FBE-4689-B739-692549B4030D}"/>
              </a:ext>
            </a:extLst>
          </p:cNvPr>
          <p:cNvSpPr>
            <a:spLocks noGrp="1"/>
          </p:cNvSpPr>
          <p:nvPr>
            <p:ph type="sldNum" sz="quarter" idx="12"/>
          </p:nvPr>
        </p:nvSpPr>
        <p:spPr/>
        <p:txBody>
          <a:bodyPr/>
          <a:lstStyle/>
          <a:p>
            <a:pPr defTabSz="514350"/>
            <a:fld id="{03DC2DEF-D2FE-4B45-ABA4-9F153FD1C98A}" type="slidenum">
              <a:rPr lang="en-US" smtClean="0">
                <a:solidFill>
                  <a:prstClr val="white"/>
                </a:solidFill>
              </a:rPr>
              <a:pPr defTabSz="514350"/>
              <a:t>‹#›</a:t>
            </a:fld>
            <a:endParaRPr lang="en-US">
              <a:solidFill>
                <a:prstClr val="white"/>
              </a:solidFill>
            </a:endParaRPr>
          </a:p>
        </p:txBody>
      </p:sp>
      <p:sp>
        <p:nvSpPr>
          <p:cNvPr id="4" name="Content Placeholder 3">
            <a:extLst>
              <a:ext uri="{FF2B5EF4-FFF2-40B4-BE49-F238E27FC236}">
                <a16:creationId xmlns:a16="http://schemas.microsoft.com/office/drawing/2014/main" id="{23F1116B-C8B0-450D-83F6-49C4ABB22CCD}"/>
              </a:ext>
            </a:extLst>
          </p:cNvPr>
          <p:cNvSpPr>
            <a:spLocks noGrp="1"/>
          </p:cNvSpPr>
          <p:nvPr>
            <p:ph sz="half" idx="2"/>
          </p:nvPr>
        </p:nvSpPr>
        <p:spPr>
          <a:xfrm>
            <a:off x="4746068" y="1818648"/>
            <a:ext cx="3099600" cy="2124900"/>
          </a:xfrm>
        </p:spPr>
        <p:txBody>
          <a:bodyPr>
            <a:normAutofit/>
          </a:bodyPr>
          <a:lstStyle>
            <a:lvl1pPr>
              <a:defRPr sz="1013">
                <a:solidFill>
                  <a:schemeClr val="bg1"/>
                </a:solidFill>
              </a:defRPr>
            </a:lvl1pPr>
            <a:lvl2pPr>
              <a:defRPr sz="900">
                <a:solidFill>
                  <a:schemeClr val="bg1"/>
                </a:solidFill>
              </a:defRPr>
            </a:lvl2pPr>
            <a:lvl3pPr>
              <a:defRPr sz="788">
                <a:solidFill>
                  <a:schemeClr val="bg1"/>
                </a:solidFill>
              </a:defRPr>
            </a:lvl3pPr>
            <a:lvl4pPr>
              <a:defRPr sz="675">
                <a:solidFill>
                  <a:schemeClr val="bg1"/>
                </a:solidFill>
              </a:defRPr>
            </a:lvl4pPr>
            <a:lvl5pPr>
              <a:defRPr sz="675">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Content Placeholder 2">
            <a:extLst>
              <a:ext uri="{FF2B5EF4-FFF2-40B4-BE49-F238E27FC236}">
                <a16:creationId xmlns:a16="http://schemas.microsoft.com/office/drawing/2014/main" id="{3E60534E-DE82-45F4-8E2E-DA97F169177F}"/>
              </a:ext>
            </a:extLst>
          </p:cNvPr>
          <p:cNvSpPr>
            <a:spLocks noGrp="1"/>
          </p:cNvSpPr>
          <p:nvPr>
            <p:ph sz="half" idx="1"/>
          </p:nvPr>
        </p:nvSpPr>
        <p:spPr>
          <a:xfrm>
            <a:off x="1292116" y="1818650"/>
            <a:ext cx="3098888" cy="2124076"/>
          </a:xfrm>
        </p:spPr>
        <p:txBody>
          <a:bodyPr>
            <a:normAutofit/>
          </a:bodyPr>
          <a:lstStyle>
            <a:lvl1pPr>
              <a:defRPr sz="1013">
                <a:solidFill>
                  <a:schemeClr val="bg1"/>
                </a:solidFill>
              </a:defRPr>
            </a:lvl1pPr>
            <a:lvl2pPr>
              <a:defRPr sz="900">
                <a:solidFill>
                  <a:schemeClr val="bg1"/>
                </a:solidFill>
              </a:defRPr>
            </a:lvl2pPr>
            <a:lvl3pPr>
              <a:defRPr sz="788">
                <a:solidFill>
                  <a:schemeClr val="bg1"/>
                </a:solidFill>
              </a:defRPr>
            </a:lvl3pPr>
            <a:lvl4pPr>
              <a:defRPr sz="675">
                <a:solidFill>
                  <a:schemeClr val="bg1"/>
                </a:solidFill>
              </a:defRPr>
            </a:lvl4pPr>
            <a:lvl5pPr>
              <a:defRPr sz="675">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18905602"/>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AB4EF4F-0A84-4C50-B171-F044231527B2}"/>
              </a:ext>
            </a:extLst>
          </p:cNvPr>
          <p:cNvSpPr/>
          <p:nvPr userDrawn="1"/>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5" name="Rectangle 4">
            <a:extLst>
              <a:ext uri="{FF2B5EF4-FFF2-40B4-BE49-F238E27FC236}">
                <a16:creationId xmlns:a16="http://schemas.microsoft.com/office/drawing/2014/main" id="{113E1565-5B33-4914-9800-50B8400266FF}"/>
              </a:ext>
            </a:extLst>
          </p:cNvPr>
          <p:cNvSpPr/>
          <p:nvPr userDrawn="1"/>
        </p:nvSpPr>
        <p:spPr>
          <a:xfrm>
            <a:off x="2" y="0"/>
            <a:ext cx="9143999" cy="5143500"/>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6" name="Picture Placeholder 6">
            <a:extLst>
              <a:ext uri="{FF2B5EF4-FFF2-40B4-BE49-F238E27FC236}">
                <a16:creationId xmlns:a16="http://schemas.microsoft.com/office/drawing/2014/main" id="{DE438B2E-01A6-453B-928D-97D98438168E}"/>
              </a:ext>
            </a:extLst>
          </p:cNvPr>
          <p:cNvSpPr>
            <a:spLocks noGrp="1"/>
          </p:cNvSpPr>
          <p:nvPr>
            <p:ph type="pic" sz="quarter" idx="13"/>
          </p:nvPr>
        </p:nvSpPr>
        <p:spPr>
          <a:xfrm>
            <a:off x="251817" y="195263"/>
            <a:ext cx="8640366" cy="4725591"/>
          </a:xfrm>
          <a:solidFill>
            <a:schemeClr val="bg1">
              <a:lumMod val="95000"/>
            </a:schemeClr>
          </a:solidFill>
        </p:spPr>
        <p:txBody>
          <a:bodyPr vert="horz" lIns="91440" tIns="45720" rIns="91440" bIns="45720" rtlCol="0">
            <a:normAutofit/>
          </a:bodyPr>
          <a:lstStyle>
            <a:lvl1pPr>
              <a:defRPr lang="en-US" sz="1013"/>
            </a:lvl1pPr>
          </a:lstStyle>
          <a:p>
            <a:pPr marL="0" lvl="0" indent="0" algn="ctr">
              <a:buNone/>
            </a:pPr>
            <a:r>
              <a:rPr lang="en-US" noProof="0"/>
              <a:t>Click icon to add picture</a:t>
            </a:r>
          </a:p>
        </p:txBody>
      </p:sp>
    </p:spTree>
    <p:extLst>
      <p:ext uri="{BB962C8B-B14F-4D97-AF65-F5344CB8AC3E}">
        <p14:creationId xmlns:p14="http://schemas.microsoft.com/office/powerpoint/2010/main" val="2106557218"/>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AB4EF4F-0A84-4C50-B171-F044231527B2}"/>
              </a:ext>
            </a:extLst>
          </p:cNvPr>
          <p:cNvSpPr/>
          <p:nvPr userDrawn="1"/>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27" name="Picture Placeholder 26">
            <a:extLst>
              <a:ext uri="{FF2B5EF4-FFF2-40B4-BE49-F238E27FC236}">
                <a16:creationId xmlns:a16="http://schemas.microsoft.com/office/drawing/2014/main" id="{404FC023-3732-4036-B4DA-F34DC453036D}"/>
              </a:ext>
            </a:extLst>
          </p:cNvPr>
          <p:cNvSpPr>
            <a:spLocks noGrp="1"/>
          </p:cNvSpPr>
          <p:nvPr>
            <p:ph type="pic" sz="quarter" idx="13"/>
          </p:nvPr>
        </p:nvSpPr>
        <p:spPr>
          <a:xfrm>
            <a:off x="2" y="3"/>
            <a:ext cx="9143999" cy="5143499"/>
          </a:xfrm>
          <a:custGeom>
            <a:avLst/>
            <a:gdLst>
              <a:gd name="connsiteX0" fmla="*/ 9194799 w 12191999"/>
              <a:gd name="connsiteY0" fmla="*/ 4114799 h 6108699"/>
              <a:gd name="connsiteX1" fmla="*/ 12191999 w 12191999"/>
              <a:gd name="connsiteY1" fmla="*/ 4114799 h 6108699"/>
              <a:gd name="connsiteX2" fmla="*/ 12191999 w 12191999"/>
              <a:gd name="connsiteY2" fmla="*/ 6108699 h 6108699"/>
              <a:gd name="connsiteX3" fmla="*/ 9194799 w 12191999"/>
              <a:gd name="connsiteY3" fmla="*/ 6108699 h 6108699"/>
              <a:gd name="connsiteX4" fmla="*/ 6129865 w 12191999"/>
              <a:gd name="connsiteY4" fmla="*/ 4114799 h 6108699"/>
              <a:gd name="connsiteX5" fmla="*/ 9127065 w 12191999"/>
              <a:gd name="connsiteY5" fmla="*/ 4114799 h 6108699"/>
              <a:gd name="connsiteX6" fmla="*/ 9127065 w 12191999"/>
              <a:gd name="connsiteY6" fmla="*/ 6108699 h 6108699"/>
              <a:gd name="connsiteX7" fmla="*/ 6129865 w 12191999"/>
              <a:gd name="connsiteY7" fmla="*/ 6108699 h 6108699"/>
              <a:gd name="connsiteX8" fmla="*/ 3064933 w 12191999"/>
              <a:gd name="connsiteY8" fmla="*/ 4114799 h 6108699"/>
              <a:gd name="connsiteX9" fmla="*/ 6062132 w 12191999"/>
              <a:gd name="connsiteY9" fmla="*/ 4114799 h 6108699"/>
              <a:gd name="connsiteX10" fmla="*/ 6062132 w 12191999"/>
              <a:gd name="connsiteY10" fmla="*/ 6108699 h 6108699"/>
              <a:gd name="connsiteX11" fmla="*/ 3064933 w 12191999"/>
              <a:gd name="connsiteY11" fmla="*/ 6108699 h 6108699"/>
              <a:gd name="connsiteX12" fmla="*/ 0 w 12191999"/>
              <a:gd name="connsiteY12" fmla="*/ 4114799 h 6108699"/>
              <a:gd name="connsiteX13" fmla="*/ 2997200 w 12191999"/>
              <a:gd name="connsiteY13" fmla="*/ 4114799 h 6108699"/>
              <a:gd name="connsiteX14" fmla="*/ 2997200 w 12191999"/>
              <a:gd name="connsiteY14" fmla="*/ 6108699 h 6108699"/>
              <a:gd name="connsiteX15" fmla="*/ 0 w 12191999"/>
              <a:gd name="connsiteY15" fmla="*/ 6108699 h 6108699"/>
              <a:gd name="connsiteX16" fmla="*/ 9194799 w 12191999"/>
              <a:gd name="connsiteY16" fmla="*/ 2057400 h 6108699"/>
              <a:gd name="connsiteX17" fmla="*/ 12191999 w 12191999"/>
              <a:gd name="connsiteY17" fmla="*/ 2057400 h 6108699"/>
              <a:gd name="connsiteX18" fmla="*/ 12191999 w 12191999"/>
              <a:gd name="connsiteY18" fmla="*/ 4051299 h 6108699"/>
              <a:gd name="connsiteX19" fmla="*/ 9194799 w 12191999"/>
              <a:gd name="connsiteY19" fmla="*/ 4051299 h 6108699"/>
              <a:gd name="connsiteX20" fmla="*/ 6129865 w 12191999"/>
              <a:gd name="connsiteY20" fmla="*/ 2057400 h 6108699"/>
              <a:gd name="connsiteX21" fmla="*/ 9127065 w 12191999"/>
              <a:gd name="connsiteY21" fmla="*/ 2057400 h 6108699"/>
              <a:gd name="connsiteX22" fmla="*/ 9127065 w 12191999"/>
              <a:gd name="connsiteY22" fmla="*/ 4051299 h 6108699"/>
              <a:gd name="connsiteX23" fmla="*/ 6129865 w 12191999"/>
              <a:gd name="connsiteY23" fmla="*/ 4051299 h 6108699"/>
              <a:gd name="connsiteX24" fmla="*/ 3064934 w 12191999"/>
              <a:gd name="connsiteY24" fmla="*/ 2057400 h 6108699"/>
              <a:gd name="connsiteX25" fmla="*/ 6062132 w 12191999"/>
              <a:gd name="connsiteY25" fmla="*/ 2057400 h 6108699"/>
              <a:gd name="connsiteX26" fmla="*/ 6062132 w 12191999"/>
              <a:gd name="connsiteY26" fmla="*/ 4051299 h 6108699"/>
              <a:gd name="connsiteX27" fmla="*/ 3064934 w 12191999"/>
              <a:gd name="connsiteY27" fmla="*/ 4051299 h 6108699"/>
              <a:gd name="connsiteX28" fmla="*/ 0 w 12191999"/>
              <a:gd name="connsiteY28" fmla="*/ 2057400 h 6108699"/>
              <a:gd name="connsiteX29" fmla="*/ 2997200 w 12191999"/>
              <a:gd name="connsiteY29" fmla="*/ 2057400 h 6108699"/>
              <a:gd name="connsiteX30" fmla="*/ 2997200 w 12191999"/>
              <a:gd name="connsiteY30" fmla="*/ 4051299 h 6108699"/>
              <a:gd name="connsiteX31" fmla="*/ 0 w 12191999"/>
              <a:gd name="connsiteY31" fmla="*/ 4051299 h 6108699"/>
              <a:gd name="connsiteX32" fmla="*/ 9194799 w 12191999"/>
              <a:gd name="connsiteY32" fmla="*/ 0 h 6108699"/>
              <a:gd name="connsiteX33" fmla="*/ 12191999 w 12191999"/>
              <a:gd name="connsiteY33" fmla="*/ 0 h 6108699"/>
              <a:gd name="connsiteX34" fmla="*/ 12191999 w 12191999"/>
              <a:gd name="connsiteY34" fmla="*/ 1993900 h 6108699"/>
              <a:gd name="connsiteX35" fmla="*/ 9194799 w 12191999"/>
              <a:gd name="connsiteY35" fmla="*/ 1993900 h 6108699"/>
              <a:gd name="connsiteX36" fmla="*/ 6129865 w 12191999"/>
              <a:gd name="connsiteY36" fmla="*/ 0 h 6108699"/>
              <a:gd name="connsiteX37" fmla="*/ 9127065 w 12191999"/>
              <a:gd name="connsiteY37" fmla="*/ 0 h 6108699"/>
              <a:gd name="connsiteX38" fmla="*/ 9127065 w 12191999"/>
              <a:gd name="connsiteY38" fmla="*/ 1993900 h 6108699"/>
              <a:gd name="connsiteX39" fmla="*/ 6129865 w 12191999"/>
              <a:gd name="connsiteY39" fmla="*/ 1993900 h 6108699"/>
              <a:gd name="connsiteX40" fmla="*/ 3064934 w 12191999"/>
              <a:gd name="connsiteY40" fmla="*/ 0 h 6108699"/>
              <a:gd name="connsiteX41" fmla="*/ 6062132 w 12191999"/>
              <a:gd name="connsiteY41" fmla="*/ 0 h 6108699"/>
              <a:gd name="connsiteX42" fmla="*/ 6062132 w 12191999"/>
              <a:gd name="connsiteY42" fmla="*/ 1993900 h 6108699"/>
              <a:gd name="connsiteX43" fmla="*/ 3064934 w 12191999"/>
              <a:gd name="connsiteY43" fmla="*/ 1993900 h 6108699"/>
              <a:gd name="connsiteX44" fmla="*/ 1 w 12191999"/>
              <a:gd name="connsiteY44" fmla="*/ 0 h 6108699"/>
              <a:gd name="connsiteX45" fmla="*/ 2997201 w 12191999"/>
              <a:gd name="connsiteY45" fmla="*/ 0 h 6108699"/>
              <a:gd name="connsiteX46" fmla="*/ 2997201 w 12191999"/>
              <a:gd name="connsiteY46" fmla="*/ 1993900 h 6108699"/>
              <a:gd name="connsiteX47" fmla="*/ 1 w 12191999"/>
              <a:gd name="connsiteY47" fmla="*/ 1993900 h 6108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2191999" h="6108699">
                <a:moveTo>
                  <a:pt x="9194799" y="4114799"/>
                </a:moveTo>
                <a:lnTo>
                  <a:pt x="12191999" y="4114799"/>
                </a:lnTo>
                <a:lnTo>
                  <a:pt x="12191999" y="6108699"/>
                </a:lnTo>
                <a:lnTo>
                  <a:pt x="9194799" y="6108699"/>
                </a:lnTo>
                <a:close/>
                <a:moveTo>
                  <a:pt x="6129865" y="4114799"/>
                </a:moveTo>
                <a:lnTo>
                  <a:pt x="9127065" y="4114799"/>
                </a:lnTo>
                <a:lnTo>
                  <a:pt x="9127065" y="6108699"/>
                </a:lnTo>
                <a:lnTo>
                  <a:pt x="6129865" y="6108699"/>
                </a:lnTo>
                <a:close/>
                <a:moveTo>
                  <a:pt x="3064933" y="4114799"/>
                </a:moveTo>
                <a:lnTo>
                  <a:pt x="6062132" y="4114799"/>
                </a:lnTo>
                <a:lnTo>
                  <a:pt x="6062132" y="6108699"/>
                </a:lnTo>
                <a:lnTo>
                  <a:pt x="3064933" y="6108699"/>
                </a:lnTo>
                <a:close/>
                <a:moveTo>
                  <a:pt x="0" y="4114799"/>
                </a:moveTo>
                <a:lnTo>
                  <a:pt x="2997200" y="4114799"/>
                </a:lnTo>
                <a:lnTo>
                  <a:pt x="2997200" y="6108699"/>
                </a:lnTo>
                <a:lnTo>
                  <a:pt x="0" y="6108699"/>
                </a:lnTo>
                <a:close/>
                <a:moveTo>
                  <a:pt x="9194799" y="2057400"/>
                </a:moveTo>
                <a:lnTo>
                  <a:pt x="12191999" y="2057400"/>
                </a:lnTo>
                <a:lnTo>
                  <a:pt x="12191999" y="4051299"/>
                </a:lnTo>
                <a:lnTo>
                  <a:pt x="9194799" y="4051299"/>
                </a:lnTo>
                <a:close/>
                <a:moveTo>
                  <a:pt x="6129865" y="2057400"/>
                </a:moveTo>
                <a:lnTo>
                  <a:pt x="9127065" y="2057400"/>
                </a:lnTo>
                <a:lnTo>
                  <a:pt x="9127065" y="4051299"/>
                </a:lnTo>
                <a:lnTo>
                  <a:pt x="6129865" y="4051299"/>
                </a:lnTo>
                <a:close/>
                <a:moveTo>
                  <a:pt x="3064934" y="2057400"/>
                </a:moveTo>
                <a:lnTo>
                  <a:pt x="6062132" y="2057400"/>
                </a:lnTo>
                <a:lnTo>
                  <a:pt x="6062132" y="4051299"/>
                </a:lnTo>
                <a:lnTo>
                  <a:pt x="3064934" y="4051299"/>
                </a:lnTo>
                <a:close/>
                <a:moveTo>
                  <a:pt x="0" y="2057400"/>
                </a:moveTo>
                <a:lnTo>
                  <a:pt x="2997200" y="2057400"/>
                </a:lnTo>
                <a:lnTo>
                  <a:pt x="2997200" y="4051299"/>
                </a:lnTo>
                <a:lnTo>
                  <a:pt x="0" y="4051299"/>
                </a:lnTo>
                <a:close/>
                <a:moveTo>
                  <a:pt x="9194799" y="0"/>
                </a:moveTo>
                <a:lnTo>
                  <a:pt x="12191999" y="0"/>
                </a:lnTo>
                <a:lnTo>
                  <a:pt x="12191999" y="1993900"/>
                </a:lnTo>
                <a:lnTo>
                  <a:pt x="9194799" y="1993900"/>
                </a:lnTo>
                <a:close/>
                <a:moveTo>
                  <a:pt x="6129865" y="0"/>
                </a:moveTo>
                <a:lnTo>
                  <a:pt x="9127065" y="0"/>
                </a:lnTo>
                <a:lnTo>
                  <a:pt x="9127065" y="1993900"/>
                </a:lnTo>
                <a:lnTo>
                  <a:pt x="6129865" y="1993900"/>
                </a:lnTo>
                <a:close/>
                <a:moveTo>
                  <a:pt x="3064934" y="0"/>
                </a:moveTo>
                <a:lnTo>
                  <a:pt x="6062132" y="0"/>
                </a:lnTo>
                <a:lnTo>
                  <a:pt x="6062132" y="1993900"/>
                </a:lnTo>
                <a:lnTo>
                  <a:pt x="3064934" y="1993900"/>
                </a:lnTo>
                <a:close/>
                <a:moveTo>
                  <a:pt x="1" y="0"/>
                </a:moveTo>
                <a:lnTo>
                  <a:pt x="2997201" y="0"/>
                </a:lnTo>
                <a:lnTo>
                  <a:pt x="2997201" y="1993900"/>
                </a:lnTo>
                <a:lnTo>
                  <a:pt x="1" y="1993900"/>
                </a:lnTo>
                <a:close/>
              </a:path>
            </a:pathLst>
          </a:custGeom>
          <a:solidFill>
            <a:schemeClr val="bg1">
              <a:lumMod val="95000"/>
            </a:schemeClr>
          </a:solidFill>
        </p:spPr>
        <p:txBody>
          <a:bodyPr vert="horz" wrap="square" lIns="91440" tIns="45720" rIns="91440" bIns="45720" rtlCol="0">
            <a:noAutofit/>
          </a:bodyPr>
          <a:lstStyle>
            <a:lvl1pPr>
              <a:defRPr lang="en-US" sz="1013"/>
            </a:lvl1pPr>
          </a:lstStyle>
          <a:p>
            <a:pPr marL="0" lvl="0" indent="0" algn="ctr">
              <a:buNone/>
            </a:pPr>
            <a:r>
              <a:rPr lang="en-US"/>
              <a:t>Click icon to add picture</a:t>
            </a:r>
          </a:p>
        </p:txBody>
      </p:sp>
    </p:spTree>
    <p:extLst>
      <p:ext uri="{BB962C8B-B14F-4D97-AF65-F5344CB8AC3E}">
        <p14:creationId xmlns:p14="http://schemas.microsoft.com/office/powerpoint/2010/main" val="3560888345"/>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AB4EF4F-0A84-4C50-B171-F044231527B2}"/>
              </a:ext>
            </a:extLst>
          </p:cNvPr>
          <p:cNvSpPr/>
          <p:nvPr userDrawn="1"/>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4" name="Picture Placeholder 6">
            <a:extLst>
              <a:ext uri="{FF2B5EF4-FFF2-40B4-BE49-F238E27FC236}">
                <a16:creationId xmlns:a16="http://schemas.microsoft.com/office/drawing/2014/main" id="{18957288-25D1-4D25-BECD-5A2E6A888185}"/>
              </a:ext>
            </a:extLst>
          </p:cNvPr>
          <p:cNvSpPr>
            <a:spLocks noGrp="1"/>
          </p:cNvSpPr>
          <p:nvPr>
            <p:ph type="pic" sz="quarter" idx="13"/>
          </p:nvPr>
        </p:nvSpPr>
        <p:spPr>
          <a:xfrm>
            <a:off x="278608" y="195263"/>
            <a:ext cx="3369469" cy="4725591"/>
          </a:xfrm>
          <a:solidFill>
            <a:schemeClr val="bg1">
              <a:lumMod val="95000"/>
            </a:schemeClr>
          </a:solidFill>
        </p:spPr>
        <p:txBody>
          <a:bodyPr vert="horz" lIns="91440" tIns="45720" rIns="91440" bIns="45720" rtlCol="0">
            <a:normAutofit/>
          </a:bodyPr>
          <a:lstStyle>
            <a:lvl1pPr>
              <a:defRPr lang="en-US" sz="1013"/>
            </a:lvl1pPr>
          </a:lstStyle>
          <a:p>
            <a:pPr marL="0" lvl="0" indent="0" algn="ctr">
              <a:buNone/>
            </a:pPr>
            <a:r>
              <a:rPr lang="en-US"/>
              <a:t>Click icon to add picture</a:t>
            </a:r>
          </a:p>
        </p:txBody>
      </p:sp>
      <p:sp>
        <p:nvSpPr>
          <p:cNvPr id="5" name="Picture Placeholder 6">
            <a:extLst>
              <a:ext uri="{FF2B5EF4-FFF2-40B4-BE49-F238E27FC236}">
                <a16:creationId xmlns:a16="http://schemas.microsoft.com/office/drawing/2014/main" id="{D9C7DFC2-3A77-4761-A9AF-98963C5CCA07}"/>
              </a:ext>
            </a:extLst>
          </p:cNvPr>
          <p:cNvSpPr>
            <a:spLocks noGrp="1"/>
          </p:cNvSpPr>
          <p:nvPr>
            <p:ph type="pic" sz="quarter" idx="14"/>
          </p:nvPr>
        </p:nvSpPr>
        <p:spPr>
          <a:xfrm>
            <a:off x="3736183" y="195263"/>
            <a:ext cx="2055019" cy="4725591"/>
          </a:xfrm>
          <a:solidFill>
            <a:schemeClr val="bg1">
              <a:lumMod val="95000"/>
            </a:schemeClr>
          </a:solidFill>
        </p:spPr>
        <p:txBody>
          <a:bodyPr vert="horz" lIns="91440" tIns="45720" rIns="91440" bIns="45720" rtlCol="0">
            <a:normAutofit/>
          </a:bodyPr>
          <a:lstStyle>
            <a:lvl1pPr>
              <a:defRPr lang="en-US" sz="1013"/>
            </a:lvl1pPr>
          </a:lstStyle>
          <a:p>
            <a:pPr marL="0" lvl="0" indent="0" algn="ctr">
              <a:buNone/>
            </a:pPr>
            <a:r>
              <a:rPr lang="en-US"/>
              <a:t>Click icon to add picture</a:t>
            </a:r>
          </a:p>
        </p:txBody>
      </p:sp>
      <p:sp>
        <p:nvSpPr>
          <p:cNvPr id="6" name="Picture Placeholder 6">
            <a:extLst>
              <a:ext uri="{FF2B5EF4-FFF2-40B4-BE49-F238E27FC236}">
                <a16:creationId xmlns:a16="http://schemas.microsoft.com/office/drawing/2014/main" id="{3F6FD22A-5FDA-45EC-BE49-3C0E30A397B0}"/>
              </a:ext>
            </a:extLst>
          </p:cNvPr>
          <p:cNvSpPr>
            <a:spLocks noGrp="1"/>
          </p:cNvSpPr>
          <p:nvPr>
            <p:ph type="pic" sz="quarter" idx="15"/>
          </p:nvPr>
        </p:nvSpPr>
        <p:spPr>
          <a:xfrm>
            <a:off x="5879307" y="195262"/>
            <a:ext cx="3039666" cy="2852738"/>
          </a:xfrm>
          <a:solidFill>
            <a:schemeClr val="bg1">
              <a:lumMod val="95000"/>
            </a:schemeClr>
          </a:solidFill>
        </p:spPr>
        <p:txBody>
          <a:bodyPr vert="horz" lIns="91440" tIns="45720" rIns="91440" bIns="45720" rtlCol="0">
            <a:normAutofit/>
          </a:bodyPr>
          <a:lstStyle>
            <a:lvl1pPr>
              <a:defRPr lang="en-US" sz="1013"/>
            </a:lvl1pPr>
          </a:lstStyle>
          <a:p>
            <a:pPr marL="0" lvl="0" indent="0" algn="ctr">
              <a:buNone/>
            </a:pPr>
            <a:r>
              <a:rPr lang="en-US"/>
              <a:t>Click icon to add picture</a:t>
            </a:r>
          </a:p>
        </p:txBody>
      </p:sp>
      <p:sp>
        <p:nvSpPr>
          <p:cNvPr id="7" name="Picture Placeholder 6">
            <a:extLst>
              <a:ext uri="{FF2B5EF4-FFF2-40B4-BE49-F238E27FC236}">
                <a16:creationId xmlns:a16="http://schemas.microsoft.com/office/drawing/2014/main" id="{B64BDA74-9644-41EB-984D-939D27B60F3F}"/>
              </a:ext>
            </a:extLst>
          </p:cNvPr>
          <p:cNvSpPr>
            <a:spLocks noGrp="1"/>
          </p:cNvSpPr>
          <p:nvPr>
            <p:ph type="pic" sz="quarter" idx="16"/>
          </p:nvPr>
        </p:nvSpPr>
        <p:spPr>
          <a:xfrm>
            <a:off x="5879307" y="3124200"/>
            <a:ext cx="3039666" cy="1796654"/>
          </a:xfrm>
          <a:solidFill>
            <a:schemeClr val="bg1">
              <a:lumMod val="95000"/>
            </a:schemeClr>
          </a:solidFill>
        </p:spPr>
        <p:txBody>
          <a:bodyPr vert="horz" lIns="91440" tIns="45720" rIns="91440" bIns="45720" rtlCol="0">
            <a:normAutofit/>
          </a:bodyPr>
          <a:lstStyle>
            <a:lvl1pPr>
              <a:defRPr lang="en-US" sz="1013"/>
            </a:lvl1pPr>
          </a:lstStyle>
          <a:p>
            <a:pPr marL="0" lvl="0" indent="0" algn="ctr">
              <a:buNone/>
            </a:pPr>
            <a:r>
              <a:rPr lang="en-US"/>
              <a:t>Click icon to add picture</a:t>
            </a:r>
          </a:p>
        </p:txBody>
      </p:sp>
    </p:spTree>
    <p:extLst>
      <p:ext uri="{BB962C8B-B14F-4D97-AF65-F5344CB8AC3E}">
        <p14:creationId xmlns:p14="http://schemas.microsoft.com/office/powerpoint/2010/main" val="1655592864"/>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AB4EF4F-0A84-4C50-B171-F044231527B2}"/>
              </a:ext>
            </a:extLst>
          </p:cNvPr>
          <p:cNvSpPr/>
          <p:nvPr userDrawn="1"/>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4" name="Picture Placeholder 6">
            <a:extLst>
              <a:ext uri="{FF2B5EF4-FFF2-40B4-BE49-F238E27FC236}">
                <a16:creationId xmlns:a16="http://schemas.microsoft.com/office/drawing/2014/main" id="{18957288-25D1-4D25-BECD-5A2E6A888185}"/>
              </a:ext>
            </a:extLst>
          </p:cNvPr>
          <p:cNvSpPr>
            <a:spLocks noGrp="1"/>
          </p:cNvSpPr>
          <p:nvPr>
            <p:ph type="pic" sz="quarter" idx="13"/>
          </p:nvPr>
        </p:nvSpPr>
        <p:spPr>
          <a:xfrm>
            <a:off x="1" y="925116"/>
            <a:ext cx="9144001" cy="3293268"/>
          </a:xfrm>
          <a:solidFill>
            <a:schemeClr val="bg1">
              <a:lumMod val="95000"/>
            </a:schemeClr>
          </a:solidFill>
        </p:spPr>
        <p:txBody>
          <a:bodyPr vert="horz" lIns="91440" tIns="45720" rIns="91440" bIns="45720" rtlCol="0">
            <a:normAutofit/>
          </a:bodyPr>
          <a:lstStyle>
            <a:lvl1pPr>
              <a:defRPr lang="en-US" sz="1013"/>
            </a:lvl1pPr>
          </a:lstStyle>
          <a:p>
            <a:pPr marL="0" lvl="0" indent="0" algn="ctr">
              <a:buNone/>
            </a:pPr>
            <a:r>
              <a:rPr lang="en-US" noProof="0"/>
              <a:t>Click icon to add picture</a:t>
            </a:r>
          </a:p>
        </p:txBody>
      </p:sp>
      <p:grpSp>
        <p:nvGrpSpPr>
          <p:cNvPr id="2" name="Group 1">
            <a:extLst>
              <a:ext uri="{FF2B5EF4-FFF2-40B4-BE49-F238E27FC236}">
                <a16:creationId xmlns:a16="http://schemas.microsoft.com/office/drawing/2014/main" id="{18F30468-CC2E-4430-88DD-81D548B988FA}"/>
              </a:ext>
            </a:extLst>
          </p:cNvPr>
          <p:cNvGrpSpPr/>
          <p:nvPr userDrawn="1"/>
        </p:nvGrpSpPr>
        <p:grpSpPr>
          <a:xfrm>
            <a:off x="278607" y="195262"/>
            <a:ext cx="483394" cy="729854"/>
            <a:chOff x="371475" y="671713"/>
            <a:chExt cx="496540" cy="836738"/>
          </a:xfrm>
          <a:solidFill>
            <a:srgbClr val="55BA47"/>
          </a:solidFill>
        </p:grpSpPr>
        <p:sp>
          <p:nvSpPr>
            <p:cNvPr id="8" name="Rectangle 7">
              <a:extLst>
                <a:ext uri="{FF2B5EF4-FFF2-40B4-BE49-F238E27FC236}">
                  <a16:creationId xmlns:a16="http://schemas.microsoft.com/office/drawing/2014/main" id="{BF6F92E0-2218-46A5-A183-84468D9B72A2}"/>
                </a:ext>
              </a:extLst>
            </p:cNvPr>
            <p:cNvSpPr/>
            <p:nvPr userDrawn="1"/>
          </p:nvSpPr>
          <p:spPr>
            <a:xfrm>
              <a:off x="371475" y="1011911"/>
              <a:ext cx="496540" cy="49654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9" name="Rectangle 8">
              <a:extLst>
                <a:ext uri="{FF2B5EF4-FFF2-40B4-BE49-F238E27FC236}">
                  <a16:creationId xmlns:a16="http://schemas.microsoft.com/office/drawing/2014/main" id="{9B476586-864B-4C72-91AF-8CF8796C6DE8}"/>
                </a:ext>
              </a:extLst>
            </p:cNvPr>
            <p:cNvSpPr/>
            <p:nvPr userDrawn="1"/>
          </p:nvSpPr>
          <p:spPr>
            <a:xfrm>
              <a:off x="620587" y="671713"/>
              <a:ext cx="247428" cy="24742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grpSp>
      <p:sp>
        <p:nvSpPr>
          <p:cNvPr id="10" name="Rectangle 9">
            <a:extLst>
              <a:ext uri="{FF2B5EF4-FFF2-40B4-BE49-F238E27FC236}">
                <a16:creationId xmlns:a16="http://schemas.microsoft.com/office/drawing/2014/main" id="{38B3D026-83A3-4D78-8B11-A20A6F47170C}"/>
              </a:ext>
            </a:extLst>
          </p:cNvPr>
          <p:cNvSpPr/>
          <p:nvPr userDrawn="1"/>
        </p:nvSpPr>
        <p:spPr>
          <a:xfrm>
            <a:off x="8096251" y="4231846"/>
            <a:ext cx="1047750" cy="911654"/>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Tree>
    <p:extLst>
      <p:ext uri="{BB962C8B-B14F-4D97-AF65-F5344CB8AC3E}">
        <p14:creationId xmlns:p14="http://schemas.microsoft.com/office/powerpoint/2010/main" val="2113739021"/>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4_Blank">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AB4EF4F-0A84-4C50-B171-F044231527B2}"/>
              </a:ext>
            </a:extLst>
          </p:cNvPr>
          <p:cNvSpPr/>
          <p:nvPr userDrawn="1"/>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11" name="Rectangle 10">
            <a:extLst>
              <a:ext uri="{FF2B5EF4-FFF2-40B4-BE49-F238E27FC236}">
                <a16:creationId xmlns:a16="http://schemas.microsoft.com/office/drawing/2014/main" id="{9171FC10-F7C3-4841-A705-B83FDE093009}"/>
              </a:ext>
            </a:extLst>
          </p:cNvPr>
          <p:cNvSpPr/>
          <p:nvPr userDrawn="1"/>
        </p:nvSpPr>
        <p:spPr>
          <a:xfrm>
            <a:off x="7048502" y="0"/>
            <a:ext cx="2095499" cy="5143500"/>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2" name="Rectangle 1">
            <a:extLst>
              <a:ext uri="{FF2B5EF4-FFF2-40B4-BE49-F238E27FC236}">
                <a16:creationId xmlns:a16="http://schemas.microsoft.com/office/drawing/2014/main" id="{3E5C90C9-B093-4E1D-B955-86758BD7E06A}"/>
              </a:ext>
            </a:extLst>
          </p:cNvPr>
          <p:cNvSpPr/>
          <p:nvPr userDrawn="1"/>
        </p:nvSpPr>
        <p:spPr>
          <a:xfrm>
            <a:off x="8918973" y="0"/>
            <a:ext cx="225028" cy="5143500"/>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4" name="Picture Placeholder 6">
            <a:extLst>
              <a:ext uri="{FF2B5EF4-FFF2-40B4-BE49-F238E27FC236}">
                <a16:creationId xmlns:a16="http://schemas.microsoft.com/office/drawing/2014/main" id="{18957288-25D1-4D25-BECD-5A2E6A888185}"/>
              </a:ext>
            </a:extLst>
          </p:cNvPr>
          <p:cNvSpPr>
            <a:spLocks noGrp="1"/>
          </p:cNvSpPr>
          <p:nvPr>
            <p:ph type="pic" sz="quarter" idx="13"/>
          </p:nvPr>
        </p:nvSpPr>
        <p:spPr>
          <a:xfrm>
            <a:off x="1" y="195263"/>
            <a:ext cx="8918972" cy="4725591"/>
          </a:xfrm>
          <a:solidFill>
            <a:schemeClr val="bg1">
              <a:lumMod val="95000"/>
            </a:schemeClr>
          </a:solidFill>
        </p:spPr>
        <p:txBody>
          <a:bodyPr vert="horz" lIns="91440" tIns="45720" rIns="91440" bIns="45720" rtlCol="0">
            <a:normAutofit/>
          </a:bodyPr>
          <a:lstStyle>
            <a:lvl1pPr>
              <a:defRPr lang="en-US" sz="1013"/>
            </a:lvl1pPr>
          </a:lstStyle>
          <a:p>
            <a:pPr marL="0" lvl="0" indent="0" algn="ctr">
              <a:buNone/>
            </a:pPr>
            <a:r>
              <a:rPr lang="en-US" noProof="0"/>
              <a:t>Click icon to add picture</a:t>
            </a:r>
          </a:p>
        </p:txBody>
      </p:sp>
    </p:spTree>
    <p:extLst>
      <p:ext uri="{BB962C8B-B14F-4D97-AF65-F5344CB8AC3E}">
        <p14:creationId xmlns:p14="http://schemas.microsoft.com/office/powerpoint/2010/main" val="3295936625"/>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2BA5B3-8B1C-4C1C-B4EB-C9A8AC24AEDE}"/>
              </a:ext>
            </a:extLst>
          </p:cNvPr>
          <p:cNvSpPr>
            <a:spLocks noGrp="1"/>
          </p:cNvSpPr>
          <p:nvPr>
            <p:ph type="title"/>
          </p:nvPr>
        </p:nvSpPr>
        <p:spPr>
          <a:xfrm>
            <a:off x="278608" y="195265"/>
            <a:ext cx="8640365" cy="566737"/>
          </a:xfrm>
        </p:spPr>
        <p:txBody>
          <a:bodyPr/>
          <a:lstStyle/>
          <a:p>
            <a:r>
              <a:rPr lang="en-US"/>
              <a:t>Click to edit Master title style</a:t>
            </a:r>
          </a:p>
        </p:txBody>
      </p:sp>
      <p:sp>
        <p:nvSpPr>
          <p:cNvPr id="9" name="Slide Number Placeholder 8">
            <a:extLst>
              <a:ext uri="{FF2B5EF4-FFF2-40B4-BE49-F238E27FC236}">
                <a16:creationId xmlns:a16="http://schemas.microsoft.com/office/drawing/2014/main" id="{6B54C622-8EF1-4AE4-AB25-19D71A5C547C}"/>
              </a:ext>
            </a:extLst>
          </p:cNvPr>
          <p:cNvSpPr>
            <a:spLocks noGrp="1"/>
          </p:cNvSpPr>
          <p:nvPr>
            <p:ph type="sldNum" sz="quarter" idx="12"/>
          </p:nvPr>
        </p:nvSpPr>
        <p:spPr/>
        <p:txBody>
          <a:bodyPr/>
          <a:lstStyle/>
          <a:p>
            <a:pPr defTabSz="514350"/>
            <a:fld id="{03DC2DEF-D2FE-4B45-ABA4-9F153FD1C98A}" type="slidenum">
              <a:rPr lang="en-US" smtClean="0">
                <a:solidFill>
                  <a:prstClr val="white"/>
                </a:solidFill>
              </a:rPr>
              <a:pPr defTabSz="514350"/>
              <a:t>‹#›</a:t>
            </a:fld>
            <a:endParaRPr lang="en-US">
              <a:solidFill>
                <a:prstClr val="white"/>
              </a:solidFill>
            </a:endParaRPr>
          </a:p>
        </p:txBody>
      </p:sp>
      <p:sp>
        <p:nvSpPr>
          <p:cNvPr id="8" name="Picture Placeholder 6">
            <a:extLst>
              <a:ext uri="{FF2B5EF4-FFF2-40B4-BE49-F238E27FC236}">
                <a16:creationId xmlns:a16="http://schemas.microsoft.com/office/drawing/2014/main" id="{39EF0319-0CF7-4AB8-BE69-FEE9B6C298FE}"/>
              </a:ext>
            </a:extLst>
          </p:cNvPr>
          <p:cNvSpPr>
            <a:spLocks noGrp="1"/>
          </p:cNvSpPr>
          <p:nvPr>
            <p:ph type="pic" sz="quarter" idx="13"/>
          </p:nvPr>
        </p:nvSpPr>
        <p:spPr>
          <a:xfrm>
            <a:off x="278606" y="925116"/>
            <a:ext cx="1849500" cy="3725465"/>
          </a:xfrm>
          <a:solidFill>
            <a:schemeClr val="bg1">
              <a:lumMod val="95000"/>
            </a:schemeClr>
          </a:solidFill>
        </p:spPr>
        <p:txBody>
          <a:bodyPr vert="horz" lIns="91440" tIns="45720" rIns="91440" bIns="45720" rtlCol="0">
            <a:normAutofit/>
          </a:bodyPr>
          <a:lstStyle>
            <a:lvl1pPr>
              <a:defRPr lang="en-US" sz="1013"/>
            </a:lvl1pPr>
          </a:lstStyle>
          <a:p>
            <a:pPr marL="0" lvl="0" indent="0" algn="ctr">
              <a:buNone/>
            </a:pPr>
            <a:r>
              <a:rPr lang="en-US"/>
              <a:t>Click icon to add picture</a:t>
            </a:r>
          </a:p>
        </p:txBody>
      </p:sp>
      <p:sp>
        <p:nvSpPr>
          <p:cNvPr id="7" name="Rectangle 6">
            <a:extLst>
              <a:ext uri="{FF2B5EF4-FFF2-40B4-BE49-F238E27FC236}">
                <a16:creationId xmlns:a16="http://schemas.microsoft.com/office/drawing/2014/main" id="{02FAA6CD-8686-4F0E-9F34-3D74AC34027E}"/>
              </a:ext>
            </a:extLst>
          </p:cNvPr>
          <p:cNvSpPr/>
          <p:nvPr userDrawn="1"/>
        </p:nvSpPr>
        <p:spPr>
          <a:xfrm>
            <a:off x="2169214" y="925118"/>
            <a:ext cx="2407754" cy="95369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3" name="Text Placeholder 2">
            <a:extLst>
              <a:ext uri="{FF2B5EF4-FFF2-40B4-BE49-F238E27FC236}">
                <a16:creationId xmlns:a16="http://schemas.microsoft.com/office/drawing/2014/main" id="{9DA658D4-2F70-44A3-A7C3-BF6A1D7BE2A9}"/>
              </a:ext>
            </a:extLst>
          </p:cNvPr>
          <p:cNvSpPr>
            <a:spLocks noGrp="1"/>
          </p:cNvSpPr>
          <p:nvPr>
            <p:ph type="body" idx="1"/>
          </p:nvPr>
        </p:nvSpPr>
        <p:spPr>
          <a:xfrm>
            <a:off x="2253334" y="998222"/>
            <a:ext cx="2239514" cy="807477"/>
          </a:xfrm>
        </p:spPr>
        <p:txBody>
          <a:bodyPr anchor="ctr"/>
          <a:lstStyle>
            <a:lvl1pPr marL="0" indent="0">
              <a:buNone/>
              <a:defRPr sz="1350" b="1">
                <a:solidFill>
                  <a:schemeClr val="bg1"/>
                </a:solidFill>
                <a:latin typeface="+mj-lt"/>
              </a:defRPr>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Click to edit Master text styles</a:t>
            </a:r>
          </a:p>
        </p:txBody>
      </p:sp>
      <p:sp>
        <p:nvSpPr>
          <p:cNvPr id="10" name="Rectangle 9">
            <a:extLst>
              <a:ext uri="{FF2B5EF4-FFF2-40B4-BE49-F238E27FC236}">
                <a16:creationId xmlns:a16="http://schemas.microsoft.com/office/drawing/2014/main" id="{735AFBAA-25FF-494A-937E-3DFC5F737803}"/>
              </a:ext>
            </a:extLst>
          </p:cNvPr>
          <p:cNvSpPr/>
          <p:nvPr userDrawn="1"/>
        </p:nvSpPr>
        <p:spPr>
          <a:xfrm>
            <a:off x="2169214" y="1907189"/>
            <a:ext cx="2407754" cy="2743394"/>
          </a:xfrm>
          <a:prstGeom prst="rect">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4" name="Content Placeholder 3">
            <a:extLst>
              <a:ext uri="{FF2B5EF4-FFF2-40B4-BE49-F238E27FC236}">
                <a16:creationId xmlns:a16="http://schemas.microsoft.com/office/drawing/2014/main" id="{CDF57B0C-62A3-4053-936D-9841C7D76D8B}"/>
              </a:ext>
            </a:extLst>
          </p:cNvPr>
          <p:cNvSpPr>
            <a:spLocks noGrp="1"/>
          </p:cNvSpPr>
          <p:nvPr>
            <p:ph sz="half" idx="2"/>
          </p:nvPr>
        </p:nvSpPr>
        <p:spPr>
          <a:xfrm>
            <a:off x="2253334" y="1967948"/>
            <a:ext cx="2239514" cy="2586660"/>
          </a:xfrm>
        </p:spPr>
        <p:txBody>
          <a:bodyPr>
            <a:normAutofit/>
          </a:bodyPr>
          <a:lstStyle>
            <a:lvl1pPr>
              <a:defRPr sz="1013"/>
            </a:lvl1pPr>
            <a:lvl2pPr>
              <a:defRPr sz="900"/>
            </a:lvl2pPr>
            <a:lvl3pPr>
              <a:defRPr sz="788"/>
            </a:lvl3pPr>
            <a:lvl4pPr>
              <a:defRPr sz="675"/>
            </a:lvl4pPr>
            <a:lvl5pPr>
              <a:defRPr sz="675"/>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6">
            <a:extLst>
              <a:ext uri="{FF2B5EF4-FFF2-40B4-BE49-F238E27FC236}">
                <a16:creationId xmlns:a16="http://schemas.microsoft.com/office/drawing/2014/main" id="{F36B08A9-4F2C-4D72-A755-CBF0DAD5A4FC}"/>
              </a:ext>
            </a:extLst>
          </p:cNvPr>
          <p:cNvSpPr>
            <a:spLocks noGrp="1"/>
          </p:cNvSpPr>
          <p:nvPr>
            <p:ph type="pic" sz="quarter" idx="14"/>
          </p:nvPr>
        </p:nvSpPr>
        <p:spPr>
          <a:xfrm>
            <a:off x="4613805" y="925116"/>
            <a:ext cx="1848680" cy="3725465"/>
          </a:xfrm>
          <a:solidFill>
            <a:schemeClr val="bg1">
              <a:lumMod val="95000"/>
            </a:schemeClr>
          </a:solidFill>
        </p:spPr>
        <p:txBody>
          <a:bodyPr vert="horz" lIns="91440" tIns="45720" rIns="91440" bIns="45720" rtlCol="0">
            <a:normAutofit/>
          </a:bodyPr>
          <a:lstStyle>
            <a:lvl1pPr>
              <a:defRPr lang="en-US" sz="1013"/>
            </a:lvl1pPr>
          </a:lstStyle>
          <a:p>
            <a:pPr marL="0" lvl="0" indent="0" algn="ctr">
              <a:buNone/>
            </a:pPr>
            <a:r>
              <a:rPr lang="en-US"/>
              <a:t>Click icon to add picture</a:t>
            </a:r>
          </a:p>
        </p:txBody>
      </p:sp>
      <p:sp>
        <p:nvSpPr>
          <p:cNvPr id="12" name="Rectangle 11">
            <a:extLst>
              <a:ext uri="{FF2B5EF4-FFF2-40B4-BE49-F238E27FC236}">
                <a16:creationId xmlns:a16="http://schemas.microsoft.com/office/drawing/2014/main" id="{7CD8F79B-BFE6-4B3E-8853-5C61FDFF46D9}"/>
              </a:ext>
            </a:extLst>
          </p:cNvPr>
          <p:cNvSpPr/>
          <p:nvPr userDrawn="1"/>
        </p:nvSpPr>
        <p:spPr>
          <a:xfrm>
            <a:off x="6504850" y="925118"/>
            <a:ext cx="2407754" cy="95369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13" name="Rectangle 12">
            <a:extLst>
              <a:ext uri="{FF2B5EF4-FFF2-40B4-BE49-F238E27FC236}">
                <a16:creationId xmlns:a16="http://schemas.microsoft.com/office/drawing/2014/main" id="{33B3569E-E4EC-433C-AFDA-E50961675D8F}"/>
              </a:ext>
            </a:extLst>
          </p:cNvPr>
          <p:cNvSpPr/>
          <p:nvPr userDrawn="1"/>
        </p:nvSpPr>
        <p:spPr>
          <a:xfrm>
            <a:off x="6504849" y="1907189"/>
            <a:ext cx="2407754" cy="2743394"/>
          </a:xfrm>
          <a:prstGeom prst="rect">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5" name="Text Placeholder 4">
            <a:extLst>
              <a:ext uri="{FF2B5EF4-FFF2-40B4-BE49-F238E27FC236}">
                <a16:creationId xmlns:a16="http://schemas.microsoft.com/office/drawing/2014/main" id="{BA2A6524-3EAC-4E27-BF8E-8F87E480F902}"/>
              </a:ext>
            </a:extLst>
          </p:cNvPr>
          <p:cNvSpPr>
            <a:spLocks noGrp="1"/>
          </p:cNvSpPr>
          <p:nvPr>
            <p:ph type="body" sz="quarter" idx="3"/>
          </p:nvPr>
        </p:nvSpPr>
        <p:spPr>
          <a:xfrm>
            <a:off x="6589574" y="999892"/>
            <a:ext cx="2238300" cy="805808"/>
          </a:xfrm>
        </p:spPr>
        <p:txBody>
          <a:bodyPr anchor="ctr"/>
          <a:lstStyle>
            <a:lvl1pPr marL="0" indent="0">
              <a:buNone/>
              <a:defRPr sz="1350" b="1">
                <a:solidFill>
                  <a:schemeClr val="bg1"/>
                </a:solidFill>
                <a:latin typeface="+mj-lt"/>
              </a:defRPr>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Click to edit Master text styles</a:t>
            </a:r>
          </a:p>
        </p:txBody>
      </p:sp>
      <p:sp>
        <p:nvSpPr>
          <p:cNvPr id="6" name="Content Placeholder 5">
            <a:extLst>
              <a:ext uri="{FF2B5EF4-FFF2-40B4-BE49-F238E27FC236}">
                <a16:creationId xmlns:a16="http://schemas.microsoft.com/office/drawing/2014/main" id="{61FB94EC-1786-4ACB-B9A8-28216C7AB699}"/>
              </a:ext>
            </a:extLst>
          </p:cNvPr>
          <p:cNvSpPr>
            <a:spLocks noGrp="1"/>
          </p:cNvSpPr>
          <p:nvPr>
            <p:ph sz="quarter" idx="4"/>
          </p:nvPr>
        </p:nvSpPr>
        <p:spPr>
          <a:xfrm>
            <a:off x="6589574" y="1967949"/>
            <a:ext cx="2238300" cy="2586661"/>
          </a:xfrm>
        </p:spPr>
        <p:txBody>
          <a:bodyPr>
            <a:normAutofit/>
          </a:bodyPr>
          <a:lstStyle>
            <a:lvl1pPr>
              <a:defRPr sz="1013"/>
            </a:lvl1pPr>
            <a:lvl2pPr>
              <a:defRPr sz="900"/>
            </a:lvl2pPr>
            <a:lvl3pPr>
              <a:defRPr sz="788"/>
            </a:lvl3pPr>
            <a:lvl4pPr>
              <a:defRPr sz="675"/>
            </a:lvl4pPr>
            <a:lvl5pPr>
              <a:defRPr sz="675"/>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52017926"/>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2BA5B3-8B1C-4C1C-B4EB-C9A8AC24AEDE}"/>
              </a:ext>
            </a:extLst>
          </p:cNvPr>
          <p:cNvSpPr>
            <a:spLocks noGrp="1"/>
          </p:cNvSpPr>
          <p:nvPr>
            <p:ph type="title"/>
          </p:nvPr>
        </p:nvSpPr>
        <p:spPr>
          <a:xfrm>
            <a:off x="278608" y="195265"/>
            <a:ext cx="8640365" cy="566737"/>
          </a:xfrm>
        </p:spPr>
        <p:txBody>
          <a:bodyPr/>
          <a:lstStyle/>
          <a:p>
            <a:r>
              <a:rPr lang="en-US"/>
              <a:t>Click to edit Master title style</a:t>
            </a:r>
          </a:p>
        </p:txBody>
      </p:sp>
      <p:sp>
        <p:nvSpPr>
          <p:cNvPr id="9" name="Slide Number Placeholder 8">
            <a:extLst>
              <a:ext uri="{FF2B5EF4-FFF2-40B4-BE49-F238E27FC236}">
                <a16:creationId xmlns:a16="http://schemas.microsoft.com/office/drawing/2014/main" id="{6B54C622-8EF1-4AE4-AB25-19D71A5C547C}"/>
              </a:ext>
            </a:extLst>
          </p:cNvPr>
          <p:cNvSpPr>
            <a:spLocks noGrp="1"/>
          </p:cNvSpPr>
          <p:nvPr>
            <p:ph type="sldNum" sz="quarter" idx="12"/>
          </p:nvPr>
        </p:nvSpPr>
        <p:spPr/>
        <p:txBody>
          <a:bodyPr/>
          <a:lstStyle/>
          <a:p>
            <a:pPr defTabSz="514350"/>
            <a:fld id="{03DC2DEF-D2FE-4B45-ABA4-9F153FD1C98A}" type="slidenum">
              <a:rPr lang="en-US" smtClean="0">
                <a:solidFill>
                  <a:prstClr val="white"/>
                </a:solidFill>
              </a:rPr>
              <a:pPr defTabSz="514350"/>
              <a:t>‹#›</a:t>
            </a:fld>
            <a:endParaRPr lang="en-US">
              <a:solidFill>
                <a:prstClr val="white"/>
              </a:solidFill>
            </a:endParaRPr>
          </a:p>
        </p:txBody>
      </p:sp>
      <p:sp>
        <p:nvSpPr>
          <p:cNvPr id="8" name="Picture Placeholder 6">
            <a:extLst>
              <a:ext uri="{FF2B5EF4-FFF2-40B4-BE49-F238E27FC236}">
                <a16:creationId xmlns:a16="http://schemas.microsoft.com/office/drawing/2014/main" id="{39EF0319-0CF7-4AB8-BE69-FEE9B6C298FE}"/>
              </a:ext>
            </a:extLst>
          </p:cNvPr>
          <p:cNvSpPr>
            <a:spLocks noGrp="1"/>
          </p:cNvSpPr>
          <p:nvPr>
            <p:ph type="pic" sz="quarter" idx="13"/>
          </p:nvPr>
        </p:nvSpPr>
        <p:spPr>
          <a:xfrm>
            <a:off x="5297872" y="925116"/>
            <a:ext cx="3621101" cy="3725465"/>
          </a:xfrm>
          <a:solidFill>
            <a:schemeClr val="bg1">
              <a:lumMod val="95000"/>
            </a:schemeClr>
          </a:solidFill>
        </p:spPr>
        <p:txBody>
          <a:bodyPr vert="horz" lIns="91440" tIns="45720" rIns="91440" bIns="45720" rtlCol="0">
            <a:normAutofit/>
          </a:bodyPr>
          <a:lstStyle>
            <a:lvl1pPr>
              <a:defRPr lang="en-US" sz="1013"/>
            </a:lvl1pPr>
          </a:lstStyle>
          <a:p>
            <a:pPr marL="0" lvl="0" indent="0" algn="ctr">
              <a:buNone/>
            </a:pPr>
            <a:r>
              <a:rPr lang="en-US"/>
              <a:t>Click icon to add picture</a:t>
            </a:r>
          </a:p>
        </p:txBody>
      </p:sp>
      <p:sp>
        <p:nvSpPr>
          <p:cNvPr id="7" name="Rectangle 6">
            <a:extLst>
              <a:ext uri="{FF2B5EF4-FFF2-40B4-BE49-F238E27FC236}">
                <a16:creationId xmlns:a16="http://schemas.microsoft.com/office/drawing/2014/main" id="{02FAA6CD-8686-4F0E-9F34-3D74AC34027E}"/>
              </a:ext>
            </a:extLst>
          </p:cNvPr>
          <p:cNvSpPr/>
          <p:nvPr userDrawn="1"/>
        </p:nvSpPr>
        <p:spPr>
          <a:xfrm>
            <a:off x="278608" y="925118"/>
            <a:ext cx="2407754" cy="95369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3" name="Text Placeholder 2">
            <a:extLst>
              <a:ext uri="{FF2B5EF4-FFF2-40B4-BE49-F238E27FC236}">
                <a16:creationId xmlns:a16="http://schemas.microsoft.com/office/drawing/2014/main" id="{9DA658D4-2F70-44A3-A7C3-BF6A1D7BE2A9}"/>
              </a:ext>
            </a:extLst>
          </p:cNvPr>
          <p:cNvSpPr>
            <a:spLocks noGrp="1"/>
          </p:cNvSpPr>
          <p:nvPr>
            <p:ph type="body" idx="1"/>
          </p:nvPr>
        </p:nvSpPr>
        <p:spPr>
          <a:xfrm>
            <a:off x="362728" y="998222"/>
            <a:ext cx="2239514" cy="807477"/>
          </a:xfrm>
        </p:spPr>
        <p:txBody>
          <a:bodyPr anchor="ctr"/>
          <a:lstStyle>
            <a:lvl1pPr marL="0" indent="0">
              <a:buNone/>
              <a:defRPr sz="1350" b="1">
                <a:solidFill>
                  <a:schemeClr val="bg1"/>
                </a:solidFill>
                <a:latin typeface="+mj-lt"/>
              </a:defRPr>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Click to edit Master text styles</a:t>
            </a:r>
          </a:p>
        </p:txBody>
      </p:sp>
      <p:sp>
        <p:nvSpPr>
          <p:cNvPr id="10" name="Rectangle 9">
            <a:extLst>
              <a:ext uri="{FF2B5EF4-FFF2-40B4-BE49-F238E27FC236}">
                <a16:creationId xmlns:a16="http://schemas.microsoft.com/office/drawing/2014/main" id="{735AFBAA-25FF-494A-937E-3DFC5F737803}"/>
              </a:ext>
            </a:extLst>
          </p:cNvPr>
          <p:cNvSpPr/>
          <p:nvPr userDrawn="1"/>
        </p:nvSpPr>
        <p:spPr>
          <a:xfrm>
            <a:off x="278608" y="1907189"/>
            <a:ext cx="2407754" cy="2743394"/>
          </a:xfrm>
          <a:prstGeom prst="rect">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4" name="Content Placeholder 3">
            <a:extLst>
              <a:ext uri="{FF2B5EF4-FFF2-40B4-BE49-F238E27FC236}">
                <a16:creationId xmlns:a16="http://schemas.microsoft.com/office/drawing/2014/main" id="{CDF57B0C-62A3-4053-936D-9841C7D76D8B}"/>
              </a:ext>
            </a:extLst>
          </p:cNvPr>
          <p:cNvSpPr>
            <a:spLocks noGrp="1"/>
          </p:cNvSpPr>
          <p:nvPr>
            <p:ph sz="half" idx="2"/>
          </p:nvPr>
        </p:nvSpPr>
        <p:spPr>
          <a:xfrm>
            <a:off x="362728" y="1967948"/>
            <a:ext cx="2239514" cy="2586660"/>
          </a:xfrm>
        </p:spPr>
        <p:txBody>
          <a:bodyPr>
            <a:normAutofit/>
          </a:bodyPr>
          <a:lstStyle>
            <a:lvl1pPr>
              <a:defRPr sz="1013"/>
            </a:lvl1pPr>
            <a:lvl2pPr>
              <a:defRPr sz="900"/>
            </a:lvl2pPr>
            <a:lvl3pPr>
              <a:defRPr sz="788"/>
            </a:lvl3pPr>
            <a:lvl4pPr>
              <a:defRPr sz="675"/>
            </a:lvl4pPr>
            <a:lvl5pPr>
              <a:defRPr sz="675"/>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Rectangle 11">
            <a:extLst>
              <a:ext uri="{FF2B5EF4-FFF2-40B4-BE49-F238E27FC236}">
                <a16:creationId xmlns:a16="http://schemas.microsoft.com/office/drawing/2014/main" id="{7CD8F79B-BFE6-4B3E-8853-5C61FDFF46D9}"/>
              </a:ext>
            </a:extLst>
          </p:cNvPr>
          <p:cNvSpPr/>
          <p:nvPr userDrawn="1"/>
        </p:nvSpPr>
        <p:spPr>
          <a:xfrm>
            <a:off x="2788240" y="925118"/>
            <a:ext cx="2407754" cy="95369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13" name="Rectangle 12">
            <a:extLst>
              <a:ext uri="{FF2B5EF4-FFF2-40B4-BE49-F238E27FC236}">
                <a16:creationId xmlns:a16="http://schemas.microsoft.com/office/drawing/2014/main" id="{33B3569E-E4EC-433C-AFDA-E50961675D8F}"/>
              </a:ext>
            </a:extLst>
          </p:cNvPr>
          <p:cNvSpPr/>
          <p:nvPr userDrawn="1"/>
        </p:nvSpPr>
        <p:spPr>
          <a:xfrm>
            <a:off x="2788240" y="1907189"/>
            <a:ext cx="2407754" cy="2743394"/>
          </a:xfrm>
          <a:prstGeom prst="rect">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5" name="Text Placeholder 4">
            <a:extLst>
              <a:ext uri="{FF2B5EF4-FFF2-40B4-BE49-F238E27FC236}">
                <a16:creationId xmlns:a16="http://schemas.microsoft.com/office/drawing/2014/main" id="{BA2A6524-3EAC-4E27-BF8E-8F87E480F902}"/>
              </a:ext>
            </a:extLst>
          </p:cNvPr>
          <p:cNvSpPr>
            <a:spLocks noGrp="1"/>
          </p:cNvSpPr>
          <p:nvPr>
            <p:ph type="body" sz="quarter" idx="3"/>
          </p:nvPr>
        </p:nvSpPr>
        <p:spPr>
          <a:xfrm>
            <a:off x="2872965" y="999892"/>
            <a:ext cx="2238300" cy="805808"/>
          </a:xfrm>
        </p:spPr>
        <p:txBody>
          <a:bodyPr anchor="ctr"/>
          <a:lstStyle>
            <a:lvl1pPr marL="0" indent="0">
              <a:buNone/>
              <a:defRPr sz="1350" b="1">
                <a:solidFill>
                  <a:schemeClr val="bg1"/>
                </a:solidFill>
                <a:latin typeface="+mj-lt"/>
              </a:defRPr>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Click to edit Master text styles</a:t>
            </a:r>
          </a:p>
        </p:txBody>
      </p:sp>
      <p:sp>
        <p:nvSpPr>
          <p:cNvPr id="6" name="Content Placeholder 5">
            <a:extLst>
              <a:ext uri="{FF2B5EF4-FFF2-40B4-BE49-F238E27FC236}">
                <a16:creationId xmlns:a16="http://schemas.microsoft.com/office/drawing/2014/main" id="{61FB94EC-1786-4ACB-B9A8-28216C7AB699}"/>
              </a:ext>
            </a:extLst>
          </p:cNvPr>
          <p:cNvSpPr>
            <a:spLocks noGrp="1"/>
          </p:cNvSpPr>
          <p:nvPr>
            <p:ph sz="quarter" idx="4"/>
          </p:nvPr>
        </p:nvSpPr>
        <p:spPr>
          <a:xfrm>
            <a:off x="2872965" y="1967949"/>
            <a:ext cx="2238300" cy="2586661"/>
          </a:xfrm>
        </p:spPr>
        <p:txBody>
          <a:bodyPr>
            <a:normAutofit/>
          </a:bodyPr>
          <a:lstStyle>
            <a:lvl1pPr>
              <a:defRPr sz="1013"/>
            </a:lvl1pPr>
            <a:lvl2pPr>
              <a:defRPr sz="900"/>
            </a:lvl2pPr>
            <a:lvl3pPr>
              <a:defRPr sz="788"/>
            </a:lvl3pPr>
            <a:lvl4pPr>
              <a:defRPr sz="675"/>
            </a:lvl4pPr>
            <a:lvl5pPr>
              <a:defRPr sz="675"/>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32240423"/>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2BA5B3-8B1C-4C1C-B4EB-C9A8AC24AEDE}"/>
              </a:ext>
            </a:extLst>
          </p:cNvPr>
          <p:cNvSpPr>
            <a:spLocks noGrp="1"/>
          </p:cNvSpPr>
          <p:nvPr>
            <p:ph type="title"/>
          </p:nvPr>
        </p:nvSpPr>
        <p:spPr>
          <a:xfrm>
            <a:off x="278608" y="195265"/>
            <a:ext cx="8640365" cy="566737"/>
          </a:xfrm>
        </p:spPr>
        <p:txBody>
          <a:bodyPr/>
          <a:lstStyle/>
          <a:p>
            <a:r>
              <a:rPr lang="en-US"/>
              <a:t>Click to edit Master title style</a:t>
            </a:r>
          </a:p>
        </p:txBody>
      </p:sp>
      <p:sp>
        <p:nvSpPr>
          <p:cNvPr id="9" name="Slide Number Placeholder 8">
            <a:extLst>
              <a:ext uri="{FF2B5EF4-FFF2-40B4-BE49-F238E27FC236}">
                <a16:creationId xmlns:a16="http://schemas.microsoft.com/office/drawing/2014/main" id="{6B54C622-8EF1-4AE4-AB25-19D71A5C547C}"/>
              </a:ext>
            </a:extLst>
          </p:cNvPr>
          <p:cNvSpPr>
            <a:spLocks noGrp="1"/>
          </p:cNvSpPr>
          <p:nvPr>
            <p:ph type="sldNum" sz="quarter" idx="12"/>
          </p:nvPr>
        </p:nvSpPr>
        <p:spPr/>
        <p:txBody>
          <a:bodyPr/>
          <a:lstStyle/>
          <a:p>
            <a:pPr defTabSz="514350"/>
            <a:fld id="{03DC2DEF-D2FE-4B45-ABA4-9F153FD1C98A}" type="slidenum">
              <a:rPr lang="en-US" smtClean="0">
                <a:solidFill>
                  <a:prstClr val="white"/>
                </a:solidFill>
              </a:rPr>
              <a:pPr defTabSz="514350"/>
              <a:t>‹#›</a:t>
            </a:fld>
            <a:endParaRPr lang="en-US">
              <a:solidFill>
                <a:prstClr val="white"/>
              </a:solidFill>
            </a:endParaRPr>
          </a:p>
        </p:txBody>
      </p:sp>
      <p:sp>
        <p:nvSpPr>
          <p:cNvPr id="8" name="Picture Placeholder 6">
            <a:extLst>
              <a:ext uri="{FF2B5EF4-FFF2-40B4-BE49-F238E27FC236}">
                <a16:creationId xmlns:a16="http://schemas.microsoft.com/office/drawing/2014/main" id="{39EF0319-0CF7-4AB8-BE69-FEE9B6C298FE}"/>
              </a:ext>
            </a:extLst>
          </p:cNvPr>
          <p:cNvSpPr>
            <a:spLocks noGrp="1"/>
          </p:cNvSpPr>
          <p:nvPr>
            <p:ph type="pic" sz="quarter" idx="13"/>
          </p:nvPr>
        </p:nvSpPr>
        <p:spPr>
          <a:xfrm>
            <a:off x="278608" y="925116"/>
            <a:ext cx="8640365" cy="3725465"/>
          </a:xfrm>
          <a:solidFill>
            <a:schemeClr val="bg1">
              <a:lumMod val="95000"/>
            </a:schemeClr>
          </a:solidFill>
        </p:spPr>
        <p:txBody>
          <a:bodyPr vert="horz" lIns="91440" tIns="45720" rIns="91440" bIns="45720" rtlCol="0">
            <a:normAutofit/>
          </a:bodyPr>
          <a:lstStyle>
            <a:lvl1pPr>
              <a:defRPr lang="en-US" sz="1013"/>
            </a:lvl1pPr>
          </a:lstStyle>
          <a:p>
            <a:pPr marL="0" lvl="0" indent="0" algn="ctr">
              <a:buNone/>
            </a:pPr>
            <a:r>
              <a:rPr lang="en-US"/>
              <a:t>Click icon to add picture</a:t>
            </a:r>
          </a:p>
        </p:txBody>
      </p:sp>
      <p:sp>
        <p:nvSpPr>
          <p:cNvPr id="5" name="Text Placeholder 4">
            <a:extLst>
              <a:ext uri="{FF2B5EF4-FFF2-40B4-BE49-F238E27FC236}">
                <a16:creationId xmlns:a16="http://schemas.microsoft.com/office/drawing/2014/main" id="{BA2A6524-3EAC-4E27-BF8E-8F87E480F902}"/>
              </a:ext>
            </a:extLst>
          </p:cNvPr>
          <p:cNvSpPr>
            <a:spLocks noGrp="1"/>
          </p:cNvSpPr>
          <p:nvPr>
            <p:ph type="body" sz="quarter" idx="3"/>
          </p:nvPr>
        </p:nvSpPr>
        <p:spPr>
          <a:xfrm>
            <a:off x="4696349" y="2182909"/>
            <a:ext cx="3793500" cy="388843"/>
          </a:xfrm>
        </p:spPr>
        <p:txBody>
          <a:bodyPr anchor="ctr">
            <a:normAutofit/>
          </a:bodyPr>
          <a:lstStyle>
            <a:lvl1pPr marL="0" indent="0">
              <a:buNone/>
              <a:defRPr sz="1125" b="1">
                <a:solidFill>
                  <a:schemeClr val="bg1"/>
                </a:solidFill>
                <a:latin typeface="+mj-lt"/>
              </a:defRPr>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Click to edit Master text styles</a:t>
            </a:r>
          </a:p>
        </p:txBody>
      </p:sp>
      <p:sp>
        <p:nvSpPr>
          <p:cNvPr id="6" name="Content Placeholder 5">
            <a:extLst>
              <a:ext uri="{FF2B5EF4-FFF2-40B4-BE49-F238E27FC236}">
                <a16:creationId xmlns:a16="http://schemas.microsoft.com/office/drawing/2014/main" id="{61FB94EC-1786-4ACB-B9A8-28216C7AB699}"/>
              </a:ext>
            </a:extLst>
          </p:cNvPr>
          <p:cNvSpPr>
            <a:spLocks noGrp="1"/>
          </p:cNvSpPr>
          <p:nvPr>
            <p:ph sz="quarter" idx="4"/>
          </p:nvPr>
        </p:nvSpPr>
        <p:spPr>
          <a:xfrm>
            <a:off x="4696349" y="2642567"/>
            <a:ext cx="3793500" cy="1636231"/>
          </a:xfrm>
        </p:spPr>
        <p:txBody>
          <a:bodyPr>
            <a:normAutofit/>
          </a:bodyPr>
          <a:lstStyle>
            <a:lvl1pPr>
              <a:defRPr sz="900">
                <a:solidFill>
                  <a:schemeClr val="bg1"/>
                </a:solidFill>
              </a:defRPr>
            </a:lvl1pPr>
            <a:lvl2pPr>
              <a:defRPr sz="788">
                <a:solidFill>
                  <a:schemeClr val="bg1"/>
                </a:solidFill>
              </a:defRPr>
            </a:lvl2pPr>
            <a:lvl3pPr>
              <a:defRPr sz="675">
                <a:solidFill>
                  <a:schemeClr val="bg1"/>
                </a:solidFill>
              </a:defRPr>
            </a:lvl3pPr>
            <a:lvl4pPr>
              <a:defRPr sz="619">
                <a:solidFill>
                  <a:schemeClr val="bg1"/>
                </a:solidFill>
              </a:defRPr>
            </a:lvl4pPr>
            <a:lvl5pPr>
              <a:defRPr sz="619">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ext Placeholder 2">
            <a:extLst>
              <a:ext uri="{FF2B5EF4-FFF2-40B4-BE49-F238E27FC236}">
                <a16:creationId xmlns:a16="http://schemas.microsoft.com/office/drawing/2014/main" id="{9DA658D4-2F70-44A3-A7C3-BF6A1D7BE2A9}"/>
              </a:ext>
            </a:extLst>
          </p:cNvPr>
          <p:cNvSpPr>
            <a:spLocks noGrp="1"/>
          </p:cNvSpPr>
          <p:nvPr>
            <p:ph type="body" idx="1"/>
          </p:nvPr>
        </p:nvSpPr>
        <p:spPr>
          <a:xfrm>
            <a:off x="671358" y="2182909"/>
            <a:ext cx="3793798" cy="388843"/>
          </a:xfrm>
        </p:spPr>
        <p:txBody>
          <a:bodyPr anchor="ctr"/>
          <a:lstStyle>
            <a:lvl1pPr marL="0" indent="0">
              <a:buNone/>
              <a:defRPr sz="1125" b="1">
                <a:solidFill>
                  <a:schemeClr val="bg1"/>
                </a:solidFill>
                <a:latin typeface="+mj-lt"/>
              </a:defRPr>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Click to edit Master text styles</a:t>
            </a:r>
          </a:p>
        </p:txBody>
      </p:sp>
      <p:sp>
        <p:nvSpPr>
          <p:cNvPr id="4" name="Content Placeholder 3">
            <a:extLst>
              <a:ext uri="{FF2B5EF4-FFF2-40B4-BE49-F238E27FC236}">
                <a16:creationId xmlns:a16="http://schemas.microsoft.com/office/drawing/2014/main" id="{CDF57B0C-62A3-4053-936D-9841C7D76D8B}"/>
              </a:ext>
            </a:extLst>
          </p:cNvPr>
          <p:cNvSpPr>
            <a:spLocks noGrp="1"/>
          </p:cNvSpPr>
          <p:nvPr>
            <p:ph sz="half" idx="2"/>
          </p:nvPr>
        </p:nvSpPr>
        <p:spPr>
          <a:xfrm>
            <a:off x="671358" y="2642567"/>
            <a:ext cx="3793798" cy="1636231"/>
          </a:xfrm>
        </p:spPr>
        <p:txBody>
          <a:bodyPr>
            <a:normAutofit/>
          </a:bodyPr>
          <a:lstStyle>
            <a:lvl1pPr>
              <a:defRPr sz="900">
                <a:solidFill>
                  <a:schemeClr val="bg1"/>
                </a:solidFill>
              </a:defRPr>
            </a:lvl1pPr>
            <a:lvl2pPr>
              <a:defRPr sz="788">
                <a:solidFill>
                  <a:schemeClr val="bg1"/>
                </a:solidFill>
              </a:defRPr>
            </a:lvl2pPr>
            <a:lvl3pPr>
              <a:defRPr sz="675">
                <a:solidFill>
                  <a:schemeClr val="bg1"/>
                </a:solidFill>
              </a:defRPr>
            </a:lvl3pPr>
            <a:lvl4pPr>
              <a:defRPr sz="619">
                <a:solidFill>
                  <a:schemeClr val="bg1"/>
                </a:solidFill>
              </a:defRPr>
            </a:lvl4pPr>
            <a:lvl5pPr>
              <a:defRPr sz="619">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5743738"/>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3_Comparison">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DB43705-0B3F-4F77-A8BB-08EC09D36A56}"/>
              </a:ext>
            </a:extLst>
          </p:cNvPr>
          <p:cNvSpPr/>
          <p:nvPr userDrawn="1"/>
        </p:nvSpPr>
        <p:spPr>
          <a:xfrm>
            <a:off x="0" y="0"/>
            <a:ext cx="9144000" cy="160972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2" name="Title 1">
            <a:extLst>
              <a:ext uri="{FF2B5EF4-FFF2-40B4-BE49-F238E27FC236}">
                <a16:creationId xmlns:a16="http://schemas.microsoft.com/office/drawing/2014/main" id="{9B2BA5B3-8B1C-4C1C-B4EB-C9A8AC24AEDE}"/>
              </a:ext>
            </a:extLst>
          </p:cNvPr>
          <p:cNvSpPr>
            <a:spLocks noGrp="1"/>
          </p:cNvSpPr>
          <p:nvPr>
            <p:ph type="title"/>
          </p:nvPr>
        </p:nvSpPr>
        <p:spPr>
          <a:xfrm>
            <a:off x="278608" y="195265"/>
            <a:ext cx="8640365" cy="566737"/>
          </a:xfrm>
        </p:spPr>
        <p:txBody>
          <a:bodyPr/>
          <a:lstStyle>
            <a:lvl1pPr algn="ctr">
              <a:defRPr>
                <a:solidFill>
                  <a:schemeClr val="bg1"/>
                </a:solidFill>
              </a:defRPr>
            </a:lvl1pPr>
          </a:lstStyle>
          <a:p>
            <a:r>
              <a:rPr lang="en-US"/>
              <a:t>Click to edit Master title style</a:t>
            </a:r>
          </a:p>
        </p:txBody>
      </p:sp>
      <p:sp>
        <p:nvSpPr>
          <p:cNvPr id="9" name="Slide Number Placeholder 8">
            <a:extLst>
              <a:ext uri="{FF2B5EF4-FFF2-40B4-BE49-F238E27FC236}">
                <a16:creationId xmlns:a16="http://schemas.microsoft.com/office/drawing/2014/main" id="{6B54C622-8EF1-4AE4-AB25-19D71A5C547C}"/>
              </a:ext>
            </a:extLst>
          </p:cNvPr>
          <p:cNvSpPr>
            <a:spLocks noGrp="1"/>
          </p:cNvSpPr>
          <p:nvPr>
            <p:ph type="sldNum" sz="quarter" idx="12"/>
          </p:nvPr>
        </p:nvSpPr>
        <p:spPr/>
        <p:txBody>
          <a:bodyPr/>
          <a:lstStyle/>
          <a:p>
            <a:pPr defTabSz="514350"/>
            <a:fld id="{03DC2DEF-D2FE-4B45-ABA4-9F153FD1C98A}" type="slidenum">
              <a:rPr lang="en-US" smtClean="0">
                <a:solidFill>
                  <a:prstClr val="white"/>
                </a:solidFill>
              </a:rPr>
              <a:pPr defTabSz="514350"/>
              <a:t>‹#›</a:t>
            </a:fld>
            <a:endParaRPr lang="en-US">
              <a:solidFill>
                <a:prstClr val="white"/>
              </a:solidFill>
            </a:endParaRPr>
          </a:p>
        </p:txBody>
      </p:sp>
      <p:sp>
        <p:nvSpPr>
          <p:cNvPr id="5" name="Text Placeholder 4">
            <a:extLst>
              <a:ext uri="{FF2B5EF4-FFF2-40B4-BE49-F238E27FC236}">
                <a16:creationId xmlns:a16="http://schemas.microsoft.com/office/drawing/2014/main" id="{BA2A6524-3EAC-4E27-BF8E-8F87E480F902}"/>
              </a:ext>
            </a:extLst>
          </p:cNvPr>
          <p:cNvSpPr>
            <a:spLocks noGrp="1"/>
          </p:cNvSpPr>
          <p:nvPr>
            <p:ph type="body" sz="quarter" idx="3"/>
          </p:nvPr>
        </p:nvSpPr>
        <p:spPr>
          <a:xfrm>
            <a:off x="4696349" y="2725834"/>
            <a:ext cx="4222624" cy="388843"/>
          </a:xfrm>
        </p:spPr>
        <p:txBody>
          <a:bodyPr anchor="ctr">
            <a:normAutofit/>
          </a:bodyPr>
          <a:lstStyle>
            <a:lvl1pPr marL="0" indent="0">
              <a:buNone/>
              <a:defRPr sz="1125" b="1">
                <a:solidFill>
                  <a:schemeClr val="tx1"/>
                </a:solidFill>
                <a:latin typeface="+mj-lt"/>
              </a:defRPr>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Click to edit Master text styles</a:t>
            </a:r>
          </a:p>
        </p:txBody>
      </p:sp>
      <p:sp>
        <p:nvSpPr>
          <p:cNvPr id="6" name="Content Placeholder 5">
            <a:extLst>
              <a:ext uri="{FF2B5EF4-FFF2-40B4-BE49-F238E27FC236}">
                <a16:creationId xmlns:a16="http://schemas.microsoft.com/office/drawing/2014/main" id="{61FB94EC-1786-4ACB-B9A8-28216C7AB699}"/>
              </a:ext>
            </a:extLst>
          </p:cNvPr>
          <p:cNvSpPr>
            <a:spLocks noGrp="1"/>
          </p:cNvSpPr>
          <p:nvPr>
            <p:ph sz="quarter" idx="4"/>
          </p:nvPr>
        </p:nvSpPr>
        <p:spPr>
          <a:xfrm>
            <a:off x="4696349" y="3185492"/>
            <a:ext cx="4222624" cy="1465091"/>
          </a:xfrm>
        </p:spPr>
        <p:txBody>
          <a:bodyPr>
            <a:normAutofit/>
          </a:bodyPr>
          <a:lstStyle>
            <a:lvl1pPr>
              <a:defRPr sz="1013">
                <a:solidFill>
                  <a:schemeClr val="tx1"/>
                </a:solidFill>
              </a:defRPr>
            </a:lvl1pPr>
            <a:lvl2pPr>
              <a:defRPr sz="900">
                <a:solidFill>
                  <a:schemeClr val="tx1"/>
                </a:solidFill>
              </a:defRPr>
            </a:lvl2pPr>
            <a:lvl3pPr>
              <a:defRPr sz="788">
                <a:solidFill>
                  <a:schemeClr val="tx1"/>
                </a:solidFill>
              </a:defRPr>
            </a:lvl3pPr>
            <a:lvl4pPr>
              <a:defRPr sz="675">
                <a:solidFill>
                  <a:schemeClr val="tx1"/>
                </a:solidFill>
              </a:defRPr>
            </a:lvl4pPr>
            <a:lvl5pPr>
              <a:defRPr sz="675">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ext Placeholder 2">
            <a:extLst>
              <a:ext uri="{FF2B5EF4-FFF2-40B4-BE49-F238E27FC236}">
                <a16:creationId xmlns:a16="http://schemas.microsoft.com/office/drawing/2014/main" id="{9DA658D4-2F70-44A3-A7C3-BF6A1D7BE2A9}"/>
              </a:ext>
            </a:extLst>
          </p:cNvPr>
          <p:cNvSpPr>
            <a:spLocks noGrp="1"/>
          </p:cNvSpPr>
          <p:nvPr>
            <p:ph type="body" idx="1"/>
          </p:nvPr>
        </p:nvSpPr>
        <p:spPr>
          <a:xfrm>
            <a:off x="278607" y="2725834"/>
            <a:ext cx="4186548" cy="388843"/>
          </a:xfrm>
        </p:spPr>
        <p:txBody>
          <a:bodyPr anchor="ctr"/>
          <a:lstStyle>
            <a:lvl1pPr marL="0" indent="0">
              <a:buNone/>
              <a:defRPr sz="1125" b="1">
                <a:solidFill>
                  <a:schemeClr val="tx1"/>
                </a:solidFill>
                <a:latin typeface="+mj-lt"/>
              </a:defRPr>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Click to edit Master text styles</a:t>
            </a:r>
          </a:p>
        </p:txBody>
      </p:sp>
      <p:sp>
        <p:nvSpPr>
          <p:cNvPr id="4" name="Content Placeholder 3">
            <a:extLst>
              <a:ext uri="{FF2B5EF4-FFF2-40B4-BE49-F238E27FC236}">
                <a16:creationId xmlns:a16="http://schemas.microsoft.com/office/drawing/2014/main" id="{CDF57B0C-62A3-4053-936D-9841C7D76D8B}"/>
              </a:ext>
            </a:extLst>
          </p:cNvPr>
          <p:cNvSpPr>
            <a:spLocks noGrp="1"/>
          </p:cNvSpPr>
          <p:nvPr>
            <p:ph sz="half" idx="2"/>
          </p:nvPr>
        </p:nvSpPr>
        <p:spPr>
          <a:xfrm>
            <a:off x="278607" y="3185492"/>
            <a:ext cx="4186548" cy="1465091"/>
          </a:xfrm>
        </p:spPr>
        <p:txBody>
          <a:bodyPr>
            <a:normAutofit/>
          </a:bodyPr>
          <a:lstStyle>
            <a:lvl1pPr>
              <a:defRPr sz="1013">
                <a:solidFill>
                  <a:schemeClr val="tx1"/>
                </a:solidFill>
              </a:defRPr>
            </a:lvl1pPr>
            <a:lvl2pPr>
              <a:defRPr sz="900">
                <a:solidFill>
                  <a:schemeClr val="tx1"/>
                </a:solidFill>
              </a:defRPr>
            </a:lvl2pPr>
            <a:lvl3pPr>
              <a:defRPr sz="788">
                <a:solidFill>
                  <a:schemeClr val="tx1"/>
                </a:solidFill>
              </a:defRPr>
            </a:lvl3pPr>
            <a:lvl4pPr>
              <a:defRPr sz="675">
                <a:solidFill>
                  <a:schemeClr val="tx1"/>
                </a:solidFill>
              </a:defRPr>
            </a:lvl4pPr>
            <a:lvl5pPr>
              <a:defRPr sz="675">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6">
            <a:extLst>
              <a:ext uri="{FF2B5EF4-FFF2-40B4-BE49-F238E27FC236}">
                <a16:creationId xmlns:a16="http://schemas.microsoft.com/office/drawing/2014/main" id="{16CD8AAD-701B-4F23-AB47-6FC680787135}"/>
              </a:ext>
            </a:extLst>
          </p:cNvPr>
          <p:cNvSpPr>
            <a:spLocks noGrp="1"/>
          </p:cNvSpPr>
          <p:nvPr>
            <p:ph type="pic" sz="quarter" idx="13"/>
          </p:nvPr>
        </p:nvSpPr>
        <p:spPr>
          <a:xfrm>
            <a:off x="278607" y="1195390"/>
            <a:ext cx="4186548" cy="1447177"/>
          </a:xfrm>
          <a:solidFill>
            <a:schemeClr val="bg1">
              <a:lumMod val="95000"/>
            </a:schemeClr>
          </a:solidFill>
        </p:spPr>
        <p:txBody>
          <a:bodyPr vert="horz" lIns="91440" tIns="45720" rIns="91440" bIns="45720" rtlCol="0">
            <a:normAutofit/>
          </a:bodyPr>
          <a:lstStyle>
            <a:lvl1pPr>
              <a:defRPr lang="en-US" sz="1013"/>
            </a:lvl1pPr>
          </a:lstStyle>
          <a:p>
            <a:pPr marL="0" lvl="0" indent="0" algn="ctr">
              <a:buNone/>
            </a:pPr>
            <a:r>
              <a:rPr lang="en-US"/>
              <a:t>Click icon to add picture</a:t>
            </a:r>
          </a:p>
        </p:txBody>
      </p:sp>
      <p:sp>
        <p:nvSpPr>
          <p:cNvPr id="16" name="Picture Placeholder 6">
            <a:extLst>
              <a:ext uri="{FF2B5EF4-FFF2-40B4-BE49-F238E27FC236}">
                <a16:creationId xmlns:a16="http://schemas.microsoft.com/office/drawing/2014/main" id="{2B9551A7-E41A-4D0E-925B-71270CA0F339}"/>
              </a:ext>
            </a:extLst>
          </p:cNvPr>
          <p:cNvSpPr>
            <a:spLocks noGrp="1"/>
          </p:cNvSpPr>
          <p:nvPr>
            <p:ph type="pic" sz="quarter" idx="14"/>
          </p:nvPr>
        </p:nvSpPr>
        <p:spPr>
          <a:xfrm>
            <a:off x="4711304" y="1195389"/>
            <a:ext cx="4186548" cy="1447177"/>
          </a:xfrm>
          <a:solidFill>
            <a:schemeClr val="bg1">
              <a:lumMod val="95000"/>
            </a:schemeClr>
          </a:solidFill>
        </p:spPr>
        <p:txBody>
          <a:bodyPr vert="horz" lIns="91440" tIns="45720" rIns="91440" bIns="45720" rtlCol="0">
            <a:normAutofit/>
          </a:bodyPr>
          <a:lstStyle>
            <a:lvl1pPr>
              <a:defRPr lang="en-US" sz="1013"/>
            </a:lvl1pPr>
          </a:lstStyle>
          <a:p>
            <a:pPr marL="0" lvl="0" indent="0" algn="ctr">
              <a:buNone/>
            </a:pPr>
            <a:r>
              <a:rPr lang="en-US"/>
              <a:t>Click icon to add picture</a:t>
            </a:r>
          </a:p>
        </p:txBody>
      </p:sp>
    </p:spTree>
    <p:extLst>
      <p:ext uri="{BB962C8B-B14F-4D97-AF65-F5344CB8AC3E}">
        <p14:creationId xmlns:p14="http://schemas.microsoft.com/office/powerpoint/2010/main" val="2547277652"/>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4_Comparison">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990C1024-E4C7-44C6-ADC4-870B3D482C3F}"/>
              </a:ext>
            </a:extLst>
          </p:cNvPr>
          <p:cNvSpPr/>
          <p:nvPr userDrawn="1"/>
        </p:nvSpPr>
        <p:spPr>
          <a:xfrm>
            <a:off x="4830959" y="2821292"/>
            <a:ext cx="4085100" cy="1800716"/>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7" name="Rectangle 6">
            <a:extLst>
              <a:ext uri="{FF2B5EF4-FFF2-40B4-BE49-F238E27FC236}">
                <a16:creationId xmlns:a16="http://schemas.microsoft.com/office/drawing/2014/main" id="{4DB43705-0B3F-4F77-A8BB-08EC09D36A56}"/>
              </a:ext>
            </a:extLst>
          </p:cNvPr>
          <p:cNvSpPr/>
          <p:nvPr userDrawn="1"/>
        </p:nvSpPr>
        <p:spPr>
          <a:xfrm>
            <a:off x="278607" y="953693"/>
            <a:ext cx="4083844" cy="1800716"/>
          </a:xfrm>
          <a:prstGeom prst="rect">
            <a:avLst/>
          </a:prstGeom>
          <a:solidFill>
            <a:srgbClr val="0F6F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2" name="Title 1">
            <a:extLst>
              <a:ext uri="{FF2B5EF4-FFF2-40B4-BE49-F238E27FC236}">
                <a16:creationId xmlns:a16="http://schemas.microsoft.com/office/drawing/2014/main" id="{9B2BA5B3-8B1C-4C1C-B4EB-C9A8AC24AEDE}"/>
              </a:ext>
            </a:extLst>
          </p:cNvPr>
          <p:cNvSpPr>
            <a:spLocks noGrp="1"/>
          </p:cNvSpPr>
          <p:nvPr>
            <p:ph type="title"/>
          </p:nvPr>
        </p:nvSpPr>
        <p:spPr>
          <a:xfrm>
            <a:off x="278608" y="195265"/>
            <a:ext cx="8640365" cy="566737"/>
          </a:xfrm>
        </p:spPr>
        <p:txBody>
          <a:bodyPr/>
          <a:lstStyle>
            <a:lvl1pPr algn="l">
              <a:defRPr>
                <a:solidFill>
                  <a:schemeClr val="tx1"/>
                </a:solidFill>
              </a:defRPr>
            </a:lvl1pPr>
          </a:lstStyle>
          <a:p>
            <a:r>
              <a:rPr lang="en-US"/>
              <a:t>Click to edit Master title style</a:t>
            </a:r>
          </a:p>
        </p:txBody>
      </p:sp>
      <p:sp>
        <p:nvSpPr>
          <p:cNvPr id="9" name="Slide Number Placeholder 8">
            <a:extLst>
              <a:ext uri="{FF2B5EF4-FFF2-40B4-BE49-F238E27FC236}">
                <a16:creationId xmlns:a16="http://schemas.microsoft.com/office/drawing/2014/main" id="{6B54C622-8EF1-4AE4-AB25-19D71A5C547C}"/>
              </a:ext>
            </a:extLst>
          </p:cNvPr>
          <p:cNvSpPr>
            <a:spLocks noGrp="1"/>
          </p:cNvSpPr>
          <p:nvPr>
            <p:ph type="sldNum" sz="quarter" idx="12"/>
          </p:nvPr>
        </p:nvSpPr>
        <p:spPr/>
        <p:txBody>
          <a:bodyPr/>
          <a:lstStyle/>
          <a:p>
            <a:pPr defTabSz="514350"/>
            <a:fld id="{03DC2DEF-D2FE-4B45-ABA4-9F153FD1C98A}" type="slidenum">
              <a:rPr lang="en-US" smtClean="0">
                <a:solidFill>
                  <a:prstClr val="white"/>
                </a:solidFill>
              </a:rPr>
              <a:pPr defTabSz="514350"/>
              <a:t>‹#›</a:t>
            </a:fld>
            <a:endParaRPr lang="en-US">
              <a:solidFill>
                <a:prstClr val="white"/>
              </a:solidFill>
            </a:endParaRPr>
          </a:p>
        </p:txBody>
      </p:sp>
      <p:sp>
        <p:nvSpPr>
          <p:cNvPr id="5" name="Text Placeholder 4">
            <a:extLst>
              <a:ext uri="{FF2B5EF4-FFF2-40B4-BE49-F238E27FC236}">
                <a16:creationId xmlns:a16="http://schemas.microsoft.com/office/drawing/2014/main" id="{BA2A6524-3EAC-4E27-BF8E-8F87E480F902}"/>
              </a:ext>
            </a:extLst>
          </p:cNvPr>
          <p:cNvSpPr>
            <a:spLocks noGrp="1"/>
          </p:cNvSpPr>
          <p:nvPr>
            <p:ph type="body" sz="quarter" idx="3"/>
          </p:nvPr>
        </p:nvSpPr>
        <p:spPr>
          <a:xfrm>
            <a:off x="4957628" y="2967531"/>
            <a:ext cx="3831766" cy="388843"/>
          </a:xfrm>
        </p:spPr>
        <p:txBody>
          <a:bodyPr anchor="ctr">
            <a:normAutofit/>
          </a:bodyPr>
          <a:lstStyle>
            <a:lvl1pPr marL="0" indent="0">
              <a:buNone/>
              <a:defRPr sz="1125" b="1">
                <a:solidFill>
                  <a:schemeClr val="bg1"/>
                </a:solidFill>
                <a:latin typeface="+mj-lt"/>
              </a:defRPr>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Click to edit Master text styles</a:t>
            </a:r>
          </a:p>
        </p:txBody>
      </p:sp>
      <p:sp>
        <p:nvSpPr>
          <p:cNvPr id="6" name="Content Placeholder 5">
            <a:extLst>
              <a:ext uri="{FF2B5EF4-FFF2-40B4-BE49-F238E27FC236}">
                <a16:creationId xmlns:a16="http://schemas.microsoft.com/office/drawing/2014/main" id="{61FB94EC-1786-4ACB-B9A8-28216C7AB699}"/>
              </a:ext>
            </a:extLst>
          </p:cNvPr>
          <p:cNvSpPr>
            <a:spLocks noGrp="1"/>
          </p:cNvSpPr>
          <p:nvPr>
            <p:ph sz="quarter" idx="4"/>
          </p:nvPr>
        </p:nvSpPr>
        <p:spPr>
          <a:xfrm>
            <a:off x="4957628" y="3427189"/>
            <a:ext cx="3831766" cy="1059088"/>
          </a:xfrm>
        </p:spPr>
        <p:txBody>
          <a:bodyPr>
            <a:normAutofit/>
          </a:bodyPr>
          <a:lstStyle>
            <a:lvl1pPr>
              <a:defRPr sz="900">
                <a:solidFill>
                  <a:schemeClr val="bg1"/>
                </a:solidFill>
              </a:defRPr>
            </a:lvl1pPr>
            <a:lvl2pPr>
              <a:defRPr sz="788">
                <a:solidFill>
                  <a:schemeClr val="bg1"/>
                </a:solidFill>
              </a:defRPr>
            </a:lvl2pPr>
            <a:lvl3pPr>
              <a:defRPr sz="675">
                <a:solidFill>
                  <a:schemeClr val="bg1"/>
                </a:solidFill>
              </a:defRPr>
            </a:lvl3pPr>
            <a:lvl4pPr>
              <a:defRPr sz="619">
                <a:solidFill>
                  <a:schemeClr val="bg1"/>
                </a:solidFill>
              </a:defRPr>
            </a:lvl4pPr>
            <a:lvl5pPr>
              <a:defRPr sz="619">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ext Placeholder 2">
            <a:extLst>
              <a:ext uri="{FF2B5EF4-FFF2-40B4-BE49-F238E27FC236}">
                <a16:creationId xmlns:a16="http://schemas.microsoft.com/office/drawing/2014/main" id="{9DA658D4-2F70-44A3-A7C3-BF6A1D7BE2A9}"/>
              </a:ext>
            </a:extLst>
          </p:cNvPr>
          <p:cNvSpPr>
            <a:spLocks noGrp="1"/>
          </p:cNvSpPr>
          <p:nvPr>
            <p:ph type="body" idx="1"/>
          </p:nvPr>
        </p:nvSpPr>
        <p:spPr>
          <a:xfrm>
            <a:off x="404877" y="1097059"/>
            <a:ext cx="3831300" cy="388843"/>
          </a:xfrm>
        </p:spPr>
        <p:txBody>
          <a:bodyPr anchor="ctr"/>
          <a:lstStyle>
            <a:lvl1pPr marL="0" indent="0">
              <a:buNone/>
              <a:defRPr sz="1125" b="1">
                <a:solidFill>
                  <a:schemeClr val="bg1"/>
                </a:solidFill>
                <a:latin typeface="+mj-lt"/>
              </a:defRPr>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Click to edit Master text styles</a:t>
            </a:r>
          </a:p>
        </p:txBody>
      </p:sp>
      <p:sp>
        <p:nvSpPr>
          <p:cNvPr id="4" name="Content Placeholder 3">
            <a:extLst>
              <a:ext uri="{FF2B5EF4-FFF2-40B4-BE49-F238E27FC236}">
                <a16:creationId xmlns:a16="http://schemas.microsoft.com/office/drawing/2014/main" id="{CDF57B0C-62A3-4053-936D-9841C7D76D8B}"/>
              </a:ext>
            </a:extLst>
          </p:cNvPr>
          <p:cNvSpPr>
            <a:spLocks noGrp="1"/>
          </p:cNvSpPr>
          <p:nvPr>
            <p:ph sz="half" idx="2"/>
          </p:nvPr>
        </p:nvSpPr>
        <p:spPr>
          <a:xfrm>
            <a:off x="404877" y="1556716"/>
            <a:ext cx="3831300" cy="1043610"/>
          </a:xfrm>
        </p:spPr>
        <p:txBody>
          <a:bodyPr>
            <a:normAutofit/>
          </a:bodyPr>
          <a:lstStyle>
            <a:lvl1pPr>
              <a:defRPr sz="900">
                <a:solidFill>
                  <a:schemeClr val="bg1"/>
                </a:solidFill>
              </a:defRPr>
            </a:lvl1pPr>
            <a:lvl2pPr>
              <a:defRPr sz="788">
                <a:solidFill>
                  <a:schemeClr val="bg1"/>
                </a:solidFill>
              </a:defRPr>
            </a:lvl2pPr>
            <a:lvl3pPr>
              <a:defRPr sz="675">
                <a:solidFill>
                  <a:schemeClr val="bg1"/>
                </a:solidFill>
              </a:defRPr>
            </a:lvl3pPr>
            <a:lvl4pPr>
              <a:defRPr sz="619">
                <a:solidFill>
                  <a:schemeClr val="bg1"/>
                </a:solidFill>
              </a:defRPr>
            </a:lvl4pPr>
            <a:lvl5pPr>
              <a:defRPr sz="619">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Picture Placeholder 6">
            <a:extLst>
              <a:ext uri="{FF2B5EF4-FFF2-40B4-BE49-F238E27FC236}">
                <a16:creationId xmlns:a16="http://schemas.microsoft.com/office/drawing/2014/main" id="{9DFBCB44-5019-402B-BEC3-12F7F5526F0E}"/>
              </a:ext>
            </a:extLst>
          </p:cNvPr>
          <p:cNvSpPr>
            <a:spLocks noGrp="1"/>
          </p:cNvSpPr>
          <p:nvPr>
            <p:ph type="pic" sz="quarter" idx="13"/>
          </p:nvPr>
        </p:nvSpPr>
        <p:spPr>
          <a:xfrm>
            <a:off x="4410076" y="953693"/>
            <a:ext cx="4509000" cy="1800716"/>
          </a:xfrm>
          <a:solidFill>
            <a:schemeClr val="bg1">
              <a:lumMod val="95000"/>
            </a:schemeClr>
          </a:solidFill>
        </p:spPr>
        <p:txBody>
          <a:bodyPr vert="horz" lIns="91440" tIns="45720" rIns="91440" bIns="45720" rtlCol="0">
            <a:normAutofit/>
          </a:bodyPr>
          <a:lstStyle>
            <a:lvl1pPr>
              <a:defRPr lang="en-US" sz="1013"/>
            </a:lvl1pPr>
          </a:lstStyle>
          <a:p>
            <a:pPr marL="0" lvl="0" indent="0" algn="ctr">
              <a:buNone/>
            </a:pPr>
            <a:r>
              <a:rPr lang="en-US"/>
              <a:t>Click icon to add picture</a:t>
            </a:r>
          </a:p>
        </p:txBody>
      </p:sp>
      <p:sp>
        <p:nvSpPr>
          <p:cNvPr id="18" name="Picture Placeholder 6">
            <a:extLst>
              <a:ext uri="{FF2B5EF4-FFF2-40B4-BE49-F238E27FC236}">
                <a16:creationId xmlns:a16="http://schemas.microsoft.com/office/drawing/2014/main" id="{8CD826C9-080C-4638-B261-376BD8B31622}"/>
              </a:ext>
            </a:extLst>
          </p:cNvPr>
          <p:cNvSpPr>
            <a:spLocks noGrp="1"/>
          </p:cNvSpPr>
          <p:nvPr>
            <p:ph type="pic" sz="quarter" idx="14"/>
          </p:nvPr>
        </p:nvSpPr>
        <p:spPr>
          <a:xfrm>
            <a:off x="278606" y="2818703"/>
            <a:ext cx="4508850" cy="1800716"/>
          </a:xfrm>
          <a:solidFill>
            <a:schemeClr val="bg1">
              <a:lumMod val="95000"/>
            </a:schemeClr>
          </a:solidFill>
        </p:spPr>
        <p:txBody>
          <a:bodyPr vert="horz" lIns="91440" tIns="45720" rIns="91440" bIns="45720" rtlCol="0">
            <a:normAutofit/>
          </a:bodyPr>
          <a:lstStyle>
            <a:lvl1pPr>
              <a:defRPr lang="en-US" sz="1013"/>
            </a:lvl1pPr>
          </a:lstStyle>
          <a:p>
            <a:pPr marL="0" lvl="0" indent="0" algn="ctr">
              <a:buNone/>
            </a:pPr>
            <a:r>
              <a:rPr lang="en-US"/>
              <a:t>Click icon to add picture</a:t>
            </a:r>
          </a:p>
        </p:txBody>
      </p:sp>
    </p:spTree>
    <p:extLst>
      <p:ext uri="{BB962C8B-B14F-4D97-AF65-F5344CB8AC3E}">
        <p14:creationId xmlns:p14="http://schemas.microsoft.com/office/powerpoint/2010/main" val="3340074034"/>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B3C88-F13B-4B5F-920D-B4EFFAA592E5}"/>
              </a:ext>
            </a:extLst>
          </p:cNvPr>
          <p:cNvSpPr>
            <a:spLocks noGrp="1"/>
          </p:cNvSpPr>
          <p:nvPr>
            <p:ph type="title"/>
          </p:nvPr>
        </p:nvSpPr>
        <p:spPr/>
        <p:txBody>
          <a:bodyPr/>
          <a:lstStyle/>
          <a:p>
            <a:r>
              <a:rPr lang="en-US"/>
              <a:t>Click to edit Master title style</a:t>
            </a:r>
          </a:p>
        </p:txBody>
      </p:sp>
      <p:sp>
        <p:nvSpPr>
          <p:cNvPr id="5" name="Slide Number Placeholder 4">
            <a:extLst>
              <a:ext uri="{FF2B5EF4-FFF2-40B4-BE49-F238E27FC236}">
                <a16:creationId xmlns:a16="http://schemas.microsoft.com/office/drawing/2014/main" id="{6E5460C4-49C1-4270-BC58-5EEBC77615CD}"/>
              </a:ext>
            </a:extLst>
          </p:cNvPr>
          <p:cNvSpPr>
            <a:spLocks noGrp="1"/>
          </p:cNvSpPr>
          <p:nvPr>
            <p:ph type="sldNum" sz="quarter" idx="12"/>
          </p:nvPr>
        </p:nvSpPr>
        <p:spPr/>
        <p:txBody>
          <a:bodyPr/>
          <a:lstStyle/>
          <a:p>
            <a:pPr defTabSz="514350"/>
            <a:fld id="{03DC2DEF-D2FE-4B45-ABA4-9F153FD1C98A}" type="slidenum">
              <a:rPr lang="en-US" smtClean="0">
                <a:solidFill>
                  <a:prstClr val="white"/>
                </a:solidFill>
              </a:rPr>
              <a:pPr defTabSz="514350"/>
              <a:t>‹#›</a:t>
            </a:fld>
            <a:endParaRPr lang="en-US">
              <a:solidFill>
                <a:prstClr val="white"/>
              </a:solidFill>
            </a:endParaRPr>
          </a:p>
        </p:txBody>
      </p:sp>
      <p:sp>
        <p:nvSpPr>
          <p:cNvPr id="4" name="Picture Placeholder 6">
            <a:extLst>
              <a:ext uri="{FF2B5EF4-FFF2-40B4-BE49-F238E27FC236}">
                <a16:creationId xmlns:a16="http://schemas.microsoft.com/office/drawing/2014/main" id="{7E138685-E3C5-48A4-8460-3BEDDDEDA6AD}"/>
              </a:ext>
            </a:extLst>
          </p:cNvPr>
          <p:cNvSpPr>
            <a:spLocks noGrp="1"/>
          </p:cNvSpPr>
          <p:nvPr>
            <p:ph type="pic" sz="quarter" idx="13"/>
          </p:nvPr>
        </p:nvSpPr>
        <p:spPr>
          <a:xfrm>
            <a:off x="278607" y="925116"/>
            <a:ext cx="4179094" cy="2980134"/>
          </a:xfrm>
          <a:solidFill>
            <a:schemeClr val="bg1">
              <a:lumMod val="95000"/>
            </a:schemeClr>
          </a:solidFill>
        </p:spPr>
        <p:txBody>
          <a:bodyPr vert="horz" lIns="91440" tIns="45720" rIns="91440" bIns="45720" rtlCol="0">
            <a:normAutofit/>
          </a:bodyPr>
          <a:lstStyle>
            <a:lvl1pPr>
              <a:defRPr lang="en-US" sz="1013"/>
            </a:lvl1pPr>
          </a:lstStyle>
          <a:p>
            <a:pPr marL="0" lvl="0" indent="0" algn="ctr">
              <a:buNone/>
            </a:pPr>
            <a:r>
              <a:rPr lang="en-US"/>
              <a:t>Click icon to add picture</a:t>
            </a:r>
          </a:p>
        </p:txBody>
      </p:sp>
      <p:sp>
        <p:nvSpPr>
          <p:cNvPr id="6" name="Picture Placeholder 6">
            <a:extLst>
              <a:ext uri="{FF2B5EF4-FFF2-40B4-BE49-F238E27FC236}">
                <a16:creationId xmlns:a16="http://schemas.microsoft.com/office/drawing/2014/main" id="{B6811C8C-D1DA-4EE5-888B-A30D6285BA5D}"/>
              </a:ext>
            </a:extLst>
          </p:cNvPr>
          <p:cNvSpPr>
            <a:spLocks noGrp="1"/>
          </p:cNvSpPr>
          <p:nvPr>
            <p:ph type="pic" sz="quarter" idx="14"/>
          </p:nvPr>
        </p:nvSpPr>
        <p:spPr>
          <a:xfrm>
            <a:off x="4739879" y="1670447"/>
            <a:ext cx="4179094" cy="2980134"/>
          </a:xfrm>
          <a:solidFill>
            <a:schemeClr val="bg1">
              <a:lumMod val="95000"/>
            </a:schemeClr>
          </a:solidFill>
        </p:spPr>
        <p:txBody>
          <a:bodyPr vert="horz" lIns="91440" tIns="45720" rIns="91440" bIns="45720" rtlCol="0">
            <a:normAutofit/>
          </a:bodyPr>
          <a:lstStyle>
            <a:lvl1pPr>
              <a:defRPr lang="en-US" sz="1013"/>
            </a:lvl1pPr>
          </a:lstStyle>
          <a:p>
            <a:pPr marL="0" lvl="0" indent="0" algn="ctr">
              <a:buNone/>
            </a:pPr>
            <a:r>
              <a:rPr lang="en-US"/>
              <a:t>Click icon to add picture</a:t>
            </a:r>
          </a:p>
        </p:txBody>
      </p:sp>
      <p:sp>
        <p:nvSpPr>
          <p:cNvPr id="7" name="Rectangle 6">
            <a:extLst>
              <a:ext uri="{FF2B5EF4-FFF2-40B4-BE49-F238E27FC236}">
                <a16:creationId xmlns:a16="http://schemas.microsoft.com/office/drawing/2014/main" id="{85661614-E5E5-43DF-A12A-7BE84E58EE3B}"/>
              </a:ext>
            </a:extLst>
          </p:cNvPr>
          <p:cNvSpPr/>
          <p:nvPr userDrawn="1"/>
        </p:nvSpPr>
        <p:spPr>
          <a:xfrm>
            <a:off x="278607" y="3953822"/>
            <a:ext cx="4179094" cy="696761"/>
          </a:xfrm>
          <a:prstGeom prst="rect">
            <a:avLst/>
          </a:prstGeom>
          <a:solidFill>
            <a:srgbClr val="0F6F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8" name="Rectangle 7">
            <a:extLst>
              <a:ext uri="{FF2B5EF4-FFF2-40B4-BE49-F238E27FC236}">
                <a16:creationId xmlns:a16="http://schemas.microsoft.com/office/drawing/2014/main" id="{9161B260-71A2-402A-A38D-FE2C484B7F99}"/>
              </a:ext>
            </a:extLst>
          </p:cNvPr>
          <p:cNvSpPr/>
          <p:nvPr userDrawn="1"/>
        </p:nvSpPr>
        <p:spPr>
          <a:xfrm>
            <a:off x="4739877" y="925118"/>
            <a:ext cx="4179094" cy="696761"/>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9" name="Text Placeholder 8">
            <a:extLst>
              <a:ext uri="{FF2B5EF4-FFF2-40B4-BE49-F238E27FC236}">
                <a16:creationId xmlns:a16="http://schemas.microsoft.com/office/drawing/2014/main" id="{B15B70BB-4776-4914-92C9-092579FD6EBE}"/>
              </a:ext>
            </a:extLst>
          </p:cNvPr>
          <p:cNvSpPr>
            <a:spLocks noGrp="1"/>
          </p:cNvSpPr>
          <p:nvPr>
            <p:ph type="body" sz="quarter" idx="15" hasCustomPrompt="1"/>
          </p:nvPr>
        </p:nvSpPr>
        <p:spPr>
          <a:xfrm>
            <a:off x="401240" y="4035500"/>
            <a:ext cx="3933825" cy="533400"/>
          </a:xfrm>
        </p:spPr>
        <p:txBody>
          <a:bodyPr anchor="ctr">
            <a:noAutofit/>
          </a:bodyPr>
          <a:lstStyle>
            <a:lvl1pPr marL="0" indent="0" algn="ctr">
              <a:buNone/>
              <a:defRPr sz="1350" b="1">
                <a:solidFill>
                  <a:schemeClr val="bg1"/>
                </a:solidFill>
                <a:latin typeface="+mj-lt"/>
              </a:defRPr>
            </a:lvl1pPr>
            <a:lvl2pPr marL="257175" indent="0">
              <a:buNone/>
              <a:defRPr sz="1125"/>
            </a:lvl2pPr>
            <a:lvl3pPr marL="514350" indent="0">
              <a:buNone/>
              <a:defRPr sz="1013"/>
            </a:lvl3pPr>
            <a:lvl4pPr marL="771525" indent="0">
              <a:buNone/>
              <a:defRPr sz="900"/>
            </a:lvl4pPr>
            <a:lvl5pPr marL="1028700" indent="0">
              <a:buNone/>
              <a:defRPr sz="900"/>
            </a:lvl5pPr>
          </a:lstStyle>
          <a:p>
            <a:pPr lvl="0"/>
            <a:r>
              <a:rPr lang="en-US"/>
              <a:t>Add your text here</a:t>
            </a:r>
          </a:p>
        </p:txBody>
      </p:sp>
      <p:sp>
        <p:nvSpPr>
          <p:cNvPr id="10" name="Text Placeholder 8">
            <a:extLst>
              <a:ext uri="{FF2B5EF4-FFF2-40B4-BE49-F238E27FC236}">
                <a16:creationId xmlns:a16="http://schemas.microsoft.com/office/drawing/2014/main" id="{58899736-796A-4B23-9534-D8784DD9A238}"/>
              </a:ext>
            </a:extLst>
          </p:cNvPr>
          <p:cNvSpPr>
            <a:spLocks noGrp="1"/>
          </p:cNvSpPr>
          <p:nvPr>
            <p:ph type="body" sz="quarter" idx="16" hasCustomPrompt="1"/>
          </p:nvPr>
        </p:nvSpPr>
        <p:spPr>
          <a:xfrm>
            <a:off x="4862512" y="1006796"/>
            <a:ext cx="3933825" cy="533400"/>
          </a:xfrm>
        </p:spPr>
        <p:txBody>
          <a:bodyPr anchor="ctr">
            <a:noAutofit/>
          </a:bodyPr>
          <a:lstStyle>
            <a:lvl1pPr marL="0" indent="0" algn="ctr">
              <a:buNone/>
              <a:defRPr sz="1350" b="1">
                <a:solidFill>
                  <a:schemeClr val="bg1"/>
                </a:solidFill>
                <a:latin typeface="+mj-lt"/>
              </a:defRPr>
            </a:lvl1pPr>
            <a:lvl2pPr marL="257175" indent="0">
              <a:buNone/>
              <a:defRPr sz="1125"/>
            </a:lvl2pPr>
            <a:lvl3pPr marL="514350" indent="0">
              <a:buNone/>
              <a:defRPr sz="1013"/>
            </a:lvl3pPr>
            <a:lvl4pPr marL="771525" indent="0">
              <a:buNone/>
              <a:defRPr sz="900"/>
            </a:lvl4pPr>
            <a:lvl5pPr marL="1028700" indent="0">
              <a:buNone/>
              <a:defRPr sz="900"/>
            </a:lvl5pPr>
          </a:lstStyle>
          <a:p>
            <a:pPr lvl="0"/>
            <a:r>
              <a:rPr lang="en-US"/>
              <a:t>Add your text here</a:t>
            </a:r>
          </a:p>
        </p:txBody>
      </p:sp>
    </p:spTree>
    <p:extLst>
      <p:ext uri="{BB962C8B-B14F-4D97-AF65-F5344CB8AC3E}">
        <p14:creationId xmlns:p14="http://schemas.microsoft.com/office/powerpoint/2010/main" val="728976557"/>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565E0AE-C9AC-4E26-B4A4-DDEE620D8979}"/>
              </a:ext>
            </a:extLst>
          </p:cNvPr>
          <p:cNvSpPr/>
          <p:nvPr userDrawn="1"/>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9" name="Text Placeholder 8">
            <a:extLst>
              <a:ext uri="{FF2B5EF4-FFF2-40B4-BE49-F238E27FC236}">
                <a16:creationId xmlns:a16="http://schemas.microsoft.com/office/drawing/2014/main" id="{B15B70BB-4776-4914-92C9-092579FD6EBE}"/>
              </a:ext>
            </a:extLst>
          </p:cNvPr>
          <p:cNvSpPr>
            <a:spLocks noGrp="1"/>
          </p:cNvSpPr>
          <p:nvPr>
            <p:ph type="body" sz="quarter" idx="15" hasCustomPrompt="1"/>
          </p:nvPr>
        </p:nvSpPr>
        <p:spPr>
          <a:xfrm>
            <a:off x="485774" y="3388046"/>
            <a:ext cx="4029072" cy="533400"/>
          </a:xfrm>
        </p:spPr>
        <p:txBody>
          <a:bodyPr anchor="ctr">
            <a:noAutofit/>
          </a:bodyPr>
          <a:lstStyle>
            <a:lvl1pPr marL="0" indent="0" algn="ctr">
              <a:buNone/>
              <a:defRPr sz="1350" b="1">
                <a:solidFill>
                  <a:schemeClr val="tx1"/>
                </a:solidFill>
                <a:latin typeface="+mj-lt"/>
              </a:defRPr>
            </a:lvl1pPr>
            <a:lvl2pPr marL="257175" indent="0">
              <a:buNone/>
              <a:defRPr sz="1125"/>
            </a:lvl2pPr>
            <a:lvl3pPr marL="514350" indent="0">
              <a:buNone/>
              <a:defRPr sz="1013"/>
            </a:lvl3pPr>
            <a:lvl4pPr marL="771525" indent="0">
              <a:buNone/>
              <a:defRPr sz="900"/>
            </a:lvl4pPr>
            <a:lvl5pPr marL="1028700" indent="0">
              <a:buNone/>
              <a:defRPr sz="900"/>
            </a:lvl5pPr>
          </a:lstStyle>
          <a:p>
            <a:pPr lvl="0"/>
            <a:r>
              <a:rPr lang="en-US"/>
              <a:t>Add your text here</a:t>
            </a:r>
          </a:p>
        </p:txBody>
      </p:sp>
      <p:sp>
        <p:nvSpPr>
          <p:cNvPr id="10" name="Text Placeholder 8">
            <a:extLst>
              <a:ext uri="{FF2B5EF4-FFF2-40B4-BE49-F238E27FC236}">
                <a16:creationId xmlns:a16="http://schemas.microsoft.com/office/drawing/2014/main" id="{58899736-796A-4B23-9534-D8784DD9A238}"/>
              </a:ext>
            </a:extLst>
          </p:cNvPr>
          <p:cNvSpPr>
            <a:spLocks noGrp="1"/>
          </p:cNvSpPr>
          <p:nvPr>
            <p:ph type="body" sz="quarter" idx="16" hasCustomPrompt="1"/>
          </p:nvPr>
        </p:nvSpPr>
        <p:spPr>
          <a:xfrm>
            <a:off x="4691062" y="1231579"/>
            <a:ext cx="4029072" cy="533400"/>
          </a:xfrm>
        </p:spPr>
        <p:txBody>
          <a:bodyPr anchor="ctr">
            <a:noAutofit/>
          </a:bodyPr>
          <a:lstStyle>
            <a:lvl1pPr marL="0" indent="0" algn="ctr">
              <a:buNone/>
              <a:defRPr sz="1350" b="1">
                <a:solidFill>
                  <a:schemeClr val="tx1"/>
                </a:solidFill>
                <a:latin typeface="+mj-lt"/>
              </a:defRPr>
            </a:lvl1pPr>
            <a:lvl2pPr marL="257175" indent="0">
              <a:buNone/>
              <a:defRPr sz="1125"/>
            </a:lvl2pPr>
            <a:lvl3pPr marL="514350" indent="0">
              <a:buNone/>
              <a:defRPr sz="1013"/>
            </a:lvl3pPr>
            <a:lvl4pPr marL="771525" indent="0">
              <a:buNone/>
              <a:defRPr sz="900"/>
            </a:lvl4pPr>
            <a:lvl5pPr marL="1028700" indent="0">
              <a:buNone/>
              <a:defRPr sz="900"/>
            </a:lvl5pPr>
          </a:lstStyle>
          <a:p>
            <a:pPr lvl="0"/>
            <a:r>
              <a:rPr lang="en-US"/>
              <a:t>Add your text here</a:t>
            </a:r>
          </a:p>
        </p:txBody>
      </p:sp>
      <p:sp>
        <p:nvSpPr>
          <p:cNvPr id="12" name="Rectangle 11">
            <a:extLst>
              <a:ext uri="{FF2B5EF4-FFF2-40B4-BE49-F238E27FC236}">
                <a16:creationId xmlns:a16="http://schemas.microsoft.com/office/drawing/2014/main" id="{6F023CF6-0A85-4867-A5CF-F75DDBC4C20A}"/>
              </a:ext>
            </a:extLst>
          </p:cNvPr>
          <p:cNvSpPr/>
          <p:nvPr userDrawn="1"/>
        </p:nvSpPr>
        <p:spPr>
          <a:xfrm>
            <a:off x="0" y="0"/>
            <a:ext cx="1390649" cy="131445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13" name="Rectangle 12">
            <a:extLst>
              <a:ext uri="{FF2B5EF4-FFF2-40B4-BE49-F238E27FC236}">
                <a16:creationId xmlns:a16="http://schemas.microsoft.com/office/drawing/2014/main" id="{AF9F3577-4130-4F32-9302-DA8838D30560}"/>
              </a:ext>
            </a:extLst>
          </p:cNvPr>
          <p:cNvSpPr/>
          <p:nvPr userDrawn="1"/>
        </p:nvSpPr>
        <p:spPr>
          <a:xfrm>
            <a:off x="7753352" y="3841911"/>
            <a:ext cx="1390649" cy="131445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4" name="Picture Placeholder 6">
            <a:extLst>
              <a:ext uri="{FF2B5EF4-FFF2-40B4-BE49-F238E27FC236}">
                <a16:creationId xmlns:a16="http://schemas.microsoft.com/office/drawing/2014/main" id="{7E138685-E3C5-48A4-8460-3BEDDDEDA6AD}"/>
              </a:ext>
            </a:extLst>
          </p:cNvPr>
          <p:cNvSpPr>
            <a:spLocks noGrp="1"/>
          </p:cNvSpPr>
          <p:nvPr>
            <p:ph type="pic" sz="quarter" idx="13"/>
          </p:nvPr>
        </p:nvSpPr>
        <p:spPr>
          <a:xfrm>
            <a:off x="485776" y="428627"/>
            <a:ext cx="4029073" cy="2879885"/>
          </a:xfrm>
          <a:solidFill>
            <a:schemeClr val="bg1">
              <a:lumMod val="95000"/>
            </a:schemeClr>
          </a:solidFill>
        </p:spPr>
        <p:txBody>
          <a:bodyPr vert="horz" lIns="91440" tIns="45720" rIns="91440" bIns="45720" rtlCol="0">
            <a:normAutofit/>
          </a:bodyPr>
          <a:lstStyle>
            <a:lvl1pPr>
              <a:defRPr lang="en-US" sz="1013"/>
            </a:lvl1pPr>
          </a:lstStyle>
          <a:p>
            <a:pPr marL="0" lvl="0" indent="0" algn="ctr">
              <a:buNone/>
            </a:pPr>
            <a:r>
              <a:rPr lang="en-US"/>
              <a:t>Click icon to add picture</a:t>
            </a:r>
          </a:p>
        </p:txBody>
      </p:sp>
      <p:sp>
        <p:nvSpPr>
          <p:cNvPr id="6" name="Picture Placeholder 6">
            <a:extLst>
              <a:ext uri="{FF2B5EF4-FFF2-40B4-BE49-F238E27FC236}">
                <a16:creationId xmlns:a16="http://schemas.microsoft.com/office/drawing/2014/main" id="{B6811C8C-D1DA-4EE5-888B-A30D6285BA5D}"/>
              </a:ext>
            </a:extLst>
          </p:cNvPr>
          <p:cNvSpPr>
            <a:spLocks noGrp="1"/>
          </p:cNvSpPr>
          <p:nvPr>
            <p:ph type="pic" sz="quarter" idx="14"/>
          </p:nvPr>
        </p:nvSpPr>
        <p:spPr>
          <a:xfrm>
            <a:off x="4691062" y="1822131"/>
            <a:ext cx="4029073" cy="2892746"/>
          </a:xfrm>
          <a:solidFill>
            <a:schemeClr val="bg1">
              <a:lumMod val="95000"/>
            </a:schemeClr>
          </a:solidFill>
        </p:spPr>
        <p:txBody>
          <a:bodyPr vert="horz" lIns="91440" tIns="45720" rIns="91440" bIns="45720" rtlCol="0">
            <a:normAutofit/>
          </a:bodyPr>
          <a:lstStyle>
            <a:lvl1pPr>
              <a:defRPr lang="en-US" sz="1013"/>
            </a:lvl1pPr>
          </a:lstStyle>
          <a:p>
            <a:pPr marL="0" lvl="0" indent="0" algn="ctr">
              <a:buNone/>
            </a:pPr>
            <a:r>
              <a:rPr lang="en-US"/>
              <a:t>Click icon to add picture</a:t>
            </a:r>
          </a:p>
        </p:txBody>
      </p:sp>
    </p:spTree>
    <p:extLst>
      <p:ext uri="{BB962C8B-B14F-4D97-AF65-F5344CB8AC3E}">
        <p14:creationId xmlns:p14="http://schemas.microsoft.com/office/powerpoint/2010/main" val="3960749032"/>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565E0AE-C9AC-4E26-B4A4-DDEE620D8979}"/>
              </a:ext>
            </a:extLst>
          </p:cNvPr>
          <p:cNvSpPr/>
          <p:nvPr userDrawn="1"/>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12" name="Rectangle 11">
            <a:extLst>
              <a:ext uri="{FF2B5EF4-FFF2-40B4-BE49-F238E27FC236}">
                <a16:creationId xmlns:a16="http://schemas.microsoft.com/office/drawing/2014/main" id="{6F023CF6-0A85-4867-A5CF-F75DDBC4C20A}"/>
              </a:ext>
            </a:extLst>
          </p:cNvPr>
          <p:cNvSpPr/>
          <p:nvPr userDrawn="1"/>
        </p:nvSpPr>
        <p:spPr>
          <a:xfrm>
            <a:off x="0" y="1449229"/>
            <a:ext cx="9144000" cy="2187896"/>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4" name="Picture Placeholder 6">
            <a:extLst>
              <a:ext uri="{FF2B5EF4-FFF2-40B4-BE49-F238E27FC236}">
                <a16:creationId xmlns:a16="http://schemas.microsoft.com/office/drawing/2014/main" id="{7E138685-E3C5-48A4-8460-3BEDDDEDA6AD}"/>
              </a:ext>
            </a:extLst>
          </p:cNvPr>
          <p:cNvSpPr>
            <a:spLocks noGrp="1"/>
          </p:cNvSpPr>
          <p:nvPr>
            <p:ph type="pic" sz="quarter" idx="13"/>
          </p:nvPr>
        </p:nvSpPr>
        <p:spPr>
          <a:xfrm>
            <a:off x="485776" y="1103235"/>
            <a:ext cx="4029073" cy="2879885"/>
          </a:xfrm>
          <a:solidFill>
            <a:schemeClr val="bg1">
              <a:lumMod val="95000"/>
            </a:schemeClr>
          </a:solidFill>
        </p:spPr>
        <p:txBody>
          <a:bodyPr vert="horz" lIns="91440" tIns="45720" rIns="91440" bIns="45720" rtlCol="0">
            <a:normAutofit/>
          </a:bodyPr>
          <a:lstStyle>
            <a:lvl1pPr>
              <a:defRPr lang="en-US" sz="1013"/>
            </a:lvl1pPr>
          </a:lstStyle>
          <a:p>
            <a:pPr marL="0" lvl="0" indent="0" algn="ctr">
              <a:buNone/>
            </a:pPr>
            <a:r>
              <a:rPr lang="en-US" noProof="0"/>
              <a:t>Click icon to add picture</a:t>
            </a:r>
          </a:p>
        </p:txBody>
      </p:sp>
      <p:sp>
        <p:nvSpPr>
          <p:cNvPr id="6" name="Picture Placeholder 6">
            <a:extLst>
              <a:ext uri="{FF2B5EF4-FFF2-40B4-BE49-F238E27FC236}">
                <a16:creationId xmlns:a16="http://schemas.microsoft.com/office/drawing/2014/main" id="{B6811C8C-D1DA-4EE5-888B-A30D6285BA5D}"/>
              </a:ext>
            </a:extLst>
          </p:cNvPr>
          <p:cNvSpPr>
            <a:spLocks noGrp="1"/>
          </p:cNvSpPr>
          <p:nvPr>
            <p:ph type="pic" sz="quarter" idx="14"/>
          </p:nvPr>
        </p:nvSpPr>
        <p:spPr>
          <a:xfrm>
            <a:off x="4691062" y="1096804"/>
            <a:ext cx="4029073" cy="2892746"/>
          </a:xfrm>
          <a:solidFill>
            <a:schemeClr val="bg1">
              <a:lumMod val="95000"/>
            </a:schemeClr>
          </a:solidFill>
        </p:spPr>
        <p:txBody>
          <a:bodyPr vert="horz" lIns="91440" tIns="45720" rIns="91440" bIns="45720" rtlCol="0">
            <a:normAutofit/>
          </a:bodyPr>
          <a:lstStyle>
            <a:lvl1pPr>
              <a:defRPr lang="en-US" sz="1013"/>
            </a:lvl1pPr>
          </a:lstStyle>
          <a:p>
            <a:pPr marL="0" lvl="0" indent="0" algn="ctr">
              <a:buNone/>
            </a:pPr>
            <a:r>
              <a:rPr lang="en-US" noProof="0"/>
              <a:t>Click icon to add picture</a:t>
            </a:r>
          </a:p>
        </p:txBody>
      </p:sp>
      <p:sp>
        <p:nvSpPr>
          <p:cNvPr id="9" name="Text Placeholder 8">
            <a:extLst>
              <a:ext uri="{FF2B5EF4-FFF2-40B4-BE49-F238E27FC236}">
                <a16:creationId xmlns:a16="http://schemas.microsoft.com/office/drawing/2014/main" id="{B15B70BB-4776-4914-92C9-092579FD6EBE}"/>
              </a:ext>
            </a:extLst>
          </p:cNvPr>
          <p:cNvSpPr>
            <a:spLocks noGrp="1"/>
          </p:cNvSpPr>
          <p:nvPr>
            <p:ph type="body" sz="quarter" idx="15" hasCustomPrompt="1"/>
          </p:nvPr>
        </p:nvSpPr>
        <p:spPr>
          <a:xfrm>
            <a:off x="485774" y="4088606"/>
            <a:ext cx="4029072" cy="533400"/>
          </a:xfrm>
        </p:spPr>
        <p:txBody>
          <a:bodyPr anchor="ctr">
            <a:noAutofit/>
          </a:bodyPr>
          <a:lstStyle>
            <a:lvl1pPr marL="0" indent="0" algn="ctr">
              <a:buNone/>
              <a:defRPr sz="1350" b="1">
                <a:solidFill>
                  <a:schemeClr val="tx1"/>
                </a:solidFill>
                <a:latin typeface="+mj-lt"/>
              </a:defRPr>
            </a:lvl1pPr>
            <a:lvl2pPr marL="257175" indent="0">
              <a:buNone/>
              <a:defRPr sz="1125"/>
            </a:lvl2pPr>
            <a:lvl3pPr marL="514350" indent="0">
              <a:buNone/>
              <a:defRPr sz="1013"/>
            </a:lvl3pPr>
            <a:lvl4pPr marL="771525" indent="0">
              <a:buNone/>
              <a:defRPr sz="900"/>
            </a:lvl4pPr>
            <a:lvl5pPr marL="1028700" indent="0">
              <a:buNone/>
              <a:defRPr sz="900"/>
            </a:lvl5pPr>
          </a:lstStyle>
          <a:p>
            <a:pPr lvl="0"/>
            <a:r>
              <a:rPr lang="en-US" noProof="0"/>
              <a:t>Add your text here</a:t>
            </a:r>
          </a:p>
        </p:txBody>
      </p:sp>
      <p:sp>
        <p:nvSpPr>
          <p:cNvPr id="10" name="Text Placeholder 8">
            <a:extLst>
              <a:ext uri="{FF2B5EF4-FFF2-40B4-BE49-F238E27FC236}">
                <a16:creationId xmlns:a16="http://schemas.microsoft.com/office/drawing/2014/main" id="{58899736-796A-4B23-9534-D8784DD9A238}"/>
              </a:ext>
            </a:extLst>
          </p:cNvPr>
          <p:cNvSpPr>
            <a:spLocks noGrp="1"/>
          </p:cNvSpPr>
          <p:nvPr>
            <p:ph type="body" sz="quarter" idx="16" hasCustomPrompt="1"/>
          </p:nvPr>
        </p:nvSpPr>
        <p:spPr>
          <a:xfrm>
            <a:off x="4691061" y="443627"/>
            <a:ext cx="4029072" cy="533400"/>
          </a:xfrm>
        </p:spPr>
        <p:txBody>
          <a:bodyPr anchor="ctr">
            <a:noAutofit/>
          </a:bodyPr>
          <a:lstStyle>
            <a:lvl1pPr marL="0" indent="0" algn="ctr">
              <a:buNone/>
              <a:defRPr sz="1350" b="1">
                <a:solidFill>
                  <a:schemeClr val="tx1"/>
                </a:solidFill>
                <a:latin typeface="+mj-lt"/>
              </a:defRPr>
            </a:lvl1pPr>
            <a:lvl2pPr marL="257175" indent="0">
              <a:buNone/>
              <a:defRPr sz="1125"/>
            </a:lvl2pPr>
            <a:lvl3pPr marL="514350" indent="0">
              <a:buNone/>
              <a:defRPr sz="1013"/>
            </a:lvl3pPr>
            <a:lvl4pPr marL="771525" indent="0">
              <a:buNone/>
              <a:defRPr sz="900"/>
            </a:lvl4pPr>
            <a:lvl5pPr marL="1028700" indent="0">
              <a:buNone/>
              <a:defRPr sz="900"/>
            </a:lvl5pPr>
          </a:lstStyle>
          <a:p>
            <a:pPr lvl="0"/>
            <a:r>
              <a:rPr lang="en-US" noProof="0"/>
              <a:t>Add your text here</a:t>
            </a:r>
          </a:p>
        </p:txBody>
      </p:sp>
      <p:grpSp>
        <p:nvGrpSpPr>
          <p:cNvPr id="14" name="Group 13">
            <a:extLst>
              <a:ext uri="{FF2B5EF4-FFF2-40B4-BE49-F238E27FC236}">
                <a16:creationId xmlns:a16="http://schemas.microsoft.com/office/drawing/2014/main" id="{AF4B4D45-80E3-42F8-B437-4182608210C3}"/>
              </a:ext>
            </a:extLst>
          </p:cNvPr>
          <p:cNvGrpSpPr/>
          <p:nvPr userDrawn="1"/>
        </p:nvGrpSpPr>
        <p:grpSpPr>
          <a:xfrm>
            <a:off x="4040982" y="316825"/>
            <a:ext cx="483394" cy="729854"/>
            <a:chOff x="371475" y="671713"/>
            <a:chExt cx="496540" cy="836738"/>
          </a:xfrm>
          <a:solidFill>
            <a:schemeClr val="accent6"/>
          </a:solidFill>
        </p:grpSpPr>
        <p:sp>
          <p:nvSpPr>
            <p:cNvPr id="15" name="Rectangle 14">
              <a:extLst>
                <a:ext uri="{FF2B5EF4-FFF2-40B4-BE49-F238E27FC236}">
                  <a16:creationId xmlns:a16="http://schemas.microsoft.com/office/drawing/2014/main" id="{D670E361-AF23-4722-9250-CCF26B3C5884}"/>
                </a:ext>
              </a:extLst>
            </p:cNvPr>
            <p:cNvSpPr/>
            <p:nvPr userDrawn="1"/>
          </p:nvSpPr>
          <p:spPr>
            <a:xfrm>
              <a:off x="371475" y="1011911"/>
              <a:ext cx="496540" cy="49654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16" name="Rectangle 15">
              <a:extLst>
                <a:ext uri="{FF2B5EF4-FFF2-40B4-BE49-F238E27FC236}">
                  <a16:creationId xmlns:a16="http://schemas.microsoft.com/office/drawing/2014/main" id="{BDE16CED-9FCD-4407-99EF-FFBE689DA9F1}"/>
                </a:ext>
              </a:extLst>
            </p:cNvPr>
            <p:cNvSpPr/>
            <p:nvPr userDrawn="1"/>
          </p:nvSpPr>
          <p:spPr>
            <a:xfrm>
              <a:off x="620587" y="671713"/>
              <a:ext cx="247428" cy="24742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grpSp>
      <p:grpSp>
        <p:nvGrpSpPr>
          <p:cNvPr id="17" name="Group 16">
            <a:extLst>
              <a:ext uri="{FF2B5EF4-FFF2-40B4-BE49-F238E27FC236}">
                <a16:creationId xmlns:a16="http://schemas.microsoft.com/office/drawing/2014/main" id="{FA147081-5AFB-463F-B27C-7A0C4CA0573B}"/>
              </a:ext>
            </a:extLst>
          </p:cNvPr>
          <p:cNvGrpSpPr/>
          <p:nvPr userDrawn="1"/>
        </p:nvGrpSpPr>
        <p:grpSpPr>
          <a:xfrm flipH="1">
            <a:off x="4686302" y="4088606"/>
            <a:ext cx="483394" cy="729854"/>
            <a:chOff x="371475" y="671713"/>
            <a:chExt cx="496540" cy="836738"/>
          </a:xfrm>
          <a:solidFill>
            <a:schemeClr val="accent6"/>
          </a:solidFill>
        </p:grpSpPr>
        <p:sp>
          <p:nvSpPr>
            <p:cNvPr id="18" name="Rectangle 17">
              <a:extLst>
                <a:ext uri="{FF2B5EF4-FFF2-40B4-BE49-F238E27FC236}">
                  <a16:creationId xmlns:a16="http://schemas.microsoft.com/office/drawing/2014/main" id="{AE24567E-B0AE-4E55-A5FB-3019A9598162}"/>
                </a:ext>
              </a:extLst>
            </p:cNvPr>
            <p:cNvSpPr/>
            <p:nvPr userDrawn="1"/>
          </p:nvSpPr>
          <p:spPr>
            <a:xfrm>
              <a:off x="371475" y="1011911"/>
              <a:ext cx="496540" cy="49654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19" name="Rectangle 18">
              <a:extLst>
                <a:ext uri="{FF2B5EF4-FFF2-40B4-BE49-F238E27FC236}">
                  <a16:creationId xmlns:a16="http://schemas.microsoft.com/office/drawing/2014/main" id="{4918E6C0-B582-4943-9462-FE9740846585}"/>
                </a:ext>
              </a:extLst>
            </p:cNvPr>
            <p:cNvSpPr/>
            <p:nvPr userDrawn="1"/>
          </p:nvSpPr>
          <p:spPr>
            <a:xfrm>
              <a:off x="620587" y="671713"/>
              <a:ext cx="247428" cy="24742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grpSp>
    </p:spTree>
    <p:extLst>
      <p:ext uri="{BB962C8B-B14F-4D97-AF65-F5344CB8AC3E}">
        <p14:creationId xmlns:p14="http://schemas.microsoft.com/office/powerpoint/2010/main" val="1162491389"/>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4_Title Only">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565E0AE-C9AC-4E26-B4A4-DDEE620D8979}"/>
              </a:ext>
            </a:extLst>
          </p:cNvPr>
          <p:cNvSpPr/>
          <p:nvPr userDrawn="1"/>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4" name="Picture Placeholder 6">
            <a:extLst>
              <a:ext uri="{FF2B5EF4-FFF2-40B4-BE49-F238E27FC236}">
                <a16:creationId xmlns:a16="http://schemas.microsoft.com/office/drawing/2014/main" id="{7E138685-E3C5-48A4-8460-3BEDDDEDA6AD}"/>
              </a:ext>
            </a:extLst>
          </p:cNvPr>
          <p:cNvSpPr>
            <a:spLocks noGrp="1"/>
          </p:cNvSpPr>
          <p:nvPr>
            <p:ph type="pic" sz="quarter" idx="13"/>
          </p:nvPr>
        </p:nvSpPr>
        <p:spPr>
          <a:xfrm>
            <a:off x="0" y="0"/>
            <a:ext cx="4514400" cy="5143500"/>
          </a:xfrm>
          <a:solidFill>
            <a:schemeClr val="bg1">
              <a:lumMod val="95000"/>
            </a:schemeClr>
          </a:solidFill>
        </p:spPr>
        <p:txBody>
          <a:bodyPr vert="horz" lIns="91440" tIns="45720" rIns="91440" bIns="45720" rtlCol="0">
            <a:normAutofit/>
          </a:bodyPr>
          <a:lstStyle>
            <a:lvl1pPr>
              <a:defRPr lang="en-US" sz="1013"/>
            </a:lvl1pPr>
          </a:lstStyle>
          <a:p>
            <a:pPr marL="0" lvl="0" indent="0" algn="ctr">
              <a:buNone/>
            </a:pPr>
            <a:r>
              <a:rPr lang="en-US"/>
              <a:t>Click icon to add picture</a:t>
            </a:r>
          </a:p>
        </p:txBody>
      </p:sp>
      <p:sp>
        <p:nvSpPr>
          <p:cNvPr id="6" name="Picture Placeholder 6">
            <a:extLst>
              <a:ext uri="{FF2B5EF4-FFF2-40B4-BE49-F238E27FC236}">
                <a16:creationId xmlns:a16="http://schemas.microsoft.com/office/drawing/2014/main" id="{B6811C8C-D1DA-4EE5-888B-A30D6285BA5D}"/>
              </a:ext>
            </a:extLst>
          </p:cNvPr>
          <p:cNvSpPr>
            <a:spLocks noGrp="1"/>
          </p:cNvSpPr>
          <p:nvPr>
            <p:ph type="pic" sz="quarter" idx="14"/>
          </p:nvPr>
        </p:nvSpPr>
        <p:spPr>
          <a:xfrm>
            <a:off x="4629152" y="0"/>
            <a:ext cx="4514849" cy="5143500"/>
          </a:xfrm>
          <a:solidFill>
            <a:schemeClr val="bg1">
              <a:lumMod val="95000"/>
            </a:schemeClr>
          </a:solidFill>
        </p:spPr>
        <p:txBody>
          <a:bodyPr vert="horz" lIns="91440" tIns="45720" rIns="91440" bIns="45720" rtlCol="0">
            <a:normAutofit/>
          </a:bodyPr>
          <a:lstStyle>
            <a:lvl1pPr>
              <a:defRPr lang="en-US" sz="1013"/>
            </a:lvl1pPr>
          </a:lstStyle>
          <a:p>
            <a:pPr marL="0" lvl="0" indent="0" algn="ctr">
              <a:buNone/>
            </a:pPr>
            <a:r>
              <a:rPr lang="en-US"/>
              <a:t>Click icon to add picture</a:t>
            </a:r>
          </a:p>
        </p:txBody>
      </p:sp>
      <p:sp>
        <p:nvSpPr>
          <p:cNvPr id="9" name="Text Placeholder 8">
            <a:extLst>
              <a:ext uri="{FF2B5EF4-FFF2-40B4-BE49-F238E27FC236}">
                <a16:creationId xmlns:a16="http://schemas.microsoft.com/office/drawing/2014/main" id="{B15B70BB-4776-4914-92C9-092579FD6EBE}"/>
              </a:ext>
            </a:extLst>
          </p:cNvPr>
          <p:cNvSpPr>
            <a:spLocks noGrp="1"/>
          </p:cNvSpPr>
          <p:nvPr>
            <p:ph type="body" sz="quarter" idx="15" hasCustomPrompt="1"/>
          </p:nvPr>
        </p:nvSpPr>
        <p:spPr>
          <a:xfrm>
            <a:off x="544013" y="3756422"/>
            <a:ext cx="3682800" cy="533400"/>
          </a:xfrm>
        </p:spPr>
        <p:txBody>
          <a:bodyPr anchor="ctr">
            <a:noAutofit/>
          </a:bodyPr>
          <a:lstStyle>
            <a:lvl1pPr marL="0" indent="0" algn="ctr">
              <a:buNone/>
              <a:defRPr sz="1350" b="1">
                <a:solidFill>
                  <a:schemeClr val="tx1"/>
                </a:solidFill>
                <a:latin typeface="+mj-lt"/>
              </a:defRPr>
            </a:lvl1pPr>
            <a:lvl2pPr marL="257175" indent="0">
              <a:buNone/>
              <a:defRPr sz="1125"/>
            </a:lvl2pPr>
            <a:lvl3pPr marL="514350" indent="0">
              <a:buNone/>
              <a:defRPr sz="1013"/>
            </a:lvl3pPr>
            <a:lvl4pPr marL="771525" indent="0">
              <a:buNone/>
              <a:defRPr sz="900"/>
            </a:lvl4pPr>
            <a:lvl5pPr marL="1028700" indent="0">
              <a:buNone/>
              <a:defRPr sz="900"/>
            </a:lvl5pPr>
          </a:lstStyle>
          <a:p>
            <a:pPr lvl="0"/>
            <a:r>
              <a:rPr lang="en-US"/>
              <a:t>Add your text here</a:t>
            </a:r>
          </a:p>
        </p:txBody>
      </p:sp>
      <p:sp>
        <p:nvSpPr>
          <p:cNvPr id="10" name="Text Placeholder 8">
            <a:extLst>
              <a:ext uri="{FF2B5EF4-FFF2-40B4-BE49-F238E27FC236}">
                <a16:creationId xmlns:a16="http://schemas.microsoft.com/office/drawing/2014/main" id="{58899736-796A-4B23-9534-D8784DD9A238}"/>
              </a:ext>
            </a:extLst>
          </p:cNvPr>
          <p:cNvSpPr>
            <a:spLocks noGrp="1"/>
          </p:cNvSpPr>
          <p:nvPr>
            <p:ph type="body" sz="quarter" idx="16" hasCustomPrompt="1"/>
          </p:nvPr>
        </p:nvSpPr>
        <p:spPr>
          <a:xfrm>
            <a:off x="4976696" y="3756422"/>
            <a:ext cx="3681531" cy="533400"/>
          </a:xfrm>
        </p:spPr>
        <p:txBody>
          <a:bodyPr anchor="ctr">
            <a:noAutofit/>
          </a:bodyPr>
          <a:lstStyle>
            <a:lvl1pPr marL="0" indent="0" algn="ctr">
              <a:buNone/>
              <a:defRPr sz="1350" b="1">
                <a:solidFill>
                  <a:schemeClr val="tx1"/>
                </a:solidFill>
                <a:latin typeface="+mj-lt"/>
              </a:defRPr>
            </a:lvl1pPr>
            <a:lvl2pPr marL="257175" indent="0">
              <a:buNone/>
              <a:defRPr sz="1125"/>
            </a:lvl2pPr>
            <a:lvl3pPr marL="514350" indent="0">
              <a:buNone/>
              <a:defRPr sz="1013"/>
            </a:lvl3pPr>
            <a:lvl4pPr marL="771525" indent="0">
              <a:buNone/>
              <a:defRPr sz="900"/>
            </a:lvl4pPr>
            <a:lvl5pPr marL="1028700" indent="0">
              <a:buNone/>
              <a:defRPr sz="900"/>
            </a:lvl5pPr>
          </a:lstStyle>
          <a:p>
            <a:pPr lvl="0"/>
            <a:r>
              <a:rPr lang="en-US"/>
              <a:t>Add your text here</a:t>
            </a:r>
          </a:p>
        </p:txBody>
      </p:sp>
    </p:spTree>
    <p:extLst>
      <p:ext uri="{BB962C8B-B14F-4D97-AF65-F5344CB8AC3E}">
        <p14:creationId xmlns:p14="http://schemas.microsoft.com/office/powerpoint/2010/main" val="3720352467"/>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3_Title Only">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565E0AE-C9AC-4E26-B4A4-DDEE620D8979}"/>
              </a:ext>
            </a:extLst>
          </p:cNvPr>
          <p:cNvSpPr/>
          <p:nvPr userDrawn="1"/>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12" name="Rectangle 11">
            <a:extLst>
              <a:ext uri="{FF2B5EF4-FFF2-40B4-BE49-F238E27FC236}">
                <a16:creationId xmlns:a16="http://schemas.microsoft.com/office/drawing/2014/main" id="{6F023CF6-0A85-4867-A5CF-F75DDBC4C20A}"/>
              </a:ext>
            </a:extLst>
          </p:cNvPr>
          <p:cNvSpPr/>
          <p:nvPr userDrawn="1"/>
        </p:nvSpPr>
        <p:spPr>
          <a:xfrm>
            <a:off x="0" y="2"/>
            <a:ext cx="4029072" cy="514349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4" name="Picture Placeholder 6">
            <a:extLst>
              <a:ext uri="{FF2B5EF4-FFF2-40B4-BE49-F238E27FC236}">
                <a16:creationId xmlns:a16="http://schemas.microsoft.com/office/drawing/2014/main" id="{7E138685-E3C5-48A4-8460-3BEDDDEDA6AD}"/>
              </a:ext>
            </a:extLst>
          </p:cNvPr>
          <p:cNvSpPr>
            <a:spLocks noGrp="1"/>
          </p:cNvSpPr>
          <p:nvPr>
            <p:ph type="pic" sz="quarter" idx="13"/>
          </p:nvPr>
        </p:nvSpPr>
        <p:spPr>
          <a:xfrm>
            <a:off x="278606" y="195265"/>
            <a:ext cx="4213615" cy="4725590"/>
          </a:xfrm>
          <a:solidFill>
            <a:schemeClr val="bg1">
              <a:lumMod val="95000"/>
            </a:schemeClr>
          </a:solidFill>
        </p:spPr>
        <p:txBody>
          <a:bodyPr vert="horz" lIns="91440" tIns="45720" rIns="91440" bIns="45720" rtlCol="0">
            <a:normAutofit/>
          </a:bodyPr>
          <a:lstStyle>
            <a:lvl1pPr>
              <a:defRPr lang="en-US" sz="1013"/>
            </a:lvl1pPr>
          </a:lstStyle>
          <a:p>
            <a:pPr marL="0" lvl="0" indent="0" algn="ctr">
              <a:buNone/>
            </a:pPr>
            <a:r>
              <a:rPr lang="en-US"/>
              <a:t>Click icon to add picture</a:t>
            </a:r>
          </a:p>
        </p:txBody>
      </p:sp>
      <p:sp>
        <p:nvSpPr>
          <p:cNvPr id="20" name="Rectangle 19">
            <a:extLst>
              <a:ext uri="{FF2B5EF4-FFF2-40B4-BE49-F238E27FC236}">
                <a16:creationId xmlns:a16="http://schemas.microsoft.com/office/drawing/2014/main" id="{97E2F46B-C34E-40D3-9D43-BBA43EDFC924}"/>
              </a:ext>
            </a:extLst>
          </p:cNvPr>
          <p:cNvSpPr/>
          <p:nvPr userDrawn="1"/>
        </p:nvSpPr>
        <p:spPr>
          <a:xfrm>
            <a:off x="5114930" y="-13692"/>
            <a:ext cx="4029072" cy="5143499"/>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6" name="Picture Placeholder 6">
            <a:extLst>
              <a:ext uri="{FF2B5EF4-FFF2-40B4-BE49-F238E27FC236}">
                <a16:creationId xmlns:a16="http://schemas.microsoft.com/office/drawing/2014/main" id="{B6811C8C-D1DA-4EE5-888B-A30D6285BA5D}"/>
              </a:ext>
            </a:extLst>
          </p:cNvPr>
          <p:cNvSpPr>
            <a:spLocks noGrp="1"/>
          </p:cNvSpPr>
          <p:nvPr>
            <p:ph type="pic" sz="quarter" idx="14"/>
          </p:nvPr>
        </p:nvSpPr>
        <p:spPr>
          <a:xfrm>
            <a:off x="4710110" y="195265"/>
            <a:ext cx="4214700" cy="4725590"/>
          </a:xfrm>
          <a:solidFill>
            <a:schemeClr val="bg1">
              <a:lumMod val="95000"/>
            </a:schemeClr>
          </a:solidFill>
        </p:spPr>
        <p:txBody>
          <a:bodyPr vert="horz" lIns="91440" tIns="45720" rIns="91440" bIns="45720" rtlCol="0">
            <a:normAutofit/>
          </a:bodyPr>
          <a:lstStyle>
            <a:lvl1pPr>
              <a:defRPr lang="en-US" sz="1013"/>
            </a:lvl1pPr>
          </a:lstStyle>
          <a:p>
            <a:pPr marL="0" lvl="0" indent="0" algn="ctr">
              <a:buNone/>
            </a:pPr>
            <a:r>
              <a:rPr lang="en-US"/>
              <a:t>Click icon to add picture</a:t>
            </a:r>
          </a:p>
        </p:txBody>
      </p:sp>
      <p:sp>
        <p:nvSpPr>
          <p:cNvPr id="9" name="Text Placeholder 8">
            <a:extLst>
              <a:ext uri="{FF2B5EF4-FFF2-40B4-BE49-F238E27FC236}">
                <a16:creationId xmlns:a16="http://schemas.microsoft.com/office/drawing/2014/main" id="{B15B70BB-4776-4914-92C9-092579FD6EBE}"/>
              </a:ext>
            </a:extLst>
          </p:cNvPr>
          <p:cNvSpPr>
            <a:spLocks noGrp="1"/>
          </p:cNvSpPr>
          <p:nvPr>
            <p:ph type="body" sz="quarter" idx="15" hasCustomPrompt="1"/>
          </p:nvPr>
        </p:nvSpPr>
        <p:spPr>
          <a:xfrm>
            <a:off x="544013" y="3756422"/>
            <a:ext cx="3682800" cy="533400"/>
          </a:xfrm>
        </p:spPr>
        <p:txBody>
          <a:bodyPr anchor="ctr">
            <a:noAutofit/>
          </a:bodyPr>
          <a:lstStyle>
            <a:lvl1pPr marL="0" indent="0" algn="ctr">
              <a:buNone/>
              <a:defRPr sz="1350" b="1">
                <a:solidFill>
                  <a:schemeClr val="tx1"/>
                </a:solidFill>
                <a:latin typeface="+mj-lt"/>
              </a:defRPr>
            </a:lvl1pPr>
            <a:lvl2pPr marL="257175" indent="0">
              <a:buNone/>
              <a:defRPr sz="1125"/>
            </a:lvl2pPr>
            <a:lvl3pPr marL="514350" indent="0">
              <a:buNone/>
              <a:defRPr sz="1013"/>
            </a:lvl3pPr>
            <a:lvl4pPr marL="771525" indent="0">
              <a:buNone/>
              <a:defRPr sz="900"/>
            </a:lvl4pPr>
            <a:lvl5pPr marL="1028700" indent="0">
              <a:buNone/>
              <a:defRPr sz="900"/>
            </a:lvl5pPr>
          </a:lstStyle>
          <a:p>
            <a:pPr lvl="0"/>
            <a:r>
              <a:rPr lang="en-US"/>
              <a:t>Add your text here</a:t>
            </a:r>
          </a:p>
        </p:txBody>
      </p:sp>
      <p:sp>
        <p:nvSpPr>
          <p:cNvPr id="10" name="Text Placeholder 8">
            <a:extLst>
              <a:ext uri="{FF2B5EF4-FFF2-40B4-BE49-F238E27FC236}">
                <a16:creationId xmlns:a16="http://schemas.microsoft.com/office/drawing/2014/main" id="{58899736-796A-4B23-9534-D8784DD9A238}"/>
              </a:ext>
            </a:extLst>
          </p:cNvPr>
          <p:cNvSpPr>
            <a:spLocks noGrp="1"/>
          </p:cNvSpPr>
          <p:nvPr>
            <p:ph type="body" sz="quarter" idx="16" hasCustomPrompt="1"/>
          </p:nvPr>
        </p:nvSpPr>
        <p:spPr>
          <a:xfrm>
            <a:off x="4976696" y="3756422"/>
            <a:ext cx="3681531" cy="533400"/>
          </a:xfrm>
        </p:spPr>
        <p:txBody>
          <a:bodyPr anchor="ctr">
            <a:noAutofit/>
          </a:bodyPr>
          <a:lstStyle>
            <a:lvl1pPr marL="0" indent="0" algn="ctr">
              <a:buNone/>
              <a:defRPr sz="1350" b="1">
                <a:solidFill>
                  <a:schemeClr val="tx1"/>
                </a:solidFill>
                <a:latin typeface="+mj-lt"/>
              </a:defRPr>
            </a:lvl1pPr>
            <a:lvl2pPr marL="257175" indent="0">
              <a:buNone/>
              <a:defRPr sz="1125"/>
            </a:lvl2pPr>
            <a:lvl3pPr marL="514350" indent="0">
              <a:buNone/>
              <a:defRPr sz="1013"/>
            </a:lvl3pPr>
            <a:lvl4pPr marL="771525" indent="0">
              <a:buNone/>
              <a:defRPr sz="900"/>
            </a:lvl4pPr>
            <a:lvl5pPr marL="1028700" indent="0">
              <a:buNone/>
              <a:defRPr sz="900"/>
            </a:lvl5pPr>
          </a:lstStyle>
          <a:p>
            <a:pPr lvl="0"/>
            <a:r>
              <a:rPr lang="en-US"/>
              <a:t>Add your text here</a:t>
            </a:r>
          </a:p>
        </p:txBody>
      </p:sp>
    </p:spTree>
    <p:extLst>
      <p:ext uri="{BB962C8B-B14F-4D97-AF65-F5344CB8AC3E}">
        <p14:creationId xmlns:p14="http://schemas.microsoft.com/office/powerpoint/2010/main" val="103203455"/>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5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B3C88-F13B-4B5F-920D-B4EFFAA592E5}"/>
              </a:ext>
            </a:extLst>
          </p:cNvPr>
          <p:cNvSpPr>
            <a:spLocks noGrp="1"/>
          </p:cNvSpPr>
          <p:nvPr>
            <p:ph type="title"/>
          </p:nvPr>
        </p:nvSpPr>
        <p:spPr/>
        <p:txBody>
          <a:bodyPr/>
          <a:lstStyle/>
          <a:p>
            <a:r>
              <a:rPr lang="en-US"/>
              <a:t>Click to edit Master title style</a:t>
            </a:r>
          </a:p>
        </p:txBody>
      </p:sp>
      <p:sp>
        <p:nvSpPr>
          <p:cNvPr id="5" name="Slide Number Placeholder 4">
            <a:extLst>
              <a:ext uri="{FF2B5EF4-FFF2-40B4-BE49-F238E27FC236}">
                <a16:creationId xmlns:a16="http://schemas.microsoft.com/office/drawing/2014/main" id="{6E5460C4-49C1-4270-BC58-5EEBC77615CD}"/>
              </a:ext>
            </a:extLst>
          </p:cNvPr>
          <p:cNvSpPr>
            <a:spLocks noGrp="1"/>
          </p:cNvSpPr>
          <p:nvPr>
            <p:ph type="sldNum" sz="quarter" idx="12"/>
          </p:nvPr>
        </p:nvSpPr>
        <p:spPr/>
        <p:txBody>
          <a:bodyPr/>
          <a:lstStyle/>
          <a:p>
            <a:pPr defTabSz="514350"/>
            <a:fld id="{03DC2DEF-D2FE-4B45-ABA4-9F153FD1C98A}" type="slidenum">
              <a:rPr lang="en-US" smtClean="0">
                <a:solidFill>
                  <a:prstClr val="white"/>
                </a:solidFill>
              </a:rPr>
              <a:pPr defTabSz="514350"/>
              <a:t>‹#›</a:t>
            </a:fld>
            <a:endParaRPr lang="en-US">
              <a:solidFill>
                <a:prstClr val="white"/>
              </a:solidFill>
            </a:endParaRPr>
          </a:p>
        </p:txBody>
      </p:sp>
      <p:sp>
        <p:nvSpPr>
          <p:cNvPr id="24" name="Rectangle 23">
            <a:extLst>
              <a:ext uri="{FF2B5EF4-FFF2-40B4-BE49-F238E27FC236}">
                <a16:creationId xmlns:a16="http://schemas.microsoft.com/office/drawing/2014/main" id="{E2950CCA-59F9-4C47-A5BA-294E9EDCBABE}"/>
              </a:ext>
            </a:extLst>
          </p:cNvPr>
          <p:cNvSpPr/>
          <p:nvPr userDrawn="1"/>
        </p:nvSpPr>
        <p:spPr>
          <a:xfrm>
            <a:off x="278607" y="925116"/>
            <a:ext cx="2082266" cy="3725465"/>
          </a:xfrm>
          <a:prstGeom prst="rect">
            <a:avLst/>
          </a:prstGeom>
          <a:solidFill>
            <a:srgbClr val="0F6F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25" name="Rectangle 24">
            <a:extLst>
              <a:ext uri="{FF2B5EF4-FFF2-40B4-BE49-F238E27FC236}">
                <a16:creationId xmlns:a16="http://schemas.microsoft.com/office/drawing/2014/main" id="{EB5BF167-B9E6-4F02-9FA8-3CA79D552F0E}"/>
              </a:ext>
            </a:extLst>
          </p:cNvPr>
          <p:cNvSpPr/>
          <p:nvPr userDrawn="1"/>
        </p:nvSpPr>
        <p:spPr>
          <a:xfrm>
            <a:off x="2464639" y="925116"/>
            <a:ext cx="2082266" cy="3725465"/>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26" name="Rectangle 25">
            <a:extLst>
              <a:ext uri="{FF2B5EF4-FFF2-40B4-BE49-F238E27FC236}">
                <a16:creationId xmlns:a16="http://schemas.microsoft.com/office/drawing/2014/main" id="{B48694DE-D82B-49DB-8A45-D1DD4C9BCEF1}"/>
              </a:ext>
            </a:extLst>
          </p:cNvPr>
          <p:cNvSpPr/>
          <p:nvPr userDrawn="1"/>
        </p:nvSpPr>
        <p:spPr>
          <a:xfrm>
            <a:off x="4650673" y="925116"/>
            <a:ext cx="2082266" cy="3725465"/>
          </a:xfrm>
          <a:prstGeom prst="rect">
            <a:avLst/>
          </a:prstGeom>
          <a:solidFill>
            <a:srgbClr val="0F6F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27" name="Rectangle 26">
            <a:extLst>
              <a:ext uri="{FF2B5EF4-FFF2-40B4-BE49-F238E27FC236}">
                <a16:creationId xmlns:a16="http://schemas.microsoft.com/office/drawing/2014/main" id="{407C1370-8D38-4641-8D37-30A1218A4372}"/>
              </a:ext>
            </a:extLst>
          </p:cNvPr>
          <p:cNvSpPr/>
          <p:nvPr userDrawn="1"/>
        </p:nvSpPr>
        <p:spPr>
          <a:xfrm>
            <a:off x="6836707" y="934643"/>
            <a:ext cx="2082266" cy="3725465"/>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cxnSp>
        <p:nvCxnSpPr>
          <p:cNvPr id="29" name="Straight Connector 28">
            <a:extLst>
              <a:ext uri="{FF2B5EF4-FFF2-40B4-BE49-F238E27FC236}">
                <a16:creationId xmlns:a16="http://schemas.microsoft.com/office/drawing/2014/main" id="{CE3EDDE5-9B23-44D7-8546-0B2365B42B16}"/>
              </a:ext>
            </a:extLst>
          </p:cNvPr>
          <p:cNvCxnSpPr/>
          <p:nvPr userDrawn="1"/>
        </p:nvCxnSpPr>
        <p:spPr>
          <a:xfrm>
            <a:off x="443439" y="2790825"/>
            <a:ext cx="17526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B9D259D5-D3C0-4B60-B2D9-9B6DFFD270D8}"/>
              </a:ext>
            </a:extLst>
          </p:cNvPr>
          <p:cNvCxnSpPr/>
          <p:nvPr userDrawn="1"/>
        </p:nvCxnSpPr>
        <p:spPr>
          <a:xfrm>
            <a:off x="2629472" y="2790825"/>
            <a:ext cx="17526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0710C392-9E34-4640-AC70-210A1B8C47B5}"/>
              </a:ext>
            </a:extLst>
          </p:cNvPr>
          <p:cNvCxnSpPr/>
          <p:nvPr userDrawn="1"/>
        </p:nvCxnSpPr>
        <p:spPr>
          <a:xfrm>
            <a:off x="4815506" y="2790825"/>
            <a:ext cx="17526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D7A92E0B-B060-48FA-A650-36894FF4B216}"/>
              </a:ext>
            </a:extLst>
          </p:cNvPr>
          <p:cNvCxnSpPr/>
          <p:nvPr userDrawn="1"/>
        </p:nvCxnSpPr>
        <p:spPr>
          <a:xfrm>
            <a:off x="7001539" y="2790825"/>
            <a:ext cx="17526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4" name="Picture Placeholder 33">
            <a:extLst>
              <a:ext uri="{FF2B5EF4-FFF2-40B4-BE49-F238E27FC236}">
                <a16:creationId xmlns:a16="http://schemas.microsoft.com/office/drawing/2014/main" id="{D9056F2B-EAFD-4A57-BB92-D14816C84DDE}"/>
              </a:ext>
            </a:extLst>
          </p:cNvPr>
          <p:cNvSpPr>
            <a:spLocks noGrp="1"/>
          </p:cNvSpPr>
          <p:nvPr>
            <p:ph type="pic" sz="quarter" idx="13"/>
          </p:nvPr>
        </p:nvSpPr>
        <p:spPr>
          <a:xfrm>
            <a:off x="532016" y="1103519"/>
            <a:ext cx="1663497" cy="1526570"/>
          </a:xfrm>
        </p:spPr>
        <p:txBody>
          <a:bodyPr/>
          <a:lstStyle>
            <a:lvl1pPr marL="0" indent="0" algn="ctr">
              <a:buNone/>
              <a:defRPr>
                <a:solidFill>
                  <a:schemeClr val="bg1"/>
                </a:solidFill>
              </a:defRPr>
            </a:lvl1pPr>
          </a:lstStyle>
          <a:p>
            <a:r>
              <a:rPr lang="en-US"/>
              <a:t>Click icon to add picture</a:t>
            </a:r>
          </a:p>
        </p:txBody>
      </p:sp>
      <p:sp>
        <p:nvSpPr>
          <p:cNvPr id="35" name="Picture Placeholder 33">
            <a:extLst>
              <a:ext uri="{FF2B5EF4-FFF2-40B4-BE49-F238E27FC236}">
                <a16:creationId xmlns:a16="http://schemas.microsoft.com/office/drawing/2014/main" id="{E65006DE-F797-4019-BB72-F484F9FE7E58}"/>
              </a:ext>
            </a:extLst>
          </p:cNvPr>
          <p:cNvSpPr>
            <a:spLocks noGrp="1"/>
          </p:cNvSpPr>
          <p:nvPr>
            <p:ph type="pic" sz="quarter" idx="14"/>
          </p:nvPr>
        </p:nvSpPr>
        <p:spPr>
          <a:xfrm>
            <a:off x="2629472" y="2962275"/>
            <a:ext cx="1752600" cy="1390618"/>
          </a:xfrm>
        </p:spPr>
        <p:txBody>
          <a:bodyPr/>
          <a:lstStyle>
            <a:lvl1pPr marL="0" indent="0" algn="ctr">
              <a:buNone/>
              <a:defRPr>
                <a:solidFill>
                  <a:schemeClr val="bg1"/>
                </a:solidFill>
              </a:defRPr>
            </a:lvl1pPr>
          </a:lstStyle>
          <a:p>
            <a:r>
              <a:rPr lang="en-US"/>
              <a:t>Click icon to add picture</a:t>
            </a:r>
          </a:p>
        </p:txBody>
      </p:sp>
      <p:sp>
        <p:nvSpPr>
          <p:cNvPr id="36" name="Picture Placeholder 33">
            <a:extLst>
              <a:ext uri="{FF2B5EF4-FFF2-40B4-BE49-F238E27FC236}">
                <a16:creationId xmlns:a16="http://schemas.microsoft.com/office/drawing/2014/main" id="{0947D252-5545-4406-8764-B7712464DA56}"/>
              </a:ext>
            </a:extLst>
          </p:cNvPr>
          <p:cNvSpPr>
            <a:spLocks noGrp="1"/>
          </p:cNvSpPr>
          <p:nvPr>
            <p:ph type="pic" sz="quarter" idx="15"/>
          </p:nvPr>
        </p:nvSpPr>
        <p:spPr>
          <a:xfrm>
            <a:off x="4815507" y="1103519"/>
            <a:ext cx="1752599" cy="1561100"/>
          </a:xfrm>
        </p:spPr>
        <p:txBody>
          <a:bodyPr/>
          <a:lstStyle>
            <a:lvl1pPr marL="0" indent="0" algn="ctr">
              <a:buNone/>
              <a:defRPr>
                <a:solidFill>
                  <a:schemeClr val="bg1"/>
                </a:solidFill>
              </a:defRPr>
            </a:lvl1pPr>
          </a:lstStyle>
          <a:p>
            <a:r>
              <a:rPr lang="en-US"/>
              <a:t>Click icon to add picture</a:t>
            </a:r>
          </a:p>
        </p:txBody>
      </p:sp>
      <p:sp>
        <p:nvSpPr>
          <p:cNvPr id="38" name="Picture Placeholder 33">
            <a:extLst>
              <a:ext uri="{FF2B5EF4-FFF2-40B4-BE49-F238E27FC236}">
                <a16:creationId xmlns:a16="http://schemas.microsoft.com/office/drawing/2014/main" id="{DD89F80C-C1D7-4F63-BAD2-F4EE1F9A162F}"/>
              </a:ext>
            </a:extLst>
          </p:cNvPr>
          <p:cNvSpPr>
            <a:spLocks noGrp="1"/>
          </p:cNvSpPr>
          <p:nvPr>
            <p:ph type="pic" sz="quarter" idx="17"/>
          </p:nvPr>
        </p:nvSpPr>
        <p:spPr>
          <a:xfrm>
            <a:off x="7001540" y="2911536"/>
            <a:ext cx="1752599" cy="1441375"/>
          </a:xfrm>
        </p:spPr>
        <p:txBody>
          <a:bodyPr/>
          <a:lstStyle>
            <a:lvl1pPr marL="0" indent="0" algn="ctr">
              <a:buNone/>
              <a:defRPr>
                <a:solidFill>
                  <a:schemeClr val="bg1"/>
                </a:solidFill>
              </a:defRPr>
            </a:lvl1pPr>
          </a:lstStyle>
          <a:p>
            <a:r>
              <a:rPr lang="en-US"/>
              <a:t>Click icon to add picture</a:t>
            </a:r>
          </a:p>
        </p:txBody>
      </p:sp>
      <p:sp>
        <p:nvSpPr>
          <p:cNvPr id="40" name="Text Placeholder 39">
            <a:extLst>
              <a:ext uri="{FF2B5EF4-FFF2-40B4-BE49-F238E27FC236}">
                <a16:creationId xmlns:a16="http://schemas.microsoft.com/office/drawing/2014/main" id="{08BBFEC8-B6BE-4768-9284-26D98C06FFC4}"/>
              </a:ext>
            </a:extLst>
          </p:cNvPr>
          <p:cNvSpPr>
            <a:spLocks noGrp="1"/>
          </p:cNvSpPr>
          <p:nvPr>
            <p:ph type="body" sz="quarter" idx="18" hasCustomPrompt="1"/>
          </p:nvPr>
        </p:nvSpPr>
        <p:spPr>
          <a:xfrm>
            <a:off x="442912" y="2962275"/>
            <a:ext cx="1752600" cy="1390650"/>
          </a:xfrm>
        </p:spPr>
        <p:txBody>
          <a:bodyPr>
            <a:noAutofit/>
          </a:bodyPr>
          <a:lstStyle>
            <a:lvl1pPr marL="0" indent="0" algn="ctr">
              <a:buNone/>
              <a:defRPr sz="1013">
                <a:solidFill>
                  <a:schemeClr val="bg1"/>
                </a:solidFill>
              </a:defRPr>
            </a:lvl1pPr>
            <a:lvl2pPr marL="257175" indent="0">
              <a:buNone/>
              <a:defRPr sz="900">
                <a:solidFill>
                  <a:schemeClr val="bg1"/>
                </a:solidFill>
              </a:defRPr>
            </a:lvl2pPr>
            <a:lvl3pPr marL="514350" indent="0">
              <a:buNone/>
              <a:defRPr sz="788">
                <a:solidFill>
                  <a:schemeClr val="bg1"/>
                </a:solidFill>
              </a:defRPr>
            </a:lvl3pPr>
            <a:lvl4pPr marL="771525" indent="0">
              <a:buNone/>
              <a:defRPr sz="675">
                <a:solidFill>
                  <a:schemeClr val="bg1"/>
                </a:solidFill>
              </a:defRPr>
            </a:lvl4pPr>
            <a:lvl5pPr marL="1028700" indent="0">
              <a:buNone/>
              <a:defRPr sz="675">
                <a:solidFill>
                  <a:schemeClr val="bg1"/>
                </a:solidFill>
              </a:defRPr>
            </a:lvl5pPr>
          </a:lstStyle>
          <a:p>
            <a:pPr lvl="0"/>
            <a:r>
              <a:rPr lang="en-US"/>
              <a:t>Add your text here</a:t>
            </a:r>
          </a:p>
        </p:txBody>
      </p:sp>
      <p:sp>
        <p:nvSpPr>
          <p:cNvPr id="41" name="Text Placeholder 39">
            <a:extLst>
              <a:ext uri="{FF2B5EF4-FFF2-40B4-BE49-F238E27FC236}">
                <a16:creationId xmlns:a16="http://schemas.microsoft.com/office/drawing/2014/main" id="{D12C79C2-427D-418B-8FFA-C27D8F2C986B}"/>
              </a:ext>
            </a:extLst>
          </p:cNvPr>
          <p:cNvSpPr>
            <a:spLocks noGrp="1"/>
          </p:cNvSpPr>
          <p:nvPr>
            <p:ph type="body" sz="quarter" idx="19" hasCustomPrompt="1"/>
          </p:nvPr>
        </p:nvSpPr>
        <p:spPr>
          <a:xfrm>
            <a:off x="2629472" y="1196876"/>
            <a:ext cx="1752600" cy="1390650"/>
          </a:xfrm>
        </p:spPr>
        <p:txBody>
          <a:bodyPr anchor="b">
            <a:noAutofit/>
          </a:bodyPr>
          <a:lstStyle>
            <a:lvl1pPr marL="0" indent="0" algn="ctr">
              <a:buNone/>
              <a:defRPr sz="1013">
                <a:solidFill>
                  <a:schemeClr val="bg1"/>
                </a:solidFill>
              </a:defRPr>
            </a:lvl1pPr>
            <a:lvl2pPr marL="257175" indent="0">
              <a:buNone/>
              <a:defRPr sz="900">
                <a:solidFill>
                  <a:schemeClr val="bg1"/>
                </a:solidFill>
              </a:defRPr>
            </a:lvl2pPr>
            <a:lvl3pPr marL="514350" indent="0">
              <a:buNone/>
              <a:defRPr sz="788">
                <a:solidFill>
                  <a:schemeClr val="bg1"/>
                </a:solidFill>
              </a:defRPr>
            </a:lvl3pPr>
            <a:lvl4pPr marL="771525" indent="0">
              <a:buNone/>
              <a:defRPr sz="675">
                <a:solidFill>
                  <a:schemeClr val="bg1"/>
                </a:solidFill>
              </a:defRPr>
            </a:lvl4pPr>
            <a:lvl5pPr marL="1028700" indent="0">
              <a:buNone/>
              <a:defRPr sz="675">
                <a:solidFill>
                  <a:schemeClr val="bg1"/>
                </a:solidFill>
              </a:defRPr>
            </a:lvl5pPr>
          </a:lstStyle>
          <a:p>
            <a:pPr lvl="0"/>
            <a:r>
              <a:rPr lang="en-US"/>
              <a:t>Add your text here</a:t>
            </a:r>
          </a:p>
        </p:txBody>
      </p:sp>
      <p:sp>
        <p:nvSpPr>
          <p:cNvPr id="42" name="Text Placeholder 39">
            <a:extLst>
              <a:ext uri="{FF2B5EF4-FFF2-40B4-BE49-F238E27FC236}">
                <a16:creationId xmlns:a16="http://schemas.microsoft.com/office/drawing/2014/main" id="{0FD568C4-A06D-4A56-B7D6-AF338F5C329A}"/>
              </a:ext>
            </a:extLst>
          </p:cNvPr>
          <p:cNvSpPr>
            <a:spLocks noGrp="1"/>
          </p:cNvSpPr>
          <p:nvPr>
            <p:ph type="body" sz="quarter" idx="20" hasCustomPrompt="1"/>
          </p:nvPr>
        </p:nvSpPr>
        <p:spPr>
          <a:xfrm>
            <a:off x="4815506" y="2962275"/>
            <a:ext cx="1752600" cy="1390650"/>
          </a:xfrm>
        </p:spPr>
        <p:txBody>
          <a:bodyPr>
            <a:noAutofit/>
          </a:bodyPr>
          <a:lstStyle>
            <a:lvl1pPr marL="0" indent="0" algn="ctr">
              <a:buNone/>
              <a:defRPr sz="1013">
                <a:solidFill>
                  <a:schemeClr val="bg1"/>
                </a:solidFill>
              </a:defRPr>
            </a:lvl1pPr>
            <a:lvl2pPr marL="257175" indent="0">
              <a:buNone/>
              <a:defRPr sz="900">
                <a:solidFill>
                  <a:schemeClr val="bg1"/>
                </a:solidFill>
              </a:defRPr>
            </a:lvl2pPr>
            <a:lvl3pPr marL="514350" indent="0">
              <a:buNone/>
              <a:defRPr sz="788">
                <a:solidFill>
                  <a:schemeClr val="bg1"/>
                </a:solidFill>
              </a:defRPr>
            </a:lvl3pPr>
            <a:lvl4pPr marL="771525" indent="0">
              <a:buNone/>
              <a:defRPr sz="675">
                <a:solidFill>
                  <a:schemeClr val="bg1"/>
                </a:solidFill>
              </a:defRPr>
            </a:lvl4pPr>
            <a:lvl5pPr marL="1028700" indent="0">
              <a:buNone/>
              <a:defRPr sz="675">
                <a:solidFill>
                  <a:schemeClr val="bg1"/>
                </a:solidFill>
              </a:defRPr>
            </a:lvl5pPr>
          </a:lstStyle>
          <a:p>
            <a:pPr lvl="0"/>
            <a:r>
              <a:rPr lang="en-US"/>
              <a:t>Add your text here</a:t>
            </a:r>
          </a:p>
        </p:txBody>
      </p:sp>
      <p:sp>
        <p:nvSpPr>
          <p:cNvPr id="43" name="Text Placeholder 39">
            <a:extLst>
              <a:ext uri="{FF2B5EF4-FFF2-40B4-BE49-F238E27FC236}">
                <a16:creationId xmlns:a16="http://schemas.microsoft.com/office/drawing/2014/main" id="{76B41443-1233-4172-B61C-7CC516D88802}"/>
              </a:ext>
            </a:extLst>
          </p:cNvPr>
          <p:cNvSpPr>
            <a:spLocks noGrp="1"/>
          </p:cNvSpPr>
          <p:nvPr>
            <p:ph type="body" sz="quarter" idx="21" hasCustomPrompt="1"/>
          </p:nvPr>
        </p:nvSpPr>
        <p:spPr>
          <a:xfrm>
            <a:off x="7001539" y="1196876"/>
            <a:ext cx="1752600" cy="1390650"/>
          </a:xfrm>
        </p:spPr>
        <p:txBody>
          <a:bodyPr anchor="b">
            <a:noAutofit/>
          </a:bodyPr>
          <a:lstStyle>
            <a:lvl1pPr marL="0" indent="0" algn="ctr">
              <a:buNone/>
              <a:defRPr sz="1013">
                <a:solidFill>
                  <a:schemeClr val="bg1"/>
                </a:solidFill>
              </a:defRPr>
            </a:lvl1pPr>
            <a:lvl2pPr marL="257175" indent="0">
              <a:buNone/>
              <a:defRPr sz="900">
                <a:solidFill>
                  <a:schemeClr val="bg1"/>
                </a:solidFill>
              </a:defRPr>
            </a:lvl2pPr>
            <a:lvl3pPr marL="514350" indent="0">
              <a:buNone/>
              <a:defRPr sz="788">
                <a:solidFill>
                  <a:schemeClr val="bg1"/>
                </a:solidFill>
              </a:defRPr>
            </a:lvl3pPr>
            <a:lvl4pPr marL="771525" indent="0">
              <a:buNone/>
              <a:defRPr sz="675">
                <a:solidFill>
                  <a:schemeClr val="bg1"/>
                </a:solidFill>
              </a:defRPr>
            </a:lvl4pPr>
            <a:lvl5pPr marL="1028700" indent="0">
              <a:buNone/>
              <a:defRPr sz="675">
                <a:solidFill>
                  <a:schemeClr val="bg1"/>
                </a:solidFill>
              </a:defRPr>
            </a:lvl5pPr>
          </a:lstStyle>
          <a:p>
            <a:pPr lvl="0"/>
            <a:r>
              <a:rPr lang="en-US"/>
              <a:t>Add your text here</a:t>
            </a:r>
          </a:p>
        </p:txBody>
      </p:sp>
    </p:spTree>
    <p:extLst>
      <p:ext uri="{BB962C8B-B14F-4D97-AF65-F5344CB8AC3E}">
        <p14:creationId xmlns:p14="http://schemas.microsoft.com/office/powerpoint/2010/main" val="906578543"/>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6_Title Only">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6B607F24-5B01-4964-9736-E876BC347E55}"/>
              </a:ext>
            </a:extLst>
          </p:cNvPr>
          <p:cNvSpPr/>
          <p:nvPr userDrawn="1"/>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2" name="Title 1">
            <a:extLst>
              <a:ext uri="{FF2B5EF4-FFF2-40B4-BE49-F238E27FC236}">
                <a16:creationId xmlns:a16="http://schemas.microsoft.com/office/drawing/2014/main" id="{BADB3C88-F13B-4B5F-920D-B4EFFAA592E5}"/>
              </a:ext>
            </a:extLst>
          </p:cNvPr>
          <p:cNvSpPr>
            <a:spLocks noGrp="1"/>
          </p:cNvSpPr>
          <p:nvPr>
            <p:ph type="title"/>
          </p:nvPr>
        </p:nvSpPr>
        <p:spPr>
          <a:xfrm>
            <a:off x="278608" y="195263"/>
            <a:ext cx="4626355" cy="569118"/>
          </a:xfrm>
        </p:spPr>
        <p:txBody>
          <a:bodyPr/>
          <a:lstStyle/>
          <a:p>
            <a:r>
              <a:rPr lang="en-US"/>
              <a:t>Click to edit Master title style</a:t>
            </a:r>
          </a:p>
        </p:txBody>
      </p:sp>
      <p:sp>
        <p:nvSpPr>
          <p:cNvPr id="24" name="Rectangle 23">
            <a:extLst>
              <a:ext uri="{FF2B5EF4-FFF2-40B4-BE49-F238E27FC236}">
                <a16:creationId xmlns:a16="http://schemas.microsoft.com/office/drawing/2014/main" id="{E2950CCA-59F9-4C47-A5BA-294E9EDCBABE}"/>
              </a:ext>
            </a:extLst>
          </p:cNvPr>
          <p:cNvSpPr/>
          <p:nvPr userDrawn="1"/>
        </p:nvSpPr>
        <p:spPr>
          <a:xfrm>
            <a:off x="5076826" y="0"/>
            <a:ext cx="2033312" cy="1714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22" name="Rectangle 21">
            <a:extLst>
              <a:ext uri="{FF2B5EF4-FFF2-40B4-BE49-F238E27FC236}">
                <a16:creationId xmlns:a16="http://schemas.microsoft.com/office/drawing/2014/main" id="{F44232AA-36A1-4A85-8868-9D12848EB106}"/>
              </a:ext>
            </a:extLst>
          </p:cNvPr>
          <p:cNvSpPr/>
          <p:nvPr userDrawn="1"/>
        </p:nvSpPr>
        <p:spPr>
          <a:xfrm>
            <a:off x="7110688" y="1714500"/>
            <a:ext cx="2033312" cy="1714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23" name="Rectangle 22">
            <a:extLst>
              <a:ext uri="{FF2B5EF4-FFF2-40B4-BE49-F238E27FC236}">
                <a16:creationId xmlns:a16="http://schemas.microsoft.com/office/drawing/2014/main" id="{0B045D93-056D-486E-A634-890ECB9AF9C2}"/>
              </a:ext>
            </a:extLst>
          </p:cNvPr>
          <p:cNvSpPr/>
          <p:nvPr userDrawn="1"/>
        </p:nvSpPr>
        <p:spPr>
          <a:xfrm>
            <a:off x="5076826" y="3429000"/>
            <a:ext cx="2033312" cy="17145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28" name="Rectangle 27">
            <a:extLst>
              <a:ext uri="{FF2B5EF4-FFF2-40B4-BE49-F238E27FC236}">
                <a16:creationId xmlns:a16="http://schemas.microsoft.com/office/drawing/2014/main" id="{567CD5E4-19A9-4EFD-BBF1-2B1FBC9BB9BD}"/>
              </a:ext>
            </a:extLst>
          </p:cNvPr>
          <p:cNvSpPr/>
          <p:nvPr userDrawn="1"/>
        </p:nvSpPr>
        <p:spPr>
          <a:xfrm>
            <a:off x="7110688" y="0"/>
            <a:ext cx="2033312" cy="17145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33" name="Rectangle 32">
            <a:extLst>
              <a:ext uri="{FF2B5EF4-FFF2-40B4-BE49-F238E27FC236}">
                <a16:creationId xmlns:a16="http://schemas.microsoft.com/office/drawing/2014/main" id="{AA533582-AC3E-4F3B-9602-085EB97AD294}"/>
              </a:ext>
            </a:extLst>
          </p:cNvPr>
          <p:cNvSpPr/>
          <p:nvPr userDrawn="1"/>
        </p:nvSpPr>
        <p:spPr>
          <a:xfrm>
            <a:off x="5076274" y="1714500"/>
            <a:ext cx="2033312" cy="17145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37" name="Rectangle 36">
            <a:extLst>
              <a:ext uri="{FF2B5EF4-FFF2-40B4-BE49-F238E27FC236}">
                <a16:creationId xmlns:a16="http://schemas.microsoft.com/office/drawing/2014/main" id="{CF0B1BD9-4AC2-4549-9001-383664C7F224}"/>
              </a:ext>
            </a:extLst>
          </p:cNvPr>
          <p:cNvSpPr/>
          <p:nvPr userDrawn="1"/>
        </p:nvSpPr>
        <p:spPr>
          <a:xfrm>
            <a:off x="7110688" y="3429000"/>
            <a:ext cx="2033312" cy="17145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4" name="Isosceles Triangle 3">
            <a:extLst>
              <a:ext uri="{FF2B5EF4-FFF2-40B4-BE49-F238E27FC236}">
                <a16:creationId xmlns:a16="http://schemas.microsoft.com/office/drawing/2014/main" id="{32B2DC05-AAD7-458D-B737-BE8CCA1FFA99}"/>
              </a:ext>
            </a:extLst>
          </p:cNvPr>
          <p:cNvSpPr/>
          <p:nvPr userDrawn="1"/>
        </p:nvSpPr>
        <p:spPr>
          <a:xfrm rot="5400000">
            <a:off x="7067239" y="787781"/>
            <a:ext cx="223631" cy="138941"/>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39" name="Isosceles Triangle 38">
            <a:extLst>
              <a:ext uri="{FF2B5EF4-FFF2-40B4-BE49-F238E27FC236}">
                <a16:creationId xmlns:a16="http://schemas.microsoft.com/office/drawing/2014/main" id="{E423C01B-EB10-48EF-8F1C-C2A7E1923E3E}"/>
              </a:ext>
            </a:extLst>
          </p:cNvPr>
          <p:cNvSpPr/>
          <p:nvPr userDrawn="1"/>
        </p:nvSpPr>
        <p:spPr>
          <a:xfrm rot="16200000">
            <a:off x="6928575" y="2502281"/>
            <a:ext cx="223631" cy="138941"/>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44" name="Isosceles Triangle 43">
            <a:extLst>
              <a:ext uri="{FF2B5EF4-FFF2-40B4-BE49-F238E27FC236}">
                <a16:creationId xmlns:a16="http://schemas.microsoft.com/office/drawing/2014/main" id="{BB0D5D5D-BB46-489A-A006-03E52FDA0AB6}"/>
              </a:ext>
            </a:extLst>
          </p:cNvPr>
          <p:cNvSpPr/>
          <p:nvPr userDrawn="1"/>
        </p:nvSpPr>
        <p:spPr>
          <a:xfrm rot="5400000">
            <a:off x="7067239" y="4216781"/>
            <a:ext cx="223631" cy="138941"/>
          </a:xfrm>
          <a:prstGeom prst="triangl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45" name="Picture Placeholder 33">
            <a:extLst>
              <a:ext uri="{FF2B5EF4-FFF2-40B4-BE49-F238E27FC236}">
                <a16:creationId xmlns:a16="http://schemas.microsoft.com/office/drawing/2014/main" id="{2D0DCA06-9544-45C9-BE22-EBB853AE757C}"/>
              </a:ext>
            </a:extLst>
          </p:cNvPr>
          <p:cNvSpPr>
            <a:spLocks noGrp="1"/>
          </p:cNvSpPr>
          <p:nvPr>
            <p:ph type="pic" sz="quarter" idx="13"/>
          </p:nvPr>
        </p:nvSpPr>
        <p:spPr>
          <a:xfrm>
            <a:off x="7600192" y="421259"/>
            <a:ext cx="1054307" cy="871983"/>
          </a:xfrm>
        </p:spPr>
        <p:txBody>
          <a:bodyPr>
            <a:normAutofit/>
          </a:bodyPr>
          <a:lstStyle>
            <a:lvl1pPr marL="0" indent="0" algn="ctr">
              <a:buNone/>
              <a:defRPr sz="1125">
                <a:solidFill>
                  <a:schemeClr val="tx1"/>
                </a:solidFill>
              </a:defRPr>
            </a:lvl1pPr>
          </a:lstStyle>
          <a:p>
            <a:r>
              <a:rPr lang="en-US"/>
              <a:t>Click icon to add picture</a:t>
            </a:r>
          </a:p>
        </p:txBody>
      </p:sp>
      <p:sp>
        <p:nvSpPr>
          <p:cNvPr id="46" name="Picture Placeholder 33">
            <a:extLst>
              <a:ext uri="{FF2B5EF4-FFF2-40B4-BE49-F238E27FC236}">
                <a16:creationId xmlns:a16="http://schemas.microsoft.com/office/drawing/2014/main" id="{21403A13-F195-405D-B352-4B77969E358B}"/>
              </a:ext>
            </a:extLst>
          </p:cNvPr>
          <p:cNvSpPr>
            <a:spLocks noGrp="1"/>
          </p:cNvSpPr>
          <p:nvPr>
            <p:ph type="pic" sz="quarter" idx="14"/>
          </p:nvPr>
        </p:nvSpPr>
        <p:spPr>
          <a:xfrm>
            <a:off x="5565776" y="2135759"/>
            <a:ext cx="1054307" cy="871983"/>
          </a:xfrm>
        </p:spPr>
        <p:txBody>
          <a:bodyPr>
            <a:normAutofit/>
          </a:bodyPr>
          <a:lstStyle>
            <a:lvl1pPr marL="0" indent="0" algn="ctr">
              <a:buNone/>
              <a:defRPr sz="1125">
                <a:solidFill>
                  <a:schemeClr val="tx1"/>
                </a:solidFill>
              </a:defRPr>
            </a:lvl1pPr>
          </a:lstStyle>
          <a:p>
            <a:r>
              <a:rPr lang="en-US"/>
              <a:t>Click icon to add picture</a:t>
            </a:r>
          </a:p>
        </p:txBody>
      </p:sp>
      <p:sp>
        <p:nvSpPr>
          <p:cNvPr id="47" name="Picture Placeholder 33">
            <a:extLst>
              <a:ext uri="{FF2B5EF4-FFF2-40B4-BE49-F238E27FC236}">
                <a16:creationId xmlns:a16="http://schemas.microsoft.com/office/drawing/2014/main" id="{390C9BE2-4328-41D9-82FB-F6FEE7026C55}"/>
              </a:ext>
            </a:extLst>
          </p:cNvPr>
          <p:cNvSpPr>
            <a:spLocks noGrp="1"/>
          </p:cNvSpPr>
          <p:nvPr>
            <p:ph type="pic" sz="quarter" idx="15"/>
          </p:nvPr>
        </p:nvSpPr>
        <p:spPr>
          <a:xfrm>
            <a:off x="7600192" y="3850259"/>
            <a:ext cx="1054307" cy="871983"/>
          </a:xfrm>
        </p:spPr>
        <p:txBody>
          <a:bodyPr>
            <a:normAutofit/>
          </a:bodyPr>
          <a:lstStyle>
            <a:lvl1pPr marL="0" indent="0" algn="ctr">
              <a:buNone/>
              <a:defRPr sz="1125">
                <a:solidFill>
                  <a:schemeClr val="tx1"/>
                </a:solidFill>
              </a:defRPr>
            </a:lvl1pPr>
          </a:lstStyle>
          <a:p>
            <a:r>
              <a:rPr lang="en-US"/>
              <a:t>Click icon to add picture</a:t>
            </a:r>
          </a:p>
        </p:txBody>
      </p:sp>
      <p:sp>
        <p:nvSpPr>
          <p:cNvPr id="48" name="Picture Placeholder 6">
            <a:extLst>
              <a:ext uri="{FF2B5EF4-FFF2-40B4-BE49-F238E27FC236}">
                <a16:creationId xmlns:a16="http://schemas.microsoft.com/office/drawing/2014/main" id="{7E57D58E-479C-4409-8D5F-7CAC3178A771}"/>
              </a:ext>
            </a:extLst>
          </p:cNvPr>
          <p:cNvSpPr>
            <a:spLocks noGrp="1"/>
          </p:cNvSpPr>
          <p:nvPr>
            <p:ph type="pic" sz="quarter" idx="16"/>
          </p:nvPr>
        </p:nvSpPr>
        <p:spPr>
          <a:xfrm>
            <a:off x="278608" y="925116"/>
            <a:ext cx="4626355" cy="4218384"/>
          </a:xfrm>
          <a:solidFill>
            <a:schemeClr val="bg1">
              <a:lumMod val="95000"/>
            </a:schemeClr>
          </a:solidFill>
        </p:spPr>
        <p:txBody>
          <a:bodyPr vert="horz" lIns="91440" tIns="45720" rIns="91440" bIns="45720" rtlCol="0">
            <a:normAutofit/>
          </a:bodyPr>
          <a:lstStyle>
            <a:lvl1pPr>
              <a:defRPr lang="en-US" sz="1013"/>
            </a:lvl1pPr>
          </a:lstStyle>
          <a:p>
            <a:pPr marL="0" lvl="0" indent="0" algn="ctr">
              <a:buNone/>
            </a:pPr>
            <a:r>
              <a:rPr lang="en-US"/>
              <a:t>Click icon to add picture</a:t>
            </a:r>
          </a:p>
        </p:txBody>
      </p:sp>
      <p:sp>
        <p:nvSpPr>
          <p:cNvPr id="17" name="Text Placeholder 39">
            <a:extLst>
              <a:ext uri="{FF2B5EF4-FFF2-40B4-BE49-F238E27FC236}">
                <a16:creationId xmlns:a16="http://schemas.microsoft.com/office/drawing/2014/main" id="{1EE624A7-7FE4-44DC-B710-D995C25C9CEA}"/>
              </a:ext>
            </a:extLst>
          </p:cNvPr>
          <p:cNvSpPr>
            <a:spLocks noGrp="1"/>
          </p:cNvSpPr>
          <p:nvPr>
            <p:ph type="body" sz="quarter" idx="18" hasCustomPrompt="1"/>
          </p:nvPr>
        </p:nvSpPr>
        <p:spPr>
          <a:xfrm>
            <a:off x="5217182" y="161925"/>
            <a:ext cx="1752600" cy="1390650"/>
          </a:xfrm>
        </p:spPr>
        <p:txBody>
          <a:bodyPr anchor="ctr">
            <a:noAutofit/>
          </a:bodyPr>
          <a:lstStyle>
            <a:lvl1pPr marL="0" indent="0" algn="ctr">
              <a:buNone/>
              <a:defRPr sz="1013">
                <a:solidFill>
                  <a:schemeClr val="bg1"/>
                </a:solidFill>
              </a:defRPr>
            </a:lvl1pPr>
            <a:lvl2pPr marL="257175" indent="0">
              <a:buNone/>
              <a:defRPr sz="900">
                <a:solidFill>
                  <a:schemeClr val="bg1"/>
                </a:solidFill>
              </a:defRPr>
            </a:lvl2pPr>
            <a:lvl3pPr marL="514350" indent="0">
              <a:buNone/>
              <a:defRPr sz="788">
                <a:solidFill>
                  <a:schemeClr val="bg1"/>
                </a:solidFill>
              </a:defRPr>
            </a:lvl3pPr>
            <a:lvl4pPr marL="771525" indent="0">
              <a:buNone/>
              <a:defRPr sz="675">
                <a:solidFill>
                  <a:schemeClr val="bg1"/>
                </a:solidFill>
              </a:defRPr>
            </a:lvl4pPr>
            <a:lvl5pPr marL="1028700" indent="0">
              <a:buNone/>
              <a:defRPr sz="675">
                <a:solidFill>
                  <a:schemeClr val="bg1"/>
                </a:solidFill>
              </a:defRPr>
            </a:lvl5pPr>
          </a:lstStyle>
          <a:p>
            <a:pPr lvl="0"/>
            <a:r>
              <a:rPr lang="en-US"/>
              <a:t>Add your text here</a:t>
            </a:r>
          </a:p>
        </p:txBody>
      </p:sp>
      <p:sp>
        <p:nvSpPr>
          <p:cNvPr id="18" name="Text Placeholder 39">
            <a:extLst>
              <a:ext uri="{FF2B5EF4-FFF2-40B4-BE49-F238E27FC236}">
                <a16:creationId xmlns:a16="http://schemas.microsoft.com/office/drawing/2014/main" id="{34CC27D1-7AB7-4922-81C5-41E9C01BAAE1}"/>
              </a:ext>
            </a:extLst>
          </p:cNvPr>
          <p:cNvSpPr>
            <a:spLocks noGrp="1"/>
          </p:cNvSpPr>
          <p:nvPr>
            <p:ph type="body" sz="quarter" idx="19" hasCustomPrompt="1"/>
          </p:nvPr>
        </p:nvSpPr>
        <p:spPr>
          <a:xfrm>
            <a:off x="7251044" y="1876425"/>
            <a:ext cx="1752600" cy="1390650"/>
          </a:xfrm>
        </p:spPr>
        <p:txBody>
          <a:bodyPr anchor="ctr">
            <a:noAutofit/>
          </a:bodyPr>
          <a:lstStyle>
            <a:lvl1pPr marL="0" indent="0" algn="ctr">
              <a:buNone/>
              <a:defRPr sz="1013">
                <a:solidFill>
                  <a:schemeClr val="bg1"/>
                </a:solidFill>
              </a:defRPr>
            </a:lvl1pPr>
            <a:lvl2pPr marL="257175" indent="0">
              <a:buNone/>
              <a:defRPr sz="900">
                <a:solidFill>
                  <a:schemeClr val="bg1"/>
                </a:solidFill>
              </a:defRPr>
            </a:lvl2pPr>
            <a:lvl3pPr marL="514350" indent="0">
              <a:buNone/>
              <a:defRPr sz="788">
                <a:solidFill>
                  <a:schemeClr val="bg1"/>
                </a:solidFill>
              </a:defRPr>
            </a:lvl3pPr>
            <a:lvl4pPr marL="771525" indent="0">
              <a:buNone/>
              <a:defRPr sz="675">
                <a:solidFill>
                  <a:schemeClr val="bg1"/>
                </a:solidFill>
              </a:defRPr>
            </a:lvl4pPr>
            <a:lvl5pPr marL="1028700" indent="0">
              <a:buNone/>
              <a:defRPr sz="675">
                <a:solidFill>
                  <a:schemeClr val="bg1"/>
                </a:solidFill>
              </a:defRPr>
            </a:lvl5pPr>
          </a:lstStyle>
          <a:p>
            <a:pPr lvl="0"/>
            <a:r>
              <a:rPr lang="en-US"/>
              <a:t>Add your text here</a:t>
            </a:r>
          </a:p>
        </p:txBody>
      </p:sp>
      <p:sp>
        <p:nvSpPr>
          <p:cNvPr id="19" name="Text Placeholder 39">
            <a:extLst>
              <a:ext uri="{FF2B5EF4-FFF2-40B4-BE49-F238E27FC236}">
                <a16:creationId xmlns:a16="http://schemas.microsoft.com/office/drawing/2014/main" id="{03F0CFEB-33B8-47FE-BC44-44AF273543D5}"/>
              </a:ext>
            </a:extLst>
          </p:cNvPr>
          <p:cNvSpPr>
            <a:spLocks noGrp="1"/>
          </p:cNvSpPr>
          <p:nvPr>
            <p:ph type="body" sz="quarter" idx="20" hasCustomPrompt="1"/>
          </p:nvPr>
        </p:nvSpPr>
        <p:spPr>
          <a:xfrm>
            <a:off x="5217181" y="3590925"/>
            <a:ext cx="1752600" cy="1390650"/>
          </a:xfrm>
        </p:spPr>
        <p:txBody>
          <a:bodyPr anchor="ctr">
            <a:noAutofit/>
          </a:bodyPr>
          <a:lstStyle>
            <a:lvl1pPr marL="0" indent="0" algn="ctr">
              <a:buNone/>
              <a:defRPr sz="1013">
                <a:solidFill>
                  <a:schemeClr val="bg1"/>
                </a:solidFill>
              </a:defRPr>
            </a:lvl1pPr>
            <a:lvl2pPr marL="257175" indent="0">
              <a:buNone/>
              <a:defRPr sz="900">
                <a:solidFill>
                  <a:schemeClr val="bg1"/>
                </a:solidFill>
              </a:defRPr>
            </a:lvl2pPr>
            <a:lvl3pPr marL="514350" indent="0">
              <a:buNone/>
              <a:defRPr sz="788">
                <a:solidFill>
                  <a:schemeClr val="bg1"/>
                </a:solidFill>
              </a:defRPr>
            </a:lvl3pPr>
            <a:lvl4pPr marL="771525" indent="0">
              <a:buNone/>
              <a:defRPr sz="675">
                <a:solidFill>
                  <a:schemeClr val="bg1"/>
                </a:solidFill>
              </a:defRPr>
            </a:lvl4pPr>
            <a:lvl5pPr marL="1028700" indent="0">
              <a:buNone/>
              <a:defRPr sz="675">
                <a:solidFill>
                  <a:schemeClr val="bg1"/>
                </a:solidFill>
              </a:defRPr>
            </a:lvl5pPr>
          </a:lstStyle>
          <a:p>
            <a:pPr lvl="0"/>
            <a:r>
              <a:rPr lang="en-US"/>
              <a:t>Add your text here</a:t>
            </a:r>
          </a:p>
        </p:txBody>
      </p:sp>
    </p:spTree>
    <p:extLst>
      <p:ext uri="{BB962C8B-B14F-4D97-AF65-F5344CB8AC3E}">
        <p14:creationId xmlns:p14="http://schemas.microsoft.com/office/powerpoint/2010/main" val="796293890"/>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7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B3C88-F13B-4B5F-920D-B4EFFAA592E5}"/>
              </a:ext>
            </a:extLst>
          </p:cNvPr>
          <p:cNvSpPr>
            <a:spLocks noGrp="1"/>
          </p:cNvSpPr>
          <p:nvPr>
            <p:ph type="title"/>
          </p:nvPr>
        </p:nvSpPr>
        <p:spPr>
          <a:xfrm>
            <a:off x="278606" y="195263"/>
            <a:ext cx="8640366" cy="569118"/>
          </a:xfrm>
        </p:spPr>
        <p:txBody>
          <a:bodyPr/>
          <a:lstStyle/>
          <a:p>
            <a:r>
              <a:rPr lang="en-US"/>
              <a:t>Click to edit Master title style</a:t>
            </a:r>
          </a:p>
        </p:txBody>
      </p:sp>
      <p:sp>
        <p:nvSpPr>
          <p:cNvPr id="48" name="Picture Placeholder 6">
            <a:extLst>
              <a:ext uri="{FF2B5EF4-FFF2-40B4-BE49-F238E27FC236}">
                <a16:creationId xmlns:a16="http://schemas.microsoft.com/office/drawing/2014/main" id="{7E57D58E-479C-4409-8D5F-7CAC3178A771}"/>
              </a:ext>
            </a:extLst>
          </p:cNvPr>
          <p:cNvSpPr>
            <a:spLocks noGrp="1"/>
          </p:cNvSpPr>
          <p:nvPr>
            <p:ph type="pic" sz="quarter" idx="16"/>
          </p:nvPr>
        </p:nvSpPr>
        <p:spPr>
          <a:xfrm>
            <a:off x="278608" y="925116"/>
            <a:ext cx="8640365" cy="2287316"/>
          </a:xfrm>
          <a:solidFill>
            <a:schemeClr val="bg1">
              <a:lumMod val="95000"/>
            </a:schemeClr>
          </a:solidFill>
        </p:spPr>
        <p:txBody>
          <a:bodyPr vert="horz" lIns="91440" tIns="45720" rIns="91440" bIns="45720" rtlCol="0">
            <a:normAutofit/>
          </a:bodyPr>
          <a:lstStyle>
            <a:lvl1pPr>
              <a:defRPr lang="en-US" sz="1013"/>
            </a:lvl1pPr>
          </a:lstStyle>
          <a:p>
            <a:pPr marL="0" lvl="0" indent="0" algn="ctr">
              <a:buNone/>
            </a:pPr>
            <a:r>
              <a:rPr lang="en-US"/>
              <a:t>Click icon to add picture</a:t>
            </a:r>
          </a:p>
        </p:txBody>
      </p:sp>
      <p:sp>
        <p:nvSpPr>
          <p:cNvPr id="17" name="Slide Number Placeholder 4">
            <a:extLst>
              <a:ext uri="{FF2B5EF4-FFF2-40B4-BE49-F238E27FC236}">
                <a16:creationId xmlns:a16="http://schemas.microsoft.com/office/drawing/2014/main" id="{76336E3A-55EE-4423-B1AA-7489CA988813}"/>
              </a:ext>
            </a:extLst>
          </p:cNvPr>
          <p:cNvSpPr>
            <a:spLocks noGrp="1"/>
          </p:cNvSpPr>
          <p:nvPr>
            <p:ph type="sldNum" sz="quarter" idx="12"/>
          </p:nvPr>
        </p:nvSpPr>
        <p:spPr>
          <a:xfrm>
            <a:off x="8639176" y="4936484"/>
            <a:ext cx="279797" cy="154578"/>
          </a:xfrm>
        </p:spPr>
        <p:txBody>
          <a:bodyPr/>
          <a:lstStyle/>
          <a:p>
            <a:pPr defTabSz="514350"/>
            <a:fld id="{03DC2DEF-D2FE-4B45-ABA4-9F153FD1C98A}" type="slidenum">
              <a:rPr lang="en-US" smtClean="0">
                <a:solidFill>
                  <a:prstClr val="white"/>
                </a:solidFill>
              </a:rPr>
              <a:pPr defTabSz="514350"/>
              <a:t>‹#›</a:t>
            </a:fld>
            <a:endParaRPr lang="en-US">
              <a:solidFill>
                <a:prstClr val="white"/>
              </a:solidFill>
            </a:endParaRPr>
          </a:p>
        </p:txBody>
      </p:sp>
      <p:sp>
        <p:nvSpPr>
          <p:cNvPr id="20" name="Picture Placeholder 33">
            <a:extLst>
              <a:ext uri="{FF2B5EF4-FFF2-40B4-BE49-F238E27FC236}">
                <a16:creationId xmlns:a16="http://schemas.microsoft.com/office/drawing/2014/main" id="{917F3183-F8DC-409E-BDAF-E3190E5CC10A}"/>
              </a:ext>
            </a:extLst>
          </p:cNvPr>
          <p:cNvSpPr>
            <a:spLocks noGrp="1"/>
          </p:cNvSpPr>
          <p:nvPr>
            <p:ph type="pic" sz="quarter" idx="13"/>
          </p:nvPr>
        </p:nvSpPr>
        <p:spPr>
          <a:xfrm>
            <a:off x="1100034" y="2249798"/>
            <a:ext cx="1054307" cy="871983"/>
          </a:xfrm>
        </p:spPr>
        <p:txBody>
          <a:bodyPr>
            <a:normAutofit/>
          </a:bodyPr>
          <a:lstStyle>
            <a:lvl1pPr marL="0" indent="0" algn="ctr">
              <a:buNone/>
              <a:defRPr sz="1125">
                <a:solidFill>
                  <a:schemeClr val="tx1"/>
                </a:solidFill>
              </a:defRPr>
            </a:lvl1pPr>
          </a:lstStyle>
          <a:p>
            <a:r>
              <a:rPr lang="en-US"/>
              <a:t>Click icon to add picture</a:t>
            </a:r>
          </a:p>
        </p:txBody>
      </p:sp>
      <p:sp>
        <p:nvSpPr>
          <p:cNvPr id="25" name="Picture Placeholder 33">
            <a:extLst>
              <a:ext uri="{FF2B5EF4-FFF2-40B4-BE49-F238E27FC236}">
                <a16:creationId xmlns:a16="http://schemas.microsoft.com/office/drawing/2014/main" id="{8DCF90EE-8A0F-46BB-A8EC-27CB7826EB0D}"/>
              </a:ext>
            </a:extLst>
          </p:cNvPr>
          <p:cNvSpPr>
            <a:spLocks noGrp="1"/>
          </p:cNvSpPr>
          <p:nvPr>
            <p:ph type="pic" sz="quarter" idx="17"/>
          </p:nvPr>
        </p:nvSpPr>
        <p:spPr>
          <a:xfrm>
            <a:off x="3081102" y="2249798"/>
            <a:ext cx="1054307" cy="871983"/>
          </a:xfrm>
        </p:spPr>
        <p:txBody>
          <a:bodyPr>
            <a:normAutofit/>
          </a:bodyPr>
          <a:lstStyle>
            <a:lvl1pPr marL="0" indent="0" algn="ctr">
              <a:buNone/>
              <a:defRPr sz="1125">
                <a:solidFill>
                  <a:schemeClr val="tx1"/>
                </a:solidFill>
              </a:defRPr>
            </a:lvl1pPr>
          </a:lstStyle>
          <a:p>
            <a:r>
              <a:rPr lang="en-US"/>
              <a:t>Click icon to add picture</a:t>
            </a:r>
          </a:p>
        </p:txBody>
      </p:sp>
      <p:sp>
        <p:nvSpPr>
          <p:cNvPr id="26" name="Picture Placeholder 33">
            <a:extLst>
              <a:ext uri="{FF2B5EF4-FFF2-40B4-BE49-F238E27FC236}">
                <a16:creationId xmlns:a16="http://schemas.microsoft.com/office/drawing/2014/main" id="{4B6BCE84-A7A7-4701-966F-9F969C523C51}"/>
              </a:ext>
            </a:extLst>
          </p:cNvPr>
          <p:cNvSpPr>
            <a:spLocks noGrp="1"/>
          </p:cNvSpPr>
          <p:nvPr>
            <p:ph type="pic" sz="quarter" idx="18"/>
          </p:nvPr>
        </p:nvSpPr>
        <p:spPr>
          <a:xfrm>
            <a:off x="5062169" y="2249798"/>
            <a:ext cx="1054307" cy="871983"/>
          </a:xfrm>
        </p:spPr>
        <p:txBody>
          <a:bodyPr>
            <a:normAutofit/>
          </a:bodyPr>
          <a:lstStyle>
            <a:lvl1pPr marL="0" indent="0" algn="ctr">
              <a:buNone/>
              <a:defRPr sz="1125">
                <a:solidFill>
                  <a:schemeClr val="tx1"/>
                </a:solidFill>
              </a:defRPr>
            </a:lvl1pPr>
          </a:lstStyle>
          <a:p>
            <a:r>
              <a:rPr lang="en-US"/>
              <a:t>Click icon to add picture</a:t>
            </a:r>
          </a:p>
        </p:txBody>
      </p:sp>
      <p:sp>
        <p:nvSpPr>
          <p:cNvPr id="27" name="Picture Placeholder 33">
            <a:extLst>
              <a:ext uri="{FF2B5EF4-FFF2-40B4-BE49-F238E27FC236}">
                <a16:creationId xmlns:a16="http://schemas.microsoft.com/office/drawing/2014/main" id="{2F810615-16AA-4D3F-93BB-1074BABE1234}"/>
              </a:ext>
            </a:extLst>
          </p:cNvPr>
          <p:cNvSpPr>
            <a:spLocks noGrp="1"/>
          </p:cNvSpPr>
          <p:nvPr>
            <p:ph type="pic" sz="quarter" idx="19"/>
          </p:nvPr>
        </p:nvSpPr>
        <p:spPr>
          <a:xfrm>
            <a:off x="7076317" y="2249798"/>
            <a:ext cx="1054307" cy="871983"/>
          </a:xfrm>
        </p:spPr>
        <p:txBody>
          <a:bodyPr>
            <a:normAutofit/>
          </a:bodyPr>
          <a:lstStyle>
            <a:lvl1pPr marL="0" indent="0" algn="ctr">
              <a:buNone/>
              <a:defRPr sz="1125">
                <a:solidFill>
                  <a:schemeClr val="tx1"/>
                </a:solidFill>
              </a:defRPr>
            </a:lvl1pPr>
          </a:lstStyle>
          <a:p>
            <a:r>
              <a:rPr lang="en-US"/>
              <a:t>Click icon to add picture</a:t>
            </a:r>
          </a:p>
        </p:txBody>
      </p:sp>
      <p:sp>
        <p:nvSpPr>
          <p:cNvPr id="32" name="Rectangle 31">
            <a:extLst>
              <a:ext uri="{FF2B5EF4-FFF2-40B4-BE49-F238E27FC236}">
                <a16:creationId xmlns:a16="http://schemas.microsoft.com/office/drawing/2014/main" id="{E9E999B4-BC91-4EF5-915C-59E58E141134}"/>
              </a:ext>
            </a:extLst>
          </p:cNvPr>
          <p:cNvSpPr/>
          <p:nvPr userDrawn="1"/>
        </p:nvSpPr>
        <p:spPr>
          <a:xfrm>
            <a:off x="734940" y="3385687"/>
            <a:ext cx="1784494" cy="12648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34" name="Rectangle 33">
            <a:extLst>
              <a:ext uri="{FF2B5EF4-FFF2-40B4-BE49-F238E27FC236}">
                <a16:creationId xmlns:a16="http://schemas.microsoft.com/office/drawing/2014/main" id="{8E3D72D1-545E-4FA9-B18F-DBE257DA9472}"/>
              </a:ext>
            </a:extLst>
          </p:cNvPr>
          <p:cNvSpPr/>
          <p:nvPr userDrawn="1"/>
        </p:nvSpPr>
        <p:spPr>
          <a:xfrm>
            <a:off x="2716008" y="3385687"/>
            <a:ext cx="1784494" cy="126489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35" name="Rectangle 34">
            <a:extLst>
              <a:ext uri="{FF2B5EF4-FFF2-40B4-BE49-F238E27FC236}">
                <a16:creationId xmlns:a16="http://schemas.microsoft.com/office/drawing/2014/main" id="{A1FF2C74-7F94-4D15-9530-4844CA0ABABA}"/>
              </a:ext>
            </a:extLst>
          </p:cNvPr>
          <p:cNvSpPr/>
          <p:nvPr userDrawn="1"/>
        </p:nvSpPr>
        <p:spPr>
          <a:xfrm>
            <a:off x="4697076" y="3385687"/>
            <a:ext cx="1784494" cy="126489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36" name="Rectangle 35">
            <a:extLst>
              <a:ext uri="{FF2B5EF4-FFF2-40B4-BE49-F238E27FC236}">
                <a16:creationId xmlns:a16="http://schemas.microsoft.com/office/drawing/2014/main" id="{D65048BF-5755-467D-94DA-799CD1A9ED70}"/>
              </a:ext>
            </a:extLst>
          </p:cNvPr>
          <p:cNvSpPr/>
          <p:nvPr userDrawn="1"/>
        </p:nvSpPr>
        <p:spPr>
          <a:xfrm>
            <a:off x="6678141" y="3385687"/>
            <a:ext cx="1784494" cy="126489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38" name="Text Placeholder 39">
            <a:extLst>
              <a:ext uri="{FF2B5EF4-FFF2-40B4-BE49-F238E27FC236}">
                <a16:creationId xmlns:a16="http://schemas.microsoft.com/office/drawing/2014/main" id="{3C8488B4-AC1B-43A6-A416-3F5BC72456F9}"/>
              </a:ext>
            </a:extLst>
          </p:cNvPr>
          <p:cNvSpPr>
            <a:spLocks noGrp="1"/>
          </p:cNvSpPr>
          <p:nvPr>
            <p:ph type="body" sz="quarter" idx="20" hasCustomPrompt="1"/>
          </p:nvPr>
        </p:nvSpPr>
        <p:spPr>
          <a:xfrm>
            <a:off x="818599" y="3448637"/>
            <a:ext cx="1617176" cy="997827"/>
          </a:xfrm>
        </p:spPr>
        <p:txBody>
          <a:bodyPr>
            <a:noAutofit/>
          </a:bodyPr>
          <a:lstStyle>
            <a:lvl1pPr marL="0" indent="0" algn="ctr">
              <a:buNone/>
              <a:defRPr sz="1013">
                <a:solidFill>
                  <a:schemeClr val="bg1"/>
                </a:solidFill>
              </a:defRPr>
            </a:lvl1pPr>
            <a:lvl2pPr marL="257175" indent="0">
              <a:buNone/>
              <a:defRPr sz="900">
                <a:solidFill>
                  <a:schemeClr val="bg1"/>
                </a:solidFill>
              </a:defRPr>
            </a:lvl2pPr>
            <a:lvl3pPr marL="514350" indent="0">
              <a:buNone/>
              <a:defRPr sz="788">
                <a:solidFill>
                  <a:schemeClr val="bg1"/>
                </a:solidFill>
              </a:defRPr>
            </a:lvl3pPr>
            <a:lvl4pPr marL="771525" indent="0">
              <a:buNone/>
              <a:defRPr sz="675">
                <a:solidFill>
                  <a:schemeClr val="bg1"/>
                </a:solidFill>
              </a:defRPr>
            </a:lvl4pPr>
            <a:lvl5pPr marL="1028700" indent="0">
              <a:buNone/>
              <a:defRPr sz="675">
                <a:solidFill>
                  <a:schemeClr val="bg1"/>
                </a:solidFill>
              </a:defRPr>
            </a:lvl5pPr>
          </a:lstStyle>
          <a:p>
            <a:pPr lvl="0"/>
            <a:r>
              <a:rPr lang="en-US"/>
              <a:t>Add your text here</a:t>
            </a:r>
          </a:p>
        </p:txBody>
      </p:sp>
      <p:sp>
        <p:nvSpPr>
          <p:cNvPr id="40" name="Text Placeholder 39">
            <a:extLst>
              <a:ext uri="{FF2B5EF4-FFF2-40B4-BE49-F238E27FC236}">
                <a16:creationId xmlns:a16="http://schemas.microsoft.com/office/drawing/2014/main" id="{950DB978-3832-472D-9958-42D6A712EA6B}"/>
              </a:ext>
            </a:extLst>
          </p:cNvPr>
          <p:cNvSpPr>
            <a:spLocks noGrp="1"/>
          </p:cNvSpPr>
          <p:nvPr>
            <p:ph type="body" sz="quarter" idx="21" hasCustomPrompt="1"/>
          </p:nvPr>
        </p:nvSpPr>
        <p:spPr>
          <a:xfrm>
            <a:off x="2799666" y="3448637"/>
            <a:ext cx="1617176" cy="997827"/>
          </a:xfrm>
        </p:spPr>
        <p:txBody>
          <a:bodyPr>
            <a:noAutofit/>
          </a:bodyPr>
          <a:lstStyle>
            <a:lvl1pPr marL="0" indent="0" algn="ctr">
              <a:buNone/>
              <a:defRPr sz="1013">
                <a:solidFill>
                  <a:schemeClr val="bg1"/>
                </a:solidFill>
              </a:defRPr>
            </a:lvl1pPr>
            <a:lvl2pPr marL="257175" indent="0">
              <a:buNone/>
              <a:defRPr sz="900">
                <a:solidFill>
                  <a:schemeClr val="bg1"/>
                </a:solidFill>
              </a:defRPr>
            </a:lvl2pPr>
            <a:lvl3pPr marL="514350" indent="0">
              <a:buNone/>
              <a:defRPr sz="788">
                <a:solidFill>
                  <a:schemeClr val="bg1"/>
                </a:solidFill>
              </a:defRPr>
            </a:lvl3pPr>
            <a:lvl4pPr marL="771525" indent="0">
              <a:buNone/>
              <a:defRPr sz="675">
                <a:solidFill>
                  <a:schemeClr val="bg1"/>
                </a:solidFill>
              </a:defRPr>
            </a:lvl4pPr>
            <a:lvl5pPr marL="1028700" indent="0">
              <a:buNone/>
              <a:defRPr sz="675">
                <a:solidFill>
                  <a:schemeClr val="bg1"/>
                </a:solidFill>
              </a:defRPr>
            </a:lvl5pPr>
          </a:lstStyle>
          <a:p>
            <a:pPr lvl="0"/>
            <a:r>
              <a:rPr lang="en-US"/>
              <a:t>Add your text here</a:t>
            </a:r>
          </a:p>
        </p:txBody>
      </p:sp>
      <p:sp>
        <p:nvSpPr>
          <p:cNvPr id="41" name="Text Placeholder 39">
            <a:extLst>
              <a:ext uri="{FF2B5EF4-FFF2-40B4-BE49-F238E27FC236}">
                <a16:creationId xmlns:a16="http://schemas.microsoft.com/office/drawing/2014/main" id="{7A9C8821-D3DD-40C3-83BD-38D190405711}"/>
              </a:ext>
            </a:extLst>
          </p:cNvPr>
          <p:cNvSpPr>
            <a:spLocks noGrp="1"/>
          </p:cNvSpPr>
          <p:nvPr>
            <p:ph type="body" sz="quarter" idx="22" hasCustomPrompt="1"/>
          </p:nvPr>
        </p:nvSpPr>
        <p:spPr>
          <a:xfrm>
            <a:off x="4780734" y="3448637"/>
            <a:ext cx="1617176" cy="997827"/>
          </a:xfrm>
        </p:spPr>
        <p:txBody>
          <a:bodyPr>
            <a:noAutofit/>
          </a:bodyPr>
          <a:lstStyle>
            <a:lvl1pPr marL="0" indent="0" algn="ctr">
              <a:buNone/>
              <a:defRPr sz="1013">
                <a:solidFill>
                  <a:schemeClr val="bg1"/>
                </a:solidFill>
              </a:defRPr>
            </a:lvl1pPr>
            <a:lvl2pPr marL="257175" indent="0">
              <a:buNone/>
              <a:defRPr sz="900">
                <a:solidFill>
                  <a:schemeClr val="bg1"/>
                </a:solidFill>
              </a:defRPr>
            </a:lvl2pPr>
            <a:lvl3pPr marL="514350" indent="0">
              <a:buNone/>
              <a:defRPr sz="788">
                <a:solidFill>
                  <a:schemeClr val="bg1"/>
                </a:solidFill>
              </a:defRPr>
            </a:lvl3pPr>
            <a:lvl4pPr marL="771525" indent="0">
              <a:buNone/>
              <a:defRPr sz="675">
                <a:solidFill>
                  <a:schemeClr val="bg1"/>
                </a:solidFill>
              </a:defRPr>
            </a:lvl4pPr>
            <a:lvl5pPr marL="1028700" indent="0">
              <a:buNone/>
              <a:defRPr sz="675">
                <a:solidFill>
                  <a:schemeClr val="bg1"/>
                </a:solidFill>
              </a:defRPr>
            </a:lvl5pPr>
          </a:lstStyle>
          <a:p>
            <a:pPr lvl="0"/>
            <a:r>
              <a:rPr lang="en-US"/>
              <a:t>Add your text here</a:t>
            </a:r>
          </a:p>
        </p:txBody>
      </p:sp>
      <p:sp>
        <p:nvSpPr>
          <p:cNvPr id="42" name="Text Placeholder 39">
            <a:extLst>
              <a:ext uri="{FF2B5EF4-FFF2-40B4-BE49-F238E27FC236}">
                <a16:creationId xmlns:a16="http://schemas.microsoft.com/office/drawing/2014/main" id="{C3FC554A-BF67-40BD-BD4F-B2EA17BBDBC1}"/>
              </a:ext>
            </a:extLst>
          </p:cNvPr>
          <p:cNvSpPr>
            <a:spLocks noGrp="1"/>
          </p:cNvSpPr>
          <p:nvPr>
            <p:ph type="body" sz="quarter" idx="23" hasCustomPrompt="1"/>
          </p:nvPr>
        </p:nvSpPr>
        <p:spPr>
          <a:xfrm>
            <a:off x="6761800" y="3448637"/>
            <a:ext cx="1617176" cy="997827"/>
          </a:xfrm>
        </p:spPr>
        <p:txBody>
          <a:bodyPr>
            <a:noAutofit/>
          </a:bodyPr>
          <a:lstStyle>
            <a:lvl1pPr marL="0" indent="0" algn="ctr">
              <a:buNone/>
              <a:defRPr sz="1013">
                <a:solidFill>
                  <a:schemeClr val="bg1"/>
                </a:solidFill>
              </a:defRPr>
            </a:lvl1pPr>
            <a:lvl2pPr marL="257175" indent="0">
              <a:buNone/>
              <a:defRPr sz="900">
                <a:solidFill>
                  <a:schemeClr val="bg1"/>
                </a:solidFill>
              </a:defRPr>
            </a:lvl2pPr>
            <a:lvl3pPr marL="514350" indent="0">
              <a:buNone/>
              <a:defRPr sz="788">
                <a:solidFill>
                  <a:schemeClr val="bg1"/>
                </a:solidFill>
              </a:defRPr>
            </a:lvl3pPr>
            <a:lvl4pPr marL="771525" indent="0">
              <a:buNone/>
              <a:defRPr sz="675">
                <a:solidFill>
                  <a:schemeClr val="bg1"/>
                </a:solidFill>
              </a:defRPr>
            </a:lvl4pPr>
            <a:lvl5pPr marL="1028700" indent="0">
              <a:buNone/>
              <a:defRPr sz="675">
                <a:solidFill>
                  <a:schemeClr val="bg1"/>
                </a:solidFill>
              </a:defRPr>
            </a:lvl5pPr>
          </a:lstStyle>
          <a:p>
            <a:pPr lvl="0"/>
            <a:r>
              <a:rPr lang="en-US"/>
              <a:t>Add your text here</a:t>
            </a:r>
          </a:p>
        </p:txBody>
      </p:sp>
      <p:cxnSp>
        <p:nvCxnSpPr>
          <p:cNvPr id="6" name="Straight Connector 5">
            <a:extLst>
              <a:ext uri="{FF2B5EF4-FFF2-40B4-BE49-F238E27FC236}">
                <a16:creationId xmlns:a16="http://schemas.microsoft.com/office/drawing/2014/main" id="{62ECF54D-C7AE-4FFE-A9FA-ECD663CD2A09}"/>
              </a:ext>
            </a:extLst>
          </p:cNvPr>
          <p:cNvCxnSpPr>
            <a:cxnSpLocks/>
          </p:cNvCxnSpPr>
          <p:nvPr userDrawn="1"/>
        </p:nvCxnSpPr>
        <p:spPr>
          <a:xfrm>
            <a:off x="734940" y="3268378"/>
            <a:ext cx="1784494"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7FB84BED-8481-4D23-AE06-31529215FE6C}"/>
              </a:ext>
            </a:extLst>
          </p:cNvPr>
          <p:cNvCxnSpPr>
            <a:cxnSpLocks/>
          </p:cNvCxnSpPr>
          <p:nvPr userDrawn="1"/>
        </p:nvCxnSpPr>
        <p:spPr>
          <a:xfrm>
            <a:off x="2716008" y="3268378"/>
            <a:ext cx="1784494"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4A09D405-9228-4697-A91F-4E5A2B5B6512}"/>
              </a:ext>
            </a:extLst>
          </p:cNvPr>
          <p:cNvCxnSpPr>
            <a:cxnSpLocks/>
          </p:cNvCxnSpPr>
          <p:nvPr userDrawn="1"/>
        </p:nvCxnSpPr>
        <p:spPr>
          <a:xfrm>
            <a:off x="4697076" y="3268378"/>
            <a:ext cx="1784494" cy="0"/>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9645748A-37E1-4661-B50F-D1FCAF7F3088}"/>
              </a:ext>
            </a:extLst>
          </p:cNvPr>
          <p:cNvCxnSpPr>
            <a:cxnSpLocks/>
          </p:cNvCxnSpPr>
          <p:nvPr userDrawn="1"/>
        </p:nvCxnSpPr>
        <p:spPr>
          <a:xfrm>
            <a:off x="6678143" y="3268378"/>
            <a:ext cx="1784494" cy="0"/>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76674321"/>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8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B3C88-F13B-4B5F-920D-B4EFFAA592E5}"/>
              </a:ext>
            </a:extLst>
          </p:cNvPr>
          <p:cNvSpPr>
            <a:spLocks noGrp="1"/>
          </p:cNvSpPr>
          <p:nvPr>
            <p:ph type="title"/>
          </p:nvPr>
        </p:nvSpPr>
        <p:spPr>
          <a:xfrm>
            <a:off x="278606" y="195263"/>
            <a:ext cx="8640366" cy="569118"/>
          </a:xfrm>
        </p:spPr>
        <p:txBody>
          <a:bodyPr/>
          <a:lstStyle/>
          <a:p>
            <a:r>
              <a:rPr lang="en-US"/>
              <a:t>Click to edit Master title style</a:t>
            </a:r>
          </a:p>
        </p:txBody>
      </p:sp>
      <p:sp>
        <p:nvSpPr>
          <p:cNvPr id="48" name="Picture Placeholder 6">
            <a:extLst>
              <a:ext uri="{FF2B5EF4-FFF2-40B4-BE49-F238E27FC236}">
                <a16:creationId xmlns:a16="http://schemas.microsoft.com/office/drawing/2014/main" id="{7E57D58E-479C-4409-8D5F-7CAC3178A771}"/>
              </a:ext>
            </a:extLst>
          </p:cNvPr>
          <p:cNvSpPr>
            <a:spLocks noGrp="1"/>
          </p:cNvSpPr>
          <p:nvPr>
            <p:ph type="pic" sz="quarter" idx="16"/>
          </p:nvPr>
        </p:nvSpPr>
        <p:spPr>
          <a:xfrm>
            <a:off x="278608" y="925116"/>
            <a:ext cx="3105668" cy="3861197"/>
          </a:xfrm>
          <a:solidFill>
            <a:schemeClr val="bg1">
              <a:lumMod val="95000"/>
            </a:schemeClr>
          </a:solidFill>
        </p:spPr>
        <p:txBody>
          <a:bodyPr vert="horz" lIns="91440" tIns="45720" rIns="91440" bIns="45720" rtlCol="0">
            <a:normAutofit/>
          </a:bodyPr>
          <a:lstStyle>
            <a:lvl1pPr>
              <a:defRPr lang="en-US" sz="1013"/>
            </a:lvl1pPr>
          </a:lstStyle>
          <a:p>
            <a:pPr marL="0" lvl="0" indent="0" algn="ctr">
              <a:buNone/>
            </a:pPr>
            <a:r>
              <a:rPr lang="en-US"/>
              <a:t>Click icon to add picture</a:t>
            </a:r>
          </a:p>
        </p:txBody>
      </p:sp>
      <p:sp>
        <p:nvSpPr>
          <p:cNvPr id="17" name="Slide Number Placeholder 4">
            <a:extLst>
              <a:ext uri="{FF2B5EF4-FFF2-40B4-BE49-F238E27FC236}">
                <a16:creationId xmlns:a16="http://schemas.microsoft.com/office/drawing/2014/main" id="{76336E3A-55EE-4423-B1AA-7489CA988813}"/>
              </a:ext>
            </a:extLst>
          </p:cNvPr>
          <p:cNvSpPr>
            <a:spLocks noGrp="1"/>
          </p:cNvSpPr>
          <p:nvPr>
            <p:ph type="sldNum" sz="quarter" idx="12"/>
          </p:nvPr>
        </p:nvSpPr>
        <p:spPr>
          <a:xfrm>
            <a:off x="8639176" y="4936484"/>
            <a:ext cx="279797" cy="154578"/>
          </a:xfrm>
        </p:spPr>
        <p:txBody>
          <a:bodyPr/>
          <a:lstStyle/>
          <a:p>
            <a:pPr defTabSz="514350"/>
            <a:fld id="{03DC2DEF-D2FE-4B45-ABA4-9F153FD1C98A}" type="slidenum">
              <a:rPr lang="en-US" smtClean="0">
                <a:solidFill>
                  <a:prstClr val="white"/>
                </a:solidFill>
              </a:rPr>
              <a:pPr defTabSz="514350"/>
              <a:t>‹#›</a:t>
            </a:fld>
            <a:endParaRPr lang="en-US">
              <a:solidFill>
                <a:prstClr val="white"/>
              </a:solidFill>
            </a:endParaRPr>
          </a:p>
        </p:txBody>
      </p:sp>
      <p:sp>
        <p:nvSpPr>
          <p:cNvPr id="18" name="Rectangle 17">
            <a:extLst>
              <a:ext uri="{FF2B5EF4-FFF2-40B4-BE49-F238E27FC236}">
                <a16:creationId xmlns:a16="http://schemas.microsoft.com/office/drawing/2014/main" id="{1DD2DC66-11E4-4714-A8DE-E8AC34D49655}"/>
              </a:ext>
            </a:extLst>
          </p:cNvPr>
          <p:cNvSpPr/>
          <p:nvPr userDrawn="1"/>
        </p:nvSpPr>
        <p:spPr>
          <a:xfrm>
            <a:off x="3461443" y="925117"/>
            <a:ext cx="1778964" cy="386119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grpSp>
        <p:nvGrpSpPr>
          <p:cNvPr id="5" name="Group 4">
            <a:extLst>
              <a:ext uri="{FF2B5EF4-FFF2-40B4-BE49-F238E27FC236}">
                <a16:creationId xmlns:a16="http://schemas.microsoft.com/office/drawing/2014/main" id="{B6748F93-9B1D-4874-A164-A654BF7D6C8C}"/>
              </a:ext>
            </a:extLst>
          </p:cNvPr>
          <p:cNvGrpSpPr/>
          <p:nvPr userDrawn="1"/>
        </p:nvGrpSpPr>
        <p:grpSpPr>
          <a:xfrm>
            <a:off x="3631580" y="1847165"/>
            <a:ext cx="1438689" cy="2017101"/>
            <a:chOff x="4790661" y="2266122"/>
            <a:chExt cx="1918252" cy="2852530"/>
          </a:xfrm>
        </p:grpSpPr>
        <p:cxnSp>
          <p:nvCxnSpPr>
            <p:cNvPr id="4" name="Straight Connector 3">
              <a:extLst>
                <a:ext uri="{FF2B5EF4-FFF2-40B4-BE49-F238E27FC236}">
                  <a16:creationId xmlns:a16="http://schemas.microsoft.com/office/drawing/2014/main" id="{4AEF10CE-C943-4C6B-9DBF-5A0E63CDC89B}"/>
                </a:ext>
              </a:extLst>
            </p:cNvPr>
            <p:cNvCxnSpPr/>
            <p:nvPr userDrawn="1"/>
          </p:nvCxnSpPr>
          <p:spPr>
            <a:xfrm>
              <a:off x="4790661" y="2266122"/>
              <a:ext cx="191825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3428B198-0637-4F15-900F-6709BFE4BDEA}"/>
                </a:ext>
              </a:extLst>
            </p:cNvPr>
            <p:cNvCxnSpPr/>
            <p:nvPr userDrawn="1"/>
          </p:nvCxnSpPr>
          <p:spPr>
            <a:xfrm>
              <a:off x="4790661" y="3692387"/>
              <a:ext cx="191825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7F29A1B0-F4AB-4243-979A-50FADE3330EA}"/>
                </a:ext>
              </a:extLst>
            </p:cNvPr>
            <p:cNvCxnSpPr/>
            <p:nvPr userDrawn="1"/>
          </p:nvCxnSpPr>
          <p:spPr>
            <a:xfrm>
              <a:off x="4790661" y="5118652"/>
              <a:ext cx="191825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cxnSp>
        <p:nvCxnSpPr>
          <p:cNvPr id="24" name="Straight Connector 23">
            <a:extLst>
              <a:ext uri="{FF2B5EF4-FFF2-40B4-BE49-F238E27FC236}">
                <a16:creationId xmlns:a16="http://schemas.microsoft.com/office/drawing/2014/main" id="{0C61EA57-B8EA-4589-A9DD-E25F300D5AFD}"/>
              </a:ext>
            </a:extLst>
          </p:cNvPr>
          <p:cNvCxnSpPr/>
          <p:nvPr userDrawn="1"/>
        </p:nvCxnSpPr>
        <p:spPr>
          <a:xfrm>
            <a:off x="3592997" y="5188226"/>
            <a:ext cx="143868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28" name="Group 27">
            <a:extLst>
              <a:ext uri="{FF2B5EF4-FFF2-40B4-BE49-F238E27FC236}">
                <a16:creationId xmlns:a16="http://schemas.microsoft.com/office/drawing/2014/main" id="{F894F998-0FDF-4CA2-802E-4FCFA7674171}"/>
              </a:ext>
            </a:extLst>
          </p:cNvPr>
          <p:cNvGrpSpPr/>
          <p:nvPr userDrawn="1"/>
        </p:nvGrpSpPr>
        <p:grpSpPr>
          <a:xfrm>
            <a:off x="5317576" y="1847165"/>
            <a:ext cx="3601397" cy="2017101"/>
            <a:chOff x="4790661" y="2266122"/>
            <a:chExt cx="1918252" cy="2852530"/>
          </a:xfrm>
        </p:grpSpPr>
        <p:cxnSp>
          <p:nvCxnSpPr>
            <p:cNvPr id="33" name="Straight Connector 32">
              <a:extLst>
                <a:ext uri="{FF2B5EF4-FFF2-40B4-BE49-F238E27FC236}">
                  <a16:creationId xmlns:a16="http://schemas.microsoft.com/office/drawing/2014/main" id="{C1F0C0C8-87C4-49FB-B35B-E937E9D0BEC5}"/>
                </a:ext>
              </a:extLst>
            </p:cNvPr>
            <p:cNvCxnSpPr/>
            <p:nvPr userDrawn="1"/>
          </p:nvCxnSpPr>
          <p:spPr>
            <a:xfrm>
              <a:off x="4790661" y="2266122"/>
              <a:ext cx="191825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4857C5D3-7E33-4894-8AC3-0FD1BEB12F40}"/>
                </a:ext>
              </a:extLst>
            </p:cNvPr>
            <p:cNvCxnSpPr/>
            <p:nvPr userDrawn="1"/>
          </p:nvCxnSpPr>
          <p:spPr>
            <a:xfrm>
              <a:off x="4790661" y="3692387"/>
              <a:ext cx="191825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100BA9F8-92BF-42F0-BD46-D9B7E7422F75}"/>
                </a:ext>
              </a:extLst>
            </p:cNvPr>
            <p:cNvCxnSpPr/>
            <p:nvPr userDrawn="1"/>
          </p:nvCxnSpPr>
          <p:spPr>
            <a:xfrm>
              <a:off x="4790661" y="5118652"/>
              <a:ext cx="191825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sp>
        <p:nvSpPr>
          <p:cNvPr id="39" name="Text Placeholder 39">
            <a:extLst>
              <a:ext uri="{FF2B5EF4-FFF2-40B4-BE49-F238E27FC236}">
                <a16:creationId xmlns:a16="http://schemas.microsoft.com/office/drawing/2014/main" id="{9760B601-DCBC-47C8-95BE-A5DFCCBAD096}"/>
              </a:ext>
            </a:extLst>
          </p:cNvPr>
          <p:cNvSpPr>
            <a:spLocks noGrp="1"/>
          </p:cNvSpPr>
          <p:nvPr>
            <p:ph type="body" sz="quarter" idx="20" hasCustomPrompt="1"/>
          </p:nvPr>
        </p:nvSpPr>
        <p:spPr>
          <a:xfrm>
            <a:off x="5374882" y="1097732"/>
            <a:ext cx="3544091" cy="569117"/>
          </a:xfrm>
        </p:spPr>
        <p:txBody>
          <a:bodyPr anchor="ctr">
            <a:noAutofit/>
          </a:bodyPr>
          <a:lstStyle>
            <a:lvl1pPr marL="0" indent="0" algn="l">
              <a:buNone/>
              <a:defRPr sz="1013">
                <a:solidFill>
                  <a:schemeClr val="tx1"/>
                </a:solidFill>
              </a:defRPr>
            </a:lvl1pPr>
            <a:lvl2pPr marL="257175" indent="0">
              <a:buNone/>
              <a:defRPr sz="900">
                <a:solidFill>
                  <a:schemeClr val="bg1"/>
                </a:solidFill>
              </a:defRPr>
            </a:lvl2pPr>
            <a:lvl3pPr marL="514350" indent="0">
              <a:buNone/>
              <a:defRPr sz="788">
                <a:solidFill>
                  <a:schemeClr val="bg1"/>
                </a:solidFill>
              </a:defRPr>
            </a:lvl3pPr>
            <a:lvl4pPr marL="771525" indent="0">
              <a:buNone/>
              <a:defRPr sz="675">
                <a:solidFill>
                  <a:schemeClr val="bg1"/>
                </a:solidFill>
              </a:defRPr>
            </a:lvl4pPr>
            <a:lvl5pPr marL="1028700" indent="0">
              <a:buNone/>
              <a:defRPr sz="675">
                <a:solidFill>
                  <a:schemeClr val="bg1"/>
                </a:solidFill>
              </a:defRPr>
            </a:lvl5pPr>
          </a:lstStyle>
          <a:p>
            <a:pPr lvl="0"/>
            <a:r>
              <a:rPr lang="en-US"/>
              <a:t>Add your text here</a:t>
            </a:r>
          </a:p>
        </p:txBody>
      </p:sp>
      <p:sp>
        <p:nvSpPr>
          <p:cNvPr id="40" name="Text Placeholder 39">
            <a:extLst>
              <a:ext uri="{FF2B5EF4-FFF2-40B4-BE49-F238E27FC236}">
                <a16:creationId xmlns:a16="http://schemas.microsoft.com/office/drawing/2014/main" id="{179CBA0C-6465-4209-AF3F-548A57F20CE8}"/>
              </a:ext>
            </a:extLst>
          </p:cNvPr>
          <p:cNvSpPr>
            <a:spLocks noGrp="1"/>
          </p:cNvSpPr>
          <p:nvPr>
            <p:ph type="body" sz="quarter" idx="21" hasCustomPrompt="1"/>
          </p:nvPr>
        </p:nvSpPr>
        <p:spPr>
          <a:xfrm>
            <a:off x="5374882" y="2056316"/>
            <a:ext cx="3544091" cy="569117"/>
          </a:xfrm>
        </p:spPr>
        <p:txBody>
          <a:bodyPr anchor="ctr">
            <a:noAutofit/>
          </a:bodyPr>
          <a:lstStyle>
            <a:lvl1pPr marL="0" indent="0" algn="l">
              <a:buNone/>
              <a:defRPr sz="1013">
                <a:solidFill>
                  <a:schemeClr val="tx1"/>
                </a:solidFill>
              </a:defRPr>
            </a:lvl1pPr>
            <a:lvl2pPr marL="257175" indent="0">
              <a:buNone/>
              <a:defRPr sz="900">
                <a:solidFill>
                  <a:schemeClr val="bg1"/>
                </a:solidFill>
              </a:defRPr>
            </a:lvl2pPr>
            <a:lvl3pPr marL="514350" indent="0">
              <a:buNone/>
              <a:defRPr sz="788">
                <a:solidFill>
                  <a:schemeClr val="bg1"/>
                </a:solidFill>
              </a:defRPr>
            </a:lvl3pPr>
            <a:lvl4pPr marL="771525" indent="0">
              <a:buNone/>
              <a:defRPr sz="675">
                <a:solidFill>
                  <a:schemeClr val="bg1"/>
                </a:solidFill>
              </a:defRPr>
            </a:lvl4pPr>
            <a:lvl5pPr marL="1028700" indent="0">
              <a:buNone/>
              <a:defRPr sz="675">
                <a:solidFill>
                  <a:schemeClr val="bg1"/>
                </a:solidFill>
              </a:defRPr>
            </a:lvl5pPr>
          </a:lstStyle>
          <a:p>
            <a:pPr lvl="0"/>
            <a:r>
              <a:rPr lang="en-US"/>
              <a:t>Add your text here</a:t>
            </a:r>
          </a:p>
        </p:txBody>
      </p:sp>
      <p:sp>
        <p:nvSpPr>
          <p:cNvPr id="41" name="Text Placeholder 39">
            <a:extLst>
              <a:ext uri="{FF2B5EF4-FFF2-40B4-BE49-F238E27FC236}">
                <a16:creationId xmlns:a16="http://schemas.microsoft.com/office/drawing/2014/main" id="{99852211-6BD9-4B69-BBC9-F2181F272D23}"/>
              </a:ext>
            </a:extLst>
          </p:cNvPr>
          <p:cNvSpPr>
            <a:spLocks noGrp="1"/>
          </p:cNvSpPr>
          <p:nvPr>
            <p:ph type="body" sz="quarter" idx="22" hasCustomPrompt="1"/>
          </p:nvPr>
        </p:nvSpPr>
        <p:spPr>
          <a:xfrm>
            <a:off x="5374882" y="3052498"/>
            <a:ext cx="3544091" cy="569117"/>
          </a:xfrm>
        </p:spPr>
        <p:txBody>
          <a:bodyPr anchor="ctr">
            <a:noAutofit/>
          </a:bodyPr>
          <a:lstStyle>
            <a:lvl1pPr marL="0" indent="0" algn="l">
              <a:buNone/>
              <a:defRPr sz="1013">
                <a:solidFill>
                  <a:schemeClr val="tx1"/>
                </a:solidFill>
              </a:defRPr>
            </a:lvl1pPr>
            <a:lvl2pPr marL="257175" indent="0">
              <a:buNone/>
              <a:defRPr sz="900">
                <a:solidFill>
                  <a:schemeClr val="bg1"/>
                </a:solidFill>
              </a:defRPr>
            </a:lvl2pPr>
            <a:lvl3pPr marL="514350" indent="0">
              <a:buNone/>
              <a:defRPr sz="788">
                <a:solidFill>
                  <a:schemeClr val="bg1"/>
                </a:solidFill>
              </a:defRPr>
            </a:lvl3pPr>
            <a:lvl4pPr marL="771525" indent="0">
              <a:buNone/>
              <a:defRPr sz="675">
                <a:solidFill>
                  <a:schemeClr val="bg1"/>
                </a:solidFill>
              </a:defRPr>
            </a:lvl4pPr>
            <a:lvl5pPr marL="1028700" indent="0">
              <a:buNone/>
              <a:defRPr sz="675">
                <a:solidFill>
                  <a:schemeClr val="bg1"/>
                </a:solidFill>
              </a:defRPr>
            </a:lvl5pPr>
          </a:lstStyle>
          <a:p>
            <a:pPr lvl="0"/>
            <a:r>
              <a:rPr lang="en-US"/>
              <a:t>Add your text here</a:t>
            </a:r>
          </a:p>
        </p:txBody>
      </p:sp>
      <p:sp>
        <p:nvSpPr>
          <p:cNvPr id="42" name="Text Placeholder 39">
            <a:extLst>
              <a:ext uri="{FF2B5EF4-FFF2-40B4-BE49-F238E27FC236}">
                <a16:creationId xmlns:a16="http://schemas.microsoft.com/office/drawing/2014/main" id="{EEF11D65-7095-41D2-9630-E2EB44552E58}"/>
              </a:ext>
            </a:extLst>
          </p:cNvPr>
          <p:cNvSpPr>
            <a:spLocks noGrp="1"/>
          </p:cNvSpPr>
          <p:nvPr>
            <p:ph type="body" sz="quarter" idx="23" hasCustomPrompt="1"/>
          </p:nvPr>
        </p:nvSpPr>
        <p:spPr>
          <a:xfrm>
            <a:off x="5374882" y="4045766"/>
            <a:ext cx="3544091" cy="569117"/>
          </a:xfrm>
        </p:spPr>
        <p:txBody>
          <a:bodyPr anchor="ctr">
            <a:noAutofit/>
          </a:bodyPr>
          <a:lstStyle>
            <a:lvl1pPr marL="0" indent="0" algn="l">
              <a:buNone/>
              <a:defRPr sz="1013">
                <a:solidFill>
                  <a:schemeClr val="tx1"/>
                </a:solidFill>
              </a:defRPr>
            </a:lvl1pPr>
            <a:lvl2pPr marL="257175" indent="0">
              <a:buNone/>
              <a:defRPr sz="900">
                <a:solidFill>
                  <a:schemeClr val="bg1"/>
                </a:solidFill>
              </a:defRPr>
            </a:lvl2pPr>
            <a:lvl3pPr marL="514350" indent="0">
              <a:buNone/>
              <a:defRPr sz="788">
                <a:solidFill>
                  <a:schemeClr val="bg1"/>
                </a:solidFill>
              </a:defRPr>
            </a:lvl3pPr>
            <a:lvl4pPr marL="771525" indent="0">
              <a:buNone/>
              <a:defRPr sz="675">
                <a:solidFill>
                  <a:schemeClr val="bg1"/>
                </a:solidFill>
              </a:defRPr>
            </a:lvl4pPr>
            <a:lvl5pPr marL="1028700" indent="0">
              <a:buNone/>
              <a:defRPr sz="675">
                <a:solidFill>
                  <a:schemeClr val="bg1"/>
                </a:solidFill>
              </a:defRPr>
            </a:lvl5pPr>
          </a:lstStyle>
          <a:p>
            <a:pPr lvl="0"/>
            <a:r>
              <a:rPr lang="en-US"/>
              <a:t>Add your text here</a:t>
            </a:r>
          </a:p>
        </p:txBody>
      </p:sp>
      <p:sp>
        <p:nvSpPr>
          <p:cNvPr id="43" name="Picture Placeholder 33">
            <a:extLst>
              <a:ext uri="{FF2B5EF4-FFF2-40B4-BE49-F238E27FC236}">
                <a16:creationId xmlns:a16="http://schemas.microsoft.com/office/drawing/2014/main" id="{1644FD94-AD03-4C4F-A1A5-085DD8F56646}"/>
              </a:ext>
            </a:extLst>
          </p:cNvPr>
          <p:cNvSpPr>
            <a:spLocks noGrp="1"/>
          </p:cNvSpPr>
          <p:nvPr>
            <p:ph type="pic" sz="quarter" idx="13"/>
          </p:nvPr>
        </p:nvSpPr>
        <p:spPr>
          <a:xfrm>
            <a:off x="3920679" y="1078155"/>
            <a:ext cx="860494" cy="608275"/>
          </a:xfrm>
        </p:spPr>
        <p:txBody>
          <a:bodyPr>
            <a:normAutofit/>
          </a:bodyPr>
          <a:lstStyle>
            <a:lvl1pPr marL="0" indent="0" algn="ctr">
              <a:buNone/>
              <a:defRPr sz="900">
                <a:solidFill>
                  <a:schemeClr val="bg1"/>
                </a:solidFill>
              </a:defRPr>
            </a:lvl1pPr>
          </a:lstStyle>
          <a:p>
            <a:r>
              <a:rPr lang="en-US"/>
              <a:t>Click icon to add picture</a:t>
            </a:r>
          </a:p>
        </p:txBody>
      </p:sp>
      <p:sp>
        <p:nvSpPr>
          <p:cNvPr id="44" name="Picture Placeholder 33">
            <a:extLst>
              <a:ext uri="{FF2B5EF4-FFF2-40B4-BE49-F238E27FC236}">
                <a16:creationId xmlns:a16="http://schemas.microsoft.com/office/drawing/2014/main" id="{9A1BE0BE-1FFD-445C-B6BA-E4A602D22112}"/>
              </a:ext>
            </a:extLst>
          </p:cNvPr>
          <p:cNvSpPr>
            <a:spLocks noGrp="1"/>
          </p:cNvSpPr>
          <p:nvPr>
            <p:ph type="pic" sz="quarter" idx="24"/>
          </p:nvPr>
        </p:nvSpPr>
        <p:spPr>
          <a:xfrm>
            <a:off x="3920679" y="2036739"/>
            <a:ext cx="860494" cy="608275"/>
          </a:xfrm>
        </p:spPr>
        <p:txBody>
          <a:bodyPr>
            <a:normAutofit/>
          </a:bodyPr>
          <a:lstStyle>
            <a:lvl1pPr marL="0" indent="0" algn="ctr">
              <a:buNone/>
              <a:defRPr sz="900">
                <a:solidFill>
                  <a:schemeClr val="bg1"/>
                </a:solidFill>
              </a:defRPr>
            </a:lvl1pPr>
          </a:lstStyle>
          <a:p>
            <a:r>
              <a:rPr lang="en-US"/>
              <a:t>Click icon to add picture</a:t>
            </a:r>
          </a:p>
        </p:txBody>
      </p:sp>
      <p:sp>
        <p:nvSpPr>
          <p:cNvPr id="45" name="Picture Placeholder 33">
            <a:extLst>
              <a:ext uri="{FF2B5EF4-FFF2-40B4-BE49-F238E27FC236}">
                <a16:creationId xmlns:a16="http://schemas.microsoft.com/office/drawing/2014/main" id="{B577AF17-6C7E-48B9-B267-0874B232A710}"/>
              </a:ext>
            </a:extLst>
          </p:cNvPr>
          <p:cNvSpPr>
            <a:spLocks noGrp="1"/>
          </p:cNvSpPr>
          <p:nvPr>
            <p:ph type="pic" sz="quarter" idx="25"/>
          </p:nvPr>
        </p:nvSpPr>
        <p:spPr>
          <a:xfrm>
            <a:off x="3920679" y="3032921"/>
            <a:ext cx="860494" cy="608275"/>
          </a:xfrm>
        </p:spPr>
        <p:txBody>
          <a:bodyPr>
            <a:normAutofit/>
          </a:bodyPr>
          <a:lstStyle>
            <a:lvl1pPr marL="0" indent="0" algn="ctr">
              <a:buNone/>
              <a:defRPr sz="900">
                <a:solidFill>
                  <a:schemeClr val="bg1"/>
                </a:solidFill>
              </a:defRPr>
            </a:lvl1pPr>
          </a:lstStyle>
          <a:p>
            <a:r>
              <a:rPr lang="en-US"/>
              <a:t>Click icon to add picture</a:t>
            </a:r>
          </a:p>
        </p:txBody>
      </p:sp>
      <p:sp>
        <p:nvSpPr>
          <p:cNvPr id="46" name="Picture Placeholder 33">
            <a:extLst>
              <a:ext uri="{FF2B5EF4-FFF2-40B4-BE49-F238E27FC236}">
                <a16:creationId xmlns:a16="http://schemas.microsoft.com/office/drawing/2014/main" id="{98A01AB1-3434-46C7-B1B3-90AFD4B1799F}"/>
              </a:ext>
            </a:extLst>
          </p:cNvPr>
          <p:cNvSpPr>
            <a:spLocks noGrp="1"/>
          </p:cNvSpPr>
          <p:nvPr>
            <p:ph type="pic" sz="quarter" idx="26"/>
          </p:nvPr>
        </p:nvSpPr>
        <p:spPr>
          <a:xfrm>
            <a:off x="3920679" y="4026189"/>
            <a:ext cx="860494" cy="608275"/>
          </a:xfrm>
        </p:spPr>
        <p:txBody>
          <a:bodyPr>
            <a:normAutofit/>
          </a:bodyPr>
          <a:lstStyle>
            <a:lvl1pPr marL="0" indent="0" algn="ctr">
              <a:buNone/>
              <a:defRPr sz="900">
                <a:solidFill>
                  <a:schemeClr val="bg1"/>
                </a:solidFill>
              </a:defRPr>
            </a:lvl1pPr>
          </a:lstStyle>
          <a:p>
            <a:r>
              <a:rPr lang="en-US"/>
              <a:t>Click icon to add picture</a:t>
            </a:r>
          </a:p>
        </p:txBody>
      </p:sp>
    </p:spTree>
    <p:extLst>
      <p:ext uri="{BB962C8B-B14F-4D97-AF65-F5344CB8AC3E}">
        <p14:creationId xmlns:p14="http://schemas.microsoft.com/office/powerpoint/2010/main" val="792561126"/>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9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B3C88-F13B-4B5F-920D-B4EFFAA592E5}"/>
              </a:ext>
            </a:extLst>
          </p:cNvPr>
          <p:cNvSpPr>
            <a:spLocks noGrp="1"/>
          </p:cNvSpPr>
          <p:nvPr>
            <p:ph type="title"/>
          </p:nvPr>
        </p:nvSpPr>
        <p:spPr>
          <a:xfrm>
            <a:off x="278606" y="195263"/>
            <a:ext cx="8640366" cy="569118"/>
          </a:xfrm>
        </p:spPr>
        <p:txBody>
          <a:bodyPr/>
          <a:lstStyle/>
          <a:p>
            <a:r>
              <a:rPr lang="en-US"/>
              <a:t>Click to edit Master title style</a:t>
            </a:r>
          </a:p>
        </p:txBody>
      </p:sp>
      <p:sp>
        <p:nvSpPr>
          <p:cNvPr id="17" name="Slide Number Placeholder 4">
            <a:extLst>
              <a:ext uri="{FF2B5EF4-FFF2-40B4-BE49-F238E27FC236}">
                <a16:creationId xmlns:a16="http://schemas.microsoft.com/office/drawing/2014/main" id="{76336E3A-55EE-4423-B1AA-7489CA988813}"/>
              </a:ext>
            </a:extLst>
          </p:cNvPr>
          <p:cNvSpPr>
            <a:spLocks noGrp="1"/>
          </p:cNvSpPr>
          <p:nvPr>
            <p:ph type="sldNum" sz="quarter" idx="12"/>
          </p:nvPr>
        </p:nvSpPr>
        <p:spPr>
          <a:xfrm>
            <a:off x="8639176" y="4936484"/>
            <a:ext cx="279797" cy="154578"/>
          </a:xfrm>
        </p:spPr>
        <p:txBody>
          <a:bodyPr/>
          <a:lstStyle/>
          <a:p>
            <a:pPr defTabSz="514350"/>
            <a:fld id="{03DC2DEF-D2FE-4B45-ABA4-9F153FD1C98A}" type="slidenum">
              <a:rPr lang="en-US" smtClean="0">
                <a:solidFill>
                  <a:prstClr val="white"/>
                </a:solidFill>
              </a:rPr>
              <a:pPr defTabSz="514350"/>
              <a:t>‹#›</a:t>
            </a:fld>
            <a:endParaRPr lang="en-US">
              <a:solidFill>
                <a:prstClr val="white"/>
              </a:solidFill>
            </a:endParaRPr>
          </a:p>
        </p:txBody>
      </p:sp>
      <p:cxnSp>
        <p:nvCxnSpPr>
          <p:cNvPr id="24" name="Straight Connector 23">
            <a:extLst>
              <a:ext uri="{FF2B5EF4-FFF2-40B4-BE49-F238E27FC236}">
                <a16:creationId xmlns:a16="http://schemas.microsoft.com/office/drawing/2014/main" id="{0C61EA57-B8EA-4589-A9DD-E25F300D5AFD}"/>
              </a:ext>
            </a:extLst>
          </p:cNvPr>
          <p:cNvCxnSpPr/>
          <p:nvPr userDrawn="1"/>
        </p:nvCxnSpPr>
        <p:spPr>
          <a:xfrm>
            <a:off x="3592997" y="5188226"/>
            <a:ext cx="143868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1DD2DC66-11E4-4714-A8DE-E8AC34D49655}"/>
              </a:ext>
            </a:extLst>
          </p:cNvPr>
          <p:cNvSpPr/>
          <p:nvPr userDrawn="1"/>
        </p:nvSpPr>
        <p:spPr>
          <a:xfrm>
            <a:off x="278606" y="925118"/>
            <a:ext cx="1719900" cy="18207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23" name="Rectangle 22">
            <a:extLst>
              <a:ext uri="{FF2B5EF4-FFF2-40B4-BE49-F238E27FC236}">
                <a16:creationId xmlns:a16="http://schemas.microsoft.com/office/drawing/2014/main" id="{EAF541B1-4F4B-40BC-BF0B-B80864399D0C}"/>
              </a:ext>
            </a:extLst>
          </p:cNvPr>
          <p:cNvSpPr/>
          <p:nvPr userDrawn="1"/>
        </p:nvSpPr>
        <p:spPr>
          <a:xfrm>
            <a:off x="278606" y="2829881"/>
            <a:ext cx="1719900" cy="18207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26" name="Rectangle 25">
            <a:extLst>
              <a:ext uri="{FF2B5EF4-FFF2-40B4-BE49-F238E27FC236}">
                <a16:creationId xmlns:a16="http://schemas.microsoft.com/office/drawing/2014/main" id="{DB837A4A-8DA3-4F45-9468-2C7DE5B35803}"/>
              </a:ext>
            </a:extLst>
          </p:cNvPr>
          <p:cNvSpPr/>
          <p:nvPr userDrawn="1"/>
        </p:nvSpPr>
        <p:spPr>
          <a:xfrm>
            <a:off x="4627977" y="925117"/>
            <a:ext cx="1720678" cy="182070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27" name="Rectangle 26">
            <a:extLst>
              <a:ext uri="{FF2B5EF4-FFF2-40B4-BE49-F238E27FC236}">
                <a16:creationId xmlns:a16="http://schemas.microsoft.com/office/drawing/2014/main" id="{39CA034F-F360-4CF5-B944-C16768254C5A}"/>
              </a:ext>
            </a:extLst>
          </p:cNvPr>
          <p:cNvSpPr/>
          <p:nvPr userDrawn="1"/>
        </p:nvSpPr>
        <p:spPr>
          <a:xfrm>
            <a:off x="4627977" y="2829880"/>
            <a:ext cx="1720678" cy="1820701"/>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43" name="Picture Placeholder 33">
            <a:extLst>
              <a:ext uri="{FF2B5EF4-FFF2-40B4-BE49-F238E27FC236}">
                <a16:creationId xmlns:a16="http://schemas.microsoft.com/office/drawing/2014/main" id="{1644FD94-AD03-4C4F-A1A5-085DD8F56646}"/>
              </a:ext>
            </a:extLst>
          </p:cNvPr>
          <p:cNvSpPr>
            <a:spLocks noGrp="1"/>
          </p:cNvSpPr>
          <p:nvPr>
            <p:ph type="pic" sz="quarter" idx="13"/>
          </p:nvPr>
        </p:nvSpPr>
        <p:spPr>
          <a:xfrm>
            <a:off x="461606" y="1285466"/>
            <a:ext cx="1353903" cy="1100000"/>
          </a:xfrm>
        </p:spPr>
        <p:txBody>
          <a:bodyPr>
            <a:normAutofit/>
          </a:bodyPr>
          <a:lstStyle>
            <a:lvl1pPr marL="0" indent="0" algn="ctr">
              <a:buNone/>
              <a:defRPr sz="900">
                <a:solidFill>
                  <a:schemeClr val="bg1"/>
                </a:solidFill>
              </a:defRPr>
            </a:lvl1pPr>
          </a:lstStyle>
          <a:p>
            <a:r>
              <a:rPr lang="en-US"/>
              <a:t>Click icon to add picture</a:t>
            </a:r>
          </a:p>
        </p:txBody>
      </p:sp>
      <p:sp>
        <p:nvSpPr>
          <p:cNvPr id="32" name="Rectangle 31">
            <a:extLst>
              <a:ext uri="{FF2B5EF4-FFF2-40B4-BE49-F238E27FC236}">
                <a16:creationId xmlns:a16="http://schemas.microsoft.com/office/drawing/2014/main" id="{ECA01639-D8FA-4F18-8FE5-E923F5A1BB48}"/>
              </a:ext>
            </a:extLst>
          </p:cNvPr>
          <p:cNvSpPr/>
          <p:nvPr userDrawn="1"/>
        </p:nvSpPr>
        <p:spPr>
          <a:xfrm>
            <a:off x="2047921" y="925118"/>
            <a:ext cx="2506686" cy="182070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34" name="Rectangle 33">
            <a:extLst>
              <a:ext uri="{FF2B5EF4-FFF2-40B4-BE49-F238E27FC236}">
                <a16:creationId xmlns:a16="http://schemas.microsoft.com/office/drawing/2014/main" id="{AF02D09E-3C25-405E-BF24-A884A07C224A}"/>
              </a:ext>
            </a:extLst>
          </p:cNvPr>
          <p:cNvSpPr/>
          <p:nvPr userDrawn="1"/>
        </p:nvSpPr>
        <p:spPr>
          <a:xfrm>
            <a:off x="2047921" y="2829880"/>
            <a:ext cx="2506686" cy="182070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39" name="Text Placeholder 39">
            <a:extLst>
              <a:ext uri="{FF2B5EF4-FFF2-40B4-BE49-F238E27FC236}">
                <a16:creationId xmlns:a16="http://schemas.microsoft.com/office/drawing/2014/main" id="{9760B601-DCBC-47C8-95BE-A5DFCCBAD096}"/>
              </a:ext>
            </a:extLst>
          </p:cNvPr>
          <p:cNvSpPr>
            <a:spLocks noGrp="1"/>
          </p:cNvSpPr>
          <p:nvPr>
            <p:ph type="body" sz="quarter" idx="20" hasCustomPrompt="1"/>
          </p:nvPr>
        </p:nvSpPr>
        <p:spPr>
          <a:xfrm>
            <a:off x="2175184" y="1095095"/>
            <a:ext cx="2252160" cy="1480743"/>
          </a:xfrm>
        </p:spPr>
        <p:txBody>
          <a:bodyPr anchor="ctr">
            <a:noAutofit/>
          </a:bodyPr>
          <a:lstStyle>
            <a:lvl1pPr marL="0" indent="0" algn="l">
              <a:buNone/>
              <a:defRPr sz="1013">
                <a:solidFill>
                  <a:schemeClr val="tx1"/>
                </a:solidFill>
              </a:defRPr>
            </a:lvl1pPr>
            <a:lvl2pPr marL="257175" indent="0">
              <a:buNone/>
              <a:defRPr sz="900">
                <a:solidFill>
                  <a:schemeClr val="bg1"/>
                </a:solidFill>
              </a:defRPr>
            </a:lvl2pPr>
            <a:lvl3pPr marL="514350" indent="0">
              <a:buNone/>
              <a:defRPr sz="788">
                <a:solidFill>
                  <a:schemeClr val="bg1"/>
                </a:solidFill>
              </a:defRPr>
            </a:lvl3pPr>
            <a:lvl4pPr marL="771525" indent="0">
              <a:buNone/>
              <a:defRPr sz="675">
                <a:solidFill>
                  <a:schemeClr val="bg1"/>
                </a:solidFill>
              </a:defRPr>
            </a:lvl4pPr>
            <a:lvl5pPr marL="1028700" indent="0">
              <a:buNone/>
              <a:defRPr sz="675">
                <a:solidFill>
                  <a:schemeClr val="bg1"/>
                </a:solidFill>
              </a:defRPr>
            </a:lvl5pPr>
          </a:lstStyle>
          <a:p>
            <a:pPr lvl="0"/>
            <a:r>
              <a:rPr lang="en-US"/>
              <a:t>Add your text here</a:t>
            </a:r>
          </a:p>
        </p:txBody>
      </p:sp>
      <p:sp>
        <p:nvSpPr>
          <p:cNvPr id="35" name="Text Placeholder 39">
            <a:extLst>
              <a:ext uri="{FF2B5EF4-FFF2-40B4-BE49-F238E27FC236}">
                <a16:creationId xmlns:a16="http://schemas.microsoft.com/office/drawing/2014/main" id="{33BDF68D-A417-4526-95BD-83DC0A4FA5B1}"/>
              </a:ext>
            </a:extLst>
          </p:cNvPr>
          <p:cNvSpPr>
            <a:spLocks noGrp="1"/>
          </p:cNvSpPr>
          <p:nvPr>
            <p:ph type="body" sz="quarter" idx="27" hasCustomPrompt="1"/>
          </p:nvPr>
        </p:nvSpPr>
        <p:spPr>
          <a:xfrm>
            <a:off x="2175184" y="2999857"/>
            <a:ext cx="2252160" cy="1480743"/>
          </a:xfrm>
        </p:spPr>
        <p:txBody>
          <a:bodyPr anchor="ctr">
            <a:noAutofit/>
          </a:bodyPr>
          <a:lstStyle>
            <a:lvl1pPr marL="0" indent="0" algn="l">
              <a:buNone/>
              <a:defRPr sz="1013">
                <a:solidFill>
                  <a:schemeClr val="tx1"/>
                </a:solidFill>
              </a:defRPr>
            </a:lvl1pPr>
            <a:lvl2pPr marL="257175" indent="0">
              <a:buNone/>
              <a:defRPr sz="900">
                <a:solidFill>
                  <a:schemeClr val="bg1"/>
                </a:solidFill>
              </a:defRPr>
            </a:lvl2pPr>
            <a:lvl3pPr marL="514350" indent="0">
              <a:buNone/>
              <a:defRPr sz="788">
                <a:solidFill>
                  <a:schemeClr val="bg1"/>
                </a:solidFill>
              </a:defRPr>
            </a:lvl3pPr>
            <a:lvl4pPr marL="771525" indent="0">
              <a:buNone/>
              <a:defRPr sz="675">
                <a:solidFill>
                  <a:schemeClr val="bg1"/>
                </a:solidFill>
              </a:defRPr>
            </a:lvl4pPr>
            <a:lvl5pPr marL="1028700" indent="0">
              <a:buNone/>
              <a:defRPr sz="675">
                <a:solidFill>
                  <a:schemeClr val="bg1"/>
                </a:solidFill>
              </a:defRPr>
            </a:lvl5pPr>
          </a:lstStyle>
          <a:p>
            <a:pPr lvl="0"/>
            <a:r>
              <a:rPr lang="en-US"/>
              <a:t>Add your text here</a:t>
            </a:r>
          </a:p>
        </p:txBody>
      </p:sp>
      <p:sp>
        <p:nvSpPr>
          <p:cNvPr id="36" name="Rectangle 35">
            <a:extLst>
              <a:ext uri="{FF2B5EF4-FFF2-40B4-BE49-F238E27FC236}">
                <a16:creationId xmlns:a16="http://schemas.microsoft.com/office/drawing/2014/main" id="{1C6F0F84-9668-4EA8-A3F5-3AD5AED3EFDD}"/>
              </a:ext>
            </a:extLst>
          </p:cNvPr>
          <p:cNvSpPr/>
          <p:nvPr userDrawn="1"/>
        </p:nvSpPr>
        <p:spPr>
          <a:xfrm>
            <a:off x="6412286" y="925118"/>
            <a:ext cx="2506686" cy="182070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47" name="Rectangle 46">
            <a:extLst>
              <a:ext uri="{FF2B5EF4-FFF2-40B4-BE49-F238E27FC236}">
                <a16:creationId xmlns:a16="http://schemas.microsoft.com/office/drawing/2014/main" id="{19CCCFCB-4EAD-47A3-8F4A-307EE022DD53}"/>
              </a:ext>
            </a:extLst>
          </p:cNvPr>
          <p:cNvSpPr/>
          <p:nvPr userDrawn="1"/>
        </p:nvSpPr>
        <p:spPr>
          <a:xfrm>
            <a:off x="6412286" y="2829880"/>
            <a:ext cx="2506686" cy="182070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49" name="Text Placeholder 39">
            <a:extLst>
              <a:ext uri="{FF2B5EF4-FFF2-40B4-BE49-F238E27FC236}">
                <a16:creationId xmlns:a16="http://schemas.microsoft.com/office/drawing/2014/main" id="{058CD71F-A7E3-4F68-ADE3-4E6B1BAE3129}"/>
              </a:ext>
            </a:extLst>
          </p:cNvPr>
          <p:cNvSpPr>
            <a:spLocks noGrp="1"/>
          </p:cNvSpPr>
          <p:nvPr>
            <p:ph type="body" sz="quarter" idx="28" hasCustomPrompt="1"/>
          </p:nvPr>
        </p:nvSpPr>
        <p:spPr>
          <a:xfrm>
            <a:off x="6539549" y="1095095"/>
            <a:ext cx="2252160" cy="1480743"/>
          </a:xfrm>
        </p:spPr>
        <p:txBody>
          <a:bodyPr anchor="ctr">
            <a:noAutofit/>
          </a:bodyPr>
          <a:lstStyle>
            <a:lvl1pPr marL="0" indent="0" algn="l">
              <a:buNone/>
              <a:defRPr sz="1013">
                <a:solidFill>
                  <a:schemeClr val="tx1"/>
                </a:solidFill>
              </a:defRPr>
            </a:lvl1pPr>
            <a:lvl2pPr marL="257175" indent="0">
              <a:buNone/>
              <a:defRPr sz="900">
                <a:solidFill>
                  <a:schemeClr val="bg1"/>
                </a:solidFill>
              </a:defRPr>
            </a:lvl2pPr>
            <a:lvl3pPr marL="514350" indent="0">
              <a:buNone/>
              <a:defRPr sz="788">
                <a:solidFill>
                  <a:schemeClr val="bg1"/>
                </a:solidFill>
              </a:defRPr>
            </a:lvl3pPr>
            <a:lvl4pPr marL="771525" indent="0">
              <a:buNone/>
              <a:defRPr sz="675">
                <a:solidFill>
                  <a:schemeClr val="bg1"/>
                </a:solidFill>
              </a:defRPr>
            </a:lvl4pPr>
            <a:lvl5pPr marL="1028700" indent="0">
              <a:buNone/>
              <a:defRPr sz="675">
                <a:solidFill>
                  <a:schemeClr val="bg1"/>
                </a:solidFill>
              </a:defRPr>
            </a:lvl5pPr>
          </a:lstStyle>
          <a:p>
            <a:pPr lvl="0"/>
            <a:r>
              <a:rPr lang="en-US"/>
              <a:t>Add your text here</a:t>
            </a:r>
          </a:p>
        </p:txBody>
      </p:sp>
      <p:sp>
        <p:nvSpPr>
          <p:cNvPr id="50" name="Text Placeholder 39">
            <a:extLst>
              <a:ext uri="{FF2B5EF4-FFF2-40B4-BE49-F238E27FC236}">
                <a16:creationId xmlns:a16="http://schemas.microsoft.com/office/drawing/2014/main" id="{6EC40EC2-3775-4AF2-965D-0235107D8342}"/>
              </a:ext>
            </a:extLst>
          </p:cNvPr>
          <p:cNvSpPr>
            <a:spLocks noGrp="1"/>
          </p:cNvSpPr>
          <p:nvPr>
            <p:ph type="body" sz="quarter" idx="29" hasCustomPrompt="1"/>
          </p:nvPr>
        </p:nvSpPr>
        <p:spPr>
          <a:xfrm>
            <a:off x="6539549" y="2999857"/>
            <a:ext cx="2252160" cy="1480743"/>
          </a:xfrm>
        </p:spPr>
        <p:txBody>
          <a:bodyPr anchor="ctr">
            <a:noAutofit/>
          </a:bodyPr>
          <a:lstStyle>
            <a:lvl1pPr marL="0" indent="0" algn="l">
              <a:buNone/>
              <a:defRPr sz="1013">
                <a:solidFill>
                  <a:schemeClr val="tx1"/>
                </a:solidFill>
              </a:defRPr>
            </a:lvl1pPr>
            <a:lvl2pPr marL="257175" indent="0">
              <a:buNone/>
              <a:defRPr sz="900">
                <a:solidFill>
                  <a:schemeClr val="bg1"/>
                </a:solidFill>
              </a:defRPr>
            </a:lvl2pPr>
            <a:lvl3pPr marL="514350" indent="0">
              <a:buNone/>
              <a:defRPr sz="788">
                <a:solidFill>
                  <a:schemeClr val="bg1"/>
                </a:solidFill>
              </a:defRPr>
            </a:lvl3pPr>
            <a:lvl4pPr marL="771525" indent="0">
              <a:buNone/>
              <a:defRPr sz="675">
                <a:solidFill>
                  <a:schemeClr val="bg1"/>
                </a:solidFill>
              </a:defRPr>
            </a:lvl4pPr>
            <a:lvl5pPr marL="1028700" indent="0">
              <a:buNone/>
              <a:defRPr sz="675">
                <a:solidFill>
                  <a:schemeClr val="bg1"/>
                </a:solidFill>
              </a:defRPr>
            </a:lvl5pPr>
          </a:lstStyle>
          <a:p>
            <a:pPr lvl="0"/>
            <a:r>
              <a:rPr lang="en-US"/>
              <a:t>Add your text here</a:t>
            </a:r>
          </a:p>
        </p:txBody>
      </p:sp>
      <p:sp>
        <p:nvSpPr>
          <p:cNvPr id="51" name="Picture Placeholder 33">
            <a:extLst>
              <a:ext uri="{FF2B5EF4-FFF2-40B4-BE49-F238E27FC236}">
                <a16:creationId xmlns:a16="http://schemas.microsoft.com/office/drawing/2014/main" id="{F196EA03-E36C-4E2A-A82F-8FA76EC2DBFC}"/>
              </a:ext>
            </a:extLst>
          </p:cNvPr>
          <p:cNvSpPr>
            <a:spLocks noGrp="1"/>
          </p:cNvSpPr>
          <p:nvPr>
            <p:ph type="pic" sz="quarter" idx="30"/>
          </p:nvPr>
        </p:nvSpPr>
        <p:spPr>
          <a:xfrm>
            <a:off x="461606" y="3190228"/>
            <a:ext cx="1353903" cy="1100000"/>
          </a:xfrm>
        </p:spPr>
        <p:txBody>
          <a:bodyPr>
            <a:normAutofit/>
          </a:bodyPr>
          <a:lstStyle>
            <a:lvl1pPr marL="0" indent="0" algn="ctr">
              <a:buNone/>
              <a:defRPr sz="900">
                <a:solidFill>
                  <a:schemeClr val="bg1"/>
                </a:solidFill>
              </a:defRPr>
            </a:lvl1pPr>
          </a:lstStyle>
          <a:p>
            <a:r>
              <a:rPr lang="en-US"/>
              <a:t>Click icon to add picture</a:t>
            </a:r>
          </a:p>
        </p:txBody>
      </p:sp>
      <p:sp>
        <p:nvSpPr>
          <p:cNvPr id="52" name="Picture Placeholder 33">
            <a:extLst>
              <a:ext uri="{FF2B5EF4-FFF2-40B4-BE49-F238E27FC236}">
                <a16:creationId xmlns:a16="http://schemas.microsoft.com/office/drawing/2014/main" id="{9A754FAD-4B3A-4A76-9F0D-84DA72FD822B}"/>
              </a:ext>
            </a:extLst>
          </p:cNvPr>
          <p:cNvSpPr>
            <a:spLocks noGrp="1"/>
          </p:cNvSpPr>
          <p:nvPr>
            <p:ph type="pic" sz="quarter" idx="31"/>
          </p:nvPr>
        </p:nvSpPr>
        <p:spPr>
          <a:xfrm>
            <a:off x="4811363" y="3190228"/>
            <a:ext cx="1353903" cy="1100000"/>
          </a:xfrm>
        </p:spPr>
        <p:txBody>
          <a:bodyPr>
            <a:normAutofit/>
          </a:bodyPr>
          <a:lstStyle>
            <a:lvl1pPr marL="0" indent="0" algn="ctr">
              <a:buNone/>
              <a:defRPr sz="900">
                <a:solidFill>
                  <a:schemeClr val="bg1"/>
                </a:solidFill>
              </a:defRPr>
            </a:lvl1pPr>
          </a:lstStyle>
          <a:p>
            <a:r>
              <a:rPr lang="en-US"/>
              <a:t>Click icon to add picture</a:t>
            </a:r>
          </a:p>
        </p:txBody>
      </p:sp>
      <p:sp>
        <p:nvSpPr>
          <p:cNvPr id="53" name="Picture Placeholder 33">
            <a:extLst>
              <a:ext uri="{FF2B5EF4-FFF2-40B4-BE49-F238E27FC236}">
                <a16:creationId xmlns:a16="http://schemas.microsoft.com/office/drawing/2014/main" id="{7A45718F-1012-47C4-BF29-7462E5C6CB90}"/>
              </a:ext>
            </a:extLst>
          </p:cNvPr>
          <p:cNvSpPr>
            <a:spLocks noGrp="1"/>
          </p:cNvSpPr>
          <p:nvPr>
            <p:ph type="pic" sz="quarter" idx="32"/>
          </p:nvPr>
        </p:nvSpPr>
        <p:spPr>
          <a:xfrm>
            <a:off x="4811363" y="1285465"/>
            <a:ext cx="1353903" cy="1100000"/>
          </a:xfrm>
        </p:spPr>
        <p:txBody>
          <a:bodyPr>
            <a:normAutofit/>
          </a:bodyPr>
          <a:lstStyle>
            <a:lvl1pPr marL="0" indent="0" algn="ctr">
              <a:buNone/>
              <a:defRPr sz="900">
                <a:solidFill>
                  <a:schemeClr val="bg1"/>
                </a:solidFill>
              </a:defRPr>
            </a:lvl1pPr>
          </a:lstStyle>
          <a:p>
            <a:r>
              <a:rPr lang="en-US"/>
              <a:t>Click icon to add picture</a:t>
            </a:r>
          </a:p>
        </p:txBody>
      </p:sp>
    </p:spTree>
    <p:extLst>
      <p:ext uri="{BB962C8B-B14F-4D97-AF65-F5344CB8AC3E}">
        <p14:creationId xmlns:p14="http://schemas.microsoft.com/office/powerpoint/2010/main" val="2643711674"/>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10_Title Only">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1DD2DC66-11E4-4714-A8DE-E8AC34D49655}"/>
              </a:ext>
            </a:extLst>
          </p:cNvPr>
          <p:cNvSpPr/>
          <p:nvPr userDrawn="1"/>
        </p:nvSpPr>
        <p:spPr>
          <a:xfrm>
            <a:off x="278606" y="1245653"/>
            <a:ext cx="2014960" cy="1820701"/>
          </a:xfrm>
          <a:prstGeom prst="rect">
            <a:avLst/>
          </a:prstGeom>
          <a:solidFill>
            <a:srgbClr val="0F6F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21" name="Rectangle 20">
            <a:extLst>
              <a:ext uri="{FF2B5EF4-FFF2-40B4-BE49-F238E27FC236}">
                <a16:creationId xmlns:a16="http://schemas.microsoft.com/office/drawing/2014/main" id="{8CD9ECBB-3A0A-409C-B1C0-C8F4C3087894}"/>
              </a:ext>
            </a:extLst>
          </p:cNvPr>
          <p:cNvSpPr/>
          <p:nvPr userDrawn="1"/>
        </p:nvSpPr>
        <p:spPr>
          <a:xfrm>
            <a:off x="2487075" y="1245653"/>
            <a:ext cx="2014960" cy="1820701"/>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22" name="Rectangle 21">
            <a:extLst>
              <a:ext uri="{FF2B5EF4-FFF2-40B4-BE49-F238E27FC236}">
                <a16:creationId xmlns:a16="http://schemas.microsoft.com/office/drawing/2014/main" id="{6FB4FA2C-0414-484D-95CD-C5E17E33E238}"/>
              </a:ext>
            </a:extLst>
          </p:cNvPr>
          <p:cNvSpPr/>
          <p:nvPr userDrawn="1"/>
        </p:nvSpPr>
        <p:spPr>
          <a:xfrm>
            <a:off x="4695543" y="1245653"/>
            <a:ext cx="2014960" cy="1820701"/>
          </a:xfrm>
          <a:prstGeom prst="rect">
            <a:avLst/>
          </a:prstGeom>
          <a:solidFill>
            <a:srgbClr val="0F6F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25" name="Rectangle 24">
            <a:extLst>
              <a:ext uri="{FF2B5EF4-FFF2-40B4-BE49-F238E27FC236}">
                <a16:creationId xmlns:a16="http://schemas.microsoft.com/office/drawing/2014/main" id="{8D0DE753-6478-4950-8F99-15952FCB6521}"/>
              </a:ext>
            </a:extLst>
          </p:cNvPr>
          <p:cNvSpPr/>
          <p:nvPr userDrawn="1"/>
        </p:nvSpPr>
        <p:spPr>
          <a:xfrm>
            <a:off x="6904011" y="1245653"/>
            <a:ext cx="2014960" cy="1820701"/>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2" name="Title 1">
            <a:extLst>
              <a:ext uri="{FF2B5EF4-FFF2-40B4-BE49-F238E27FC236}">
                <a16:creationId xmlns:a16="http://schemas.microsoft.com/office/drawing/2014/main" id="{BADB3C88-F13B-4B5F-920D-B4EFFAA592E5}"/>
              </a:ext>
            </a:extLst>
          </p:cNvPr>
          <p:cNvSpPr>
            <a:spLocks noGrp="1"/>
          </p:cNvSpPr>
          <p:nvPr>
            <p:ph type="title"/>
          </p:nvPr>
        </p:nvSpPr>
        <p:spPr>
          <a:xfrm>
            <a:off x="278606" y="195263"/>
            <a:ext cx="8640366" cy="569118"/>
          </a:xfrm>
        </p:spPr>
        <p:txBody>
          <a:bodyPr/>
          <a:lstStyle/>
          <a:p>
            <a:r>
              <a:rPr lang="en-US"/>
              <a:t>Click to edit Master title style</a:t>
            </a:r>
          </a:p>
        </p:txBody>
      </p:sp>
      <p:sp>
        <p:nvSpPr>
          <p:cNvPr id="17" name="Slide Number Placeholder 4">
            <a:extLst>
              <a:ext uri="{FF2B5EF4-FFF2-40B4-BE49-F238E27FC236}">
                <a16:creationId xmlns:a16="http://schemas.microsoft.com/office/drawing/2014/main" id="{76336E3A-55EE-4423-B1AA-7489CA988813}"/>
              </a:ext>
            </a:extLst>
          </p:cNvPr>
          <p:cNvSpPr>
            <a:spLocks noGrp="1"/>
          </p:cNvSpPr>
          <p:nvPr>
            <p:ph type="sldNum" sz="quarter" idx="12"/>
          </p:nvPr>
        </p:nvSpPr>
        <p:spPr>
          <a:xfrm>
            <a:off x="8639176" y="4936484"/>
            <a:ext cx="279797" cy="154578"/>
          </a:xfrm>
        </p:spPr>
        <p:txBody>
          <a:bodyPr/>
          <a:lstStyle/>
          <a:p>
            <a:pPr defTabSz="514350"/>
            <a:fld id="{03DC2DEF-D2FE-4B45-ABA4-9F153FD1C98A}" type="slidenum">
              <a:rPr lang="en-US" smtClean="0">
                <a:solidFill>
                  <a:prstClr val="white"/>
                </a:solidFill>
              </a:rPr>
              <a:pPr defTabSz="514350"/>
              <a:t>‹#›</a:t>
            </a:fld>
            <a:endParaRPr lang="en-US">
              <a:solidFill>
                <a:prstClr val="white"/>
              </a:solidFill>
            </a:endParaRPr>
          </a:p>
        </p:txBody>
      </p:sp>
      <p:cxnSp>
        <p:nvCxnSpPr>
          <p:cNvPr id="24" name="Straight Connector 23">
            <a:extLst>
              <a:ext uri="{FF2B5EF4-FFF2-40B4-BE49-F238E27FC236}">
                <a16:creationId xmlns:a16="http://schemas.microsoft.com/office/drawing/2014/main" id="{0C61EA57-B8EA-4589-A9DD-E25F300D5AFD}"/>
              </a:ext>
            </a:extLst>
          </p:cNvPr>
          <p:cNvCxnSpPr/>
          <p:nvPr userDrawn="1"/>
        </p:nvCxnSpPr>
        <p:spPr>
          <a:xfrm>
            <a:off x="3592997" y="5188226"/>
            <a:ext cx="143868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3" name="Picture Placeholder 33">
            <a:extLst>
              <a:ext uri="{FF2B5EF4-FFF2-40B4-BE49-F238E27FC236}">
                <a16:creationId xmlns:a16="http://schemas.microsoft.com/office/drawing/2014/main" id="{1644FD94-AD03-4C4F-A1A5-085DD8F56646}"/>
              </a:ext>
            </a:extLst>
          </p:cNvPr>
          <p:cNvSpPr>
            <a:spLocks noGrp="1"/>
          </p:cNvSpPr>
          <p:nvPr>
            <p:ph type="pic" sz="quarter" idx="13"/>
          </p:nvPr>
        </p:nvSpPr>
        <p:spPr>
          <a:xfrm>
            <a:off x="350566" y="1321114"/>
            <a:ext cx="1871041" cy="1669775"/>
          </a:xfrm>
        </p:spPr>
        <p:txBody>
          <a:bodyPr>
            <a:normAutofit/>
          </a:bodyPr>
          <a:lstStyle>
            <a:lvl1pPr marL="0" indent="0" algn="ctr">
              <a:buNone/>
              <a:defRPr sz="900">
                <a:solidFill>
                  <a:schemeClr val="bg1"/>
                </a:solidFill>
              </a:defRPr>
            </a:lvl1pPr>
          </a:lstStyle>
          <a:p>
            <a:r>
              <a:rPr lang="en-US"/>
              <a:t>Click icon to add picture</a:t>
            </a:r>
          </a:p>
        </p:txBody>
      </p:sp>
      <p:sp>
        <p:nvSpPr>
          <p:cNvPr id="28" name="Picture Placeholder 33">
            <a:extLst>
              <a:ext uri="{FF2B5EF4-FFF2-40B4-BE49-F238E27FC236}">
                <a16:creationId xmlns:a16="http://schemas.microsoft.com/office/drawing/2014/main" id="{85BB27A3-DB87-46F4-8CA4-3C04A088E787}"/>
              </a:ext>
            </a:extLst>
          </p:cNvPr>
          <p:cNvSpPr>
            <a:spLocks noGrp="1"/>
          </p:cNvSpPr>
          <p:nvPr>
            <p:ph type="pic" sz="quarter" idx="21"/>
          </p:nvPr>
        </p:nvSpPr>
        <p:spPr>
          <a:xfrm>
            <a:off x="2559035" y="1321114"/>
            <a:ext cx="1871041" cy="1669775"/>
          </a:xfrm>
        </p:spPr>
        <p:txBody>
          <a:bodyPr>
            <a:normAutofit/>
          </a:bodyPr>
          <a:lstStyle>
            <a:lvl1pPr marL="0" indent="0" algn="ctr">
              <a:buNone/>
              <a:defRPr sz="900">
                <a:solidFill>
                  <a:schemeClr val="bg1"/>
                </a:solidFill>
              </a:defRPr>
            </a:lvl1pPr>
          </a:lstStyle>
          <a:p>
            <a:r>
              <a:rPr lang="en-US"/>
              <a:t>Click icon to add picture</a:t>
            </a:r>
          </a:p>
        </p:txBody>
      </p:sp>
      <p:sp>
        <p:nvSpPr>
          <p:cNvPr id="29" name="Picture Placeholder 33">
            <a:extLst>
              <a:ext uri="{FF2B5EF4-FFF2-40B4-BE49-F238E27FC236}">
                <a16:creationId xmlns:a16="http://schemas.microsoft.com/office/drawing/2014/main" id="{F356E399-83ED-4937-A1CC-F591866C0E8C}"/>
              </a:ext>
            </a:extLst>
          </p:cNvPr>
          <p:cNvSpPr>
            <a:spLocks noGrp="1"/>
          </p:cNvSpPr>
          <p:nvPr>
            <p:ph type="pic" sz="quarter" idx="22"/>
          </p:nvPr>
        </p:nvSpPr>
        <p:spPr>
          <a:xfrm>
            <a:off x="4767503" y="1321114"/>
            <a:ext cx="1871041" cy="1669775"/>
          </a:xfrm>
        </p:spPr>
        <p:txBody>
          <a:bodyPr>
            <a:normAutofit/>
          </a:bodyPr>
          <a:lstStyle>
            <a:lvl1pPr marL="0" indent="0" algn="ctr">
              <a:buNone/>
              <a:defRPr sz="900">
                <a:solidFill>
                  <a:schemeClr val="bg1"/>
                </a:solidFill>
              </a:defRPr>
            </a:lvl1pPr>
          </a:lstStyle>
          <a:p>
            <a:r>
              <a:rPr lang="en-US"/>
              <a:t>Click icon to add picture</a:t>
            </a:r>
          </a:p>
        </p:txBody>
      </p:sp>
      <p:sp>
        <p:nvSpPr>
          <p:cNvPr id="30" name="Picture Placeholder 33">
            <a:extLst>
              <a:ext uri="{FF2B5EF4-FFF2-40B4-BE49-F238E27FC236}">
                <a16:creationId xmlns:a16="http://schemas.microsoft.com/office/drawing/2014/main" id="{0967254B-CF1D-4F0D-A7F6-EC4E117B7509}"/>
              </a:ext>
            </a:extLst>
          </p:cNvPr>
          <p:cNvSpPr>
            <a:spLocks noGrp="1"/>
          </p:cNvSpPr>
          <p:nvPr>
            <p:ph type="pic" sz="quarter" idx="23"/>
          </p:nvPr>
        </p:nvSpPr>
        <p:spPr>
          <a:xfrm>
            <a:off x="6975972" y="1321114"/>
            <a:ext cx="1871041" cy="1669775"/>
          </a:xfrm>
        </p:spPr>
        <p:txBody>
          <a:bodyPr>
            <a:normAutofit/>
          </a:bodyPr>
          <a:lstStyle>
            <a:lvl1pPr marL="0" indent="0" algn="ctr">
              <a:buNone/>
              <a:defRPr sz="900">
                <a:solidFill>
                  <a:schemeClr val="bg1"/>
                </a:solidFill>
              </a:defRPr>
            </a:lvl1pPr>
          </a:lstStyle>
          <a:p>
            <a:r>
              <a:rPr lang="en-US"/>
              <a:t>Click icon to add picture</a:t>
            </a:r>
          </a:p>
        </p:txBody>
      </p:sp>
      <p:sp>
        <p:nvSpPr>
          <p:cNvPr id="31" name="Text Placeholder 39">
            <a:extLst>
              <a:ext uri="{FF2B5EF4-FFF2-40B4-BE49-F238E27FC236}">
                <a16:creationId xmlns:a16="http://schemas.microsoft.com/office/drawing/2014/main" id="{0CEF6C35-6F7B-43AD-9E4D-44C2F8A7DFAC}"/>
              </a:ext>
            </a:extLst>
          </p:cNvPr>
          <p:cNvSpPr>
            <a:spLocks noGrp="1"/>
          </p:cNvSpPr>
          <p:nvPr>
            <p:ph type="body" sz="quarter" idx="20" hasCustomPrompt="1"/>
          </p:nvPr>
        </p:nvSpPr>
        <p:spPr>
          <a:xfrm>
            <a:off x="278606" y="3227088"/>
            <a:ext cx="2014960" cy="500086"/>
          </a:xfrm>
        </p:spPr>
        <p:txBody>
          <a:bodyPr anchor="t">
            <a:noAutofit/>
          </a:bodyPr>
          <a:lstStyle>
            <a:lvl1pPr marL="0" indent="0" algn="ctr">
              <a:buNone/>
              <a:defRPr sz="1125" b="1">
                <a:solidFill>
                  <a:schemeClr val="accent1"/>
                </a:solidFill>
                <a:latin typeface="+mj-lt"/>
              </a:defRPr>
            </a:lvl1pPr>
            <a:lvl2pPr marL="257175" indent="0">
              <a:buNone/>
              <a:defRPr sz="900">
                <a:solidFill>
                  <a:schemeClr val="bg1"/>
                </a:solidFill>
              </a:defRPr>
            </a:lvl2pPr>
            <a:lvl3pPr marL="514350" indent="0">
              <a:buNone/>
              <a:defRPr sz="788">
                <a:solidFill>
                  <a:schemeClr val="bg1"/>
                </a:solidFill>
              </a:defRPr>
            </a:lvl3pPr>
            <a:lvl4pPr marL="771525" indent="0">
              <a:buNone/>
              <a:defRPr sz="675">
                <a:solidFill>
                  <a:schemeClr val="bg1"/>
                </a:solidFill>
              </a:defRPr>
            </a:lvl4pPr>
            <a:lvl5pPr marL="1028700" indent="0">
              <a:buNone/>
              <a:defRPr sz="675">
                <a:solidFill>
                  <a:schemeClr val="bg1"/>
                </a:solidFill>
              </a:defRPr>
            </a:lvl5pPr>
          </a:lstStyle>
          <a:p>
            <a:pPr lvl="0"/>
            <a:r>
              <a:rPr lang="en-US"/>
              <a:t>Add your text here</a:t>
            </a:r>
          </a:p>
        </p:txBody>
      </p:sp>
      <p:sp>
        <p:nvSpPr>
          <p:cNvPr id="33" name="Text Placeholder 39">
            <a:extLst>
              <a:ext uri="{FF2B5EF4-FFF2-40B4-BE49-F238E27FC236}">
                <a16:creationId xmlns:a16="http://schemas.microsoft.com/office/drawing/2014/main" id="{44EF032C-161A-4C58-B624-66488C255E1F}"/>
              </a:ext>
            </a:extLst>
          </p:cNvPr>
          <p:cNvSpPr>
            <a:spLocks noGrp="1"/>
          </p:cNvSpPr>
          <p:nvPr>
            <p:ph type="body" sz="quarter" idx="24" hasCustomPrompt="1"/>
          </p:nvPr>
        </p:nvSpPr>
        <p:spPr>
          <a:xfrm>
            <a:off x="278606" y="3793619"/>
            <a:ext cx="2014960" cy="500086"/>
          </a:xfrm>
        </p:spPr>
        <p:txBody>
          <a:bodyPr anchor="t">
            <a:noAutofit/>
          </a:bodyPr>
          <a:lstStyle>
            <a:lvl1pPr marL="0" indent="0" algn="ctr">
              <a:buNone/>
              <a:defRPr sz="900" b="0">
                <a:solidFill>
                  <a:schemeClr val="tx1"/>
                </a:solidFill>
                <a:latin typeface="+mn-lt"/>
              </a:defRPr>
            </a:lvl1pPr>
            <a:lvl2pPr marL="257175" indent="0">
              <a:buNone/>
              <a:defRPr sz="900">
                <a:solidFill>
                  <a:schemeClr val="bg1"/>
                </a:solidFill>
              </a:defRPr>
            </a:lvl2pPr>
            <a:lvl3pPr marL="514350" indent="0">
              <a:buNone/>
              <a:defRPr sz="788">
                <a:solidFill>
                  <a:schemeClr val="bg1"/>
                </a:solidFill>
              </a:defRPr>
            </a:lvl3pPr>
            <a:lvl4pPr marL="771525" indent="0">
              <a:buNone/>
              <a:defRPr sz="675">
                <a:solidFill>
                  <a:schemeClr val="bg1"/>
                </a:solidFill>
              </a:defRPr>
            </a:lvl4pPr>
            <a:lvl5pPr marL="1028700" indent="0">
              <a:buNone/>
              <a:defRPr sz="675">
                <a:solidFill>
                  <a:schemeClr val="bg1"/>
                </a:solidFill>
              </a:defRPr>
            </a:lvl5pPr>
          </a:lstStyle>
          <a:p>
            <a:pPr lvl="0"/>
            <a:r>
              <a:rPr lang="en-US"/>
              <a:t>Add your text here</a:t>
            </a:r>
          </a:p>
        </p:txBody>
      </p:sp>
      <p:sp>
        <p:nvSpPr>
          <p:cNvPr id="37" name="Text Placeholder 39">
            <a:extLst>
              <a:ext uri="{FF2B5EF4-FFF2-40B4-BE49-F238E27FC236}">
                <a16:creationId xmlns:a16="http://schemas.microsoft.com/office/drawing/2014/main" id="{ACF86334-F4A8-4CCD-944F-524700CD8386}"/>
              </a:ext>
            </a:extLst>
          </p:cNvPr>
          <p:cNvSpPr>
            <a:spLocks noGrp="1"/>
          </p:cNvSpPr>
          <p:nvPr>
            <p:ph type="body" sz="quarter" idx="25" hasCustomPrompt="1"/>
          </p:nvPr>
        </p:nvSpPr>
        <p:spPr>
          <a:xfrm>
            <a:off x="2487075" y="3227088"/>
            <a:ext cx="2014960" cy="500086"/>
          </a:xfrm>
        </p:spPr>
        <p:txBody>
          <a:bodyPr anchor="t">
            <a:noAutofit/>
          </a:bodyPr>
          <a:lstStyle>
            <a:lvl1pPr marL="0" indent="0" algn="ctr">
              <a:buNone/>
              <a:defRPr sz="1125" b="1">
                <a:solidFill>
                  <a:schemeClr val="accent2"/>
                </a:solidFill>
                <a:latin typeface="+mj-lt"/>
              </a:defRPr>
            </a:lvl1pPr>
            <a:lvl2pPr marL="257175" indent="0">
              <a:buNone/>
              <a:defRPr sz="900">
                <a:solidFill>
                  <a:schemeClr val="bg1"/>
                </a:solidFill>
              </a:defRPr>
            </a:lvl2pPr>
            <a:lvl3pPr marL="514350" indent="0">
              <a:buNone/>
              <a:defRPr sz="788">
                <a:solidFill>
                  <a:schemeClr val="bg1"/>
                </a:solidFill>
              </a:defRPr>
            </a:lvl3pPr>
            <a:lvl4pPr marL="771525" indent="0">
              <a:buNone/>
              <a:defRPr sz="675">
                <a:solidFill>
                  <a:schemeClr val="bg1"/>
                </a:solidFill>
              </a:defRPr>
            </a:lvl4pPr>
            <a:lvl5pPr marL="1028700" indent="0">
              <a:buNone/>
              <a:defRPr sz="675">
                <a:solidFill>
                  <a:schemeClr val="bg1"/>
                </a:solidFill>
              </a:defRPr>
            </a:lvl5pPr>
          </a:lstStyle>
          <a:p>
            <a:pPr lvl="0"/>
            <a:r>
              <a:rPr lang="en-US"/>
              <a:t>Add your text here</a:t>
            </a:r>
          </a:p>
        </p:txBody>
      </p:sp>
      <p:sp>
        <p:nvSpPr>
          <p:cNvPr id="38" name="Text Placeholder 39">
            <a:extLst>
              <a:ext uri="{FF2B5EF4-FFF2-40B4-BE49-F238E27FC236}">
                <a16:creationId xmlns:a16="http://schemas.microsoft.com/office/drawing/2014/main" id="{135B4AC9-821C-4D70-8A4A-1992394DE432}"/>
              </a:ext>
            </a:extLst>
          </p:cNvPr>
          <p:cNvSpPr>
            <a:spLocks noGrp="1"/>
          </p:cNvSpPr>
          <p:nvPr>
            <p:ph type="body" sz="quarter" idx="26" hasCustomPrompt="1"/>
          </p:nvPr>
        </p:nvSpPr>
        <p:spPr>
          <a:xfrm>
            <a:off x="2487075" y="3793619"/>
            <a:ext cx="2014960" cy="500086"/>
          </a:xfrm>
        </p:spPr>
        <p:txBody>
          <a:bodyPr anchor="t">
            <a:noAutofit/>
          </a:bodyPr>
          <a:lstStyle>
            <a:lvl1pPr marL="0" indent="0" algn="ctr">
              <a:buNone/>
              <a:defRPr sz="900" b="0">
                <a:solidFill>
                  <a:schemeClr val="tx1"/>
                </a:solidFill>
                <a:latin typeface="+mn-lt"/>
              </a:defRPr>
            </a:lvl1pPr>
            <a:lvl2pPr marL="257175" indent="0">
              <a:buNone/>
              <a:defRPr sz="900">
                <a:solidFill>
                  <a:schemeClr val="bg1"/>
                </a:solidFill>
              </a:defRPr>
            </a:lvl2pPr>
            <a:lvl3pPr marL="514350" indent="0">
              <a:buNone/>
              <a:defRPr sz="788">
                <a:solidFill>
                  <a:schemeClr val="bg1"/>
                </a:solidFill>
              </a:defRPr>
            </a:lvl3pPr>
            <a:lvl4pPr marL="771525" indent="0">
              <a:buNone/>
              <a:defRPr sz="675">
                <a:solidFill>
                  <a:schemeClr val="bg1"/>
                </a:solidFill>
              </a:defRPr>
            </a:lvl4pPr>
            <a:lvl5pPr marL="1028700" indent="0">
              <a:buNone/>
              <a:defRPr sz="675">
                <a:solidFill>
                  <a:schemeClr val="bg1"/>
                </a:solidFill>
              </a:defRPr>
            </a:lvl5pPr>
          </a:lstStyle>
          <a:p>
            <a:pPr lvl="0"/>
            <a:r>
              <a:rPr lang="en-US"/>
              <a:t>Add your text here</a:t>
            </a:r>
          </a:p>
        </p:txBody>
      </p:sp>
      <p:sp>
        <p:nvSpPr>
          <p:cNvPr id="40" name="Text Placeholder 39">
            <a:extLst>
              <a:ext uri="{FF2B5EF4-FFF2-40B4-BE49-F238E27FC236}">
                <a16:creationId xmlns:a16="http://schemas.microsoft.com/office/drawing/2014/main" id="{D2CF516C-7598-43D3-95E9-5633F8F4469B}"/>
              </a:ext>
            </a:extLst>
          </p:cNvPr>
          <p:cNvSpPr>
            <a:spLocks noGrp="1"/>
          </p:cNvSpPr>
          <p:nvPr>
            <p:ph type="body" sz="quarter" idx="27" hasCustomPrompt="1"/>
          </p:nvPr>
        </p:nvSpPr>
        <p:spPr>
          <a:xfrm>
            <a:off x="4695543" y="3227088"/>
            <a:ext cx="2014960" cy="500086"/>
          </a:xfrm>
        </p:spPr>
        <p:txBody>
          <a:bodyPr anchor="t">
            <a:noAutofit/>
          </a:bodyPr>
          <a:lstStyle>
            <a:lvl1pPr marL="0" indent="0" algn="ctr">
              <a:buNone/>
              <a:defRPr sz="1125" b="1">
                <a:solidFill>
                  <a:schemeClr val="accent4"/>
                </a:solidFill>
                <a:latin typeface="+mj-lt"/>
              </a:defRPr>
            </a:lvl1pPr>
            <a:lvl2pPr marL="257175" indent="0">
              <a:buNone/>
              <a:defRPr sz="900">
                <a:solidFill>
                  <a:schemeClr val="bg1"/>
                </a:solidFill>
              </a:defRPr>
            </a:lvl2pPr>
            <a:lvl3pPr marL="514350" indent="0">
              <a:buNone/>
              <a:defRPr sz="788">
                <a:solidFill>
                  <a:schemeClr val="bg1"/>
                </a:solidFill>
              </a:defRPr>
            </a:lvl3pPr>
            <a:lvl4pPr marL="771525" indent="0">
              <a:buNone/>
              <a:defRPr sz="675">
                <a:solidFill>
                  <a:schemeClr val="bg1"/>
                </a:solidFill>
              </a:defRPr>
            </a:lvl4pPr>
            <a:lvl5pPr marL="1028700" indent="0">
              <a:buNone/>
              <a:defRPr sz="675">
                <a:solidFill>
                  <a:schemeClr val="bg1"/>
                </a:solidFill>
              </a:defRPr>
            </a:lvl5pPr>
          </a:lstStyle>
          <a:p>
            <a:pPr lvl="0"/>
            <a:r>
              <a:rPr lang="en-US"/>
              <a:t>Add your text here</a:t>
            </a:r>
          </a:p>
        </p:txBody>
      </p:sp>
      <p:sp>
        <p:nvSpPr>
          <p:cNvPr id="41" name="Text Placeholder 39">
            <a:extLst>
              <a:ext uri="{FF2B5EF4-FFF2-40B4-BE49-F238E27FC236}">
                <a16:creationId xmlns:a16="http://schemas.microsoft.com/office/drawing/2014/main" id="{12A6084C-5383-4EFC-8D49-33C5B61E6492}"/>
              </a:ext>
            </a:extLst>
          </p:cNvPr>
          <p:cNvSpPr>
            <a:spLocks noGrp="1"/>
          </p:cNvSpPr>
          <p:nvPr>
            <p:ph type="body" sz="quarter" idx="28" hasCustomPrompt="1"/>
          </p:nvPr>
        </p:nvSpPr>
        <p:spPr>
          <a:xfrm>
            <a:off x="4695543" y="3793619"/>
            <a:ext cx="2014960" cy="500086"/>
          </a:xfrm>
        </p:spPr>
        <p:txBody>
          <a:bodyPr anchor="t">
            <a:noAutofit/>
          </a:bodyPr>
          <a:lstStyle>
            <a:lvl1pPr marL="0" indent="0" algn="ctr">
              <a:buNone/>
              <a:defRPr sz="900" b="0">
                <a:solidFill>
                  <a:schemeClr val="tx1"/>
                </a:solidFill>
                <a:latin typeface="+mn-lt"/>
              </a:defRPr>
            </a:lvl1pPr>
            <a:lvl2pPr marL="257175" indent="0">
              <a:buNone/>
              <a:defRPr sz="900">
                <a:solidFill>
                  <a:schemeClr val="bg1"/>
                </a:solidFill>
              </a:defRPr>
            </a:lvl2pPr>
            <a:lvl3pPr marL="514350" indent="0">
              <a:buNone/>
              <a:defRPr sz="788">
                <a:solidFill>
                  <a:schemeClr val="bg1"/>
                </a:solidFill>
              </a:defRPr>
            </a:lvl3pPr>
            <a:lvl4pPr marL="771525" indent="0">
              <a:buNone/>
              <a:defRPr sz="675">
                <a:solidFill>
                  <a:schemeClr val="bg1"/>
                </a:solidFill>
              </a:defRPr>
            </a:lvl4pPr>
            <a:lvl5pPr marL="1028700" indent="0">
              <a:buNone/>
              <a:defRPr sz="675">
                <a:solidFill>
                  <a:schemeClr val="bg1"/>
                </a:solidFill>
              </a:defRPr>
            </a:lvl5pPr>
          </a:lstStyle>
          <a:p>
            <a:pPr lvl="0"/>
            <a:r>
              <a:rPr lang="en-US"/>
              <a:t>Add your text here</a:t>
            </a:r>
          </a:p>
        </p:txBody>
      </p:sp>
      <p:sp>
        <p:nvSpPr>
          <p:cNvPr id="42" name="Text Placeholder 39">
            <a:extLst>
              <a:ext uri="{FF2B5EF4-FFF2-40B4-BE49-F238E27FC236}">
                <a16:creationId xmlns:a16="http://schemas.microsoft.com/office/drawing/2014/main" id="{EFC5493B-D3CF-41B9-A996-7FBE932504B8}"/>
              </a:ext>
            </a:extLst>
          </p:cNvPr>
          <p:cNvSpPr>
            <a:spLocks noGrp="1"/>
          </p:cNvSpPr>
          <p:nvPr>
            <p:ph type="body" sz="quarter" idx="29" hasCustomPrompt="1"/>
          </p:nvPr>
        </p:nvSpPr>
        <p:spPr>
          <a:xfrm>
            <a:off x="6904014" y="3227088"/>
            <a:ext cx="2014960" cy="500086"/>
          </a:xfrm>
        </p:spPr>
        <p:txBody>
          <a:bodyPr anchor="t">
            <a:noAutofit/>
          </a:bodyPr>
          <a:lstStyle>
            <a:lvl1pPr marL="0" indent="0" algn="ctr">
              <a:buNone/>
              <a:defRPr sz="1125" b="1">
                <a:solidFill>
                  <a:schemeClr val="accent6"/>
                </a:solidFill>
                <a:latin typeface="+mj-lt"/>
              </a:defRPr>
            </a:lvl1pPr>
            <a:lvl2pPr marL="257175" indent="0">
              <a:buNone/>
              <a:defRPr sz="900">
                <a:solidFill>
                  <a:schemeClr val="bg1"/>
                </a:solidFill>
              </a:defRPr>
            </a:lvl2pPr>
            <a:lvl3pPr marL="514350" indent="0">
              <a:buNone/>
              <a:defRPr sz="788">
                <a:solidFill>
                  <a:schemeClr val="bg1"/>
                </a:solidFill>
              </a:defRPr>
            </a:lvl3pPr>
            <a:lvl4pPr marL="771525" indent="0">
              <a:buNone/>
              <a:defRPr sz="675">
                <a:solidFill>
                  <a:schemeClr val="bg1"/>
                </a:solidFill>
              </a:defRPr>
            </a:lvl4pPr>
            <a:lvl5pPr marL="1028700" indent="0">
              <a:buNone/>
              <a:defRPr sz="675">
                <a:solidFill>
                  <a:schemeClr val="bg1"/>
                </a:solidFill>
              </a:defRPr>
            </a:lvl5pPr>
          </a:lstStyle>
          <a:p>
            <a:pPr lvl="0"/>
            <a:r>
              <a:rPr lang="en-US"/>
              <a:t>Add your text here</a:t>
            </a:r>
          </a:p>
        </p:txBody>
      </p:sp>
      <p:sp>
        <p:nvSpPr>
          <p:cNvPr id="44" name="Text Placeholder 39">
            <a:extLst>
              <a:ext uri="{FF2B5EF4-FFF2-40B4-BE49-F238E27FC236}">
                <a16:creationId xmlns:a16="http://schemas.microsoft.com/office/drawing/2014/main" id="{33A98F60-C169-44C1-9654-2239C9C1F29A}"/>
              </a:ext>
            </a:extLst>
          </p:cNvPr>
          <p:cNvSpPr>
            <a:spLocks noGrp="1"/>
          </p:cNvSpPr>
          <p:nvPr>
            <p:ph type="body" sz="quarter" idx="30" hasCustomPrompt="1"/>
          </p:nvPr>
        </p:nvSpPr>
        <p:spPr>
          <a:xfrm>
            <a:off x="6904014" y="3793619"/>
            <a:ext cx="2014960" cy="500086"/>
          </a:xfrm>
        </p:spPr>
        <p:txBody>
          <a:bodyPr anchor="t">
            <a:noAutofit/>
          </a:bodyPr>
          <a:lstStyle>
            <a:lvl1pPr marL="0" indent="0" algn="ctr">
              <a:buNone/>
              <a:defRPr sz="900" b="0">
                <a:solidFill>
                  <a:schemeClr val="tx1"/>
                </a:solidFill>
                <a:latin typeface="+mn-lt"/>
              </a:defRPr>
            </a:lvl1pPr>
            <a:lvl2pPr marL="257175" indent="0">
              <a:buNone/>
              <a:defRPr sz="900">
                <a:solidFill>
                  <a:schemeClr val="bg1"/>
                </a:solidFill>
              </a:defRPr>
            </a:lvl2pPr>
            <a:lvl3pPr marL="514350" indent="0">
              <a:buNone/>
              <a:defRPr sz="788">
                <a:solidFill>
                  <a:schemeClr val="bg1"/>
                </a:solidFill>
              </a:defRPr>
            </a:lvl3pPr>
            <a:lvl4pPr marL="771525" indent="0">
              <a:buNone/>
              <a:defRPr sz="675">
                <a:solidFill>
                  <a:schemeClr val="bg1"/>
                </a:solidFill>
              </a:defRPr>
            </a:lvl4pPr>
            <a:lvl5pPr marL="1028700" indent="0">
              <a:buNone/>
              <a:defRPr sz="675">
                <a:solidFill>
                  <a:schemeClr val="bg1"/>
                </a:solidFill>
              </a:defRPr>
            </a:lvl5pPr>
          </a:lstStyle>
          <a:p>
            <a:pPr lvl="0"/>
            <a:r>
              <a:rPr lang="en-US"/>
              <a:t>Add your text here</a:t>
            </a:r>
          </a:p>
        </p:txBody>
      </p:sp>
    </p:spTree>
    <p:extLst>
      <p:ext uri="{BB962C8B-B14F-4D97-AF65-F5344CB8AC3E}">
        <p14:creationId xmlns:p14="http://schemas.microsoft.com/office/powerpoint/2010/main" val="4052159831"/>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11_Title Only">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FBB81E01-55F6-44A7-8ACB-B172EA0F9FB3}"/>
              </a:ext>
            </a:extLst>
          </p:cNvPr>
          <p:cNvSpPr/>
          <p:nvPr userDrawn="1"/>
        </p:nvSpPr>
        <p:spPr>
          <a:xfrm>
            <a:off x="350566" y="2921251"/>
            <a:ext cx="1871041" cy="155042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26" name="Rectangle 25">
            <a:extLst>
              <a:ext uri="{FF2B5EF4-FFF2-40B4-BE49-F238E27FC236}">
                <a16:creationId xmlns:a16="http://schemas.microsoft.com/office/drawing/2014/main" id="{FAD85DF7-0BE8-4B88-98A1-F5062CDAA964}"/>
              </a:ext>
            </a:extLst>
          </p:cNvPr>
          <p:cNvSpPr/>
          <p:nvPr userDrawn="1"/>
        </p:nvSpPr>
        <p:spPr>
          <a:xfrm>
            <a:off x="2559034" y="2921251"/>
            <a:ext cx="1871041" cy="155042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27" name="Rectangle 26">
            <a:extLst>
              <a:ext uri="{FF2B5EF4-FFF2-40B4-BE49-F238E27FC236}">
                <a16:creationId xmlns:a16="http://schemas.microsoft.com/office/drawing/2014/main" id="{DF69394C-95D0-4D10-A34D-A35EF27D2806}"/>
              </a:ext>
            </a:extLst>
          </p:cNvPr>
          <p:cNvSpPr/>
          <p:nvPr userDrawn="1"/>
        </p:nvSpPr>
        <p:spPr>
          <a:xfrm>
            <a:off x="4767502" y="2921251"/>
            <a:ext cx="1871041" cy="15504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32" name="Rectangle 31">
            <a:extLst>
              <a:ext uri="{FF2B5EF4-FFF2-40B4-BE49-F238E27FC236}">
                <a16:creationId xmlns:a16="http://schemas.microsoft.com/office/drawing/2014/main" id="{86DBF753-694A-4503-A33B-73C09E8EE3A5}"/>
              </a:ext>
            </a:extLst>
          </p:cNvPr>
          <p:cNvSpPr/>
          <p:nvPr userDrawn="1"/>
        </p:nvSpPr>
        <p:spPr>
          <a:xfrm>
            <a:off x="6975972" y="2921251"/>
            <a:ext cx="1871041" cy="1550429"/>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2" name="Title 1">
            <a:extLst>
              <a:ext uri="{FF2B5EF4-FFF2-40B4-BE49-F238E27FC236}">
                <a16:creationId xmlns:a16="http://schemas.microsoft.com/office/drawing/2014/main" id="{BADB3C88-F13B-4B5F-920D-B4EFFAA592E5}"/>
              </a:ext>
            </a:extLst>
          </p:cNvPr>
          <p:cNvSpPr>
            <a:spLocks noGrp="1"/>
          </p:cNvSpPr>
          <p:nvPr>
            <p:ph type="title"/>
          </p:nvPr>
        </p:nvSpPr>
        <p:spPr>
          <a:xfrm>
            <a:off x="278606" y="195263"/>
            <a:ext cx="8640366" cy="569118"/>
          </a:xfrm>
        </p:spPr>
        <p:txBody>
          <a:bodyPr/>
          <a:lstStyle/>
          <a:p>
            <a:r>
              <a:rPr lang="en-US"/>
              <a:t>Click to edit Master title style</a:t>
            </a:r>
          </a:p>
        </p:txBody>
      </p:sp>
      <p:sp>
        <p:nvSpPr>
          <p:cNvPr id="17" name="Slide Number Placeholder 4">
            <a:extLst>
              <a:ext uri="{FF2B5EF4-FFF2-40B4-BE49-F238E27FC236}">
                <a16:creationId xmlns:a16="http://schemas.microsoft.com/office/drawing/2014/main" id="{76336E3A-55EE-4423-B1AA-7489CA988813}"/>
              </a:ext>
            </a:extLst>
          </p:cNvPr>
          <p:cNvSpPr>
            <a:spLocks noGrp="1"/>
          </p:cNvSpPr>
          <p:nvPr>
            <p:ph type="sldNum" sz="quarter" idx="12"/>
          </p:nvPr>
        </p:nvSpPr>
        <p:spPr>
          <a:xfrm>
            <a:off x="8639176" y="4936484"/>
            <a:ext cx="279797" cy="154578"/>
          </a:xfrm>
        </p:spPr>
        <p:txBody>
          <a:bodyPr/>
          <a:lstStyle/>
          <a:p>
            <a:pPr defTabSz="514350"/>
            <a:fld id="{03DC2DEF-D2FE-4B45-ABA4-9F153FD1C98A}" type="slidenum">
              <a:rPr lang="en-US" smtClean="0">
                <a:solidFill>
                  <a:prstClr val="white"/>
                </a:solidFill>
              </a:rPr>
              <a:pPr defTabSz="514350"/>
              <a:t>‹#›</a:t>
            </a:fld>
            <a:endParaRPr lang="en-US">
              <a:solidFill>
                <a:prstClr val="white"/>
              </a:solidFill>
            </a:endParaRPr>
          </a:p>
        </p:txBody>
      </p:sp>
      <p:cxnSp>
        <p:nvCxnSpPr>
          <p:cNvPr id="24" name="Straight Connector 23">
            <a:extLst>
              <a:ext uri="{FF2B5EF4-FFF2-40B4-BE49-F238E27FC236}">
                <a16:creationId xmlns:a16="http://schemas.microsoft.com/office/drawing/2014/main" id="{0C61EA57-B8EA-4589-A9DD-E25F300D5AFD}"/>
              </a:ext>
            </a:extLst>
          </p:cNvPr>
          <p:cNvCxnSpPr/>
          <p:nvPr userDrawn="1"/>
        </p:nvCxnSpPr>
        <p:spPr>
          <a:xfrm>
            <a:off x="3592997" y="5188226"/>
            <a:ext cx="143868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3" name="Picture Placeholder 33">
            <a:extLst>
              <a:ext uri="{FF2B5EF4-FFF2-40B4-BE49-F238E27FC236}">
                <a16:creationId xmlns:a16="http://schemas.microsoft.com/office/drawing/2014/main" id="{1644FD94-AD03-4C4F-A1A5-085DD8F56646}"/>
              </a:ext>
            </a:extLst>
          </p:cNvPr>
          <p:cNvSpPr>
            <a:spLocks noGrp="1"/>
          </p:cNvSpPr>
          <p:nvPr>
            <p:ph type="pic" sz="quarter" idx="13"/>
          </p:nvPr>
        </p:nvSpPr>
        <p:spPr>
          <a:xfrm>
            <a:off x="350566" y="1142212"/>
            <a:ext cx="1871041" cy="1669775"/>
          </a:xfrm>
        </p:spPr>
        <p:txBody>
          <a:bodyPr>
            <a:normAutofit/>
          </a:bodyPr>
          <a:lstStyle>
            <a:lvl1pPr marL="0" indent="0" algn="ctr">
              <a:buNone/>
              <a:defRPr sz="900">
                <a:solidFill>
                  <a:schemeClr val="tx1"/>
                </a:solidFill>
              </a:defRPr>
            </a:lvl1pPr>
          </a:lstStyle>
          <a:p>
            <a:r>
              <a:rPr lang="en-US"/>
              <a:t>Click icon to add picture</a:t>
            </a:r>
          </a:p>
        </p:txBody>
      </p:sp>
      <p:sp>
        <p:nvSpPr>
          <p:cNvPr id="28" name="Picture Placeholder 33">
            <a:extLst>
              <a:ext uri="{FF2B5EF4-FFF2-40B4-BE49-F238E27FC236}">
                <a16:creationId xmlns:a16="http://schemas.microsoft.com/office/drawing/2014/main" id="{85BB27A3-DB87-46F4-8CA4-3C04A088E787}"/>
              </a:ext>
            </a:extLst>
          </p:cNvPr>
          <p:cNvSpPr>
            <a:spLocks noGrp="1"/>
          </p:cNvSpPr>
          <p:nvPr>
            <p:ph type="pic" sz="quarter" idx="21"/>
          </p:nvPr>
        </p:nvSpPr>
        <p:spPr>
          <a:xfrm>
            <a:off x="2559035" y="1142212"/>
            <a:ext cx="1871041" cy="1669775"/>
          </a:xfrm>
        </p:spPr>
        <p:txBody>
          <a:bodyPr>
            <a:normAutofit/>
          </a:bodyPr>
          <a:lstStyle>
            <a:lvl1pPr marL="0" indent="0" algn="ctr">
              <a:buNone/>
              <a:defRPr sz="900">
                <a:solidFill>
                  <a:schemeClr val="tx1"/>
                </a:solidFill>
              </a:defRPr>
            </a:lvl1pPr>
          </a:lstStyle>
          <a:p>
            <a:r>
              <a:rPr lang="en-US"/>
              <a:t>Click icon to add picture</a:t>
            </a:r>
          </a:p>
        </p:txBody>
      </p:sp>
      <p:sp>
        <p:nvSpPr>
          <p:cNvPr id="29" name="Picture Placeholder 33">
            <a:extLst>
              <a:ext uri="{FF2B5EF4-FFF2-40B4-BE49-F238E27FC236}">
                <a16:creationId xmlns:a16="http://schemas.microsoft.com/office/drawing/2014/main" id="{F356E399-83ED-4937-A1CC-F591866C0E8C}"/>
              </a:ext>
            </a:extLst>
          </p:cNvPr>
          <p:cNvSpPr>
            <a:spLocks noGrp="1"/>
          </p:cNvSpPr>
          <p:nvPr>
            <p:ph type="pic" sz="quarter" idx="22"/>
          </p:nvPr>
        </p:nvSpPr>
        <p:spPr>
          <a:xfrm>
            <a:off x="4767503" y="1142212"/>
            <a:ext cx="1871041" cy="1669775"/>
          </a:xfrm>
        </p:spPr>
        <p:txBody>
          <a:bodyPr>
            <a:normAutofit/>
          </a:bodyPr>
          <a:lstStyle>
            <a:lvl1pPr marL="0" indent="0" algn="ctr">
              <a:buNone/>
              <a:defRPr sz="900">
                <a:solidFill>
                  <a:schemeClr val="tx1"/>
                </a:solidFill>
              </a:defRPr>
            </a:lvl1pPr>
          </a:lstStyle>
          <a:p>
            <a:r>
              <a:rPr lang="en-US"/>
              <a:t>Click icon to add picture</a:t>
            </a:r>
          </a:p>
        </p:txBody>
      </p:sp>
      <p:sp>
        <p:nvSpPr>
          <p:cNvPr id="30" name="Picture Placeholder 33">
            <a:extLst>
              <a:ext uri="{FF2B5EF4-FFF2-40B4-BE49-F238E27FC236}">
                <a16:creationId xmlns:a16="http://schemas.microsoft.com/office/drawing/2014/main" id="{0967254B-CF1D-4F0D-A7F6-EC4E117B7509}"/>
              </a:ext>
            </a:extLst>
          </p:cNvPr>
          <p:cNvSpPr>
            <a:spLocks noGrp="1"/>
          </p:cNvSpPr>
          <p:nvPr>
            <p:ph type="pic" sz="quarter" idx="23"/>
          </p:nvPr>
        </p:nvSpPr>
        <p:spPr>
          <a:xfrm>
            <a:off x="6975972" y="1142212"/>
            <a:ext cx="1871041" cy="1669775"/>
          </a:xfrm>
        </p:spPr>
        <p:txBody>
          <a:bodyPr>
            <a:normAutofit/>
          </a:bodyPr>
          <a:lstStyle>
            <a:lvl1pPr marL="0" indent="0" algn="ctr">
              <a:buNone/>
              <a:defRPr sz="900">
                <a:solidFill>
                  <a:schemeClr val="tx1"/>
                </a:solidFill>
              </a:defRPr>
            </a:lvl1pPr>
          </a:lstStyle>
          <a:p>
            <a:r>
              <a:rPr lang="en-US"/>
              <a:t>Click icon to add picture</a:t>
            </a:r>
          </a:p>
        </p:txBody>
      </p:sp>
      <p:sp>
        <p:nvSpPr>
          <p:cNvPr id="31" name="Text Placeholder 39">
            <a:extLst>
              <a:ext uri="{FF2B5EF4-FFF2-40B4-BE49-F238E27FC236}">
                <a16:creationId xmlns:a16="http://schemas.microsoft.com/office/drawing/2014/main" id="{0CEF6C35-6F7B-43AD-9E4D-44C2F8A7DFAC}"/>
              </a:ext>
            </a:extLst>
          </p:cNvPr>
          <p:cNvSpPr>
            <a:spLocks noGrp="1"/>
          </p:cNvSpPr>
          <p:nvPr>
            <p:ph type="body" sz="quarter" idx="20" hasCustomPrompt="1"/>
          </p:nvPr>
        </p:nvSpPr>
        <p:spPr>
          <a:xfrm>
            <a:off x="453458" y="3092912"/>
            <a:ext cx="1665256" cy="500086"/>
          </a:xfrm>
        </p:spPr>
        <p:txBody>
          <a:bodyPr anchor="t">
            <a:noAutofit/>
          </a:bodyPr>
          <a:lstStyle>
            <a:lvl1pPr marL="0" indent="0" algn="ctr">
              <a:buNone/>
              <a:defRPr sz="1125" b="1">
                <a:solidFill>
                  <a:schemeClr val="bg1"/>
                </a:solidFill>
                <a:latin typeface="+mj-lt"/>
              </a:defRPr>
            </a:lvl1pPr>
            <a:lvl2pPr marL="257175" indent="0">
              <a:buNone/>
              <a:defRPr sz="900">
                <a:solidFill>
                  <a:schemeClr val="bg1"/>
                </a:solidFill>
              </a:defRPr>
            </a:lvl2pPr>
            <a:lvl3pPr marL="514350" indent="0">
              <a:buNone/>
              <a:defRPr sz="788">
                <a:solidFill>
                  <a:schemeClr val="bg1"/>
                </a:solidFill>
              </a:defRPr>
            </a:lvl3pPr>
            <a:lvl4pPr marL="771525" indent="0">
              <a:buNone/>
              <a:defRPr sz="675">
                <a:solidFill>
                  <a:schemeClr val="bg1"/>
                </a:solidFill>
              </a:defRPr>
            </a:lvl4pPr>
            <a:lvl5pPr marL="1028700" indent="0">
              <a:buNone/>
              <a:defRPr sz="675">
                <a:solidFill>
                  <a:schemeClr val="bg1"/>
                </a:solidFill>
              </a:defRPr>
            </a:lvl5pPr>
          </a:lstStyle>
          <a:p>
            <a:pPr lvl="0"/>
            <a:r>
              <a:rPr lang="en-US"/>
              <a:t>Add your text here</a:t>
            </a:r>
          </a:p>
        </p:txBody>
      </p:sp>
      <p:sp>
        <p:nvSpPr>
          <p:cNvPr id="33" name="Text Placeholder 39">
            <a:extLst>
              <a:ext uri="{FF2B5EF4-FFF2-40B4-BE49-F238E27FC236}">
                <a16:creationId xmlns:a16="http://schemas.microsoft.com/office/drawing/2014/main" id="{44EF032C-161A-4C58-B624-66488C255E1F}"/>
              </a:ext>
            </a:extLst>
          </p:cNvPr>
          <p:cNvSpPr>
            <a:spLocks noGrp="1"/>
          </p:cNvSpPr>
          <p:nvPr>
            <p:ph type="body" sz="quarter" idx="24" hasCustomPrompt="1"/>
          </p:nvPr>
        </p:nvSpPr>
        <p:spPr>
          <a:xfrm>
            <a:off x="453458" y="3659442"/>
            <a:ext cx="1665256" cy="500086"/>
          </a:xfrm>
        </p:spPr>
        <p:txBody>
          <a:bodyPr anchor="t">
            <a:noAutofit/>
          </a:bodyPr>
          <a:lstStyle>
            <a:lvl1pPr marL="0" indent="0" algn="ctr">
              <a:buNone/>
              <a:defRPr sz="900" b="0">
                <a:solidFill>
                  <a:schemeClr val="bg1"/>
                </a:solidFill>
                <a:latin typeface="+mn-lt"/>
              </a:defRPr>
            </a:lvl1pPr>
            <a:lvl2pPr marL="257175" indent="0">
              <a:buNone/>
              <a:defRPr sz="900">
                <a:solidFill>
                  <a:schemeClr val="bg1"/>
                </a:solidFill>
              </a:defRPr>
            </a:lvl2pPr>
            <a:lvl3pPr marL="514350" indent="0">
              <a:buNone/>
              <a:defRPr sz="788">
                <a:solidFill>
                  <a:schemeClr val="bg1"/>
                </a:solidFill>
              </a:defRPr>
            </a:lvl3pPr>
            <a:lvl4pPr marL="771525" indent="0">
              <a:buNone/>
              <a:defRPr sz="675">
                <a:solidFill>
                  <a:schemeClr val="bg1"/>
                </a:solidFill>
              </a:defRPr>
            </a:lvl4pPr>
            <a:lvl5pPr marL="1028700" indent="0">
              <a:buNone/>
              <a:defRPr sz="675">
                <a:solidFill>
                  <a:schemeClr val="bg1"/>
                </a:solidFill>
              </a:defRPr>
            </a:lvl5pPr>
          </a:lstStyle>
          <a:p>
            <a:pPr lvl="0"/>
            <a:r>
              <a:rPr lang="en-US"/>
              <a:t>Add your text here</a:t>
            </a:r>
          </a:p>
        </p:txBody>
      </p:sp>
      <p:sp>
        <p:nvSpPr>
          <p:cNvPr id="37" name="Text Placeholder 39">
            <a:extLst>
              <a:ext uri="{FF2B5EF4-FFF2-40B4-BE49-F238E27FC236}">
                <a16:creationId xmlns:a16="http://schemas.microsoft.com/office/drawing/2014/main" id="{ACF86334-F4A8-4CCD-944F-524700CD8386}"/>
              </a:ext>
            </a:extLst>
          </p:cNvPr>
          <p:cNvSpPr>
            <a:spLocks noGrp="1"/>
          </p:cNvSpPr>
          <p:nvPr>
            <p:ph type="body" sz="quarter" idx="25" hasCustomPrompt="1"/>
          </p:nvPr>
        </p:nvSpPr>
        <p:spPr>
          <a:xfrm>
            <a:off x="2661927" y="3092912"/>
            <a:ext cx="1665256" cy="500086"/>
          </a:xfrm>
        </p:spPr>
        <p:txBody>
          <a:bodyPr anchor="t">
            <a:noAutofit/>
          </a:bodyPr>
          <a:lstStyle>
            <a:lvl1pPr marL="0" indent="0" algn="ctr">
              <a:buNone/>
              <a:defRPr sz="1125" b="1">
                <a:solidFill>
                  <a:schemeClr val="bg1"/>
                </a:solidFill>
                <a:latin typeface="+mj-lt"/>
              </a:defRPr>
            </a:lvl1pPr>
            <a:lvl2pPr marL="257175" indent="0">
              <a:buNone/>
              <a:defRPr sz="900">
                <a:solidFill>
                  <a:schemeClr val="bg1"/>
                </a:solidFill>
              </a:defRPr>
            </a:lvl2pPr>
            <a:lvl3pPr marL="514350" indent="0">
              <a:buNone/>
              <a:defRPr sz="788">
                <a:solidFill>
                  <a:schemeClr val="bg1"/>
                </a:solidFill>
              </a:defRPr>
            </a:lvl3pPr>
            <a:lvl4pPr marL="771525" indent="0">
              <a:buNone/>
              <a:defRPr sz="675">
                <a:solidFill>
                  <a:schemeClr val="bg1"/>
                </a:solidFill>
              </a:defRPr>
            </a:lvl4pPr>
            <a:lvl5pPr marL="1028700" indent="0">
              <a:buNone/>
              <a:defRPr sz="675">
                <a:solidFill>
                  <a:schemeClr val="bg1"/>
                </a:solidFill>
              </a:defRPr>
            </a:lvl5pPr>
          </a:lstStyle>
          <a:p>
            <a:pPr lvl="0"/>
            <a:r>
              <a:rPr lang="en-US"/>
              <a:t>Add your text here</a:t>
            </a:r>
          </a:p>
        </p:txBody>
      </p:sp>
      <p:sp>
        <p:nvSpPr>
          <p:cNvPr id="38" name="Text Placeholder 39">
            <a:extLst>
              <a:ext uri="{FF2B5EF4-FFF2-40B4-BE49-F238E27FC236}">
                <a16:creationId xmlns:a16="http://schemas.microsoft.com/office/drawing/2014/main" id="{135B4AC9-821C-4D70-8A4A-1992394DE432}"/>
              </a:ext>
            </a:extLst>
          </p:cNvPr>
          <p:cNvSpPr>
            <a:spLocks noGrp="1"/>
          </p:cNvSpPr>
          <p:nvPr>
            <p:ph type="body" sz="quarter" idx="26" hasCustomPrompt="1"/>
          </p:nvPr>
        </p:nvSpPr>
        <p:spPr>
          <a:xfrm>
            <a:off x="2661927" y="3659442"/>
            <a:ext cx="1665256" cy="500086"/>
          </a:xfrm>
        </p:spPr>
        <p:txBody>
          <a:bodyPr anchor="t">
            <a:noAutofit/>
          </a:bodyPr>
          <a:lstStyle>
            <a:lvl1pPr marL="0" indent="0" algn="ctr">
              <a:buNone/>
              <a:defRPr sz="900" b="0">
                <a:solidFill>
                  <a:schemeClr val="bg1"/>
                </a:solidFill>
                <a:latin typeface="+mn-lt"/>
              </a:defRPr>
            </a:lvl1pPr>
            <a:lvl2pPr marL="257175" indent="0">
              <a:buNone/>
              <a:defRPr sz="900">
                <a:solidFill>
                  <a:schemeClr val="bg1"/>
                </a:solidFill>
              </a:defRPr>
            </a:lvl2pPr>
            <a:lvl3pPr marL="514350" indent="0">
              <a:buNone/>
              <a:defRPr sz="788">
                <a:solidFill>
                  <a:schemeClr val="bg1"/>
                </a:solidFill>
              </a:defRPr>
            </a:lvl3pPr>
            <a:lvl4pPr marL="771525" indent="0">
              <a:buNone/>
              <a:defRPr sz="675">
                <a:solidFill>
                  <a:schemeClr val="bg1"/>
                </a:solidFill>
              </a:defRPr>
            </a:lvl4pPr>
            <a:lvl5pPr marL="1028700" indent="0">
              <a:buNone/>
              <a:defRPr sz="675">
                <a:solidFill>
                  <a:schemeClr val="bg1"/>
                </a:solidFill>
              </a:defRPr>
            </a:lvl5pPr>
          </a:lstStyle>
          <a:p>
            <a:pPr lvl="0"/>
            <a:r>
              <a:rPr lang="en-US"/>
              <a:t>Add your text here</a:t>
            </a:r>
          </a:p>
        </p:txBody>
      </p:sp>
      <p:sp>
        <p:nvSpPr>
          <p:cNvPr id="40" name="Text Placeholder 39">
            <a:extLst>
              <a:ext uri="{FF2B5EF4-FFF2-40B4-BE49-F238E27FC236}">
                <a16:creationId xmlns:a16="http://schemas.microsoft.com/office/drawing/2014/main" id="{D2CF516C-7598-43D3-95E9-5633F8F4469B}"/>
              </a:ext>
            </a:extLst>
          </p:cNvPr>
          <p:cNvSpPr>
            <a:spLocks noGrp="1"/>
          </p:cNvSpPr>
          <p:nvPr>
            <p:ph type="body" sz="quarter" idx="27" hasCustomPrompt="1"/>
          </p:nvPr>
        </p:nvSpPr>
        <p:spPr>
          <a:xfrm>
            <a:off x="4870395" y="3092912"/>
            <a:ext cx="1665256" cy="500086"/>
          </a:xfrm>
        </p:spPr>
        <p:txBody>
          <a:bodyPr anchor="t">
            <a:noAutofit/>
          </a:bodyPr>
          <a:lstStyle>
            <a:lvl1pPr marL="0" indent="0" algn="ctr">
              <a:buNone/>
              <a:defRPr sz="1125" b="1">
                <a:solidFill>
                  <a:schemeClr val="bg1"/>
                </a:solidFill>
                <a:latin typeface="+mj-lt"/>
              </a:defRPr>
            </a:lvl1pPr>
            <a:lvl2pPr marL="257175" indent="0">
              <a:buNone/>
              <a:defRPr sz="900">
                <a:solidFill>
                  <a:schemeClr val="bg1"/>
                </a:solidFill>
              </a:defRPr>
            </a:lvl2pPr>
            <a:lvl3pPr marL="514350" indent="0">
              <a:buNone/>
              <a:defRPr sz="788">
                <a:solidFill>
                  <a:schemeClr val="bg1"/>
                </a:solidFill>
              </a:defRPr>
            </a:lvl3pPr>
            <a:lvl4pPr marL="771525" indent="0">
              <a:buNone/>
              <a:defRPr sz="675">
                <a:solidFill>
                  <a:schemeClr val="bg1"/>
                </a:solidFill>
              </a:defRPr>
            </a:lvl4pPr>
            <a:lvl5pPr marL="1028700" indent="0">
              <a:buNone/>
              <a:defRPr sz="675">
                <a:solidFill>
                  <a:schemeClr val="bg1"/>
                </a:solidFill>
              </a:defRPr>
            </a:lvl5pPr>
          </a:lstStyle>
          <a:p>
            <a:pPr lvl="0"/>
            <a:r>
              <a:rPr lang="en-US"/>
              <a:t>Add your text here</a:t>
            </a:r>
          </a:p>
        </p:txBody>
      </p:sp>
      <p:sp>
        <p:nvSpPr>
          <p:cNvPr id="41" name="Text Placeholder 39">
            <a:extLst>
              <a:ext uri="{FF2B5EF4-FFF2-40B4-BE49-F238E27FC236}">
                <a16:creationId xmlns:a16="http://schemas.microsoft.com/office/drawing/2014/main" id="{12A6084C-5383-4EFC-8D49-33C5B61E6492}"/>
              </a:ext>
            </a:extLst>
          </p:cNvPr>
          <p:cNvSpPr>
            <a:spLocks noGrp="1"/>
          </p:cNvSpPr>
          <p:nvPr>
            <p:ph type="body" sz="quarter" idx="28" hasCustomPrompt="1"/>
          </p:nvPr>
        </p:nvSpPr>
        <p:spPr>
          <a:xfrm>
            <a:off x="4870395" y="3659442"/>
            <a:ext cx="1665256" cy="500086"/>
          </a:xfrm>
        </p:spPr>
        <p:txBody>
          <a:bodyPr anchor="t">
            <a:noAutofit/>
          </a:bodyPr>
          <a:lstStyle>
            <a:lvl1pPr marL="0" indent="0" algn="ctr">
              <a:buNone/>
              <a:defRPr sz="900" b="0">
                <a:solidFill>
                  <a:schemeClr val="bg1"/>
                </a:solidFill>
                <a:latin typeface="+mn-lt"/>
              </a:defRPr>
            </a:lvl1pPr>
            <a:lvl2pPr marL="257175" indent="0">
              <a:buNone/>
              <a:defRPr sz="900">
                <a:solidFill>
                  <a:schemeClr val="bg1"/>
                </a:solidFill>
              </a:defRPr>
            </a:lvl2pPr>
            <a:lvl3pPr marL="514350" indent="0">
              <a:buNone/>
              <a:defRPr sz="788">
                <a:solidFill>
                  <a:schemeClr val="bg1"/>
                </a:solidFill>
              </a:defRPr>
            </a:lvl3pPr>
            <a:lvl4pPr marL="771525" indent="0">
              <a:buNone/>
              <a:defRPr sz="675">
                <a:solidFill>
                  <a:schemeClr val="bg1"/>
                </a:solidFill>
              </a:defRPr>
            </a:lvl4pPr>
            <a:lvl5pPr marL="1028700" indent="0">
              <a:buNone/>
              <a:defRPr sz="675">
                <a:solidFill>
                  <a:schemeClr val="bg1"/>
                </a:solidFill>
              </a:defRPr>
            </a:lvl5pPr>
          </a:lstStyle>
          <a:p>
            <a:pPr lvl="0"/>
            <a:r>
              <a:rPr lang="en-US"/>
              <a:t>Add your text here</a:t>
            </a:r>
          </a:p>
        </p:txBody>
      </p:sp>
      <p:sp>
        <p:nvSpPr>
          <p:cNvPr id="42" name="Text Placeholder 39">
            <a:extLst>
              <a:ext uri="{FF2B5EF4-FFF2-40B4-BE49-F238E27FC236}">
                <a16:creationId xmlns:a16="http://schemas.microsoft.com/office/drawing/2014/main" id="{EFC5493B-D3CF-41B9-A996-7FBE932504B8}"/>
              </a:ext>
            </a:extLst>
          </p:cNvPr>
          <p:cNvSpPr>
            <a:spLocks noGrp="1"/>
          </p:cNvSpPr>
          <p:nvPr>
            <p:ph type="body" sz="quarter" idx="29" hasCustomPrompt="1"/>
          </p:nvPr>
        </p:nvSpPr>
        <p:spPr>
          <a:xfrm>
            <a:off x="7078866" y="3092912"/>
            <a:ext cx="1665256" cy="500086"/>
          </a:xfrm>
        </p:spPr>
        <p:txBody>
          <a:bodyPr anchor="t">
            <a:noAutofit/>
          </a:bodyPr>
          <a:lstStyle>
            <a:lvl1pPr marL="0" indent="0" algn="ctr">
              <a:buNone/>
              <a:defRPr sz="1125" b="1">
                <a:solidFill>
                  <a:schemeClr val="bg1"/>
                </a:solidFill>
                <a:latin typeface="+mj-lt"/>
              </a:defRPr>
            </a:lvl1pPr>
            <a:lvl2pPr marL="257175" indent="0">
              <a:buNone/>
              <a:defRPr sz="900">
                <a:solidFill>
                  <a:schemeClr val="bg1"/>
                </a:solidFill>
              </a:defRPr>
            </a:lvl2pPr>
            <a:lvl3pPr marL="514350" indent="0">
              <a:buNone/>
              <a:defRPr sz="788">
                <a:solidFill>
                  <a:schemeClr val="bg1"/>
                </a:solidFill>
              </a:defRPr>
            </a:lvl3pPr>
            <a:lvl4pPr marL="771525" indent="0">
              <a:buNone/>
              <a:defRPr sz="675">
                <a:solidFill>
                  <a:schemeClr val="bg1"/>
                </a:solidFill>
              </a:defRPr>
            </a:lvl4pPr>
            <a:lvl5pPr marL="1028700" indent="0">
              <a:buNone/>
              <a:defRPr sz="675">
                <a:solidFill>
                  <a:schemeClr val="bg1"/>
                </a:solidFill>
              </a:defRPr>
            </a:lvl5pPr>
          </a:lstStyle>
          <a:p>
            <a:pPr lvl="0"/>
            <a:r>
              <a:rPr lang="en-US"/>
              <a:t>Add your text here</a:t>
            </a:r>
          </a:p>
        </p:txBody>
      </p:sp>
      <p:sp>
        <p:nvSpPr>
          <p:cNvPr id="44" name="Text Placeholder 39">
            <a:extLst>
              <a:ext uri="{FF2B5EF4-FFF2-40B4-BE49-F238E27FC236}">
                <a16:creationId xmlns:a16="http://schemas.microsoft.com/office/drawing/2014/main" id="{33A98F60-C169-44C1-9654-2239C9C1F29A}"/>
              </a:ext>
            </a:extLst>
          </p:cNvPr>
          <p:cNvSpPr>
            <a:spLocks noGrp="1"/>
          </p:cNvSpPr>
          <p:nvPr>
            <p:ph type="body" sz="quarter" idx="30" hasCustomPrompt="1"/>
          </p:nvPr>
        </p:nvSpPr>
        <p:spPr>
          <a:xfrm>
            <a:off x="7078866" y="3659442"/>
            <a:ext cx="1665256" cy="500086"/>
          </a:xfrm>
        </p:spPr>
        <p:txBody>
          <a:bodyPr anchor="t">
            <a:noAutofit/>
          </a:bodyPr>
          <a:lstStyle>
            <a:lvl1pPr marL="0" indent="0" algn="ctr">
              <a:buNone/>
              <a:defRPr sz="900" b="0">
                <a:solidFill>
                  <a:schemeClr val="bg1"/>
                </a:solidFill>
                <a:latin typeface="+mn-lt"/>
              </a:defRPr>
            </a:lvl1pPr>
            <a:lvl2pPr marL="257175" indent="0">
              <a:buNone/>
              <a:defRPr sz="900">
                <a:solidFill>
                  <a:schemeClr val="bg1"/>
                </a:solidFill>
              </a:defRPr>
            </a:lvl2pPr>
            <a:lvl3pPr marL="514350" indent="0">
              <a:buNone/>
              <a:defRPr sz="788">
                <a:solidFill>
                  <a:schemeClr val="bg1"/>
                </a:solidFill>
              </a:defRPr>
            </a:lvl3pPr>
            <a:lvl4pPr marL="771525" indent="0">
              <a:buNone/>
              <a:defRPr sz="675">
                <a:solidFill>
                  <a:schemeClr val="bg1"/>
                </a:solidFill>
              </a:defRPr>
            </a:lvl4pPr>
            <a:lvl5pPr marL="1028700" indent="0">
              <a:buNone/>
              <a:defRPr sz="675">
                <a:solidFill>
                  <a:schemeClr val="bg1"/>
                </a:solidFill>
              </a:defRPr>
            </a:lvl5pPr>
          </a:lstStyle>
          <a:p>
            <a:pPr lvl="0"/>
            <a:r>
              <a:rPr lang="en-US"/>
              <a:t>Add your text here</a:t>
            </a:r>
          </a:p>
        </p:txBody>
      </p:sp>
    </p:spTree>
    <p:extLst>
      <p:ext uri="{BB962C8B-B14F-4D97-AF65-F5344CB8AC3E}">
        <p14:creationId xmlns:p14="http://schemas.microsoft.com/office/powerpoint/2010/main" val="4233108072"/>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12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B3C88-F13B-4B5F-920D-B4EFFAA592E5}"/>
              </a:ext>
            </a:extLst>
          </p:cNvPr>
          <p:cNvSpPr>
            <a:spLocks noGrp="1"/>
          </p:cNvSpPr>
          <p:nvPr>
            <p:ph type="title"/>
          </p:nvPr>
        </p:nvSpPr>
        <p:spPr>
          <a:xfrm>
            <a:off x="278606" y="195263"/>
            <a:ext cx="8640366" cy="569118"/>
          </a:xfrm>
        </p:spPr>
        <p:txBody>
          <a:bodyPr/>
          <a:lstStyle/>
          <a:p>
            <a:r>
              <a:rPr lang="en-US"/>
              <a:t>Click to edit Master title style</a:t>
            </a:r>
          </a:p>
        </p:txBody>
      </p:sp>
      <p:sp>
        <p:nvSpPr>
          <p:cNvPr id="17" name="Slide Number Placeholder 4">
            <a:extLst>
              <a:ext uri="{FF2B5EF4-FFF2-40B4-BE49-F238E27FC236}">
                <a16:creationId xmlns:a16="http://schemas.microsoft.com/office/drawing/2014/main" id="{76336E3A-55EE-4423-B1AA-7489CA988813}"/>
              </a:ext>
            </a:extLst>
          </p:cNvPr>
          <p:cNvSpPr>
            <a:spLocks noGrp="1"/>
          </p:cNvSpPr>
          <p:nvPr>
            <p:ph type="sldNum" sz="quarter" idx="12"/>
          </p:nvPr>
        </p:nvSpPr>
        <p:spPr>
          <a:xfrm>
            <a:off x="8639176" y="4936484"/>
            <a:ext cx="279797" cy="154578"/>
          </a:xfrm>
        </p:spPr>
        <p:txBody>
          <a:bodyPr/>
          <a:lstStyle/>
          <a:p>
            <a:pPr defTabSz="514350"/>
            <a:fld id="{03DC2DEF-D2FE-4B45-ABA4-9F153FD1C98A}" type="slidenum">
              <a:rPr lang="en-US" smtClean="0">
                <a:solidFill>
                  <a:prstClr val="white"/>
                </a:solidFill>
              </a:rPr>
              <a:pPr defTabSz="514350"/>
              <a:t>‹#›</a:t>
            </a:fld>
            <a:endParaRPr lang="en-US">
              <a:solidFill>
                <a:prstClr val="white"/>
              </a:solidFill>
            </a:endParaRPr>
          </a:p>
        </p:txBody>
      </p:sp>
      <p:cxnSp>
        <p:nvCxnSpPr>
          <p:cNvPr id="24" name="Straight Connector 23">
            <a:extLst>
              <a:ext uri="{FF2B5EF4-FFF2-40B4-BE49-F238E27FC236}">
                <a16:creationId xmlns:a16="http://schemas.microsoft.com/office/drawing/2014/main" id="{0C61EA57-B8EA-4589-A9DD-E25F300D5AFD}"/>
              </a:ext>
            </a:extLst>
          </p:cNvPr>
          <p:cNvCxnSpPr/>
          <p:nvPr userDrawn="1"/>
        </p:nvCxnSpPr>
        <p:spPr>
          <a:xfrm>
            <a:off x="3592997" y="5188226"/>
            <a:ext cx="143868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 name="Chart Placeholder 3">
            <a:extLst>
              <a:ext uri="{FF2B5EF4-FFF2-40B4-BE49-F238E27FC236}">
                <a16:creationId xmlns:a16="http://schemas.microsoft.com/office/drawing/2014/main" id="{56084AEC-DB39-4367-A213-BB2FE4AD38BE}"/>
              </a:ext>
            </a:extLst>
          </p:cNvPr>
          <p:cNvSpPr>
            <a:spLocks noGrp="1"/>
          </p:cNvSpPr>
          <p:nvPr>
            <p:ph type="chart" sz="quarter" idx="13"/>
          </p:nvPr>
        </p:nvSpPr>
        <p:spPr>
          <a:xfrm>
            <a:off x="3675461" y="925116"/>
            <a:ext cx="5243513" cy="3725465"/>
          </a:xfrm>
        </p:spPr>
        <p:txBody>
          <a:bodyPr>
            <a:normAutofit/>
          </a:bodyPr>
          <a:lstStyle>
            <a:lvl1pPr marL="0" indent="0" algn="ctr">
              <a:buNone/>
              <a:defRPr sz="1125"/>
            </a:lvl1pPr>
          </a:lstStyle>
          <a:p>
            <a:r>
              <a:rPr lang="en-US"/>
              <a:t>Click icon to add chart</a:t>
            </a:r>
          </a:p>
        </p:txBody>
      </p:sp>
      <p:sp>
        <p:nvSpPr>
          <p:cNvPr id="25" name="Rectangle 24">
            <a:extLst>
              <a:ext uri="{FF2B5EF4-FFF2-40B4-BE49-F238E27FC236}">
                <a16:creationId xmlns:a16="http://schemas.microsoft.com/office/drawing/2014/main" id="{D928258E-48B5-471F-BC61-B45FB2CA51BA}"/>
              </a:ext>
            </a:extLst>
          </p:cNvPr>
          <p:cNvSpPr/>
          <p:nvPr userDrawn="1"/>
        </p:nvSpPr>
        <p:spPr>
          <a:xfrm>
            <a:off x="278607" y="925116"/>
            <a:ext cx="3314390" cy="372546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6" name="Text Placeholder 5">
            <a:extLst>
              <a:ext uri="{FF2B5EF4-FFF2-40B4-BE49-F238E27FC236}">
                <a16:creationId xmlns:a16="http://schemas.microsoft.com/office/drawing/2014/main" id="{9867FAC3-5109-4D5D-8105-FC48313396C4}"/>
              </a:ext>
            </a:extLst>
          </p:cNvPr>
          <p:cNvSpPr>
            <a:spLocks noGrp="1"/>
          </p:cNvSpPr>
          <p:nvPr>
            <p:ph type="body" sz="quarter" idx="14"/>
          </p:nvPr>
        </p:nvSpPr>
        <p:spPr>
          <a:xfrm>
            <a:off x="409576" y="1088231"/>
            <a:ext cx="3049191" cy="3414713"/>
          </a:xfrm>
        </p:spPr>
        <p:txBody>
          <a:bodyPr>
            <a:normAutofit/>
          </a:bodyPr>
          <a:lstStyle>
            <a:lvl1pPr>
              <a:defRPr sz="1350">
                <a:solidFill>
                  <a:schemeClr val="bg1"/>
                </a:solidFill>
              </a:defRPr>
            </a:lvl1pPr>
            <a:lvl2pPr>
              <a:defRPr sz="1125">
                <a:solidFill>
                  <a:schemeClr val="bg1"/>
                </a:solidFill>
              </a:defRPr>
            </a:lvl2pPr>
            <a:lvl3pPr>
              <a:defRPr sz="1013">
                <a:solidFill>
                  <a:schemeClr val="bg1"/>
                </a:solidFill>
              </a:defRPr>
            </a:lvl3pPr>
            <a:lvl4pPr>
              <a:defRPr sz="900">
                <a:solidFill>
                  <a:schemeClr val="bg1"/>
                </a:solidFill>
              </a:defRPr>
            </a:lvl4pPr>
            <a:lvl5pPr>
              <a:defRPr sz="9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02904057"/>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13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B3C88-F13B-4B5F-920D-B4EFFAA592E5}"/>
              </a:ext>
            </a:extLst>
          </p:cNvPr>
          <p:cNvSpPr>
            <a:spLocks noGrp="1"/>
          </p:cNvSpPr>
          <p:nvPr>
            <p:ph type="title"/>
          </p:nvPr>
        </p:nvSpPr>
        <p:spPr>
          <a:xfrm>
            <a:off x="278606" y="195263"/>
            <a:ext cx="8640366" cy="569118"/>
          </a:xfrm>
        </p:spPr>
        <p:txBody>
          <a:bodyPr/>
          <a:lstStyle/>
          <a:p>
            <a:r>
              <a:rPr lang="en-US"/>
              <a:t>Click to edit Master title style</a:t>
            </a:r>
          </a:p>
        </p:txBody>
      </p:sp>
      <p:sp>
        <p:nvSpPr>
          <p:cNvPr id="17" name="Slide Number Placeholder 4">
            <a:extLst>
              <a:ext uri="{FF2B5EF4-FFF2-40B4-BE49-F238E27FC236}">
                <a16:creationId xmlns:a16="http://schemas.microsoft.com/office/drawing/2014/main" id="{76336E3A-55EE-4423-B1AA-7489CA988813}"/>
              </a:ext>
            </a:extLst>
          </p:cNvPr>
          <p:cNvSpPr>
            <a:spLocks noGrp="1"/>
          </p:cNvSpPr>
          <p:nvPr>
            <p:ph type="sldNum" sz="quarter" idx="12"/>
          </p:nvPr>
        </p:nvSpPr>
        <p:spPr>
          <a:xfrm>
            <a:off x="8639176" y="4936484"/>
            <a:ext cx="279797" cy="154578"/>
          </a:xfrm>
        </p:spPr>
        <p:txBody>
          <a:bodyPr/>
          <a:lstStyle/>
          <a:p>
            <a:pPr defTabSz="514350"/>
            <a:fld id="{03DC2DEF-D2FE-4B45-ABA4-9F153FD1C98A}" type="slidenum">
              <a:rPr lang="en-US" smtClean="0">
                <a:solidFill>
                  <a:prstClr val="white"/>
                </a:solidFill>
              </a:rPr>
              <a:pPr defTabSz="514350"/>
              <a:t>‹#›</a:t>
            </a:fld>
            <a:endParaRPr lang="en-US">
              <a:solidFill>
                <a:prstClr val="white"/>
              </a:solidFill>
            </a:endParaRPr>
          </a:p>
        </p:txBody>
      </p:sp>
      <p:cxnSp>
        <p:nvCxnSpPr>
          <p:cNvPr id="24" name="Straight Connector 23">
            <a:extLst>
              <a:ext uri="{FF2B5EF4-FFF2-40B4-BE49-F238E27FC236}">
                <a16:creationId xmlns:a16="http://schemas.microsoft.com/office/drawing/2014/main" id="{0C61EA57-B8EA-4589-A9DD-E25F300D5AFD}"/>
              </a:ext>
            </a:extLst>
          </p:cNvPr>
          <p:cNvCxnSpPr/>
          <p:nvPr userDrawn="1"/>
        </p:nvCxnSpPr>
        <p:spPr>
          <a:xfrm>
            <a:off x="3592997" y="5188226"/>
            <a:ext cx="143868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 name="Chart Placeholder 3">
            <a:extLst>
              <a:ext uri="{FF2B5EF4-FFF2-40B4-BE49-F238E27FC236}">
                <a16:creationId xmlns:a16="http://schemas.microsoft.com/office/drawing/2014/main" id="{56084AEC-DB39-4367-A213-BB2FE4AD38BE}"/>
              </a:ext>
            </a:extLst>
          </p:cNvPr>
          <p:cNvSpPr>
            <a:spLocks noGrp="1"/>
          </p:cNvSpPr>
          <p:nvPr>
            <p:ph type="chart" sz="quarter" idx="13"/>
          </p:nvPr>
        </p:nvSpPr>
        <p:spPr>
          <a:xfrm>
            <a:off x="278606" y="925116"/>
            <a:ext cx="8640366" cy="3725465"/>
          </a:xfrm>
        </p:spPr>
        <p:txBody>
          <a:bodyPr>
            <a:normAutofit/>
          </a:bodyPr>
          <a:lstStyle>
            <a:lvl1pPr marL="0" indent="0" algn="ctr">
              <a:buNone/>
              <a:defRPr sz="1125"/>
            </a:lvl1pPr>
          </a:lstStyle>
          <a:p>
            <a:r>
              <a:rPr lang="en-US"/>
              <a:t>Click icon to add chart</a:t>
            </a:r>
          </a:p>
        </p:txBody>
      </p:sp>
    </p:spTree>
    <p:extLst>
      <p:ext uri="{BB962C8B-B14F-4D97-AF65-F5344CB8AC3E}">
        <p14:creationId xmlns:p14="http://schemas.microsoft.com/office/powerpoint/2010/main" val="1168671138"/>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14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B3C88-F13B-4B5F-920D-B4EFFAA592E5}"/>
              </a:ext>
            </a:extLst>
          </p:cNvPr>
          <p:cNvSpPr>
            <a:spLocks noGrp="1"/>
          </p:cNvSpPr>
          <p:nvPr>
            <p:ph type="title"/>
          </p:nvPr>
        </p:nvSpPr>
        <p:spPr>
          <a:xfrm>
            <a:off x="278606" y="195263"/>
            <a:ext cx="8640366" cy="569118"/>
          </a:xfrm>
        </p:spPr>
        <p:txBody>
          <a:bodyPr/>
          <a:lstStyle/>
          <a:p>
            <a:r>
              <a:rPr lang="en-US"/>
              <a:t>Click to edit Master title style</a:t>
            </a:r>
          </a:p>
        </p:txBody>
      </p:sp>
      <p:sp>
        <p:nvSpPr>
          <p:cNvPr id="17" name="Slide Number Placeholder 4">
            <a:extLst>
              <a:ext uri="{FF2B5EF4-FFF2-40B4-BE49-F238E27FC236}">
                <a16:creationId xmlns:a16="http://schemas.microsoft.com/office/drawing/2014/main" id="{76336E3A-55EE-4423-B1AA-7489CA988813}"/>
              </a:ext>
            </a:extLst>
          </p:cNvPr>
          <p:cNvSpPr>
            <a:spLocks noGrp="1"/>
          </p:cNvSpPr>
          <p:nvPr>
            <p:ph type="sldNum" sz="quarter" idx="12"/>
          </p:nvPr>
        </p:nvSpPr>
        <p:spPr>
          <a:xfrm>
            <a:off x="8639176" y="4936484"/>
            <a:ext cx="279797" cy="154578"/>
          </a:xfrm>
        </p:spPr>
        <p:txBody>
          <a:bodyPr/>
          <a:lstStyle/>
          <a:p>
            <a:pPr defTabSz="514350"/>
            <a:fld id="{03DC2DEF-D2FE-4B45-ABA4-9F153FD1C98A}" type="slidenum">
              <a:rPr lang="en-US" smtClean="0">
                <a:solidFill>
                  <a:prstClr val="white"/>
                </a:solidFill>
              </a:rPr>
              <a:pPr defTabSz="514350"/>
              <a:t>‹#›</a:t>
            </a:fld>
            <a:endParaRPr lang="en-US">
              <a:solidFill>
                <a:prstClr val="white"/>
              </a:solidFill>
            </a:endParaRPr>
          </a:p>
        </p:txBody>
      </p:sp>
      <p:cxnSp>
        <p:nvCxnSpPr>
          <p:cNvPr id="24" name="Straight Connector 23">
            <a:extLst>
              <a:ext uri="{FF2B5EF4-FFF2-40B4-BE49-F238E27FC236}">
                <a16:creationId xmlns:a16="http://schemas.microsoft.com/office/drawing/2014/main" id="{0C61EA57-B8EA-4589-A9DD-E25F300D5AFD}"/>
              </a:ext>
            </a:extLst>
          </p:cNvPr>
          <p:cNvCxnSpPr/>
          <p:nvPr userDrawn="1"/>
        </p:nvCxnSpPr>
        <p:spPr>
          <a:xfrm>
            <a:off x="3592997" y="5188226"/>
            <a:ext cx="143868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 name="Chart Placeholder 3">
            <a:extLst>
              <a:ext uri="{FF2B5EF4-FFF2-40B4-BE49-F238E27FC236}">
                <a16:creationId xmlns:a16="http://schemas.microsoft.com/office/drawing/2014/main" id="{56084AEC-DB39-4367-A213-BB2FE4AD38BE}"/>
              </a:ext>
            </a:extLst>
          </p:cNvPr>
          <p:cNvSpPr>
            <a:spLocks noGrp="1"/>
          </p:cNvSpPr>
          <p:nvPr>
            <p:ph type="chart" sz="quarter" idx="13"/>
          </p:nvPr>
        </p:nvSpPr>
        <p:spPr>
          <a:xfrm>
            <a:off x="278607" y="925116"/>
            <a:ext cx="5587966" cy="3725465"/>
          </a:xfrm>
        </p:spPr>
        <p:txBody>
          <a:bodyPr>
            <a:normAutofit/>
          </a:bodyPr>
          <a:lstStyle>
            <a:lvl1pPr marL="0" indent="0" algn="ctr">
              <a:buNone/>
              <a:defRPr sz="1125"/>
            </a:lvl1pPr>
          </a:lstStyle>
          <a:p>
            <a:r>
              <a:rPr lang="en-US"/>
              <a:t>Click icon to add chart</a:t>
            </a:r>
          </a:p>
        </p:txBody>
      </p:sp>
      <p:sp>
        <p:nvSpPr>
          <p:cNvPr id="5" name="Picture Placeholder 4">
            <a:extLst>
              <a:ext uri="{FF2B5EF4-FFF2-40B4-BE49-F238E27FC236}">
                <a16:creationId xmlns:a16="http://schemas.microsoft.com/office/drawing/2014/main" id="{F1D1D3DC-359F-47D3-A498-6E5DEF615BD3}"/>
              </a:ext>
            </a:extLst>
          </p:cNvPr>
          <p:cNvSpPr>
            <a:spLocks noGrp="1"/>
          </p:cNvSpPr>
          <p:nvPr>
            <p:ph type="pic" sz="quarter" idx="14"/>
          </p:nvPr>
        </p:nvSpPr>
        <p:spPr>
          <a:xfrm>
            <a:off x="5955506" y="925116"/>
            <a:ext cx="2963466" cy="3725465"/>
          </a:xfrm>
        </p:spPr>
        <p:txBody>
          <a:bodyPr>
            <a:normAutofit/>
          </a:bodyPr>
          <a:lstStyle>
            <a:lvl1pPr marL="0" indent="0" algn="ctr">
              <a:buNone/>
              <a:defRPr sz="1125"/>
            </a:lvl1pPr>
          </a:lstStyle>
          <a:p>
            <a:r>
              <a:rPr lang="en-US"/>
              <a:t>Click icon to add picture</a:t>
            </a:r>
          </a:p>
        </p:txBody>
      </p:sp>
    </p:spTree>
    <p:extLst>
      <p:ext uri="{BB962C8B-B14F-4D97-AF65-F5344CB8AC3E}">
        <p14:creationId xmlns:p14="http://schemas.microsoft.com/office/powerpoint/2010/main" val="2376770182"/>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15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B3C88-F13B-4B5F-920D-B4EFFAA592E5}"/>
              </a:ext>
            </a:extLst>
          </p:cNvPr>
          <p:cNvSpPr>
            <a:spLocks noGrp="1"/>
          </p:cNvSpPr>
          <p:nvPr>
            <p:ph type="title"/>
          </p:nvPr>
        </p:nvSpPr>
        <p:spPr>
          <a:xfrm>
            <a:off x="278606" y="195263"/>
            <a:ext cx="8640366" cy="569118"/>
          </a:xfrm>
        </p:spPr>
        <p:txBody>
          <a:bodyPr/>
          <a:lstStyle/>
          <a:p>
            <a:r>
              <a:rPr lang="en-US"/>
              <a:t>Click to edit Master title style</a:t>
            </a:r>
          </a:p>
        </p:txBody>
      </p:sp>
      <p:sp>
        <p:nvSpPr>
          <p:cNvPr id="17" name="Slide Number Placeholder 4">
            <a:extLst>
              <a:ext uri="{FF2B5EF4-FFF2-40B4-BE49-F238E27FC236}">
                <a16:creationId xmlns:a16="http://schemas.microsoft.com/office/drawing/2014/main" id="{76336E3A-55EE-4423-B1AA-7489CA988813}"/>
              </a:ext>
            </a:extLst>
          </p:cNvPr>
          <p:cNvSpPr>
            <a:spLocks noGrp="1"/>
          </p:cNvSpPr>
          <p:nvPr>
            <p:ph type="sldNum" sz="quarter" idx="12"/>
          </p:nvPr>
        </p:nvSpPr>
        <p:spPr>
          <a:xfrm>
            <a:off x="8639176" y="4936484"/>
            <a:ext cx="279797" cy="154578"/>
          </a:xfrm>
        </p:spPr>
        <p:txBody>
          <a:bodyPr/>
          <a:lstStyle/>
          <a:p>
            <a:pPr defTabSz="514350"/>
            <a:fld id="{03DC2DEF-D2FE-4B45-ABA4-9F153FD1C98A}" type="slidenum">
              <a:rPr lang="en-US" smtClean="0">
                <a:solidFill>
                  <a:prstClr val="white"/>
                </a:solidFill>
              </a:rPr>
              <a:pPr defTabSz="514350"/>
              <a:t>‹#›</a:t>
            </a:fld>
            <a:endParaRPr lang="en-US">
              <a:solidFill>
                <a:prstClr val="white"/>
              </a:solidFill>
            </a:endParaRPr>
          </a:p>
        </p:txBody>
      </p:sp>
      <p:cxnSp>
        <p:nvCxnSpPr>
          <p:cNvPr id="24" name="Straight Connector 23">
            <a:extLst>
              <a:ext uri="{FF2B5EF4-FFF2-40B4-BE49-F238E27FC236}">
                <a16:creationId xmlns:a16="http://schemas.microsoft.com/office/drawing/2014/main" id="{0C61EA57-B8EA-4589-A9DD-E25F300D5AFD}"/>
              </a:ext>
            </a:extLst>
          </p:cNvPr>
          <p:cNvCxnSpPr/>
          <p:nvPr userDrawn="1"/>
        </p:nvCxnSpPr>
        <p:spPr>
          <a:xfrm>
            <a:off x="3592997" y="5188226"/>
            <a:ext cx="143868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 name="Chart Placeholder 3">
            <a:extLst>
              <a:ext uri="{FF2B5EF4-FFF2-40B4-BE49-F238E27FC236}">
                <a16:creationId xmlns:a16="http://schemas.microsoft.com/office/drawing/2014/main" id="{56084AEC-DB39-4367-A213-BB2FE4AD38BE}"/>
              </a:ext>
            </a:extLst>
          </p:cNvPr>
          <p:cNvSpPr>
            <a:spLocks noGrp="1"/>
          </p:cNvSpPr>
          <p:nvPr>
            <p:ph type="chart" sz="quarter" idx="13"/>
          </p:nvPr>
        </p:nvSpPr>
        <p:spPr>
          <a:xfrm>
            <a:off x="286061" y="925116"/>
            <a:ext cx="4134368" cy="3725465"/>
          </a:xfrm>
        </p:spPr>
        <p:txBody>
          <a:bodyPr>
            <a:normAutofit/>
          </a:bodyPr>
          <a:lstStyle>
            <a:lvl1pPr marL="0" indent="0" algn="ctr">
              <a:buNone/>
              <a:defRPr sz="1125"/>
            </a:lvl1pPr>
          </a:lstStyle>
          <a:p>
            <a:r>
              <a:rPr lang="en-US"/>
              <a:t>Click icon to add chart</a:t>
            </a:r>
          </a:p>
        </p:txBody>
      </p:sp>
      <p:sp>
        <p:nvSpPr>
          <p:cNvPr id="7" name="Chart Placeholder 3">
            <a:extLst>
              <a:ext uri="{FF2B5EF4-FFF2-40B4-BE49-F238E27FC236}">
                <a16:creationId xmlns:a16="http://schemas.microsoft.com/office/drawing/2014/main" id="{6750280A-6976-42F9-B984-8601DD1972DC}"/>
              </a:ext>
            </a:extLst>
          </p:cNvPr>
          <p:cNvSpPr>
            <a:spLocks noGrp="1"/>
          </p:cNvSpPr>
          <p:nvPr>
            <p:ph type="chart" sz="quarter" idx="14"/>
          </p:nvPr>
        </p:nvSpPr>
        <p:spPr>
          <a:xfrm>
            <a:off x="4784605" y="925116"/>
            <a:ext cx="4134368" cy="3725465"/>
          </a:xfrm>
        </p:spPr>
        <p:txBody>
          <a:bodyPr>
            <a:normAutofit/>
          </a:bodyPr>
          <a:lstStyle>
            <a:lvl1pPr marL="0" indent="0" algn="ctr">
              <a:buNone/>
              <a:defRPr sz="1125"/>
            </a:lvl1pPr>
          </a:lstStyle>
          <a:p>
            <a:r>
              <a:rPr lang="en-US"/>
              <a:t>Click icon to add chart</a:t>
            </a:r>
          </a:p>
        </p:txBody>
      </p:sp>
      <p:cxnSp>
        <p:nvCxnSpPr>
          <p:cNvPr id="6" name="Straight Connector 5">
            <a:extLst>
              <a:ext uri="{FF2B5EF4-FFF2-40B4-BE49-F238E27FC236}">
                <a16:creationId xmlns:a16="http://schemas.microsoft.com/office/drawing/2014/main" id="{5E63221D-DF23-4F80-AB42-A74C1B1CB425}"/>
              </a:ext>
            </a:extLst>
          </p:cNvPr>
          <p:cNvCxnSpPr/>
          <p:nvPr userDrawn="1"/>
        </p:nvCxnSpPr>
        <p:spPr>
          <a:xfrm>
            <a:off x="4594363" y="925116"/>
            <a:ext cx="0" cy="3725465"/>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15575350"/>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16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B3C88-F13B-4B5F-920D-B4EFFAA592E5}"/>
              </a:ext>
            </a:extLst>
          </p:cNvPr>
          <p:cNvSpPr>
            <a:spLocks noGrp="1"/>
          </p:cNvSpPr>
          <p:nvPr>
            <p:ph type="title"/>
          </p:nvPr>
        </p:nvSpPr>
        <p:spPr>
          <a:xfrm>
            <a:off x="278606" y="195263"/>
            <a:ext cx="8640366" cy="569118"/>
          </a:xfrm>
        </p:spPr>
        <p:txBody>
          <a:bodyPr/>
          <a:lstStyle/>
          <a:p>
            <a:r>
              <a:rPr lang="en-US"/>
              <a:t>Click to edit Master title style</a:t>
            </a:r>
          </a:p>
        </p:txBody>
      </p:sp>
      <p:sp>
        <p:nvSpPr>
          <p:cNvPr id="17" name="Slide Number Placeholder 4">
            <a:extLst>
              <a:ext uri="{FF2B5EF4-FFF2-40B4-BE49-F238E27FC236}">
                <a16:creationId xmlns:a16="http://schemas.microsoft.com/office/drawing/2014/main" id="{76336E3A-55EE-4423-B1AA-7489CA988813}"/>
              </a:ext>
            </a:extLst>
          </p:cNvPr>
          <p:cNvSpPr>
            <a:spLocks noGrp="1"/>
          </p:cNvSpPr>
          <p:nvPr>
            <p:ph type="sldNum" sz="quarter" idx="12"/>
          </p:nvPr>
        </p:nvSpPr>
        <p:spPr>
          <a:xfrm>
            <a:off x="8639176" y="4936484"/>
            <a:ext cx="279797" cy="154578"/>
          </a:xfrm>
        </p:spPr>
        <p:txBody>
          <a:bodyPr/>
          <a:lstStyle/>
          <a:p>
            <a:pPr defTabSz="514350"/>
            <a:fld id="{03DC2DEF-D2FE-4B45-ABA4-9F153FD1C98A}" type="slidenum">
              <a:rPr lang="en-US" smtClean="0">
                <a:solidFill>
                  <a:prstClr val="white"/>
                </a:solidFill>
              </a:rPr>
              <a:pPr defTabSz="514350"/>
              <a:t>‹#›</a:t>
            </a:fld>
            <a:endParaRPr lang="en-US">
              <a:solidFill>
                <a:prstClr val="white"/>
              </a:solidFill>
            </a:endParaRPr>
          </a:p>
        </p:txBody>
      </p:sp>
      <p:cxnSp>
        <p:nvCxnSpPr>
          <p:cNvPr id="24" name="Straight Connector 23">
            <a:extLst>
              <a:ext uri="{FF2B5EF4-FFF2-40B4-BE49-F238E27FC236}">
                <a16:creationId xmlns:a16="http://schemas.microsoft.com/office/drawing/2014/main" id="{0C61EA57-B8EA-4589-A9DD-E25F300D5AFD}"/>
              </a:ext>
            </a:extLst>
          </p:cNvPr>
          <p:cNvCxnSpPr/>
          <p:nvPr userDrawn="1"/>
        </p:nvCxnSpPr>
        <p:spPr>
          <a:xfrm>
            <a:off x="3592997" y="5188226"/>
            <a:ext cx="143868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 name="Chart Placeholder 3">
            <a:extLst>
              <a:ext uri="{FF2B5EF4-FFF2-40B4-BE49-F238E27FC236}">
                <a16:creationId xmlns:a16="http://schemas.microsoft.com/office/drawing/2014/main" id="{56084AEC-DB39-4367-A213-BB2FE4AD38BE}"/>
              </a:ext>
            </a:extLst>
          </p:cNvPr>
          <p:cNvSpPr>
            <a:spLocks noGrp="1"/>
          </p:cNvSpPr>
          <p:nvPr>
            <p:ph type="chart" sz="quarter" idx="13"/>
          </p:nvPr>
        </p:nvSpPr>
        <p:spPr>
          <a:xfrm>
            <a:off x="382967" y="1022024"/>
            <a:ext cx="4164185" cy="1721174"/>
          </a:xfrm>
        </p:spPr>
        <p:txBody>
          <a:bodyPr>
            <a:normAutofit/>
          </a:bodyPr>
          <a:lstStyle>
            <a:lvl1pPr marL="0" indent="0" algn="ctr">
              <a:buNone/>
              <a:defRPr sz="1125"/>
            </a:lvl1pPr>
          </a:lstStyle>
          <a:p>
            <a:r>
              <a:rPr lang="en-US"/>
              <a:t>Click icon to add chart</a:t>
            </a:r>
          </a:p>
        </p:txBody>
      </p:sp>
      <p:sp>
        <p:nvSpPr>
          <p:cNvPr id="9" name="Chart Placeholder 3">
            <a:extLst>
              <a:ext uri="{FF2B5EF4-FFF2-40B4-BE49-F238E27FC236}">
                <a16:creationId xmlns:a16="http://schemas.microsoft.com/office/drawing/2014/main" id="{3CC4F2FB-E360-40E2-BDA5-455EB243C216}"/>
              </a:ext>
            </a:extLst>
          </p:cNvPr>
          <p:cNvSpPr>
            <a:spLocks noGrp="1"/>
          </p:cNvSpPr>
          <p:nvPr>
            <p:ph type="chart" sz="quarter" idx="14"/>
          </p:nvPr>
        </p:nvSpPr>
        <p:spPr>
          <a:xfrm>
            <a:off x="375512" y="2835916"/>
            <a:ext cx="4164185" cy="1721174"/>
          </a:xfrm>
        </p:spPr>
        <p:txBody>
          <a:bodyPr>
            <a:normAutofit/>
          </a:bodyPr>
          <a:lstStyle>
            <a:lvl1pPr marL="0" indent="0" algn="ctr">
              <a:buNone/>
              <a:defRPr sz="1125"/>
            </a:lvl1pPr>
          </a:lstStyle>
          <a:p>
            <a:r>
              <a:rPr lang="en-US"/>
              <a:t>Click icon to add chart</a:t>
            </a:r>
          </a:p>
        </p:txBody>
      </p:sp>
      <p:sp>
        <p:nvSpPr>
          <p:cNvPr id="10" name="Chart Placeholder 3">
            <a:extLst>
              <a:ext uri="{FF2B5EF4-FFF2-40B4-BE49-F238E27FC236}">
                <a16:creationId xmlns:a16="http://schemas.microsoft.com/office/drawing/2014/main" id="{6373EAFD-6648-4861-97FB-A3961B86C814}"/>
              </a:ext>
            </a:extLst>
          </p:cNvPr>
          <p:cNvSpPr>
            <a:spLocks noGrp="1"/>
          </p:cNvSpPr>
          <p:nvPr>
            <p:ph type="chart" sz="quarter" idx="15"/>
          </p:nvPr>
        </p:nvSpPr>
        <p:spPr>
          <a:xfrm>
            <a:off x="4656483" y="1025673"/>
            <a:ext cx="4164185" cy="1721174"/>
          </a:xfrm>
        </p:spPr>
        <p:txBody>
          <a:bodyPr>
            <a:normAutofit/>
          </a:bodyPr>
          <a:lstStyle>
            <a:lvl1pPr marL="0" indent="0" algn="ctr">
              <a:buNone/>
              <a:defRPr sz="1125"/>
            </a:lvl1pPr>
          </a:lstStyle>
          <a:p>
            <a:r>
              <a:rPr lang="en-US"/>
              <a:t>Click icon to add chart</a:t>
            </a:r>
          </a:p>
        </p:txBody>
      </p:sp>
      <p:sp>
        <p:nvSpPr>
          <p:cNvPr id="11" name="Chart Placeholder 3">
            <a:extLst>
              <a:ext uri="{FF2B5EF4-FFF2-40B4-BE49-F238E27FC236}">
                <a16:creationId xmlns:a16="http://schemas.microsoft.com/office/drawing/2014/main" id="{CF0E102C-57E1-46ED-BE41-21C356F42BAD}"/>
              </a:ext>
            </a:extLst>
          </p:cNvPr>
          <p:cNvSpPr>
            <a:spLocks noGrp="1"/>
          </p:cNvSpPr>
          <p:nvPr>
            <p:ph type="chart" sz="quarter" idx="16"/>
          </p:nvPr>
        </p:nvSpPr>
        <p:spPr>
          <a:xfrm>
            <a:off x="4649028" y="2839564"/>
            <a:ext cx="4164185" cy="1721174"/>
          </a:xfrm>
        </p:spPr>
        <p:txBody>
          <a:bodyPr>
            <a:normAutofit/>
          </a:bodyPr>
          <a:lstStyle>
            <a:lvl1pPr marL="0" indent="0" algn="ctr">
              <a:buNone/>
              <a:defRPr sz="1125"/>
            </a:lvl1pPr>
          </a:lstStyle>
          <a:p>
            <a:r>
              <a:rPr lang="en-US"/>
              <a:t>Click icon to add chart</a:t>
            </a:r>
          </a:p>
        </p:txBody>
      </p:sp>
    </p:spTree>
    <p:extLst>
      <p:ext uri="{BB962C8B-B14F-4D97-AF65-F5344CB8AC3E}">
        <p14:creationId xmlns:p14="http://schemas.microsoft.com/office/powerpoint/2010/main" val="70915621"/>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6607FB0-0FB2-41FD-B334-74C7B05B8CEE}"/>
              </a:ext>
            </a:extLst>
          </p:cNvPr>
          <p:cNvSpPr/>
          <p:nvPr userDrawn="1"/>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9" name="Picture Placeholder 8">
            <a:extLst>
              <a:ext uri="{FF2B5EF4-FFF2-40B4-BE49-F238E27FC236}">
                <a16:creationId xmlns:a16="http://schemas.microsoft.com/office/drawing/2014/main" id="{2D02598E-521E-41CD-B068-134834CFF4FF}"/>
              </a:ext>
            </a:extLst>
          </p:cNvPr>
          <p:cNvSpPr>
            <a:spLocks noGrp="1"/>
          </p:cNvSpPr>
          <p:nvPr>
            <p:ph type="pic" sz="quarter" idx="10"/>
          </p:nvPr>
        </p:nvSpPr>
        <p:spPr>
          <a:xfrm>
            <a:off x="0" y="2"/>
            <a:ext cx="9144000" cy="5143499"/>
          </a:xfrm>
          <a:solidFill>
            <a:schemeClr val="bg1">
              <a:lumMod val="95000"/>
            </a:schemeClr>
          </a:solidFill>
        </p:spPr>
        <p:txBody>
          <a:bodyPr>
            <a:normAutofit/>
          </a:bodyPr>
          <a:lstStyle>
            <a:lvl1pPr marL="0" indent="0" algn="ctr">
              <a:buNone/>
              <a:defRPr sz="1013"/>
            </a:lvl1pPr>
          </a:lstStyle>
          <a:p>
            <a:r>
              <a:rPr lang="en-US"/>
              <a:t>Click icon to add picture</a:t>
            </a:r>
          </a:p>
        </p:txBody>
      </p:sp>
      <p:sp>
        <p:nvSpPr>
          <p:cNvPr id="2" name="Title 1">
            <a:extLst>
              <a:ext uri="{FF2B5EF4-FFF2-40B4-BE49-F238E27FC236}">
                <a16:creationId xmlns:a16="http://schemas.microsoft.com/office/drawing/2014/main" id="{4E8B51C6-9166-4F67-995A-396809E6533C}"/>
              </a:ext>
            </a:extLst>
          </p:cNvPr>
          <p:cNvSpPr>
            <a:spLocks noGrp="1"/>
          </p:cNvSpPr>
          <p:nvPr>
            <p:ph type="ctrTitle" hasCustomPrompt="1"/>
          </p:nvPr>
        </p:nvSpPr>
        <p:spPr>
          <a:xfrm>
            <a:off x="1295401" y="1753198"/>
            <a:ext cx="6553200" cy="1637108"/>
          </a:xfrm>
        </p:spPr>
        <p:txBody>
          <a:bodyPr anchor="ctr">
            <a:normAutofit/>
          </a:bodyPr>
          <a:lstStyle>
            <a:lvl1pPr algn="ctr">
              <a:defRPr sz="6469">
                <a:solidFill>
                  <a:schemeClr val="tx1"/>
                </a:solidFill>
              </a:defRPr>
            </a:lvl1pPr>
          </a:lstStyle>
          <a:p>
            <a:r>
              <a:rPr lang="en-US"/>
              <a:t>Thank You</a:t>
            </a:r>
          </a:p>
        </p:txBody>
      </p:sp>
    </p:spTree>
    <p:extLst>
      <p:ext uri="{BB962C8B-B14F-4D97-AF65-F5344CB8AC3E}">
        <p14:creationId xmlns:p14="http://schemas.microsoft.com/office/powerpoint/2010/main" val="896040734"/>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9C3DD3-9184-4434-93FC-DDB3E5B5328C}"/>
              </a:ext>
            </a:extLst>
          </p:cNvPr>
          <p:cNvSpPr>
            <a:spLocks noGrp="1"/>
          </p:cNvSpPr>
          <p:nvPr>
            <p:ph type="title"/>
          </p:nvPr>
        </p:nvSpPr>
        <p:spPr>
          <a:xfrm>
            <a:off x="629841" y="342900"/>
            <a:ext cx="2949178" cy="1200150"/>
          </a:xfrm>
        </p:spPr>
        <p:txBody>
          <a:bodyPr anchor="b"/>
          <a:lstStyle>
            <a:lvl1pPr>
              <a:defRPr sz="1800"/>
            </a:lvl1pPr>
          </a:lstStyle>
          <a:p>
            <a:r>
              <a:rPr lang="en-US"/>
              <a:t>Click to edit Master title style</a:t>
            </a:r>
          </a:p>
        </p:txBody>
      </p:sp>
      <p:sp>
        <p:nvSpPr>
          <p:cNvPr id="3" name="Content Placeholder 2">
            <a:extLst>
              <a:ext uri="{FF2B5EF4-FFF2-40B4-BE49-F238E27FC236}">
                <a16:creationId xmlns:a16="http://schemas.microsoft.com/office/drawing/2014/main" id="{A4302458-F7EC-4A75-A897-E73CF8028E73}"/>
              </a:ext>
            </a:extLst>
          </p:cNvPr>
          <p:cNvSpPr>
            <a:spLocks noGrp="1"/>
          </p:cNvSpPr>
          <p:nvPr>
            <p:ph idx="1"/>
          </p:nvPr>
        </p:nvSpPr>
        <p:spPr>
          <a:xfrm>
            <a:off x="3887391" y="740571"/>
            <a:ext cx="4629150" cy="3655219"/>
          </a:xfrm>
        </p:spPr>
        <p:txBody>
          <a:bodyPr/>
          <a:lstStyle>
            <a:lvl1pPr>
              <a:defRPr sz="1800"/>
            </a:lvl1pPr>
            <a:lvl2pPr>
              <a:defRPr sz="1575"/>
            </a:lvl2pPr>
            <a:lvl3pPr>
              <a:defRPr sz="1350"/>
            </a:lvl3pPr>
            <a:lvl4pPr>
              <a:defRPr sz="1125"/>
            </a:lvl4pPr>
            <a:lvl5pPr>
              <a:defRPr sz="1125"/>
            </a:lvl5pPr>
            <a:lvl6pPr>
              <a:defRPr sz="1125"/>
            </a:lvl6pPr>
            <a:lvl7pPr>
              <a:defRPr sz="1125"/>
            </a:lvl7pPr>
            <a:lvl8pPr>
              <a:defRPr sz="1125"/>
            </a:lvl8pPr>
            <a:lvl9pPr>
              <a:defRPr sz="112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FD31584-D229-4F6C-BA8E-36782FDA8DA0}"/>
              </a:ext>
            </a:extLst>
          </p:cNvPr>
          <p:cNvSpPr>
            <a:spLocks noGrp="1"/>
          </p:cNvSpPr>
          <p:nvPr>
            <p:ph type="body" sz="half" idx="2"/>
          </p:nvPr>
        </p:nvSpPr>
        <p:spPr>
          <a:xfrm>
            <a:off x="629841" y="1543050"/>
            <a:ext cx="2949178" cy="2858691"/>
          </a:xfrm>
        </p:spPr>
        <p:txBody>
          <a:bodyPr/>
          <a:lstStyle>
            <a:lvl1pPr marL="0" indent="0">
              <a:buNone/>
              <a:defRPr sz="900"/>
            </a:lvl1pPr>
            <a:lvl2pPr marL="257175" indent="0">
              <a:buNone/>
              <a:defRPr sz="788"/>
            </a:lvl2pPr>
            <a:lvl3pPr marL="514350" indent="0">
              <a:buNone/>
              <a:defRPr sz="675"/>
            </a:lvl3pPr>
            <a:lvl4pPr marL="771525" indent="0">
              <a:buNone/>
              <a:defRPr sz="563"/>
            </a:lvl4pPr>
            <a:lvl5pPr marL="1028700" indent="0">
              <a:buNone/>
              <a:defRPr sz="563"/>
            </a:lvl5pPr>
            <a:lvl6pPr marL="1285875" indent="0">
              <a:buNone/>
              <a:defRPr sz="563"/>
            </a:lvl6pPr>
            <a:lvl7pPr marL="1543050" indent="0">
              <a:buNone/>
              <a:defRPr sz="563"/>
            </a:lvl7pPr>
            <a:lvl8pPr marL="1800225" indent="0">
              <a:buNone/>
              <a:defRPr sz="563"/>
            </a:lvl8pPr>
            <a:lvl9pPr marL="2057400" indent="0">
              <a:buNone/>
              <a:defRPr sz="563"/>
            </a:lvl9pPr>
          </a:lstStyle>
          <a:p>
            <a:pPr lvl="0"/>
            <a:r>
              <a:rPr lang="en-US"/>
              <a:t>Click to edit Master text styles</a:t>
            </a:r>
          </a:p>
        </p:txBody>
      </p:sp>
      <p:sp>
        <p:nvSpPr>
          <p:cNvPr id="7" name="Slide Number Placeholder 6">
            <a:extLst>
              <a:ext uri="{FF2B5EF4-FFF2-40B4-BE49-F238E27FC236}">
                <a16:creationId xmlns:a16="http://schemas.microsoft.com/office/drawing/2014/main" id="{382B7AE8-665C-4FF6-B292-B525984D93C4}"/>
              </a:ext>
            </a:extLst>
          </p:cNvPr>
          <p:cNvSpPr>
            <a:spLocks noGrp="1"/>
          </p:cNvSpPr>
          <p:nvPr>
            <p:ph type="sldNum" sz="quarter" idx="12"/>
          </p:nvPr>
        </p:nvSpPr>
        <p:spPr/>
        <p:txBody>
          <a:bodyPr/>
          <a:lstStyle/>
          <a:p>
            <a:pPr defTabSz="514350"/>
            <a:fld id="{03DC2DEF-D2FE-4B45-ABA4-9F153FD1C98A}" type="slidenum">
              <a:rPr lang="en-US" smtClean="0">
                <a:solidFill>
                  <a:prstClr val="white"/>
                </a:solidFill>
              </a:rPr>
              <a:pPr defTabSz="514350"/>
              <a:t>‹#›</a:t>
            </a:fld>
            <a:endParaRPr lang="en-US">
              <a:solidFill>
                <a:prstClr val="white"/>
              </a:solidFill>
            </a:endParaRPr>
          </a:p>
        </p:txBody>
      </p:sp>
    </p:spTree>
    <p:extLst>
      <p:ext uri="{BB962C8B-B14F-4D97-AF65-F5344CB8AC3E}">
        <p14:creationId xmlns:p14="http://schemas.microsoft.com/office/powerpoint/2010/main" val="2885081414"/>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E2ACFC-0D65-4857-AAEE-904747F38A57}"/>
              </a:ext>
            </a:extLst>
          </p:cNvPr>
          <p:cNvSpPr>
            <a:spLocks noGrp="1"/>
          </p:cNvSpPr>
          <p:nvPr>
            <p:ph type="title"/>
          </p:nvPr>
        </p:nvSpPr>
        <p:spPr>
          <a:xfrm>
            <a:off x="629841" y="342900"/>
            <a:ext cx="2949178" cy="1200150"/>
          </a:xfrm>
        </p:spPr>
        <p:txBody>
          <a:bodyPr anchor="b"/>
          <a:lstStyle>
            <a:lvl1pPr>
              <a:defRPr sz="1800"/>
            </a:lvl1pPr>
          </a:lstStyle>
          <a:p>
            <a:r>
              <a:rPr lang="en-US"/>
              <a:t>Click to edit Master title style</a:t>
            </a:r>
          </a:p>
        </p:txBody>
      </p:sp>
      <p:sp>
        <p:nvSpPr>
          <p:cNvPr id="3" name="Picture Placeholder 2">
            <a:extLst>
              <a:ext uri="{FF2B5EF4-FFF2-40B4-BE49-F238E27FC236}">
                <a16:creationId xmlns:a16="http://schemas.microsoft.com/office/drawing/2014/main" id="{8A594C5E-E06C-488C-AC82-331C53B94F1C}"/>
              </a:ext>
            </a:extLst>
          </p:cNvPr>
          <p:cNvSpPr>
            <a:spLocks noGrp="1"/>
          </p:cNvSpPr>
          <p:nvPr>
            <p:ph type="pic" idx="1"/>
          </p:nvPr>
        </p:nvSpPr>
        <p:spPr>
          <a:xfrm>
            <a:off x="3887391" y="740571"/>
            <a:ext cx="4629150" cy="3655219"/>
          </a:xfrm>
        </p:spPr>
        <p:txBody>
          <a:bodyPr/>
          <a:lstStyle>
            <a:lvl1pPr marL="0" indent="0">
              <a:buNone/>
              <a:defRPr sz="1800"/>
            </a:lvl1pPr>
            <a:lvl2pPr marL="257175" indent="0">
              <a:buNone/>
              <a:defRPr sz="1575"/>
            </a:lvl2pPr>
            <a:lvl3pPr marL="514350" indent="0">
              <a:buNone/>
              <a:defRPr sz="1350"/>
            </a:lvl3pPr>
            <a:lvl4pPr marL="771525" indent="0">
              <a:buNone/>
              <a:defRPr sz="1125"/>
            </a:lvl4pPr>
            <a:lvl5pPr marL="1028700" indent="0">
              <a:buNone/>
              <a:defRPr sz="1125"/>
            </a:lvl5pPr>
            <a:lvl6pPr marL="1285875" indent="0">
              <a:buNone/>
              <a:defRPr sz="1125"/>
            </a:lvl6pPr>
            <a:lvl7pPr marL="1543050" indent="0">
              <a:buNone/>
              <a:defRPr sz="1125"/>
            </a:lvl7pPr>
            <a:lvl8pPr marL="1800225" indent="0">
              <a:buNone/>
              <a:defRPr sz="1125"/>
            </a:lvl8pPr>
            <a:lvl9pPr marL="2057400" indent="0">
              <a:buNone/>
              <a:defRPr sz="1125"/>
            </a:lvl9pPr>
          </a:lstStyle>
          <a:p>
            <a:r>
              <a:rPr lang="en-US"/>
              <a:t>Click icon to add picture</a:t>
            </a:r>
          </a:p>
        </p:txBody>
      </p:sp>
      <p:sp>
        <p:nvSpPr>
          <p:cNvPr id="4" name="Text Placeholder 3">
            <a:extLst>
              <a:ext uri="{FF2B5EF4-FFF2-40B4-BE49-F238E27FC236}">
                <a16:creationId xmlns:a16="http://schemas.microsoft.com/office/drawing/2014/main" id="{74EC8C27-FA57-408C-8D6B-844D81BC8312}"/>
              </a:ext>
            </a:extLst>
          </p:cNvPr>
          <p:cNvSpPr>
            <a:spLocks noGrp="1"/>
          </p:cNvSpPr>
          <p:nvPr>
            <p:ph type="body" sz="half" idx="2"/>
          </p:nvPr>
        </p:nvSpPr>
        <p:spPr>
          <a:xfrm>
            <a:off x="629841" y="1543050"/>
            <a:ext cx="2949178" cy="2858691"/>
          </a:xfrm>
        </p:spPr>
        <p:txBody>
          <a:bodyPr/>
          <a:lstStyle>
            <a:lvl1pPr marL="0" indent="0">
              <a:buNone/>
              <a:defRPr sz="900"/>
            </a:lvl1pPr>
            <a:lvl2pPr marL="257175" indent="0">
              <a:buNone/>
              <a:defRPr sz="788"/>
            </a:lvl2pPr>
            <a:lvl3pPr marL="514350" indent="0">
              <a:buNone/>
              <a:defRPr sz="675"/>
            </a:lvl3pPr>
            <a:lvl4pPr marL="771525" indent="0">
              <a:buNone/>
              <a:defRPr sz="563"/>
            </a:lvl4pPr>
            <a:lvl5pPr marL="1028700" indent="0">
              <a:buNone/>
              <a:defRPr sz="563"/>
            </a:lvl5pPr>
            <a:lvl6pPr marL="1285875" indent="0">
              <a:buNone/>
              <a:defRPr sz="563"/>
            </a:lvl6pPr>
            <a:lvl7pPr marL="1543050" indent="0">
              <a:buNone/>
              <a:defRPr sz="563"/>
            </a:lvl7pPr>
            <a:lvl8pPr marL="1800225" indent="0">
              <a:buNone/>
              <a:defRPr sz="563"/>
            </a:lvl8pPr>
            <a:lvl9pPr marL="2057400" indent="0">
              <a:buNone/>
              <a:defRPr sz="563"/>
            </a:lvl9pPr>
          </a:lstStyle>
          <a:p>
            <a:pPr lvl="0"/>
            <a:r>
              <a:rPr lang="en-US"/>
              <a:t>Click to edit Master text styles</a:t>
            </a:r>
          </a:p>
        </p:txBody>
      </p:sp>
      <p:sp>
        <p:nvSpPr>
          <p:cNvPr id="7" name="Slide Number Placeholder 6">
            <a:extLst>
              <a:ext uri="{FF2B5EF4-FFF2-40B4-BE49-F238E27FC236}">
                <a16:creationId xmlns:a16="http://schemas.microsoft.com/office/drawing/2014/main" id="{E468A18F-96D4-4F1F-BF6B-EDFACBF8D67C}"/>
              </a:ext>
            </a:extLst>
          </p:cNvPr>
          <p:cNvSpPr>
            <a:spLocks noGrp="1"/>
          </p:cNvSpPr>
          <p:nvPr>
            <p:ph type="sldNum" sz="quarter" idx="12"/>
          </p:nvPr>
        </p:nvSpPr>
        <p:spPr/>
        <p:txBody>
          <a:bodyPr/>
          <a:lstStyle/>
          <a:p>
            <a:pPr defTabSz="514350"/>
            <a:fld id="{03DC2DEF-D2FE-4B45-ABA4-9F153FD1C98A}" type="slidenum">
              <a:rPr lang="en-US" smtClean="0">
                <a:solidFill>
                  <a:prstClr val="white"/>
                </a:solidFill>
              </a:rPr>
              <a:pPr defTabSz="514350"/>
              <a:t>‹#›</a:t>
            </a:fld>
            <a:endParaRPr lang="en-US">
              <a:solidFill>
                <a:prstClr val="white"/>
              </a:solidFill>
            </a:endParaRPr>
          </a:p>
        </p:txBody>
      </p:sp>
    </p:spTree>
    <p:extLst>
      <p:ext uri="{BB962C8B-B14F-4D97-AF65-F5344CB8AC3E}">
        <p14:creationId xmlns:p14="http://schemas.microsoft.com/office/powerpoint/2010/main" val="1887139884"/>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6607FB0-0FB2-41FD-B334-74C7B05B8CEE}"/>
              </a:ext>
            </a:extLst>
          </p:cNvPr>
          <p:cNvSpPr/>
          <p:nvPr userDrawn="1"/>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9" name="Picture Placeholder 8">
            <a:extLst>
              <a:ext uri="{FF2B5EF4-FFF2-40B4-BE49-F238E27FC236}">
                <a16:creationId xmlns:a16="http://schemas.microsoft.com/office/drawing/2014/main" id="{2D02598E-521E-41CD-B068-134834CFF4FF}"/>
              </a:ext>
            </a:extLst>
          </p:cNvPr>
          <p:cNvSpPr>
            <a:spLocks noGrp="1"/>
          </p:cNvSpPr>
          <p:nvPr>
            <p:ph type="pic" sz="quarter" idx="10"/>
          </p:nvPr>
        </p:nvSpPr>
        <p:spPr>
          <a:xfrm>
            <a:off x="0" y="1"/>
            <a:ext cx="9144000" cy="3336131"/>
          </a:xfrm>
          <a:solidFill>
            <a:schemeClr val="bg1">
              <a:lumMod val="95000"/>
            </a:schemeClr>
          </a:solidFill>
        </p:spPr>
        <p:txBody>
          <a:bodyPr>
            <a:normAutofit/>
          </a:bodyPr>
          <a:lstStyle>
            <a:lvl1pPr marL="0" indent="0" algn="ctr">
              <a:buNone/>
              <a:defRPr sz="1350"/>
            </a:lvl1pPr>
          </a:lstStyle>
          <a:p>
            <a:r>
              <a:rPr lang="en-US"/>
              <a:t>Click icon to add picture</a:t>
            </a:r>
          </a:p>
        </p:txBody>
      </p:sp>
      <p:sp>
        <p:nvSpPr>
          <p:cNvPr id="10" name="Rectangle 9">
            <a:extLst>
              <a:ext uri="{FF2B5EF4-FFF2-40B4-BE49-F238E27FC236}">
                <a16:creationId xmlns:a16="http://schemas.microsoft.com/office/drawing/2014/main" id="{F04A5F51-C7E6-44CC-ADF3-1C83AA35D0DC}"/>
              </a:ext>
            </a:extLst>
          </p:cNvPr>
          <p:cNvSpPr/>
          <p:nvPr userDrawn="1"/>
        </p:nvSpPr>
        <p:spPr>
          <a:xfrm>
            <a:off x="0" y="3336132"/>
            <a:ext cx="9144000" cy="1807369"/>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 name="Title 1">
            <a:extLst>
              <a:ext uri="{FF2B5EF4-FFF2-40B4-BE49-F238E27FC236}">
                <a16:creationId xmlns:a16="http://schemas.microsoft.com/office/drawing/2014/main" id="{4E8B51C6-9166-4F67-995A-396809E6533C}"/>
              </a:ext>
            </a:extLst>
          </p:cNvPr>
          <p:cNvSpPr>
            <a:spLocks noGrp="1"/>
          </p:cNvSpPr>
          <p:nvPr>
            <p:ph type="ctrTitle"/>
          </p:nvPr>
        </p:nvSpPr>
        <p:spPr>
          <a:xfrm>
            <a:off x="278606" y="3413523"/>
            <a:ext cx="8640366" cy="882253"/>
          </a:xfrm>
        </p:spPr>
        <p:txBody>
          <a:bodyPr anchor="ctr"/>
          <a:lstStyle>
            <a:lvl1pPr algn="ctr">
              <a:defRPr sz="45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A951C9A4-8764-4CB3-AC26-C957C0E84BCD}"/>
              </a:ext>
            </a:extLst>
          </p:cNvPr>
          <p:cNvSpPr>
            <a:spLocks noGrp="1"/>
          </p:cNvSpPr>
          <p:nvPr>
            <p:ph type="subTitle" idx="1"/>
          </p:nvPr>
        </p:nvSpPr>
        <p:spPr>
          <a:xfrm>
            <a:off x="278606" y="4373166"/>
            <a:ext cx="8640366" cy="413147"/>
          </a:xfrm>
        </p:spPr>
        <p:txBody>
          <a:bodyPr/>
          <a:lstStyle>
            <a:lvl1pPr marL="0" indent="0" algn="ctr">
              <a:buNone/>
              <a:defRPr sz="18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pic>
        <p:nvPicPr>
          <p:cNvPr id="8" name="Picture 7">
            <a:extLst>
              <a:ext uri="{FF2B5EF4-FFF2-40B4-BE49-F238E27FC236}">
                <a16:creationId xmlns:a16="http://schemas.microsoft.com/office/drawing/2014/main" id="{5A9CBF30-6D66-4746-9679-0876455B21D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29650" y="0"/>
            <a:ext cx="514350" cy="514350"/>
          </a:xfrm>
          <a:prstGeom prst="rect">
            <a:avLst/>
          </a:prstGeom>
        </p:spPr>
      </p:pic>
    </p:spTree>
    <p:extLst>
      <p:ext uri="{BB962C8B-B14F-4D97-AF65-F5344CB8AC3E}">
        <p14:creationId xmlns:p14="http://schemas.microsoft.com/office/powerpoint/2010/main" val="2292394466"/>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6607FB0-0FB2-41FD-B334-74C7B05B8CEE}"/>
              </a:ext>
            </a:extLst>
          </p:cNvPr>
          <p:cNvSpPr/>
          <p:nvPr userDrawn="1"/>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8" name="Rectangle 7">
            <a:extLst>
              <a:ext uri="{FF2B5EF4-FFF2-40B4-BE49-F238E27FC236}">
                <a16:creationId xmlns:a16="http://schemas.microsoft.com/office/drawing/2014/main" id="{21508BC1-7ABB-42C8-B268-3C6F4FD455DE}"/>
              </a:ext>
            </a:extLst>
          </p:cNvPr>
          <p:cNvSpPr/>
          <p:nvPr userDrawn="1"/>
        </p:nvSpPr>
        <p:spPr>
          <a:xfrm>
            <a:off x="150019" y="-1"/>
            <a:ext cx="8993981" cy="5143500"/>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9" name="Picture Placeholder 8">
            <a:extLst>
              <a:ext uri="{FF2B5EF4-FFF2-40B4-BE49-F238E27FC236}">
                <a16:creationId xmlns:a16="http://schemas.microsoft.com/office/drawing/2014/main" id="{2D02598E-521E-41CD-B068-134834CFF4FF}"/>
              </a:ext>
            </a:extLst>
          </p:cNvPr>
          <p:cNvSpPr>
            <a:spLocks noGrp="1"/>
          </p:cNvSpPr>
          <p:nvPr>
            <p:ph type="pic" sz="quarter" idx="10"/>
          </p:nvPr>
        </p:nvSpPr>
        <p:spPr>
          <a:xfrm>
            <a:off x="428625" y="1"/>
            <a:ext cx="4525566" cy="5143499"/>
          </a:xfrm>
          <a:solidFill>
            <a:schemeClr val="bg1">
              <a:lumMod val="95000"/>
            </a:schemeClr>
          </a:solidFill>
        </p:spPr>
        <p:txBody>
          <a:bodyPr>
            <a:normAutofit/>
          </a:bodyPr>
          <a:lstStyle>
            <a:lvl1pPr marL="0" indent="0" algn="ctr">
              <a:buNone/>
              <a:defRPr sz="1350"/>
            </a:lvl1pPr>
          </a:lstStyle>
          <a:p>
            <a:r>
              <a:rPr lang="en-US"/>
              <a:t>Click icon to add picture</a:t>
            </a:r>
          </a:p>
        </p:txBody>
      </p:sp>
      <p:sp>
        <p:nvSpPr>
          <p:cNvPr id="10" name="Rectangle 9">
            <a:extLst>
              <a:ext uri="{FF2B5EF4-FFF2-40B4-BE49-F238E27FC236}">
                <a16:creationId xmlns:a16="http://schemas.microsoft.com/office/drawing/2014/main" id="{F04A5F51-C7E6-44CC-ADF3-1C83AA35D0DC}"/>
              </a:ext>
            </a:extLst>
          </p:cNvPr>
          <p:cNvSpPr/>
          <p:nvPr userDrawn="1"/>
        </p:nvSpPr>
        <p:spPr>
          <a:xfrm>
            <a:off x="1" y="1"/>
            <a:ext cx="278606" cy="5143500"/>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 name="Title 1">
            <a:extLst>
              <a:ext uri="{FF2B5EF4-FFF2-40B4-BE49-F238E27FC236}">
                <a16:creationId xmlns:a16="http://schemas.microsoft.com/office/drawing/2014/main" id="{4E8B51C6-9166-4F67-995A-396809E6533C}"/>
              </a:ext>
            </a:extLst>
          </p:cNvPr>
          <p:cNvSpPr>
            <a:spLocks noGrp="1"/>
          </p:cNvSpPr>
          <p:nvPr>
            <p:ph type="ctrTitle"/>
          </p:nvPr>
        </p:nvSpPr>
        <p:spPr>
          <a:xfrm>
            <a:off x="5179219" y="1134667"/>
            <a:ext cx="3739754" cy="2446733"/>
          </a:xfrm>
        </p:spPr>
        <p:txBody>
          <a:bodyPr anchor="b"/>
          <a:lstStyle>
            <a:lvl1pPr algn="l">
              <a:defRPr sz="45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A951C9A4-8764-4CB3-AC26-C957C0E84BCD}"/>
              </a:ext>
            </a:extLst>
          </p:cNvPr>
          <p:cNvSpPr>
            <a:spLocks noGrp="1"/>
          </p:cNvSpPr>
          <p:nvPr>
            <p:ph type="subTitle" idx="1"/>
          </p:nvPr>
        </p:nvSpPr>
        <p:spPr>
          <a:xfrm>
            <a:off x="5179219" y="3695701"/>
            <a:ext cx="3739754" cy="732233"/>
          </a:xfrm>
        </p:spPr>
        <p:txBody>
          <a:bodyPr/>
          <a:lstStyle>
            <a:lvl1pPr marL="0" indent="0" algn="l">
              <a:buNone/>
              <a:defRPr sz="18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pic>
        <p:nvPicPr>
          <p:cNvPr id="11" name="Picture 10">
            <a:extLst>
              <a:ext uri="{FF2B5EF4-FFF2-40B4-BE49-F238E27FC236}">
                <a16:creationId xmlns:a16="http://schemas.microsoft.com/office/drawing/2014/main" id="{B1B46619-3ADE-4A2B-BF47-4CEA519BC75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29650" y="0"/>
            <a:ext cx="514350" cy="514350"/>
          </a:xfrm>
          <a:prstGeom prst="rect">
            <a:avLst/>
          </a:prstGeom>
        </p:spPr>
      </p:pic>
    </p:spTree>
    <p:extLst>
      <p:ext uri="{BB962C8B-B14F-4D97-AF65-F5344CB8AC3E}">
        <p14:creationId xmlns:p14="http://schemas.microsoft.com/office/powerpoint/2010/main" val="2373257858"/>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6607FB0-0FB2-41FD-B334-74C7B05B8CEE}"/>
              </a:ext>
            </a:extLst>
          </p:cNvPr>
          <p:cNvSpPr/>
          <p:nvPr userDrawn="1"/>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9" name="Picture Placeholder 8">
            <a:extLst>
              <a:ext uri="{FF2B5EF4-FFF2-40B4-BE49-F238E27FC236}">
                <a16:creationId xmlns:a16="http://schemas.microsoft.com/office/drawing/2014/main" id="{2D02598E-521E-41CD-B068-134834CFF4FF}"/>
              </a:ext>
            </a:extLst>
          </p:cNvPr>
          <p:cNvSpPr>
            <a:spLocks noGrp="1"/>
          </p:cNvSpPr>
          <p:nvPr>
            <p:ph type="pic" sz="quarter" idx="10"/>
          </p:nvPr>
        </p:nvSpPr>
        <p:spPr>
          <a:xfrm>
            <a:off x="0" y="1"/>
            <a:ext cx="9144000" cy="5143499"/>
          </a:xfrm>
          <a:solidFill>
            <a:schemeClr val="bg1">
              <a:lumMod val="95000"/>
            </a:schemeClr>
          </a:solidFill>
        </p:spPr>
        <p:txBody>
          <a:bodyPr>
            <a:normAutofit/>
          </a:bodyPr>
          <a:lstStyle>
            <a:lvl1pPr marL="0" indent="0" algn="ctr">
              <a:buNone/>
              <a:defRPr sz="1350"/>
            </a:lvl1pPr>
          </a:lstStyle>
          <a:p>
            <a:r>
              <a:rPr lang="en-US"/>
              <a:t>Click icon to add picture</a:t>
            </a:r>
          </a:p>
        </p:txBody>
      </p:sp>
      <p:sp>
        <p:nvSpPr>
          <p:cNvPr id="2" name="Title 1">
            <a:extLst>
              <a:ext uri="{FF2B5EF4-FFF2-40B4-BE49-F238E27FC236}">
                <a16:creationId xmlns:a16="http://schemas.microsoft.com/office/drawing/2014/main" id="{4E8B51C6-9166-4F67-995A-396809E6533C}"/>
              </a:ext>
            </a:extLst>
          </p:cNvPr>
          <p:cNvSpPr>
            <a:spLocks noGrp="1"/>
          </p:cNvSpPr>
          <p:nvPr>
            <p:ph type="ctrTitle"/>
          </p:nvPr>
        </p:nvSpPr>
        <p:spPr>
          <a:xfrm>
            <a:off x="2577458" y="1334692"/>
            <a:ext cx="3989086" cy="1637108"/>
          </a:xfrm>
        </p:spPr>
        <p:txBody>
          <a:bodyPr anchor="b">
            <a:normAutofit/>
          </a:bodyPr>
          <a:lstStyle>
            <a:lvl1pPr algn="ctr">
              <a:defRPr sz="4050">
                <a:solidFill>
                  <a:schemeClr val="tx1"/>
                </a:solidFill>
              </a:defRPr>
            </a:lvl1pPr>
          </a:lstStyle>
          <a:p>
            <a:r>
              <a:rPr lang="en-US"/>
              <a:t>Click to edit Master title style</a:t>
            </a:r>
          </a:p>
        </p:txBody>
      </p:sp>
      <p:sp>
        <p:nvSpPr>
          <p:cNvPr id="3" name="Subtitle 2">
            <a:extLst>
              <a:ext uri="{FF2B5EF4-FFF2-40B4-BE49-F238E27FC236}">
                <a16:creationId xmlns:a16="http://schemas.microsoft.com/office/drawing/2014/main" id="{A951C9A4-8764-4CB3-AC26-C957C0E84BCD}"/>
              </a:ext>
            </a:extLst>
          </p:cNvPr>
          <p:cNvSpPr>
            <a:spLocks noGrp="1"/>
          </p:cNvSpPr>
          <p:nvPr>
            <p:ph type="subTitle" idx="1"/>
          </p:nvPr>
        </p:nvSpPr>
        <p:spPr>
          <a:xfrm>
            <a:off x="2577458" y="3059313"/>
            <a:ext cx="3989086" cy="732233"/>
          </a:xfrm>
        </p:spPr>
        <p:txBody>
          <a:bodyPr/>
          <a:lstStyle>
            <a:lvl1pPr marL="0" indent="0" algn="ctr">
              <a:buNone/>
              <a:defRPr sz="180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pic>
        <p:nvPicPr>
          <p:cNvPr id="6" name="Picture 5">
            <a:extLst>
              <a:ext uri="{FF2B5EF4-FFF2-40B4-BE49-F238E27FC236}">
                <a16:creationId xmlns:a16="http://schemas.microsoft.com/office/drawing/2014/main" id="{E49A4BC5-3A70-45C1-AA55-484661BD492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29650" y="0"/>
            <a:ext cx="514350" cy="514350"/>
          </a:xfrm>
          <a:prstGeom prst="rect">
            <a:avLst/>
          </a:prstGeom>
        </p:spPr>
      </p:pic>
    </p:spTree>
    <p:extLst>
      <p:ext uri="{BB962C8B-B14F-4D97-AF65-F5344CB8AC3E}">
        <p14:creationId xmlns:p14="http://schemas.microsoft.com/office/powerpoint/2010/main" val="2683589195"/>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6607FB0-0FB2-41FD-B334-74C7B05B8CEE}"/>
              </a:ext>
            </a:extLst>
          </p:cNvPr>
          <p:cNvSpPr/>
          <p:nvPr userDrawn="1"/>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4" name="Rectangle 3">
            <a:extLst>
              <a:ext uri="{FF2B5EF4-FFF2-40B4-BE49-F238E27FC236}">
                <a16:creationId xmlns:a16="http://schemas.microsoft.com/office/drawing/2014/main" id="{D1A59197-7C21-44E6-8A97-DE0ABD1E6909}"/>
              </a:ext>
            </a:extLst>
          </p:cNvPr>
          <p:cNvSpPr/>
          <p:nvPr userDrawn="1"/>
        </p:nvSpPr>
        <p:spPr>
          <a:xfrm>
            <a:off x="0" y="0"/>
            <a:ext cx="4810125" cy="5143500"/>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9" name="Picture Placeholder 8">
            <a:extLst>
              <a:ext uri="{FF2B5EF4-FFF2-40B4-BE49-F238E27FC236}">
                <a16:creationId xmlns:a16="http://schemas.microsoft.com/office/drawing/2014/main" id="{2D02598E-521E-41CD-B068-134834CFF4FF}"/>
              </a:ext>
            </a:extLst>
          </p:cNvPr>
          <p:cNvSpPr>
            <a:spLocks noGrp="1"/>
          </p:cNvSpPr>
          <p:nvPr>
            <p:ph type="pic" sz="quarter" idx="10"/>
          </p:nvPr>
        </p:nvSpPr>
        <p:spPr>
          <a:xfrm>
            <a:off x="3762375" y="354211"/>
            <a:ext cx="5381625" cy="4435079"/>
          </a:xfrm>
          <a:solidFill>
            <a:schemeClr val="bg1">
              <a:lumMod val="95000"/>
            </a:schemeClr>
          </a:solidFill>
        </p:spPr>
        <p:txBody>
          <a:bodyPr>
            <a:normAutofit/>
          </a:bodyPr>
          <a:lstStyle>
            <a:lvl1pPr marL="0" indent="0" algn="ctr">
              <a:buNone/>
              <a:defRPr sz="1350"/>
            </a:lvl1pPr>
          </a:lstStyle>
          <a:p>
            <a:r>
              <a:rPr lang="en-US"/>
              <a:t>Click icon to add picture</a:t>
            </a:r>
          </a:p>
        </p:txBody>
      </p:sp>
      <p:sp>
        <p:nvSpPr>
          <p:cNvPr id="2" name="Title 1">
            <a:extLst>
              <a:ext uri="{FF2B5EF4-FFF2-40B4-BE49-F238E27FC236}">
                <a16:creationId xmlns:a16="http://schemas.microsoft.com/office/drawing/2014/main" id="{4E8B51C6-9166-4F67-995A-396809E6533C}"/>
              </a:ext>
            </a:extLst>
          </p:cNvPr>
          <p:cNvSpPr>
            <a:spLocks noGrp="1"/>
          </p:cNvSpPr>
          <p:nvPr>
            <p:ph type="ctrTitle"/>
          </p:nvPr>
        </p:nvSpPr>
        <p:spPr>
          <a:xfrm>
            <a:off x="278607" y="1334692"/>
            <a:ext cx="3312318" cy="1637108"/>
          </a:xfrm>
        </p:spPr>
        <p:txBody>
          <a:bodyPr anchor="b">
            <a:normAutofit/>
          </a:bodyPr>
          <a:lstStyle>
            <a:lvl1pPr algn="l">
              <a:defRPr sz="405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A951C9A4-8764-4CB3-AC26-C957C0E84BCD}"/>
              </a:ext>
            </a:extLst>
          </p:cNvPr>
          <p:cNvSpPr>
            <a:spLocks noGrp="1"/>
          </p:cNvSpPr>
          <p:nvPr>
            <p:ph type="subTitle" idx="1"/>
          </p:nvPr>
        </p:nvSpPr>
        <p:spPr>
          <a:xfrm>
            <a:off x="278607" y="3059313"/>
            <a:ext cx="3312318" cy="732233"/>
          </a:xfrm>
        </p:spPr>
        <p:txBody>
          <a:bodyPr/>
          <a:lstStyle>
            <a:lvl1pPr marL="0" indent="0" algn="l">
              <a:buNone/>
              <a:defRPr sz="18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8" name="Rectangle 7">
            <a:extLst>
              <a:ext uri="{FF2B5EF4-FFF2-40B4-BE49-F238E27FC236}">
                <a16:creationId xmlns:a16="http://schemas.microsoft.com/office/drawing/2014/main" id="{C1626B81-8882-4179-8C3A-BEA9BBEF2A62}"/>
              </a:ext>
            </a:extLst>
          </p:cNvPr>
          <p:cNvSpPr/>
          <p:nvPr userDrawn="1"/>
        </p:nvSpPr>
        <p:spPr>
          <a:xfrm>
            <a:off x="3765947" y="276225"/>
            <a:ext cx="2369820" cy="87510"/>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pic>
        <p:nvPicPr>
          <p:cNvPr id="10" name="Picture 9">
            <a:extLst>
              <a:ext uri="{FF2B5EF4-FFF2-40B4-BE49-F238E27FC236}">
                <a16:creationId xmlns:a16="http://schemas.microsoft.com/office/drawing/2014/main" id="{C7EC6B4D-36FD-4A5F-8674-77347EE35DB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29650" y="0"/>
            <a:ext cx="514350" cy="514350"/>
          </a:xfrm>
          <a:prstGeom prst="rect">
            <a:avLst/>
          </a:prstGeom>
        </p:spPr>
      </p:pic>
    </p:spTree>
    <p:extLst>
      <p:ext uri="{BB962C8B-B14F-4D97-AF65-F5344CB8AC3E}">
        <p14:creationId xmlns:p14="http://schemas.microsoft.com/office/powerpoint/2010/main" val="2565247750"/>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6607FB0-0FB2-41FD-B334-74C7B05B8CEE}"/>
              </a:ext>
            </a:extLst>
          </p:cNvPr>
          <p:cNvSpPr/>
          <p:nvPr userDrawn="1"/>
        </p:nvSpPr>
        <p:spPr>
          <a:xfrm>
            <a:off x="0" y="0"/>
            <a:ext cx="9144000" cy="5143500"/>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5" name="Rectangle 14">
            <a:extLst>
              <a:ext uri="{FF2B5EF4-FFF2-40B4-BE49-F238E27FC236}">
                <a16:creationId xmlns:a16="http://schemas.microsoft.com/office/drawing/2014/main" id="{1517DDCC-4521-4225-8F36-D4B39128409A}"/>
              </a:ext>
            </a:extLst>
          </p:cNvPr>
          <p:cNvSpPr/>
          <p:nvPr userDrawn="1"/>
        </p:nvSpPr>
        <p:spPr>
          <a:xfrm>
            <a:off x="6743700" y="2974180"/>
            <a:ext cx="2400300" cy="2169320"/>
          </a:xfrm>
          <a:prstGeom prst="rect">
            <a:avLst/>
          </a:prstGeom>
          <a:solidFill>
            <a:srgbClr val="4A96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6" name="Rectangle 5">
            <a:extLst>
              <a:ext uri="{FF2B5EF4-FFF2-40B4-BE49-F238E27FC236}">
                <a16:creationId xmlns:a16="http://schemas.microsoft.com/office/drawing/2014/main" id="{B16570C8-2343-4B74-AF97-DC7CE5D92865}"/>
              </a:ext>
            </a:extLst>
          </p:cNvPr>
          <p:cNvSpPr/>
          <p:nvPr userDrawn="1"/>
        </p:nvSpPr>
        <p:spPr>
          <a:xfrm>
            <a:off x="0" y="0"/>
            <a:ext cx="2400300" cy="2169320"/>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9" name="Picture Placeholder 8">
            <a:extLst>
              <a:ext uri="{FF2B5EF4-FFF2-40B4-BE49-F238E27FC236}">
                <a16:creationId xmlns:a16="http://schemas.microsoft.com/office/drawing/2014/main" id="{2D02598E-521E-41CD-B068-134834CFF4FF}"/>
              </a:ext>
            </a:extLst>
          </p:cNvPr>
          <p:cNvSpPr>
            <a:spLocks noGrp="1"/>
          </p:cNvSpPr>
          <p:nvPr userDrawn="1">
            <p:ph type="pic" sz="quarter" idx="10"/>
          </p:nvPr>
        </p:nvSpPr>
        <p:spPr>
          <a:xfrm>
            <a:off x="278608" y="208954"/>
            <a:ext cx="8640365" cy="2362796"/>
          </a:xfrm>
          <a:solidFill>
            <a:schemeClr val="bg1">
              <a:lumMod val="95000"/>
            </a:schemeClr>
          </a:solidFill>
        </p:spPr>
        <p:txBody>
          <a:bodyPr>
            <a:normAutofit/>
          </a:bodyPr>
          <a:lstStyle>
            <a:lvl1pPr marL="0" indent="0" algn="ctr">
              <a:buNone/>
              <a:defRPr sz="1350"/>
            </a:lvl1pPr>
          </a:lstStyle>
          <a:p>
            <a:r>
              <a:rPr lang="en-US"/>
              <a:t>Click icon to add picture</a:t>
            </a:r>
          </a:p>
        </p:txBody>
      </p:sp>
      <p:sp>
        <p:nvSpPr>
          <p:cNvPr id="14" name="Rectangle 13">
            <a:extLst>
              <a:ext uri="{FF2B5EF4-FFF2-40B4-BE49-F238E27FC236}">
                <a16:creationId xmlns:a16="http://schemas.microsoft.com/office/drawing/2014/main" id="{40B27536-7968-45BB-9FA8-DF1A47A47827}"/>
              </a:ext>
            </a:extLst>
          </p:cNvPr>
          <p:cNvSpPr/>
          <p:nvPr userDrawn="1"/>
        </p:nvSpPr>
        <p:spPr>
          <a:xfrm>
            <a:off x="278608" y="2571751"/>
            <a:ext cx="8640365" cy="207883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 name="Title 1">
            <a:extLst>
              <a:ext uri="{FF2B5EF4-FFF2-40B4-BE49-F238E27FC236}">
                <a16:creationId xmlns:a16="http://schemas.microsoft.com/office/drawing/2014/main" id="{4E8B51C6-9166-4F67-995A-396809E6533C}"/>
              </a:ext>
            </a:extLst>
          </p:cNvPr>
          <p:cNvSpPr>
            <a:spLocks noGrp="1"/>
          </p:cNvSpPr>
          <p:nvPr userDrawn="1">
            <p:ph type="ctrTitle"/>
          </p:nvPr>
        </p:nvSpPr>
        <p:spPr>
          <a:xfrm>
            <a:off x="1132880" y="2914651"/>
            <a:ext cx="6931818" cy="828675"/>
          </a:xfrm>
        </p:spPr>
        <p:txBody>
          <a:bodyPr anchor="ctr">
            <a:normAutofit/>
          </a:bodyPr>
          <a:lstStyle>
            <a:lvl1pPr algn="ctr">
              <a:defRPr sz="4050">
                <a:solidFill>
                  <a:schemeClr val="accent1"/>
                </a:solidFill>
              </a:defRPr>
            </a:lvl1pPr>
          </a:lstStyle>
          <a:p>
            <a:r>
              <a:rPr lang="en-US"/>
              <a:t>Click to edit Master title style</a:t>
            </a:r>
          </a:p>
        </p:txBody>
      </p:sp>
      <p:sp>
        <p:nvSpPr>
          <p:cNvPr id="3" name="Subtitle 2">
            <a:extLst>
              <a:ext uri="{FF2B5EF4-FFF2-40B4-BE49-F238E27FC236}">
                <a16:creationId xmlns:a16="http://schemas.microsoft.com/office/drawing/2014/main" id="{A951C9A4-8764-4CB3-AC26-C957C0E84BCD}"/>
              </a:ext>
            </a:extLst>
          </p:cNvPr>
          <p:cNvSpPr>
            <a:spLocks noGrp="1"/>
          </p:cNvSpPr>
          <p:nvPr userDrawn="1">
            <p:ph type="subTitle" idx="1"/>
          </p:nvPr>
        </p:nvSpPr>
        <p:spPr>
          <a:xfrm>
            <a:off x="1132880" y="3848101"/>
            <a:ext cx="6931818" cy="400050"/>
          </a:xfrm>
        </p:spPr>
        <p:txBody>
          <a:bodyPr/>
          <a:lstStyle>
            <a:lvl1pPr marL="0" indent="0" algn="ctr">
              <a:buNone/>
              <a:defRPr sz="180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pic>
        <p:nvPicPr>
          <p:cNvPr id="10" name="Picture 9">
            <a:extLst>
              <a:ext uri="{FF2B5EF4-FFF2-40B4-BE49-F238E27FC236}">
                <a16:creationId xmlns:a16="http://schemas.microsoft.com/office/drawing/2014/main" id="{B6B5A7DB-BB43-428D-B4EA-491E740FA91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29650" y="0"/>
            <a:ext cx="514350" cy="514350"/>
          </a:xfrm>
          <a:prstGeom prst="rect">
            <a:avLst/>
          </a:prstGeom>
        </p:spPr>
      </p:pic>
    </p:spTree>
    <p:extLst>
      <p:ext uri="{BB962C8B-B14F-4D97-AF65-F5344CB8AC3E}">
        <p14:creationId xmlns:p14="http://schemas.microsoft.com/office/powerpoint/2010/main" val="167536804"/>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4FD2F3-3119-48E2-B464-A93E23C5A607}"/>
              </a:ext>
            </a:extLst>
          </p:cNvPr>
          <p:cNvSpPr>
            <a:spLocks noGrp="1"/>
          </p:cNvSpPr>
          <p:nvPr>
            <p:ph type="title"/>
          </p:nvPr>
        </p:nvSpPr>
        <p:spPr/>
        <p:txBody>
          <a:bodyPr>
            <a:normAutofit/>
          </a:bodyPr>
          <a:lstStyle>
            <a:lvl1pPr>
              <a:defRPr sz="3600"/>
            </a:lvl1pPr>
          </a:lstStyle>
          <a:p>
            <a:r>
              <a:rPr lang="en-US"/>
              <a:t>Click to edit Master title style</a:t>
            </a:r>
          </a:p>
        </p:txBody>
      </p:sp>
      <p:sp>
        <p:nvSpPr>
          <p:cNvPr id="3" name="Content Placeholder 2">
            <a:extLst>
              <a:ext uri="{FF2B5EF4-FFF2-40B4-BE49-F238E27FC236}">
                <a16:creationId xmlns:a16="http://schemas.microsoft.com/office/drawing/2014/main" id="{FCE87C6E-3441-429B-A81D-87F8344C068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FC8ECDD1-1369-42FD-BD19-6797742A154C}"/>
              </a:ext>
            </a:extLst>
          </p:cNvPr>
          <p:cNvSpPr>
            <a:spLocks noGrp="1"/>
          </p:cNvSpPr>
          <p:nvPr>
            <p:ph type="sldNum" sz="quarter" idx="12"/>
          </p:nvPr>
        </p:nvSpPr>
        <p:spPr/>
        <p:txBody>
          <a:bodyPr/>
          <a:lstStyle/>
          <a:p>
            <a:fld id="{03DC2DEF-D2FE-4B45-ABA4-9F153FD1C98A}" type="slidenum">
              <a:rPr lang="en-US" smtClean="0"/>
              <a:t>‹#›</a:t>
            </a:fld>
            <a:endParaRPr lang="en-US"/>
          </a:p>
        </p:txBody>
      </p:sp>
    </p:spTree>
    <p:extLst>
      <p:ext uri="{BB962C8B-B14F-4D97-AF65-F5344CB8AC3E}">
        <p14:creationId xmlns:p14="http://schemas.microsoft.com/office/powerpoint/2010/main" val="2401198766"/>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9C071DB-1B6B-4FC3-A099-12F35734D22D}"/>
              </a:ext>
            </a:extLst>
          </p:cNvPr>
          <p:cNvSpPr/>
          <p:nvPr userDrawn="1"/>
        </p:nvSpPr>
        <p:spPr>
          <a:xfrm>
            <a:off x="0" y="0"/>
            <a:ext cx="9144000" cy="47863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8" name="Rectangle 7">
            <a:extLst>
              <a:ext uri="{FF2B5EF4-FFF2-40B4-BE49-F238E27FC236}">
                <a16:creationId xmlns:a16="http://schemas.microsoft.com/office/drawing/2014/main" id="{35768407-2D97-4F4F-8CB8-4D3668680B64}"/>
              </a:ext>
            </a:extLst>
          </p:cNvPr>
          <p:cNvSpPr/>
          <p:nvPr userDrawn="1"/>
        </p:nvSpPr>
        <p:spPr>
          <a:xfrm>
            <a:off x="278607" y="1095376"/>
            <a:ext cx="5722144" cy="3555206"/>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ln>
                <a:noFill/>
              </a:ln>
            </a:endParaRPr>
          </a:p>
        </p:txBody>
      </p:sp>
      <p:sp>
        <p:nvSpPr>
          <p:cNvPr id="3" name="Content Placeholder 2">
            <a:extLst>
              <a:ext uri="{FF2B5EF4-FFF2-40B4-BE49-F238E27FC236}">
                <a16:creationId xmlns:a16="http://schemas.microsoft.com/office/drawing/2014/main" id="{FCE87C6E-3441-429B-A81D-87F8344C068B}"/>
              </a:ext>
            </a:extLst>
          </p:cNvPr>
          <p:cNvSpPr>
            <a:spLocks noGrp="1"/>
          </p:cNvSpPr>
          <p:nvPr>
            <p:ph idx="1"/>
          </p:nvPr>
        </p:nvSpPr>
        <p:spPr>
          <a:xfrm>
            <a:off x="409575" y="1228725"/>
            <a:ext cx="5464844" cy="3286126"/>
          </a:xfrm>
        </p:spPr>
        <p:txBody>
          <a:bodyPr>
            <a:normAutofit/>
          </a:bodyPr>
          <a:lstStyle>
            <a:lvl1pPr>
              <a:spcBef>
                <a:spcPts val="1125"/>
              </a:spcBef>
              <a:defRPr sz="1800">
                <a:solidFill>
                  <a:schemeClr val="bg1"/>
                </a:solidFill>
              </a:defRPr>
            </a:lvl1pPr>
            <a:lvl2pPr>
              <a:spcBef>
                <a:spcPts val="1125"/>
              </a:spcBef>
              <a:defRPr sz="1650">
                <a:solidFill>
                  <a:schemeClr val="bg1"/>
                </a:solidFill>
              </a:defRPr>
            </a:lvl2pPr>
            <a:lvl3pPr>
              <a:spcBef>
                <a:spcPts val="1125"/>
              </a:spcBef>
              <a:defRPr sz="1350">
                <a:solidFill>
                  <a:schemeClr val="bg1"/>
                </a:solidFill>
              </a:defRPr>
            </a:lvl3pPr>
            <a:lvl4pPr>
              <a:spcBef>
                <a:spcPts val="1125"/>
              </a:spcBef>
              <a:defRPr sz="1200">
                <a:solidFill>
                  <a:schemeClr val="bg1"/>
                </a:solidFill>
              </a:defRPr>
            </a:lvl4pPr>
            <a:lvl5pPr>
              <a:spcBef>
                <a:spcPts val="1125"/>
              </a:spcBef>
              <a:defRPr sz="12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FC8ECDD1-1369-42FD-BD19-6797742A154C}"/>
              </a:ext>
            </a:extLst>
          </p:cNvPr>
          <p:cNvSpPr>
            <a:spLocks noGrp="1"/>
          </p:cNvSpPr>
          <p:nvPr>
            <p:ph type="sldNum" sz="quarter" idx="12"/>
          </p:nvPr>
        </p:nvSpPr>
        <p:spPr/>
        <p:txBody>
          <a:bodyPr/>
          <a:lstStyle/>
          <a:p>
            <a:fld id="{03DC2DEF-D2FE-4B45-ABA4-9F153FD1C98A}" type="slidenum">
              <a:rPr lang="en-US" smtClean="0"/>
              <a:t>‹#›</a:t>
            </a:fld>
            <a:endParaRPr lang="en-US"/>
          </a:p>
        </p:txBody>
      </p:sp>
      <p:sp>
        <p:nvSpPr>
          <p:cNvPr id="7" name="Picture Placeholder 6">
            <a:extLst>
              <a:ext uri="{FF2B5EF4-FFF2-40B4-BE49-F238E27FC236}">
                <a16:creationId xmlns:a16="http://schemas.microsoft.com/office/drawing/2014/main" id="{6D4AFEBD-46AA-4A09-AD19-CDD123811A47}"/>
              </a:ext>
            </a:extLst>
          </p:cNvPr>
          <p:cNvSpPr>
            <a:spLocks noGrp="1"/>
          </p:cNvSpPr>
          <p:nvPr>
            <p:ph type="pic" sz="quarter" idx="13"/>
          </p:nvPr>
        </p:nvSpPr>
        <p:spPr>
          <a:xfrm>
            <a:off x="4755482" y="1095376"/>
            <a:ext cx="4163491" cy="3555206"/>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
        <p:nvSpPr>
          <p:cNvPr id="9" name="Title 4">
            <a:extLst>
              <a:ext uri="{FF2B5EF4-FFF2-40B4-BE49-F238E27FC236}">
                <a16:creationId xmlns:a16="http://schemas.microsoft.com/office/drawing/2014/main" id="{0DA739E5-8FC7-4CD2-9431-CB2A1A015488}"/>
              </a:ext>
            </a:extLst>
          </p:cNvPr>
          <p:cNvSpPr>
            <a:spLocks noGrp="1"/>
          </p:cNvSpPr>
          <p:nvPr>
            <p:ph type="title"/>
          </p:nvPr>
        </p:nvSpPr>
        <p:spPr>
          <a:xfrm>
            <a:off x="278607" y="195263"/>
            <a:ext cx="8640365" cy="569118"/>
          </a:xfrm>
        </p:spPr>
        <p:txBody>
          <a:bodyPr>
            <a:normAutofit/>
          </a:bodyPr>
          <a:lstStyle/>
          <a:p>
            <a:endParaRPr lang="en-US" sz="3600"/>
          </a:p>
        </p:txBody>
      </p:sp>
      <p:sp>
        <p:nvSpPr>
          <p:cNvPr id="10" name="Rectangle 9">
            <a:extLst>
              <a:ext uri="{FF2B5EF4-FFF2-40B4-BE49-F238E27FC236}">
                <a16:creationId xmlns:a16="http://schemas.microsoft.com/office/drawing/2014/main" id="{96381C4B-AE7E-4CCD-B8EF-D4FE60B15E2A}"/>
              </a:ext>
            </a:extLst>
          </p:cNvPr>
          <p:cNvSpPr/>
          <p:nvPr userDrawn="1"/>
        </p:nvSpPr>
        <p:spPr>
          <a:xfrm>
            <a:off x="0" y="195262"/>
            <a:ext cx="225028" cy="566738"/>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pic>
        <p:nvPicPr>
          <p:cNvPr id="11" name="Picture 10">
            <a:extLst>
              <a:ext uri="{FF2B5EF4-FFF2-40B4-BE49-F238E27FC236}">
                <a16:creationId xmlns:a16="http://schemas.microsoft.com/office/drawing/2014/main" id="{DF7AC8C7-2F27-43D8-9B53-A61BDFA3763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29650" y="0"/>
            <a:ext cx="514350" cy="514350"/>
          </a:xfrm>
          <a:prstGeom prst="rect">
            <a:avLst/>
          </a:prstGeom>
        </p:spPr>
      </p:pic>
    </p:spTree>
    <p:extLst>
      <p:ext uri="{BB962C8B-B14F-4D97-AF65-F5344CB8AC3E}">
        <p14:creationId xmlns:p14="http://schemas.microsoft.com/office/powerpoint/2010/main" val="1698303834"/>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4C5F727-FA73-47F4-8647-79441AA996E3}"/>
              </a:ext>
            </a:extLst>
          </p:cNvPr>
          <p:cNvSpPr/>
          <p:nvPr userDrawn="1"/>
        </p:nvSpPr>
        <p:spPr>
          <a:xfrm>
            <a:off x="0" y="0"/>
            <a:ext cx="9144000" cy="47863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2" name="Title 1">
            <a:extLst>
              <a:ext uri="{FF2B5EF4-FFF2-40B4-BE49-F238E27FC236}">
                <a16:creationId xmlns:a16="http://schemas.microsoft.com/office/drawing/2014/main" id="{E94FD2F3-3119-48E2-B464-A93E23C5A607}"/>
              </a:ext>
            </a:extLst>
          </p:cNvPr>
          <p:cNvSpPr>
            <a:spLocks noGrp="1"/>
          </p:cNvSpPr>
          <p:nvPr>
            <p:ph type="title"/>
          </p:nvPr>
        </p:nvSpPr>
        <p:spPr>
          <a:xfrm>
            <a:off x="278607" y="195263"/>
            <a:ext cx="4121945" cy="1603772"/>
          </a:xfrm>
        </p:spPr>
        <p:txBody>
          <a:bodyPr anchor="b">
            <a:noAutofit/>
          </a:bodyPr>
          <a:lstStyle>
            <a:lvl1pPr>
              <a:defRPr sz="3600"/>
            </a:lvl1pPr>
          </a:lstStyle>
          <a:p>
            <a:r>
              <a:rPr lang="en-US" noProof="0"/>
              <a:t>Click to edit Master title style</a:t>
            </a:r>
          </a:p>
        </p:txBody>
      </p:sp>
      <p:sp>
        <p:nvSpPr>
          <p:cNvPr id="3" name="Content Placeholder 2">
            <a:extLst>
              <a:ext uri="{FF2B5EF4-FFF2-40B4-BE49-F238E27FC236}">
                <a16:creationId xmlns:a16="http://schemas.microsoft.com/office/drawing/2014/main" id="{FCE87C6E-3441-429B-A81D-87F8344C068B}"/>
              </a:ext>
            </a:extLst>
          </p:cNvPr>
          <p:cNvSpPr>
            <a:spLocks noGrp="1"/>
          </p:cNvSpPr>
          <p:nvPr>
            <p:ph idx="1"/>
          </p:nvPr>
        </p:nvSpPr>
        <p:spPr>
          <a:xfrm>
            <a:off x="278606" y="1952626"/>
            <a:ext cx="4121945" cy="2680097"/>
          </a:xfrm>
        </p:spPr>
        <p:txBody>
          <a:bodyPr>
            <a:normAutofit/>
          </a:bodyPr>
          <a:lstStyle>
            <a:lvl1pPr>
              <a:defRPr sz="1800"/>
            </a:lvl1pPr>
            <a:lvl2pPr>
              <a:defRPr sz="1650"/>
            </a:lvl2pPr>
            <a:lvl3pPr>
              <a:defRPr sz="1350"/>
            </a:lvl3pPr>
            <a:lvl4pPr>
              <a:defRPr sz="1200"/>
            </a:lvl4pPr>
            <a:lvl5pPr>
              <a:defRPr sz="12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Slide Number Placeholder 5">
            <a:extLst>
              <a:ext uri="{FF2B5EF4-FFF2-40B4-BE49-F238E27FC236}">
                <a16:creationId xmlns:a16="http://schemas.microsoft.com/office/drawing/2014/main" id="{FC8ECDD1-1369-42FD-BD19-6797742A154C}"/>
              </a:ext>
            </a:extLst>
          </p:cNvPr>
          <p:cNvSpPr>
            <a:spLocks noGrp="1"/>
          </p:cNvSpPr>
          <p:nvPr>
            <p:ph type="sldNum" sz="quarter" idx="12"/>
          </p:nvPr>
        </p:nvSpPr>
        <p:spPr/>
        <p:txBody>
          <a:bodyPr/>
          <a:lstStyle/>
          <a:p>
            <a:fld id="{03DC2DEF-D2FE-4B45-ABA4-9F153FD1C98A}" type="slidenum">
              <a:rPr lang="en-US" noProof="0" smtClean="0"/>
              <a:t>‹#›</a:t>
            </a:fld>
            <a:endParaRPr lang="en-US" noProof="0"/>
          </a:p>
        </p:txBody>
      </p:sp>
      <p:sp>
        <p:nvSpPr>
          <p:cNvPr id="5" name="Picture Placeholder 1">
            <a:extLst>
              <a:ext uri="{FF2B5EF4-FFF2-40B4-BE49-F238E27FC236}">
                <a16:creationId xmlns:a16="http://schemas.microsoft.com/office/drawing/2014/main" id="{08C777B1-9A90-4B1E-A6AE-9339286077EB}"/>
              </a:ext>
            </a:extLst>
          </p:cNvPr>
          <p:cNvSpPr>
            <a:spLocks noGrp="1"/>
          </p:cNvSpPr>
          <p:nvPr>
            <p:ph type="pic" sz="quarter" idx="10" hasCustomPrompt="1"/>
          </p:nvPr>
        </p:nvSpPr>
        <p:spPr>
          <a:xfrm>
            <a:off x="6893418" y="477962"/>
            <a:ext cx="2019600" cy="2086905"/>
          </a:xfrm>
          <a:custGeom>
            <a:avLst/>
            <a:gdLst>
              <a:gd name="connsiteX0" fmla="*/ 0 w 2692800"/>
              <a:gd name="connsiteY0" fmla="*/ 0 h 2693640"/>
              <a:gd name="connsiteX1" fmla="*/ 2692800 w 2692800"/>
              <a:gd name="connsiteY1" fmla="*/ 0 h 2693640"/>
              <a:gd name="connsiteX2" fmla="*/ 2692800 w 2692800"/>
              <a:gd name="connsiteY2" fmla="*/ 2693640 h 2693640"/>
              <a:gd name="connsiteX3" fmla="*/ 0 w 2692800"/>
              <a:gd name="connsiteY3" fmla="*/ 2693640 h 2693640"/>
            </a:gdLst>
            <a:ahLst/>
            <a:cxnLst>
              <a:cxn ang="0">
                <a:pos x="connsiteX0" y="connsiteY0"/>
              </a:cxn>
              <a:cxn ang="0">
                <a:pos x="connsiteX1" y="connsiteY1"/>
              </a:cxn>
              <a:cxn ang="0">
                <a:pos x="connsiteX2" y="connsiteY2"/>
              </a:cxn>
              <a:cxn ang="0">
                <a:pos x="connsiteX3" y="connsiteY3"/>
              </a:cxn>
            </a:cxnLst>
            <a:rect l="l" t="t" r="r" b="b"/>
            <a:pathLst>
              <a:path w="2692800" h="2693640">
                <a:moveTo>
                  <a:pt x="0" y="0"/>
                </a:moveTo>
                <a:lnTo>
                  <a:pt x="2692800" y="0"/>
                </a:lnTo>
                <a:lnTo>
                  <a:pt x="2692800" y="2693640"/>
                </a:lnTo>
                <a:lnTo>
                  <a:pt x="0" y="2693640"/>
                </a:lnTo>
                <a:close/>
              </a:path>
            </a:pathLst>
          </a:custGeom>
          <a:solidFill>
            <a:schemeClr val="bg1">
              <a:lumMod val="95000"/>
            </a:schemeClr>
          </a:solidFill>
        </p:spPr>
        <p:txBody>
          <a:bodyPr vert="horz" lIns="91440" tIns="45720" rIns="91440" bIns="45720" rtlCol="0">
            <a:normAutofit/>
          </a:bodyPr>
          <a:lstStyle>
            <a:lvl1pPr>
              <a:defRPr lang="en-ID" sz="1350" dirty="0"/>
            </a:lvl1pPr>
          </a:lstStyle>
          <a:p>
            <a:pPr marL="0" lvl="0" indent="0" algn="ctr">
              <a:buNone/>
            </a:pPr>
            <a:r>
              <a:rPr lang="en-US" noProof="0"/>
              <a:t>Add Image Here</a:t>
            </a:r>
          </a:p>
        </p:txBody>
      </p:sp>
      <p:sp>
        <p:nvSpPr>
          <p:cNvPr id="7" name="Picture Placeholder 2">
            <a:extLst>
              <a:ext uri="{FF2B5EF4-FFF2-40B4-BE49-F238E27FC236}">
                <a16:creationId xmlns:a16="http://schemas.microsoft.com/office/drawing/2014/main" id="{0FEA994A-8056-4F3D-9365-B6A362A93EE3}"/>
              </a:ext>
            </a:extLst>
          </p:cNvPr>
          <p:cNvSpPr>
            <a:spLocks noGrp="1"/>
          </p:cNvSpPr>
          <p:nvPr>
            <p:ph type="pic" sz="quarter" idx="11" hasCustomPrompt="1"/>
          </p:nvPr>
        </p:nvSpPr>
        <p:spPr>
          <a:xfrm>
            <a:off x="4873818" y="2572532"/>
            <a:ext cx="2019600" cy="2079240"/>
          </a:xfrm>
          <a:custGeom>
            <a:avLst/>
            <a:gdLst>
              <a:gd name="connsiteX0" fmla="*/ 0 w 2692800"/>
              <a:gd name="connsiteY0" fmla="*/ 0 h 2693640"/>
              <a:gd name="connsiteX1" fmla="*/ 2692800 w 2692800"/>
              <a:gd name="connsiteY1" fmla="*/ 0 h 2693640"/>
              <a:gd name="connsiteX2" fmla="*/ 2692800 w 2692800"/>
              <a:gd name="connsiteY2" fmla="*/ 2693640 h 2693640"/>
              <a:gd name="connsiteX3" fmla="*/ 0 w 2692800"/>
              <a:gd name="connsiteY3" fmla="*/ 2693640 h 2693640"/>
            </a:gdLst>
            <a:ahLst/>
            <a:cxnLst>
              <a:cxn ang="0">
                <a:pos x="connsiteX0" y="connsiteY0"/>
              </a:cxn>
              <a:cxn ang="0">
                <a:pos x="connsiteX1" y="connsiteY1"/>
              </a:cxn>
              <a:cxn ang="0">
                <a:pos x="connsiteX2" y="connsiteY2"/>
              </a:cxn>
              <a:cxn ang="0">
                <a:pos x="connsiteX3" y="connsiteY3"/>
              </a:cxn>
            </a:cxnLst>
            <a:rect l="l" t="t" r="r" b="b"/>
            <a:pathLst>
              <a:path w="2692800" h="2693640">
                <a:moveTo>
                  <a:pt x="0" y="0"/>
                </a:moveTo>
                <a:lnTo>
                  <a:pt x="2692800" y="0"/>
                </a:lnTo>
                <a:lnTo>
                  <a:pt x="2692800" y="2693640"/>
                </a:lnTo>
                <a:lnTo>
                  <a:pt x="0" y="2693640"/>
                </a:lnTo>
                <a:close/>
              </a:path>
            </a:pathLst>
          </a:custGeom>
          <a:solidFill>
            <a:schemeClr val="bg1">
              <a:lumMod val="95000"/>
            </a:schemeClr>
          </a:solidFill>
        </p:spPr>
        <p:txBody>
          <a:bodyPr vert="horz" lIns="91440" tIns="45720" rIns="91440" bIns="45720" rtlCol="0">
            <a:normAutofit/>
          </a:bodyPr>
          <a:lstStyle>
            <a:lvl1pPr>
              <a:defRPr lang="en-ID" sz="1350" dirty="0"/>
            </a:lvl1pPr>
          </a:lstStyle>
          <a:p>
            <a:pPr marL="0" lvl="0" indent="0" algn="ctr">
              <a:buNone/>
            </a:pPr>
            <a:r>
              <a:rPr lang="en-US" noProof="0"/>
              <a:t>Add Image Here</a:t>
            </a:r>
          </a:p>
        </p:txBody>
      </p:sp>
      <p:sp>
        <p:nvSpPr>
          <p:cNvPr id="9" name="Rectangle 8">
            <a:extLst>
              <a:ext uri="{FF2B5EF4-FFF2-40B4-BE49-F238E27FC236}">
                <a16:creationId xmlns:a16="http://schemas.microsoft.com/office/drawing/2014/main" id="{E429E334-587D-4420-9285-C2A5F494582B}"/>
              </a:ext>
            </a:extLst>
          </p:cNvPr>
          <p:cNvSpPr/>
          <p:nvPr userDrawn="1"/>
        </p:nvSpPr>
        <p:spPr>
          <a:xfrm>
            <a:off x="6967141" y="2645419"/>
            <a:ext cx="936077" cy="936077"/>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10" name="Rectangle 9">
            <a:extLst>
              <a:ext uri="{FF2B5EF4-FFF2-40B4-BE49-F238E27FC236}">
                <a16:creationId xmlns:a16="http://schemas.microsoft.com/office/drawing/2014/main" id="{F7BD4601-EF26-4D7C-8CB6-95488F17575B}"/>
              </a:ext>
            </a:extLst>
          </p:cNvPr>
          <p:cNvSpPr/>
          <p:nvPr userDrawn="1"/>
        </p:nvSpPr>
        <p:spPr>
          <a:xfrm>
            <a:off x="6466340" y="2136242"/>
            <a:ext cx="372405" cy="372405"/>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11" name="Rectangle 10">
            <a:extLst>
              <a:ext uri="{FF2B5EF4-FFF2-40B4-BE49-F238E27FC236}">
                <a16:creationId xmlns:a16="http://schemas.microsoft.com/office/drawing/2014/main" id="{91949C41-2679-4E9D-A28C-F0C979F5702B}"/>
              </a:ext>
            </a:extLst>
          </p:cNvPr>
          <p:cNvSpPr/>
          <p:nvPr userDrawn="1"/>
        </p:nvSpPr>
        <p:spPr>
          <a:xfrm>
            <a:off x="6653174" y="1881094"/>
            <a:ext cx="185571" cy="185571"/>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12" name="Rectangle 11">
            <a:extLst>
              <a:ext uri="{FF2B5EF4-FFF2-40B4-BE49-F238E27FC236}">
                <a16:creationId xmlns:a16="http://schemas.microsoft.com/office/drawing/2014/main" id="{3454B05D-55FD-4118-B899-4095FF50870D}"/>
              </a:ext>
            </a:extLst>
          </p:cNvPr>
          <p:cNvSpPr/>
          <p:nvPr userDrawn="1"/>
        </p:nvSpPr>
        <p:spPr>
          <a:xfrm>
            <a:off x="0" y="700088"/>
            <a:ext cx="225028" cy="1098947"/>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pic>
        <p:nvPicPr>
          <p:cNvPr id="13" name="Picture 12">
            <a:extLst>
              <a:ext uri="{FF2B5EF4-FFF2-40B4-BE49-F238E27FC236}">
                <a16:creationId xmlns:a16="http://schemas.microsoft.com/office/drawing/2014/main" id="{6356A9F7-5F63-480F-A5A7-374940AD9C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29650" y="0"/>
            <a:ext cx="514350" cy="514350"/>
          </a:xfrm>
          <a:prstGeom prst="rect">
            <a:avLst/>
          </a:prstGeom>
        </p:spPr>
      </p:pic>
    </p:spTree>
    <p:extLst>
      <p:ext uri="{BB962C8B-B14F-4D97-AF65-F5344CB8AC3E}">
        <p14:creationId xmlns:p14="http://schemas.microsoft.com/office/powerpoint/2010/main" val="3081568742"/>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4C5F727-FA73-47F4-8647-79441AA996E3}"/>
              </a:ext>
            </a:extLst>
          </p:cNvPr>
          <p:cNvSpPr/>
          <p:nvPr userDrawn="1"/>
        </p:nvSpPr>
        <p:spPr>
          <a:xfrm>
            <a:off x="0" y="0"/>
            <a:ext cx="9144000" cy="47863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 name="Title 1">
            <a:extLst>
              <a:ext uri="{FF2B5EF4-FFF2-40B4-BE49-F238E27FC236}">
                <a16:creationId xmlns:a16="http://schemas.microsoft.com/office/drawing/2014/main" id="{E94FD2F3-3119-48E2-B464-A93E23C5A607}"/>
              </a:ext>
            </a:extLst>
          </p:cNvPr>
          <p:cNvSpPr>
            <a:spLocks noGrp="1"/>
          </p:cNvSpPr>
          <p:nvPr>
            <p:ph type="title"/>
          </p:nvPr>
        </p:nvSpPr>
        <p:spPr>
          <a:xfrm>
            <a:off x="278607" y="762001"/>
            <a:ext cx="2997993" cy="1876424"/>
          </a:xfrm>
        </p:spPr>
        <p:txBody>
          <a:bodyPr anchor="b">
            <a:noAutofit/>
          </a:bodyPr>
          <a:lstStyle>
            <a:lvl1pPr>
              <a:defRPr sz="3600"/>
            </a:lvl1pPr>
          </a:lstStyle>
          <a:p>
            <a:r>
              <a:rPr lang="en-US"/>
              <a:t>Click to edit Master title style</a:t>
            </a:r>
          </a:p>
        </p:txBody>
      </p:sp>
      <p:sp>
        <p:nvSpPr>
          <p:cNvPr id="3" name="Content Placeholder 2">
            <a:extLst>
              <a:ext uri="{FF2B5EF4-FFF2-40B4-BE49-F238E27FC236}">
                <a16:creationId xmlns:a16="http://schemas.microsoft.com/office/drawing/2014/main" id="{FCE87C6E-3441-429B-A81D-87F8344C068B}"/>
              </a:ext>
            </a:extLst>
          </p:cNvPr>
          <p:cNvSpPr>
            <a:spLocks noGrp="1"/>
          </p:cNvSpPr>
          <p:nvPr>
            <p:ph idx="1"/>
          </p:nvPr>
        </p:nvSpPr>
        <p:spPr>
          <a:xfrm>
            <a:off x="278607" y="2714626"/>
            <a:ext cx="2997994" cy="1918097"/>
          </a:xfrm>
        </p:spPr>
        <p:txBody>
          <a:bodyPr>
            <a:normAutofit/>
          </a:bodyPr>
          <a:lstStyle>
            <a:lvl1pPr>
              <a:defRPr sz="1500"/>
            </a:lvl1pPr>
            <a:lvl2pPr>
              <a:defRPr sz="1350"/>
            </a:lvl2pPr>
            <a:lvl3pPr>
              <a:defRPr sz="1200"/>
            </a:lvl3pPr>
            <a:lvl4pPr>
              <a:defRPr sz="105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FC8ECDD1-1369-42FD-BD19-6797742A154C}"/>
              </a:ext>
            </a:extLst>
          </p:cNvPr>
          <p:cNvSpPr>
            <a:spLocks noGrp="1"/>
          </p:cNvSpPr>
          <p:nvPr>
            <p:ph type="sldNum" sz="quarter" idx="12"/>
          </p:nvPr>
        </p:nvSpPr>
        <p:spPr/>
        <p:txBody>
          <a:bodyPr/>
          <a:lstStyle/>
          <a:p>
            <a:fld id="{03DC2DEF-D2FE-4B45-ABA4-9F153FD1C98A}" type="slidenum">
              <a:rPr lang="en-US" smtClean="0"/>
              <a:t>‹#›</a:t>
            </a:fld>
            <a:endParaRPr lang="en-US"/>
          </a:p>
        </p:txBody>
      </p:sp>
      <p:sp>
        <p:nvSpPr>
          <p:cNvPr id="13" name="Picture Placeholder 6">
            <a:extLst>
              <a:ext uri="{FF2B5EF4-FFF2-40B4-BE49-F238E27FC236}">
                <a16:creationId xmlns:a16="http://schemas.microsoft.com/office/drawing/2014/main" id="{9303FD92-1AC4-4708-B13E-C97E00210D2E}"/>
              </a:ext>
            </a:extLst>
          </p:cNvPr>
          <p:cNvSpPr>
            <a:spLocks noGrp="1"/>
          </p:cNvSpPr>
          <p:nvPr>
            <p:ph type="pic" sz="quarter" idx="13"/>
          </p:nvPr>
        </p:nvSpPr>
        <p:spPr>
          <a:xfrm>
            <a:off x="3676651" y="464344"/>
            <a:ext cx="2590800" cy="4186238"/>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
        <p:nvSpPr>
          <p:cNvPr id="14" name="Picture Placeholder 6">
            <a:extLst>
              <a:ext uri="{FF2B5EF4-FFF2-40B4-BE49-F238E27FC236}">
                <a16:creationId xmlns:a16="http://schemas.microsoft.com/office/drawing/2014/main" id="{F6824EBC-CC6E-4D5A-B85A-DAC55ACE8533}"/>
              </a:ext>
            </a:extLst>
          </p:cNvPr>
          <p:cNvSpPr>
            <a:spLocks noGrp="1"/>
          </p:cNvSpPr>
          <p:nvPr>
            <p:ph type="pic" sz="quarter" idx="14"/>
          </p:nvPr>
        </p:nvSpPr>
        <p:spPr>
          <a:xfrm>
            <a:off x="6324601" y="195264"/>
            <a:ext cx="2590800" cy="4186237"/>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
        <p:nvSpPr>
          <p:cNvPr id="15" name="Rectangle 14">
            <a:extLst>
              <a:ext uri="{FF2B5EF4-FFF2-40B4-BE49-F238E27FC236}">
                <a16:creationId xmlns:a16="http://schemas.microsoft.com/office/drawing/2014/main" id="{43661888-890D-4E0C-8076-65EDFDB7DE27}"/>
              </a:ext>
            </a:extLst>
          </p:cNvPr>
          <p:cNvSpPr/>
          <p:nvPr userDrawn="1"/>
        </p:nvSpPr>
        <p:spPr>
          <a:xfrm>
            <a:off x="6324601" y="4381501"/>
            <a:ext cx="2594372" cy="269081"/>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6" name="Rectangle 15">
            <a:extLst>
              <a:ext uri="{FF2B5EF4-FFF2-40B4-BE49-F238E27FC236}">
                <a16:creationId xmlns:a16="http://schemas.microsoft.com/office/drawing/2014/main" id="{5AE48EF9-5BAF-4BD7-A6BE-866C0307B69F}"/>
              </a:ext>
            </a:extLst>
          </p:cNvPr>
          <p:cNvSpPr/>
          <p:nvPr userDrawn="1"/>
        </p:nvSpPr>
        <p:spPr>
          <a:xfrm>
            <a:off x="3676651" y="179632"/>
            <a:ext cx="2594372" cy="269081"/>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7" name="Rectangle 16">
            <a:extLst>
              <a:ext uri="{FF2B5EF4-FFF2-40B4-BE49-F238E27FC236}">
                <a16:creationId xmlns:a16="http://schemas.microsoft.com/office/drawing/2014/main" id="{E8D4A5F4-99AC-4FB3-8A59-AB8D7B4FC7D7}"/>
              </a:ext>
            </a:extLst>
          </p:cNvPr>
          <p:cNvSpPr/>
          <p:nvPr userDrawn="1"/>
        </p:nvSpPr>
        <p:spPr>
          <a:xfrm>
            <a:off x="0" y="1038225"/>
            <a:ext cx="133350" cy="3343275"/>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pic>
        <p:nvPicPr>
          <p:cNvPr id="11" name="Picture 10">
            <a:extLst>
              <a:ext uri="{FF2B5EF4-FFF2-40B4-BE49-F238E27FC236}">
                <a16:creationId xmlns:a16="http://schemas.microsoft.com/office/drawing/2014/main" id="{263033F2-523A-42F8-B17A-2CDB760876B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29650" y="0"/>
            <a:ext cx="514350" cy="514350"/>
          </a:xfrm>
          <a:prstGeom prst="rect">
            <a:avLst/>
          </a:prstGeom>
        </p:spPr>
      </p:pic>
    </p:spTree>
    <p:extLst>
      <p:ext uri="{BB962C8B-B14F-4D97-AF65-F5344CB8AC3E}">
        <p14:creationId xmlns:p14="http://schemas.microsoft.com/office/powerpoint/2010/main" val="4132299587"/>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4C5F727-FA73-47F4-8647-79441AA996E3}"/>
              </a:ext>
            </a:extLst>
          </p:cNvPr>
          <p:cNvSpPr/>
          <p:nvPr userDrawn="1"/>
        </p:nvSpPr>
        <p:spPr>
          <a:xfrm>
            <a:off x="0" y="0"/>
            <a:ext cx="9144000" cy="47863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 name="Title 1">
            <a:extLst>
              <a:ext uri="{FF2B5EF4-FFF2-40B4-BE49-F238E27FC236}">
                <a16:creationId xmlns:a16="http://schemas.microsoft.com/office/drawing/2014/main" id="{E94FD2F3-3119-48E2-B464-A93E23C5A607}"/>
              </a:ext>
            </a:extLst>
          </p:cNvPr>
          <p:cNvSpPr>
            <a:spLocks noGrp="1"/>
          </p:cNvSpPr>
          <p:nvPr>
            <p:ph type="title"/>
          </p:nvPr>
        </p:nvSpPr>
        <p:spPr>
          <a:xfrm>
            <a:off x="278607" y="357188"/>
            <a:ext cx="3874293" cy="1918097"/>
          </a:xfrm>
        </p:spPr>
        <p:txBody>
          <a:bodyPr anchor="ctr">
            <a:noAutofit/>
          </a:bodyPr>
          <a:lstStyle>
            <a:lvl1pPr>
              <a:defRPr sz="4050"/>
            </a:lvl1pPr>
          </a:lstStyle>
          <a:p>
            <a:r>
              <a:rPr lang="en-US"/>
              <a:t>Click to edit Master title style</a:t>
            </a:r>
          </a:p>
        </p:txBody>
      </p:sp>
      <p:sp>
        <p:nvSpPr>
          <p:cNvPr id="3" name="Content Placeholder 2">
            <a:extLst>
              <a:ext uri="{FF2B5EF4-FFF2-40B4-BE49-F238E27FC236}">
                <a16:creationId xmlns:a16="http://schemas.microsoft.com/office/drawing/2014/main" id="{FCE87C6E-3441-429B-A81D-87F8344C068B}"/>
              </a:ext>
            </a:extLst>
          </p:cNvPr>
          <p:cNvSpPr>
            <a:spLocks noGrp="1"/>
          </p:cNvSpPr>
          <p:nvPr>
            <p:ph idx="1"/>
          </p:nvPr>
        </p:nvSpPr>
        <p:spPr>
          <a:xfrm>
            <a:off x="4572001" y="357188"/>
            <a:ext cx="4346972" cy="1918097"/>
          </a:xfrm>
        </p:spPr>
        <p:txBody>
          <a:bodyPr>
            <a:normAutofit/>
          </a:bodyPr>
          <a:lstStyle>
            <a:lvl1pPr>
              <a:defRPr sz="1500"/>
            </a:lvl1pPr>
            <a:lvl2pPr>
              <a:defRPr sz="1350"/>
            </a:lvl2pPr>
            <a:lvl3pPr>
              <a:defRPr sz="1200"/>
            </a:lvl3pPr>
            <a:lvl4pPr>
              <a:defRPr sz="105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FC8ECDD1-1369-42FD-BD19-6797742A154C}"/>
              </a:ext>
            </a:extLst>
          </p:cNvPr>
          <p:cNvSpPr>
            <a:spLocks noGrp="1"/>
          </p:cNvSpPr>
          <p:nvPr>
            <p:ph type="sldNum" sz="quarter" idx="12"/>
          </p:nvPr>
        </p:nvSpPr>
        <p:spPr/>
        <p:txBody>
          <a:bodyPr/>
          <a:lstStyle/>
          <a:p>
            <a:fld id="{03DC2DEF-D2FE-4B45-ABA4-9F153FD1C98A}" type="slidenum">
              <a:rPr lang="en-US" smtClean="0"/>
              <a:t>‹#›</a:t>
            </a:fld>
            <a:endParaRPr lang="en-US"/>
          </a:p>
        </p:txBody>
      </p:sp>
      <p:sp>
        <p:nvSpPr>
          <p:cNvPr id="13" name="Picture Placeholder 6">
            <a:extLst>
              <a:ext uri="{FF2B5EF4-FFF2-40B4-BE49-F238E27FC236}">
                <a16:creationId xmlns:a16="http://schemas.microsoft.com/office/drawing/2014/main" id="{9303FD92-1AC4-4708-B13E-C97E00210D2E}"/>
              </a:ext>
            </a:extLst>
          </p:cNvPr>
          <p:cNvSpPr>
            <a:spLocks noGrp="1"/>
          </p:cNvSpPr>
          <p:nvPr>
            <p:ph type="pic" sz="quarter" idx="13"/>
          </p:nvPr>
        </p:nvSpPr>
        <p:spPr>
          <a:xfrm>
            <a:off x="278607" y="2425456"/>
            <a:ext cx="8640365" cy="2225125"/>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
        <p:nvSpPr>
          <p:cNvPr id="11" name="Rectangle 10">
            <a:extLst>
              <a:ext uri="{FF2B5EF4-FFF2-40B4-BE49-F238E27FC236}">
                <a16:creationId xmlns:a16="http://schemas.microsoft.com/office/drawing/2014/main" id="{0E4979D5-6F1E-40A2-9A8E-8C5AE1AA3B62}"/>
              </a:ext>
            </a:extLst>
          </p:cNvPr>
          <p:cNvSpPr/>
          <p:nvPr userDrawn="1"/>
        </p:nvSpPr>
        <p:spPr>
          <a:xfrm>
            <a:off x="0" y="357188"/>
            <a:ext cx="123825" cy="191809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pic>
        <p:nvPicPr>
          <p:cNvPr id="9" name="Picture 8">
            <a:extLst>
              <a:ext uri="{FF2B5EF4-FFF2-40B4-BE49-F238E27FC236}">
                <a16:creationId xmlns:a16="http://schemas.microsoft.com/office/drawing/2014/main" id="{E438A62D-B2ED-4838-8A93-F201107752C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29650" y="0"/>
            <a:ext cx="514350" cy="514350"/>
          </a:xfrm>
          <a:prstGeom prst="rect">
            <a:avLst/>
          </a:prstGeom>
        </p:spPr>
      </p:pic>
    </p:spTree>
    <p:extLst>
      <p:ext uri="{BB962C8B-B14F-4D97-AF65-F5344CB8AC3E}">
        <p14:creationId xmlns:p14="http://schemas.microsoft.com/office/powerpoint/2010/main" val="737682036"/>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4C5F727-FA73-47F4-8647-79441AA996E3}"/>
              </a:ext>
            </a:extLst>
          </p:cNvPr>
          <p:cNvSpPr/>
          <p:nvPr userDrawn="1"/>
        </p:nvSpPr>
        <p:spPr>
          <a:xfrm>
            <a:off x="0" y="0"/>
            <a:ext cx="9144000" cy="47863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1" name="Rectangle 10">
            <a:extLst>
              <a:ext uri="{FF2B5EF4-FFF2-40B4-BE49-F238E27FC236}">
                <a16:creationId xmlns:a16="http://schemas.microsoft.com/office/drawing/2014/main" id="{0E4979D5-6F1E-40A2-9A8E-8C5AE1AA3B62}"/>
              </a:ext>
            </a:extLst>
          </p:cNvPr>
          <p:cNvSpPr/>
          <p:nvPr userDrawn="1"/>
        </p:nvSpPr>
        <p:spPr>
          <a:xfrm>
            <a:off x="0" y="0"/>
            <a:ext cx="3853544" cy="5143500"/>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 name="Title 1">
            <a:extLst>
              <a:ext uri="{FF2B5EF4-FFF2-40B4-BE49-F238E27FC236}">
                <a16:creationId xmlns:a16="http://schemas.microsoft.com/office/drawing/2014/main" id="{E94FD2F3-3119-48E2-B464-A93E23C5A607}"/>
              </a:ext>
            </a:extLst>
          </p:cNvPr>
          <p:cNvSpPr>
            <a:spLocks noGrp="1"/>
          </p:cNvSpPr>
          <p:nvPr>
            <p:ph type="title"/>
          </p:nvPr>
        </p:nvSpPr>
        <p:spPr>
          <a:xfrm>
            <a:off x="4964398" y="972132"/>
            <a:ext cx="3954573" cy="1163680"/>
          </a:xfrm>
        </p:spPr>
        <p:txBody>
          <a:bodyPr anchor="b">
            <a:noAutofit/>
          </a:bodyPr>
          <a:lstStyle>
            <a:lvl1pPr>
              <a:defRPr sz="4050"/>
            </a:lvl1pPr>
          </a:lstStyle>
          <a:p>
            <a:r>
              <a:rPr lang="en-US"/>
              <a:t>Click to edit Master title style</a:t>
            </a:r>
          </a:p>
        </p:txBody>
      </p:sp>
      <p:sp>
        <p:nvSpPr>
          <p:cNvPr id="3" name="Content Placeholder 2">
            <a:extLst>
              <a:ext uri="{FF2B5EF4-FFF2-40B4-BE49-F238E27FC236}">
                <a16:creationId xmlns:a16="http://schemas.microsoft.com/office/drawing/2014/main" id="{FCE87C6E-3441-429B-A81D-87F8344C068B}"/>
              </a:ext>
            </a:extLst>
          </p:cNvPr>
          <p:cNvSpPr>
            <a:spLocks noGrp="1"/>
          </p:cNvSpPr>
          <p:nvPr>
            <p:ph idx="1"/>
          </p:nvPr>
        </p:nvSpPr>
        <p:spPr>
          <a:xfrm>
            <a:off x="4964399" y="2305476"/>
            <a:ext cx="3954573" cy="1918097"/>
          </a:xfrm>
        </p:spPr>
        <p:txBody>
          <a:bodyPr>
            <a:normAutofit/>
          </a:bodyPr>
          <a:lstStyle>
            <a:lvl1pPr>
              <a:defRPr sz="1800"/>
            </a:lvl1pPr>
            <a:lvl2pPr>
              <a:defRPr sz="1650"/>
            </a:lvl2pPr>
            <a:lvl3pPr>
              <a:defRPr sz="135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FC8ECDD1-1369-42FD-BD19-6797742A154C}"/>
              </a:ext>
            </a:extLst>
          </p:cNvPr>
          <p:cNvSpPr>
            <a:spLocks noGrp="1"/>
          </p:cNvSpPr>
          <p:nvPr>
            <p:ph type="sldNum" sz="quarter" idx="12"/>
          </p:nvPr>
        </p:nvSpPr>
        <p:spPr/>
        <p:txBody>
          <a:bodyPr/>
          <a:lstStyle/>
          <a:p>
            <a:fld id="{03DC2DEF-D2FE-4B45-ABA4-9F153FD1C98A}" type="slidenum">
              <a:rPr lang="en-US" smtClean="0"/>
              <a:t>‹#›</a:t>
            </a:fld>
            <a:endParaRPr lang="en-US"/>
          </a:p>
        </p:txBody>
      </p:sp>
      <p:sp>
        <p:nvSpPr>
          <p:cNvPr id="13" name="Picture Placeholder 6">
            <a:extLst>
              <a:ext uri="{FF2B5EF4-FFF2-40B4-BE49-F238E27FC236}">
                <a16:creationId xmlns:a16="http://schemas.microsoft.com/office/drawing/2014/main" id="{9303FD92-1AC4-4708-B13E-C97E00210D2E}"/>
              </a:ext>
            </a:extLst>
          </p:cNvPr>
          <p:cNvSpPr>
            <a:spLocks noGrp="1"/>
          </p:cNvSpPr>
          <p:nvPr>
            <p:ph type="pic" sz="quarter" idx="13"/>
          </p:nvPr>
        </p:nvSpPr>
        <p:spPr>
          <a:xfrm>
            <a:off x="838201" y="762000"/>
            <a:ext cx="3853544" cy="3733800"/>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
        <p:nvSpPr>
          <p:cNvPr id="4" name="Rectangle 3">
            <a:extLst>
              <a:ext uri="{FF2B5EF4-FFF2-40B4-BE49-F238E27FC236}">
                <a16:creationId xmlns:a16="http://schemas.microsoft.com/office/drawing/2014/main" id="{7306EB3B-6A54-45E7-B23D-F9515CC15D12}"/>
              </a:ext>
            </a:extLst>
          </p:cNvPr>
          <p:cNvSpPr/>
          <p:nvPr userDrawn="1"/>
        </p:nvSpPr>
        <p:spPr>
          <a:xfrm>
            <a:off x="0" y="4495800"/>
            <a:ext cx="3069772" cy="647700"/>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9" name="Rectangle 8">
            <a:extLst>
              <a:ext uri="{FF2B5EF4-FFF2-40B4-BE49-F238E27FC236}">
                <a16:creationId xmlns:a16="http://schemas.microsoft.com/office/drawing/2014/main" id="{7E110354-15BA-4B22-B7CF-3D5BFA5C722D}"/>
              </a:ext>
            </a:extLst>
          </p:cNvPr>
          <p:cNvSpPr/>
          <p:nvPr userDrawn="1"/>
        </p:nvSpPr>
        <p:spPr>
          <a:xfrm>
            <a:off x="1621973" y="654908"/>
            <a:ext cx="3069772" cy="103932"/>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pic>
        <p:nvPicPr>
          <p:cNvPr id="10" name="Picture 9">
            <a:extLst>
              <a:ext uri="{FF2B5EF4-FFF2-40B4-BE49-F238E27FC236}">
                <a16:creationId xmlns:a16="http://schemas.microsoft.com/office/drawing/2014/main" id="{04A00F99-CAF3-4508-8D57-23F9459EAE6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29650" y="0"/>
            <a:ext cx="514350" cy="514350"/>
          </a:xfrm>
          <a:prstGeom prst="rect">
            <a:avLst/>
          </a:prstGeom>
        </p:spPr>
      </p:pic>
    </p:spTree>
    <p:extLst>
      <p:ext uri="{BB962C8B-B14F-4D97-AF65-F5344CB8AC3E}">
        <p14:creationId xmlns:p14="http://schemas.microsoft.com/office/powerpoint/2010/main" val="67839658"/>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6_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4C5F727-FA73-47F4-8647-79441AA996E3}"/>
              </a:ext>
            </a:extLst>
          </p:cNvPr>
          <p:cNvSpPr/>
          <p:nvPr userDrawn="1"/>
        </p:nvSpPr>
        <p:spPr>
          <a:xfrm>
            <a:off x="0" y="0"/>
            <a:ext cx="9144000" cy="47863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 name="Title 1">
            <a:extLst>
              <a:ext uri="{FF2B5EF4-FFF2-40B4-BE49-F238E27FC236}">
                <a16:creationId xmlns:a16="http://schemas.microsoft.com/office/drawing/2014/main" id="{E94FD2F3-3119-48E2-B464-A93E23C5A607}"/>
              </a:ext>
            </a:extLst>
          </p:cNvPr>
          <p:cNvSpPr>
            <a:spLocks noGrp="1"/>
          </p:cNvSpPr>
          <p:nvPr>
            <p:ph type="title"/>
          </p:nvPr>
        </p:nvSpPr>
        <p:spPr>
          <a:xfrm>
            <a:off x="278606" y="1337873"/>
            <a:ext cx="2333966" cy="2467754"/>
          </a:xfrm>
        </p:spPr>
        <p:txBody>
          <a:bodyPr anchor="ctr">
            <a:noAutofit/>
          </a:bodyPr>
          <a:lstStyle>
            <a:lvl1pPr>
              <a:defRPr sz="3600"/>
            </a:lvl1pPr>
          </a:lstStyle>
          <a:p>
            <a:r>
              <a:rPr lang="en-US"/>
              <a:t>Click to edit Master title style</a:t>
            </a:r>
          </a:p>
        </p:txBody>
      </p:sp>
      <p:sp>
        <p:nvSpPr>
          <p:cNvPr id="3" name="Content Placeholder 2">
            <a:extLst>
              <a:ext uri="{FF2B5EF4-FFF2-40B4-BE49-F238E27FC236}">
                <a16:creationId xmlns:a16="http://schemas.microsoft.com/office/drawing/2014/main" id="{FCE87C6E-3441-429B-A81D-87F8344C068B}"/>
              </a:ext>
            </a:extLst>
          </p:cNvPr>
          <p:cNvSpPr>
            <a:spLocks noGrp="1"/>
          </p:cNvSpPr>
          <p:nvPr>
            <p:ph idx="1"/>
          </p:nvPr>
        </p:nvSpPr>
        <p:spPr>
          <a:xfrm>
            <a:off x="5617028" y="1337874"/>
            <a:ext cx="3301944" cy="2467754"/>
          </a:xfrm>
        </p:spPr>
        <p:txBody>
          <a:bodyPr anchor="ctr">
            <a:normAutofit/>
          </a:bodyPr>
          <a:lstStyle>
            <a:lvl1pPr>
              <a:defRPr sz="1500"/>
            </a:lvl1pPr>
            <a:lvl2pPr>
              <a:defRPr sz="1350"/>
            </a:lvl2pPr>
            <a:lvl3pPr>
              <a:defRPr sz="1200"/>
            </a:lvl3pPr>
            <a:lvl4pPr>
              <a:defRPr sz="105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FC8ECDD1-1369-42FD-BD19-6797742A154C}"/>
              </a:ext>
            </a:extLst>
          </p:cNvPr>
          <p:cNvSpPr>
            <a:spLocks noGrp="1"/>
          </p:cNvSpPr>
          <p:nvPr>
            <p:ph type="sldNum" sz="quarter" idx="12"/>
          </p:nvPr>
        </p:nvSpPr>
        <p:spPr/>
        <p:txBody>
          <a:bodyPr/>
          <a:lstStyle/>
          <a:p>
            <a:fld id="{03DC2DEF-D2FE-4B45-ABA4-9F153FD1C98A}" type="slidenum">
              <a:rPr lang="en-US" smtClean="0"/>
              <a:t>‹#›</a:t>
            </a:fld>
            <a:endParaRPr lang="en-US"/>
          </a:p>
        </p:txBody>
      </p:sp>
      <p:sp>
        <p:nvSpPr>
          <p:cNvPr id="13" name="Picture Placeholder 6">
            <a:extLst>
              <a:ext uri="{FF2B5EF4-FFF2-40B4-BE49-F238E27FC236}">
                <a16:creationId xmlns:a16="http://schemas.microsoft.com/office/drawing/2014/main" id="{9303FD92-1AC4-4708-B13E-C97E00210D2E}"/>
              </a:ext>
            </a:extLst>
          </p:cNvPr>
          <p:cNvSpPr>
            <a:spLocks noGrp="1"/>
          </p:cNvSpPr>
          <p:nvPr>
            <p:ph type="pic" sz="quarter" idx="13"/>
          </p:nvPr>
        </p:nvSpPr>
        <p:spPr>
          <a:xfrm>
            <a:off x="2754086" y="0"/>
            <a:ext cx="2721428" cy="5143500"/>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
        <p:nvSpPr>
          <p:cNvPr id="5" name="Rectangle 4">
            <a:extLst>
              <a:ext uri="{FF2B5EF4-FFF2-40B4-BE49-F238E27FC236}">
                <a16:creationId xmlns:a16="http://schemas.microsoft.com/office/drawing/2014/main" id="{8E16C293-C1E0-4EA5-BDE5-D226D72FC08B}"/>
              </a:ext>
            </a:extLst>
          </p:cNvPr>
          <p:cNvSpPr/>
          <p:nvPr userDrawn="1"/>
        </p:nvSpPr>
        <p:spPr>
          <a:xfrm>
            <a:off x="278606" y="3973285"/>
            <a:ext cx="2333966" cy="1170215"/>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2" name="Rectangle 11">
            <a:extLst>
              <a:ext uri="{FF2B5EF4-FFF2-40B4-BE49-F238E27FC236}">
                <a16:creationId xmlns:a16="http://schemas.microsoft.com/office/drawing/2014/main" id="{DC770C08-8FFF-4293-8E7D-DBFEE4E3E443}"/>
              </a:ext>
            </a:extLst>
          </p:cNvPr>
          <p:cNvSpPr/>
          <p:nvPr userDrawn="1"/>
        </p:nvSpPr>
        <p:spPr>
          <a:xfrm>
            <a:off x="5617028" y="0"/>
            <a:ext cx="3301945" cy="1170215"/>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pic>
        <p:nvPicPr>
          <p:cNvPr id="9" name="Picture 8">
            <a:extLst>
              <a:ext uri="{FF2B5EF4-FFF2-40B4-BE49-F238E27FC236}">
                <a16:creationId xmlns:a16="http://schemas.microsoft.com/office/drawing/2014/main" id="{2571E042-0B25-4EC5-BF5B-C891B8D9C4F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29650" y="0"/>
            <a:ext cx="514350" cy="514350"/>
          </a:xfrm>
          <a:prstGeom prst="rect">
            <a:avLst/>
          </a:prstGeom>
        </p:spPr>
      </p:pic>
    </p:spTree>
    <p:extLst>
      <p:ext uri="{BB962C8B-B14F-4D97-AF65-F5344CB8AC3E}">
        <p14:creationId xmlns:p14="http://schemas.microsoft.com/office/powerpoint/2010/main" val="493290072"/>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D497887-B1EF-4184-95F4-276A92D54B8F}"/>
              </a:ext>
            </a:extLst>
          </p:cNvPr>
          <p:cNvSpPr/>
          <p:nvPr userDrawn="1"/>
        </p:nvSpPr>
        <p:spPr>
          <a:xfrm>
            <a:off x="0" y="0"/>
            <a:ext cx="9144000" cy="47863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8" name="Rectangle 7">
            <a:extLst>
              <a:ext uri="{FF2B5EF4-FFF2-40B4-BE49-F238E27FC236}">
                <a16:creationId xmlns:a16="http://schemas.microsoft.com/office/drawing/2014/main" id="{4F93C6CC-9D8D-4981-8106-72C617756BD8}"/>
              </a:ext>
            </a:extLst>
          </p:cNvPr>
          <p:cNvSpPr/>
          <p:nvPr userDrawn="1"/>
        </p:nvSpPr>
        <p:spPr>
          <a:xfrm>
            <a:off x="0" y="1042308"/>
            <a:ext cx="9144000" cy="3058886"/>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 name="Title 1">
            <a:extLst>
              <a:ext uri="{FF2B5EF4-FFF2-40B4-BE49-F238E27FC236}">
                <a16:creationId xmlns:a16="http://schemas.microsoft.com/office/drawing/2014/main" id="{4C2FFEDF-1F62-45E5-8000-9689D9DFC4D1}"/>
              </a:ext>
            </a:extLst>
          </p:cNvPr>
          <p:cNvSpPr>
            <a:spLocks noGrp="1"/>
          </p:cNvSpPr>
          <p:nvPr>
            <p:ph type="title"/>
          </p:nvPr>
        </p:nvSpPr>
        <p:spPr>
          <a:xfrm>
            <a:off x="623888" y="1748689"/>
            <a:ext cx="7886700" cy="1125140"/>
          </a:xfrm>
        </p:spPr>
        <p:txBody>
          <a:bodyPr anchor="ctr"/>
          <a:lstStyle>
            <a:lvl1pPr>
              <a:defRPr sz="4500">
                <a:solidFill>
                  <a:schemeClr val="bg1"/>
                </a:solidFill>
              </a:defRPr>
            </a:lvl1pPr>
          </a:lstStyle>
          <a:p>
            <a:r>
              <a:rPr lang="en-US"/>
              <a:t>Click to edit Master title style</a:t>
            </a:r>
          </a:p>
        </p:txBody>
      </p:sp>
      <p:sp>
        <p:nvSpPr>
          <p:cNvPr id="3" name="Text Placeholder 2">
            <a:extLst>
              <a:ext uri="{FF2B5EF4-FFF2-40B4-BE49-F238E27FC236}">
                <a16:creationId xmlns:a16="http://schemas.microsoft.com/office/drawing/2014/main" id="{E6F2E6F7-3BE5-4484-A73E-3EFDB7348BB5}"/>
              </a:ext>
            </a:extLst>
          </p:cNvPr>
          <p:cNvSpPr>
            <a:spLocks noGrp="1"/>
          </p:cNvSpPr>
          <p:nvPr>
            <p:ph type="body" idx="1"/>
          </p:nvPr>
        </p:nvSpPr>
        <p:spPr>
          <a:xfrm>
            <a:off x="623888" y="2976053"/>
            <a:ext cx="7886700" cy="604157"/>
          </a:xfrm>
        </p:spPr>
        <p:txBody>
          <a:bodyPr/>
          <a:lstStyle>
            <a:lvl1pPr marL="0" indent="0">
              <a:buNone/>
              <a:defRPr sz="180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6" name="Slide Number Placeholder 5">
            <a:extLst>
              <a:ext uri="{FF2B5EF4-FFF2-40B4-BE49-F238E27FC236}">
                <a16:creationId xmlns:a16="http://schemas.microsoft.com/office/drawing/2014/main" id="{A8D10129-98D8-456D-9925-F02A38DE1423}"/>
              </a:ext>
            </a:extLst>
          </p:cNvPr>
          <p:cNvSpPr>
            <a:spLocks noGrp="1"/>
          </p:cNvSpPr>
          <p:nvPr>
            <p:ph type="sldNum" sz="quarter" idx="12"/>
          </p:nvPr>
        </p:nvSpPr>
        <p:spPr/>
        <p:txBody>
          <a:bodyPr/>
          <a:lstStyle/>
          <a:p>
            <a:fld id="{03DC2DEF-D2FE-4B45-ABA4-9F153FD1C98A}" type="slidenum">
              <a:rPr lang="en-US" smtClean="0"/>
              <a:t>‹#›</a:t>
            </a:fld>
            <a:endParaRPr lang="en-US"/>
          </a:p>
        </p:txBody>
      </p:sp>
      <p:sp>
        <p:nvSpPr>
          <p:cNvPr id="9" name="Rectangle 8">
            <a:extLst>
              <a:ext uri="{FF2B5EF4-FFF2-40B4-BE49-F238E27FC236}">
                <a16:creationId xmlns:a16="http://schemas.microsoft.com/office/drawing/2014/main" id="{919AEFA0-9379-4E32-9D66-976465036916}"/>
              </a:ext>
            </a:extLst>
          </p:cNvPr>
          <p:cNvSpPr/>
          <p:nvPr userDrawn="1"/>
        </p:nvSpPr>
        <p:spPr>
          <a:xfrm>
            <a:off x="278607" y="435429"/>
            <a:ext cx="1180079" cy="1125140"/>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0" name="Rectangle 9">
            <a:extLst>
              <a:ext uri="{FF2B5EF4-FFF2-40B4-BE49-F238E27FC236}">
                <a16:creationId xmlns:a16="http://schemas.microsoft.com/office/drawing/2014/main" id="{64FFB43B-30D9-4055-B912-4E3C85B03657}"/>
              </a:ext>
            </a:extLst>
          </p:cNvPr>
          <p:cNvSpPr/>
          <p:nvPr userDrawn="1"/>
        </p:nvSpPr>
        <p:spPr>
          <a:xfrm>
            <a:off x="5323115" y="3828955"/>
            <a:ext cx="3595858" cy="544475"/>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pic>
        <p:nvPicPr>
          <p:cNvPr id="11" name="Picture 10">
            <a:extLst>
              <a:ext uri="{FF2B5EF4-FFF2-40B4-BE49-F238E27FC236}">
                <a16:creationId xmlns:a16="http://schemas.microsoft.com/office/drawing/2014/main" id="{9BE3D0EE-E866-4355-B8A6-A9203BFCD9C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29650" y="0"/>
            <a:ext cx="514350" cy="514350"/>
          </a:xfrm>
          <a:prstGeom prst="rect">
            <a:avLst/>
          </a:prstGeom>
        </p:spPr>
      </p:pic>
    </p:spTree>
    <p:extLst>
      <p:ext uri="{BB962C8B-B14F-4D97-AF65-F5344CB8AC3E}">
        <p14:creationId xmlns:p14="http://schemas.microsoft.com/office/powerpoint/2010/main" val="1123884731"/>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D497887-B1EF-4184-95F4-276A92D54B8F}"/>
              </a:ext>
            </a:extLst>
          </p:cNvPr>
          <p:cNvSpPr/>
          <p:nvPr userDrawn="1"/>
        </p:nvSpPr>
        <p:spPr>
          <a:xfrm>
            <a:off x="0" y="0"/>
            <a:ext cx="9144000" cy="47863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8" name="Rectangle 7">
            <a:extLst>
              <a:ext uri="{FF2B5EF4-FFF2-40B4-BE49-F238E27FC236}">
                <a16:creationId xmlns:a16="http://schemas.microsoft.com/office/drawing/2014/main" id="{4F93C6CC-9D8D-4981-8106-72C617756BD8}"/>
              </a:ext>
            </a:extLst>
          </p:cNvPr>
          <p:cNvSpPr/>
          <p:nvPr userDrawn="1"/>
        </p:nvSpPr>
        <p:spPr>
          <a:xfrm>
            <a:off x="0" y="1"/>
            <a:ext cx="4572000" cy="5143499"/>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11" name="Picture Placeholder 6">
            <a:extLst>
              <a:ext uri="{FF2B5EF4-FFF2-40B4-BE49-F238E27FC236}">
                <a16:creationId xmlns:a16="http://schemas.microsoft.com/office/drawing/2014/main" id="{391EAACA-1322-4E60-917E-C7408F539D5D}"/>
              </a:ext>
            </a:extLst>
          </p:cNvPr>
          <p:cNvSpPr>
            <a:spLocks noGrp="1"/>
          </p:cNvSpPr>
          <p:nvPr>
            <p:ph type="pic" sz="quarter" idx="13"/>
          </p:nvPr>
        </p:nvSpPr>
        <p:spPr>
          <a:xfrm>
            <a:off x="278607" y="195263"/>
            <a:ext cx="8640366" cy="4507366"/>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noProof="0"/>
              <a:t>Click icon to add picture</a:t>
            </a:r>
          </a:p>
        </p:txBody>
      </p:sp>
      <p:sp>
        <p:nvSpPr>
          <p:cNvPr id="2" name="Title 1">
            <a:extLst>
              <a:ext uri="{FF2B5EF4-FFF2-40B4-BE49-F238E27FC236}">
                <a16:creationId xmlns:a16="http://schemas.microsoft.com/office/drawing/2014/main" id="{4C2FFEDF-1F62-45E5-8000-9689D9DFC4D1}"/>
              </a:ext>
            </a:extLst>
          </p:cNvPr>
          <p:cNvSpPr>
            <a:spLocks noGrp="1"/>
          </p:cNvSpPr>
          <p:nvPr>
            <p:ph type="title"/>
          </p:nvPr>
        </p:nvSpPr>
        <p:spPr>
          <a:xfrm>
            <a:off x="881062" y="2968374"/>
            <a:ext cx="7215188" cy="1125140"/>
          </a:xfrm>
        </p:spPr>
        <p:txBody>
          <a:bodyPr anchor="ctr"/>
          <a:lstStyle>
            <a:lvl1pPr>
              <a:defRPr sz="4500">
                <a:solidFill>
                  <a:schemeClr val="bg1"/>
                </a:solidFill>
              </a:defRPr>
            </a:lvl1pPr>
          </a:lstStyle>
          <a:p>
            <a:r>
              <a:rPr lang="en-US" noProof="0"/>
              <a:t>Click to edit Master title style</a:t>
            </a:r>
          </a:p>
        </p:txBody>
      </p:sp>
      <p:sp>
        <p:nvSpPr>
          <p:cNvPr id="6" name="Slide Number Placeholder 5">
            <a:extLst>
              <a:ext uri="{FF2B5EF4-FFF2-40B4-BE49-F238E27FC236}">
                <a16:creationId xmlns:a16="http://schemas.microsoft.com/office/drawing/2014/main" id="{A8D10129-98D8-456D-9925-F02A38DE1423}"/>
              </a:ext>
            </a:extLst>
          </p:cNvPr>
          <p:cNvSpPr>
            <a:spLocks noGrp="1"/>
          </p:cNvSpPr>
          <p:nvPr>
            <p:ph type="sldNum" sz="quarter" idx="12"/>
          </p:nvPr>
        </p:nvSpPr>
        <p:spPr/>
        <p:txBody>
          <a:bodyPr/>
          <a:lstStyle/>
          <a:p>
            <a:fld id="{03DC2DEF-D2FE-4B45-ABA4-9F153FD1C98A}" type="slidenum">
              <a:rPr lang="en-US" noProof="0" smtClean="0"/>
              <a:t>‹#›</a:t>
            </a:fld>
            <a:endParaRPr lang="en-US" noProof="0"/>
          </a:p>
        </p:txBody>
      </p:sp>
      <p:sp>
        <p:nvSpPr>
          <p:cNvPr id="12" name="Freeform: Shape 11">
            <a:extLst>
              <a:ext uri="{FF2B5EF4-FFF2-40B4-BE49-F238E27FC236}">
                <a16:creationId xmlns:a16="http://schemas.microsoft.com/office/drawing/2014/main" id="{43296215-27AE-462B-9127-E1C932633896}"/>
              </a:ext>
            </a:extLst>
          </p:cNvPr>
          <p:cNvSpPr/>
          <p:nvPr userDrawn="1"/>
        </p:nvSpPr>
        <p:spPr>
          <a:xfrm>
            <a:off x="820103" y="2882546"/>
            <a:ext cx="1291590" cy="1296795"/>
          </a:xfrm>
          <a:custGeom>
            <a:avLst/>
            <a:gdLst>
              <a:gd name="connsiteX0" fmla="*/ 0 w 2730500"/>
              <a:gd name="connsiteY0" fmla="*/ 0 h 2730500"/>
              <a:gd name="connsiteX1" fmla="*/ 2730500 w 2730500"/>
              <a:gd name="connsiteY1" fmla="*/ 0 h 2730500"/>
              <a:gd name="connsiteX2" fmla="*/ 2730500 w 2730500"/>
              <a:gd name="connsiteY2" fmla="*/ 672834 h 2730500"/>
              <a:gd name="connsiteX3" fmla="*/ 2606675 w 2730500"/>
              <a:gd name="connsiteY3" fmla="*/ 672834 h 2730500"/>
              <a:gd name="connsiteX4" fmla="*/ 2606675 w 2730500"/>
              <a:gd name="connsiteY4" fmla="*/ 116870 h 2730500"/>
              <a:gd name="connsiteX5" fmla="*/ 123826 w 2730500"/>
              <a:gd name="connsiteY5" fmla="*/ 116870 h 2730500"/>
              <a:gd name="connsiteX6" fmla="*/ 123826 w 2730500"/>
              <a:gd name="connsiteY6" fmla="*/ 2613630 h 2730500"/>
              <a:gd name="connsiteX7" fmla="*/ 2606675 w 2730500"/>
              <a:gd name="connsiteY7" fmla="*/ 2613630 h 2730500"/>
              <a:gd name="connsiteX8" fmla="*/ 2606675 w 2730500"/>
              <a:gd name="connsiteY8" fmla="*/ 2066205 h 2730500"/>
              <a:gd name="connsiteX9" fmla="*/ 2730500 w 2730500"/>
              <a:gd name="connsiteY9" fmla="*/ 2066205 h 2730500"/>
              <a:gd name="connsiteX10" fmla="*/ 2730500 w 2730500"/>
              <a:gd name="connsiteY10" fmla="*/ 2730500 h 2730500"/>
              <a:gd name="connsiteX11" fmla="*/ 0 w 2730500"/>
              <a:gd name="connsiteY11" fmla="*/ 2730500 h 2730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30500" h="2730500">
                <a:moveTo>
                  <a:pt x="0" y="0"/>
                </a:moveTo>
                <a:lnTo>
                  <a:pt x="2730500" y="0"/>
                </a:lnTo>
                <a:lnTo>
                  <a:pt x="2730500" y="672834"/>
                </a:lnTo>
                <a:lnTo>
                  <a:pt x="2606675" y="672834"/>
                </a:lnTo>
                <a:lnTo>
                  <a:pt x="2606675" y="116870"/>
                </a:lnTo>
                <a:lnTo>
                  <a:pt x="123826" y="116870"/>
                </a:lnTo>
                <a:lnTo>
                  <a:pt x="123826" y="2613630"/>
                </a:lnTo>
                <a:lnTo>
                  <a:pt x="2606675" y="2613630"/>
                </a:lnTo>
                <a:lnTo>
                  <a:pt x="2606675" y="2066205"/>
                </a:lnTo>
                <a:lnTo>
                  <a:pt x="2730500" y="2066205"/>
                </a:lnTo>
                <a:lnTo>
                  <a:pt x="2730500" y="2730500"/>
                </a:lnTo>
                <a:lnTo>
                  <a:pt x="0" y="2730500"/>
                </a:lnTo>
                <a:close/>
              </a:path>
            </a:pathLst>
          </a:cu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pic>
        <p:nvPicPr>
          <p:cNvPr id="9" name="Picture 8">
            <a:extLst>
              <a:ext uri="{FF2B5EF4-FFF2-40B4-BE49-F238E27FC236}">
                <a16:creationId xmlns:a16="http://schemas.microsoft.com/office/drawing/2014/main" id="{1241069F-04C0-4CAA-80FC-C1F72AC2A62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29650" y="0"/>
            <a:ext cx="514350" cy="514350"/>
          </a:xfrm>
          <a:prstGeom prst="rect">
            <a:avLst/>
          </a:prstGeom>
        </p:spPr>
      </p:pic>
    </p:spTree>
    <p:extLst>
      <p:ext uri="{BB962C8B-B14F-4D97-AF65-F5344CB8AC3E}">
        <p14:creationId xmlns:p14="http://schemas.microsoft.com/office/powerpoint/2010/main" val="32970029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2_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D497887-B1EF-4184-95F4-276A92D54B8F}"/>
              </a:ext>
            </a:extLst>
          </p:cNvPr>
          <p:cNvSpPr/>
          <p:nvPr userDrawn="1"/>
        </p:nvSpPr>
        <p:spPr>
          <a:xfrm>
            <a:off x="0" y="0"/>
            <a:ext cx="9144000" cy="47863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33" name="Picture Placeholder 32">
            <a:extLst>
              <a:ext uri="{FF2B5EF4-FFF2-40B4-BE49-F238E27FC236}">
                <a16:creationId xmlns:a16="http://schemas.microsoft.com/office/drawing/2014/main" id="{2DB7CFEB-6952-4BC3-B9E0-0C382490F9E6}"/>
              </a:ext>
            </a:extLst>
          </p:cNvPr>
          <p:cNvSpPr>
            <a:spLocks noGrp="1"/>
          </p:cNvSpPr>
          <p:nvPr>
            <p:ph type="pic" sz="quarter" idx="13"/>
          </p:nvPr>
        </p:nvSpPr>
        <p:spPr>
          <a:xfrm>
            <a:off x="4050506" y="195263"/>
            <a:ext cx="4874627" cy="4455319"/>
          </a:xfrm>
          <a:custGeom>
            <a:avLst/>
            <a:gdLst>
              <a:gd name="connsiteX0" fmla="*/ 4432576 w 6499502"/>
              <a:gd name="connsiteY0" fmla="*/ 4057650 h 5940425"/>
              <a:gd name="connsiteX1" fmla="*/ 6499502 w 6499502"/>
              <a:gd name="connsiteY1" fmla="*/ 4057650 h 5940425"/>
              <a:gd name="connsiteX2" fmla="*/ 6499502 w 6499502"/>
              <a:gd name="connsiteY2" fmla="*/ 5940425 h 5940425"/>
              <a:gd name="connsiteX3" fmla="*/ 4432576 w 6499502"/>
              <a:gd name="connsiteY3" fmla="*/ 5940425 h 5940425"/>
              <a:gd name="connsiteX4" fmla="*/ 2216288 w 6499502"/>
              <a:gd name="connsiteY4" fmla="*/ 4057650 h 5940425"/>
              <a:gd name="connsiteX5" fmla="*/ 4283214 w 6499502"/>
              <a:gd name="connsiteY5" fmla="*/ 4057650 h 5940425"/>
              <a:gd name="connsiteX6" fmla="*/ 4283214 w 6499502"/>
              <a:gd name="connsiteY6" fmla="*/ 5940425 h 5940425"/>
              <a:gd name="connsiteX7" fmla="*/ 2216288 w 6499502"/>
              <a:gd name="connsiteY7" fmla="*/ 5940425 h 5940425"/>
              <a:gd name="connsiteX8" fmla="*/ 0 w 6499502"/>
              <a:gd name="connsiteY8" fmla="*/ 4057650 h 5940425"/>
              <a:gd name="connsiteX9" fmla="*/ 2066926 w 6499502"/>
              <a:gd name="connsiteY9" fmla="*/ 4057650 h 5940425"/>
              <a:gd name="connsiteX10" fmla="*/ 2066926 w 6499502"/>
              <a:gd name="connsiteY10" fmla="*/ 5940425 h 5940425"/>
              <a:gd name="connsiteX11" fmla="*/ 0 w 6499502"/>
              <a:gd name="connsiteY11" fmla="*/ 5940425 h 5940425"/>
              <a:gd name="connsiteX12" fmla="*/ 4432576 w 6499502"/>
              <a:gd name="connsiteY12" fmla="*/ 2028825 h 5940425"/>
              <a:gd name="connsiteX13" fmla="*/ 6499502 w 6499502"/>
              <a:gd name="connsiteY13" fmla="*/ 2028825 h 5940425"/>
              <a:gd name="connsiteX14" fmla="*/ 6499502 w 6499502"/>
              <a:gd name="connsiteY14" fmla="*/ 3911600 h 5940425"/>
              <a:gd name="connsiteX15" fmla="*/ 4432576 w 6499502"/>
              <a:gd name="connsiteY15" fmla="*/ 3911600 h 5940425"/>
              <a:gd name="connsiteX16" fmla="*/ 2216288 w 6499502"/>
              <a:gd name="connsiteY16" fmla="*/ 2028825 h 5940425"/>
              <a:gd name="connsiteX17" fmla="*/ 4283214 w 6499502"/>
              <a:gd name="connsiteY17" fmla="*/ 2028825 h 5940425"/>
              <a:gd name="connsiteX18" fmla="*/ 4283214 w 6499502"/>
              <a:gd name="connsiteY18" fmla="*/ 3911600 h 5940425"/>
              <a:gd name="connsiteX19" fmla="*/ 2216288 w 6499502"/>
              <a:gd name="connsiteY19" fmla="*/ 3911600 h 5940425"/>
              <a:gd name="connsiteX20" fmla="*/ 0 w 6499502"/>
              <a:gd name="connsiteY20" fmla="*/ 2028825 h 5940425"/>
              <a:gd name="connsiteX21" fmla="*/ 2066926 w 6499502"/>
              <a:gd name="connsiteY21" fmla="*/ 2028825 h 5940425"/>
              <a:gd name="connsiteX22" fmla="*/ 2066926 w 6499502"/>
              <a:gd name="connsiteY22" fmla="*/ 3911600 h 5940425"/>
              <a:gd name="connsiteX23" fmla="*/ 0 w 6499502"/>
              <a:gd name="connsiteY23" fmla="*/ 3911600 h 5940425"/>
              <a:gd name="connsiteX24" fmla="*/ 4432576 w 6499502"/>
              <a:gd name="connsiteY24" fmla="*/ 0 h 5940425"/>
              <a:gd name="connsiteX25" fmla="*/ 6499502 w 6499502"/>
              <a:gd name="connsiteY25" fmla="*/ 0 h 5940425"/>
              <a:gd name="connsiteX26" fmla="*/ 6499502 w 6499502"/>
              <a:gd name="connsiteY26" fmla="*/ 1882775 h 5940425"/>
              <a:gd name="connsiteX27" fmla="*/ 4432576 w 6499502"/>
              <a:gd name="connsiteY27" fmla="*/ 1882775 h 5940425"/>
              <a:gd name="connsiteX28" fmla="*/ 2216288 w 6499502"/>
              <a:gd name="connsiteY28" fmla="*/ 0 h 5940425"/>
              <a:gd name="connsiteX29" fmla="*/ 4283214 w 6499502"/>
              <a:gd name="connsiteY29" fmla="*/ 0 h 5940425"/>
              <a:gd name="connsiteX30" fmla="*/ 4283214 w 6499502"/>
              <a:gd name="connsiteY30" fmla="*/ 1882775 h 5940425"/>
              <a:gd name="connsiteX31" fmla="*/ 2216288 w 6499502"/>
              <a:gd name="connsiteY31" fmla="*/ 1882775 h 5940425"/>
              <a:gd name="connsiteX32" fmla="*/ 0 w 6499502"/>
              <a:gd name="connsiteY32" fmla="*/ 0 h 5940425"/>
              <a:gd name="connsiteX33" fmla="*/ 2066926 w 6499502"/>
              <a:gd name="connsiteY33" fmla="*/ 0 h 5940425"/>
              <a:gd name="connsiteX34" fmla="*/ 2066926 w 6499502"/>
              <a:gd name="connsiteY34" fmla="*/ 1882775 h 5940425"/>
              <a:gd name="connsiteX35" fmla="*/ 0 w 6499502"/>
              <a:gd name="connsiteY35" fmla="*/ 1882775 h 5940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6499502" h="5940425">
                <a:moveTo>
                  <a:pt x="4432576" y="4057650"/>
                </a:moveTo>
                <a:lnTo>
                  <a:pt x="6499502" y="4057650"/>
                </a:lnTo>
                <a:lnTo>
                  <a:pt x="6499502" y="5940425"/>
                </a:lnTo>
                <a:lnTo>
                  <a:pt x="4432576" y="5940425"/>
                </a:lnTo>
                <a:close/>
                <a:moveTo>
                  <a:pt x="2216288" y="4057650"/>
                </a:moveTo>
                <a:lnTo>
                  <a:pt x="4283214" y="4057650"/>
                </a:lnTo>
                <a:lnTo>
                  <a:pt x="4283214" y="5940425"/>
                </a:lnTo>
                <a:lnTo>
                  <a:pt x="2216288" y="5940425"/>
                </a:lnTo>
                <a:close/>
                <a:moveTo>
                  <a:pt x="0" y="4057650"/>
                </a:moveTo>
                <a:lnTo>
                  <a:pt x="2066926" y="4057650"/>
                </a:lnTo>
                <a:lnTo>
                  <a:pt x="2066926" y="5940425"/>
                </a:lnTo>
                <a:lnTo>
                  <a:pt x="0" y="5940425"/>
                </a:lnTo>
                <a:close/>
                <a:moveTo>
                  <a:pt x="4432576" y="2028825"/>
                </a:moveTo>
                <a:lnTo>
                  <a:pt x="6499502" y="2028825"/>
                </a:lnTo>
                <a:lnTo>
                  <a:pt x="6499502" y="3911600"/>
                </a:lnTo>
                <a:lnTo>
                  <a:pt x="4432576" y="3911600"/>
                </a:lnTo>
                <a:close/>
                <a:moveTo>
                  <a:pt x="2216288" y="2028825"/>
                </a:moveTo>
                <a:lnTo>
                  <a:pt x="4283214" y="2028825"/>
                </a:lnTo>
                <a:lnTo>
                  <a:pt x="4283214" y="3911600"/>
                </a:lnTo>
                <a:lnTo>
                  <a:pt x="2216288" y="3911600"/>
                </a:lnTo>
                <a:close/>
                <a:moveTo>
                  <a:pt x="0" y="2028825"/>
                </a:moveTo>
                <a:lnTo>
                  <a:pt x="2066926" y="2028825"/>
                </a:lnTo>
                <a:lnTo>
                  <a:pt x="2066926" y="3911600"/>
                </a:lnTo>
                <a:lnTo>
                  <a:pt x="0" y="3911600"/>
                </a:lnTo>
                <a:close/>
                <a:moveTo>
                  <a:pt x="4432576" y="0"/>
                </a:moveTo>
                <a:lnTo>
                  <a:pt x="6499502" y="0"/>
                </a:lnTo>
                <a:lnTo>
                  <a:pt x="6499502" y="1882775"/>
                </a:lnTo>
                <a:lnTo>
                  <a:pt x="4432576" y="1882775"/>
                </a:lnTo>
                <a:close/>
                <a:moveTo>
                  <a:pt x="2216288" y="0"/>
                </a:moveTo>
                <a:lnTo>
                  <a:pt x="4283214" y="0"/>
                </a:lnTo>
                <a:lnTo>
                  <a:pt x="4283214" y="1882775"/>
                </a:lnTo>
                <a:lnTo>
                  <a:pt x="2216288" y="1882775"/>
                </a:lnTo>
                <a:close/>
                <a:moveTo>
                  <a:pt x="0" y="0"/>
                </a:moveTo>
                <a:lnTo>
                  <a:pt x="2066926" y="0"/>
                </a:lnTo>
                <a:lnTo>
                  <a:pt x="2066926" y="1882775"/>
                </a:lnTo>
                <a:lnTo>
                  <a:pt x="0" y="1882775"/>
                </a:lnTo>
                <a:close/>
              </a:path>
            </a:pathLst>
          </a:custGeom>
          <a:solidFill>
            <a:schemeClr val="bg1">
              <a:lumMod val="95000"/>
            </a:schemeClr>
          </a:solidFill>
        </p:spPr>
        <p:txBody>
          <a:bodyPr vert="horz" wrap="square" lIns="91440" tIns="45720" rIns="91440" bIns="45720" rtlCol="0" anchor="ctr">
            <a:noAutofit/>
          </a:bodyPr>
          <a:lstStyle>
            <a:lvl1pPr>
              <a:defRPr lang="en-US" sz="1350"/>
            </a:lvl1pPr>
          </a:lstStyle>
          <a:p>
            <a:pPr marL="0" lvl="0" indent="0" algn="ctr">
              <a:buNone/>
            </a:pPr>
            <a:r>
              <a:rPr lang="en-US" noProof="0"/>
              <a:t>Click icon to add picture</a:t>
            </a:r>
          </a:p>
        </p:txBody>
      </p:sp>
      <p:sp>
        <p:nvSpPr>
          <p:cNvPr id="2" name="Title 1">
            <a:extLst>
              <a:ext uri="{FF2B5EF4-FFF2-40B4-BE49-F238E27FC236}">
                <a16:creationId xmlns:a16="http://schemas.microsoft.com/office/drawing/2014/main" id="{4C2FFEDF-1F62-45E5-8000-9689D9DFC4D1}"/>
              </a:ext>
            </a:extLst>
          </p:cNvPr>
          <p:cNvSpPr>
            <a:spLocks noGrp="1"/>
          </p:cNvSpPr>
          <p:nvPr>
            <p:ph type="title"/>
          </p:nvPr>
        </p:nvSpPr>
        <p:spPr>
          <a:xfrm>
            <a:off x="278607" y="1197696"/>
            <a:ext cx="3607594" cy="2450451"/>
          </a:xfrm>
        </p:spPr>
        <p:txBody>
          <a:bodyPr anchor="ctr"/>
          <a:lstStyle>
            <a:lvl1pPr>
              <a:defRPr sz="4500">
                <a:solidFill>
                  <a:schemeClr val="accent5"/>
                </a:solidFill>
              </a:defRPr>
            </a:lvl1pPr>
          </a:lstStyle>
          <a:p>
            <a:r>
              <a:rPr lang="en-US" noProof="0"/>
              <a:t>Click to edit Master title style</a:t>
            </a:r>
          </a:p>
        </p:txBody>
      </p:sp>
      <p:sp>
        <p:nvSpPr>
          <p:cNvPr id="6" name="Slide Number Placeholder 5">
            <a:extLst>
              <a:ext uri="{FF2B5EF4-FFF2-40B4-BE49-F238E27FC236}">
                <a16:creationId xmlns:a16="http://schemas.microsoft.com/office/drawing/2014/main" id="{A8D10129-98D8-456D-9925-F02A38DE1423}"/>
              </a:ext>
            </a:extLst>
          </p:cNvPr>
          <p:cNvSpPr>
            <a:spLocks noGrp="1"/>
          </p:cNvSpPr>
          <p:nvPr>
            <p:ph type="sldNum" sz="quarter" idx="12"/>
          </p:nvPr>
        </p:nvSpPr>
        <p:spPr/>
        <p:txBody>
          <a:bodyPr/>
          <a:lstStyle/>
          <a:p>
            <a:fld id="{03DC2DEF-D2FE-4B45-ABA4-9F153FD1C98A}" type="slidenum">
              <a:rPr lang="en-US" noProof="0" smtClean="0"/>
              <a:t>‹#›</a:t>
            </a:fld>
            <a:endParaRPr lang="en-US" noProof="0"/>
          </a:p>
        </p:txBody>
      </p:sp>
      <p:sp>
        <p:nvSpPr>
          <p:cNvPr id="16" name="Rectangle 15">
            <a:extLst>
              <a:ext uri="{FF2B5EF4-FFF2-40B4-BE49-F238E27FC236}">
                <a16:creationId xmlns:a16="http://schemas.microsoft.com/office/drawing/2014/main" id="{A73E3CFC-9652-4E07-82D7-0EC3304CAA1F}"/>
              </a:ext>
            </a:extLst>
          </p:cNvPr>
          <p:cNvSpPr/>
          <p:nvPr userDrawn="1"/>
        </p:nvSpPr>
        <p:spPr>
          <a:xfrm>
            <a:off x="2950123" y="3714505"/>
            <a:ext cx="936077" cy="936077"/>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17" name="Rectangle 16">
            <a:extLst>
              <a:ext uri="{FF2B5EF4-FFF2-40B4-BE49-F238E27FC236}">
                <a16:creationId xmlns:a16="http://schemas.microsoft.com/office/drawing/2014/main" id="{76B43515-5C7A-4125-B76D-8A24D2BBE5EC}"/>
              </a:ext>
            </a:extLst>
          </p:cNvPr>
          <p:cNvSpPr/>
          <p:nvPr userDrawn="1"/>
        </p:nvSpPr>
        <p:spPr>
          <a:xfrm>
            <a:off x="278606" y="758933"/>
            <a:ext cx="372405" cy="372405"/>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18" name="Rectangle 17">
            <a:extLst>
              <a:ext uri="{FF2B5EF4-FFF2-40B4-BE49-F238E27FC236}">
                <a16:creationId xmlns:a16="http://schemas.microsoft.com/office/drawing/2014/main" id="{0C9A713B-4176-4C86-9E87-4ADBD6F444FB}"/>
              </a:ext>
            </a:extLst>
          </p:cNvPr>
          <p:cNvSpPr/>
          <p:nvPr userDrawn="1"/>
        </p:nvSpPr>
        <p:spPr>
          <a:xfrm>
            <a:off x="465440" y="503785"/>
            <a:ext cx="185571" cy="185571"/>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pic>
        <p:nvPicPr>
          <p:cNvPr id="9" name="Picture 8">
            <a:extLst>
              <a:ext uri="{FF2B5EF4-FFF2-40B4-BE49-F238E27FC236}">
                <a16:creationId xmlns:a16="http://schemas.microsoft.com/office/drawing/2014/main" id="{B2D34EA6-4FBA-4003-9F7F-4D751AC2CAC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29650" y="0"/>
            <a:ext cx="514350" cy="514350"/>
          </a:xfrm>
          <a:prstGeom prst="rect">
            <a:avLst/>
          </a:prstGeom>
        </p:spPr>
      </p:pic>
    </p:spTree>
    <p:extLst>
      <p:ext uri="{BB962C8B-B14F-4D97-AF65-F5344CB8AC3E}">
        <p14:creationId xmlns:p14="http://schemas.microsoft.com/office/powerpoint/2010/main" val="342842565"/>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3_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D497887-B1EF-4184-95F4-276A92D54B8F}"/>
              </a:ext>
            </a:extLst>
          </p:cNvPr>
          <p:cNvSpPr/>
          <p:nvPr userDrawn="1"/>
        </p:nvSpPr>
        <p:spPr>
          <a:xfrm>
            <a:off x="0" y="0"/>
            <a:ext cx="9144000" cy="47863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2" name="Title 1">
            <a:extLst>
              <a:ext uri="{FF2B5EF4-FFF2-40B4-BE49-F238E27FC236}">
                <a16:creationId xmlns:a16="http://schemas.microsoft.com/office/drawing/2014/main" id="{4C2FFEDF-1F62-45E5-8000-9689D9DFC4D1}"/>
              </a:ext>
            </a:extLst>
          </p:cNvPr>
          <p:cNvSpPr>
            <a:spLocks noGrp="1"/>
          </p:cNvSpPr>
          <p:nvPr>
            <p:ph type="title"/>
          </p:nvPr>
        </p:nvSpPr>
        <p:spPr>
          <a:xfrm>
            <a:off x="278606" y="2938462"/>
            <a:ext cx="5186363" cy="1701253"/>
          </a:xfrm>
        </p:spPr>
        <p:txBody>
          <a:bodyPr anchor="ctr"/>
          <a:lstStyle>
            <a:lvl1pPr>
              <a:defRPr sz="4500">
                <a:solidFill>
                  <a:schemeClr val="tx1"/>
                </a:solidFill>
              </a:defRPr>
            </a:lvl1pPr>
          </a:lstStyle>
          <a:p>
            <a:r>
              <a:rPr lang="en-US" noProof="0"/>
              <a:t>Click to edit Master title style</a:t>
            </a:r>
          </a:p>
        </p:txBody>
      </p:sp>
      <p:sp>
        <p:nvSpPr>
          <p:cNvPr id="6" name="Slide Number Placeholder 5">
            <a:extLst>
              <a:ext uri="{FF2B5EF4-FFF2-40B4-BE49-F238E27FC236}">
                <a16:creationId xmlns:a16="http://schemas.microsoft.com/office/drawing/2014/main" id="{A8D10129-98D8-456D-9925-F02A38DE1423}"/>
              </a:ext>
            </a:extLst>
          </p:cNvPr>
          <p:cNvSpPr>
            <a:spLocks noGrp="1"/>
          </p:cNvSpPr>
          <p:nvPr>
            <p:ph type="sldNum" sz="quarter" idx="12"/>
          </p:nvPr>
        </p:nvSpPr>
        <p:spPr/>
        <p:txBody>
          <a:bodyPr/>
          <a:lstStyle/>
          <a:p>
            <a:fld id="{03DC2DEF-D2FE-4B45-ABA4-9F153FD1C98A}" type="slidenum">
              <a:rPr lang="en-US" noProof="0" smtClean="0"/>
              <a:t>‹#›</a:t>
            </a:fld>
            <a:endParaRPr lang="en-US" noProof="0"/>
          </a:p>
        </p:txBody>
      </p:sp>
      <p:sp>
        <p:nvSpPr>
          <p:cNvPr id="16" name="Rectangle 15">
            <a:extLst>
              <a:ext uri="{FF2B5EF4-FFF2-40B4-BE49-F238E27FC236}">
                <a16:creationId xmlns:a16="http://schemas.microsoft.com/office/drawing/2014/main" id="{A73E3CFC-9652-4E07-82D7-0EC3304CAA1F}"/>
              </a:ext>
            </a:extLst>
          </p:cNvPr>
          <p:cNvSpPr/>
          <p:nvPr userDrawn="1"/>
        </p:nvSpPr>
        <p:spPr>
          <a:xfrm>
            <a:off x="3916634" y="1745456"/>
            <a:ext cx="1632347" cy="113347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26" name="Rectangle 25">
            <a:extLst>
              <a:ext uri="{FF2B5EF4-FFF2-40B4-BE49-F238E27FC236}">
                <a16:creationId xmlns:a16="http://schemas.microsoft.com/office/drawing/2014/main" id="{DFA0623C-0B34-4074-8AA0-6428A5AF07A3}"/>
              </a:ext>
            </a:extLst>
          </p:cNvPr>
          <p:cNvSpPr/>
          <p:nvPr userDrawn="1"/>
        </p:nvSpPr>
        <p:spPr>
          <a:xfrm>
            <a:off x="5601629" y="2938462"/>
            <a:ext cx="1632347" cy="171212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33" name="Picture Placeholder 32">
            <a:extLst>
              <a:ext uri="{FF2B5EF4-FFF2-40B4-BE49-F238E27FC236}">
                <a16:creationId xmlns:a16="http://schemas.microsoft.com/office/drawing/2014/main" id="{B5D335A5-A601-4D8A-AEF5-F34792FF565A}"/>
              </a:ext>
            </a:extLst>
          </p:cNvPr>
          <p:cNvSpPr>
            <a:spLocks noGrp="1"/>
          </p:cNvSpPr>
          <p:nvPr>
            <p:ph type="pic" sz="quarter" idx="21"/>
          </p:nvPr>
        </p:nvSpPr>
        <p:spPr>
          <a:xfrm>
            <a:off x="278606" y="195263"/>
            <a:ext cx="8640367" cy="4455318"/>
          </a:xfrm>
          <a:custGeom>
            <a:avLst/>
            <a:gdLst>
              <a:gd name="connsiteX0" fmla="*/ 9344026 w 11520489"/>
              <a:gd name="connsiteY0" fmla="*/ 3657598 h 5940424"/>
              <a:gd name="connsiteX1" fmla="*/ 11520489 w 11520489"/>
              <a:gd name="connsiteY1" fmla="*/ 3657598 h 5940424"/>
              <a:gd name="connsiteX2" fmla="*/ 11520489 w 11520489"/>
              <a:gd name="connsiteY2" fmla="*/ 5940424 h 5940424"/>
              <a:gd name="connsiteX3" fmla="*/ 9344026 w 11520489"/>
              <a:gd name="connsiteY3" fmla="*/ 5940424 h 5940424"/>
              <a:gd name="connsiteX4" fmla="*/ 9344026 w 11520489"/>
              <a:gd name="connsiteY4" fmla="*/ 2066924 h 5940424"/>
              <a:gd name="connsiteX5" fmla="*/ 11520489 w 11520489"/>
              <a:gd name="connsiteY5" fmla="*/ 2066924 h 5940424"/>
              <a:gd name="connsiteX6" fmla="*/ 11520489 w 11520489"/>
              <a:gd name="connsiteY6" fmla="*/ 3578224 h 5940424"/>
              <a:gd name="connsiteX7" fmla="*/ 9344026 w 11520489"/>
              <a:gd name="connsiteY7" fmla="*/ 3578224 h 5940424"/>
              <a:gd name="connsiteX8" fmla="*/ 7097365 w 11520489"/>
              <a:gd name="connsiteY8" fmla="*/ 2066924 h 5940424"/>
              <a:gd name="connsiteX9" fmla="*/ 9273828 w 11520489"/>
              <a:gd name="connsiteY9" fmla="*/ 2066924 h 5940424"/>
              <a:gd name="connsiteX10" fmla="*/ 9273828 w 11520489"/>
              <a:gd name="connsiteY10" fmla="*/ 3578224 h 5940424"/>
              <a:gd name="connsiteX11" fmla="*/ 7097365 w 11520489"/>
              <a:gd name="connsiteY11" fmla="*/ 3578224 h 5940424"/>
              <a:gd name="connsiteX12" fmla="*/ 2604044 w 11520489"/>
              <a:gd name="connsiteY12" fmla="*/ 2066923 h 5940424"/>
              <a:gd name="connsiteX13" fmla="*/ 4780506 w 11520489"/>
              <a:gd name="connsiteY13" fmla="*/ 2066923 h 5940424"/>
              <a:gd name="connsiteX14" fmla="*/ 4780506 w 11520489"/>
              <a:gd name="connsiteY14" fmla="*/ 3578222 h 5940424"/>
              <a:gd name="connsiteX15" fmla="*/ 2604044 w 11520489"/>
              <a:gd name="connsiteY15" fmla="*/ 3578222 h 5940424"/>
              <a:gd name="connsiteX16" fmla="*/ 0 w 11520489"/>
              <a:gd name="connsiteY16" fmla="*/ 2066923 h 5940424"/>
              <a:gd name="connsiteX17" fmla="*/ 2533843 w 11520489"/>
              <a:gd name="connsiteY17" fmla="*/ 2066923 h 5940424"/>
              <a:gd name="connsiteX18" fmla="*/ 2533843 w 11520489"/>
              <a:gd name="connsiteY18" fmla="*/ 3578222 h 5940424"/>
              <a:gd name="connsiteX19" fmla="*/ 0 w 11520489"/>
              <a:gd name="connsiteY19" fmla="*/ 3578222 h 5940424"/>
              <a:gd name="connsiteX20" fmla="*/ 2604046 w 11520489"/>
              <a:gd name="connsiteY20" fmla="*/ 0 h 5940424"/>
              <a:gd name="connsiteX21" fmla="*/ 4780509 w 11520489"/>
              <a:gd name="connsiteY21" fmla="*/ 0 h 5940424"/>
              <a:gd name="connsiteX22" fmla="*/ 4780509 w 11520489"/>
              <a:gd name="connsiteY22" fmla="*/ 1987550 h 5940424"/>
              <a:gd name="connsiteX23" fmla="*/ 2604046 w 11520489"/>
              <a:gd name="connsiteY23" fmla="*/ 1987550 h 5940424"/>
              <a:gd name="connsiteX24" fmla="*/ 2 w 11520489"/>
              <a:gd name="connsiteY24" fmla="*/ 0 h 5940424"/>
              <a:gd name="connsiteX25" fmla="*/ 2533845 w 11520489"/>
              <a:gd name="connsiteY25" fmla="*/ 0 h 5940424"/>
              <a:gd name="connsiteX26" fmla="*/ 2533845 w 11520489"/>
              <a:gd name="connsiteY26" fmla="*/ 1987550 h 5940424"/>
              <a:gd name="connsiteX27" fmla="*/ 2 w 11520489"/>
              <a:gd name="connsiteY27" fmla="*/ 1987550 h 5940424"/>
              <a:gd name="connsiteX28" fmla="*/ 7097365 w 11520489"/>
              <a:gd name="connsiteY28" fmla="*/ 0 h 5940424"/>
              <a:gd name="connsiteX29" fmla="*/ 9273828 w 11520489"/>
              <a:gd name="connsiteY29" fmla="*/ 0 h 5940424"/>
              <a:gd name="connsiteX30" fmla="*/ 9273828 w 11520489"/>
              <a:gd name="connsiteY30" fmla="*/ 1987550 h 5940424"/>
              <a:gd name="connsiteX31" fmla="*/ 7097365 w 11520489"/>
              <a:gd name="connsiteY31" fmla="*/ 1987550 h 5940424"/>
              <a:gd name="connsiteX32" fmla="*/ 4850705 w 11520489"/>
              <a:gd name="connsiteY32" fmla="*/ 0 h 5940424"/>
              <a:gd name="connsiteX33" fmla="*/ 7027168 w 11520489"/>
              <a:gd name="connsiteY33" fmla="*/ 0 h 5940424"/>
              <a:gd name="connsiteX34" fmla="*/ 7027168 w 11520489"/>
              <a:gd name="connsiteY34" fmla="*/ 1987550 h 5940424"/>
              <a:gd name="connsiteX35" fmla="*/ 4850705 w 11520489"/>
              <a:gd name="connsiteY35" fmla="*/ 1987550 h 5940424"/>
              <a:gd name="connsiteX36" fmla="*/ 9344025 w 11520489"/>
              <a:gd name="connsiteY36" fmla="*/ 0 h 5940424"/>
              <a:gd name="connsiteX37" fmla="*/ 11520488 w 11520489"/>
              <a:gd name="connsiteY37" fmla="*/ 0 h 5940424"/>
              <a:gd name="connsiteX38" fmla="*/ 11520488 w 11520489"/>
              <a:gd name="connsiteY38" fmla="*/ 1987550 h 5940424"/>
              <a:gd name="connsiteX39" fmla="*/ 9344025 w 11520489"/>
              <a:gd name="connsiteY39" fmla="*/ 1987550 h 5940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1520489" h="5940424">
                <a:moveTo>
                  <a:pt x="9344026" y="3657598"/>
                </a:moveTo>
                <a:lnTo>
                  <a:pt x="11520489" y="3657598"/>
                </a:lnTo>
                <a:lnTo>
                  <a:pt x="11520489" y="5940424"/>
                </a:lnTo>
                <a:lnTo>
                  <a:pt x="9344026" y="5940424"/>
                </a:lnTo>
                <a:close/>
                <a:moveTo>
                  <a:pt x="9344026" y="2066924"/>
                </a:moveTo>
                <a:lnTo>
                  <a:pt x="11520489" y="2066924"/>
                </a:lnTo>
                <a:lnTo>
                  <a:pt x="11520489" y="3578224"/>
                </a:lnTo>
                <a:lnTo>
                  <a:pt x="9344026" y="3578224"/>
                </a:lnTo>
                <a:close/>
                <a:moveTo>
                  <a:pt x="7097365" y="2066924"/>
                </a:moveTo>
                <a:lnTo>
                  <a:pt x="9273828" y="2066924"/>
                </a:lnTo>
                <a:lnTo>
                  <a:pt x="9273828" y="3578224"/>
                </a:lnTo>
                <a:lnTo>
                  <a:pt x="7097365" y="3578224"/>
                </a:lnTo>
                <a:close/>
                <a:moveTo>
                  <a:pt x="2604044" y="2066923"/>
                </a:moveTo>
                <a:lnTo>
                  <a:pt x="4780506" y="2066923"/>
                </a:lnTo>
                <a:lnTo>
                  <a:pt x="4780506" y="3578222"/>
                </a:lnTo>
                <a:lnTo>
                  <a:pt x="2604044" y="3578222"/>
                </a:lnTo>
                <a:close/>
                <a:moveTo>
                  <a:pt x="0" y="2066923"/>
                </a:moveTo>
                <a:lnTo>
                  <a:pt x="2533843" y="2066923"/>
                </a:lnTo>
                <a:lnTo>
                  <a:pt x="2533843" y="3578222"/>
                </a:lnTo>
                <a:lnTo>
                  <a:pt x="0" y="3578222"/>
                </a:lnTo>
                <a:close/>
                <a:moveTo>
                  <a:pt x="2604046" y="0"/>
                </a:moveTo>
                <a:lnTo>
                  <a:pt x="4780509" y="0"/>
                </a:lnTo>
                <a:lnTo>
                  <a:pt x="4780509" y="1987550"/>
                </a:lnTo>
                <a:lnTo>
                  <a:pt x="2604046" y="1987550"/>
                </a:lnTo>
                <a:close/>
                <a:moveTo>
                  <a:pt x="2" y="0"/>
                </a:moveTo>
                <a:lnTo>
                  <a:pt x="2533845" y="0"/>
                </a:lnTo>
                <a:lnTo>
                  <a:pt x="2533845" y="1987550"/>
                </a:lnTo>
                <a:lnTo>
                  <a:pt x="2" y="1987550"/>
                </a:lnTo>
                <a:close/>
                <a:moveTo>
                  <a:pt x="7097365" y="0"/>
                </a:moveTo>
                <a:lnTo>
                  <a:pt x="9273828" y="0"/>
                </a:lnTo>
                <a:lnTo>
                  <a:pt x="9273828" y="1987550"/>
                </a:lnTo>
                <a:lnTo>
                  <a:pt x="7097365" y="1987550"/>
                </a:lnTo>
                <a:close/>
                <a:moveTo>
                  <a:pt x="4850705" y="0"/>
                </a:moveTo>
                <a:lnTo>
                  <a:pt x="7027168" y="0"/>
                </a:lnTo>
                <a:lnTo>
                  <a:pt x="7027168" y="1987550"/>
                </a:lnTo>
                <a:lnTo>
                  <a:pt x="4850705" y="1987550"/>
                </a:lnTo>
                <a:close/>
                <a:moveTo>
                  <a:pt x="9344025" y="0"/>
                </a:moveTo>
                <a:lnTo>
                  <a:pt x="11520488" y="0"/>
                </a:lnTo>
                <a:lnTo>
                  <a:pt x="11520488" y="1987550"/>
                </a:lnTo>
                <a:lnTo>
                  <a:pt x="9344025" y="1987550"/>
                </a:lnTo>
                <a:close/>
              </a:path>
            </a:pathLst>
          </a:custGeom>
          <a:solidFill>
            <a:schemeClr val="bg1">
              <a:lumMod val="95000"/>
            </a:schemeClr>
          </a:solidFill>
        </p:spPr>
        <p:txBody>
          <a:bodyPr vert="horz" wrap="square" lIns="91440" tIns="45720" rIns="91440" bIns="45720" rtlCol="0" anchor="t">
            <a:noAutofit/>
          </a:bodyPr>
          <a:lstStyle>
            <a:lvl1pPr>
              <a:defRPr lang="en-US" sz="1350"/>
            </a:lvl1pPr>
          </a:lstStyle>
          <a:p>
            <a:pPr marL="0" lvl="0" indent="0" algn="ctr">
              <a:buNone/>
            </a:pPr>
            <a:r>
              <a:rPr lang="en-US" noProof="0"/>
              <a:t>Click icon to add picture</a:t>
            </a:r>
          </a:p>
        </p:txBody>
      </p:sp>
      <p:pic>
        <p:nvPicPr>
          <p:cNvPr id="8" name="Picture 7">
            <a:extLst>
              <a:ext uri="{FF2B5EF4-FFF2-40B4-BE49-F238E27FC236}">
                <a16:creationId xmlns:a16="http://schemas.microsoft.com/office/drawing/2014/main" id="{F2EACD4D-CC2F-4406-8995-BEEC20483A0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29650" y="0"/>
            <a:ext cx="514350" cy="514350"/>
          </a:xfrm>
          <a:prstGeom prst="rect">
            <a:avLst/>
          </a:prstGeom>
        </p:spPr>
      </p:pic>
    </p:spTree>
    <p:extLst>
      <p:ext uri="{BB962C8B-B14F-4D97-AF65-F5344CB8AC3E}">
        <p14:creationId xmlns:p14="http://schemas.microsoft.com/office/powerpoint/2010/main" val="2146081605"/>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4_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D497887-B1EF-4184-95F4-276A92D54B8F}"/>
              </a:ext>
            </a:extLst>
          </p:cNvPr>
          <p:cNvSpPr/>
          <p:nvPr userDrawn="1"/>
        </p:nvSpPr>
        <p:spPr>
          <a:xfrm>
            <a:off x="0" y="0"/>
            <a:ext cx="9144000" cy="47863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2" name="Title 1">
            <a:extLst>
              <a:ext uri="{FF2B5EF4-FFF2-40B4-BE49-F238E27FC236}">
                <a16:creationId xmlns:a16="http://schemas.microsoft.com/office/drawing/2014/main" id="{4C2FFEDF-1F62-45E5-8000-9689D9DFC4D1}"/>
              </a:ext>
            </a:extLst>
          </p:cNvPr>
          <p:cNvSpPr>
            <a:spLocks noGrp="1"/>
          </p:cNvSpPr>
          <p:nvPr>
            <p:ph type="title"/>
          </p:nvPr>
        </p:nvSpPr>
        <p:spPr>
          <a:xfrm>
            <a:off x="657225" y="3304655"/>
            <a:ext cx="7829550" cy="881583"/>
          </a:xfrm>
        </p:spPr>
        <p:txBody>
          <a:bodyPr anchor="ctr"/>
          <a:lstStyle>
            <a:lvl1pPr algn="ctr">
              <a:defRPr sz="4500">
                <a:solidFill>
                  <a:schemeClr val="accent1"/>
                </a:solidFill>
              </a:defRPr>
            </a:lvl1pPr>
          </a:lstStyle>
          <a:p>
            <a:r>
              <a:rPr lang="en-US" noProof="0"/>
              <a:t>Click to edit Master title style</a:t>
            </a:r>
          </a:p>
        </p:txBody>
      </p:sp>
      <p:sp>
        <p:nvSpPr>
          <p:cNvPr id="6" name="Slide Number Placeholder 5">
            <a:extLst>
              <a:ext uri="{FF2B5EF4-FFF2-40B4-BE49-F238E27FC236}">
                <a16:creationId xmlns:a16="http://schemas.microsoft.com/office/drawing/2014/main" id="{A8D10129-98D8-456D-9925-F02A38DE1423}"/>
              </a:ext>
            </a:extLst>
          </p:cNvPr>
          <p:cNvSpPr>
            <a:spLocks noGrp="1"/>
          </p:cNvSpPr>
          <p:nvPr>
            <p:ph type="sldNum" sz="quarter" idx="12"/>
          </p:nvPr>
        </p:nvSpPr>
        <p:spPr/>
        <p:txBody>
          <a:bodyPr/>
          <a:lstStyle/>
          <a:p>
            <a:fld id="{03DC2DEF-D2FE-4B45-ABA4-9F153FD1C98A}" type="slidenum">
              <a:rPr lang="en-US" noProof="0" smtClean="0"/>
              <a:t>‹#›</a:t>
            </a:fld>
            <a:endParaRPr lang="en-US" noProof="0"/>
          </a:p>
        </p:txBody>
      </p:sp>
      <p:sp>
        <p:nvSpPr>
          <p:cNvPr id="16" name="Rectangle 15">
            <a:extLst>
              <a:ext uri="{FF2B5EF4-FFF2-40B4-BE49-F238E27FC236}">
                <a16:creationId xmlns:a16="http://schemas.microsoft.com/office/drawing/2014/main" id="{A73E3CFC-9652-4E07-82D7-0EC3304CAA1F}"/>
              </a:ext>
            </a:extLst>
          </p:cNvPr>
          <p:cNvSpPr/>
          <p:nvPr userDrawn="1"/>
        </p:nvSpPr>
        <p:spPr>
          <a:xfrm>
            <a:off x="1" y="1"/>
            <a:ext cx="9143999" cy="213598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8" name="Picture Placeholder 6">
            <a:extLst>
              <a:ext uri="{FF2B5EF4-FFF2-40B4-BE49-F238E27FC236}">
                <a16:creationId xmlns:a16="http://schemas.microsoft.com/office/drawing/2014/main" id="{230D70C6-13FD-45D4-8FB6-26C56B8FF2D4}"/>
              </a:ext>
            </a:extLst>
          </p:cNvPr>
          <p:cNvSpPr>
            <a:spLocks noGrp="1"/>
          </p:cNvSpPr>
          <p:nvPr>
            <p:ph type="pic" sz="quarter" idx="13"/>
          </p:nvPr>
        </p:nvSpPr>
        <p:spPr>
          <a:xfrm>
            <a:off x="278607" y="195263"/>
            <a:ext cx="8640366" cy="2743199"/>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noProof="0"/>
              <a:t>Click icon to add picture</a:t>
            </a:r>
          </a:p>
        </p:txBody>
      </p:sp>
      <p:sp>
        <p:nvSpPr>
          <p:cNvPr id="3" name="Rectangle 2">
            <a:extLst>
              <a:ext uri="{FF2B5EF4-FFF2-40B4-BE49-F238E27FC236}">
                <a16:creationId xmlns:a16="http://schemas.microsoft.com/office/drawing/2014/main" id="{E10ED78A-2A17-41C4-9030-D406C56DDF4A}"/>
              </a:ext>
            </a:extLst>
          </p:cNvPr>
          <p:cNvSpPr/>
          <p:nvPr userDrawn="1"/>
        </p:nvSpPr>
        <p:spPr>
          <a:xfrm>
            <a:off x="4346971" y="2935561"/>
            <a:ext cx="450056" cy="21892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pic>
        <p:nvPicPr>
          <p:cNvPr id="9" name="Picture 8">
            <a:extLst>
              <a:ext uri="{FF2B5EF4-FFF2-40B4-BE49-F238E27FC236}">
                <a16:creationId xmlns:a16="http://schemas.microsoft.com/office/drawing/2014/main" id="{8358A200-6748-4851-917D-EAB213609CD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29650" y="0"/>
            <a:ext cx="514350" cy="514350"/>
          </a:xfrm>
          <a:prstGeom prst="rect">
            <a:avLst/>
          </a:prstGeom>
        </p:spPr>
      </p:pic>
    </p:spTree>
    <p:extLst>
      <p:ext uri="{BB962C8B-B14F-4D97-AF65-F5344CB8AC3E}">
        <p14:creationId xmlns:p14="http://schemas.microsoft.com/office/powerpoint/2010/main" val="2633062876"/>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A6C789F-805A-4494-8430-C63414191AC2}"/>
              </a:ext>
            </a:extLst>
          </p:cNvPr>
          <p:cNvSpPr/>
          <p:nvPr userDrawn="1"/>
        </p:nvSpPr>
        <p:spPr>
          <a:xfrm>
            <a:off x="278606" y="1144787"/>
            <a:ext cx="7310914" cy="3421856"/>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 name="Title 1">
            <a:extLst>
              <a:ext uri="{FF2B5EF4-FFF2-40B4-BE49-F238E27FC236}">
                <a16:creationId xmlns:a16="http://schemas.microsoft.com/office/drawing/2014/main" id="{DE3A6AA5-A315-455E-B5C7-E53E3746ED81}"/>
              </a:ext>
            </a:extLst>
          </p:cNvPr>
          <p:cNvSpPr>
            <a:spLocks noGrp="1"/>
          </p:cNvSpPr>
          <p:nvPr>
            <p:ph type="title"/>
          </p:nvPr>
        </p:nvSpPr>
        <p:spPr/>
        <p:txBody>
          <a:bodyPr>
            <a:normAutofit/>
          </a:bodyPr>
          <a:lstStyle>
            <a:lvl1pPr>
              <a:defRPr sz="3300"/>
            </a:lvl1pPr>
          </a:lstStyle>
          <a:p>
            <a:r>
              <a:rPr lang="en-US"/>
              <a:t>Click to edit Master title style</a:t>
            </a:r>
          </a:p>
        </p:txBody>
      </p:sp>
      <p:sp>
        <p:nvSpPr>
          <p:cNvPr id="3" name="Content Placeholder 2">
            <a:extLst>
              <a:ext uri="{FF2B5EF4-FFF2-40B4-BE49-F238E27FC236}">
                <a16:creationId xmlns:a16="http://schemas.microsoft.com/office/drawing/2014/main" id="{3E60534E-DE82-45F4-8E2E-DA97F169177F}"/>
              </a:ext>
            </a:extLst>
          </p:cNvPr>
          <p:cNvSpPr>
            <a:spLocks noGrp="1"/>
          </p:cNvSpPr>
          <p:nvPr>
            <p:ph sz="half" idx="1"/>
          </p:nvPr>
        </p:nvSpPr>
        <p:spPr>
          <a:xfrm>
            <a:off x="435769" y="1293019"/>
            <a:ext cx="2357438" cy="3143250"/>
          </a:xfrm>
        </p:spPr>
        <p:txBody>
          <a:bodyPr>
            <a:normAutofit/>
          </a:bodyPr>
          <a:lstStyle>
            <a:lvl1pPr>
              <a:defRPr sz="1350">
                <a:solidFill>
                  <a:schemeClr val="bg1"/>
                </a:solidFill>
              </a:defRPr>
            </a:lvl1pPr>
            <a:lvl2pPr>
              <a:defRPr sz="1200">
                <a:solidFill>
                  <a:schemeClr val="bg1"/>
                </a:solidFill>
              </a:defRPr>
            </a:lvl2pPr>
            <a:lvl3pPr>
              <a:defRPr sz="1050">
                <a:solidFill>
                  <a:schemeClr val="bg1"/>
                </a:solidFill>
              </a:defRPr>
            </a:lvl3pPr>
            <a:lvl4pPr>
              <a:defRPr sz="900">
                <a:solidFill>
                  <a:schemeClr val="bg1"/>
                </a:solidFill>
              </a:defRPr>
            </a:lvl4pPr>
            <a:lvl5pPr>
              <a:defRPr sz="9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3F1116B-C8B0-450D-83F6-49C4ABB22CCD}"/>
              </a:ext>
            </a:extLst>
          </p:cNvPr>
          <p:cNvSpPr>
            <a:spLocks noGrp="1"/>
          </p:cNvSpPr>
          <p:nvPr>
            <p:ph sz="half" idx="2"/>
          </p:nvPr>
        </p:nvSpPr>
        <p:spPr>
          <a:xfrm>
            <a:off x="6338462" y="1284089"/>
            <a:ext cx="2357100" cy="3143250"/>
          </a:xfrm>
        </p:spPr>
        <p:txBody>
          <a:bodyPr>
            <a:normAutofit/>
          </a:bodyPr>
          <a:lstStyle>
            <a:lvl1pPr>
              <a:defRPr sz="1350">
                <a:solidFill>
                  <a:schemeClr val="bg1"/>
                </a:solidFill>
              </a:defRPr>
            </a:lvl1pPr>
            <a:lvl2pPr>
              <a:defRPr sz="1200">
                <a:solidFill>
                  <a:schemeClr val="bg1"/>
                </a:solidFill>
              </a:defRPr>
            </a:lvl2pPr>
            <a:lvl3pPr>
              <a:defRPr sz="1050">
                <a:solidFill>
                  <a:schemeClr val="bg1"/>
                </a:solidFill>
              </a:defRPr>
            </a:lvl3pPr>
            <a:lvl4pPr>
              <a:defRPr sz="900">
                <a:solidFill>
                  <a:schemeClr val="bg1"/>
                </a:solidFill>
              </a:defRPr>
            </a:lvl4pPr>
            <a:lvl5pPr>
              <a:defRPr sz="9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2C182A82-4FBE-4689-B739-692549B4030D}"/>
              </a:ext>
            </a:extLst>
          </p:cNvPr>
          <p:cNvSpPr>
            <a:spLocks noGrp="1"/>
          </p:cNvSpPr>
          <p:nvPr>
            <p:ph type="sldNum" sz="quarter" idx="12"/>
          </p:nvPr>
        </p:nvSpPr>
        <p:spPr/>
        <p:txBody>
          <a:bodyPr/>
          <a:lstStyle/>
          <a:p>
            <a:fld id="{03DC2DEF-D2FE-4B45-ABA4-9F153FD1C98A}" type="slidenum">
              <a:rPr lang="en-US" smtClean="0"/>
              <a:t>‹#›</a:t>
            </a:fld>
            <a:endParaRPr lang="en-US"/>
          </a:p>
        </p:txBody>
      </p:sp>
      <p:sp>
        <p:nvSpPr>
          <p:cNvPr id="8" name="Picture Placeholder 6">
            <a:extLst>
              <a:ext uri="{FF2B5EF4-FFF2-40B4-BE49-F238E27FC236}">
                <a16:creationId xmlns:a16="http://schemas.microsoft.com/office/drawing/2014/main" id="{4DC80855-A1B8-4B65-B6F6-2AA6239EC246}"/>
              </a:ext>
            </a:extLst>
          </p:cNvPr>
          <p:cNvSpPr>
            <a:spLocks noGrp="1"/>
          </p:cNvSpPr>
          <p:nvPr>
            <p:ph type="pic" sz="quarter" idx="13"/>
          </p:nvPr>
        </p:nvSpPr>
        <p:spPr>
          <a:xfrm>
            <a:off x="2975373" y="925116"/>
            <a:ext cx="3193256" cy="3861197"/>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pic>
        <p:nvPicPr>
          <p:cNvPr id="10" name="Picture 9">
            <a:extLst>
              <a:ext uri="{FF2B5EF4-FFF2-40B4-BE49-F238E27FC236}">
                <a16:creationId xmlns:a16="http://schemas.microsoft.com/office/drawing/2014/main" id="{75DA6408-EDF3-4556-AC8E-7DF958E29CF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29650" y="0"/>
            <a:ext cx="514350" cy="514350"/>
          </a:xfrm>
          <a:prstGeom prst="rect">
            <a:avLst/>
          </a:prstGeom>
        </p:spPr>
      </p:pic>
    </p:spTree>
    <p:extLst>
      <p:ext uri="{BB962C8B-B14F-4D97-AF65-F5344CB8AC3E}">
        <p14:creationId xmlns:p14="http://schemas.microsoft.com/office/powerpoint/2010/main" val="3211025417"/>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5A73287-EED0-4EEC-8007-E2C13366027B}"/>
              </a:ext>
            </a:extLst>
          </p:cNvPr>
          <p:cNvSpPr/>
          <p:nvPr userDrawn="1"/>
        </p:nvSpPr>
        <p:spPr>
          <a:xfrm>
            <a:off x="4650582" y="925116"/>
            <a:ext cx="4214813" cy="2050256"/>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 name="Title 1">
            <a:extLst>
              <a:ext uri="{FF2B5EF4-FFF2-40B4-BE49-F238E27FC236}">
                <a16:creationId xmlns:a16="http://schemas.microsoft.com/office/drawing/2014/main" id="{DE3A6AA5-A315-455E-B5C7-E53E3746ED81}"/>
              </a:ext>
            </a:extLst>
          </p:cNvPr>
          <p:cNvSpPr>
            <a:spLocks noGrp="1"/>
          </p:cNvSpPr>
          <p:nvPr>
            <p:ph type="title"/>
          </p:nvPr>
        </p:nvSpPr>
        <p:spPr/>
        <p:txBody>
          <a:bodyPr>
            <a:normAutofit/>
          </a:bodyPr>
          <a:lstStyle>
            <a:lvl1pPr>
              <a:defRPr sz="3600"/>
            </a:lvl1pPr>
          </a:lstStyle>
          <a:p>
            <a:r>
              <a:rPr lang="en-US"/>
              <a:t>Click to edit Master title style</a:t>
            </a:r>
          </a:p>
        </p:txBody>
      </p:sp>
      <p:sp>
        <p:nvSpPr>
          <p:cNvPr id="4" name="Content Placeholder 3">
            <a:extLst>
              <a:ext uri="{FF2B5EF4-FFF2-40B4-BE49-F238E27FC236}">
                <a16:creationId xmlns:a16="http://schemas.microsoft.com/office/drawing/2014/main" id="{23F1116B-C8B0-450D-83F6-49C4ABB22CCD}"/>
              </a:ext>
            </a:extLst>
          </p:cNvPr>
          <p:cNvSpPr>
            <a:spLocks noGrp="1"/>
          </p:cNvSpPr>
          <p:nvPr>
            <p:ph sz="half" idx="2"/>
          </p:nvPr>
        </p:nvSpPr>
        <p:spPr>
          <a:xfrm>
            <a:off x="4787291" y="1018061"/>
            <a:ext cx="3941395" cy="1803645"/>
          </a:xfrm>
        </p:spPr>
        <p:txBody>
          <a:bodyPr>
            <a:normAutofit/>
          </a:bodyPr>
          <a:lstStyle>
            <a:lvl1pPr>
              <a:defRPr sz="1350">
                <a:solidFill>
                  <a:schemeClr val="bg1"/>
                </a:solidFill>
              </a:defRPr>
            </a:lvl1pPr>
            <a:lvl2pPr>
              <a:defRPr sz="1200">
                <a:solidFill>
                  <a:schemeClr val="bg1"/>
                </a:solidFill>
              </a:defRPr>
            </a:lvl2pPr>
            <a:lvl3pPr>
              <a:defRPr sz="1050">
                <a:solidFill>
                  <a:schemeClr val="bg1"/>
                </a:solidFill>
              </a:defRPr>
            </a:lvl3pPr>
            <a:lvl4pPr>
              <a:defRPr sz="900">
                <a:solidFill>
                  <a:schemeClr val="bg1"/>
                </a:solidFill>
              </a:defRPr>
            </a:lvl4pPr>
            <a:lvl5pPr>
              <a:defRPr sz="9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2C182A82-4FBE-4689-B739-692549B4030D}"/>
              </a:ext>
            </a:extLst>
          </p:cNvPr>
          <p:cNvSpPr>
            <a:spLocks noGrp="1"/>
          </p:cNvSpPr>
          <p:nvPr>
            <p:ph type="sldNum" sz="quarter" idx="12"/>
          </p:nvPr>
        </p:nvSpPr>
        <p:spPr/>
        <p:txBody>
          <a:bodyPr/>
          <a:lstStyle/>
          <a:p>
            <a:fld id="{03DC2DEF-D2FE-4B45-ABA4-9F153FD1C98A}" type="slidenum">
              <a:rPr lang="en-US" smtClean="0"/>
              <a:t>‹#›</a:t>
            </a:fld>
            <a:endParaRPr lang="en-US"/>
          </a:p>
        </p:txBody>
      </p:sp>
      <p:sp>
        <p:nvSpPr>
          <p:cNvPr id="8" name="Picture Placeholder 6">
            <a:extLst>
              <a:ext uri="{FF2B5EF4-FFF2-40B4-BE49-F238E27FC236}">
                <a16:creationId xmlns:a16="http://schemas.microsoft.com/office/drawing/2014/main" id="{4DC80855-A1B8-4B65-B6F6-2AA6239EC246}"/>
              </a:ext>
            </a:extLst>
          </p:cNvPr>
          <p:cNvSpPr>
            <a:spLocks noGrp="1"/>
          </p:cNvSpPr>
          <p:nvPr>
            <p:ph type="pic" sz="quarter" idx="13"/>
          </p:nvPr>
        </p:nvSpPr>
        <p:spPr>
          <a:xfrm>
            <a:off x="278607" y="925116"/>
            <a:ext cx="4318397" cy="1811700"/>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
        <p:nvSpPr>
          <p:cNvPr id="11" name="Picture Placeholder 6">
            <a:extLst>
              <a:ext uri="{FF2B5EF4-FFF2-40B4-BE49-F238E27FC236}">
                <a16:creationId xmlns:a16="http://schemas.microsoft.com/office/drawing/2014/main" id="{B9795E85-7B91-41BB-9DF4-A4893AA48FFA}"/>
              </a:ext>
            </a:extLst>
          </p:cNvPr>
          <p:cNvSpPr>
            <a:spLocks noGrp="1"/>
          </p:cNvSpPr>
          <p:nvPr>
            <p:ph type="pic" sz="quarter" idx="14"/>
          </p:nvPr>
        </p:nvSpPr>
        <p:spPr>
          <a:xfrm>
            <a:off x="4650581" y="2975373"/>
            <a:ext cx="4214813" cy="1810940"/>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
        <p:nvSpPr>
          <p:cNvPr id="12" name="Rectangle 11">
            <a:extLst>
              <a:ext uri="{FF2B5EF4-FFF2-40B4-BE49-F238E27FC236}">
                <a16:creationId xmlns:a16="http://schemas.microsoft.com/office/drawing/2014/main" id="{BB372D75-4BAD-4C47-AE7D-0F2711031EEC}"/>
              </a:ext>
            </a:extLst>
          </p:cNvPr>
          <p:cNvSpPr/>
          <p:nvPr userDrawn="1"/>
        </p:nvSpPr>
        <p:spPr>
          <a:xfrm>
            <a:off x="278607" y="2732850"/>
            <a:ext cx="4318397" cy="2050256"/>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3" name="Content Placeholder 2">
            <a:extLst>
              <a:ext uri="{FF2B5EF4-FFF2-40B4-BE49-F238E27FC236}">
                <a16:creationId xmlns:a16="http://schemas.microsoft.com/office/drawing/2014/main" id="{3E60534E-DE82-45F4-8E2E-DA97F169177F}"/>
              </a:ext>
            </a:extLst>
          </p:cNvPr>
          <p:cNvSpPr>
            <a:spLocks noGrp="1"/>
          </p:cNvSpPr>
          <p:nvPr>
            <p:ph sz="half" idx="1"/>
          </p:nvPr>
        </p:nvSpPr>
        <p:spPr>
          <a:xfrm>
            <a:off x="466805" y="2886356"/>
            <a:ext cx="3942000" cy="1803600"/>
          </a:xfrm>
        </p:spPr>
        <p:txBody>
          <a:bodyPr>
            <a:normAutofit/>
          </a:bodyPr>
          <a:lstStyle>
            <a:lvl1pPr>
              <a:defRPr sz="1350">
                <a:solidFill>
                  <a:schemeClr val="bg1"/>
                </a:solidFill>
              </a:defRPr>
            </a:lvl1pPr>
            <a:lvl2pPr>
              <a:defRPr sz="1200">
                <a:solidFill>
                  <a:schemeClr val="bg1"/>
                </a:solidFill>
              </a:defRPr>
            </a:lvl2pPr>
            <a:lvl3pPr>
              <a:defRPr sz="1050">
                <a:solidFill>
                  <a:schemeClr val="bg1"/>
                </a:solidFill>
              </a:defRPr>
            </a:lvl3pPr>
            <a:lvl4pPr>
              <a:defRPr sz="900">
                <a:solidFill>
                  <a:schemeClr val="bg1"/>
                </a:solidFill>
              </a:defRPr>
            </a:lvl4pPr>
            <a:lvl5pPr>
              <a:defRPr sz="9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3" name="Picture 12">
            <a:extLst>
              <a:ext uri="{FF2B5EF4-FFF2-40B4-BE49-F238E27FC236}">
                <a16:creationId xmlns:a16="http://schemas.microsoft.com/office/drawing/2014/main" id="{69383DFC-4080-4427-8CDB-DE0970EABEC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29650" y="0"/>
            <a:ext cx="514350" cy="514350"/>
          </a:xfrm>
          <a:prstGeom prst="rect">
            <a:avLst/>
          </a:prstGeom>
        </p:spPr>
      </p:pic>
    </p:spTree>
    <p:extLst>
      <p:ext uri="{BB962C8B-B14F-4D97-AF65-F5344CB8AC3E}">
        <p14:creationId xmlns:p14="http://schemas.microsoft.com/office/powerpoint/2010/main" val="3152092683"/>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3A6AA5-A315-455E-B5C7-E53E3746ED81}"/>
              </a:ext>
            </a:extLst>
          </p:cNvPr>
          <p:cNvSpPr>
            <a:spLocks noGrp="1"/>
          </p:cNvSpPr>
          <p:nvPr>
            <p:ph type="title"/>
          </p:nvPr>
        </p:nvSpPr>
        <p:spPr/>
        <p:txBody>
          <a:bodyPr>
            <a:normAutofit/>
          </a:bodyPr>
          <a:lstStyle>
            <a:lvl1pPr>
              <a:defRPr sz="3600"/>
            </a:lvl1pPr>
          </a:lstStyle>
          <a:p>
            <a:r>
              <a:rPr lang="en-US"/>
              <a:t>Click to edit Master title style</a:t>
            </a:r>
          </a:p>
        </p:txBody>
      </p:sp>
      <p:sp>
        <p:nvSpPr>
          <p:cNvPr id="7" name="Slide Number Placeholder 6">
            <a:extLst>
              <a:ext uri="{FF2B5EF4-FFF2-40B4-BE49-F238E27FC236}">
                <a16:creationId xmlns:a16="http://schemas.microsoft.com/office/drawing/2014/main" id="{2C182A82-4FBE-4689-B739-692549B4030D}"/>
              </a:ext>
            </a:extLst>
          </p:cNvPr>
          <p:cNvSpPr>
            <a:spLocks noGrp="1"/>
          </p:cNvSpPr>
          <p:nvPr>
            <p:ph type="sldNum" sz="quarter" idx="12"/>
          </p:nvPr>
        </p:nvSpPr>
        <p:spPr/>
        <p:txBody>
          <a:bodyPr/>
          <a:lstStyle/>
          <a:p>
            <a:fld id="{03DC2DEF-D2FE-4B45-ABA4-9F153FD1C98A}" type="slidenum">
              <a:rPr lang="en-US" smtClean="0"/>
              <a:t>‹#›</a:t>
            </a:fld>
            <a:endParaRPr lang="en-US"/>
          </a:p>
        </p:txBody>
      </p:sp>
      <p:sp>
        <p:nvSpPr>
          <p:cNvPr id="8" name="Picture Placeholder 6">
            <a:extLst>
              <a:ext uri="{FF2B5EF4-FFF2-40B4-BE49-F238E27FC236}">
                <a16:creationId xmlns:a16="http://schemas.microsoft.com/office/drawing/2014/main" id="{4DC80855-A1B8-4B65-B6F6-2AA6239EC246}"/>
              </a:ext>
            </a:extLst>
          </p:cNvPr>
          <p:cNvSpPr>
            <a:spLocks noGrp="1"/>
          </p:cNvSpPr>
          <p:nvPr>
            <p:ph type="pic" sz="quarter" idx="13"/>
          </p:nvPr>
        </p:nvSpPr>
        <p:spPr>
          <a:xfrm>
            <a:off x="278606" y="925116"/>
            <a:ext cx="8640366" cy="1786021"/>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
        <p:nvSpPr>
          <p:cNvPr id="12" name="Rectangle 11">
            <a:extLst>
              <a:ext uri="{FF2B5EF4-FFF2-40B4-BE49-F238E27FC236}">
                <a16:creationId xmlns:a16="http://schemas.microsoft.com/office/drawing/2014/main" id="{BB372D75-4BAD-4C47-AE7D-0F2711031EEC}"/>
              </a:ext>
            </a:extLst>
          </p:cNvPr>
          <p:cNvSpPr/>
          <p:nvPr userDrawn="1"/>
        </p:nvSpPr>
        <p:spPr>
          <a:xfrm>
            <a:off x="278606" y="2732850"/>
            <a:ext cx="8640366" cy="2050256"/>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4" name="Content Placeholder 3">
            <a:extLst>
              <a:ext uri="{FF2B5EF4-FFF2-40B4-BE49-F238E27FC236}">
                <a16:creationId xmlns:a16="http://schemas.microsoft.com/office/drawing/2014/main" id="{23F1116B-C8B0-450D-83F6-49C4ABB22CCD}"/>
              </a:ext>
            </a:extLst>
          </p:cNvPr>
          <p:cNvSpPr>
            <a:spLocks noGrp="1"/>
          </p:cNvSpPr>
          <p:nvPr>
            <p:ph sz="half" idx="2"/>
          </p:nvPr>
        </p:nvSpPr>
        <p:spPr>
          <a:xfrm>
            <a:off x="4787291" y="2856155"/>
            <a:ext cx="3941395" cy="1803645"/>
          </a:xfrm>
        </p:spPr>
        <p:txBody>
          <a:bodyPr>
            <a:normAutofit/>
          </a:bodyPr>
          <a:lstStyle>
            <a:lvl1pPr>
              <a:defRPr sz="1350">
                <a:solidFill>
                  <a:schemeClr val="bg1"/>
                </a:solidFill>
              </a:defRPr>
            </a:lvl1pPr>
            <a:lvl2pPr>
              <a:defRPr sz="1200">
                <a:solidFill>
                  <a:schemeClr val="bg1"/>
                </a:solidFill>
              </a:defRPr>
            </a:lvl2pPr>
            <a:lvl3pPr>
              <a:defRPr sz="1050">
                <a:solidFill>
                  <a:schemeClr val="bg1"/>
                </a:solidFill>
              </a:defRPr>
            </a:lvl3pPr>
            <a:lvl4pPr>
              <a:defRPr sz="900">
                <a:solidFill>
                  <a:schemeClr val="bg1"/>
                </a:solidFill>
              </a:defRPr>
            </a:lvl4pPr>
            <a:lvl5pPr>
              <a:defRPr sz="9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Content Placeholder 2">
            <a:extLst>
              <a:ext uri="{FF2B5EF4-FFF2-40B4-BE49-F238E27FC236}">
                <a16:creationId xmlns:a16="http://schemas.microsoft.com/office/drawing/2014/main" id="{3E60534E-DE82-45F4-8E2E-DA97F169177F}"/>
              </a:ext>
            </a:extLst>
          </p:cNvPr>
          <p:cNvSpPr>
            <a:spLocks noGrp="1"/>
          </p:cNvSpPr>
          <p:nvPr>
            <p:ph sz="half" idx="1"/>
          </p:nvPr>
        </p:nvSpPr>
        <p:spPr>
          <a:xfrm>
            <a:off x="466805" y="2856177"/>
            <a:ext cx="3942000" cy="1803600"/>
          </a:xfrm>
        </p:spPr>
        <p:txBody>
          <a:bodyPr>
            <a:normAutofit/>
          </a:bodyPr>
          <a:lstStyle>
            <a:lvl1pPr>
              <a:defRPr sz="1350">
                <a:solidFill>
                  <a:schemeClr val="bg1"/>
                </a:solidFill>
              </a:defRPr>
            </a:lvl1pPr>
            <a:lvl2pPr>
              <a:defRPr sz="1200">
                <a:solidFill>
                  <a:schemeClr val="bg1"/>
                </a:solidFill>
              </a:defRPr>
            </a:lvl2pPr>
            <a:lvl3pPr>
              <a:defRPr sz="1050">
                <a:solidFill>
                  <a:schemeClr val="bg1"/>
                </a:solidFill>
              </a:defRPr>
            </a:lvl3pPr>
            <a:lvl4pPr>
              <a:defRPr sz="900">
                <a:solidFill>
                  <a:schemeClr val="bg1"/>
                </a:solidFill>
              </a:defRPr>
            </a:lvl4pPr>
            <a:lvl5pPr>
              <a:defRPr sz="9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6" name="Straight Connector 5">
            <a:extLst>
              <a:ext uri="{FF2B5EF4-FFF2-40B4-BE49-F238E27FC236}">
                <a16:creationId xmlns:a16="http://schemas.microsoft.com/office/drawing/2014/main" id="{C15E3050-1157-4448-A84E-5AC72FC84A7F}"/>
              </a:ext>
            </a:extLst>
          </p:cNvPr>
          <p:cNvCxnSpPr/>
          <p:nvPr userDrawn="1"/>
        </p:nvCxnSpPr>
        <p:spPr>
          <a:xfrm>
            <a:off x="4598789" y="2831034"/>
            <a:ext cx="0" cy="185388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F2BA1CD9-B3E7-4F51-95EA-8F0463DD8B5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29650" y="0"/>
            <a:ext cx="514350" cy="514350"/>
          </a:xfrm>
          <a:prstGeom prst="rect">
            <a:avLst/>
          </a:prstGeom>
        </p:spPr>
      </p:pic>
    </p:spTree>
    <p:extLst>
      <p:ext uri="{BB962C8B-B14F-4D97-AF65-F5344CB8AC3E}">
        <p14:creationId xmlns:p14="http://schemas.microsoft.com/office/powerpoint/2010/main" val="1538137254"/>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3_Two Conten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30BCBF1-64A6-4051-BC31-B793E99731A6}"/>
              </a:ext>
            </a:extLst>
          </p:cNvPr>
          <p:cNvSpPr/>
          <p:nvPr userDrawn="1"/>
        </p:nvSpPr>
        <p:spPr>
          <a:xfrm>
            <a:off x="0" y="0"/>
            <a:ext cx="9144000" cy="47863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22" name="Rectangle 21">
            <a:extLst>
              <a:ext uri="{FF2B5EF4-FFF2-40B4-BE49-F238E27FC236}">
                <a16:creationId xmlns:a16="http://schemas.microsoft.com/office/drawing/2014/main" id="{115DEB4D-1697-4E72-B2BF-F5EA1EF3B009}"/>
              </a:ext>
            </a:extLst>
          </p:cNvPr>
          <p:cNvSpPr/>
          <p:nvPr userDrawn="1"/>
        </p:nvSpPr>
        <p:spPr>
          <a:xfrm>
            <a:off x="5372100" y="2289475"/>
            <a:ext cx="1026400" cy="847607"/>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2" name="Title 1">
            <a:extLst>
              <a:ext uri="{FF2B5EF4-FFF2-40B4-BE49-F238E27FC236}">
                <a16:creationId xmlns:a16="http://schemas.microsoft.com/office/drawing/2014/main" id="{DE3A6AA5-A315-455E-B5C7-E53E3746ED81}"/>
              </a:ext>
            </a:extLst>
          </p:cNvPr>
          <p:cNvSpPr>
            <a:spLocks noGrp="1"/>
          </p:cNvSpPr>
          <p:nvPr>
            <p:ph type="title"/>
          </p:nvPr>
        </p:nvSpPr>
        <p:spPr>
          <a:xfrm>
            <a:off x="278607" y="1000818"/>
            <a:ext cx="3336131" cy="1140618"/>
          </a:xfrm>
        </p:spPr>
        <p:txBody>
          <a:bodyPr anchor="b">
            <a:noAutofit/>
          </a:bodyPr>
          <a:lstStyle>
            <a:lvl1pPr>
              <a:defRPr sz="3600"/>
            </a:lvl1pPr>
          </a:lstStyle>
          <a:p>
            <a:r>
              <a:rPr lang="en-US" noProof="0"/>
              <a:t>Click to edit Master title style</a:t>
            </a:r>
          </a:p>
        </p:txBody>
      </p:sp>
      <p:sp>
        <p:nvSpPr>
          <p:cNvPr id="7" name="Slide Number Placeholder 6">
            <a:extLst>
              <a:ext uri="{FF2B5EF4-FFF2-40B4-BE49-F238E27FC236}">
                <a16:creationId xmlns:a16="http://schemas.microsoft.com/office/drawing/2014/main" id="{2C182A82-4FBE-4689-B739-692549B4030D}"/>
              </a:ext>
            </a:extLst>
          </p:cNvPr>
          <p:cNvSpPr>
            <a:spLocks noGrp="1"/>
          </p:cNvSpPr>
          <p:nvPr>
            <p:ph type="sldNum" sz="quarter" idx="12"/>
          </p:nvPr>
        </p:nvSpPr>
        <p:spPr/>
        <p:txBody>
          <a:bodyPr/>
          <a:lstStyle/>
          <a:p>
            <a:fld id="{03DC2DEF-D2FE-4B45-ABA4-9F153FD1C98A}" type="slidenum">
              <a:rPr lang="en-US" noProof="0" smtClean="0"/>
              <a:t>‹#›</a:t>
            </a:fld>
            <a:endParaRPr lang="en-US" noProof="0"/>
          </a:p>
        </p:txBody>
      </p:sp>
      <p:sp>
        <p:nvSpPr>
          <p:cNvPr id="4" name="Content Placeholder 3">
            <a:extLst>
              <a:ext uri="{FF2B5EF4-FFF2-40B4-BE49-F238E27FC236}">
                <a16:creationId xmlns:a16="http://schemas.microsoft.com/office/drawing/2014/main" id="{23F1116B-C8B0-450D-83F6-49C4ABB22CCD}"/>
              </a:ext>
            </a:extLst>
          </p:cNvPr>
          <p:cNvSpPr>
            <a:spLocks noGrp="1"/>
          </p:cNvSpPr>
          <p:nvPr>
            <p:ph sz="half" idx="2"/>
          </p:nvPr>
        </p:nvSpPr>
        <p:spPr>
          <a:xfrm>
            <a:off x="2707173" y="2339082"/>
            <a:ext cx="2195483" cy="2311499"/>
          </a:xfrm>
        </p:spPr>
        <p:txBody>
          <a:bodyPr>
            <a:normAutofit/>
          </a:bodyPr>
          <a:lstStyle>
            <a:lvl1pPr>
              <a:defRPr sz="1350">
                <a:solidFill>
                  <a:schemeClr val="tx1"/>
                </a:solidFill>
              </a:defRPr>
            </a:lvl1pPr>
            <a:lvl2pPr>
              <a:defRPr sz="1200">
                <a:solidFill>
                  <a:schemeClr val="tx1"/>
                </a:solidFill>
              </a:defRPr>
            </a:lvl2pPr>
            <a:lvl3pPr>
              <a:defRPr sz="1050">
                <a:solidFill>
                  <a:schemeClr val="tx1"/>
                </a:solidFill>
              </a:defRPr>
            </a:lvl3pPr>
            <a:lvl4pPr>
              <a:defRPr sz="900">
                <a:solidFill>
                  <a:schemeClr val="tx1"/>
                </a:solidFill>
              </a:defRPr>
            </a:lvl4pPr>
            <a:lvl5pPr>
              <a:defRPr sz="900">
                <a:solidFill>
                  <a:schemeClr val="tx1"/>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 name="Content Placeholder 2">
            <a:extLst>
              <a:ext uri="{FF2B5EF4-FFF2-40B4-BE49-F238E27FC236}">
                <a16:creationId xmlns:a16="http://schemas.microsoft.com/office/drawing/2014/main" id="{3E60534E-DE82-45F4-8E2E-DA97F169177F}"/>
              </a:ext>
            </a:extLst>
          </p:cNvPr>
          <p:cNvSpPr>
            <a:spLocks noGrp="1"/>
          </p:cNvSpPr>
          <p:nvPr>
            <p:ph sz="half" idx="1"/>
          </p:nvPr>
        </p:nvSpPr>
        <p:spPr>
          <a:xfrm>
            <a:off x="278606" y="2339082"/>
            <a:ext cx="2195100" cy="2311442"/>
          </a:xfrm>
        </p:spPr>
        <p:txBody>
          <a:bodyPr>
            <a:normAutofit/>
          </a:bodyPr>
          <a:lstStyle>
            <a:lvl1pPr>
              <a:defRPr sz="1350">
                <a:solidFill>
                  <a:schemeClr val="tx1"/>
                </a:solidFill>
              </a:defRPr>
            </a:lvl1pPr>
            <a:lvl2pPr>
              <a:defRPr sz="1200">
                <a:solidFill>
                  <a:schemeClr val="tx1"/>
                </a:solidFill>
              </a:defRPr>
            </a:lvl2pPr>
            <a:lvl3pPr>
              <a:defRPr sz="1050">
                <a:solidFill>
                  <a:schemeClr val="tx1"/>
                </a:solidFill>
              </a:defRPr>
            </a:lvl3pPr>
            <a:lvl4pPr>
              <a:defRPr sz="900">
                <a:solidFill>
                  <a:schemeClr val="tx1"/>
                </a:solidFill>
              </a:defRPr>
            </a:lvl4pPr>
            <a:lvl5pPr>
              <a:defRPr sz="900">
                <a:solidFill>
                  <a:schemeClr val="tx1"/>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5" name="Picture Placeholder 24">
            <a:extLst>
              <a:ext uri="{FF2B5EF4-FFF2-40B4-BE49-F238E27FC236}">
                <a16:creationId xmlns:a16="http://schemas.microsoft.com/office/drawing/2014/main" id="{84421AF3-217F-49BD-BF47-1140F3F445D8}"/>
              </a:ext>
            </a:extLst>
          </p:cNvPr>
          <p:cNvSpPr>
            <a:spLocks noGrp="1"/>
          </p:cNvSpPr>
          <p:nvPr>
            <p:ph type="pic" sz="quarter" idx="15"/>
          </p:nvPr>
        </p:nvSpPr>
        <p:spPr>
          <a:xfrm>
            <a:off x="3681312" y="-3208"/>
            <a:ext cx="5462689" cy="4653731"/>
          </a:xfrm>
          <a:custGeom>
            <a:avLst/>
            <a:gdLst>
              <a:gd name="connsiteX0" fmla="*/ 4914900 w 7283585"/>
              <a:gd name="connsiteY0" fmla="*/ 4064000 h 6204974"/>
              <a:gd name="connsiteX1" fmla="*/ 7283585 w 7283585"/>
              <a:gd name="connsiteY1" fmla="*/ 4064000 h 6204974"/>
              <a:gd name="connsiteX2" fmla="*/ 7283585 w 7283585"/>
              <a:gd name="connsiteY2" fmla="*/ 6204974 h 6204974"/>
              <a:gd name="connsiteX3" fmla="*/ 4914900 w 7283585"/>
              <a:gd name="connsiteY3" fmla="*/ 6204974 h 6204974"/>
              <a:gd name="connsiteX4" fmla="*/ 4914900 w 7283585"/>
              <a:gd name="connsiteY4" fmla="*/ 2032000 h 6204974"/>
              <a:gd name="connsiteX5" fmla="*/ 7283585 w 7283585"/>
              <a:gd name="connsiteY5" fmla="*/ 2032000 h 6204974"/>
              <a:gd name="connsiteX6" fmla="*/ 7283585 w 7283585"/>
              <a:gd name="connsiteY6" fmla="*/ 3946525 h 6204974"/>
              <a:gd name="connsiteX7" fmla="*/ 4914900 w 7283585"/>
              <a:gd name="connsiteY7" fmla="*/ 3946525 h 6204974"/>
              <a:gd name="connsiteX8" fmla="*/ 2457450 w 7283585"/>
              <a:gd name="connsiteY8" fmla="*/ 2032000 h 6204974"/>
              <a:gd name="connsiteX9" fmla="*/ 4826135 w 7283585"/>
              <a:gd name="connsiteY9" fmla="*/ 2032000 h 6204974"/>
              <a:gd name="connsiteX10" fmla="*/ 4826135 w 7283585"/>
              <a:gd name="connsiteY10" fmla="*/ 3946525 h 6204974"/>
              <a:gd name="connsiteX11" fmla="*/ 2457450 w 7283585"/>
              <a:gd name="connsiteY11" fmla="*/ 3946525 h 6204974"/>
              <a:gd name="connsiteX12" fmla="*/ 0 w 7283585"/>
              <a:gd name="connsiteY12" fmla="*/ 8552 h 6204974"/>
              <a:gd name="connsiteX13" fmla="*/ 2368685 w 7283585"/>
              <a:gd name="connsiteY13" fmla="*/ 8552 h 6204974"/>
              <a:gd name="connsiteX14" fmla="*/ 2368685 w 7283585"/>
              <a:gd name="connsiteY14" fmla="*/ 1923077 h 6204974"/>
              <a:gd name="connsiteX15" fmla="*/ 0 w 7283585"/>
              <a:gd name="connsiteY15" fmla="*/ 1923077 h 6204974"/>
              <a:gd name="connsiteX16" fmla="*/ 2457450 w 7283585"/>
              <a:gd name="connsiteY16" fmla="*/ 4276 h 6204974"/>
              <a:gd name="connsiteX17" fmla="*/ 4826135 w 7283585"/>
              <a:gd name="connsiteY17" fmla="*/ 4276 h 6204974"/>
              <a:gd name="connsiteX18" fmla="*/ 4826135 w 7283585"/>
              <a:gd name="connsiteY18" fmla="*/ 1918801 h 6204974"/>
              <a:gd name="connsiteX19" fmla="*/ 2457450 w 7283585"/>
              <a:gd name="connsiteY19" fmla="*/ 1918801 h 6204974"/>
              <a:gd name="connsiteX20" fmla="*/ 4914900 w 7283585"/>
              <a:gd name="connsiteY20" fmla="*/ 0 h 6204974"/>
              <a:gd name="connsiteX21" fmla="*/ 7283585 w 7283585"/>
              <a:gd name="connsiteY21" fmla="*/ 0 h 6204974"/>
              <a:gd name="connsiteX22" fmla="*/ 7283585 w 7283585"/>
              <a:gd name="connsiteY22" fmla="*/ 1914525 h 6204974"/>
              <a:gd name="connsiteX23" fmla="*/ 4914900 w 7283585"/>
              <a:gd name="connsiteY23" fmla="*/ 1914525 h 6204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283585" h="6204974">
                <a:moveTo>
                  <a:pt x="4914900" y="4064000"/>
                </a:moveTo>
                <a:lnTo>
                  <a:pt x="7283585" y="4064000"/>
                </a:lnTo>
                <a:lnTo>
                  <a:pt x="7283585" y="6204974"/>
                </a:lnTo>
                <a:lnTo>
                  <a:pt x="4914900" y="6204974"/>
                </a:lnTo>
                <a:close/>
                <a:moveTo>
                  <a:pt x="4914900" y="2032000"/>
                </a:moveTo>
                <a:lnTo>
                  <a:pt x="7283585" y="2032000"/>
                </a:lnTo>
                <a:lnTo>
                  <a:pt x="7283585" y="3946525"/>
                </a:lnTo>
                <a:lnTo>
                  <a:pt x="4914900" y="3946525"/>
                </a:lnTo>
                <a:close/>
                <a:moveTo>
                  <a:pt x="2457450" y="2032000"/>
                </a:moveTo>
                <a:lnTo>
                  <a:pt x="4826135" y="2032000"/>
                </a:lnTo>
                <a:lnTo>
                  <a:pt x="4826135" y="3946525"/>
                </a:lnTo>
                <a:lnTo>
                  <a:pt x="2457450" y="3946525"/>
                </a:lnTo>
                <a:close/>
                <a:moveTo>
                  <a:pt x="0" y="8552"/>
                </a:moveTo>
                <a:lnTo>
                  <a:pt x="2368685" y="8552"/>
                </a:lnTo>
                <a:lnTo>
                  <a:pt x="2368685" y="1923077"/>
                </a:lnTo>
                <a:lnTo>
                  <a:pt x="0" y="1923077"/>
                </a:lnTo>
                <a:close/>
                <a:moveTo>
                  <a:pt x="2457450" y="4276"/>
                </a:moveTo>
                <a:lnTo>
                  <a:pt x="4826135" y="4276"/>
                </a:lnTo>
                <a:lnTo>
                  <a:pt x="4826135" y="1918801"/>
                </a:lnTo>
                <a:lnTo>
                  <a:pt x="2457450" y="1918801"/>
                </a:lnTo>
                <a:close/>
                <a:moveTo>
                  <a:pt x="4914900" y="0"/>
                </a:moveTo>
                <a:lnTo>
                  <a:pt x="7283585" y="0"/>
                </a:lnTo>
                <a:lnTo>
                  <a:pt x="7283585" y="1914525"/>
                </a:lnTo>
                <a:lnTo>
                  <a:pt x="4914900" y="1914525"/>
                </a:lnTo>
                <a:close/>
              </a:path>
            </a:pathLst>
          </a:custGeom>
          <a:solidFill>
            <a:schemeClr val="bg1">
              <a:lumMod val="95000"/>
            </a:schemeClr>
          </a:solidFill>
        </p:spPr>
        <p:txBody>
          <a:bodyPr vert="horz" wrap="square" lIns="91440" tIns="45720" rIns="91440" bIns="45720" rtlCol="0">
            <a:noAutofit/>
          </a:bodyPr>
          <a:lstStyle>
            <a:lvl1pPr>
              <a:defRPr lang="en-US" sz="1350"/>
            </a:lvl1pPr>
          </a:lstStyle>
          <a:p>
            <a:pPr marL="0" lvl="0" indent="0" algn="ctr">
              <a:buNone/>
            </a:pPr>
            <a:r>
              <a:rPr lang="en-US" noProof="0"/>
              <a:t>Click icon to add picture</a:t>
            </a:r>
          </a:p>
        </p:txBody>
      </p:sp>
      <p:sp>
        <p:nvSpPr>
          <p:cNvPr id="20" name="Rectangle 19">
            <a:extLst>
              <a:ext uri="{FF2B5EF4-FFF2-40B4-BE49-F238E27FC236}">
                <a16:creationId xmlns:a16="http://schemas.microsoft.com/office/drawing/2014/main" id="{475378D9-445B-4812-AE73-9B2CF92DCDF1}"/>
              </a:ext>
            </a:extLst>
          </p:cNvPr>
          <p:cNvSpPr/>
          <p:nvPr userDrawn="1"/>
        </p:nvSpPr>
        <p:spPr>
          <a:xfrm>
            <a:off x="4657725" y="1520794"/>
            <a:ext cx="804965" cy="689007"/>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21" name="Rectangle 20">
            <a:extLst>
              <a:ext uri="{FF2B5EF4-FFF2-40B4-BE49-F238E27FC236}">
                <a16:creationId xmlns:a16="http://schemas.microsoft.com/office/drawing/2014/main" id="{B569B8CC-B741-4501-A871-F6CC58941F5C}"/>
              </a:ext>
            </a:extLst>
          </p:cNvPr>
          <p:cNvSpPr/>
          <p:nvPr userDrawn="1"/>
        </p:nvSpPr>
        <p:spPr>
          <a:xfrm>
            <a:off x="6495948" y="3041586"/>
            <a:ext cx="804965" cy="689007"/>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cxnSp>
        <p:nvCxnSpPr>
          <p:cNvPr id="23" name="Straight Connector 22">
            <a:extLst>
              <a:ext uri="{FF2B5EF4-FFF2-40B4-BE49-F238E27FC236}">
                <a16:creationId xmlns:a16="http://schemas.microsoft.com/office/drawing/2014/main" id="{8ED9C5BC-5F16-4DC8-BAA3-30A378B7F5FB}"/>
              </a:ext>
            </a:extLst>
          </p:cNvPr>
          <p:cNvCxnSpPr>
            <a:cxnSpLocks/>
          </p:cNvCxnSpPr>
          <p:nvPr userDrawn="1"/>
        </p:nvCxnSpPr>
        <p:spPr>
          <a:xfrm>
            <a:off x="2589014" y="2329556"/>
            <a:ext cx="0" cy="2321025"/>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4" name="Rectangle 23">
            <a:extLst>
              <a:ext uri="{FF2B5EF4-FFF2-40B4-BE49-F238E27FC236}">
                <a16:creationId xmlns:a16="http://schemas.microsoft.com/office/drawing/2014/main" id="{2F0E9B02-FBE7-4B3F-833A-FCDE146B2DAD}"/>
              </a:ext>
            </a:extLst>
          </p:cNvPr>
          <p:cNvSpPr/>
          <p:nvPr userDrawn="1"/>
        </p:nvSpPr>
        <p:spPr>
          <a:xfrm>
            <a:off x="0" y="1054397"/>
            <a:ext cx="225028" cy="1098947"/>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pic>
        <p:nvPicPr>
          <p:cNvPr id="13" name="Picture 12">
            <a:extLst>
              <a:ext uri="{FF2B5EF4-FFF2-40B4-BE49-F238E27FC236}">
                <a16:creationId xmlns:a16="http://schemas.microsoft.com/office/drawing/2014/main" id="{D3ACA278-4E5E-4AEC-A532-90D3B4A955A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29650" y="0"/>
            <a:ext cx="514350" cy="514350"/>
          </a:xfrm>
          <a:prstGeom prst="rect">
            <a:avLst/>
          </a:prstGeom>
        </p:spPr>
      </p:pic>
    </p:spTree>
    <p:extLst>
      <p:ext uri="{BB962C8B-B14F-4D97-AF65-F5344CB8AC3E}">
        <p14:creationId xmlns:p14="http://schemas.microsoft.com/office/powerpoint/2010/main" val="908181336"/>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4_Two Conten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30BCBF1-64A6-4051-BC31-B793E99731A6}"/>
              </a:ext>
            </a:extLst>
          </p:cNvPr>
          <p:cNvSpPr/>
          <p:nvPr userDrawn="1"/>
        </p:nvSpPr>
        <p:spPr>
          <a:xfrm>
            <a:off x="0" y="0"/>
            <a:ext cx="9144000" cy="47863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3" name="Picture Placeholder 6">
            <a:extLst>
              <a:ext uri="{FF2B5EF4-FFF2-40B4-BE49-F238E27FC236}">
                <a16:creationId xmlns:a16="http://schemas.microsoft.com/office/drawing/2014/main" id="{73E3AB81-FB3C-492F-8AB9-CFC37EECCEE7}"/>
              </a:ext>
            </a:extLst>
          </p:cNvPr>
          <p:cNvSpPr>
            <a:spLocks noGrp="1"/>
          </p:cNvSpPr>
          <p:nvPr>
            <p:ph type="pic" sz="quarter" idx="13"/>
          </p:nvPr>
        </p:nvSpPr>
        <p:spPr>
          <a:xfrm>
            <a:off x="278606" y="195263"/>
            <a:ext cx="8640366" cy="4591050"/>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
        <p:nvSpPr>
          <p:cNvPr id="14" name="Rectangle 13">
            <a:extLst>
              <a:ext uri="{FF2B5EF4-FFF2-40B4-BE49-F238E27FC236}">
                <a16:creationId xmlns:a16="http://schemas.microsoft.com/office/drawing/2014/main" id="{BF2C4CC9-6F35-4EBF-857F-EBD298D77347}"/>
              </a:ext>
            </a:extLst>
          </p:cNvPr>
          <p:cNvSpPr/>
          <p:nvPr userDrawn="1"/>
        </p:nvSpPr>
        <p:spPr>
          <a:xfrm>
            <a:off x="1184056" y="1724965"/>
            <a:ext cx="3315007" cy="2311442"/>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5" name="Rectangle 14">
            <a:extLst>
              <a:ext uri="{FF2B5EF4-FFF2-40B4-BE49-F238E27FC236}">
                <a16:creationId xmlns:a16="http://schemas.microsoft.com/office/drawing/2014/main" id="{D1D54A23-014A-49B4-9E28-7641C8A4F0C1}"/>
              </a:ext>
            </a:extLst>
          </p:cNvPr>
          <p:cNvSpPr/>
          <p:nvPr userDrawn="1"/>
        </p:nvSpPr>
        <p:spPr>
          <a:xfrm>
            <a:off x="4638366" y="1724965"/>
            <a:ext cx="3315007" cy="2311442"/>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 name="Title 1">
            <a:extLst>
              <a:ext uri="{FF2B5EF4-FFF2-40B4-BE49-F238E27FC236}">
                <a16:creationId xmlns:a16="http://schemas.microsoft.com/office/drawing/2014/main" id="{DE3A6AA5-A315-455E-B5C7-E53E3746ED81}"/>
              </a:ext>
            </a:extLst>
          </p:cNvPr>
          <p:cNvSpPr>
            <a:spLocks noGrp="1"/>
          </p:cNvSpPr>
          <p:nvPr>
            <p:ph type="title"/>
          </p:nvPr>
        </p:nvSpPr>
        <p:spPr>
          <a:xfrm>
            <a:off x="1190628" y="925116"/>
            <a:ext cx="6762745" cy="570807"/>
          </a:xfrm>
        </p:spPr>
        <p:txBody>
          <a:bodyPr anchor="ctr">
            <a:noAutofit/>
          </a:bodyPr>
          <a:lstStyle>
            <a:lvl1pPr algn="ctr">
              <a:defRPr sz="3600"/>
            </a:lvl1pPr>
          </a:lstStyle>
          <a:p>
            <a:r>
              <a:rPr lang="en-US"/>
              <a:t>Click to edit Master title style</a:t>
            </a:r>
          </a:p>
        </p:txBody>
      </p:sp>
      <p:sp>
        <p:nvSpPr>
          <p:cNvPr id="7" name="Slide Number Placeholder 6">
            <a:extLst>
              <a:ext uri="{FF2B5EF4-FFF2-40B4-BE49-F238E27FC236}">
                <a16:creationId xmlns:a16="http://schemas.microsoft.com/office/drawing/2014/main" id="{2C182A82-4FBE-4689-B739-692549B4030D}"/>
              </a:ext>
            </a:extLst>
          </p:cNvPr>
          <p:cNvSpPr>
            <a:spLocks noGrp="1"/>
          </p:cNvSpPr>
          <p:nvPr>
            <p:ph type="sldNum" sz="quarter" idx="12"/>
          </p:nvPr>
        </p:nvSpPr>
        <p:spPr/>
        <p:txBody>
          <a:bodyPr/>
          <a:lstStyle/>
          <a:p>
            <a:fld id="{03DC2DEF-D2FE-4B45-ABA4-9F153FD1C98A}" type="slidenum">
              <a:rPr lang="en-US" smtClean="0"/>
              <a:t>‹#›</a:t>
            </a:fld>
            <a:endParaRPr lang="en-US"/>
          </a:p>
        </p:txBody>
      </p:sp>
      <p:sp>
        <p:nvSpPr>
          <p:cNvPr id="4" name="Content Placeholder 3">
            <a:extLst>
              <a:ext uri="{FF2B5EF4-FFF2-40B4-BE49-F238E27FC236}">
                <a16:creationId xmlns:a16="http://schemas.microsoft.com/office/drawing/2014/main" id="{23F1116B-C8B0-450D-83F6-49C4ABB22CCD}"/>
              </a:ext>
            </a:extLst>
          </p:cNvPr>
          <p:cNvSpPr>
            <a:spLocks noGrp="1"/>
          </p:cNvSpPr>
          <p:nvPr>
            <p:ph sz="half" idx="2"/>
          </p:nvPr>
        </p:nvSpPr>
        <p:spPr>
          <a:xfrm>
            <a:off x="4746068" y="1818648"/>
            <a:ext cx="3099600" cy="2124900"/>
          </a:xfrm>
        </p:spPr>
        <p:txBody>
          <a:bodyPr>
            <a:normAutofit/>
          </a:bodyPr>
          <a:lstStyle>
            <a:lvl1pPr>
              <a:defRPr sz="1350">
                <a:solidFill>
                  <a:schemeClr val="bg1"/>
                </a:solidFill>
              </a:defRPr>
            </a:lvl1pPr>
            <a:lvl2pPr>
              <a:defRPr sz="1200">
                <a:solidFill>
                  <a:schemeClr val="bg1"/>
                </a:solidFill>
              </a:defRPr>
            </a:lvl2pPr>
            <a:lvl3pPr>
              <a:defRPr sz="1050">
                <a:solidFill>
                  <a:schemeClr val="bg1"/>
                </a:solidFill>
              </a:defRPr>
            </a:lvl3pPr>
            <a:lvl4pPr>
              <a:defRPr sz="900">
                <a:solidFill>
                  <a:schemeClr val="bg1"/>
                </a:solidFill>
              </a:defRPr>
            </a:lvl4pPr>
            <a:lvl5pPr>
              <a:defRPr sz="9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Content Placeholder 2">
            <a:extLst>
              <a:ext uri="{FF2B5EF4-FFF2-40B4-BE49-F238E27FC236}">
                <a16:creationId xmlns:a16="http://schemas.microsoft.com/office/drawing/2014/main" id="{3E60534E-DE82-45F4-8E2E-DA97F169177F}"/>
              </a:ext>
            </a:extLst>
          </p:cNvPr>
          <p:cNvSpPr>
            <a:spLocks noGrp="1"/>
          </p:cNvSpPr>
          <p:nvPr>
            <p:ph sz="half" idx="1"/>
          </p:nvPr>
        </p:nvSpPr>
        <p:spPr>
          <a:xfrm>
            <a:off x="1292115" y="1818648"/>
            <a:ext cx="3098888" cy="2124076"/>
          </a:xfrm>
        </p:spPr>
        <p:txBody>
          <a:bodyPr>
            <a:normAutofit/>
          </a:bodyPr>
          <a:lstStyle>
            <a:lvl1pPr>
              <a:defRPr sz="1350">
                <a:solidFill>
                  <a:schemeClr val="bg1"/>
                </a:solidFill>
              </a:defRPr>
            </a:lvl1pPr>
            <a:lvl2pPr>
              <a:defRPr sz="1200">
                <a:solidFill>
                  <a:schemeClr val="bg1"/>
                </a:solidFill>
              </a:defRPr>
            </a:lvl2pPr>
            <a:lvl3pPr>
              <a:defRPr sz="1050">
                <a:solidFill>
                  <a:schemeClr val="bg1"/>
                </a:solidFill>
              </a:defRPr>
            </a:lvl3pPr>
            <a:lvl4pPr>
              <a:defRPr sz="900">
                <a:solidFill>
                  <a:schemeClr val="bg1"/>
                </a:solidFill>
              </a:defRPr>
            </a:lvl4pPr>
            <a:lvl5pPr>
              <a:defRPr sz="9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Picture 9">
            <a:extLst>
              <a:ext uri="{FF2B5EF4-FFF2-40B4-BE49-F238E27FC236}">
                <a16:creationId xmlns:a16="http://schemas.microsoft.com/office/drawing/2014/main" id="{B43751EA-CFEA-473F-A067-37C59819091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29650" y="0"/>
            <a:ext cx="514350" cy="514350"/>
          </a:xfrm>
          <a:prstGeom prst="rect">
            <a:avLst/>
          </a:prstGeom>
        </p:spPr>
      </p:pic>
    </p:spTree>
    <p:extLst>
      <p:ext uri="{BB962C8B-B14F-4D97-AF65-F5344CB8AC3E}">
        <p14:creationId xmlns:p14="http://schemas.microsoft.com/office/powerpoint/2010/main" val="3434360815"/>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AB4EF4F-0A84-4C50-B171-F044231527B2}"/>
              </a:ext>
            </a:extLst>
          </p:cNvPr>
          <p:cNvSpPr/>
          <p:nvPr userDrawn="1"/>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5" name="Rectangle 4">
            <a:extLst>
              <a:ext uri="{FF2B5EF4-FFF2-40B4-BE49-F238E27FC236}">
                <a16:creationId xmlns:a16="http://schemas.microsoft.com/office/drawing/2014/main" id="{113E1565-5B33-4914-9800-50B8400266FF}"/>
              </a:ext>
            </a:extLst>
          </p:cNvPr>
          <p:cNvSpPr/>
          <p:nvPr userDrawn="1"/>
        </p:nvSpPr>
        <p:spPr>
          <a:xfrm>
            <a:off x="1" y="0"/>
            <a:ext cx="9143999" cy="5143500"/>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6" name="Picture Placeholder 6">
            <a:extLst>
              <a:ext uri="{FF2B5EF4-FFF2-40B4-BE49-F238E27FC236}">
                <a16:creationId xmlns:a16="http://schemas.microsoft.com/office/drawing/2014/main" id="{DE438B2E-01A6-453B-928D-97D98438168E}"/>
              </a:ext>
            </a:extLst>
          </p:cNvPr>
          <p:cNvSpPr>
            <a:spLocks noGrp="1"/>
          </p:cNvSpPr>
          <p:nvPr>
            <p:ph type="pic" sz="quarter" idx="13"/>
          </p:nvPr>
        </p:nvSpPr>
        <p:spPr>
          <a:xfrm>
            <a:off x="251817" y="195263"/>
            <a:ext cx="8640366" cy="4725591"/>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noProof="0"/>
              <a:t>Click icon to add picture</a:t>
            </a:r>
          </a:p>
        </p:txBody>
      </p:sp>
      <p:pic>
        <p:nvPicPr>
          <p:cNvPr id="7" name="Picture 6">
            <a:extLst>
              <a:ext uri="{FF2B5EF4-FFF2-40B4-BE49-F238E27FC236}">
                <a16:creationId xmlns:a16="http://schemas.microsoft.com/office/drawing/2014/main" id="{144E4BE1-3C78-4510-B179-B0989359AFB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29650" y="0"/>
            <a:ext cx="514350" cy="514350"/>
          </a:xfrm>
          <a:prstGeom prst="rect">
            <a:avLst/>
          </a:prstGeom>
        </p:spPr>
      </p:pic>
    </p:spTree>
    <p:extLst>
      <p:ext uri="{BB962C8B-B14F-4D97-AF65-F5344CB8AC3E}">
        <p14:creationId xmlns:p14="http://schemas.microsoft.com/office/powerpoint/2010/main" val="2386098148"/>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AB4EF4F-0A84-4C50-B171-F044231527B2}"/>
              </a:ext>
            </a:extLst>
          </p:cNvPr>
          <p:cNvSpPr/>
          <p:nvPr userDrawn="1"/>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7" name="Picture Placeholder 26">
            <a:extLst>
              <a:ext uri="{FF2B5EF4-FFF2-40B4-BE49-F238E27FC236}">
                <a16:creationId xmlns:a16="http://schemas.microsoft.com/office/drawing/2014/main" id="{404FC023-3732-4036-B4DA-F34DC453036D}"/>
              </a:ext>
            </a:extLst>
          </p:cNvPr>
          <p:cNvSpPr>
            <a:spLocks noGrp="1"/>
          </p:cNvSpPr>
          <p:nvPr>
            <p:ph type="pic" sz="quarter" idx="13"/>
          </p:nvPr>
        </p:nvSpPr>
        <p:spPr>
          <a:xfrm>
            <a:off x="1" y="1"/>
            <a:ext cx="9143999" cy="5143499"/>
          </a:xfrm>
          <a:custGeom>
            <a:avLst/>
            <a:gdLst>
              <a:gd name="connsiteX0" fmla="*/ 9194799 w 12191999"/>
              <a:gd name="connsiteY0" fmla="*/ 4114799 h 6108699"/>
              <a:gd name="connsiteX1" fmla="*/ 12191999 w 12191999"/>
              <a:gd name="connsiteY1" fmla="*/ 4114799 h 6108699"/>
              <a:gd name="connsiteX2" fmla="*/ 12191999 w 12191999"/>
              <a:gd name="connsiteY2" fmla="*/ 6108699 h 6108699"/>
              <a:gd name="connsiteX3" fmla="*/ 9194799 w 12191999"/>
              <a:gd name="connsiteY3" fmla="*/ 6108699 h 6108699"/>
              <a:gd name="connsiteX4" fmla="*/ 6129865 w 12191999"/>
              <a:gd name="connsiteY4" fmla="*/ 4114799 h 6108699"/>
              <a:gd name="connsiteX5" fmla="*/ 9127065 w 12191999"/>
              <a:gd name="connsiteY5" fmla="*/ 4114799 h 6108699"/>
              <a:gd name="connsiteX6" fmla="*/ 9127065 w 12191999"/>
              <a:gd name="connsiteY6" fmla="*/ 6108699 h 6108699"/>
              <a:gd name="connsiteX7" fmla="*/ 6129865 w 12191999"/>
              <a:gd name="connsiteY7" fmla="*/ 6108699 h 6108699"/>
              <a:gd name="connsiteX8" fmla="*/ 3064933 w 12191999"/>
              <a:gd name="connsiteY8" fmla="*/ 4114799 h 6108699"/>
              <a:gd name="connsiteX9" fmla="*/ 6062132 w 12191999"/>
              <a:gd name="connsiteY9" fmla="*/ 4114799 h 6108699"/>
              <a:gd name="connsiteX10" fmla="*/ 6062132 w 12191999"/>
              <a:gd name="connsiteY10" fmla="*/ 6108699 h 6108699"/>
              <a:gd name="connsiteX11" fmla="*/ 3064933 w 12191999"/>
              <a:gd name="connsiteY11" fmla="*/ 6108699 h 6108699"/>
              <a:gd name="connsiteX12" fmla="*/ 0 w 12191999"/>
              <a:gd name="connsiteY12" fmla="*/ 4114799 h 6108699"/>
              <a:gd name="connsiteX13" fmla="*/ 2997200 w 12191999"/>
              <a:gd name="connsiteY13" fmla="*/ 4114799 h 6108699"/>
              <a:gd name="connsiteX14" fmla="*/ 2997200 w 12191999"/>
              <a:gd name="connsiteY14" fmla="*/ 6108699 h 6108699"/>
              <a:gd name="connsiteX15" fmla="*/ 0 w 12191999"/>
              <a:gd name="connsiteY15" fmla="*/ 6108699 h 6108699"/>
              <a:gd name="connsiteX16" fmla="*/ 9194799 w 12191999"/>
              <a:gd name="connsiteY16" fmla="*/ 2057400 h 6108699"/>
              <a:gd name="connsiteX17" fmla="*/ 12191999 w 12191999"/>
              <a:gd name="connsiteY17" fmla="*/ 2057400 h 6108699"/>
              <a:gd name="connsiteX18" fmla="*/ 12191999 w 12191999"/>
              <a:gd name="connsiteY18" fmla="*/ 4051299 h 6108699"/>
              <a:gd name="connsiteX19" fmla="*/ 9194799 w 12191999"/>
              <a:gd name="connsiteY19" fmla="*/ 4051299 h 6108699"/>
              <a:gd name="connsiteX20" fmla="*/ 6129865 w 12191999"/>
              <a:gd name="connsiteY20" fmla="*/ 2057400 h 6108699"/>
              <a:gd name="connsiteX21" fmla="*/ 9127065 w 12191999"/>
              <a:gd name="connsiteY21" fmla="*/ 2057400 h 6108699"/>
              <a:gd name="connsiteX22" fmla="*/ 9127065 w 12191999"/>
              <a:gd name="connsiteY22" fmla="*/ 4051299 h 6108699"/>
              <a:gd name="connsiteX23" fmla="*/ 6129865 w 12191999"/>
              <a:gd name="connsiteY23" fmla="*/ 4051299 h 6108699"/>
              <a:gd name="connsiteX24" fmla="*/ 3064934 w 12191999"/>
              <a:gd name="connsiteY24" fmla="*/ 2057400 h 6108699"/>
              <a:gd name="connsiteX25" fmla="*/ 6062132 w 12191999"/>
              <a:gd name="connsiteY25" fmla="*/ 2057400 h 6108699"/>
              <a:gd name="connsiteX26" fmla="*/ 6062132 w 12191999"/>
              <a:gd name="connsiteY26" fmla="*/ 4051299 h 6108699"/>
              <a:gd name="connsiteX27" fmla="*/ 3064934 w 12191999"/>
              <a:gd name="connsiteY27" fmla="*/ 4051299 h 6108699"/>
              <a:gd name="connsiteX28" fmla="*/ 0 w 12191999"/>
              <a:gd name="connsiteY28" fmla="*/ 2057400 h 6108699"/>
              <a:gd name="connsiteX29" fmla="*/ 2997200 w 12191999"/>
              <a:gd name="connsiteY29" fmla="*/ 2057400 h 6108699"/>
              <a:gd name="connsiteX30" fmla="*/ 2997200 w 12191999"/>
              <a:gd name="connsiteY30" fmla="*/ 4051299 h 6108699"/>
              <a:gd name="connsiteX31" fmla="*/ 0 w 12191999"/>
              <a:gd name="connsiteY31" fmla="*/ 4051299 h 6108699"/>
              <a:gd name="connsiteX32" fmla="*/ 9194799 w 12191999"/>
              <a:gd name="connsiteY32" fmla="*/ 0 h 6108699"/>
              <a:gd name="connsiteX33" fmla="*/ 12191999 w 12191999"/>
              <a:gd name="connsiteY33" fmla="*/ 0 h 6108699"/>
              <a:gd name="connsiteX34" fmla="*/ 12191999 w 12191999"/>
              <a:gd name="connsiteY34" fmla="*/ 1993900 h 6108699"/>
              <a:gd name="connsiteX35" fmla="*/ 9194799 w 12191999"/>
              <a:gd name="connsiteY35" fmla="*/ 1993900 h 6108699"/>
              <a:gd name="connsiteX36" fmla="*/ 6129865 w 12191999"/>
              <a:gd name="connsiteY36" fmla="*/ 0 h 6108699"/>
              <a:gd name="connsiteX37" fmla="*/ 9127065 w 12191999"/>
              <a:gd name="connsiteY37" fmla="*/ 0 h 6108699"/>
              <a:gd name="connsiteX38" fmla="*/ 9127065 w 12191999"/>
              <a:gd name="connsiteY38" fmla="*/ 1993900 h 6108699"/>
              <a:gd name="connsiteX39" fmla="*/ 6129865 w 12191999"/>
              <a:gd name="connsiteY39" fmla="*/ 1993900 h 6108699"/>
              <a:gd name="connsiteX40" fmla="*/ 3064934 w 12191999"/>
              <a:gd name="connsiteY40" fmla="*/ 0 h 6108699"/>
              <a:gd name="connsiteX41" fmla="*/ 6062132 w 12191999"/>
              <a:gd name="connsiteY41" fmla="*/ 0 h 6108699"/>
              <a:gd name="connsiteX42" fmla="*/ 6062132 w 12191999"/>
              <a:gd name="connsiteY42" fmla="*/ 1993900 h 6108699"/>
              <a:gd name="connsiteX43" fmla="*/ 3064934 w 12191999"/>
              <a:gd name="connsiteY43" fmla="*/ 1993900 h 6108699"/>
              <a:gd name="connsiteX44" fmla="*/ 1 w 12191999"/>
              <a:gd name="connsiteY44" fmla="*/ 0 h 6108699"/>
              <a:gd name="connsiteX45" fmla="*/ 2997201 w 12191999"/>
              <a:gd name="connsiteY45" fmla="*/ 0 h 6108699"/>
              <a:gd name="connsiteX46" fmla="*/ 2997201 w 12191999"/>
              <a:gd name="connsiteY46" fmla="*/ 1993900 h 6108699"/>
              <a:gd name="connsiteX47" fmla="*/ 1 w 12191999"/>
              <a:gd name="connsiteY47" fmla="*/ 1993900 h 6108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2191999" h="6108699">
                <a:moveTo>
                  <a:pt x="9194799" y="4114799"/>
                </a:moveTo>
                <a:lnTo>
                  <a:pt x="12191999" y="4114799"/>
                </a:lnTo>
                <a:lnTo>
                  <a:pt x="12191999" y="6108699"/>
                </a:lnTo>
                <a:lnTo>
                  <a:pt x="9194799" y="6108699"/>
                </a:lnTo>
                <a:close/>
                <a:moveTo>
                  <a:pt x="6129865" y="4114799"/>
                </a:moveTo>
                <a:lnTo>
                  <a:pt x="9127065" y="4114799"/>
                </a:lnTo>
                <a:lnTo>
                  <a:pt x="9127065" y="6108699"/>
                </a:lnTo>
                <a:lnTo>
                  <a:pt x="6129865" y="6108699"/>
                </a:lnTo>
                <a:close/>
                <a:moveTo>
                  <a:pt x="3064933" y="4114799"/>
                </a:moveTo>
                <a:lnTo>
                  <a:pt x="6062132" y="4114799"/>
                </a:lnTo>
                <a:lnTo>
                  <a:pt x="6062132" y="6108699"/>
                </a:lnTo>
                <a:lnTo>
                  <a:pt x="3064933" y="6108699"/>
                </a:lnTo>
                <a:close/>
                <a:moveTo>
                  <a:pt x="0" y="4114799"/>
                </a:moveTo>
                <a:lnTo>
                  <a:pt x="2997200" y="4114799"/>
                </a:lnTo>
                <a:lnTo>
                  <a:pt x="2997200" y="6108699"/>
                </a:lnTo>
                <a:lnTo>
                  <a:pt x="0" y="6108699"/>
                </a:lnTo>
                <a:close/>
                <a:moveTo>
                  <a:pt x="9194799" y="2057400"/>
                </a:moveTo>
                <a:lnTo>
                  <a:pt x="12191999" y="2057400"/>
                </a:lnTo>
                <a:lnTo>
                  <a:pt x="12191999" y="4051299"/>
                </a:lnTo>
                <a:lnTo>
                  <a:pt x="9194799" y="4051299"/>
                </a:lnTo>
                <a:close/>
                <a:moveTo>
                  <a:pt x="6129865" y="2057400"/>
                </a:moveTo>
                <a:lnTo>
                  <a:pt x="9127065" y="2057400"/>
                </a:lnTo>
                <a:lnTo>
                  <a:pt x="9127065" y="4051299"/>
                </a:lnTo>
                <a:lnTo>
                  <a:pt x="6129865" y="4051299"/>
                </a:lnTo>
                <a:close/>
                <a:moveTo>
                  <a:pt x="3064934" y="2057400"/>
                </a:moveTo>
                <a:lnTo>
                  <a:pt x="6062132" y="2057400"/>
                </a:lnTo>
                <a:lnTo>
                  <a:pt x="6062132" y="4051299"/>
                </a:lnTo>
                <a:lnTo>
                  <a:pt x="3064934" y="4051299"/>
                </a:lnTo>
                <a:close/>
                <a:moveTo>
                  <a:pt x="0" y="2057400"/>
                </a:moveTo>
                <a:lnTo>
                  <a:pt x="2997200" y="2057400"/>
                </a:lnTo>
                <a:lnTo>
                  <a:pt x="2997200" y="4051299"/>
                </a:lnTo>
                <a:lnTo>
                  <a:pt x="0" y="4051299"/>
                </a:lnTo>
                <a:close/>
                <a:moveTo>
                  <a:pt x="9194799" y="0"/>
                </a:moveTo>
                <a:lnTo>
                  <a:pt x="12191999" y="0"/>
                </a:lnTo>
                <a:lnTo>
                  <a:pt x="12191999" y="1993900"/>
                </a:lnTo>
                <a:lnTo>
                  <a:pt x="9194799" y="1993900"/>
                </a:lnTo>
                <a:close/>
                <a:moveTo>
                  <a:pt x="6129865" y="0"/>
                </a:moveTo>
                <a:lnTo>
                  <a:pt x="9127065" y="0"/>
                </a:lnTo>
                <a:lnTo>
                  <a:pt x="9127065" y="1993900"/>
                </a:lnTo>
                <a:lnTo>
                  <a:pt x="6129865" y="1993900"/>
                </a:lnTo>
                <a:close/>
                <a:moveTo>
                  <a:pt x="3064934" y="0"/>
                </a:moveTo>
                <a:lnTo>
                  <a:pt x="6062132" y="0"/>
                </a:lnTo>
                <a:lnTo>
                  <a:pt x="6062132" y="1993900"/>
                </a:lnTo>
                <a:lnTo>
                  <a:pt x="3064934" y="1993900"/>
                </a:lnTo>
                <a:close/>
                <a:moveTo>
                  <a:pt x="1" y="0"/>
                </a:moveTo>
                <a:lnTo>
                  <a:pt x="2997201" y="0"/>
                </a:lnTo>
                <a:lnTo>
                  <a:pt x="2997201" y="1993900"/>
                </a:lnTo>
                <a:lnTo>
                  <a:pt x="1" y="1993900"/>
                </a:lnTo>
                <a:close/>
              </a:path>
            </a:pathLst>
          </a:custGeom>
          <a:solidFill>
            <a:schemeClr val="bg1">
              <a:lumMod val="95000"/>
            </a:schemeClr>
          </a:solidFill>
        </p:spPr>
        <p:txBody>
          <a:bodyPr vert="horz" wrap="square" lIns="91440" tIns="45720" rIns="91440" bIns="45720" rtlCol="0">
            <a:noAutofit/>
          </a:bodyPr>
          <a:lstStyle>
            <a:lvl1pPr>
              <a:defRPr lang="en-US" sz="1350"/>
            </a:lvl1pPr>
          </a:lstStyle>
          <a:p>
            <a:pPr marL="0" lvl="0" indent="0" algn="ctr">
              <a:buNone/>
            </a:pPr>
            <a:r>
              <a:rPr lang="en-US"/>
              <a:t>Click icon to add picture</a:t>
            </a:r>
          </a:p>
        </p:txBody>
      </p:sp>
      <p:pic>
        <p:nvPicPr>
          <p:cNvPr id="4" name="Picture 3">
            <a:extLst>
              <a:ext uri="{FF2B5EF4-FFF2-40B4-BE49-F238E27FC236}">
                <a16:creationId xmlns:a16="http://schemas.microsoft.com/office/drawing/2014/main" id="{6CA59DD4-F7C4-4D1A-9B47-926D650FE6D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29650" y="0"/>
            <a:ext cx="514350" cy="514350"/>
          </a:xfrm>
          <a:prstGeom prst="rect">
            <a:avLst/>
          </a:prstGeom>
        </p:spPr>
      </p:pic>
    </p:spTree>
    <p:extLst>
      <p:ext uri="{BB962C8B-B14F-4D97-AF65-F5344CB8AC3E}">
        <p14:creationId xmlns:p14="http://schemas.microsoft.com/office/powerpoint/2010/main" val="3542509698"/>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AB4EF4F-0A84-4C50-B171-F044231527B2}"/>
              </a:ext>
            </a:extLst>
          </p:cNvPr>
          <p:cNvSpPr/>
          <p:nvPr userDrawn="1"/>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4" name="Picture Placeholder 6">
            <a:extLst>
              <a:ext uri="{FF2B5EF4-FFF2-40B4-BE49-F238E27FC236}">
                <a16:creationId xmlns:a16="http://schemas.microsoft.com/office/drawing/2014/main" id="{18957288-25D1-4D25-BECD-5A2E6A888185}"/>
              </a:ext>
            </a:extLst>
          </p:cNvPr>
          <p:cNvSpPr>
            <a:spLocks noGrp="1"/>
          </p:cNvSpPr>
          <p:nvPr>
            <p:ph type="pic" sz="quarter" idx="13"/>
          </p:nvPr>
        </p:nvSpPr>
        <p:spPr>
          <a:xfrm>
            <a:off x="278607" y="195263"/>
            <a:ext cx="3369469" cy="4725591"/>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
        <p:nvSpPr>
          <p:cNvPr id="5" name="Picture Placeholder 6">
            <a:extLst>
              <a:ext uri="{FF2B5EF4-FFF2-40B4-BE49-F238E27FC236}">
                <a16:creationId xmlns:a16="http://schemas.microsoft.com/office/drawing/2014/main" id="{D9C7DFC2-3A77-4761-A9AF-98963C5CCA07}"/>
              </a:ext>
            </a:extLst>
          </p:cNvPr>
          <p:cNvSpPr>
            <a:spLocks noGrp="1"/>
          </p:cNvSpPr>
          <p:nvPr>
            <p:ph type="pic" sz="quarter" idx="14"/>
          </p:nvPr>
        </p:nvSpPr>
        <p:spPr>
          <a:xfrm>
            <a:off x="3736182" y="195263"/>
            <a:ext cx="2055019" cy="4725591"/>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
        <p:nvSpPr>
          <p:cNvPr id="6" name="Picture Placeholder 6">
            <a:extLst>
              <a:ext uri="{FF2B5EF4-FFF2-40B4-BE49-F238E27FC236}">
                <a16:creationId xmlns:a16="http://schemas.microsoft.com/office/drawing/2014/main" id="{3F6FD22A-5FDA-45EC-BE49-3C0E30A397B0}"/>
              </a:ext>
            </a:extLst>
          </p:cNvPr>
          <p:cNvSpPr>
            <a:spLocks noGrp="1"/>
          </p:cNvSpPr>
          <p:nvPr>
            <p:ph type="pic" sz="quarter" idx="15"/>
          </p:nvPr>
        </p:nvSpPr>
        <p:spPr>
          <a:xfrm>
            <a:off x="5879307" y="195262"/>
            <a:ext cx="3039666" cy="2852738"/>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
        <p:nvSpPr>
          <p:cNvPr id="7" name="Picture Placeholder 6">
            <a:extLst>
              <a:ext uri="{FF2B5EF4-FFF2-40B4-BE49-F238E27FC236}">
                <a16:creationId xmlns:a16="http://schemas.microsoft.com/office/drawing/2014/main" id="{B64BDA74-9644-41EB-984D-939D27B60F3F}"/>
              </a:ext>
            </a:extLst>
          </p:cNvPr>
          <p:cNvSpPr>
            <a:spLocks noGrp="1"/>
          </p:cNvSpPr>
          <p:nvPr>
            <p:ph type="pic" sz="quarter" idx="16"/>
          </p:nvPr>
        </p:nvSpPr>
        <p:spPr>
          <a:xfrm>
            <a:off x="5879307" y="3124200"/>
            <a:ext cx="3039666" cy="1796654"/>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Tree>
    <p:extLst>
      <p:ext uri="{BB962C8B-B14F-4D97-AF65-F5344CB8AC3E}">
        <p14:creationId xmlns:p14="http://schemas.microsoft.com/office/powerpoint/2010/main" val="3565486975"/>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AB4EF4F-0A84-4C50-B171-F044231527B2}"/>
              </a:ext>
            </a:extLst>
          </p:cNvPr>
          <p:cNvSpPr/>
          <p:nvPr userDrawn="1"/>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4" name="Picture Placeholder 6">
            <a:extLst>
              <a:ext uri="{FF2B5EF4-FFF2-40B4-BE49-F238E27FC236}">
                <a16:creationId xmlns:a16="http://schemas.microsoft.com/office/drawing/2014/main" id="{18957288-25D1-4D25-BECD-5A2E6A888185}"/>
              </a:ext>
            </a:extLst>
          </p:cNvPr>
          <p:cNvSpPr>
            <a:spLocks noGrp="1"/>
          </p:cNvSpPr>
          <p:nvPr>
            <p:ph type="pic" sz="quarter" idx="13"/>
          </p:nvPr>
        </p:nvSpPr>
        <p:spPr>
          <a:xfrm>
            <a:off x="0" y="925116"/>
            <a:ext cx="9144001" cy="3293268"/>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noProof="0"/>
              <a:t>Click icon to add picture</a:t>
            </a:r>
          </a:p>
        </p:txBody>
      </p:sp>
      <p:grpSp>
        <p:nvGrpSpPr>
          <p:cNvPr id="2" name="Group 1">
            <a:extLst>
              <a:ext uri="{FF2B5EF4-FFF2-40B4-BE49-F238E27FC236}">
                <a16:creationId xmlns:a16="http://schemas.microsoft.com/office/drawing/2014/main" id="{18F30468-CC2E-4430-88DD-81D548B988FA}"/>
              </a:ext>
            </a:extLst>
          </p:cNvPr>
          <p:cNvGrpSpPr/>
          <p:nvPr userDrawn="1"/>
        </p:nvGrpSpPr>
        <p:grpSpPr>
          <a:xfrm>
            <a:off x="278606" y="195262"/>
            <a:ext cx="483394" cy="729854"/>
            <a:chOff x="371475" y="671713"/>
            <a:chExt cx="496540" cy="836738"/>
          </a:xfrm>
          <a:solidFill>
            <a:srgbClr val="55BA47"/>
          </a:solidFill>
        </p:grpSpPr>
        <p:sp>
          <p:nvSpPr>
            <p:cNvPr id="8" name="Rectangle 7">
              <a:extLst>
                <a:ext uri="{FF2B5EF4-FFF2-40B4-BE49-F238E27FC236}">
                  <a16:creationId xmlns:a16="http://schemas.microsoft.com/office/drawing/2014/main" id="{BF6F92E0-2218-46A5-A183-84468D9B72A2}"/>
                </a:ext>
              </a:extLst>
            </p:cNvPr>
            <p:cNvSpPr/>
            <p:nvPr userDrawn="1"/>
          </p:nvSpPr>
          <p:spPr>
            <a:xfrm>
              <a:off x="371475" y="1011911"/>
              <a:ext cx="496540" cy="49654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9" name="Rectangle 8">
              <a:extLst>
                <a:ext uri="{FF2B5EF4-FFF2-40B4-BE49-F238E27FC236}">
                  <a16:creationId xmlns:a16="http://schemas.microsoft.com/office/drawing/2014/main" id="{9B476586-864B-4C72-91AF-8CF8796C6DE8}"/>
                </a:ext>
              </a:extLst>
            </p:cNvPr>
            <p:cNvSpPr/>
            <p:nvPr userDrawn="1"/>
          </p:nvSpPr>
          <p:spPr>
            <a:xfrm>
              <a:off x="620587" y="671713"/>
              <a:ext cx="247428" cy="24742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grpSp>
      <p:sp>
        <p:nvSpPr>
          <p:cNvPr id="10" name="Rectangle 9">
            <a:extLst>
              <a:ext uri="{FF2B5EF4-FFF2-40B4-BE49-F238E27FC236}">
                <a16:creationId xmlns:a16="http://schemas.microsoft.com/office/drawing/2014/main" id="{38B3D026-83A3-4D78-8B11-A20A6F47170C}"/>
              </a:ext>
            </a:extLst>
          </p:cNvPr>
          <p:cNvSpPr/>
          <p:nvPr userDrawn="1"/>
        </p:nvSpPr>
        <p:spPr>
          <a:xfrm>
            <a:off x="8096251" y="4231846"/>
            <a:ext cx="1047750" cy="911654"/>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pic>
        <p:nvPicPr>
          <p:cNvPr id="11" name="Picture 10">
            <a:extLst>
              <a:ext uri="{FF2B5EF4-FFF2-40B4-BE49-F238E27FC236}">
                <a16:creationId xmlns:a16="http://schemas.microsoft.com/office/drawing/2014/main" id="{BAF91E93-F815-4720-9E04-7D70203E030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29650" y="0"/>
            <a:ext cx="514350" cy="514350"/>
          </a:xfrm>
          <a:prstGeom prst="rect">
            <a:avLst/>
          </a:prstGeom>
        </p:spPr>
      </p:pic>
    </p:spTree>
    <p:extLst>
      <p:ext uri="{BB962C8B-B14F-4D97-AF65-F5344CB8AC3E}">
        <p14:creationId xmlns:p14="http://schemas.microsoft.com/office/powerpoint/2010/main" val="1233648001"/>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4_Blank">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AB4EF4F-0A84-4C50-B171-F044231527B2}"/>
              </a:ext>
            </a:extLst>
          </p:cNvPr>
          <p:cNvSpPr/>
          <p:nvPr userDrawn="1"/>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11" name="Rectangle 10">
            <a:extLst>
              <a:ext uri="{FF2B5EF4-FFF2-40B4-BE49-F238E27FC236}">
                <a16:creationId xmlns:a16="http://schemas.microsoft.com/office/drawing/2014/main" id="{9171FC10-F7C3-4841-A705-B83FDE093009}"/>
              </a:ext>
            </a:extLst>
          </p:cNvPr>
          <p:cNvSpPr/>
          <p:nvPr userDrawn="1"/>
        </p:nvSpPr>
        <p:spPr>
          <a:xfrm>
            <a:off x="7048501" y="0"/>
            <a:ext cx="2095499" cy="5143500"/>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2" name="Rectangle 1">
            <a:extLst>
              <a:ext uri="{FF2B5EF4-FFF2-40B4-BE49-F238E27FC236}">
                <a16:creationId xmlns:a16="http://schemas.microsoft.com/office/drawing/2014/main" id="{3E5C90C9-B093-4E1D-B955-86758BD7E06A}"/>
              </a:ext>
            </a:extLst>
          </p:cNvPr>
          <p:cNvSpPr/>
          <p:nvPr userDrawn="1"/>
        </p:nvSpPr>
        <p:spPr>
          <a:xfrm>
            <a:off x="8918973" y="0"/>
            <a:ext cx="225028" cy="5143500"/>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4" name="Picture Placeholder 6">
            <a:extLst>
              <a:ext uri="{FF2B5EF4-FFF2-40B4-BE49-F238E27FC236}">
                <a16:creationId xmlns:a16="http://schemas.microsoft.com/office/drawing/2014/main" id="{18957288-25D1-4D25-BECD-5A2E6A888185}"/>
              </a:ext>
            </a:extLst>
          </p:cNvPr>
          <p:cNvSpPr>
            <a:spLocks noGrp="1"/>
          </p:cNvSpPr>
          <p:nvPr>
            <p:ph type="pic" sz="quarter" idx="13"/>
          </p:nvPr>
        </p:nvSpPr>
        <p:spPr>
          <a:xfrm>
            <a:off x="1" y="195263"/>
            <a:ext cx="8918972" cy="4725591"/>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noProof="0"/>
              <a:t>Click icon to add picture</a:t>
            </a:r>
          </a:p>
        </p:txBody>
      </p:sp>
      <p:pic>
        <p:nvPicPr>
          <p:cNvPr id="6" name="Picture 5">
            <a:extLst>
              <a:ext uri="{FF2B5EF4-FFF2-40B4-BE49-F238E27FC236}">
                <a16:creationId xmlns:a16="http://schemas.microsoft.com/office/drawing/2014/main" id="{453AAD02-A5FA-445B-B33C-7C4A267E125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29650" y="0"/>
            <a:ext cx="514350" cy="514350"/>
          </a:xfrm>
          <a:prstGeom prst="rect">
            <a:avLst/>
          </a:prstGeom>
        </p:spPr>
      </p:pic>
    </p:spTree>
    <p:extLst>
      <p:ext uri="{BB962C8B-B14F-4D97-AF65-F5344CB8AC3E}">
        <p14:creationId xmlns:p14="http://schemas.microsoft.com/office/powerpoint/2010/main" val="3084951297"/>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2BA5B3-8B1C-4C1C-B4EB-C9A8AC24AEDE}"/>
              </a:ext>
            </a:extLst>
          </p:cNvPr>
          <p:cNvSpPr>
            <a:spLocks noGrp="1"/>
          </p:cNvSpPr>
          <p:nvPr>
            <p:ph type="title"/>
          </p:nvPr>
        </p:nvSpPr>
        <p:spPr>
          <a:xfrm>
            <a:off x="278607" y="195264"/>
            <a:ext cx="8640365" cy="566737"/>
          </a:xfrm>
        </p:spPr>
        <p:txBody>
          <a:bodyPr/>
          <a:lstStyle/>
          <a:p>
            <a:r>
              <a:rPr lang="en-US"/>
              <a:t>Click to edit Master title style</a:t>
            </a:r>
          </a:p>
        </p:txBody>
      </p:sp>
      <p:sp>
        <p:nvSpPr>
          <p:cNvPr id="9" name="Slide Number Placeholder 8">
            <a:extLst>
              <a:ext uri="{FF2B5EF4-FFF2-40B4-BE49-F238E27FC236}">
                <a16:creationId xmlns:a16="http://schemas.microsoft.com/office/drawing/2014/main" id="{6B54C622-8EF1-4AE4-AB25-19D71A5C547C}"/>
              </a:ext>
            </a:extLst>
          </p:cNvPr>
          <p:cNvSpPr>
            <a:spLocks noGrp="1"/>
          </p:cNvSpPr>
          <p:nvPr>
            <p:ph type="sldNum" sz="quarter" idx="12"/>
          </p:nvPr>
        </p:nvSpPr>
        <p:spPr/>
        <p:txBody>
          <a:bodyPr/>
          <a:lstStyle/>
          <a:p>
            <a:fld id="{03DC2DEF-D2FE-4B45-ABA4-9F153FD1C98A}" type="slidenum">
              <a:rPr lang="en-US" smtClean="0"/>
              <a:t>‹#›</a:t>
            </a:fld>
            <a:endParaRPr lang="en-US"/>
          </a:p>
        </p:txBody>
      </p:sp>
      <p:sp>
        <p:nvSpPr>
          <p:cNvPr id="8" name="Picture Placeholder 6">
            <a:extLst>
              <a:ext uri="{FF2B5EF4-FFF2-40B4-BE49-F238E27FC236}">
                <a16:creationId xmlns:a16="http://schemas.microsoft.com/office/drawing/2014/main" id="{39EF0319-0CF7-4AB8-BE69-FEE9B6C298FE}"/>
              </a:ext>
            </a:extLst>
          </p:cNvPr>
          <p:cNvSpPr>
            <a:spLocks noGrp="1"/>
          </p:cNvSpPr>
          <p:nvPr>
            <p:ph type="pic" sz="quarter" idx="13"/>
          </p:nvPr>
        </p:nvSpPr>
        <p:spPr>
          <a:xfrm>
            <a:off x="278606" y="925116"/>
            <a:ext cx="1849500" cy="3725465"/>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
        <p:nvSpPr>
          <p:cNvPr id="7" name="Rectangle 6">
            <a:extLst>
              <a:ext uri="{FF2B5EF4-FFF2-40B4-BE49-F238E27FC236}">
                <a16:creationId xmlns:a16="http://schemas.microsoft.com/office/drawing/2014/main" id="{02FAA6CD-8686-4F0E-9F34-3D74AC34027E}"/>
              </a:ext>
            </a:extLst>
          </p:cNvPr>
          <p:cNvSpPr/>
          <p:nvPr userDrawn="1"/>
        </p:nvSpPr>
        <p:spPr>
          <a:xfrm>
            <a:off x="2169214" y="925117"/>
            <a:ext cx="2407754" cy="95369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3" name="Text Placeholder 2">
            <a:extLst>
              <a:ext uri="{FF2B5EF4-FFF2-40B4-BE49-F238E27FC236}">
                <a16:creationId xmlns:a16="http://schemas.microsoft.com/office/drawing/2014/main" id="{9DA658D4-2F70-44A3-A7C3-BF6A1D7BE2A9}"/>
              </a:ext>
            </a:extLst>
          </p:cNvPr>
          <p:cNvSpPr>
            <a:spLocks noGrp="1"/>
          </p:cNvSpPr>
          <p:nvPr>
            <p:ph type="body" idx="1"/>
          </p:nvPr>
        </p:nvSpPr>
        <p:spPr>
          <a:xfrm>
            <a:off x="2253334" y="998222"/>
            <a:ext cx="2239514" cy="807477"/>
          </a:xfrm>
        </p:spPr>
        <p:txBody>
          <a:bodyPr anchor="ctr"/>
          <a:lstStyle>
            <a:lvl1pPr marL="0" indent="0">
              <a:buNone/>
              <a:defRPr sz="1800" b="1">
                <a:solidFill>
                  <a:schemeClr val="bg1"/>
                </a:solidFill>
                <a:latin typeface="+mj-l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10" name="Rectangle 9">
            <a:extLst>
              <a:ext uri="{FF2B5EF4-FFF2-40B4-BE49-F238E27FC236}">
                <a16:creationId xmlns:a16="http://schemas.microsoft.com/office/drawing/2014/main" id="{735AFBAA-25FF-494A-937E-3DFC5F737803}"/>
              </a:ext>
            </a:extLst>
          </p:cNvPr>
          <p:cNvSpPr/>
          <p:nvPr userDrawn="1"/>
        </p:nvSpPr>
        <p:spPr>
          <a:xfrm>
            <a:off x="2169214" y="1907188"/>
            <a:ext cx="2407754" cy="2743394"/>
          </a:xfrm>
          <a:prstGeom prst="rect">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4" name="Content Placeholder 3">
            <a:extLst>
              <a:ext uri="{FF2B5EF4-FFF2-40B4-BE49-F238E27FC236}">
                <a16:creationId xmlns:a16="http://schemas.microsoft.com/office/drawing/2014/main" id="{CDF57B0C-62A3-4053-936D-9841C7D76D8B}"/>
              </a:ext>
            </a:extLst>
          </p:cNvPr>
          <p:cNvSpPr>
            <a:spLocks noGrp="1"/>
          </p:cNvSpPr>
          <p:nvPr>
            <p:ph sz="half" idx="2"/>
          </p:nvPr>
        </p:nvSpPr>
        <p:spPr>
          <a:xfrm>
            <a:off x="2253334" y="1967948"/>
            <a:ext cx="2239514" cy="2586660"/>
          </a:xfrm>
        </p:spPr>
        <p:txBody>
          <a:bodyPr>
            <a:normAutofit/>
          </a:bodyPr>
          <a:lstStyle>
            <a:lvl1pPr>
              <a:defRPr sz="1350"/>
            </a:lvl1pPr>
            <a:lvl2pPr>
              <a:defRPr sz="1200"/>
            </a:lvl2pPr>
            <a:lvl3pPr>
              <a:defRPr sz="1050"/>
            </a:lvl3pPr>
            <a:lvl4pPr>
              <a:defRPr sz="900"/>
            </a:lvl4pPr>
            <a:lvl5pP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6">
            <a:extLst>
              <a:ext uri="{FF2B5EF4-FFF2-40B4-BE49-F238E27FC236}">
                <a16:creationId xmlns:a16="http://schemas.microsoft.com/office/drawing/2014/main" id="{F36B08A9-4F2C-4D72-A755-CBF0DAD5A4FC}"/>
              </a:ext>
            </a:extLst>
          </p:cNvPr>
          <p:cNvSpPr>
            <a:spLocks noGrp="1"/>
          </p:cNvSpPr>
          <p:nvPr>
            <p:ph type="pic" sz="quarter" idx="14"/>
          </p:nvPr>
        </p:nvSpPr>
        <p:spPr>
          <a:xfrm>
            <a:off x="4613804" y="925116"/>
            <a:ext cx="1848680" cy="3725465"/>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
        <p:nvSpPr>
          <p:cNvPr id="12" name="Rectangle 11">
            <a:extLst>
              <a:ext uri="{FF2B5EF4-FFF2-40B4-BE49-F238E27FC236}">
                <a16:creationId xmlns:a16="http://schemas.microsoft.com/office/drawing/2014/main" id="{7CD8F79B-BFE6-4B3E-8853-5C61FDFF46D9}"/>
              </a:ext>
            </a:extLst>
          </p:cNvPr>
          <p:cNvSpPr/>
          <p:nvPr userDrawn="1"/>
        </p:nvSpPr>
        <p:spPr>
          <a:xfrm>
            <a:off x="6504849" y="925117"/>
            <a:ext cx="2407754" cy="95369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solidFill>
                <a:schemeClr val="bg1"/>
              </a:solidFill>
            </a:endParaRPr>
          </a:p>
        </p:txBody>
      </p:sp>
      <p:sp>
        <p:nvSpPr>
          <p:cNvPr id="13" name="Rectangle 12">
            <a:extLst>
              <a:ext uri="{FF2B5EF4-FFF2-40B4-BE49-F238E27FC236}">
                <a16:creationId xmlns:a16="http://schemas.microsoft.com/office/drawing/2014/main" id="{33B3569E-E4EC-433C-AFDA-E50961675D8F}"/>
              </a:ext>
            </a:extLst>
          </p:cNvPr>
          <p:cNvSpPr/>
          <p:nvPr userDrawn="1"/>
        </p:nvSpPr>
        <p:spPr>
          <a:xfrm>
            <a:off x="6504848" y="1907188"/>
            <a:ext cx="2407754" cy="2743394"/>
          </a:xfrm>
          <a:prstGeom prst="rect">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5" name="Text Placeholder 4">
            <a:extLst>
              <a:ext uri="{FF2B5EF4-FFF2-40B4-BE49-F238E27FC236}">
                <a16:creationId xmlns:a16="http://schemas.microsoft.com/office/drawing/2014/main" id="{BA2A6524-3EAC-4E27-BF8E-8F87E480F902}"/>
              </a:ext>
            </a:extLst>
          </p:cNvPr>
          <p:cNvSpPr>
            <a:spLocks noGrp="1"/>
          </p:cNvSpPr>
          <p:nvPr>
            <p:ph type="body" sz="quarter" idx="3"/>
          </p:nvPr>
        </p:nvSpPr>
        <p:spPr>
          <a:xfrm>
            <a:off x="6589574" y="999892"/>
            <a:ext cx="2238300" cy="805808"/>
          </a:xfrm>
        </p:spPr>
        <p:txBody>
          <a:bodyPr anchor="ctr"/>
          <a:lstStyle>
            <a:lvl1pPr marL="0" indent="0">
              <a:buNone/>
              <a:defRPr sz="1800" b="1">
                <a:solidFill>
                  <a:schemeClr val="bg1"/>
                </a:solidFill>
                <a:latin typeface="+mj-l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61FB94EC-1786-4ACB-B9A8-28216C7AB699}"/>
              </a:ext>
            </a:extLst>
          </p:cNvPr>
          <p:cNvSpPr>
            <a:spLocks noGrp="1"/>
          </p:cNvSpPr>
          <p:nvPr>
            <p:ph sz="quarter" idx="4"/>
          </p:nvPr>
        </p:nvSpPr>
        <p:spPr>
          <a:xfrm>
            <a:off x="6589574" y="1967948"/>
            <a:ext cx="2238300" cy="2586661"/>
          </a:xfrm>
        </p:spPr>
        <p:txBody>
          <a:bodyPr>
            <a:normAutofit/>
          </a:bodyPr>
          <a:lstStyle>
            <a:lvl1pPr>
              <a:defRPr sz="1350"/>
            </a:lvl1pPr>
            <a:lvl2pPr>
              <a:defRPr sz="1200"/>
            </a:lvl2pPr>
            <a:lvl3pPr>
              <a:defRPr sz="1050"/>
            </a:lvl3pPr>
            <a:lvl4pPr>
              <a:defRPr sz="900"/>
            </a:lvl4pPr>
            <a:lvl5pP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06896894"/>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2BA5B3-8B1C-4C1C-B4EB-C9A8AC24AEDE}"/>
              </a:ext>
            </a:extLst>
          </p:cNvPr>
          <p:cNvSpPr>
            <a:spLocks noGrp="1"/>
          </p:cNvSpPr>
          <p:nvPr>
            <p:ph type="title"/>
          </p:nvPr>
        </p:nvSpPr>
        <p:spPr>
          <a:xfrm>
            <a:off x="278607" y="195264"/>
            <a:ext cx="8640365" cy="566737"/>
          </a:xfrm>
        </p:spPr>
        <p:txBody>
          <a:bodyPr/>
          <a:lstStyle/>
          <a:p>
            <a:r>
              <a:rPr lang="en-US"/>
              <a:t>Click to edit Master title style</a:t>
            </a:r>
          </a:p>
        </p:txBody>
      </p:sp>
      <p:sp>
        <p:nvSpPr>
          <p:cNvPr id="9" name="Slide Number Placeholder 8">
            <a:extLst>
              <a:ext uri="{FF2B5EF4-FFF2-40B4-BE49-F238E27FC236}">
                <a16:creationId xmlns:a16="http://schemas.microsoft.com/office/drawing/2014/main" id="{6B54C622-8EF1-4AE4-AB25-19D71A5C547C}"/>
              </a:ext>
            </a:extLst>
          </p:cNvPr>
          <p:cNvSpPr>
            <a:spLocks noGrp="1"/>
          </p:cNvSpPr>
          <p:nvPr>
            <p:ph type="sldNum" sz="quarter" idx="12"/>
          </p:nvPr>
        </p:nvSpPr>
        <p:spPr/>
        <p:txBody>
          <a:bodyPr/>
          <a:lstStyle/>
          <a:p>
            <a:fld id="{03DC2DEF-D2FE-4B45-ABA4-9F153FD1C98A}" type="slidenum">
              <a:rPr lang="en-US" smtClean="0"/>
              <a:t>‹#›</a:t>
            </a:fld>
            <a:endParaRPr lang="en-US"/>
          </a:p>
        </p:txBody>
      </p:sp>
      <p:sp>
        <p:nvSpPr>
          <p:cNvPr id="8" name="Picture Placeholder 6">
            <a:extLst>
              <a:ext uri="{FF2B5EF4-FFF2-40B4-BE49-F238E27FC236}">
                <a16:creationId xmlns:a16="http://schemas.microsoft.com/office/drawing/2014/main" id="{39EF0319-0CF7-4AB8-BE69-FEE9B6C298FE}"/>
              </a:ext>
            </a:extLst>
          </p:cNvPr>
          <p:cNvSpPr>
            <a:spLocks noGrp="1"/>
          </p:cNvSpPr>
          <p:nvPr>
            <p:ph type="pic" sz="quarter" idx="13"/>
          </p:nvPr>
        </p:nvSpPr>
        <p:spPr>
          <a:xfrm>
            <a:off x="5297871" y="925116"/>
            <a:ext cx="3621101" cy="3725465"/>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
        <p:nvSpPr>
          <p:cNvPr id="7" name="Rectangle 6">
            <a:extLst>
              <a:ext uri="{FF2B5EF4-FFF2-40B4-BE49-F238E27FC236}">
                <a16:creationId xmlns:a16="http://schemas.microsoft.com/office/drawing/2014/main" id="{02FAA6CD-8686-4F0E-9F34-3D74AC34027E}"/>
              </a:ext>
            </a:extLst>
          </p:cNvPr>
          <p:cNvSpPr/>
          <p:nvPr userDrawn="1"/>
        </p:nvSpPr>
        <p:spPr>
          <a:xfrm>
            <a:off x="278608" y="925117"/>
            <a:ext cx="2407754" cy="95369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3" name="Text Placeholder 2">
            <a:extLst>
              <a:ext uri="{FF2B5EF4-FFF2-40B4-BE49-F238E27FC236}">
                <a16:creationId xmlns:a16="http://schemas.microsoft.com/office/drawing/2014/main" id="{9DA658D4-2F70-44A3-A7C3-BF6A1D7BE2A9}"/>
              </a:ext>
            </a:extLst>
          </p:cNvPr>
          <p:cNvSpPr>
            <a:spLocks noGrp="1"/>
          </p:cNvSpPr>
          <p:nvPr>
            <p:ph type="body" idx="1"/>
          </p:nvPr>
        </p:nvSpPr>
        <p:spPr>
          <a:xfrm>
            <a:off x="362728" y="998222"/>
            <a:ext cx="2239514" cy="807477"/>
          </a:xfrm>
        </p:spPr>
        <p:txBody>
          <a:bodyPr anchor="ctr"/>
          <a:lstStyle>
            <a:lvl1pPr marL="0" indent="0">
              <a:buNone/>
              <a:defRPr sz="1800" b="1">
                <a:solidFill>
                  <a:schemeClr val="bg1"/>
                </a:solidFill>
                <a:latin typeface="+mj-l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10" name="Rectangle 9">
            <a:extLst>
              <a:ext uri="{FF2B5EF4-FFF2-40B4-BE49-F238E27FC236}">
                <a16:creationId xmlns:a16="http://schemas.microsoft.com/office/drawing/2014/main" id="{735AFBAA-25FF-494A-937E-3DFC5F737803}"/>
              </a:ext>
            </a:extLst>
          </p:cNvPr>
          <p:cNvSpPr/>
          <p:nvPr userDrawn="1"/>
        </p:nvSpPr>
        <p:spPr>
          <a:xfrm>
            <a:off x="278607" y="1907188"/>
            <a:ext cx="2407754" cy="2743394"/>
          </a:xfrm>
          <a:prstGeom prst="rect">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4" name="Content Placeholder 3">
            <a:extLst>
              <a:ext uri="{FF2B5EF4-FFF2-40B4-BE49-F238E27FC236}">
                <a16:creationId xmlns:a16="http://schemas.microsoft.com/office/drawing/2014/main" id="{CDF57B0C-62A3-4053-936D-9841C7D76D8B}"/>
              </a:ext>
            </a:extLst>
          </p:cNvPr>
          <p:cNvSpPr>
            <a:spLocks noGrp="1"/>
          </p:cNvSpPr>
          <p:nvPr>
            <p:ph sz="half" idx="2"/>
          </p:nvPr>
        </p:nvSpPr>
        <p:spPr>
          <a:xfrm>
            <a:off x="362728" y="1967948"/>
            <a:ext cx="2239514" cy="2586660"/>
          </a:xfrm>
        </p:spPr>
        <p:txBody>
          <a:bodyPr>
            <a:normAutofit/>
          </a:bodyPr>
          <a:lstStyle>
            <a:lvl1pPr>
              <a:defRPr sz="1350"/>
            </a:lvl1pPr>
            <a:lvl2pPr>
              <a:defRPr sz="1200"/>
            </a:lvl2pPr>
            <a:lvl3pPr>
              <a:defRPr sz="1050"/>
            </a:lvl3pPr>
            <a:lvl4pPr>
              <a:defRPr sz="900"/>
            </a:lvl4pPr>
            <a:lvl5pP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Rectangle 11">
            <a:extLst>
              <a:ext uri="{FF2B5EF4-FFF2-40B4-BE49-F238E27FC236}">
                <a16:creationId xmlns:a16="http://schemas.microsoft.com/office/drawing/2014/main" id="{7CD8F79B-BFE6-4B3E-8853-5C61FDFF46D9}"/>
              </a:ext>
            </a:extLst>
          </p:cNvPr>
          <p:cNvSpPr/>
          <p:nvPr userDrawn="1"/>
        </p:nvSpPr>
        <p:spPr>
          <a:xfrm>
            <a:off x="2788240" y="925117"/>
            <a:ext cx="2407754" cy="95369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solidFill>
                <a:schemeClr val="bg1"/>
              </a:solidFill>
            </a:endParaRPr>
          </a:p>
        </p:txBody>
      </p:sp>
      <p:sp>
        <p:nvSpPr>
          <p:cNvPr id="13" name="Rectangle 12">
            <a:extLst>
              <a:ext uri="{FF2B5EF4-FFF2-40B4-BE49-F238E27FC236}">
                <a16:creationId xmlns:a16="http://schemas.microsoft.com/office/drawing/2014/main" id="{33B3569E-E4EC-433C-AFDA-E50961675D8F}"/>
              </a:ext>
            </a:extLst>
          </p:cNvPr>
          <p:cNvSpPr/>
          <p:nvPr userDrawn="1"/>
        </p:nvSpPr>
        <p:spPr>
          <a:xfrm>
            <a:off x="2788239" y="1907188"/>
            <a:ext cx="2407754" cy="2743394"/>
          </a:xfrm>
          <a:prstGeom prst="rect">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5" name="Text Placeholder 4">
            <a:extLst>
              <a:ext uri="{FF2B5EF4-FFF2-40B4-BE49-F238E27FC236}">
                <a16:creationId xmlns:a16="http://schemas.microsoft.com/office/drawing/2014/main" id="{BA2A6524-3EAC-4E27-BF8E-8F87E480F902}"/>
              </a:ext>
            </a:extLst>
          </p:cNvPr>
          <p:cNvSpPr>
            <a:spLocks noGrp="1"/>
          </p:cNvSpPr>
          <p:nvPr>
            <p:ph type="body" sz="quarter" idx="3"/>
          </p:nvPr>
        </p:nvSpPr>
        <p:spPr>
          <a:xfrm>
            <a:off x="2872965" y="999892"/>
            <a:ext cx="2238300" cy="805808"/>
          </a:xfrm>
        </p:spPr>
        <p:txBody>
          <a:bodyPr anchor="ctr"/>
          <a:lstStyle>
            <a:lvl1pPr marL="0" indent="0">
              <a:buNone/>
              <a:defRPr sz="1800" b="1">
                <a:solidFill>
                  <a:schemeClr val="bg1"/>
                </a:solidFill>
                <a:latin typeface="+mj-l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61FB94EC-1786-4ACB-B9A8-28216C7AB699}"/>
              </a:ext>
            </a:extLst>
          </p:cNvPr>
          <p:cNvSpPr>
            <a:spLocks noGrp="1"/>
          </p:cNvSpPr>
          <p:nvPr>
            <p:ph sz="quarter" idx="4"/>
          </p:nvPr>
        </p:nvSpPr>
        <p:spPr>
          <a:xfrm>
            <a:off x="2872965" y="1967948"/>
            <a:ext cx="2238300" cy="2586661"/>
          </a:xfrm>
        </p:spPr>
        <p:txBody>
          <a:bodyPr>
            <a:normAutofit/>
          </a:bodyPr>
          <a:lstStyle>
            <a:lvl1pPr>
              <a:defRPr sz="1350"/>
            </a:lvl1pPr>
            <a:lvl2pPr>
              <a:defRPr sz="1200"/>
            </a:lvl2pPr>
            <a:lvl3pPr>
              <a:defRPr sz="1050"/>
            </a:lvl3pPr>
            <a:lvl4pPr>
              <a:defRPr sz="900"/>
            </a:lvl4pPr>
            <a:lvl5pP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1281379"/>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2BA5B3-8B1C-4C1C-B4EB-C9A8AC24AEDE}"/>
              </a:ext>
            </a:extLst>
          </p:cNvPr>
          <p:cNvSpPr>
            <a:spLocks noGrp="1"/>
          </p:cNvSpPr>
          <p:nvPr>
            <p:ph type="title"/>
          </p:nvPr>
        </p:nvSpPr>
        <p:spPr>
          <a:xfrm>
            <a:off x="278607" y="195264"/>
            <a:ext cx="8640365" cy="566737"/>
          </a:xfrm>
        </p:spPr>
        <p:txBody>
          <a:bodyPr/>
          <a:lstStyle/>
          <a:p>
            <a:r>
              <a:rPr lang="en-US"/>
              <a:t>Click to edit Master title style</a:t>
            </a:r>
          </a:p>
        </p:txBody>
      </p:sp>
      <p:sp>
        <p:nvSpPr>
          <p:cNvPr id="9" name="Slide Number Placeholder 8">
            <a:extLst>
              <a:ext uri="{FF2B5EF4-FFF2-40B4-BE49-F238E27FC236}">
                <a16:creationId xmlns:a16="http://schemas.microsoft.com/office/drawing/2014/main" id="{6B54C622-8EF1-4AE4-AB25-19D71A5C547C}"/>
              </a:ext>
            </a:extLst>
          </p:cNvPr>
          <p:cNvSpPr>
            <a:spLocks noGrp="1"/>
          </p:cNvSpPr>
          <p:nvPr>
            <p:ph type="sldNum" sz="quarter" idx="12"/>
          </p:nvPr>
        </p:nvSpPr>
        <p:spPr/>
        <p:txBody>
          <a:bodyPr/>
          <a:lstStyle/>
          <a:p>
            <a:fld id="{03DC2DEF-D2FE-4B45-ABA4-9F153FD1C98A}" type="slidenum">
              <a:rPr lang="en-US" smtClean="0"/>
              <a:t>‹#›</a:t>
            </a:fld>
            <a:endParaRPr lang="en-US"/>
          </a:p>
        </p:txBody>
      </p:sp>
      <p:sp>
        <p:nvSpPr>
          <p:cNvPr id="8" name="Picture Placeholder 6">
            <a:extLst>
              <a:ext uri="{FF2B5EF4-FFF2-40B4-BE49-F238E27FC236}">
                <a16:creationId xmlns:a16="http://schemas.microsoft.com/office/drawing/2014/main" id="{39EF0319-0CF7-4AB8-BE69-FEE9B6C298FE}"/>
              </a:ext>
            </a:extLst>
          </p:cNvPr>
          <p:cNvSpPr>
            <a:spLocks noGrp="1"/>
          </p:cNvSpPr>
          <p:nvPr>
            <p:ph type="pic" sz="quarter" idx="13"/>
          </p:nvPr>
        </p:nvSpPr>
        <p:spPr>
          <a:xfrm>
            <a:off x="278607" y="925116"/>
            <a:ext cx="8640365" cy="3725465"/>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
        <p:nvSpPr>
          <p:cNvPr id="5" name="Text Placeholder 4">
            <a:extLst>
              <a:ext uri="{FF2B5EF4-FFF2-40B4-BE49-F238E27FC236}">
                <a16:creationId xmlns:a16="http://schemas.microsoft.com/office/drawing/2014/main" id="{BA2A6524-3EAC-4E27-BF8E-8F87E480F902}"/>
              </a:ext>
            </a:extLst>
          </p:cNvPr>
          <p:cNvSpPr>
            <a:spLocks noGrp="1"/>
          </p:cNvSpPr>
          <p:nvPr>
            <p:ph type="body" sz="quarter" idx="3"/>
          </p:nvPr>
        </p:nvSpPr>
        <p:spPr>
          <a:xfrm>
            <a:off x="4696349" y="2182908"/>
            <a:ext cx="3793500" cy="388843"/>
          </a:xfrm>
        </p:spPr>
        <p:txBody>
          <a:bodyPr anchor="ctr">
            <a:normAutofit/>
          </a:bodyPr>
          <a:lstStyle>
            <a:lvl1pPr marL="0" indent="0">
              <a:buNone/>
              <a:defRPr sz="1500" b="1">
                <a:solidFill>
                  <a:schemeClr val="bg1"/>
                </a:solidFill>
                <a:latin typeface="+mj-l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61FB94EC-1786-4ACB-B9A8-28216C7AB699}"/>
              </a:ext>
            </a:extLst>
          </p:cNvPr>
          <p:cNvSpPr>
            <a:spLocks noGrp="1"/>
          </p:cNvSpPr>
          <p:nvPr>
            <p:ph sz="quarter" idx="4"/>
          </p:nvPr>
        </p:nvSpPr>
        <p:spPr>
          <a:xfrm>
            <a:off x="4696349" y="2642565"/>
            <a:ext cx="3793500" cy="1636231"/>
          </a:xfrm>
        </p:spPr>
        <p:txBody>
          <a:bodyPr>
            <a:normAutofit/>
          </a:bodyPr>
          <a:lstStyle>
            <a:lvl1pPr>
              <a:defRPr sz="1200">
                <a:solidFill>
                  <a:schemeClr val="bg1"/>
                </a:solidFill>
              </a:defRPr>
            </a:lvl1pPr>
            <a:lvl2pPr>
              <a:defRPr sz="1050">
                <a:solidFill>
                  <a:schemeClr val="bg1"/>
                </a:solidFill>
              </a:defRPr>
            </a:lvl2pPr>
            <a:lvl3pPr>
              <a:defRPr sz="900">
                <a:solidFill>
                  <a:schemeClr val="bg1"/>
                </a:solidFill>
              </a:defRPr>
            </a:lvl3pPr>
            <a:lvl4pPr>
              <a:defRPr sz="825">
                <a:solidFill>
                  <a:schemeClr val="bg1"/>
                </a:solidFill>
              </a:defRPr>
            </a:lvl4pPr>
            <a:lvl5pPr>
              <a:defRPr sz="825">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ext Placeholder 2">
            <a:extLst>
              <a:ext uri="{FF2B5EF4-FFF2-40B4-BE49-F238E27FC236}">
                <a16:creationId xmlns:a16="http://schemas.microsoft.com/office/drawing/2014/main" id="{9DA658D4-2F70-44A3-A7C3-BF6A1D7BE2A9}"/>
              </a:ext>
            </a:extLst>
          </p:cNvPr>
          <p:cNvSpPr>
            <a:spLocks noGrp="1"/>
          </p:cNvSpPr>
          <p:nvPr>
            <p:ph type="body" idx="1"/>
          </p:nvPr>
        </p:nvSpPr>
        <p:spPr>
          <a:xfrm>
            <a:off x="671357" y="2182908"/>
            <a:ext cx="3793798" cy="388843"/>
          </a:xfrm>
        </p:spPr>
        <p:txBody>
          <a:bodyPr anchor="ctr"/>
          <a:lstStyle>
            <a:lvl1pPr marL="0" indent="0">
              <a:buNone/>
              <a:defRPr sz="1500" b="1">
                <a:solidFill>
                  <a:schemeClr val="bg1"/>
                </a:solidFill>
                <a:latin typeface="+mj-l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CDF57B0C-62A3-4053-936D-9841C7D76D8B}"/>
              </a:ext>
            </a:extLst>
          </p:cNvPr>
          <p:cNvSpPr>
            <a:spLocks noGrp="1"/>
          </p:cNvSpPr>
          <p:nvPr>
            <p:ph sz="half" idx="2"/>
          </p:nvPr>
        </p:nvSpPr>
        <p:spPr>
          <a:xfrm>
            <a:off x="671357" y="2642565"/>
            <a:ext cx="3793798" cy="1636231"/>
          </a:xfrm>
        </p:spPr>
        <p:txBody>
          <a:bodyPr>
            <a:normAutofit/>
          </a:bodyPr>
          <a:lstStyle>
            <a:lvl1pPr>
              <a:defRPr sz="1200">
                <a:solidFill>
                  <a:schemeClr val="bg1"/>
                </a:solidFill>
              </a:defRPr>
            </a:lvl1pPr>
            <a:lvl2pPr>
              <a:defRPr sz="1050">
                <a:solidFill>
                  <a:schemeClr val="bg1"/>
                </a:solidFill>
              </a:defRPr>
            </a:lvl2pPr>
            <a:lvl3pPr>
              <a:defRPr sz="900">
                <a:solidFill>
                  <a:schemeClr val="bg1"/>
                </a:solidFill>
              </a:defRPr>
            </a:lvl3pPr>
            <a:lvl4pPr>
              <a:defRPr sz="825">
                <a:solidFill>
                  <a:schemeClr val="bg1"/>
                </a:solidFill>
              </a:defRPr>
            </a:lvl4pPr>
            <a:lvl5pPr>
              <a:defRPr sz="825">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29572115"/>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3_Comparison">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DB43705-0B3F-4F77-A8BB-08EC09D36A56}"/>
              </a:ext>
            </a:extLst>
          </p:cNvPr>
          <p:cNvSpPr/>
          <p:nvPr userDrawn="1"/>
        </p:nvSpPr>
        <p:spPr>
          <a:xfrm>
            <a:off x="0" y="0"/>
            <a:ext cx="9144000" cy="160972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 name="Title 1">
            <a:extLst>
              <a:ext uri="{FF2B5EF4-FFF2-40B4-BE49-F238E27FC236}">
                <a16:creationId xmlns:a16="http://schemas.microsoft.com/office/drawing/2014/main" id="{9B2BA5B3-8B1C-4C1C-B4EB-C9A8AC24AEDE}"/>
              </a:ext>
            </a:extLst>
          </p:cNvPr>
          <p:cNvSpPr>
            <a:spLocks noGrp="1"/>
          </p:cNvSpPr>
          <p:nvPr>
            <p:ph type="title"/>
          </p:nvPr>
        </p:nvSpPr>
        <p:spPr>
          <a:xfrm>
            <a:off x="278607" y="195264"/>
            <a:ext cx="8640365" cy="566737"/>
          </a:xfrm>
        </p:spPr>
        <p:txBody>
          <a:bodyPr/>
          <a:lstStyle>
            <a:lvl1pPr algn="ctr">
              <a:defRPr>
                <a:solidFill>
                  <a:schemeClr val="bg1"/>
                </a:solidFill>
              </a:defRPr>
            </a:lvl1pPr>
          </a:lstStyle>
          <a:p>
            <a:r>
              <a:rPr lang="en-US"/>
              <a:t>Click to edit Master title style</a:t>
            </a:r>
          </a:p>
        </p:txBody>
      </p:sp>
      <p:sp>
        <p:nvSpPr>
          <p:cNvPr id="9" name="Slide Number Placeholder 8">
            <a:extLst>
              <a:ext uri="{FF2B5EF4-FFF2-40B4-BE49-F238E27FC236}">
                <a16:creationId xmlns:a16="http://schemas.microsoft.com/office/drawing/2014/main" id="{6B54C622-8EF1-4AE4-AB25-19D71A5C547C}"/>
              </a:ext>
            </a:extLst>
          </p:cNvPr>
          <p:cNvSpPr>
            <a:spLocks noGrp="1"/>
          </p:cNvSpPr>
          <p:nvPr>
            <p:ph type="sldNum" sz="quarter" idx="12"/>
          </p:nvPr>
        </p:nvSpPr>
        <p:spPr/>
        <p:txBody>
          <a:bodyPr/>
          <a:lstStyle/>
          <a:p>
            <a:fld id="{03DC2DEF-D2FE-4B45-ABA4-9F153FD1C98A}" type="slidenum">
              <a:rPr lang="en-US" smtClean="0"/>
              <a:t>‹#›</a:t>
            </a:fld>
            <a:endParaRPr lang="en-US"/>
          </a:p>
        </p:txBody>
      </p:sp>
      <p:sp>
        <p:nvSpPr>
          <p:cNvPr id="5" name="Text Placeholder 4">
            <a:extLst>
              <a:ext uri="{FF2B5EF4-FFF2-40B4-BE49-F238E27FC236}">
                <a16:creationId xmlns:a16="http://schemas.microsoft.com/office/drawing/2014/main" id="{BA2A6524-3EAC-4E27-BF8E-8F87E480F902}"/>
              </a:ext>
            </a:extLst>
          </p:cNvPr>
          <p:cNvSpPr>
            <a:spLocks noGrp="1"/>
          </p:cNvSpPr>
          <p:nvPr>
            <p:ph type="body" sz="quarter" idx="3"/>
          </p:nvPr>
        </p:nvSpPr>
        <p:spPr>
          <a:xfrm>
            <a:off x="4696348" y="2725833"/>
            <a:ext cx="4222624" cy="388843"/>
          </a:xfrm>
        </p:spPr>
        <p:txBody>
          <a:bodyPr anchor="ctr">
            <a:normAutofit/>
          </a:bodyPr>
          <a:lstStyle>
            <a:lvl1pPr marL="0" indent="0">
              <a:buNone/>
              <a:defRPr sz="1500" b="1">
                <a:solidFill>
                  <a:schemeClr val="tx1"/>
                </a:solidFill>
                <a:latin typeface="+mj-l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61FB94EC-1786-4ACB-B9A8-28216C7AB699}"/>
              </a:ext>
            </a:extLst>
          </p:cNvPr>
          <p:cNvSpPr>
            <a:spLocks noGrp="1"/>
          </p:cNvSpPr>
          <p:nvPr>
            <p:ph sz="quarter" idx="4"/>
          </p:nvPr>
        </p:nvSpPr>
        <p:spPr>
          <a:xfrm>
            <a:off x="4696348" y="3185491"/>
            <a:ext cx="4222624" cy="1465091"/>
          </a:xfrm>
        </p:spPr>
        <p:txBody>
          <a:bodyPr>
            <a:normAutofit/>
          </a:bodyPr>
          <a:lstStyle>
            <a:lvl1pPr>
              <a:defRPr sz="1350">
                <a:solidFill>
                  <a:schemeClr val="tx1"/>
                </a:solidFill>
              </a:defRPr>
            </a:lvl1pPr>
            <a:lvl2pPr>
              <a:defRPr sz="1200">
                <a:solidFill>
                  <a:schemeClr val="tx1"/>
                </a:solidFill>
              </a:defRPr>
            </a:lvl2pPr>
            <a:lvl3pPr>
              <a:defRPr sz="1050">
                <a:solidFill>
                  <a:schemeClr val="tx1"/>
                </a:solidFill>
              </a:defRPr>
            </a:lvl3pPr>
            <a:lvl4pPr>
              <a:defRPr sz="900">
                <a:solidFill>
                  <a:schemeClr val="tx1"/>
                </a:solidFill>
              </a:defRPr>
            </a:lvl4pPr>
            <a:lvl5pPr>
              <a:defRPr sz="9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ext Placeholder 2">
            <a:extLst>
              <a:ext uri="{FF2B5EF4-FFF2-40B4-BE49-F238E27FC236}">
                <a16:creationId xmlns:a16="http://schemas.microsoft.com/office/drawing/2014/main" id="{9DA658D4-2F70-44A3-A7C3-BF6A1D7BE2A9}"/>
              </a:ext>
            </a:extLst>
          </p:cNvPr>
          <p:cNvSpPr>
            <a:spLocks noGrp="1"/>
          </p:cNvSpPr>
          <p:nvPr>
            <p:ph type="body" idx="1"/>
          </p:nvPr>
        </p:nvSpPr>
        <p:spPr>
          <a:xfrm>
            <a:off x="278607" y="2725833"/>
            <a:ext cx="4186548" cy="388843"/>
          </a:xfrm>
        </p:spPr>
        <p:txBody>
          <a:bodyPr anchor="ctr"/>
          <a:lstStyle>
            <a:lvl1pPr marL="0" indent="0">
              <a:buNone/>
              <a:defRPr sz="1500" b="1">
                <a:solidFill>
                  <a:schemeClr val="tx1"/>
                </a:solidFill>
                <a:latin typeface="+mj-l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CDF57B0C-62A3-4053-936D-9841C7D76D8B}"/>
              </a:ext>
            </a:extLst>
          </p:cNvPr>
          <p:cNvSpPr>
            <a:spLocks noGrp="1"/>
          </p:cNvSpPr>
          <p:nvPr>
            <p:ph sz="half" idx="2"/>
          </p:nvPr>
        </p:nvSpPr>
        <p:spPr>
          <a:xfrm>
            <a:off x="278607" y="3185491"/>
            <a:ext cx="4186548" cy="1465091"/>
          </a:xfrm>
        </p:spPr>
        <p:txBody>
          <a:bodyPr>
            <a:normAutofit/>
          </a:bodyPr>
          <a:lstStyle>
            <a:lvl1pPr>
              <a:defRPr sz="1350">
                <a:solidFill>
                  <a:schemeClr val="tx1"/>
                </a:solidFill>
              </a:defRPr>
            </a:lvl1pPr>
            <a:lvl2pPr>
              <a:defRPr sz="1200">
                <a:solidFill>
                  <a:schemeClr val="tx1"/>
                </a:solidFill>
              </a:defRPr>
            </a:lvl2pPr>
            <a:lvl3pPr>
              <a:defRPr sz="1050">
                <a:solidFill>
                  <a:schemeClr val="tx1"/>
                </a:solidFill>
              </a:defRPr>
            </a:lvl3pPr>
            <a:lvl4pPr>
              <a:defRPr sz="900">
                <a:solidFill>
                  <a:schemeClr val="tx1"/>
                </a:solidFill>
              </a:defRPr>
            </a:lvl4pPr>
            <a:lvl5pPr>
              <a:defRPr sz="9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6">
            <a:extLst>
              <a:ext uri="{FF2B5EF4-FFF2-40B4-BE49-F238E27FC236}">
                <a16:creationId xmlns:a16="http://schemas.microsoft.com/office/drawing/2014/main" id="{16CD8AAD-701B-4F23-AB47-6FC680787135}"/>
              </a:ext>
            </a:extLst>
          </p:cNvPr>
          <p:cNvSpPr>
            <a:spLocks noGrp="1"/>
          </p:cNvSpPr>
          <p:nvPr>
            <p:ph type="pic" sz="quarter" idx="13"/>
          </p:nvPr>
        </p:nvSpPr>
        <p:spPr>
          <a:xfrm>
            <a:off x="278607" y="1195389"/>
            <a:ext cx="4186548" cy="1447177"/>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
        <p:nvSpPr>
          <p:cNvPr id="16" name="Picture Placeholder 6">
            <a:extLst>
              <a:ext uri="{FF2B5EF4-FFF2-40B4-BE49-F238E27FC236}">
                <a16:creationId xmlns:a16="http://schemas.microsoft.com/office/drawing/2014/main" id="{2B9551A7-E41A-4D0E-925B-71270CA0F339}"/>
              </a:ext>
            </a:extLst>
          </p:cNvPr>
          <p:cNvSpPr>
            <a:spLocks noGrp="1"/>
          </p:cNvSpPr>
          <p:nvPr>
            <p:ph type="pic" sz="quarter" idx="14"/>
          </p:nvPr>
        </p:nvSpPr>
        <p:spPr>
          <a:xfrm>
            <a:off x="4711304" y="1195388"/>
            <a:ext cx="4186548" cy="1447177"/>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Tree>
    <p:extLst>
      <p:ext uri="{BB962C8B-B14F-4D97-AF65-F5344CB8AC3E}">
        <p14:creationId xmlns:p14="http://schemas.microsoft.com/office/powerpoint/2010/main" val="451464957"/>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4_Comparison">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990C1024-E4C7-44C6-ADC4-870B3D482C3F}"/>
              </a:ext>
            </a:extLst>
          </p:cNvPr>
          <p:cNvSpPr/>
          <p:nvPr userDrawn="1"/>
        </p:nvSpPr>
        <p:spPr>
          <a:xfrm>
            <a:off x="4830959" y="2821291"/>
            <a:ext cx="4085100" cy="1800716"/>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7" name="Rectangle 6">
            <a:extLst>
              <a:ext uri="{FF2B5EF4-FFF2-40B4-BE49-F238E27FC236}">
                <a16:creationId xmlns:a16="http://schemas.microsoft.com/office/drawing/2014/main" id="{4DB43705-0B3F-4F77-A8BB-08EC09D36A56}"/>
              </a:ext>
            </a:extLst>
          </p:cNvPr>
          <p:cNvSpPr/>
          <p:nvPr userDrawn="1"/>
        </p:nvSpPr>
        <p:spPr>
          <a:xfrm>
            <a:off x="278606" y="953692"/>
            <a:ext cx="4083844" cy="180071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 name="Title 1">
            <a:extLst>
              <a:ext uri="{FF2B5EF4-FFF2-40B4-BE49-F238E27FC236}">
                <a16:creationId xmlns:a16="http://schemas.microsoft.com/office/drawing/2014/main" id="{9B2BA5B3-8B1C-4C1C-B4EB-C9A8AC24AEDE}"/>
              </a:ext>
            </a:extLst>
          </p:cNvPr>
          <p:cNvSpPr>
            <a:spLocks noGrp="1"/>
          </p:cNvSpPr>
          <p:nvPr>
            <p:ph type="title"/>
          </p:nvPr>
        </p:nvSpPr>
        <p:spPr>
          <a:xfrm>
            <a:off x="278607" y="195264"/>
            <a:ext cx="8640365" cy="566737"/>
          </a:xfrm>
        </p:spPr>
        <p:txBody>
          <a:bodyPr/>
          <a:lstStyle>
            <a:lvl1pPr algn="l">
              <a:defRPr>
                <a:solidFill>
                  <a:schemeClr val="tx1"/>
                </a:solidFill>
              </a:defRPr>
            </a:lvl1pPr>
          </a:lstStyle>
          <a:p>
            <a:r>
              <a:rPr lang="en-US"/>
              <a:t>Click to edit Master title style</a:t>
            </a:r>
          </a:p>
        </p:txBody>
      </p:sp>
      <p:sp>
        <p:nvSpPr>
          <p:cNvPr id="9" name="Slide Number Placeholder 8">
            <a:extLst>
              <a:ext uri="{FF2B5EF4-FFF2-40B4-BE49-F238E27FC236}">
                <a16:creationId xmlns:a16="http://schemas.microsoft.com/office/drawing/2014/main" id="{6B54C622-8EF1-4AE4-AB25-19D71A5C547C}"/>
              </a:ext>
            </a:extLst>
          </p:cNvPr>
          <p:cNvSpPr>
            <a:spLocks noGrp="1"/>
          </p:cNvSpPr>
          <p:nvPr>
            <p:ph type="sldNum" sz="quarter" idx="12"/>
          </p:nvPr>
        </p:nvSpPr>
        <p:spPr/>
        <p:txBody>
          <a:bodyPr/>
          <a:lstStyle/>
          <a:p>
            <a:fld id="{03DC2DEF-D2FE-4B45-ABA4-9F153FD1C98A}" type="slidenum">
              <a:rPr lang="en-US" smtClean="0"/>
              <a:t>‹#›</a:t>
            </a:fld>
            <a:endParaRPr lang="en-US"/>
          </a:p>
        </p:txBody>
      </p:sp>
      <p:sp>
        <p:nvSpPr>
          <p:cNvPr id="5" name="Text Placeholder 4">
            <a:extLst>
              <a:ext uri="{FF2B5EF4-FFF2-40B4-BE49-F238E27FC236}">
                <a16:creationId xmlns:a16="http://schemas.microsoft.com/office/drawing/2014/main" id="{BA2A6524-3EAC-4E27-BF8E-8F87E480F902}"/>
              </a:ext>
            </a:extLst>
          </p:cNvPr>
          <p:cNvSpPr>
            <a:spLocks noGrp="1"/>
          </p:cNvSpPr>
          <p:nvPr>
            <p:ph type="body" sz="quarter" idx="3"/>
          </p:nvPr>
        </p:nvSpPr>
        <p:spPr>
          <a:xfrm>
            <a:off x="4957627" y="2967530"/>
            <a:ext cx="3831766" cy="388843"/>
          </a:xfrm>
        </p:spPr>
        <p:txBody>
          <a:bodyPr anchor="ctr">
            <a:normAutofit/>
          </a:bodyPr>
          <a:lstStyle>
            <a:lvl1pPr marL="0" indent="0">
              <a:buNone/>
              <a:defRPr sz="1500" b="1">
                <a:solidFill>
                  <a:schemeClr val="bg1"/>
                </a:solidFill>
                <a:latin typeface="+mj-l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61FB94EC-1786-4ACB-B9A8-28216C7AB699}"/>
              </a:ext>
            </a:extLst>
          </p:cNvPr>
          <p:cNvSpPr>
            <a:spLocks noGrp="1"/>
          </p:cNvSpPr>
          <p:nvPr>
            <p:ph sz="quarter" idx="4"/>
          </p:nvPr>
        </p:nvSpPr>
        <p:spPr>
          <a:xfrm>
            <a:off x="4957627" y="3427188"/>
            <a:ext cx="3831766" cy="1059088"/>
          </a:xfrm>
        </p:spPr>
        <p:txBody>
          <a:bodyPr>
            <a:normAutofit/>
          </a:bodyPr>
          <a:lstStyle>
            <a:lvl1pPr>
              <a:defRPr sz="1200">
                <a:solidFill>
                  <a:schemeClr val="bg1"/>
                </a:solidFill>
              </a:defRPr>
            </a:lvl1pPr>
            <a:lvl2pPr>
              <a:defRPr sz="1050">
                <a:solidFill>
                  <a:schemeClr val="bg1"/>
                </a:solidFill>
              </a:defRPr>
            </a:lvl2pPr>
            <a:lvl3pPr>
              <a:defRPr sz="900">
                <a:solidFill>
                  <a:schemeClr val="bg1"/>
                </a:solidFill>
              </a:defRPr>
            </a:lvl3pPr>
            <a:lvl4pPr>
              <a:defRPr sz="825">
                <a:solidFill>
                  <a:schemeClr val="bg1"/>
                </a:solidFill>
              </a:defRPr>
            </a:lvl4pPr>
            <a:lvl5pPr>
              <a:defRPr sz="825">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ext Placeholder 2">
            <a:extLst>
              <a:ext uri="{FF2B5EF4-FFF2-40B4-BE49-F238E27FC236}">
                <a16:creationId xmlns:a16="http://schemas.microsoft.com/office/drawing/2014/main" id="{9DA658D4-2F70-44A3-A7C3-BF6A1D7BE2A9}"/>
              </a:ext>
            </a:extLst>
          </p:cNvPr>
          <p:cNvSpPr>
            <a:spLocks noGrp="1"/>
          </p:cNvSpPr>
          <p:nvPr>
            <p:ph type="body" idx="1"/>
          </p:nvPr>
        </p:nvSpPr>
        <p:spPr>
          <a:xfrm>
            <a:off x="404877" y="1097058"/>
            <a:ext cx="3831300" cy="388843"/>
          </a:xfrm>
        </p:spPr>
        <p:txBody>
          <a:bodyPr anchor="ctr"/>
          <a:lstStyle>
            <a:lvl1pPr marL="0" indent="0">
              <a:buNone/>
              <a:defRPr sz="1500" b="1">
                <a:solidFill>
                  <a:schemeClr val="bg1"/>
                </a:solidFill>
                <a:latin typeface="+mj-l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CDF57B0C-62A3-4053-936D-9841C7D76D8B}"/>
              </a:ext>
            </a:extLst>
          </p:cNvPr>
          <p:cNvSpPr>
            <a:spLocks noGrp="1"/>
          </p:cNvSpPr>
          <p:nvPr>
            <p:ph sz="half" idx="2"/>
          </p:nvPr>
        </p:nvSpPr>
        <p:spPr>
          <a:xfrm>
            <a:off x="404877" y="1556716"/>
            <a:ext cx="3831300" cy="1043610"/>
          </a:xfrm>
        </p:spPr>
        <p:txBody>
          <a:bodyPr>
            <a:normAutofit/>
          </a:bodyPr>
          <a:lstStyle>
            <a:lvl1pPr>
              <a:defRPr sz="1200">
                <a:solidFill>
                  <a:schemeClr val="bg1"/>
                </a:solidFill>
              </a:defRPr>
            </a:lvl1pPr>
            <a:lvl2pPr>
              <a:defRPr sz="1050">
                <a:solidFill>
                  <a:schemeClr val="bg1"/>
                </a:solidFill>
              </a:defRPr>
            </a:lvl2pPr>
            <a:lvl3pPr>
              <a:defRPr sz="900">
                <a:solidFill>
                  <a:schemeClr val="bg1"/>
                </a:solidFill>
              </a:defRPr>
            </a:lvl3pPr>
            <a:lvl4pPr>
              <a:defRPr sz="825">
                <a:solidFill>
                  <a:schemeClr val="bg1"/>
                </a:solidFill>
              </a:defRPr>
            </a:lvl4pPr>
            <a:lvl5pPr>
              <a:defRPr sz="825">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Picture Placeholder 6">
            <a:extLst>
              <a:ext uri="{FF2B5EF4-FFF2-40B4-BE49-F238E27FC236}">
                <a16:creationId xmlns:a16="http://schemas.microsoft.com/office/drawing/2014/main" id="{9DFBCB44-5019-402B-BEC3-12F7F5526F0E}"/>
              </a:ext>
            </a:extLst>
          </p:cNvPr>
          <p:cNvSpPr>
            <a:spLocks noGrp="1"/>
          </p:cNvSpPr>
          <p:nvPr>
            <p:ph type="pic" sz="quarter" idx="13"/>
          </p:nvPr>
        </p:nvSpPr>
        <p:spPr>
          <a:xfrm>
            <a:off x="4410076" y="953692"/>
            <a:ext cx="4509000" cy="1800716"/>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
        <p:nvSpPr>
          <p:cNvPr id="18" name="Picture Placeholder 6">
            <a:extLst>
              <a:ext uri="{FF2B5EF4-FFF2-40B4-BE49-F238E27FC236}">
                <a16:creationId xmlns:a16="http://schemas.microsoft.com/office/drawing/2014/main" id="{8CD826C9-080C-4638-B261-376BD8B31622}"/>
              </a:ext>
            </a:extLst>
          </p:cNvPr>
          <p:cNvSpPr>
            <a:spLocks noGrp="1"/>
          </p:cNvSpPr>
          <p:nvPr>
            <p:ph type="pic" sz="quarter" idx="14"/>
          </p:nvPr>
        </p:nvSpPr>
        <p:spPr>
          <a:xfrm>
            <a:off x="278606" y="2818702"/>
            <a:ext cx="4508850" cy="1800716"/>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Tree>
    <p:extLst>
      <p:ext uri="{BB962C8B-B14F-4D97-AF65-F5344CB8AC3E}">
        <p14:creationId xmlns:p14="http://schemas.microsoft.com/office/powerpoint/2010/main" val="1880484342"/>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B3C88-F13B-4B5F-920D-B4EFFAA592E5}"/>
              </a:ext>
            </a:extLst>
          </p:cNvPr>
          <p:cNvSpPr>
            <a:spLocks noGrp="1"/>
          </p:cNvSpPr>
          <p:nvPr>
            <p:ph type="title"/>
          </p:nvPr>
        </p:nvSpPr>
        <p:spPr/>
        <p:txBody>
          <a:bodyPr/>
          <a:lstStyle/>
          <a:p>
            <a:r>
              <a:rPr lang="en-US"/>
              <a:t>Click to edit Master title style</a:t>
            </a:r>
          </a:p>
        </p:txBody>
      </p:sp>
      <p:sp>
        <p:nvSpPr>
          <p:cNvPr id="5" name="Slide Number Placeholder 4">
            <a:extLst>
              <a:ext uri="{FF2B5EF4-FFF2-40B4-BE49-F238E27FC236}">
                <a16:creationId xmlns:a16="http://schemas.microsoft.com/office/drawing/2014/main" id="{6E5460C4-49C1-4270-BC58-5EEBC77615CD}"/>
              </a:ext>
            </a:extLst>
          </p:cNvPr>
          <p:cNvSpPr>
            <a:spLocks noGrp="1"/>
          </p:cNvSpPr>
          <p:nvPr>
            <p:ph type="sldNum" sz="quarter" idx="12"/>
          </p:nvPr>
        </p:nvSpPr>
        <p:spPr/>
        <p:txBody>
          <a:bodyPr/>
          <a:lstStyle/>
          <a:p>
            <a:fld id="{03DC2DEF-D2FE-4B45-ABA4-9F153FD1C98A}" type="slidenum">
              <a:rPr lang="en-US" smtClean="0"/>
              <a:t>‹#›</a:t>
            </a:fld>
            <a:endParaRPr lang="en-US"/>
          </a:p>
        </p:txBody>
      </p:sp>
      <p:sp>
        <p:nvSpPr>
          <p:cNvPr id="4" name="Picture Placeholder 6">
            <a:extLst>
              <a:ext uri="{FF2B5EF4-FFF2-40B4-BE49-F238E27FC236}">
                <a16:creationId xmlns:a16="http://schemas.microsoft.com/office/drawing/2014/main" id="{7E138685-E3C5-48A4-8460-3BEDDDEDA6AD}"/>
              </a:ext>
            </a:extLst>
          </p:cNvPr>
          <p:cNvSpPr>
            <a:spLocks noGrp="1"/>
          </p:cNvSpPr>
          <p:nvPr>
            <p:ph type="pic" sz="quarter" idx="13"/>
          </p:nvPr>
        </p:nvSpPr>
        <p:spPr>
          <a:xfrm>
            <a:off x="278607" y="925116"/>
            <a:ext cx="4179094" cy="2980134"/>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
        <p:nvSpPr>
          <p:cNvPr id="6" name="Picture Placeholder 6">
            <a:extLst>
              <a:ext uri="{FF2B5EF4-FFF2-40B4-BE49-F238E27FC236}">
                <a16:creationId xmlns:a16="http://schemas.microsoft.com/office/drawing/2014/main" id="{B6811C8C-D1DA-4EE5-888B-A30D6285BA5D}"/>
              </a:ext>
            </a:extLst>
          </p:cNvPr>
          <p:cNvSpPr>
            <a:spLocks noGrp="1"/>
          </p:cNvSpPr>
          <p:nvPr>
            <p:ph type="pic" sz="quarter" idx="14"/>
          </p:nvPr>
        </p:nvSpPr>
        <p:spPr>
          <a:xfrm>
            <a:off x="4739878" y="1670447"/>
            <a:ext cx="4179094" cy="2980134"/>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
        <p:nvSpPr>
          <p:cNvPr id="7" name="Rectangle 6">
            <a:extLst>
              <a:ext uri="{FF2B5EF4-FFF2-40B4-BE49-F238E27FC236}">
                <a16:creationId xmlns:a16="http://schemas.microsoft.com/office/drawing/2014/main" id="{85661614-E5E5-43DF-A12A-7BE84E58EE3B}"/>
              </a:ext>
            </a:extLst>
          </p:cNvPr>
          <p:cNvSpPr/>
          <p:nvPr userDrawn="1"/>
        </p:nvSpPr>
        <p:spPr>
          <a:xfrm>
            <a:off x="278607" y="3953821"/>
            <a:ext cx="4179094" cy="69676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8" name="Rectangle 7">
            <a:extLst>
              <a:ext uri="{FF2B5EF4-FFF2-40B4-BE49-F238E27FC236}">
                <a16:creationId xmlns:a16="http://schemas.microsoft.com/office/drawing/2014/main" id="{9161B260-71A2-402A-A38D-FE2C484B7F99}"/>
              </a:ext>
            </a:extLst>
          </p:cNvPr>
          <p:cNvSpPr/>
          <p:nvPr userDrawn="1"/>
        </p:nvSpPr>
        <p:spPr>
          <a:xfrm>
            <a:off x="4739877" y="925117"/>
            <a:ext cx="4179094" cy="69676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9" name="Text Placeholder 8">
            <a:extLst>
              <a:ext uri="{FF2B5EF4-FFF2-40B4-BE49-F238E27FC236}">
                <a16:creationId xmlns:a16="http://schemas.microsoft.com/office/drawing/2014/main" id="{B15B70BB-4776-4914-92C9-092579FD6EBE}"/>
              </a:ext>
            </a:extLst>
          </p:cNvPr>
          <p:cNvSpPr>
            <a:spLocks noGrp="1"/>
          </p:cNvSpPr>
          <p:nvPr>
            <p:ph type="body" sz="quarter" idx="15" hasCustomPrompt="1"/>
          </p:nvPr>
        </p:nvSpPr>
        <p:spPr>
          <a:xfrm>
            <a:off x="401240" y="4035500"/>
            <a:ext cx="3933825" cy="533400"/>
          </a:xfrm>
        </p:spPr>
        <p:txBody>
          <a:bodyPr anchor="ctr">
            <a:noAutofit/>
          </a:bodyPr>
          <a:lstStyle>
            <a:lvl1pPr marL="0" indent="0" algn="ctr">
              <a:buNone/>
              <a:defRPr sz="1800" b="1">
                <a:solidFill>
                  <a:schemeClr val="bg1"/>
                </a:solidFill>
                <a:latin typeface="+mj-lt"/>
              </a:defRPr>
            </a:lvl1pPr>
            <a:lvl2pPr marL="342900" indent="0">
              <a:buNone/>
              <a:defRPr sz="1500"/>
            </a:lvl2pPr>
            <a:lvl3pPr marL="685800" indent="0">
              <a:buNone/>
              <a:defRPr sz="1350"/>
            </a:lvl3pPr>
            <a:lvl4pPr marL="1028700" indent="0">
              <a:buNone/>
              <a:defRPr sz="1200"/>
            </a:lvl4pPr>
            <a:lvl5pPr marL="1371600" indent="0">
              <a:buNone/>
              <a:defRPr sz="1200"/>
            </a:lvl5pPr>
          </a:lstStyle>
          <a:p>
            <a:pPr lvl="0"/>
            <a:r>
              <a:rPr lang="en-US"/>
              <a:t>Add your text here</a:t>
            </a:r>
          </a:p>
        </p:txBody>
      </p:sp>
      <p:sp>
        <p:nvSpPr>
          <p:cNvPr id="10" name="Text Placeholder 8">
            <a:extLst>
              <a:ext uri="{FF2B5EF4-FFF2-40B4-BE49-F238E27FC236}">
                <a16:creationId xmlns:a16="http://schemas.microsoft.com/office/drawing/2014/main" id="{58899736-796A-4B23-9534-D8784DD9A238}"/>
              </a:ext>
            </a:extLst>
          </p:cNvPr>
          <p:cNvSpPr>
            <a:spLocks noGrp="1"/>
          </p:cNvSpPr>
          <p:nvPr>
            <p:ph type="body" sz="quarter" idx="16" hasCustomPrompt="1"/>
          </p:nvPr>
        </p:nvSpPr>
        <p:spPr>
          <a:xfrm>
            <a:off x="4862511" y="1006796"/>
            <a:ext cx="3933825" cy="533400"/>
          </a:xfrm>
        </p:spPr>
        <p:txBody>
          <a:bodyPr anchor="ctr">
            <a:noAutofit/>
          </a:bodyPr>
          <a:lstStyle>
            <a:lvl1pPr marL="0" indent="0" algn="ctr">
              <a:buNone/>
              <a:defRPr sz="1800" b="1">
                <a:solidFill>
                  <a:schemeClr val="bg1"/>
                </a:solidFill>
                <a:latin typeface="+mj-lt"/>
              </a:defRPr>
            </a:lvl1pPr>
            <a:lvl2pPr marL="342900" indent="0">
              <a:buNone/>
              <a:defRPr sz="1500"/>
            </a:lvl2pPr>
            <a:lvl3pPr marL="685800" indent="0">
              <a:buNone/>
              <a:defRPr sz="1350"/>
            </a:lvl3pPr>
            <a:lvl4pPr marL="1028700" indent="0">
              <a:buNone/>
              <a:defRPr sz="1200"/>
            </a:lvl4pPr>
            <a:lvl5pPr marL="1371600" indent="0">
              <a:buNone/>
              <a:defRPr sz="1200"/>
            </a:lvl5pPr>
          </a:lstStyle>
          <a:p>
            <a:pPr lvl="0"/>
            <a:r>
              <a:rPr lang="en-US"/>
              <a:t>Add your text here</a:t>
            </a:r>
          </a:p>
        </p:txBody>
      </p:sp>
    </p:spTree>
    <p:extLst>
      <p:ext uri="{BB962C8B-B14F-4D97-AF65-F5344CB8AC3E}">
        <p14:creationId xmlns:p14="http://schemas.microsoft.com/office/powerpoint/2010/main" val="1269580008"/>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565E0AE-C9AC-4E26-B4A4-DDEE620D8979}"/>
              </a:ext>
            </a:extLst>
          </p:cNvPr>
          <p:cNvSpPr/>
          <p:nvPr userDrawn="1"/>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9" name="Text Placeholder 8">
            <a:extLst>
              <a:ext uri="{FF2B5EF4-FFF2-40B4-BE49-F238E27FC236}">
                <a16:creationId xmlns:a16="http://schemas.microsoft.com/office/drawing/2014/main" id="{B15B70BB-4776-4914-92C9-092579FD6EBE}"/>
              </a:ext>
            </a:extLst>
          </p:cNvPr>
          <p:cNvSpPr>
            <a:spLocks noGrp="1"/>
          </p:cNvSpPr>
          <p:nvPr>
            <p:ph type="body" sz="quarter" idx="15" hasCustomPrompt="1"/>
          </p:nvPr>
        </p:nvSpPr>
        <p:spPr>
          <a:xfrm>
            <a:off x="485774" y="3388046"/>
            <a:ext cx="4029072" cy="533400"/>
          </a:xfrm>
        </p:spPr>
        <p:txBody>
          <a:bodyPr anchor="ctr">
            <a:noAutofit/>
          </a:bodyPr>
          <a:lstStyle>
            <a:lvl1pPr marL="0" indent="0" algn="ctr">
              <a:buNone/>
              <a:defRPr sz="1800" b="1">
                <a:solidFill>
                  <a:schemeClr val="tx1"/>
                </a:solidFill>
                <a:latin typeface="+mj-lt"/>
              </a:defRPr>
            </a:lvl1pPr>
            <a:lvl2pPr marL="342900" indent="0">
              <a:buNone/>
              <a:defRPr sz="1500"/>
            </a:lvl2pPr>
            <a:lvl3pPr marL="685800" indent="0">
              <a:buNone/>
              <a:defRPr sz="1350"/>
            </a:lvl3pPr>
            <a:lvl4pPr marL="1028700" indent="0">
              <a:buNone/>
              <a:defRPr sz="1200"/>
            </a:lvl4pPr>
            <a:lvl5pPr marL="1371600" indent="0">
              <a:buNone/>
              <a:defRPr sz="1200"/>
            </a:lvl5pPr>
          </a:lstStyle>
          <a:p>
            <a:pPr lvl="0"/>
            <a:r>
              <a:rPr lang="en-US"/>
              <a:t>Add your text here</a:t>
            </a:r>
          </a:p>
        </p:txBody>
      </p:sp>
      <p:sp>
        <p:nvSpPr>
          <p:cNvPr id="10" name="Text Placeholder 8">
            <a:extLst>
              <a:ext uri="{FF2B5EF4-FFF2-40B4-BE49-F238E27FC236}">
                <a16:creationId xmlns:a16="http://schemas.microsoft.com/office/drawing/2014/main" id="{58899736-796A-4B23-9534-D8784DD9A238}"/>
              </a:ext>
            </a:extLst>
          </p:cNvPr>
          <p:cNvSpPr>
            <a:spLocks noGrp="1"/>
          </p:cNvSpPr>
          <p:nvPr>
            <p:ph type="body" sz="quarter" idx="16" hasCustomPrompt="1"/>
          </p:nvPr>
        </p:nvSpPr>
        <p:spPr>
          <a:xfrm>
            <a:off x="4691062" y="1231579"/>
            <a:ext cx="4029072" cy="533400"/>
          </a:xfrm>
        </p:spPr>
        <p:txBody>
          <a:bodyPr anchor="ctr">
            <a:noAutofit/>
          </a:bodyPr>
          <a:lstStyle>
            <a:lvl1pPr marL="0" indent="0" algn="ctr">
              <a:buNone/>
              <a:defRPr sz="1800" b="1">
                <a:solidFill>
                  <a:schemeClr val="tx1"/>
                </a:solidFill>
                <a:latin typeface="+mj-lt"/>
              </a:defRPr>
            </a:lvl1pPr>
            <a:lvl2pPr marL="342900" indent="0">
              <a:buNone/>
              <a:defRPr sz="1500"/>
            </a:lvl2pPr>
            <a:lvl3pPr marL="685800" indent="0">
              <a:buNone/>
              <a:defRPr sz="1350"/>
            </a:lvl3pPr>
            <a:lvl4pPr marL="1028700" indent="0">
              <a:buNone/>
              <a:defRPr sz="1200"/>
            </a:lvl4pPr>
            <a:lvl5pPr marL="1371600" indent="0">
              <a:buNone/>
              <a:defRPr sz="1200"/>
            </a:lvl5pPr>
          </a:lstStyle>
          <a:p>
            <a:pPr lvl="0"/>
            <a:r>
              <a:rPr lang="en-US"/>
              <a:t>Add your text here</a:t>
            </a:r>
          </a:p>
        </p:txBody>
      </p:sp>
      <p:sp>
        <p:nvSpPr>
          <p:cNvPr id="12" name="Rectangle 11">
            <a:extLst>
              <a:ext uri="{FF2B5EF4-FFF2-40B4-BE49-F238E27FC236}">
                <a16:creationId xmlns:a16="http://schemas.microsoft.com/office/drawing/2014/main" id="{6F023CF6-0A85-4867-A5CF-F75DDBC4C20A}"/>
              </a:ext>
            </a:extLst>
          </p:cNvPr>
          <p:cNvSpPr/>
          <p:nvPr userDrawn="1"/>
        </p:nvSpPr>
        <p:spPr>
          <a:xfrm>
            <a:off x="0" y="0"/>
            <a:ext cx="1390649" cy="131445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3" name="Rectangle 12">
            <a:extLst>
              <a:ext uri="{FF2B5EF4-FFF2-40B4-BE49-F238E27FC236}">
                <a16:creationId xmlns:a16="http://schemas.microsoft.com/office/drawing/2014/main" id="{AF9F3577-4130-4F32-9302-DA8838D30560}"/>
              </a:ext>
            </a:extLst>
          </p:cNvPr>
          <p:cNvSpPr/>
          <p:nvPr userDrawn="1"/>
        </p:nvSpPr>
        <p:spPr>
          <a:xfrm>
            <a:off x="7753351" y="3841911"/>
            <a:ext cx="1390649" cy="131445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4" name="Picture Placeholder 6">
            <a:extLst>
              <a:ext uri="{FF2B5EF4-FFF2-40B4-BE49-F238E27FC236}">
                <a16:creationId xmlns:a16="http://schemas.microsoft.com/office/drawing/2014/main" id="{7E138685-E3C5-48A4-8460-3BEDDDEDA6AD}"/>
              </a:ext>
            </a:extLst>
          </p:cNvPr>
          <p:cNvSpPr>
            <a:spLocks noGrp="1"/>
          </p:cNvSpPr>
          <p:nvPr>
            <p:ph type="pic" sz="quarter" idx="13"/>
          </p:nvPr>
        </p:nvSpPr>
        <p:spPr>
          <a:xfrm>
            <a:off x="485775" y="428626"/>
            <a:ext cx="4029073" cy="2879885"/>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
        <p:nvSpPr>
          <p:cNvPr id="6" name="Picture Placeholder 6">
            <a:extLst>
              <a:ext uri="{FF2B5EF4-FFF2-40B4-BE49-F238E27FC236}">
                <a16:creationId xmlns:a16="http://schemas.microsoft.com/office/drawing/2014/main" id="{B6811C8C-D1DA-4EE5-888B-A30D6285BA5D}"/>
              </a:ext>
            </a:extLst>
          </p:cNvPr>
          <p:cNvSpPr>
            <a:spLocks noGrp="1"/>
          </p:cNvSpPr>
          <p:nvPr>
            <p:ph type="pic" sz="quarter" idx="14"/>
          </p:nvPr>
        </p:nvSpPr>
        <p:spPr>
          <a:xfrm>
            <a:off x="4691061" y="1822129"/>
            <a:ext cx="4029073" cy="2892746"/>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Tree>
    <p:extLst>
      <p:ext uri="{BB962C8B-B14F-4D97-AF65-F5344CB8AC3E}">
        <p14:creationId xmlns:p14="http://schemas.microsoft.com/office/powerpoint/2010/main" val="3408887999"/>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565E0AE-C9AC-4E26-B4A4-DDEE620D8979}"/>
              </a:ext>
            </a:extLst>
          </p:cNvPr>
          <p:cNvSpPr/>
          <p:nvPr userDrawn="1"/>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12" name="Rectangle 11">
            <a:extLst>
              <a:ext uri="{FF2B5EF4-FFF2-40B4-BE49-F238E27FC236}">
                <a16:creationId xmlns:a16="http://schemas.microsoft.com/office/drawing/2014/main" id="{6F023CF6-0A85-4867-A5CF-F75DDBC4C20A}"/>
              </a:ext>
            </a:extLst>
          </p:cNvPr>
          <p:cNvSpPr/>
          <p:nvPr userDrawn="1"/>
        </p:nvSpPr>
        <p:spPr>
          <a:xfrm>
            <a:off x="0" y="1449228"/>
            <a:ext cx="9144000" cy="2187896"/>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4" name="Picture Placeholder 6">
            <a:extLst>
              <a:ext uri="{FF2B5EF4-FFF2-40B4-BE49-F238E27FC236}">
                <a16:creationId xmlns:a16="http://schemas.microsoft.com/office/drawing/2014/main" id="{7E138685-E3C5-48A4-8460-3BEDDDEDA6AD}"/>
              </a:ext>
            </a:extLst>
          </p:cNvPr>
          <p:cNvSpPr>
            <a:spLocks noGrp="1"/>
          </p:cNvSpPr>
          <p:nvPr>
            <p:ph type="pic" sz="quarter" idx="13"/>
          </p:nvPr>
        </p:nvSpPr>
        <p:spPr>
          <a:xfrm>
            <a:off x="485775" y="1103233"/>
            <a:ext cx="4029073" cy="2879885"/>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noProof="0"/>
              <a:t>Click icon to add picture</a:t>
            </a:r>
          </a:p>
        </p:txBody>
      </p:sp>
      <p:sp>
        <p:nvSpPr>
          <p:cNvPr id="6" name="Picture Placeholder 6">
            <a:extLst>
              <a:ext uri="{FF2B5EF4-FFF2-40B4-BE49-F238E27FC236}">
                <a16:creationId xmlns:a16="http://schemas.microsoft.com/office/drawing/2014/main" id="{B6811C8C-D1DA-4EE5-888B-A30D6285BA5D}"/>
              </a:ext>
            </a:extLst>
          </p:cNvPr>
          <p:cNvSpPr>
            <a:spLocks noGrp="1"/>
          </p:cNvSpPr>
          <p:nvPr>
            <p:ph type="pic" sz="quarter" idx="14"/>
          </p:nvPr>
        </p:nvSpPr>
        <p:spPr>
          <a:xfrm>
            <a:off x="4691061" y="1096803"/>
            <a:ext cx="4029073" cy="2892746"/>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noProof="0"/>
              <a:t>Click icon to add picture</a:t>
            </a:r>
          </a:p>
        </p:txBody>
      </p:sp>
      <p:sp>
        <p:nvSpPr>
          <p:cNvPr id="9" name="Text Placeholder 8">
            <a:extLst>
              <a:ext uri="{FF2B5EF4-FFF2-40B4-BE49-F238E27FC236}">
                <a16:creationId xmlns:a16="http://schemas.microsoft.com/office/drawing/2014/main" id="{B15B70BB-4776-4914-92C9-092579FD6EBE}"/>
              </a:ext>
            </a:extLst>
          </p:cNvPr>
          <p:cNvSpPr>
            <a:spLocks noGrp="1"/>
          </p:cNvSpPr>
          <p:nvPr>
            <p:ph type="body" sz="quarter" idx="15" hasCustomPrompt="1"/>
          </p:nvPr>
        </p:nvSpPr>
        <p:spPr>
          <a:xfrm>
            <a:off x="485774" y="4088606"/>
            <a:ext cx="4029072" cy="533400"/>
          </a:xfrm>
        </p:spPr>
        <p:txBody>
          <a:bodyPr anchor="ctr">
            <a:noAutofit/>
          </a:bodyPr>
          <a:lstStyle>
            <a:lvl1pPr marL="0" indent="0" algn="ctr">
              <a:buNone/>
              <a:defRPr sz="1800" b="1">
                <a:solidFill>
                  <a:schemeClr val="tx1"/>
                </a:solidFill>
                <a:latin typeface="+mj-lt"/>
              </a:defRPr>
            </a:lvl1pPr>
            <a:lvl2pPr marL="342900" indent="0">
              <a:buNone/>
              <a:defRPr sz="1500"/>
            </a:lvl2pPr>
            <a:lvl3pPr marL="685800" indent="0">
              <a:buNone/>
              <a:defRPr sz="1350"/>
            </a:lvl3pPr>
            <a:lvl4pPr marL="1028700" indent="0">
              <a:buNone/>
              <a:defRPr sz="1200"/>
            </a:lvl4pPr>
            <a:lvl5pPr marL="1371600" indent="0">
              <a:buNone/>
              <a:defRPr sz="1200"/>
            </a:lvl5pPr>
          </a:lstStyle>
          <a:p>
            <a:pPr lvl="0"/>
            <a:r>
              <a:rPr lang="en-US" noProof="0"/>
              <a:t>Add your text here</a:t>
            </a:r>
          </a:p>
        </p:txBody>
      </p:sp>
      <p:sp>
        <p:nvSpPr>
          <p:cNvPr id="10" name="Text Placeholder 8">
            <a:extLst>
              <a:ext uri="{FF2B5EF4-FFF2-40B4-BE49-F238E27FC236}">
                <a16:creationId xmlns:a16="http://schemas.microsoft.com/office/drawing/2014/main" id="{58899736-796A-4B23-9534-D8784DD9A238}"/>
              </a:ext>
            </a:extLst>
          </p:cNvPr>
          <p:cNvSpPr>
            <a:spLocks noGrp="1"/>
          </p:cNvSpPr>
          <p:nvPr>
            <p:ph type="body" sz="quarter" idx="16" hasCustomPrompt="1"/>
          </p:nvPr>
        </p:nvSpPr>
        <p:spPr>
          <a:xfrm>
            <a:off x="4691061" y="443627"/>
            <a:ext cx="4029072" cy="533400"/>
          </a:xfrm>
        </p:spPr>
        <p:txBody>
          <a:bodyPr anchor="ctr">
            <a:noAutofit/>
          </a:bodyPr>
          <a:lstStyle>
            <a:lvl1pPr marL="0" indent="0" algn="ctr">
              <a:buNone/>
              <a:defRPr sz="1800" b="1">
                <a:solidFill>
                  <a:schemeClr val="tx1"/>
                </a:solidFill>
                <a:latin typeface="+mj-lt"/>
              </a:defRPr>
            </a:lvl1pPr>
            <a:lvl2pPr marL="342900" indent="0">
              <a:buNone/>
              <a:defRPr sz="1500"/>
            </a:lvl2pPr>
            <a:lvl3pPr marL="685800" indent="0">
              <a:buNone/>
              <a:defRPr sz="1350"/>
            </a:lvl3pPr>
            <a:lvl4pPr marL="1028700" indent="0">
              <a:buNone/>
              <a:defRPr sz="1200"/>
            </a:lvl4pPr>
            <a:lvl5pPr marL="1371600" indent="0">
              <a:buNone/>
              <a:defRPr sz="1200"/>
            </a:lvl5pPr>
          </a:lstStyle>
          <a:p>
            <a:pPr lvl="0"/>
            <a:r>
              <a:rPr lang="en-US" noProof="0"/>
              <a:t>Add your text here</a:t>
            </a:r>
          </a:p>
        </p:txBody>
      </p:sp>
      <p:grpSp>
        <p:nvGrpSpPr>
          <p:cNvPr id="14" name="Group 13">
            <a:extLst>
              <a:ext uri="{FF2B5EF4-FFF2-40B4-BE49-F238E27FC236}">
                <a16:creationId xmlns:a16="http://schemas.microsoft.com/office/drawing/2014/main" id="{AF4B4D45-80E3-42F8-B437-4182608210C3}"/>
              </a:ext>
            </a:extLst>
          </p:cNvPr>
          <p:cNvGrpSpPr/>
          <p:nvPr userDrawn="1"/>
        </p:nvGrpSpPr>
        <p:grpSpPr>
          <a:xfrm>
            <a:off x="4040981" y="316825"/>
            <a:ext cx="483394" cy="729854"/>
            <a:chOff x="371475" y="671713"/>
            <a:chExt cx="496540" cy="836738"/>
          </a:xfrm>
          <a:solidFill>
            <a:schemeClr val="accent6"/>
          </a:solidFill>
        </p:grpSpPr>
        <p:sp>
          <p:nvSpPr>
            <p:cNvPr id="15" name="Rectangle 14">
              <a:extLst>
                <a:ext uri="{FF2B5EF4-FFF2-40B4-BE49-F238E27FC236}">
                  <a16:creationId xmlns:a16="http://schemas.microsoft.com/office/drawing/2014/main" id="{D670E361-AF23-4722-9250-CCF26B3C5884}"/>
                </a:ext>
              </a:extLst>
            </p:cNvPr>
            <p:cNvSpPr/>
            <p:nvPr userDrawn="1"/>
          </p:nvSpPr>
          <p:spPr>
            <a:xfrm>
              <a:off x="371475" y="1011911"/>
              <a:ext cx="496540" cy="49654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16" name="Rectangle 15">
              <a:extLst>
                <a:ext uri="{FF2B5EF4-FFF2-40B4-BE49-F238E27FC236}">
                  <a16:creationId xmlns:a16="http://schemas.microsoft.com/office/drawing/2014/main" id="{BDE16CED-9FCD-4407-99EF-FFBE689DA9F1}"/>
                </a:ext>
              </a:extLst>
            </p:cNvPr>
            <p:cNvSpPr/>
            <p:nvPr userDrawn="1"/>
          </p:nvSpPr>
          <p:spPr>
            <a:xfrm>
              <a:off x="620587" y="671713"/>
              <a:ext cx="247428" cy="24742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grpSp>
      <p:grpSp>
        <p:nvGrpSpPr>
          <p:cNvPr id="17" name="Group 16">
            <a:extLst>
              <a:ext uri="{FF2B5EF4-FFF2-40B4-BE49-F238E27FC236}">
                <a16:creationId xmlns:a16="http://schemas.microsoft.com/office/drawing/2014/main" id="{FA147081-5AFB-463F-B27C-7A0C4CA0573B}"/>
              </a:ext>
            </a:extLst>
          </p:cNvPr>
          <p:cNvGrpSpPr/>
          <p:nvPr userDrawn="1"/>
        </p:nvGrpSpPr>
        <p:grpSpPr>
          <a:xfrm flipH="1">
            <a:off x="4686301" y="4088606"/>
            <a:ext cx="483394" cy="729854"/>
            <a:chOff x="371475" y="671713"/>
            <a:chExt cx="496540" cy="836738"/>
          </a:xfrm>
          <a:solidFill>
            <a:schemeClr val="accent6"/>
          </a:solidFill>
        </p:grpSpPr>
        <p:sp>
          <p:nvSpPr>
            <p:cNvPr id="18" name="Rectangle 17">
              <a:extLst>
                <a:ext uri="{FF2B5EF4-FFF2-40B4-BE49-F238E27FC236}">
                  <a16:creationId xmlns:a16="http://schemas.microsoft.com/office/drawing/2014/main" id="{AE24567E-B0AE-4E55-A5FB-3019A9598162}"/>
                </a:ext>
              </a:extLst>
            </p:cNvPr>
            <p:cNvSpPr/>
            <p:nvPr userDrawn="1"/>
          </p:nvSpPr>
          <p:spPr>
            <a:xfrm>
              <a:off x="371475" y="1011911"/>
              <a:ext cx="496540" cy="49654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19" name="Rectangle 18">
              <a:extLst>
                <a:ext uri="{FF2B5EF4-FFF2-40B4-BE49-F238E27FC236}">
                  <a16:creationId xmlns:a16="http://schemas.microsoft.com/office/drawing/2014/main" id="{4918E6C0-B582-4943-9462-FE9740846585}"/>
                </a:ext>
              </a:extLst>
            </p:cNvPr>
            <p:cNvSpPr/>
            <p:nvPr userDrawn="1"/>
          </p:nvSpPr>
          <p:spPr>
            <a:xfrm>
              <a:off x="620587" y="671713"/>
              <a:ext cx="247428" cy="24742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grpSp>
    </p:spTree>
    <p:extLst>
      <p:ext uri="{BB962C8B-B14F-4D97-AF65-F5344CB8AC3E}">
        <p14:creationId xmlns:p14="http://schemas.microsoft.com/office/powerpoint/2010/main" val="3987678117"/>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userDrawn="1">
  <p:cSld name="4_Title Only">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565E0AE-C9AC-4E26-B4A4-DDEE620D8979}"/>
              </a:ext>
            </a:extLst>
          </p:cNvPr>
          <p:cNvSpPr/>
          <p:nvPr userDrawn="1"/>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4" name="Picture Placeholder 6">
            <a:extLst>
              <a:ext uri="{FF2B5EF4-FFF2-40B4-BE49-F238E27FC236}">
                <a16:creationId xmlns:a16="http://schemas.microsoft.com/office/drawing/2014/main" id="{7E138685-E3C5-48A4-8460-3BEDDDEDA6AD}"/>
              </a:ext>
            </a:extLst>
          </p:cNvPr>
          <p:cNvSpPr>
            <a:spLocks noGrp="1"/>
          </p:cNvSpPr>
          <p:nvPr>
            <p:ph type="pic" sz="quarter" idx="13"/>
          </p:nvPr>
        </p:nvSpPr>
        <p:spPr>
          <a:xfrm>
            <a:off x="0" y="0"/>
            <a:ext cx="4514400" cy="5143500"/>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
        <p:nvSpPr>
          <p:cNvPr id="6" name="Picture Placeholder 6">
            <a:extLst>
              <a:ext uri="{FF2B5EF4-FFF2-40B4-BE49-F238E27FC236}">
                <a16:creationId xmlns:a16="http://schemas.microsoft.com/office/drawing/2014/main" id="{B6811C8C-D1DA-4EE5-888B-A30D6285BA5D}"/>
              </a:ext>
            </a:extLst>
          </p:cNvPr>
          <p:cNvSpPr>
            <a:spLocks noGrp="1"/>
          </p:cNvSpPr>
          <p:nvPr>
            <p:ph type="pic" sz="quarter" idx="14"/>
          </p:nvPr>
        </p:nvSpPr>
        <p:spPr>
          <a:xfrm>
            <a:off x="4629151" y="0"/>
            <a:ext cx="4514849" cy="5143500"/>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
        <p:nvSpPr>
          <p:cNvPr id="9" name="Text Placeholder 8">
            <a:extLst>
              <a:ext uri="{FF2B5EF4-FFF2-40B4-BE49-F238E27FC236}">
                <a16:creationId xmlns:a16="http://schemas.microsoft.com/office/drawing/2014/main" id="{B15B70BB-4776-4914-92C9-092579FD6EBE}"/>
              </a:ext>
            </a:extLst>
          </p:cNvPr>
          <p:cNvSpPr>
            <a:spLocks noGrp="1"/>
          </p:cNvSpPr>
          <p:nvPr>
            <p:ph type="body" sz="quarter" idx="15" hasCustomPrompt="1"/>
          </p:nvPr>
        </p:nvSpPr>
        <p:spPr>
          <a:xfrm>
            <a:off x="544013" y="3756422"/>
            <a:ext cx="3682800" cy="533400"/>
          </a:xfrm>
        </p:spPr>
        <p:txBody>
          <a:bodyPr anchor="ctr">
            <a:noAutofit/>
          </a:bodyPr>
          <a:lstStyle>
            <a:lvl1pPr marL="0" indent="0" algn="ctr">
              <a:buNone/>
              <a:defRPr sz="1800" b="1">
                <a:solidFill>
                  <a:schemeClr val="tx1"/>
                </a:solidFill>
                <a:latin typeface="+mj-lt"/>
              </a:defRPr>
            </a:lvl1pPr>
            <a:lvl2pPr marL="342900" indent="0">
              <a:buNone/>
              <a:defRPr sz="1500"/>
            </a:lvl2pPr>
            <a:lvl3pPr marL="685800" indent="0">
              <a:buNone/>
              <a:defRPr sz="1350"/>
            </a:lvl3pPr>
            <a:lvl4pPr marL="1028700" indent="0">
              <a:buNone/>
              <a:defRPr sz="1200"/>
            </a:lvl4pPr>
            <a:lvl5pPr marL="1371600" indent="0">
              <a:buNone/>
              <a:defRPr sz="1200"/>
            </a:lvl5pPr>
          </a:lstStyle>
          <a:p>
            <a:pPr lvl="0"/>
            <a:r>
              <a:rPr lang="en-US"/>
              <a:t>Add your text here</a:t>
            </a:r>
          </a:p>
        </p:txBody>
      </p:sp>
      <p:sp>
        <p:nvSpPr>
          <p:cNvPr id="10" name="Text Placeholder 8">
            <a:extLst>
              <a:ext uri="{FF2B5EF4-FFF2-40B4-BE49-F238E27FC236}">
                <a16:creationId xmlns:a16="http://schemas.microsoft.com/office/drawing/2014/main" id="{58899736-796A-4B23-9534-D8784DD9A238}"/>
              </a:ext>
            </a:extLst>
          </p:cNvPr>
          <p:cNvSpPr>
            <a:spLocks noGrp="1"/>
          </p:cNvSpPr>
          <p:nvPr>
            <p:ph type="body" sz="quarter" idx="16" hasCustomPrompt="1"/>
          </p:nvPr>
        </p:nvSpPr>
        <p:spPr>
          <a:xfrm>
            <a:off x="4976695" y="3756422"/>
            <a:ext cx="3681531" cy="533400"/>
          </a:xfrm>
        </p:spPr>
        <p:txBody>
          <a:bodyPr anchor="ctr">
            <a:noAutofit/>
          </a:bodyPr>
          <a:lstStyle>
            <a:lvl1pPr marL="0" indent="0" algn="ctr">
              <a:buNone/>
              <a:defRPr sz="1800" b="1">
                <a:solidFill>
                  <a:schemeClr val="tx1"/>
                </a:solidFill>
                <a:latin typeface="+mj-lt"/>
              </a:defRPr>
            </a:lvl1pPr>
            <a:lvl2pPr marL="342900" indent="0">
              <a:buNone/>
              <a:defRPr sz="1500"/>
            </a:lvl2pPr>
            <a:lvl3pPr marL="685800" indent="0">
              <a:buNone/>
              <a:defRPr sz="1350"/>
            </a:lvl3pPr>
            <a:lvl4pPr marL="1028700" indent="0">
              <a:buNone/>
              <a:defRPr sz="1200"/>
            </a:lvl4pPr>
            <a:lvl5pPr marL="1371600" indent="0">
              <a:buNone/>
              <a:defRPr sz="1200"/>
            </a:lvl5pPr>
          </a:lstStyle>
          <a:p>
            <a:pPr lvl="0"/>
            <a:r>
              <a:rPr lang="en-US"/>
              <a:t>Add your text here</a:t>
            </a:r>
          </a:p>
        </p:txBody>
      </p:sp>
    </p:spTree>
    <p:extLst>
      <p:ext uri="{BB962C8B-B14F-4D97-AF65-F5344CB8AC3E}">
        <p14:creationId xmlns:p14="http://schemas.microsoft.com/office/powerpoint/2010/main" val="4049954022"/>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userDrawn="1">
  <p:cSld name="3_Title Only">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565E0AE-C9AC-4E26-B4A4-DDEE620D8979}"/>
              </a:ext>
            </a:extLst>
          </p:cNvPr>
          <p:cNvSpPr/>
          <p:nvPr userDrawn="1"/>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2" name="Rectangle 11">
            <a:extLst>
              <a:ext uri="{FF2B5EF4-FFF2-40B4-BE49-F238E27FC236}">
                <a16:creationId xmlns:a16="http://schemas.microsoft.com/office/drawing/2014/main" id="{6F023CF6-0A85-4867-A5CF-F75DDBC4C20A}"/>
              </a:ext>
            </a:extLst>
          </p:cNvPr>
          <p:cNvSpPr/>
          <p:nvPr userDrawn="1"/>
        </p:nvSpPr>
        <p:spPr>
          <a:xfrm>
            <a:off x="0" y="1"/>
            <a:ext cx="4029072" cy="514349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4" name="Picture Placeholder 6">
            <a:extLst>
              <a:ext uri="{FF2B5EF4-FFF2-40B4-BE49-F238E27FC236}">
                <a16:creationId xmlns:a16="http://schemas.microsoft.com/office/drawing/2014/main" id="{7E138685-E3C5-48A4-8460-3BEDDDEDA6AD}"/>
              </a:ext>
            </a:extLst>
          </p:cNvPr>
          <p:cNvSpPr>
            <a:spLocks noGrp="1"/>
          </p:cNvSpPr>
          <p:nvPr>
            <p:ph type="pic" sz="quarter" idx="13"/>
          </p:nvPr>
        </p:nvSpPr>
        <p:spPr>
          <a:xfrm>
            <a:off x="278606" y="195263"/>
            <a:ext cx="4213615" cy="4725590"/>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
        <p:nvSpPr>
          <p:cNvPr id="20" name="Rectangle 19">
            <a:extLst>
              <a:ext uri="{FF2B5EF4-FFF2-40B4-BE49-F238E27FC236}">
                <a16:creationId xmlns:a16="http://schemas.microsoft.com/office/drawing/2014/main" id="{97E2F46B-C34E-40D3-9D43-BBA43EDFC924}"/>
              </a:ext>
            </a:extLst>
          </p:cNvPr>
          <p:cNvSpPr/>
          <p:nvPr userDrawn="1"/>
        </p:nvSpPr>
        <p:spPr>
          <a:xfrm>
            <a:off x="5114930" y="-13692"/>
            <a:ext cx="4029072" cy="5143499"/>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6" name="Picture Placeholder 6">
            <a:extLst>
              <a:ext uri="{FF2B5EF4-FFF2-40B4-BE49-F238E27FC236}">
                <a16:creationId xmlns:a16="http://schemas.microsoft.com/office/drawing/2014/main" id="{B6811C8C-D1DA-4EE5-888B-A30D6285BA5D}"/>
              </a:ext>
            </a:extLst>
          </p:cNvPr>
          <p:cNvSpPr>
            <a:spLocks noGrp="1"/>
          </p:cNvSpPr>
          <p:nvPr>
            <p:ph type="pic" sz="quarter" idx="14"/>
          </p:nvPr>
        </p:nvSpPr>
        <p:spPr>
          <a:xfrm>
            <a:off x="4710110" y="195263"/>
            <a:ext cx="4214700" cy="4725590"/>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
        <p:nvSpPr>
          <p:cNvPr id="9" name="Text Placeholder 8">
            <a:extLst>
              <a:ext uri="{FF2B5EF4-FFF2-40B4-BE49-F238E27FC236}">
                <a16:creationId xmlns:a16="http://schemas.microsoft.com/office/drawing/2014/main" id="{B15B70BB-4776-4914-92C9-092579FD6EBE}"/>
              </a:ext>
            </a:extLst>
          </p:cNvPr>
          <p:cNvSpPr>
            <a:spLocks noGrp="1"/>
          </p:cNvSpPr>
          <p:nvPr>
            <p:ph type="body" sz="quarter" idx="15" hasCustomPrompt="1"/>
          </p:nvPr>
        </p:nvSpPr>
        <p:spPr>
          <a:xfrm>
            <a:off x="544013" y="3756422"/>
            <a:ext cx="3682800" cy="533400"/>
          </a:xfrm>
        </p:spPr>
        <p:txBody>
          <a:bodyPr anchor="ctr">
            <a:noAutofit/>
          </a:bodyPr>
          <a:lstStyle>
            <a:lvl1pPr marL="0" indent="0" algn="ctr">
              <a:buNone/>
              <a:defRPr sz="1800" b="1">
                <a:solidFill>
                  <a:schemeClr val="tx1"/>
                </a:solidFill>
                <a:latin typeface="+mj-lt"/>
              </a:defRPr>
            </a:lvl1pPr>
            <a:lvl2pPr marL="342900" indent="0">
              <a:buNone/>
              <a:defRPr sz="1500"/>
            </a:lvl2pPr>
            <a:lvl3pPr marL="685800" indent="0">
              <a:buNone/>
              <a:defRPr sz="1350"/>
            </a:lvl3pPr>
            <a:lvl4pPr marL="1028700" indent="0">
              <a:buNone/>
              <a:defRPr sz="1200"/>
            </a:lvl4pPr>
            <a:lvl5pPr marL="1371600" indent="0">
              <a:buNone/>
              <a:defRPr sz="1200"/>
            </a:lvl5pPr>
          </a:lstStyle>
          <a:p>
            <a:pPr lvl="0"/>
            <a:r>
              <a:rPr lang="en-US"/>
              <a:t>Add your text here</a:t>
            </a:r>
          </a:p>
        </p:txBody>
      </p:sp>
      <p:sp>
        <p:nvSpPr>
          <p:cNvPr id="10" name="Text Placeholder 8">
            <a:extLst>
              <a:ext uri="{FF2B5EF4-FFF2-40B4-BE49-F238E27FC236}">
                <a16:creationId xmlns:a16="http://schemas.microsoft.com/office/drawing/2014/main" id="{58899736-796A-4B23-9534-D8784DD9A238}"/>
              </a:ext>
            </a:extLst>
          </p:cNvPr>
          <p:cNvSpPr>
            <a:spLocks noGrp="1"/>
          </p:cNvSpPr>
          <p:nvPr>
            <p:ph type="body" sz="quarter" idx="16" hasCustomPrompt="1"/>
          </p:nvPr>
        </p:nvSpPr>
        <p:spPr>
          <a:xfrm>
            <a:off x="4976695" y="3756422"/>
            <a:ext cx="3681531" cy="533400"/>
          </a:xfrm>
        </p:spPr>
        <p:txBody>
          <a:bodyPr anchor="ctr">
            <a:noAutofit/>
          </a:bodyPr>
          <a:lstStyle>
            <a:lvl1pPr marL="0" indent="0" algn="ctr">
              <a:buNone/>
              <a:defRPr sz="1800" b="1">
                <a:solidFill>
                  <a:schemeClr val="tx1"/>
                </a:solidFill>
                <a:latin typeface="+mj-lt"/>
              </a:defRPr>
            </a:lvl1pPr>
            <a:lvl2pPr marL="342900" indent="0">
              <a:buNone/>
              <a:defRPr sz="1500"/>
            </a:lvl2pPr>
            <a:lvl3pPr marL="685800" indent="0">
              <a:buNone/>
              <a:defRPr sz="1350"/>
            </a:lvl3pPr>
            <a:lvl4pPr marL="1028700" indent="0">
              <a:buNone/>
              <a:defRPr sz="1200"/>
            </a:lvl4pPr>
            <a:lvl5pPr marL="1371600" indent="0">
              <a:buNone/>
              <a:defRPr sz="1200"/>
            </a:lvl5pPr>
          </a:lstStyle>
          <a:p>
            <a:pPr lvl="0"/>
            <a:r>
              <a:rPr lang="en-US"/>
              <a:t>Add your text here</a:t>
            </a:r>
          </a:p>
        </p:txBody>
      </p:sp>
    </p:spTree>
    <p:extLst>
      <p:ext uri="{BB962C8B-B14F-4D97-AF65-F5344CB8AC3E}">
        <p14:creationId xmlns:p14="http://schemas.microsoft.com/office/powerpoint/2010/main" val="1475311024"/>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userDrawn="1">
  <p:cSld name="5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B3C88-F13B-4B5F-920D-B4EFFAA592E5}"/>
              </a:ext>
            </a:extLst>
          </p:cNvPr>
          <p:cNvSpPr>
            <a:spLocks noGrp="1"/>
          </p:cNvSpPr>
          <p:nvPr>
            <p:ph type="title"/>
          </p:nvPr>
        </p:nvSpPr>
        <p:spPr/>
        <p:txBody>
          <a:bodyPr/>
          <a:lstStyle/>
          <a:p>
            <a:r>
              <a:rPr lang="en-US"/>
              <a:t>Click to edit Master title style</a:t>
            </a:r>
          </a:p>
        </p:txBody>
      </p:sp>
      <p:sp>
        <p:nvSpPr>
          <p:cNvPr id="5" name="Slide Number Placeholder 4">
            <a:extLst>
              <a:ext uri="{FF2B5EF4-FFF2-40B4-BE49-F238E27FC236}">
                <a16:creationId xmlns:a16="http://schemas.microsoft.com/office/drawing/2014/main" id="{6E5460C4-49C1-4270-BC58-5EEBC77615CD}"/>
              </a:ext>
            </a:extLst>
          </p:cNvPr>
          <p:cNvSpPr>
            <a:spLocks noGrp="1"/>
          </p:cNvSpPr>
          <p:nvPr>
            <p:ph type="sldNum" sz="quarter" idx="12"/>
          </p:nvPr>
        </p:nvSpPr>
        <p:spPr/>
        <p:txBody>
          <a:bodyPr/>
          <a:lstStyle/>
          <a:p>
            <a:fld id="{03DC2DEF-D2FE-4B45-ABA4-9F153FD1C98A}" type="slidenum">
              <a:rPr lang="en-US" smtClean="0"/>
              <a:t>‹#›</a:t>
            </a:fld>
            <a:endParaRPr lang="en-US"/>
          </a:p>
        </p:txBody>
      </p:sp>
      <p:sp>
        <p:nvSpPr>
          <p:cNvPr id="24" name="Rectangle 23">
            <a:extLst>
              <a:ext uri="{FF2B5EF4-FFF2-40B4-BE49-F238E27FC236}">
                <a16:creationId xmlns:a16="http://schemas.microsoft.com/office/drawing/2014/main" id="{E2950CCA-59F9-4C47-A5BA-294E9EDCBABE}"/>
              </a:ext>
            </a:extLst>
          </p:cNvPr>
          <p:cNvSpPr/>
          <p:nvPr userDrawn="1"/>
        </p:nvSpPr>
        <p:spPr>
          <a:xfrm>
            <a:off x="278606" y="925116"/>
            <a:ext cx="2082266" cy="372546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5" name="Rectangle 24">
            <a:extLst>
              <a:ext uri="{FF2B5EF4-FFF2-40B4-BE49-F238E27FC236}">
                <a16:creationId xmlns:a16="http://schemas.microsoft.com/office/drawing/2014/main" id="{EB5BF167-B9E6-4F02-9FA8-3CA79D552F0E}"/>
              </a:ext>
            </a:extLst>
          </p:cNvPr>
          <p:cNvSpPr/>
          <p:nvPr userDrawn="1"/>
        </p:nvSpPr>
        <p:spPr>
          <a:xfrm>
            <a:off x="2464639" y="925116"/>
            <a:ext cx="2082266" cy="372546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6" name="Rectangle 25">
            <a:extLst>
              <a:ext uri="{FF2B5EF4-FFF2-40B4-BE49-F238E27FC236}">
                <a16:creationId xmlns:a16="http://schemas.microsoft.com/office/drawing/2014/main" id="{B48694DE-D82B-49DB-8A45-D1DD4C9BCEF1}"/>
              </a:ext>
            </a:extLst>
          </p:cNvPr>
          <p:cNvSpPr/>
          <p:nvPr userDrawn="1"/>
        </p:nvSpPr>
        <p:spPr>
          <a:xfrm>
            <a:off x="4650673" y="925116"/>
            <a:ext cx="2082266" cy="372546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7" name="Rectangle 26">
            <a:extLst>
              <a:ext uri="{FF2B5EF4-FFF2-40B4-BE49-F238E27FC236}">
                <a16:creationId xmlns:a16="http://schemas.microsoft.com/office/drawing/2014/main" id="{407C1370-8D38-4641-8D37-30A1218A4372}"/>
              </a:ext>
            </a:extLst>
          </p:cNvPr>
          <p:cNvSpPr/>
          <p:nvPr userDrawn="1"/>
        </p:nvSpPr>
        <p:spPr>
          <a:xfrm>
            <a:off x="6836706" y="934642"/>
            <a:ext cx="2082266" cy="372546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cxnSp>
        <p:nvCxnSpPr>
          <p:cNvPr id="29" name="Straight Connector 28">
            <a:extLst>
              <a:ext uri="{FF2B5EF4-FFF2-40B4-BE49-F238E27FC236}">
                <a16:creationId xmlns:a16="http://schemas.microsoft.com/office/drawing/2014/main" id="{CE3EDDE5-9B23-44D7-8546-0B2365B42B16}"/>
              </a:ext>
            </a:extLst>
          </p:cNvPr>
          <p:cNvCxnSpPr/>
          <p:nvPr userDrawn="1"/>
        </p:nvCxnSpPr>
        <p:spPr>
          <a:xfrm>
            <a:off x="443439" y="2790825"/>
            <a:ext cx="17526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B9D259D5-D3C0-4B60-B2D9-9B6DFFD270D8}"/>
              </a:ext>
            </a:extLst>
          </p:cNvPr>
          <p:cNvCxnSpPr/>
          <p:nvPr userDrawn="1"/>
        </p:nvCxnSpPr>
        <p:spPr>
          <a:xfrm>
            <a:off x="2629472" y="2790825"/>
            <a:ext cx="17526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0710C392-9E34-4640-AC70-210A1B8C47B5}"/>
              </a:ext>
            </a:extLst>
          </p:cNvPr>
          <p:cNvCxnSpPr/>
          <p:nvPr userDrawn="1"/>
        </p:nvCxnSpPr>
        <p:spPr>
          <a:xfrm>
            <a:off x="4815506" y="2790825"/>
            <a:ext cx="17526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D7A92E0B-B060-48FA-A650-36894FF4B216}"/>
              </a:ext>
            </a:extLst>
          </p:cNvPr>
          <p:cNvCxnSpPr/>
          <p:nvPr userDrawn="1"/>
        </p:nvCxnSpPr>
        <p:spPr>
          <a:xfrm>
            <a:off x="7001539" y="2790825"/>
            <a:ext cx="17526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4" name="Picture Placeholder 33">
            <a:extLst>
              <a:ext uri="{FF2B5EF4-FFF2-40B4-BE49-F238E27FC236}">
                <a16:creationId xmlns:a16="http://schemas.microsoft.com/office/drawing/2014/main" id="{D9056F2B-EAFD-4A57-BB92-D14816C84DDE}"/>
              </a:ext>
            </a:extLst>
          </p:cNvPr>
          <p:cNvSpPr>
            <a:spLocks noGrp="1"/>
          </p:cNvSpPr>
          <p:nvPr>
            <p:ph type="pic" sz="quarter" idx="13"/>
          </p:nvPr>
        </p:nvSpPr>
        <p:spPr>
          <a:xfrm>
            <a:off x="657225" y="1304925"/>
            <a:ext cx="1266825" cy="1047750"/>
          </a:xfrm>
        </p:spPr>
        <p:txBody>
          <a:bodyPr/>
          <a:lstStyle>
            <a:lvl1pPr marL="0" indent="0" algn="ctr">
              <a:buNone/>
              <a:defRPr>
                <a:solidFill>
                  <a:schemeClr val="bg1"/>
                </a:solidFill>
              </a:defRPr>
            </a:lvl1pPr>
          </a:lstStyle>
          <a:p>
            <a:r>
              <a:rPr lang="en-US"/>
              <a:t>Click icon to add picture</a:t>
            </a:r>
          </a:p>
        </p:txBody>
      </p:sp>
      <p:sp>
        <p:nvSpPr>
          <p:cNvPr id="35" name="Picture Placeholder 33">
            <a:extLst>
              <a:ext uri="{FF2B5EF4-FFF2-40B4-BE49-F238E27FC236}">
                <a16:creationId xmlns:a16="http://schemas.microsoft.com/office/drawing/2014/main" id="{E65006DE-F797-4019-BB72-F484F9FE7E58}"/>
              </a:ext>
            </a:extLst>
          </p:cNvPr>
          <p:cNvSpPr>
            <a:spLocks noGrp="1"/>
          </p:cNvSpPr>
          <p:nvPr>
            <p:ph type="pic" sz="quarter" idx="14"/>
          </p:nvPr>
        </p:nvSpPr>
        <p:spPr>
          <a:xfrm>
            <a:off x="2872360" y="3197424"/>
            <a:ext cx="1266825" cy="1047750"/>
          </a:xfrm>
        </p:spPr>
        <p:txBody>
          <a:bodyPr/>
          <a:lstStyle>
            <a:lvl1pPr marL="0" indent="0" algn="ctr">
              <a:buNone/>
              <a:defRPr>
                <a:solidFill>
                  <a:schemeClr val="bg1"/>
                </a:solidFill>
              </a:defRPr>
            </a:lvl1pPr>
          </a:lstStyle>
          <a:p>
            <a:r>
              <a:rPr lang="en-US"/>
              <a:t>Click icon to add picture</a:t>
            </a:r>
          </a:p>
        </p:txBody>
      </p:sp>
      <p:sp>
        <p:nvSpPr>
          <p:cNvPr id="36" name="Picture Placeholder 33">
            <a:extLst>
              <a:ext uri="{FF2B5EF4-FFF2-40B4-BE49-F238E27FC236}">
                <a16:creationId xmlns:a16="http://schemas.microsoft.com/office/drawing/2014/main" id="{0947D252-5545-4406-8764-B7712464DA56}"/>
              </a:ext>
            </a:extLst>
          </p:cNvPr>
          <p:cNvSpPr>
            <a:spLocks noGrp="1"/>
          </p:cNvSpPr>
          <p:nvPr>
            <p:ph type="pic" sz="quarter" idx="15"/>
          </p:nvPr>
        </p:nvSpPr>
        <p:spPr>
          <a:xfrm>
            <a:off x="5058393" y="1304925"/>
            <a:ext cx="1266825" cy="1047750"/>
          </a:xfrm>
        </p:spPr>
        <p:txBody>
          <a:bodyPr/>
          <a:lstStyle>
            <a:lvl1pPr marL="0" indent="0" algn="ctr">
              <a:buNone/>
              <a:defRPr>
                <a:solidFill>
                  <a:schemeClr val="bg1"/>
                </a:solidFill>
              </a:defRPr>
            </a:lvl1pPr>
          </a:lstStyle>
          <a:p>
            <a:r>
              <a:rPr lang="en-US"/>
              <a:t>Click icon to add picture</a:t>
            </a:r>
          </a:p>
        </p:txBody>
      </p:sp>
      <p:sp>
        <p:nvSpPr>
          <p:cNvPr id="38" name="Picture Placeholder 33">
            <a:extLst>
              <a:ext uri="{FF2B5EF4-FFF2-40B4-BE49-F238E27FC236}">
                <a16:creationId xmlns:a16="http://schemas.microsoft.com/office/drawing/2014/main" id="{DD89F80C-C1D7-4F63-BAD2-F4EE1F9A162F}"/>
              </a:ext>
            </a:extLst>
          </p:cNvPr>
          <p:cNvSpPr>
            <a:spLocks noGrp="1"/>
          </p:cNvSpPr>
          <p:nvPr>
            <p:ph type="pic" sz="quarter" idx="17"/>
          </p:nvPr>
        </p:nvSpPr>
        <p:spPr>
          <a:xfrm>
            <a:off x="7244426" y="3197424"/>
            <a:ext cx="1266825" cy="1047750"/>
          </a:xfrm>
        </p:spPr>
        <p:txBody>
          <a:bodyPr/>
          <a:lstStyle>
            <a:lvl1pPr marL="0" indent="0" algn="ctr">
              <a:buNone/>
              <a:defRPr>
                <a:solidFill>
                  <a:schemeClr val="bg1"/>
                </a:solidFill>
              </a:defRPr>
            </a:lvl1pPr>
          </a:lstStyle>
          <a:p>
            <a:r>
              <a:rPr lang="en-US"/>
              <a:t>Click icon to add picture</a:t>
            </a:r>
          </a:p>
        </p:txBody>
      </p:sp>
      <p:sp>
        <p:nvSpPr>
          <p:cNvPr id="40" name="Text Placeholder 39">
            <a:extLst>
              <a:ext uri="{FF2B5EF4-FFF2-40B4-BE49-F238E27FC236}">
                <a16:creationId xmlns:a16="http://schemas.microsoft.com/office/drawing/2014/main" id="{08BBFEC8-B6BE-4768-9284-26D98C06FFC4}"/>
              </a:ext>
            </a:extLst>
          </p:cNvPr>
          <p:cNvSpPr>
            <a:spLocks noGrp="1"/>
          </p:cNvSpPr>
          <p:nvPr>
            <p:ph type="body" sz="quarter" idx="18" hasCustomPrompt="1"/>
          </p:nvPr>
        </p:nvSpPr>
        <p:spPr>
          <a:xfrm>
            <a:off x="442912" y="2962275"/>
            <a:ext cx="1752600" cy="1390650"/>
          </a:xfrm>
        </p:spPr>
        <p:txBody>
          <a:bodyPr>
            <a:noAutofit/>
          </a:bodyPr>
          <a:lstStyle>
            <a:lvl1pPr marL="0" indent="0" algn="ctr">
              <a:buNone/>
              <a:defRPr sz="1350">
                <a:solidFill>
                  <a:schemeClr val="bg1"/>
                </a:solidFill>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
        <p:nvSpPr>
          <p:cNvPr id="41" name="Text Placeholder 39">
            <a:extLst>
              <a:ext uri="{FF2B5EF4-FFF2-40B4-BE49-F238E27FC236}">
                <a16:creationId xmlns:a16="http://schemas.microsoft.com/office/drawing/2014/main" id="{D12C79C2-427D-418B-8FFA-C27D8F2C986B}"/>
              </a:ext>
            </a:extLst>
          </p:cNvPr>
          <p:cNvSpPr>
            <a:spLocks noGrp="1"/>
          </p:cNvSpPr>
          <p:nvPr>
            <p:ph type="body" sz="quarter" idx="19" hasCustomPrompt="1"/>
          </p:nvPr>
        </p:nvSpPr>
        <p:spPr>
          <a:xfrm>
            <a:off x="2629472" y="1196876"/>
            <a:ext cx="1752600" cy="1390650"/>
          </a:xfrm>
        </p:spPr>
        <p:txBody>
          <a:bodyPr anchor="b">
            <a:noAutofit/>
          </a:bodyPr>
          <a:lstStyle>
            <a:lvl1pPr marL="0" indent="0" algn="ctr">
              <a:buNone/>
              <a:defRPr sz="1350">
                <a:solidFill>
                  <a:schemeClr val="bg1"/>
                </a:solidFill>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
        <p:nvSpPr>
          <p:cNvPr id="42" name="Text Placeholder 39">
            <a:extLst>
              <a:ext uri="{FF2B5EF4-FFF2-40B4-BE49-F238E27FC236}">
                <a16:creationId xmlns:a16="http://schemas.microsoft.com/office/drawing/2014/main" id="{0FD568C4-A06D-4A56-B7D6-AF338F5C329A}"/>
              </a:ext>
            </a:extLst>
          </p:cNvPr>
          <p:cNvSpPr>
            <a:spLocks noGrp="1"/>
          </p:cNvSpPr>
          <p:nvPr>
            <p:ph type="body" sz="quarter" idx="20" hasCustomPrompt="1"/>
          </p:nvPr>
        </p:nvSpPr>
        <p:spPr>
          <a:xfrm>
            <a:off x="4815506" y="2962275"/>
            <a:ext cx="1752600" cy="1390650"/>
          </a:xfrm>
        </p:spPr>
        <p:txBody>
          <a:bodyPr>
            <a:noAutofit/>
          </a:bodyPr>
          <a:lstStyle>
            <a:lvl1pPr marL="0" indent="0" algn="ctr">
              <a:buNone/>
              <a:defRPr sz="1350">
                <a:solidFill>
                  <a:schemeClr val="bg1"/>
                </a:solidFill>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
        <p:nvSpPr>
          <p:cNvPr id="43" name="Text Placeholder 39">
            <a:extLst>
              <a:ext uri="{FF2B5EF4-FFF2-40B4-BE49-F238E27FC236}">
                <a16:creationId xmlns:a16="http://schemas.microsoft.com/office/drawing/2014/main" id="{76B41443-1233-4172-B61C-7CC516D88802}"/>
              </a:ext>
            </a:extLst>
          </p:cNvPr>
          <p:cNvSpPr>
            <a:spLocks noGrp="1"/>
          </p:cNvSpPr>
          <p:nvPr>
            <p:ph type="body" sz="quarter" idx="21" hasCustomPrompt="1"/>
          </p:nvPr>
        </p:nvSpPr>
        <p:spPr>
          <a:xfrm>
            <a:off x="7001539" y="1196876"/>
            <a:ext cx="1752600" cy="1390650"/>
          </a:xfrm>
        </p:spPr>
        <p:txBody>
          <a:bodyPr anchor="b">
            <a:noAutofit/>
          </a:bodyPr>
          <a:lstStyle>
            <a:lvl1pPr marL="0" indent="0" algn="ctr">
              <a:buNone/>
              <a:defRPr sz="1350">
                <a:solidFill>
                  <a:schemeClr val="bg1"/>
                </a:solidFill>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Tree>
    <p:extLst>
      <p:ext uri="{BB962C8B-B14F-4D97-AF65-F5344CB8AC3E}">
        <p14:creationId xmlns:p14="http://schemas.microsoft.com/office/powerpoint/2010/main" val="2727658197"/>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userDrawn="1">
  <p:cSld name="6_Title Only">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6B607F24-5B01-4964-9736-E876BC347E55}"/>
              </a:ext>
            </a:extLst>
          </p:cNvPr>
          <p:cNvSpPr/>
          <p:nvPr userDrawn="1"/>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 name="Title 1">
            <a:extLst>
              <a:ext uri="{FF2B5EF4-FFF2-40B4-BE49-F238E27FC236}">
                <a16:creationId xmlns:a16="http://schemas.microsoft.com/office/drawing/2014/main" id="{BADB3C88-F13B-4B5F-920D-B4EFFAA592E5}"/>
              </a:ext>
            </a:extLst>
          </p:cNvPr>
          <p:cNvSpPr>
            <a:spLocks noGrp="1"/>
          </p:cNvSpPr>
          <p:nvPr>
            <p:ph type="title"/>
          </p:nvPr>
        </p:nvSpPr>
        <p:spPr>
          <a:xfrm>
            <a:off x="278607" y="195263"/>
            <a:ext cx="4626355" cy="569118"/>
          </a:xfrm>
        </p:spPr>
        <p:txBody>
          <a:bodyPr/>
          <a:lstStyle/>
          <a:p>
            <a:r>
              <a:rPr lang="en-US"/>
              <a:t>Click to edit Master title style</a:t>
            </a:r>
          </a:p>
        </p:txBody>
      </p:sp>
      <p:sp>
        <p:nvSpPr>
          <p:cNvPr id="24" name="Rectangle 23">
            <a:extLst>
              <a:ext uri="{FF2B5EF4-FFF2-40B4-BE49-F238E27FC236}">
                <a16:creationId xmlns:a16="http://schemas.microsoft.com/office/drawing/2014/main" id="{E2950CCA-59F9-4C47-A5BA-294E9EDCBABE}"/>
              </a:ext>
            </a:extLst>
          </p:cNvPr>
          <p:cNvSpPr/>
          <p:nvPr userDrawn="1"/>
        </p:nvSpPr>
        <p:spPr>
          <a:xfrm>
            <a:off x="5076826" y="0"/>
            <a:ext cx="2033312" cy="1714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2" name="Rectangle 21">
            <a:extLst>
              <a:ext uri="{FF2B5EF4-FFF2-40B4-BE49-F238E27FC236}">
                <a16:creationId xmlns:a16="http://schemas.microsoft.com/office/drawing/2014/main" id="{F44232AA-36A1-4A85-8868-9D12848EB106}"/>
              </a:ext>
            </a:extLst>
          </p:cNvPr>
          <p:cNvSpPr/>
          <p:nvPr userDrawn="1"/>
        </p:nvSpPr>
        <p:spPr>
          <a:xfrm>
            <a:off x="7110688" y="1714500"/>
            <a:ext cx="2033312" cy="1714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3" name="Rectangle 22">
            <a:extLst>
              <a:ext uri="{FF2B5EF4-FFF2-40B4-BE49-F238E27FC236}">
                <a16:creationId xmlns:a16="http://schemas.microsoft.com/office/drawing/2014/main" id="{0B045D93-056D-486E-A634-890ECB9AF9C2}"/>
              </a:ext>
            </a:extLst>
          </p:cNvPr>
          <p:cNvSpPr/>
          <p:nvPr userDrawn="1"/>
        </p:nvSpPr>
        <p:spPr>
          <a:xfrm>
            <a:off x="5076825" y="3429000"/>
            <a:ext cx="2033312" cy="17145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8" name="Rectangle 27">
            <a:extLst>
              <a:ext uri="{FF2B5EF4-FFF2-40B4-BE49-F238E27FC236}">
                <a16:creationId xmlns:a16="http://schemas.microsoft.com/office/drawing/2014/main" id="{567CD5E4-19A9-4EFD-BBF1-2B1FBC9BB9BD}"/>
              </a:ext>
            </a:extLst>
          </p:cNvPr>
          <p:cNvSpPr/>
          <p:nvPr userDrawn="1"/>
        </p:nvSpPr>
        <p:spPr>
          <a:xfrm>
            <a:off x="7110688" y="0"/>
            <a:ext cx="2033312" cy="17145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33" name="Rectangle 32">
            <a:extLst>
              <a:ext uri="{FF2B5EF4-FFF2-40B4-BE49-F238E27FC236}">
                <a16:creationId xmlns:a16="http://schemas.microsoft.com/office/drawing/2014/main" id="{AA533582-AC3E-4F3B-9602-085EB97AD294}"/>
              </a:ext>
            </a:extLst>
          </p:cNvPr>
          <p:cNvSpPr/>
          <p:nvPr userDrawn="1"/>
        </p:nvSpPr>
        <p:spPr>
          <a:xfrm>
            <a:off x="5076273" y="1714500"/>
            <a:ext cx="2033312" cy="17145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37" name="Rectangle 36">
            <a:extLst>
              <a:ext uri="{FF2B5EF4-FFF2-40B4-BE49-F238E27FC236}">
                <a16:creationId xmlns:a16="http://schemas.microsoft.com/office/drawing/2014/main" id="{CF0B1BD9-4AC2-4549-9001-383664C7F224}"/>
              </a:ext>
            </a:extLst>
          </p:cNvPr>
          <p:cNvSpPr/>
          <p:nvPr userDrawn="1"/>
        </p:nvSpPr>
        <p:spPr>
          <a:xfrm>
            <a:off x="7110688" y="3429000"/>
            <a:ext cx="2033312" cy="17145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4" name="Isosceles Triangle 3">
            <a:extLst>
              <a:ext uri="{FF2B5EF4-FFF2-40B4-BE49-F238E27FC236}">
                <a16:creationId xmlns:a16="http://schemas.microsoft.com/office/drawing/2014/main" id="{32B2DC05-AAD7-458D-B737-BE8CCA1FFA99}"/>
              </a:ext>
            </a:extLst>
          </p:cNvPr>
          <p:cNvSpPr/>
          <p:nvPr userDrawn="1"/>
        </p:nvSpPr>
        <p:spPr>
          <a:xfrm rot="5400000">
            <a:off x="7067239" y="787780"/>
            <a:ext cx="223631" cy="138941"/>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39" name="Isosceles Triangle 38">
            <a:extLst>
              <a:ext uri="{FF2B5EF4-FFF2-40B4-BE49-F238E27FC236}">
                <a16:creationId xmlns:a16="http://schemas.microsoft.com/office/drawing/2014/main" id="{E423C01B-EB10-48EF-8F1C-C2A7E1923E3E}"/>
              </a:ext>
            </a:extLst>
          </p:cNvPr>
          <p:cNvSpPr/>
          <p:nvPr userDrawn="1"/>
        </p:nvSpPr>
        <p:spPr>
          <a:xfrm rot="16200000">
            <a:off x="6928575" y="2502280"/>
            <a:ext cx="223631" cy="138941"/>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44" name="Isosceles Triangle 43">
            <a:extLst>
              <a:ext uri="{FF2B5EF4-FFF2-40B4-BE49-F238E27FC236}">
                <a16:creationId xmlns:a16="http://schemas.microsoft.com/office/drawing/2014/main" id="{BB0D5D5D-BB46-489A-A006-03E52FDA0AB6}"/>
              </a:ext>
            </a:extLst>
          </p:cNvPr>
          <p:cNvSpPr/>
          <p:nvPr userDrawn="1"/>
        </p:nvSpPr>
        <p:spPr>
          <a:xfrm rot="5400000">
            <a:off x="7067239" y="4216780"/>
            <a:ext cx="223631" cy="138941"/>
          </a:xfrm>
          <a:prstGeom prst="triangl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45" name="Picture Placeholder 33">
            <a:extLst>
              <a:ext uri="{FF2B5EF4-FFF2-40B4-BE49-F238E27FC236}">
                <a16:creationId xmlns:a16="http://schemas.microsoft.com/office/drawing/2014/main" id="{2D0DCA06-9544-45C9-BE22-EBB853AE757C}"/>
              </a:ext>
            </a:extLst>
          </p:cNvPr>
          <p:cNvSpPr>
            <a:spLocks noGrp="1"/>
          </p:cNvSpPr>
          <p:nvPr>
            <p:ph type="pic" sz="quarter" idx="13"/>
          </p:nvPr>
        </p:nvSpPr>
        <p:spPr>
          <a:xfrm>
            <a:off x="7600191" y="421259"/>
            <a:ext cx="1054307" cy="871983"/>
          </a:xfrm>
        </p:spPr>
        <p:txBody>
          <a:bodyPr>
            <a:normAutofit/>
          </a:bodyPr>
          <a:lstStyle>
            <a:lvl1pPr marL="0" indent="0" algn="ctr">
              <a:buNone/>
              <a:defRPr sz="1500">
                <a:solidFill>
                  <a:schemeClr val="tx1"/>
                </a:solidFill>
              </a:defRPr>
            </a:lvl1pPr>
          </a:lstStyle>
          <a:p>
            <a:r>
              <a:rPr lang="en-US"/>
              <a:t>Click icon to add picture</a:t>
            </a:r>
          </a:p>
        </p:txBody>
      </p:sp>
      <p:sp>
        <p:nvSpPr>
          <p:cNvPr id="46" name="Picture Placeholder 33">
            <a:extLst>
              <a:ext uri="{FF2B5EF4-FFF2-40B4-BE49-F238E27FC236}">
                <a16:creationId xmlns:a16="http://schemas.microsoft.com/office/drawing/2014/main" id="{21403A13-F195-405D-B352-4B77969E358B}"/>
              </a:ext>
            </a:extLst>
          </p:cNvPr>
          <p:cNvSpPr>
            <a:spLocks noGrp="1"/>
          </p:cNvSpPr>
          <p:nvPr>
            <p:ph type="pic" sz="quarter" idx="14"/>
          </p:nvPr>
        </p:nvSpPr>
        <p:spPr>
          <a:xfrm>
            <a:off x="5565775" y="2135759"/>
            <a:ext cx="1054307" cy="871983"/>
          </a:xfrm>
        </p:spPr>
        <p:txBody>
          <a:bodyPr>
            <a:normAutofit/>
          </a:bodyPr>
          <a:lstStyle>
            <a:lvl1pPr marL="0" indent="0" algn="ctr">
              <a:buNone/>
              <a:defRPr sz="1500">
                <a:solidFill>
                  <a:schemeClr val="tx1"/>
                </a:solidFill>
              </a:defRPr>
            </a:lvl1pPr>
          </a:lstStyle>
          <a:p>
            <a:r>
              <a:rPr lang="en-US"/>
              <a:t>Click icon to add picture</a:t>
            </a:r>
          </a:p>
        </p:txBody>
      </p:sp>
      <p:sp>
        <p:nvSpPr>
          <p:cNvPr id="47" name="Picture Placeholder 33">
            <a:extLst>
              <a:ext uri="{FF2B5EF4-FFF2-40B4-BE49-F238E27FC236}">
                <a16:creationId xmlns:a16="http://schemas.microsoft.com/office/drawing/2014/main" id="{390C9BE2-4328-41D9-82FB-F6FEE7026C55}"/>
              </a:ext>
            </a:extLst>
          </p:cNvPr>
          <p:cNvSpPr>
            <a:spLocks noGrp="1"/>
          </p:cNvSpPr>
          <p:nvPr>
            <p:ph type="pic" sz="quarter" idx="15"/>
          </p:nvPr>
        </p:nvSpPr>
        <p:spPr>
          <a:xfrm>
            <a:off x="7600191" y="3850259"/>
            <a:ext cx="1054307" cy="871983"/>
          </a:xfrm>
        </p:spPr>
        <p:txBody>
          <a:bodyPr>
            <a:normAutofit/>
          </a:bodyPr>
          <a:lstStyle>
            <a:lvl1pPr marL="0" indent="0" algn="ctr">
              <a:buNone/>
              <a:defRPr sz="1500">
                <a:solidFill>
                  <a:schemeClr val="tx1"/>
                </a:solidFill>
              </a:defRPr>
            </a:lvl1pPr>
          </a:lstStyle>
          <a:p>
            <a:r>
              <a:rPr lang="en-US"/>
              <a:t>Click icon to add picture</a:t>
            </a:r>
          </a:p>
        </p:txBody>
      </p:sp>
      <p:sp>
        <p:nvSpPr>
          <p:cNvPr id="48" name="Picture Placeholder 6">
            <a:extLst>
              <a:ext uri="{FF2B5EF4-FFF2-40B4-BE49-F238E27FC236}">
                <a16:creationId xmlns:a16="http://schemas.microsoft.com/office/drawing/2014/main" id="{7E57D58E-479C-4409-8D5F-7CAC3178A771}"/>
              </a:ext>
            </a:extLst>
          </p:cNvPr>
          <p:cNvSpPr>
            <a:spLocks noGrp="1"/>
          </p:cNvSpPr>
          <p:nvPr>
            <p:ph type="pic" sz="quarter" idx="16"/>
          </p:nvPr>
        </p:nvSpPr>
        <p:spPr>
          <a:xfrm>
            <a:off x="278607" y="925116"/>
            <a:ext cx="4626355" cy="4218384"/>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
        <p:nvSpPr>
          <p:cNvPr id="17" name="Text Placeholder 39">
            <a:extLst>
              <a:ext uri="{FF2B5EF4-FFF2-40B4-BE49-F238E27FC236}">
                <a16:creationId xmlns:a16="http://schemas.microsoft.com/office/drawing/2014/main" id="{1EE624A7-7FE4-44DC-B710-D995C25C9CEA}"/>
              </a:ext>
            </a:extLst>
          </p:cNvPr>
          <p:cNvSpPr>
            <a:spLocks noGrp="1"/>
          </p:cNvSpPr>
          <p:nvPr>
            <p:ph type="body" sz="quarter" idx="18" hasCustomPrompt="1"/>
          </p:nvPr>
        </p:nvSpPr>
        <p:spPr>
          <a:xfrm>
            <a:off x="5217182" y="161925"/>
            <a:ext cx="1752600" cy="1390650"/>
          </a:xfrm>
        </p:spPr>
        <p:txBody>
          <a:bodyPr anchor="ctr">
            <a:noAutofit/>
          </a:bodyPr>
          <a:lstStyle>
            <a:lvl1pPr marL="0" indent="0" algn="ctr">
              <a:buNone/>
              <a:defRPr sz="1350">
                <a:solidFill>
                  <a:schemeClr val="bg1"/>
                </a:solidFill>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
        <p:nvSpPr>
          <p:cNvPr id="18" name="Text Placeholder 39">
            <a:extLst>
              <a:ext uri="{FF2B5EF4-FFF2-40B4-BE49-F238E27FC236}">
                <a16:creationId xmlns:a16="http://schemas.microsoft.com/office/drawing/2014/main" id="{34CC27D1-7AB7-4922-81C5-41E9C01BAAE1}"/>
              </a:ext>
            </a:extLst>
          </p:cNvPr>
          <p:cNvSpPr>
            <a:spLocks noGrp="1"/>
          </p:cNvSpPr>
          <p:nvPr>
            <p:ph type="body" sz="quarter" idx="19" hasCustomPrompt="1"/>
          </p:nvPr>
        </p:nvSpPr>
        <p:spPr>
          <a:xfrm>
            <a:off x="7251044" y="1876425"/>
            <a:ext cx="1752600" cy="1390650"/>
          </a:xfrm>
        </p:spPr>
        <p:txBody>
          <a:bodyPr anchor="ctr">
            <a:noAutofit/>
          </a:bodyPr>
          <a:lstStyle>
            <a:lvl1pPr marL="0" indent="0" algn="ctr">
              <a:buNone/>
              <a:defRPr sz="1350">
                <a:solidFill>
                  <a:schemeClr val="bg1"/>
                </a:solidFill>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
        <p:nvSpPr>
          <p:cNvPr id="19" name="Text Placeholder 39">
            <a:extLst>
              <a:ext uri="{FF2B5EF4-FFF2-40B4-BE49-F238E27FC236}">
                <a16:creationId xmlns:a16="http://schemas.microsoft.com/office/drawing/2014/main" id="{03F0CFEB-33B8-47FE-BC44-44AF273543D5}"/>
              </a:ext>
            </a:extLst>
          </p:cNvPr>
          <p:cNvSpPr>
            <a:spLocks noGrp="1"/>
          </p:cNvSpPr>
          <p:nvPr>
            <p:ph type="body" sz="quarter" idx="20" hasCustomPrompt="1"/>
          </p:nvPr>
        </p:nvSpPr>
        <p:spPr>
          <a:xfrm>
            <a:off x="5217181" y="3590925"/>
            <a:ext cx="1752600" cy="1390650"/>
          </a:xfrm>
        </p:spPr>
        <p:txBody>
          <a:bodyPr anchor="ctr">
            <a:noAutofit/>
          </a:bodyPr>
          <a:lstStyle>
            <a:lvl1pPr marL="0" indent="0" algn="ctr">
              <a:buNone/>
              <a:defRPr sz="1350">
                <a:solidFill>
                  <a:schemeClr val="bg1"/>
                </a:solidFill>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Tree>
    <p:extLst>
      <p:ext uri="{BB962C8B-B14F-4D97-AF65-F5344CB8AC3E}">
        <p14:creationId xmlns:p14="http://schemas.microsoft.com/office/powerpoint/2010/main" val="728655249"/>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preserve="1" userDrawn="1">
  <p:cSld name="7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B3C88-F13B-4B5F-920D-B4EFFAA592E5}"/>
              </a:ext>
            </a:extLst>
          </p:cNvPr>
          <p:cNvSpPr>
            <a:spLocks noGrp="1"/>
          </p:cNvSpPr>
          <p:nvPr>
            <p:ph type="title"/>
          </p:nvPr>
        </p:nvSpPr>
        <p:spPr>
          <a:xfrm>
            <a:off x="278606" y="195263"/>
            <a:ext cx="8640366" cy="569118"/>
          </a:xfrm>
        </p:spPr>
        <p:txBody>
          <a:bodyPr/>
          <a:lstStyle/>
          <a:p>
            <a:r>
              <a:rPr lang="en-US"/>
              <a:t>Click to edit Master title style</a:t>
            </a:r>
          </a:p>
        </p:txBody>
      </p:sp>
      <p:sp>
        <p:nvSpPr>
          <p:cNvPr id="48" name="Picture Placeholder 6">
            <a:extLst>
              <a:ext uri="{FF2B5EF4-FFF2-40B4-BE49-F238E27FC236}">
                <a16:creationId xmlns:a16="http://schemas.microsoft.com/office/drawing/2014/main" id="{7E57D58E-479C-4409-8D5F-7CAC3178A771}"/>
              </a:ext>
            </a:extLst>
          </p:cNvPr>
          <p:cNvSpPr>
            <a:spLocks noGrp="1"/>
          </p:cNvSpPr>
          <p:nvPr>
            <p:ph type="pic" sz="quarter" idx="16"/>
          </p:nvPr>
        </p:nvSpPr>
        <p:spPr>
          <a:xfrm>
            <a:off x="278607" y="925116"/>
            <a:ext cx="8640365" cy="2287316"/>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
        <p:nvSpPr>
          <p:cNvPr id="17" name="Slide Number Placeholder 4">
            <a:extLst>
              <a:ext uri="{FF2B5EF4-FFF2-40B4-BE49-F238E27FC236}">
                <a16:creationId xmlns:a16="http://schemas.microsoft.com/office/drawing/2014/main" id="{76336E3A-55EE-4423-B1AA-7489CA988813}"/>
              </a:ext>
            </a:extLst>
          </p:cNvPr>
          <p:cNvSpPr>
            <a:spLocks noGrp="1"/>
          </p:cNvSpPr>
          <p:nvPr>
            <p:ph type="sldNum" sz="quarter" idx="12"/>
          </p:nvPr>
        </p:nvSpPr>
        <p:spPr>
          <a:xfrm>
            <a:off x="8639175" y="4936484"/>
            <a:ext cx="279797" cy="154578"/>
          </a:xfrm>
        </p:spPr>
        <p:txBody>
          <a:bodyPr/>
          <a:lstStyle/>
          <a:p>
            <a:fld id="{03DC2DEF-D2FE-4B45-ABA4-9F153FD1C98A}" type="slidenum">
              <a:rPr lang="en-US" smtClean="0"/>
              <a:t>‹#›</a:t>
            </a:fld>
            <a:endParaRPr lang="en-US"/>
          </a:p>
        </p:txBody>
      </p:sp>
      <p:sp>
        <p:nvSpPr>
          <p:cNvPr id="20" name="Picture Placeholder 33">
            <a:extLst>
              <a:ext uri="{FF2B5EF4-FFF2-40B4-BE49-F238E27FC236}">
                <a16:creationId xmlns:a16="http://schemas.microsoft.com/office/drawing/2014/main" id="{917F3183-F8DC-409E-BDAF-E3190E5CC10A}"/>
              </a:ext>
            </a:extLst>
          </p:cNvPr>
          <p:cNvSpPr>
            <a:spLocks noGrp="1"/>
          </p:cNvSpPr>
          <p:nvPr>
            <p:ph type="pic" sz="quarter" idx="13"/>
          </p:nvPr>
        </p:nvSpPr>
        <p:spPr>
          <a:xfrm>
            <a:off x="1100033" y="2249798"/>
            <a:ext cx="1054307" cy="871983"/>
          </a:xfrm>
        </p:spPr>
        <p:txBody>
          <a:bodyPr>
            <a:normAutofit/>
          </a:bodyPr>
          <a:lstStyle>
            <a:lvl1pPr marL="0" indent="0" algn="ctr">
              <a:buNone/>
              <a:defRPr sz="1500">
                <a:solidFill>
                  <a:schemeClr val="tx1"/>
                </a:solidFill>
              </a:defRPr>
            </a:lvl1pPr>
          </a:lstStyle>
          <a:p>
            <a:r>
              <a:rPr lang="en-US"/>
              <a:t>Click icon to add picture</a:t>
            </a:r>
          </a:p>
        </p:txBody>
      </p:sp>
      <p:sp>
        <p:nvSpPr>
          <p:cNvPr id="25" name="Picture Placeholder 33">
            <a:extLst>
              <a:ext uri="{FF2B5EF4-FFF2-40B4-BE49-F238E27FC236}">
                <a16:creationId xmlns:a16="http://schemas.microsoft.com/office/drawing/2014/main" id="{8DCF90EE-8A0F-46BB-A8EC-27CB7826EB0D}"/>
              </a:ext>
            </a:extLst>
          </p:cNvPr>
          <p:cNvSpPr>
            <a:spLocks noGrp="1"/>
          </p:cNvSpPr>
          <p:nvPr>
            <p:ph type="pic" sz="quarter" idx="17"/>
          </p:nvPr>
        </p:nvSpPr>
        <p:spPr>
          <a:xfrm>
            <a:off x="3081101" y="2249798"/>
            <a:ext cx="1054307" cy="871983"/>
          </a:xfrm>
        </p:spPr>
        <p:txBody>
          <a:bodyPr>
            <a:normAutofit/>
          </a:bodyPr>
          <a:lstStyle>
            <a:lvl1pPr marL="0" indent="0" algn="ctr">
              <a:buNone/>
              <a:defRPr sz="1500">
                <a:solidFill>
                  <a:schemeClr val="tx1"/>
                </a:solidFill>
              </a:defRPr>
            </a:lvl1pPr>
          </a:lstStyle>
          <a:p>
            <a:r>
              <a:rPr lang="en-US"/>
              <a:t>Click icon to add picture</a:t>
            </a:r>
          </a:p>
        </p:txBody>
      </p:sp>
      <p:sp>
        <p:nvSpPr>
          <p:cNvPr id="26" name="Picture Placeholder 33">
            <a:extLst>
              <a:ext uri="{FF2B5EF4-FFF2-40B4-BE49-F238E27FC236}">
                <a16:creationId xmlns:a16="http://schemas.microsoft.com/office/drawing/2014/main" id="{4B6BCE84-A7A7-4701-966F-9F969C523C51}"/>
              </a:ext>
            </a:extLst>
          </p:cNvPr>
          <p:cNvSpPr>
            <a:spLocks noGrp="1"/>
          </p:cNvSpPr>
          <p:nvPr>
            <p:ph type="pic" sz="quarter" idx="18"/>
          </p:nvPr>
        </p:nvSpPr>
        <p:spPr>
          <a:xfrm>
            <a:off x="5062168" y="2249798"/>
            <a:ext cx="1054307" cy="871983"/>
          </a:xfrm>
        </p:spPr>
        <p:txBody>
          <a:bodyPr>
            <a:normAutofit/>
          </a:bodyPr>
          <a:lstStyle>
            <a:lvl1pPr marL="0" indent="0" algn="ctr">
              <a:buNone/>
              <a:defRPr sz="1500">
                <a:solidFill>
                  <a:schemeClr val="tx1"/>
                </a:solidFill>
              </a:defRPr>
            </a:lvl1pPr>
          </a:lstStyle>
          <a:p>
            <a:r>
              <a:rPr lang="en-US"/>
              <a:t>Click icon to add picture</a:t>
            </a:r>
          </a:p>
        </p:txBody>
      </p:sp>
      <p:sp>
        <p:nvSpPr>
          <p:cNvPr id="27" name="Picture Placeholder 33">
            <a:extLst>
              <a:ext uri="{FF2B5EF4-FFF2-40B4-BE49-F238E27FC236}">
                <a16:creationId xmlns:a16="http://schemas.microsoft.com/office/drawing/2014/main" id="{2F810615-16AA-4D3F-93BB-1074BABE1234}"/>
              </a:ext>
            </a:extLst>
          </p:cNvPr>
          <p:cNvSpPr>
            <a:spLocks noGrp="1"/>
          </p:cNvSpPr>
          <p:nvPr>
            <p:ph type="pic" sz="quarter" idx="19"/>
          </p:nvPr>
        </p:nvSpPr>
        <p:spPr>
          <a:xfrm>
            <a:off x="7076316" y="2249798"/>
            <a:ext cx="1054307" cy="871983"/>
          </a:xfrm>
        </p:spPr>
        <p:txBody>
          <a:bodyPr>
            <a:normAutofit/>
          </a:bodyPr>
          <a:lstStyle>
            <a:lvl1pPr marL="0" indent="0" algn="ctr">
              <a:buNone/>
              <a:defRPr sz="1500">
                <a:solidFill>
                  <a:schemeClr val="tx1"/>
                </a:solidFill>
              </a:defRPr>
            </a:lvl1pPr>
          </a:lstStyle>
          <a:p>
            <a:r>
              <a:rPr lang="en-US"/>
              <a:t>Click icon to add picture</a:t>
            </a:r>
          </a:p>
        </p:txBody>
      </p:sp>
      <p:sp>
        <p:nvSpPr>
          <p:cNvPr id="32" name="Rectangle 31">
            <a:extLst>
              <a:ext uri="{FF2B5EF4-FFF2-40B4-BE49-F238E27FC236}">
                <a16:creationId xmlns:a16="http://schemas.microsoft.com/office/drawing/2014/main" id="{E9E999B4-BC91-4EF5-915C-59E58E141134}"/>
              </a:ext>
            </a:extLst>
          </p:cNvPr>
          <p:cNvSpPr/>
          <p:nvPr userDrawn="1"/>
        </p:nvSpPr>
        <p:spPr>
          <a:xfrm>
            <a:off x="734940" y="3385686"/>
            <a:ext cx="1784494" cy="12648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34" name="Rectangle 33">
            <a:extLst>
              <a:ext uri="{FF2B5EF4-FFF2-40B4-BE49-F238E27FC236}">
                <a16:creationId xmlns:a16="http://schemas.microsoft.com/office/drawing/2014/main" id="{8E3D72D1-545E-4FA9-B18F-DBE257DA9472}"/>
              </a:ext>
            </a:extLst>
          </p:cNvPr>
          <p:cNvSpPr/>
          <p:nvPr userDrawn="1"/>
        </p:nvSpPr>
        <p:spPr>
          <a:xfrm>
            <a:off x="2716008" y="3385686"/>
            <a:ext cx="1784494" cy="126489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35" name="Rectangle 34">
            <a:extLst>
              <a:ext uri="{FF2B5EF4-FFF2-40B4-BE49-F238E27FC236}">
                <a16:creationId xmlns:a16="http://schemas.microsoft.com/office/drawing/2014/main" id="{A1FF2C74-7F94-4D15-9530-4844CA0ABABA}"/>
              </a:ext>
            </a:extLst>
          </p:cNvPr>
          <p:cNvSpPr/>
          <p:nvPr userDrawn="1"/>
        </p:nvSpPr>
        <p:spPr>
          <a:xfrm>
            <a:off x="4697075" y="3385686"/>
            <a:ext cx="1784494" cy="126489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36" name="Rectangle 35">
            <a:extLst>
              <a:ext uri="{FF2B5EF4-FFF2-40B4-BE49-F238E27FC236}">
                <a16:creationId xmlns:a16="http://schemas.microsoft.com/office/drawing/2014/main" id="{D65048BF-5755-467D-94DA-799CD1A9ED70}"/>
              </a:ext>
            </a:extLst>
          </p:cNvPr>
          <p:cNvSpPr/>
          <p:nvPr userDrawn="1"/>
        </p:nvSpPr>
        <p:spPr>
          <a:xfrm>
            <a:off x="6678141" y="3385686"/>
            <a:ext cx="1784494" cy="126489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38" name="Text Placeholder 39">
            <a:extLst>
              <a:ext uri="{FF2B5EF4-FFF2-40B4-BE49-F238E27FC236}">
                <a16:creationId xmlns:a16="http://schemas.microsoft.com/office/drawing/2014/main" id="{3C8488B4-AC1B-43A6-A416-3F5BC72456F9}"/>
              </a:ext>
            </a:extLst>
          </p:cNvPr>
          <p:cNvSpPr>
            <a:spLocks noGrp="1"/>
          </p:cNvSpPr>
          <p:nvPr>
            <p:ph type="body" sz="quarter" idx="20" hasCustomPrompt="1"/>
          </p:nvPr>
        </p:nvSpPr>
        <p:spPr>
          <a:xfrm>
            <a:off x="818599" y="3448637"/>
            <a:ext cx="1617176" cy="997827"/>
          </a:xfrm>
        </p:spPr>
        <p:txBody>
          <a:bodyPr>
            <a:noAutofit/>
          </a:bodyPr>
          <a:lstStyle>
            <a:lvl1pPr marL="0" indent="0" algn="ctr">
              <a:buNone/>
              <a:defRPr sz="1350">
                <a:solidFill>
                  <a:schemeClr val="bg1"/>
                </a:solidFill>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
        <p:nvSpPr>
          <p:cNvPr id="40" name="Text Placeholder 39">
            <a:extLst>
              <a:ext uri="{FF2B5EF4-FFF2-40B4-BE49-F238E27FC236}">
                <a16:creationId xmlns:a16="http://schemas.microsoft.com/office/drawing/2014/main" id="{950DB978-3832-472D-9958-42D6A712EA6B}"/>
              </a:ext>
            </a:extLst>
          </p:cNvPr>
          <p:cNvSpPr>
            <a:spLocks noGrp="1"/>
          </p:cNvSpPr>
          <p:nvPr>
            <p:ph type="body" sz="quarter" idx="21" hasCustomPrompt="1"/>
          </p:nvPr>
        </p:nvSpPr>
        <p:spPr>
          <a:xfrm>
            <a:off x="2799666" y="3448637"/>
            <a:ext cx="1617176" cy="997827"/>
          </a:xfrm>
        </p:spPr>
        <p:txBody>
          <a:bodyPr>
            <a:noAutofit/>
          </a:bodyPr>
          <a:lstStyle>
            <a:lvl1pPr marL="0" indent="0" algn="ctr">
              <a:buNone/>
              <a:defRPr sz="1350">
                <a:solidFill>
                  <a:schemeClr val="bg1"/>
                </a:solidFill>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
        <p:nvSpPr>
          <p:cNvPr id="41" name="Text Placeholder 39">
            <a:extLst>
              <a:ext uri="{FF2B5EF4-FFF2-40B4-BE49-F238E27FC236}">
                <a16:creationId xmlns:a16="http://schemas.microsoft.com/office/drawing/2014/main" id="{7A9C8821-D3DD-40C3-83BD-38D190405711}"/>
              </a:ext>
            </a:extLst>
          </p:cNvPr>
          <p:cNvSpPr>
            <a:spLocks noGrp="1"/>
          </p:cNvSpPr>
          <p:nvPr>
            <p:ph type="body" sz="quarter" idx="22" hasCustomPrompt="1"/>
          </p:nvPr>
        </p:nvSpPr>
        <p:spPr>
          <a:xfrm>
            <a:off x="4780733" y="3448637"/>
            <a:ext cx="1617176" cy="997827"/>
          </a:xfrm>
        </p:spPr>
        <p:txBody>
          <a:bodyPr>
            <a:noAutofit/>
          </a:bodyPr>
          <a:lstStyle>
            <a:lvl1pPr marL="0" indent="0" algn="ctr">
              <a:buNone/>
              <a:defRPr sz="1350">
                <a:solidFill>
                  <a:schemeClr val="bg1"/>
                </a:solidFill>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
        <p:nvSpPr>
          <p:cNvPr id="42" name="Text Placeholder 39">
            <a:extLst>
              <a:ext uri="{FF2B5EF4-FFF2-40B4-BE49-F238E27FC236}">
                <a16:creationId xmlns:a16="http://schemas.microsoft.com/office/drawing/2014/main" id="{C3FC554A-BF67-40BD-BD4F-B2EA17BBDBC1}"/>
              </a:ext>
            </a:extLst>
          </p:cNvPr>
          <p:cNvSpPr>
            <a:spLocks noGrp="1"/>
          </p:cNvSpPr>
          <p:nvPr>
            <p:ph type="body" sz="quarter" idx="23" hasCustomPrompt="1"/>
          </p:nvPr>
        </p:nvSpPr>
        <p:spPr>
          <a:xfrm>
            <a:off x="6761800" y="3448637"/>
            <a:ext cx="1617176" cy="997827"/>
          </a:xfrm>
        </p:spPr>
        <p:txBody>
          <a:bodyPr>
            <a:noAutofit/>
          </a:bodyPr>
          <a:lstStyle>
            <a:lvl1pPr marL="0" indent="0" algn="ctr">
              <a:buNone/>
              <a:defRPr sz="1350">
                <a:solidFill>
                  <a:schemeClr val="bg1"/>
                </a:solidFill>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cxnSp>
        <p:nvCxnSpPr>
          <p:cNvPr id="6" name="Straight Connector 5">
            <a:extLst>
              <a:ext uri="{FF2B5EF4-FFF2-40B4-BE49-F238E27FC236}">
                <a16:creationId xmlns:a16="http://schemas.microsoft.com/office/drawing/2014/main" id="{62ECF54D-C7AE-4FFE-A9FA-ECD663CD2A09}"/>
              </a:ext>
            </a:extLst>
          </p:cNvPr>
          <p:cNvCxnSpPr>
            <a:cxnSpLocks/>
          </p:cNvCxnSpPr>
          <p:nvPr userDrawn="1"/>
        </p:nvCxnSpPr>
        <p:spPr>
          <a:xfrm>
            <a:off x="734940" y="3268378"/>
            <a:ext cx="1784494"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7FB84BED-8481-4D23-AE06-31529215FE6C}"/>
              </a:ext>
            </a:extLst>
          </p:cNvPr>
          <p:cNvCxnSpPr>
            <a:cxnSpLocks/>
          </p:cNvCxnSpPr>
          <p:nvPr userDrawn="1"/>
        </p:nvCxnSpPr>
        <p:spPr>
          <a:xfrm>
            <a:off x="2716008" y="3268378"/>
            <a:ext cx="1784494"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4A09D405-9228-4697-A91F-4E5A2B5B6512}"/>
              </a:ext>
            </a:extLst>
          </p:cNvPr>
          <p:cNvCxnSpPr>
            <a:cxnSpLocks/>
          </p:cNvCxnSpPr>
          <p:nvPr userDrawn="1"/>
        </p:nvCxnSpPr>
        <p:spPr>
          <a:xfrm>
            <a:off x="4697076" y="3268378"/>
            <a:ext cx="1784494" cy="0"/>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9645748A-37E1-4661-B50F-D1FCAF7F3088}"/>
              </a:ext>
            </a:extLst>
          </p:cNvPr>
          <p:cNvCxnSpPr>
            <a:cxnSpLocks/>
          </p:cNvCxnSpPr>
          <p:nvPr userDrawn="1"/>
        </p:nvCxnSpPr>
        <p:spPr>
          <a:xfrm>
            <a:off x="6678143" y="3268378"/>
            <a:ext cx="1784494" cy="0"/>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22653066"/>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preserve="1" userDrawn="1">
  <p:cSld name="8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B3C88-F13B-4B5F-920D-B4EFFAA592E5}"/>
              </a:ext>
            </a:extLst>
          </p:cNvPr>
          <p:cNvSpPr>
            <a:spLocks noGrp="1"/>
          </p:cNvSpPr>
          <p:nvPr>
            <p:ph type="title"/>
          </p:nvPr>
        </p:nvSpPr>
        <p:spPr>
          <a:xfrm>
            <a:off x="278606" y="195263"/>
            <a:ext cx="8640366" cy="569118"/>
          </a:xfrm>
        </p:spPr>
        <p:txBody>
          <a:bodyPr/>
          <a:lstStyle/>
          <a:p>
            <a:r>
              <a:rPr lang="en-US"/>
              <a:t>Click to edit Master title style</a:t>
            </a:r>
          </a:p>
        </p:txBody>
      </p:sp>
      <p:sp>
        <p:nvSpPr>
          <p:cNvPr id="48" name="Picture Placeholder 6">
            <a:extLst>
              <a:ext uri="{FF2B5EF4-FFF2-40B4-BE49-F238E27FC236}">
                <a16:creationId xmlns:a16="http://schemas.microsoft.com/office/drawing/2014/main" id="{7E57D58E-479C-4409-8D5F-7CAC3178A771}"/>
              </a:ext>
            </a:extLst>
          </p:cNvPr>
          <p:cNvSpPr>
            <a:spLocks noGrp="1"/>
          </p:cNvSpPr>
          <p:nvPr>
            <p:ph type="pic" sz="quarter" idx="16"/>
          </p:nvPr>
        </p:nvSpPr>
        <p:spPr>
          <a:xfrm>
            <a:off x="278607" y="925116"/>
            <a:ext cx="3105668" cy="3861197"/>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
        <p:nvSpPr>
          <p:cNvPr id="17" name="Slide Number Placeholder 4">
            <a:extLst>
              <a:ext uri="{FF2B5EF4-FFF2-40B4-BE49-F238E27FC236}">
                <a16:creationId xmlns:a16="http://schemas.microsoft.com/office/drawing/2014/main" id="{76336E3A-55EE-4423-B1AA-7489CA988813}"/>
              </a:ext>
            </a:extLst>
          </p:cNvPr>
          <p:cNvSpPr>
            <a:spLocks noGrp="1"/>
          </p:cNvSpPr>
          <p:nvPr>
            <p:ph type="sldNum" sz="quarter" idx="12"/>
          </p:nvPr>
        </p:nvSpPr>
        <p:spPr>
          <a:xfrm>
            <a:off x="8639175" y="4936484"/>
            <a:ext cx="279797" cy="154578"/>
          </a:xfrm>
        </p:spPr>
        <p:txBody>
          <a:bodyPr/>
          <a:lstStyle/>
          <a:p>
            <a:fld id="{03DC2DEF-D2FE-4B45-ABA4-9F153FD1C98A}" type="slidenum">
              <a:rPr lang="en-US" smtClean="0"/>
              <a:t>‹#›</a:t>
            </a:fld>
            <a:endParaRPr lang="en-US"/>
          </a:p>
        </p:txBody>
      </p:sp>
      <p:sp>
        <p:nvSpPr>
          <p:cNvPr id="18" name="Rectangle 17">
            <a:extLst>
              <a:ext uri="{FF2B5EF4-FFF2-40B4-BE49-F238E27FC236}">
                <a16:creationId xmlns:a16="http://schemas.microsoft.com/office/drawing/2014/main" id="{1DD2DC66-11E4-4714-A8DE-E8AC34D49655}"/>
              </a:ext>
            </a:extLst>
          </p:cNvPr>
          <p:cNvSpPr/>
          <p:nvPr userDrawn="1"/>
        </p:nvSpPr>
        <p:spPr>
          <a:xfrm>
            <a:off x="3461443" y="925117"/>
            <a:ext cx="1778964" cy="386119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grpSp>
        <p:nvGrpSpPr>
          <p:cNvPr id="5" name="Group 4">
            <a:extLst>
              <a:ext uri="{FF2B5EF4-FFF2-40B4-BE49-F238E27FC236}">
                <a16:creationId xmlns:a16="http://schemas.microsoft.com/office/drawing/2014/main" id="{B6748F93-9B1D-4874-A164-A654BF7D6C8C}"/>
              </a:ext>
            </a:extLst>
          </p:cNvPr>
          <p:cNvGrpSpPr/>
          <p:nvPr userDrawn="1"/>
        </p:nvGrpSpPr>
        <p:grpSpPr>
          <a:xfrm>
            <a:off x="3631580" y="1847165"/>
            <a:ext cx="1438689" cy="2017101"/>
            <a:chOff x="4790661" y="2266122"/>
            <a:chExt cx="1918252" cy="2852530"/>
          </a:xfrm>
        </p:grpSpPr>
        <p:cxnSp>
          <p:nvCxnSpPr>
            <p:cNvPr id="4" name="Straight Connector 3">
              <a:extLst>
                <a:ext uri="{FF2B5EF4-FFF2-40B4-BE49-F238E27FC236}">
                  <a16:creationId xmlns:a16="http://schemas.microsoft.com/office/drawing/2014/main" id="{4AEF10CE-C943-4C6B-9DBF-5A0E63CDC89B}"/>
                </a:ext>
              </a:extLst>
            </p:cNvPr>
            <p:cNvCxnSpPr/>
            <p:nvPr userDrawn="1"/>
          </p:nvCxnSpPr>
          <p:spPr>
            <a:xfrm>
              <a:off x="4790661" y="2266122"/>
              <a:ext cx="191825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3428B198-0637-4F15-900F-6709BFE4BDEA}"/>
                </a:ext>
              </a:extLst>
            </p:cNvPr>
            <p:cNvCxnSpPr/>
            <p:nvPr userDrawn="1"/>
          </p:nvCxnSpPr>
          <p:spPr>
            <a:xfrm>
              <a:off x="4790661" y="3692387"/>
              <a:ext cx="191825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7F29A1B0-F4AB-4243-979A-50FADE3330EA}"/>
                </a:ext>
              </a:extLst>
            </p:cNvPr>
            <p:cNvCxnSpPr/>
            <p:nvPr userDrawn="1"/>
          </p:nvCxnSpPr>
          <p:spPr>
            <a:xfrm>
              <a:off x="4790661" y="5118652"/>
              <a:ext cx="191825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cxnSp>
        <p:nvCxnSpPr>
          <p:cNvPr id="24" name="Straight Connector 23">
            <a:extLst>
              <a:ext uri="{FF2B5EF4-FFF2-40B4-BE49-F238E27FC236}">
                <a16:creationId xmlns:a16="http://schemas.microsoft.com/office/drawing/2014/main" id="{0C61EA57-B8EA-4589-A9DD-E25F300D5AFD}"/>
              </a:ext>
            </a:extLst>
          </p:cNvPr>
          <p:cNvCxnSpPr/>
          <p:nvPr userDrawn="1"/>
        </p:nvCxnSpPr>
        <p:spPr>
          <a:xfrm>
            <a:off x="3592996" y="5188226"/>
            <a:ext cx="143868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28" name="Group 27">
            <a:extLst>
              <a:ext uri="{FF2B5EF4-FFF2-40B4-BE49-F238E27FC236}">
                <a16:creationId xmlns:a16="http://schemas.microsoft.com/office/drawing/2014/main" id="{F894F998-0FDF-4CA2-802E-4FCFA7674171}"/>
              </a:ext>
            </a:extLst>
          </p:cNvPr>
          <p:cNvGrpSpPr/>
          <p:nvPr userDrawn="1"/>
        </p:nvGrpSpPr>
        <p:grpSpPr>
          <a:xfrm>
            <a:off x="5317575" y="1847165"/>
            <a:ext cx="3601397" cy="2017101"/>
            <a:chOff x="4790661" y="2266122"/>
            <a:chExt cx="1918252" cy="2852530"/>
          </a:xfrm>
        </p:grpSpPr>
        <p:cxnSp>
          <p:nvCxnSpPr>
            <p:cNvPr id="33" name="Straight Connector 32">
              <a:extLst>
                <a:ext uri="{FF2B5EF4-FFF2-40B4-BE49-F238E27FC236}">
                  <a16:creationId xmlns:a16="http://schemas.microsoft.com/office/drawing/2014/main" id="{C1F0C0C8-87C4-49FB-B35B-E937E9D0BEC5}"/>
                </a:ext>
              </a:extLst>
            </p:cNvPr>
            <p:cNvCxnSpPr/>
            <p:nvPr userDrawn="1"/>
          </p:nvCxnSpPr>
          <p:spPr>
            <a:xfrm>
              <a:off x="4790661" y="2266122"/>
              <a:ext cx="191825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4857C5D3-7E33-4894-8AC3-0FD1BEB12F40}"/>
                </a:ext>
              </a:extLst>
            </p:cNvPr>
            <p:cNvCxnSpPr/>
            <p:nvPr userDrawn="1"/>
          </p:nvCxnSpPr>
          <p:spPr>
            <a:xfrm>
              <a:off x="4790661" y="3692387"/>
              <a:ext cx="191825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100BA9F8-92BF-42F0-BD46-D9B7E7422F75}"/>
                </a:ext>
              </a:extLst>
            </p:cNvPr>
            <p:cNvCxnSpPr/>
            <p:nvPr userDrawn="1"/>
          </p:nvCxnSpPr>
          <p:spPr>
            <a:xfrm>
              <a:off x="4790661" y="5118652"/>
              <a:ext cx="191825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sp>
        <p:nvSpPr>
          <p:cNvPr id="39" name="Text Placeholder 39">
            <a:extLst>
              <a:ext uri="{FF2B5EF4-FFF2-40B4-BE49-F238E27FC236}">
                <a16:creationId xmlns:a16="http://schemas.microsoft.com/office/drawing/2014/main" id="{9760B601-DCBC-47C8-95BE-A5DFCCBAD096}"/>
              </a:ext>
            </a:extLst>
          </p:cNvPr>
          <p:cNvSpPr>
            <a:spLocks noGrp="1"/>
          </p:cNvSpPr>
          <p:nvPr>
            <p:ph type="body" sz="quarter" idx="20" hasCustomPrompt="1"/>
          </p:nvPr>
        </p:nvSpPr>
        <p:spPr>
          <a:xfrm>
            <a:off x="5374881" y="1097732"/>
            <a:ext cx="3544091" cy="569117"/>
          </a:xfrm>
        </p:spPr>
        <p:txBody>
          <a:bodyPr anchor="ctr">
            <a:noAutofit/>
          </a:bodyPr>
          <a:lstStyle>
            <a:lvl1pPr marL="0" indent="0" algn="l">
              <a:buNone/>
              <a:defRPr sz="1350">
                <a:solidFill>
                  <a:schemeClr val="tx1"/>
                </a:solidFill>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
        <p:nvSpPr>
          <p:cNvPr id="40" name="Text Placeholder 39">
            <a:extLst>
              <a:ext uri="{FF2B5EF4-FFF2-40B4-BE49-F238E27FC236}">
                <a16:creationId xmlns:a16="http://schemas.microsoft.com/office/drawing/2014/main" id="{179CBA0C-6465-4209-AF3F-548A57F20CE8}"/>
              </a:ext>
            </a:extLst>
          </p:cNvPr>
          <p:cNvSpPr>
            <a:spLocks noGrp="1"/>
          </p:cNvSpPr>
          <p:nvPr>
            <p:ph type="body" sz="quarter" idx="21" hasCustomPrompt="1"/>
          </p:nvPr>
        </p:nvSpPr>
        <p:spPr>
          <a:xfrm>
            <a:off x="5374881" y="2056316"/>
            <a:ext cx="3544091" cy="569117"/>
          </a:xfrm>
        </p:spPr>
        <p:txBody>
          <a:bodyPr anchor="ctr">
            <a:noAutofit/>
          </a:bodyPr>
          <a:lstStyle>
            <a:lvl1pPr marL="0" indent="0" algn="l">
              <a:buNone/>
              <a:defRPr sz="1350">
                <a:solidFill>
                  <a:schemeClr val="tx1"/>
                </a:solidFill>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
        <p:nvSpPr>
          <p:cNvPr id="41" name="Text Placeholder 39">
            <a:extLst>
              <a:ext uri="{FF2B5EF4-FFF2-40B4-BE49-F238E27FC236}">
                <a16:creationId xmlns:a16="http://schemas.microsoft.com/office/drawing/2014/main" id="{99852211-6BD9-4B69-BBC9-F2181F272D23}"/>
              </a:ext>
            </a:extLst>
          </p:cNvPr>
          <p:cNvSpPr>
            <a:spLocks noGrp="1"/>
          </p:cNvSpPr>
          <p:nvPr>
            <p:ph type="body" sz="quarter" idx="22" hasCustomPrompt="1"/>
          </p:nvPr>
        </p:nvSpPr>
        <p:spPr>
          <a:xfrm>
            <a:off x="5374881" y="3052498"/>
            <a:ext cx="3544091" cy="569117"/>
          </a:xfrm>
        </p:spPr>
        <p:txBody>
          <a:bodyPr anchor="ctr">
            <a:noAutofit/>
          </a:bodyPr>
          <a:lstStyle>
            <a:lvl1pPr marL="0" indent="0" algn="l">
              <a:buNone/>
              <a:defRPr sz="1350">
                <a:solidFill>
                  <a:schemeClr val="tx1"/>
                </a:solidFill>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
        <p:nvSpPr>
          <p:cNvPr id="42" name="Text Placeholder 39">
            <a:extLst>
              <a:ext uri="{FF2B5EF4-FFF2-40B4-BE49-F238E27FC236}">
                <a16:creationId xmlns:a16="http://schemas.microsoft.com/office/drawing/2014/main" id="{EEF11D65-7095-41D2-9630-E2EB44552E58}"/>
              </a:ext>
            </a:extLst>
          </p:cNvPr>
          <p:cNvSpPr>
            <a:spLocks noGrp="1"/>
          </p:cNvSpPr>
          <p:nvPr>
            <p:ph type="body" sz="quarter" idx="23" hasCustomPrompt="1"/>
          </p:nvPr>
        </p:nvSpPr>
        <p:spPr>
          <a:xfrm>
            <a:off x="5374881" y="4045766"/>
            <a:ext cx="3544091" cy="569117"/>
          </a:xfrm>
        </p:spPr>
        <p:txBody>
          <a:bodyPr anchor="ctr">
            <a:noAutofit/>
          </a:bodyPr>
          <a:lstStyle>
            <a:lvl1pPr marL="0" indent="0" algn="l">
              <a:buNone/>
              <a:defRPr sz="1350">
                <a:solidFill>
                  <a:schemeClr val="tx1"/>
                </a:solidFill>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
        <p:nvSpPr>
          <p:cNvPr id="43" name="Picture Placeholder 33">
            <a:extLst>
              <a:ext uri="{FF2B5EF4-FFF2-40B4-BE49-F238E27FC236}">
                <a16:creationId xmlns:a16="http://schemas.microsoft.com/office/drawing/2014/main" id="{1644FD94-AD03-4C4F-A1A5-085DD8F56646}"/>
              </a:ext>
            </a:extLst>
          </p:cNvPr>
          <p:cNvSpPr>
            <a:spLocks noGrp="1"/>
          </p:cNvSpPr>
          <p:nvPr>
            <p:ph type="pic" sz="quarter" idx="13"/>
          </p:nvPr>
        </p:nvSpPr>
        <p:spPr>
          <a:xfrm>
            <a:off x="3920679" y="1078154"/>
            <a:ext cx="860494" cy="608275"/>
          </a:xfrm>
        </p:spPr>
        <p:txBody>
          <a:bodyPr>
            <a:normAutofit/>
          </a:bodyPr>
          <a:lstStyle>
            <a:lvl1pPr marL="0" indent="0" algn="ctr">
              <a:buNone/>
              <a:defRPr sz="1200">
                <a:solidFill>
                  <a:schemeClr val="bg1"/>
                </a:solidFill>
              </a:defRPr>
            </a:lvl1pPr>
          </a:lstStyle>
          <a:p>
            <a:r>
              <a:rPr lang="en-US"/>
              <a:t>Click icon to add picture</a:t>
            </a:r>
          </a:p>
        </p:txBody>
      </p:sp>
      <p:sp>
        <p:nvSpPr>
          <p:cNvPr id="44" name="Picture Placeholder 33">
            <a:extLst>
              <a:ext uri="{FF2B5EF4-FFF2-40B4-BE49-F238E27FC236}">
                <a16:creationId xmlns:a16="http://schemas.microsoft.com/office/drawing/2014/main" id="{9A1BE0BE-1FFD-445C-B6BA-E4A602D22112}"/>
              </a:ext>
            </a:extLst>
          </p:cNvPr>
          <p:cNvSpPr>
            <a:spLocks noGrp="1"/>
          </p:cNvSpPr>
          <p:nvPr>
            <p:ph type="pic" sz="quarter" idx="24"/>
          </p:nvPr>
        </p:nvSpPr>
        <p:spPr>
          <a:xfrm>
            <a:off x="3920679" y="2036738"/>
            <a:ext cx="860494" cy="608275"/>
          </a:xfrm>
        </p:spPr>
        <p:txBody>
          <a:bodyPr>
            <a:normAutofit/>
          </a:bodyPr>
          <a:lstStyle>
            <a:lvl1pPr marL="0" indent="0" algn="ctr">
              <a:buNone/>
              <a:defRPr sz="1200">
                <a:solidFill>
                  <a:schemeClr val="bg1"/>
                </a:solidFill>
              </a:defRPr>
            </a:lvl1pPr>
          </a:lstStyle>
          <a:p>
            <a:r>
              <a:rPr lang="en-US"/>
              <a:t>Click icon to add picture</a:t>
            </a:r>
          </a:p>
        </p:txBody>
      </p:sp>
      <p:sp>
        <p:nvSpPr>
          <p:cNvPr id="45" name="Picture Placeholder 33">
            <a:extLst>
              <a:ext uri="{FF2B5EF4-FFF2-40B4-BE49-F238E27FC236}">
                <a16:creationId xmlns:a16="http://schemas.microsoft.com/office/drawing/2014/main" id="{B577AF17-6C7E-48B9-B267-0874B232A710}"/>
              </a:ext>
            </a:extLst>
          </p:cNvPr>
          <p:cNvSpPr>
            <a:spLocks noGrp="1"/>
          </p:cNvSpPr>
          <p:nvPr>
            <p:ph type="pic" sz="quarter" idx="25"/>
          </p:nvPr>
        </p:nvSpPr>
        <p:spPr>
          <a:xfrm>
            <a:off x="3920679" y="3032919"/>
            <a:ext cx="860494" cy="608275"/>
          </a:xfrm>
        </p:spPr>
        <p:txBody>
          <a:bodyPr>
            <a:normAutofit/>
          </a:bodyPr>
          <a:lstStyle>
            <a:lvl1pPr marL="0" indent="0" algn="ctr">
              <a:buNone/>
              <a:defRPr sz="1200">
                <a:solidFill>
                  <a:schemeClr val="bg1"/>
                </a:solidFill>
              </a:defRPr>
            </a:lvl1pPr>
          </a:lstStyle>
          <a:p>
            <a:r>
              <a:rPr lang="en-US"/>
              <a:t>Click icon to add picture</a:t>
            </a:r>
          </a:p>
        </p:txBody>
      </p:sp>
      <p:sp>
        <p:nvSpPr>
          <p:cNvPr id="46" name="Picture Placeholder 33">
            <a:extLst>
              <a:ext uri="{FF2B5EF4-FFF2-40B4-BE49-F238E27FC236}">
                <a16:creationId xmlns:a16="http://schemas.microsoft.com/office/drawing/2014/main" id="{98A01AB1-3434-46C7-B1B3-90AFD4B1799F}"/>
              </a:ext>
            </a:extLst>
          </p:cNvPr>
          <p:cNvSpPr>
            <a:spLocks noGrp="1"/>
          </p:cNvSpPr>
          <p:nvPr>
            <p:ph type="pic" sz="quarter" idx="26"/>
          </p:nvPr>
        </p:nvSpPr>
        <p:spPr>
          <a:xfrm>
            <a:off x="3920679" y="4026188"/>
            <a:ext cx="860494" cy="608275"/>
          </a:xfrm>
        </p:spPr>
        <p:txBody>
          <a:bodyPr>
            <a:normAutofit/>
          </a:bodyPr>
          <a:lstStyle>
            <a:lvl1pPr marL="0" indent="0" algn="ctr">
              <a:buNone/>
              <a:defRPr sz="1200">
                <a:solidFill>
                  <a:schemeClr val="bg1"/>
                </a:solidFill>
              </a:defRPr>
            </a:lvl1pPr>
          </a:lstStyle>
          <a:p>
            <a:r>
              <a:rPr lang="en-US"/>
              <a:t>Click icon to add picture</a:t>
            </a:r>
          </a:p>
        </p:txBody>
      </p:sp>
    </p:spTree>
    <p:extLst>
      <p:ext uri="{BB962C8B-B14F-4D97-AF65-F5344CB8AC3E}">
        <p14:creationId xmlns:p14="http://schemas.microsoft.com/office/powerpoint/2010/main" val="2672240050"/>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preserve="1" userDrawn="1">
  <p:cSld name="9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B3C88-F13B-4B5F-920D-B4EFFAA592E5}"/>
              </a:ext>
            </a:extLst>
          </p:cNvPr>
          <p:cNvSpPr>
            <a:spLocks noGrp="1"/>
          </p:cNvSpPr>
          <p:nvPr>
            <p:ph type="title"/>
          </p:nvPr>
        </p:nvSpPr>
        <p:spPr>
          <a:xfrm>
            <a:off x="278606" y="195263"/>
            <a:ext cx="8640366" cy="569118"/>
          </a:xfrm>
        </p:spPr>
        <p:txBody>
          <a:bodyPr/>
          <a:lstStyle/>
          <a:p>
            <a:r>
              <a:rPr lang="en-US"/>
              <a:t>Click to edit Master title style</a:t>
            </a:r>
          </a:p>
        </p:txBody>
      </p:sp>
      <p:sp>
        <p:nvSpPr>
          <p:cNvPr id="17" name="Slide Number Placeholder 4">
            <a:extLst>
              <a:ext uri="{FF2B5EF4-FFF2-40B4-BE49-F238E27FC236}">
                <a16:creationId xmlns:a16="http://schemas.microsoft.com/office/drawing/2014/main" id="{76336E3A-55EE-4423-B1AA-7489CA988813}"/>
              </a:ext>
            </a:extLst>
          </p:cNvPr>
          <p:cNvSpPr>
            <a:spLocks noGrp="1"/>
          </p:cNvSpPr>
          <p:nvPr>
            <p:ph type="sldNum" sz="quarter" idx="12"/>
          </p:nvPr>
        </p:nvSpPr>
        <p:spPr>
          <a:xfrm>
            <a:off x="8639175" y="4936484"/>
            <a:ext cx="279797" cy="154578"/>
          </a:xfrm>
        </p:spPr>
        <p:txBody>
          <a:bodyPr/>
          <a:lstStyle/>
          <a:p>
            <a:fld id="{03DC2DEF-D2FE-4B45-ABA4-9F153FD1C98A}" type="slidenum">
              <a:rPr lang="en-US" smtClean="0"/>
              <a:t>‹#›</a:t>
            </a:fld>
            <a:endParaRPr lang="en-US"/>
          </a:p>
        </p:txBody>
      </p:sp>
      <p:cxnSp>
        <p:nvCxnSpPr>
          <p:cNvPr id="24" name="Straight Connector 23">
            <a:extLst>
              <a:ext uri="{FF2B5EF4-FFF2-40B4-BE49-F238E27FC236}">
                <a16:creationId xmlns:a16="http://schemas.microsoft.com/office/drawing/2014/main" id="{0C61EA57-B8EA-4589-A9DD-E25F300D5AFD}"/>
              </a:ext>
            </a:extLst>
          </p:cNvPr>
          <p:cNvCxnSpPr/>
          <p:nvPr userDrawn="1"/>
        </p:nvCxnSpPr>
        <p:spPr>
          <a:xfrm>
            <a:off x="3592996" y="5188226"/>
            <a:ext cx="143868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1DD2DC66-11E4-4714-A8DE-E8AC34D49655}"/>
              </a:ext>
            </a:extLst>
          </p:cNvPr>
          <p:cNvSpPr/>
          <p:nvPr userDrawn="1"/>
        </p:nvSpPr>
        <p:spPr>
          <a:xfrm>
            <a:off x="278606" y="925116"/>
            <a:ext cx="1719900" cy="18207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3" name="Rectangle 22">
            <a:extLst>
              <a:ext uri="{FF2B5EF4-FFF2-40B4-BE49-F238E27FC236}">
                <a16:creationId xmlns:a16="http://schemas.microsoft.com/office/drawing/2014/main" id="{EAF541B1-4F4B-40BC-BF0B-B80864399D0C}"/>
              </a:ext>
            </a:extLst>
          </p:cNvPr>
          <p:cNvSpPr/>
          <p:nvPr userDrawn="1"/>
        </p:nvSpPr>
        <p:spPr>
          <a:xfrm>
            <a:off x="278606" y="2829879"/>
            <a:ext cx="1719900" cy="18207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6" name="Rectangle 25">
            <a:extLst>
              <a:ext uri="{FF2B5EF4-FFF2-40B4-BE49-F238E27FC236}">
                <a16:creationId xmlns:a16="http://schemas.microsoft.com/office/drawing/2014/main" id="{DB837A4A-8DA3-4F45-9468-2C7DE5B35803}"/>
              </a:ext>
            </a:extLst>
          </p:cNvPr>
          <p:cNvSpPr/>
          <p:nvPr userDrawn="1"/>
        </p:nvSpPr>
        <p:spPr>
          <a:xfrm>
            <a:off x="4627977" y="925116"/>
            <a:ext cx="1720678" cy="182070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7" name="Rectangle 26">
            <a:extLst>
              <a:ext uri="{FF2B5EF4-FFF2-40B4-BE49-F238E27FC236}">
                <a16:creationId xmlns:a16="http://schemas.microsoft.com/office/drawing/2014/main" id="{39CA034F-F360-4CF5-B944-C16768254C5A}"/>
              </a:ext>
            </a:extLst>
          </p:cNvPr>
          <p:cNvSpPr/>
          <p:nvPr userDrawn="1"/>
        </p:nvSpPr>
        <p:spPr>
          <a:xfrm>
            <a:off x="4627977" y="2829879"/>
            <a:ext cx="1720678" cy="1820701"/>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43" name="Picture Placeholder 33">
            <a:extLst>
              <a:ext uri="{FF2B5EF4-FFF2-40B4-BE49-F238E27FC236}">
                <a16:creationId xmlns:a16="http://schemas.microsoft.com/office/drawing/2014/main" id="{1644FD94-AD03-4C4F-A1A5-085DD8F56646}"/>
              </a:ext>
            </a:extLst>
          </p:cNvPr>
          <p:cNvSpPr>
            <a:spLocks noGrp="1"/>
          </p:cNvSpPr>
          <p:nvPr>
            <p:ph type="pic" sz="quarter" idx="13"/>
          </p:nvPr>
        </p:nvSpPr>
        <p:spPr>
          <a:xfrm>
            <a:off x="461605" y="1285466"/>
            <a:ext cx="1353903" cy="1100000"/>
          </a:xfrm>
        </p:spPr>
        <p:txBody>
          <a:bodyPr>
            <a:normAutofit/>
          </a:bodyPr>
          <a:lstStyle>
            <a:lvl1pPr marL="0" indent="0" algn="ctr">
              <a:buNone/>
              <a:defRPr sz="1200">
                <a:solidFill>
                  <a:schemeClr val="bg1"/>
                </a:solidFill>
              </a:defRPr>
            </a:lvl1pPr>
          </a:lstStyle>
          <a:p>
            <a:r>
              <a:rPr lang="en-US"/>
              <a:t>Click icon to add picture</a:t>
            </a:r>
          </a:p>
        </p:txBody>
      </p:sp>
      <p:sp>
        <p:nvSpPr>
          <p:cNvPr id="32" name="Rectangle 31">
            <a:extLst>
              <a:ext uri="{FF2B5EF4-FFF2-40B4-BE49-F238E27FC236}">
                <a16:creationId xmlns:a16="http://schemas.microsoft.com/office/drawing/2014/main" id="{ECA01639-D8FA-4F18-8FE5-E923F5A1BB48}"/>
              </a:ext>
            </a:extLst>
          </p:cNvPr>
          <p:cNvSpPr/>
          <p:nvPr userDrawn="1"/>
        </p:nvSpPr>
        <p:spPr>
          <a:xfrm>
            <a:off x="2047921" y="925116"/>
            <a:ext cx="2506686" cy="182070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34" name="Rectangle 33">
            <a:extLst>
              <a:ext uri="{FF2B5EF4-FFF2-40B4-BE49-F238E27FC236}">
                <a16:creationId xmlns:a16="http://schemas.microsoft.com/office/drawing/2014/main" id="{AF02D09E-3C25-405E-BF24-A884A07C224A}"/>
              </a:ext>
            </a:extLst>
          </p:cNvPr>
          <p:cNvSpPr/>
          <p:nvPr userDrawn="1"/>
        </p:nvSpPr>
        <p:spPr>
          <a:xfrm>
            <a:off x="2047921" y="2829879"/>
            <a:ext cx="2506686" cy="182070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39" name="Text Placeholder 39">
            <a:extLst>
              <a:ext uri="{FF2B5EF4-FFF2-40B4-BE49-F238E27FC236}">
                <a16:creationId xmlns:a16="http://schemas.microsoft.com/office/drawing/2014/main" id="{9760B601-DCBC-47C8-95BE-A5DFCCBAD096}"/>
              </a:ext>
            </a:extLst>
          </p:cNvPr>
          <p:cNvSpPr>
            <a:spLocks noGrp="1"/>
          </p:cNvSpPr>
          <p:nvPr>
            <p:ph type="body" sz="quarter" idx="20" hasCustomPrompt="1"/>
          </p:nvPr>
        </p:nvSpPr>
        <p:spPr>
          <a:xfrm>
            <a:off x="2175184" y="1095095"/>
            <a:ext cx="2252160" cy="1480743"/>
          </a:xfrm>
        </p:spPr>
        <p:txBody>
          <a:bodyPr anchor="ctr">
            <a:noAutofit/>
          </a:bodyPr>
          <a:lstStyle>
            <a:lvl1pPr marL="0" indent="0" algn="l">
              <a:buNone/>
              <a:defRPr sz="1350">
                <a:solidFill>
                  <a:schemeClr val="tx1"/>
                </a:solidFill>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
        <p:nvSpPr>
          <p:cNvPr id="35" name="Text Placeholder 39">
            <a:extLst>
              <a:ext uri="{FF2B5EF4-FFF2-40B4-BE49-F238E27FC236}">
                <a16:creationId xmlns:a16="http://schemas.microsoft.com/office/drawing/2014/main" id="{33BDF68D-A417-4526-95BD-83DC0A4FA5B1}"/>
              </a:ext>
            </a:extLst>
          </p:cNvPr>
          <p:cNvSpPr>
            <a:spLocks noGrp="1"/>
          </p:cNvSpPr>
          <p:nvPr>
            <p:ph type="body" sz="quarter" idx="27" hasCustomPrompt="1"/>
          </p:nvPr>
        </p:nvSpPr>
        <p:spPr>
          <a:xfrm>
            <a:off x="2175184" y="2999857"/>
            <a:ext cx="2252160" cy="1480743"/>
          </a:xfrm>
        </p:spPr>
        <p:txBody>
          <a:bodyPr anchor="ctr">
            <a:noAutofit/>
          </a:bodyPr>
          <a:lstStyle>
            <a:lvl1pPr marL="0" indent="0" algn="l">
              <a:buNone/>
              <a:defRPr sz="1350">
                <a:solidFill>
                  <a:schemeClr val="tx1"/>
                </a:solidFill>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
        <p:nvSpPr>
          <p:cNvPr id="36" name="Rectangle 35">
            <a:extLst>
              <a:ext uri="{FF2B5EF4-FFF2-40B4-BE49-F238E27FC236}">
                <a16:creationId xmlns:a16="http://schemas.microsoft.com/office/drawing/2014/main" id="{1C6F0F84-9668-4EA8-A3F5-3AD5AED3EFDD}"/>
              </a:ext>
            </a:extLst>
          </p:cNvPr>
          <p:cNvSpPr/>
          <p:nvPr userDrawn="1"/>
        </p:nvSpPr>
        <p:spPr>
          <a:xfrm>
            <a:off x="6412286" y="925116"/>
            <a:ext cx="2506686" cy="182070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47" name="Rectangle 46">
            <a:extLst>
              <a:ext uri="{FF2B5EF4-FFF2-40B4-BE49-F238E27FC236}">
                <a16:creationId xmlns:a16="http://schemas.microsoft.com/office/drawing/2014/main" id="{19CCCFCB-4EAD-47A3-8F4A-307EE022DD53}"/>
              </a:ext>
            </a:extLst>
          </p:cNvPr>
          <p:cNvSpPr/>
          <p:nvPr userDrawn="1"/>
        </p:nvSpPr>
        <p:spPr>
          <a:xfrm>
            <a:off x="6412286" y="2829879"/>
            <a:ext cx="2506686" cy="182070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49" name="Text Placeholder 39">
            <a:extLst>
              <a:ext uri="{FF2B5EF4-FFF2-40B4-BE49-F238E27FC236}">
                <a16:creationId xmlns:a16="http://schemas.microsoft.com/office/drawing/2014/main" id="{058CD71F-A7E3-4F68-ADE3-4E6B1BAE3129}"/>
              </a:ext>
            </a:extLst>
          </p:cNvPr>
          <p:cNvSpPr>
            <a:spLocks noGrp="1"/>
          </p:cNvSpPr>
          <p:nvPr>
            <p:ph type="body" sz="quarter" idx="28" hasCustomPrompt="1"/>
          </p:nvPr>
        </p:nvSpPr>
        <p:spPr>
          <a:xfrm>
            <a:off x="6539549" y="1095095"/>
            <a:ext cx="2252160" cy="1480743"/>
          </a:xfrm>
        </p:spPr>
        <p:txBody>
          <a:bodyPr anchor="ctr">
            <a:noAutofit/>
          </a:bodyPr>
          <a:lstStyle>
            <a:lvl1pPr marL="0" indent="0" algn="l">
              <a:buNone/>
              <a:defRPr sz="1350">
                <a:solidFill>
                  <a:schemeClr val="tx1"/>
                </a:solidFill>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
        <p:nvSpPr>
          <p:cNvPr id="50" name="Text Placeholder 39">
            <a:extLst>
              <a:ext uri="{FF2B5EF4-FFF2-40B4-BE49-F238E27FC236}">
                <a16:creationId xmlns:a16="http://schemas.microsoft.com/office/drawing/2014/main" id="{6EC40EC2-3775-4AF2-965D-0235107D8342}"/>
              </a:ext>
            </a:extLst>
          </p:cNvPr>
          <p:cNvSpPr>
            <a:spLocks noGrp="1"/>
          </p:cNvSpPr>
          <p:nvPr>
            <p:ph type="body" sz="quarter" idx="29" hasCustomPrompt="1"/>
          </p:nvPr>
        </p:nvSpPr>
        <p:spPr>
          <a:xfrm>
            <a:off x="6539549" y="2999857"/>
            <a:ext cx="2252160" cy="1480743"/>
          </a:xfrm>
        </p:spPr>
        <p:txBody>
          <a:bodyPr anchor="ctr">
            <a:noAutofit/>
          </a:bodyPr>
          <a:lstStyle>
            <a:lvl1pPr marL="0" indent="0" algn="l">
              <a:buNone/>
              <a:defRPr sz="1350">
                <a:solidFill>
                  <a:schemeClr val="tx1"/>
                </a:solidFill>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
        <p:nvSpPr>
          <p:cNvPr id="51" name="Picture Placeholder 33">
            <a:extLst>
              <a:ext uri="{FF2B5EF4-FFF2-40B4-BE49-F238E27FC236}">
                <a16:creationId xmlns:a16="http://schemas.microsoft.com/office/drawing/2014/main" id="{F196EA03-E36C-4E2A-A82F-8FA76EC2DBFC}"/>
              </a:ext>
            </a:extLst>
          </p:cNvPr>
          <p:cNvSpPr>
            <a:spLocks noGrp="1"/>
          </p:cNvSpPr>
          <p:nvPr>
            <p:ph type="pic" sz="quarter" idx="30"/>
          </p:nvPr>
        </p:nvSpPr>
        <p:spPr>
          <a:xfrm>
            <a:off x="461605" y="3190228"/>
            <a:ext cx="1353903" cy="1100000"/>
          </a:xfrm>
        </p:spPr>
        <p:txBody>
          <a:bodyPr>
            <a:normAutofit/>
          </a:bodyPr>
          <a:lstStyle>
            <a:lvl1pPr marL="0" indent="0" algn="ctr">
              <a:buNone/>
              <a:defRPr sz="1200">
                <a:solidFill>
                  <a:schemeClr val="bg1"/>
                </a:solidFill>
              </a:defRPr>
            </a:lvl1pPr>
          </a:lstStyle>
          <a:p>
            <a:r>
              <a:rPr lang="en-US"/>
              <a:t>Click icon to add picture</a:t>
            </a:r>
          </a:p>
        </p:txBody>
      </p:sp>
      <p:sp>
        <p:nvSpPr>
          <p:cNvPr id="52" name="Picture Placeholder 33">
            <a:extLst>
              <a:ext uri="{FF2B5EF4-FFF2-40B4-BE49-F238E27FC236}">
                <a16:creationId xmlns:a16="http://schemas.microsoft.com/office/drawing/2014/main" id="{9A754FAD-4B3A-4A76-9F0D-84DA72FD822B}"/>
              </a:ext>
            </a:extLst>
          </p:cNvPr>
          <p:cNvSpPr>
            <a:spLocks noGrp="1"/>
          </p:cNvSpPr>
          <p:nvPr>
            <p:ph type="pic" sz="quarter" idx="31"/>
          </p:nvPr>
        </p:nvSpPr>
        <p:spPr>
          <a:xfrm>
            <a:off x="4811363" y="3190228"/>
            <a:ext cx="1353903" cy="1100000"/>
          </a:xfrm>
        </p:spPr>
        <p:txBody>
          <a:bodyPr>
            <a:normAutofit/>
          </a:bodyPr>
          <a:lstStyle>
            <a:lvl1pPr marL="0" indent="0" algn="ctr">
              <a:buNone/>
              <a:defRPr sz="1200">
                <a:solidFill>
                  <a:schemeClr val="bg1"/>
                </a:solidFill>
              </a:defRPr>
            </a:lvl1pPr>
          </a:lstStyle>
          <a:p>
            <a:r>
              <a:rPr lang="en-US"/>
              <a:t>Click icon to add picture</a:t>
            </a:r>
          </a:p>
        </p:txBody>
      </p:sp>
      <p:sp>
        <p:nvSpPr>
          <p:cNvPr id="53" name="Picture Placeholder 33">
            <a:extLst>
              <a:ext uri="{FF2B5EF4-FFF2-40B4-BE49-F238E27FC236}">
                <a16:creationId xmlns:a16="http://schemas.microsoft.com/office/drawing/2014/main" id="{7A45718F-1012-47C4-BF29-7462E5C6CB90}"/>
              </a:ext>
            </a:extLst>
          </p:cNvPr>
          <p:cNvSpPr>
            <a:spLocks noGrp="1"/>
          </p:cNvSpPr>
          <p:nvPr>
            <p:ph type="pic" sz="quarter" idx="32"/>
          </p:nvPr>
        </p:nvSpPr>
        <p:spPr>
          <a:xfrm>
            <a:off x="4811363" y="1285465"/>
            <a:ext cx="1353903" cy="1100000"/>
          </a:xfrm>
        </p:spPr>
        <p:txBody>
          <a:bodyPr>
            <a:normAutofit/>
          </a:bodyPr>
          <a:lstStyle>
            <a:lvl1pPr marL="0" indent="0" algn="ctr">
              <a:buNone/>
              <a:defRPr sz="1200">
                <a:solidFill>
                  <a:schemeClr val="bg1"/>
                </a:solidFill>
              </a:defRPr>
            </a:lvl1pPr>
          </a:lstStyle>
          <a:p>
            <a:r>
              <a:rPr lang="en-US"/>
              <a:t>Click icon to add picture</a:t>
            </a:r>
          </a:p>
        </p:txBody>
      </p:sp>
    </p:spTree>
    <p:extLst>
      <p:ext uri="{BB962C8B-B14F-4D97-AF65-F5344CB8AC3E}">
        <p14:creationId xmlns:p14="http://schemas.microsoft.com/office/powerpoint/2010/main" val="1583951792"/>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preserve="1" userDrawn="1">
  <p:cSld name="10_Title Only">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1DD2DC66-11E4-4714-A8DE-E8AC34D49655}"/>
              </a:ext>
            </a:extLst>
          </p:cNvPr>
          <p:cNvSpPr/>
          <p:nvPr userDrawn="1"/>
        </p:nvSpPr>
        <p:spPr>
          <a:xfrm>
            <a:off x="278606" y="1245651"/>
            <a:ext cx="2014960" cy="18207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1" name="Rectangle 20">
            <a:extLst>
              <a:ext uri="{FF2B5EF4-FFF2-40B4-BE49-F238E27FC236}">
                <a16:creationId xmlns:a16="http://schemas.microsoft.com/office/drawing/2014/main" id="{8CD9ECBB-3A0A-409C-B1C0-C8F4C3087894}"/>
              </a:ext>
            </a:extLst>
          </p:cNvPr>
          <p:cNvSpPr/>
          <p:nvPr userDrawn="1"/>
        </p:nvSpPr>
        <p:spPr>
          <a:xfrm>
            <a:off x="2487075" y="1245651"/>
            <a:ext cx="2014960" cy="18207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2" name="Rectangle 21">
            <a:extLst>
              <a:ext uri="{FF2B5EF4-FFF2-40B4-BE49-F238E27FC236}">
                <a16:creationId xmlns:a16="http://schemas.microsoft.com/office/drawing/2014/main" id="{6FB4FA2C-0414-484D-95CD-C5E17E33E238}"/>
              </a:ext>
            </a:extLst>
          </p:cNvPr>
          <p:cNvSpPr/>
          <p:nvPr userDrawn="1"/>
        </p:nvSpPr>
        <p:spPr>
          <a:xfrm>
            <a:off x="4695543" y="1245651"/>
            <a:ext cx="2014960" cy="182070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5" name="Rectangle 24">
            <a:extLst>
              <a:ext uri="{FF2B5EF4-FFF2-40B4-BE49-F238E27FC236}">
                <a16:creationId xmlns:a16="http://schemas.microsoft.com/office/drawing/2014/main" id="{8D0DE753-6478-4950-8F99-15952FCB6521}"/>
              </a:ext>
            </a:extLst>
          </p:cNvPr>
          <p:cNvSpPr/>
          <p:nvPr userDrawn="1"/>
        </p:nvSpPr>
        <p:spPr>
          <a:xfrm>
            <a:off x="6904011" y="1245651"/>
            <a:ext cx="2014960" cy="1820701"/>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 name="Title 1">
            <a:extLst>
              <a:ext uri="{FF2B5EF4-FFF2-40B4-BE49-F238E27FC236}">
                <a16:creationId xmlns:a16="http://schemas.microsoft.com/office/drawing/2014/main" id="{BADB3C88-F13B-4B5F-920D-B4EFFAA592E5}"/>
              </a:ext>
            </a:extLst>
          </p:cNvPr>
          <p:cNvSpPr>
            <a:spLocks noGrp="1"/>
          </p:cNvSpPr>
          <p:nvPr>
            <p:ph type="title"/>
          </p:nvPr>
        </p:nvSpPr>
        <p:spPr>
          <a:xfrm>
            <a:off x="278606" y="195263"/>
            <a:ext cx="8640366" cy="569118"/>
          </a:xfrm>
        </p:spPr>
        <p:txBody>
          <a:bodyPr/>
          <a:lstStyle/>
          <a:p>
            <a:r>
              <a:rPr lang="en-US"/>
              <a:t>Click to edit Master title style</a:t>
            </a:r>
          </a:p>
        </p:txBody>
      </p:sp>
      <p:sp>
        <p:nvSpPr>
          <p:cNvPr id="17" name="Slide Number Placeholder 4">
            <a:extLst>
              <a:ext uri="{FF2B5EF4-FFF2-40B4-BE49-F238E27FC236}">
                <a16:creationId xmlns:a16="http://schemas.microsoft.com/office/drawing/2014/main" id="{76336E3A-55EE-4423-B1AA-7489CA988813}"/>
              </a:ext>
            </a:extLst>
          </p:cNvPr>
          <p:cNvSpPr>
            <a:spLocks noGrp="1"/>
          </p:cNvSpPr>
          <p:nvPr>
            <p:ph type="sldNum" sz="quarter" idx="12"/>
          </p:nvPr>
        </p:nvSpPr>
        <p:spPr>
          <a:xfrm>
            <a:off x="8639175" y="4936484"/>
            <a:ext cx="279797" cy="154578"/>
          </a:xfrm>
        </p:spPr>
        <p:txBody>
          <a:bodyPr/>
          <a:lstStyle/>
          <a:p>
            <a:fld id="{03DC2DEF-D2FE-4B45-ABA4-9F153FD1C98A}" type="slidenum">
              <a:rPr lang="en-US" smtClean="0"/>
              <a:t>‹#›</a:t>
            </a:fld>
            <a:endParaRPr lang="en-US"/>
          </a:p>
        </p:txBody>
      </p:sp>
      <p:cxnSp>
        <p:nvCxnSpPr>
          <p:cNvPr id="24" name="Straight Connector 23">
            <a:extLst>
              <a:ext uri="{FF2B5EF4-FFF2-40B4-BE49-F238E27FC236}">
                <a16:creationId xmlns:a16="http://schemas.microsoft.com/office/drawing/2014/main" id="{0C61EA57-B8EA-4589-A9DD-E25F300D5AFD}"/>
              </a:ext>
            </a:extLst>
          </p:cNvPr>
          <p:cNvCxnSpPr/>
          <p:nvPr userDrawn="1"/>
        </p:nvCxnSpPr>
        <p:spPr>
          <a:xfrm>
            <a:off x="3592996" y="5188226"/>
            <a:ext cx="143868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3" name="Picture Placeholder 33">
            <a:extLst>
              <a:ext uri="{FF2B5EF4-FFF2-40B4-BE49-F238E27FC236}">
                <a16:creationId xmlns:a16="http://schemas.microsoft.com/office/drawing/2014/main" id="{1644FD94-AD03-4C4F-A1A5-085DD8F56646}"/>
              </a:ext>
            </a:extLst>
          </p:cNvPr>
          <p:cNvSpPr>
            <a:spLocks noGrp="1"/>
          </p:cNvSpPr>
          <p:nvPr>
            <p:ph type="pic" sz="quarter" idx="13"/>
          </p:nvPr>
        </p:nvSpPr>
        <p:spPr>
          <a:xfrm>
            <a:off x="350565" y="1321114"/>
            <a:ext cx="1871041" cy="1669775"/>
          </a:xfrm>
        </p:spPr>
        <p:txBody>
          <a:bodyPr>
            <a:normAutofit/>
          </a:bodyPr>
          <a:lstStyle>
            <a:lvl1pPr marL="0" indent="0" algn="ctr">
              <a:buNone/>
              <a:defRPr sz="1200">
                <a:solidFill>
                  <a:schemeClr val="bg1"/>
                </a:solidFill>
              </a:defRPr>
            </a:lvl1pPr>
          </a:lstStyle>
          <a:p>
            <a:r>
              <a:rPr lang="en-US"/>
              <a:t>Click icon to add picture</a:t>
            </a:r>
          </a:p>
        </p:txBody>
      </p:sp>
      <p:sp>
        <p:nvSpPr>
          <p:cNvPr id="28" name="Picture Placeholder 33">
            <a:extLst>
              <a:ext uri="{FF2B5EF4-FFF2-40B4-BE49-F238E27FC236}">
                <a16:creationId xmlns:a16="http://schemas.microsoft.com/office/drawing/2014/main" id="{85BB27A3-DB87-46F4-8CA4-3C04A088E787}"/>
              </a:ext>
            </a:extLst>
          </p:cNvPr>
          <p:cNvSpPr>
            <a:spLocks noGrp="1"/>
          </p:cNvSpPr>
          <p:nvPr>
            <p:ph type="pic" sz="quarter" idx="21"/>
          </p:nvPr>
        </p:nvSpPr>
        <p:spPr>
          <a:xfrm>
            <a:off x="2559034" y="1321114"/>
            <a:ext cx="1871041" cy="1669775"/>
          </a:xfrm>
        </p:spPr>
        <p:txBody>
          <a:bodyPr>
            <a:normAutofit/>
          </a:bodyPr>
          <a:lstStyle>
            <a:lvl1pPr marL="0" indent="0" algn="ctr">
              <a:buNone/>
              <a:defRPr sz="1200">
                <a:solidFill>
                  <a:schemeClr val="bg1"/>
                </a:solidFill>
              </a:defRPr>
            </a:lvl1pPr>
          </a:lstStyle>
          <a:p>
            <a:r>
              <a:rPr lang="en-US"/>
              <a:t>Click icon to add picture</a:t>
            </a:r>
          </a:p>
        </p:txBody>
      </p:sp>
      <p:sp>
        <p:nvSpPr>
          <p:cNvPr id="29" name="Picture Placeholder 33">
            <a:extLst>
              <a:ext uri="{FF2B5EF4-FFF2-40B4-BE49-F238E27FC236}">
                <a16:creationId xmlns:a16="http://schemas.microsoft.com/office/drawing/2014/main" id="{F356E399-83ED-4937-A1CC-F591866C0E8C}"/>
              </a:ext>
            </a:extLst>
          </p:cNvPr>
          <p:cNvSpPr>
            <a:spLocks noGrp="1"/>
          </p:cNvSpPr>
          <p:nvPr>
            <p:ph type="pic" sz="quarter" idx="22"/>
          </p:nvPr>
        </p:nvSpPr>
        <p:spPr>
          <a:xfrm>
            <a:off x="4767502" y="1321114"/>
            <a:ext cx="1871041" cy="1669775"/>
          </a:xfrm>
        </p:spPr>
        <p:txBody>
          <a:bodyPr>
            <a:normAutofit/>
          </a:bodyPr>
          <a:lstStyle>
            <a:lvl1pPr marL="0" indent="0" algn="ctr">
              <a:buNone/>
              <a:defRPr sz="1200">
                <a:solidFill>
                  <a:schemeClr val="bg1"/>
                </a:solidFill>
              </a:defRPr>
            </a:lvl1pPr>
          </a:lstStyle>
          <a:p>
            <a:r>
              <a:rPr lang="en-US"/>
              <a:t>Click icon to add picture</a:t>
            </a:r>
          </a:p>
        </p:txBody>
      </p:sp>
      <p:sp>
        <p:nvSpPr>
          <p:cNvPr id="30" name="Picture Placeholder 33">
            <a:extLst>
              <a:ext uri="{FF2B5EF4-FFF2-40B4-BE49-F238E27FC236}">
                <a16:creationId xmlns:a16="http://schemas.microsoft.com/office/drawing/2014/main" id="{0967254B-CF1D-4F0D-A7F6-EC4E117B7509}"/>
              </a:ext>
            </a:extLst>
          </p:cNvPr>
          <p:cNvSpPr>
            <a:spLocks noGrp="1"/>
          </p:cNvSpPr>
          <p:nvPr>
            <p:ph type="pic" sz="quarter" idx="23"/>
          </p:nvPr>
        </p:nvSpPr>
        <p:spPr>
          <a:xfrm>
            <a:off x="6975971" y="1321114"/>
            <a:ext cx="1871041" cy="1669775"/>
          </a:xfrm>
        </p:spPr>
        <p:txBody>
          <a:bodyPr>
            <a:normAutofit/>
          </a:bodyPr>
          <a:lstStyle>
            <a:lvl1pPr marL="0" indent="0" algn="ctr">
              <a:buNone/>
              <a:defRPr sz="1200">
                <a:solidFill>
                  <a:schemeClr val="bg1"/>
                </a:solidFill>
              </a:defRPr>
            </a:lvl1pPr>
          </a:lstStyle>
          <a:p>
            <a:r>
              <a:rPr lang="en-US"/>
              <a:t>Click icon to add picture</a:t>
            </a:r>
          </a:p>
        </p:txBody>
      </p:sp>
      <p:sp>
        <p:nvSpPr>
          <p:cNvPr id="31" name="Text Placeholder 39">
            <a:extLst>
              <a:ext uri="{FF2B5EF4-FFF2-40B4-BE49-F238E27FC236}">
                <a16:creationId xmlns:a16="http://schemas.microsoft.com/office/drawing/2014/main" id="{0CEF6C35-6F7B-43AD-9E4D-44C2F8A7DFAC}"/>
              </a:ext>
            </a:extLst>
          </p:cNvPr>
          <p:cNvSpPr>
            <a:spLocks noGrp="1"/>
          </p:cNvSpPr>
          <p:nvPr>
            <p:ph type="body" sz="quarter" idx="20" hasCustomPrompt="1"/>
          </p:nvPr>
        </p:nvSpPr>
        <p:spPr>
          <a:xfrm>
            <a:off x="278606" y="3227087"/>
            <a:ext cx="2014960" cy="500086"/>
          </a:xfrm>
        </p:spPr>
        <p:txBody>
          <a:bodyPr anchor="t">
            <a:noAutofit/>
          </a:bodyPr>
          <a:lstStyle>
            <a:lvl1pPr marL="0" indent="0" algn="ctr">
              <a:buNone/>
              <a:defRPr sz="1500" b="1">
                <a:solidFill>
                  <a:schemeClr val="accent1"/>
                </a:solidFill>
                <a:latin typeface="+mj-lt"/>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
        <p:nvSpPr>
          <p:cNvPr id="33" name="Text Placeholder 39">
            <a:extLst>
              <a:ext uri="{FF2B5EF4-FFF2-40B4-BE49-F238E27FC236}">
                <a16:creationId xmlns:a16="http://schemas.microsoft.com/office/drawing/2014/main" id="{44EF032C-161A-4C58-B624-66488C255E1F}"/>
              </a:ext>
            </a:extLst>
          </p:cNvPr>
          <p:cNvSpPr>
            <a:spLocks noGrp="1"/>
          </p:cNvSpPr>
          <p:nvPr>
            <p:ph type="body" sz="quarter" idx="24" hasCustomPrompt="1"/>
          </p:nvPr>
        </p:nvSpPr>
        <p:spPr>
          <a:xfrm>
            <a:off x="278606" y="3793617"/>
            <a:ext cx="2014960" cy="500086"/>
          </a:xfrm>
        </p:spPr>
        <p:txBody>
          <a:bodyPr anchor="t">
            <a:noAutofit/>
          </a:bodyPr>
          <a:lstStyle>
            <a:lvl1pPr marL="0" indent="0" algn="ctr">
              <a:buNone/>
              <a:defRPr sz="1200" b="0">
                <a:solidFill>
                  <a:schemeClr val="tx1"/>
                </a:solidFill>
                <a:latin typeface="+mn-lt"/>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
        <p:nvSpPr>
          <p:cNvPr id="37" name="Text Placeholder 39">
            <a:extLst>
              <a:ext uri="{FF2B5EF4-FFF2-40B4-BE49-F238E27FC236}">
                <a16:creationId xmlns:a16="http://schemas.microsoft.com/office/drawing/2014/main" id="{ACF86334-F4A8-4CCD-944F-524700CD8386}"/>
              </a:ext>
            </a:extLst>
          </p:cNvPr>
          <p:cNvSpPr>
            <a:spLocks noGrp="1"/>
          </p:cNvSpPr>
          <p:nvPr>
            <p:ph type="body" sz="quarter" idx="25" hasCustomPrompt="1"/>
          </p:nvPr>
        </p:nvSpPr>
        <p:spPr>
          <a:xfrm>
            <a:off x="2487075" y="3227087"/>
            <a:ext cx="2014960" cy="500086"/>
          </a:xfrm>
        </p:spPr>
        <p:txBody>
          <a:bodyPr anchor="t">
            <a:noAutofit/>
          </a:bodyPr>
          <a:lstStyle>
            <a:lvl1pPr marL="0" indent="0" algn="ctr">
              <a:buNone/>
              <a:defRPr sz="1500" b="1">
                <a:solidFill>
                  <a:schemeClr val="accent2"/>
                </a:solidFill>
                <a:latin typeface="+mj-lt"/>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
        <p:nvSpPr>
          <p:cNvPr id="38" name="Text Placeholder 39">
            <a:extLst>
              <a:ext uri="{FF2B5EF4-FFF2-40B4-BE49-F238E27FC236}">
                <a16:creationId xmlns:a16="http://schemas.microsoft.com/office/drawing/2014/main" id="{135B4AC9-821C-4D70-8A4A-1992394DE432}"/>
              </a:ext>
            </a:extLst>
          </p:cNvPr>
          <p:cNvSpPr>
            <a:spLocks noGrp="1"/>
          </p:cNvSpPr>
          <p:nvPr>
            <p:ph type="body" sz="quarter" idx="26" hasCustomPrompt="1"/>
          </p:nvPr>
        </p:nvSpPr>
        <p:spPr>
          <a:xfrm>
            <a:off x="2487075" y="3793617"/>
            <a:ext cx="2014960" cy="500086"/>
          </a:xfrm>
        </p:spPr>
        <p:txBody>
          <a:bodyPr anchor="t">
            <a:noAutofit/>
          </a:bodyPr>
          <a:lstStyle>
            <a:lvl1pPr marL="0" indent="0" algn="ctr">
              <a:buNone/>
              <a:defRPr sz="1200" b="0">
                <a:solidFill>
                  <a:schemeClr val="tx1"/>
                </a:solidFill>
                <a:latin typeface="+mn-lt"/>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
        <p:nvSpPr>
          <p:cNvPr id="40" name="Text Placeholder 39">
            <a:extLst>
              <a:ext uri="{FF2B5EF4-FFF2-40B4-BE49-F238E27FC236}">
                <a16:creationId xmlns:a16="http://schemas.microsoft.com/office/drawing/2014/main" id="{D2CF516C-7598-43D3-95E9-5633F8F4469B}"/>
              </a:ext>
            </a:extLst>
          </p:cNvPr>
          <p:cNvSpPr>
            <a:spLocks noGrp="1"/>
          </p:cNvSpPr>
          <p:nvPr>
            <p:ph type="body" sz="quarter" idx="27" hasCustomPrompt="1"/>
          </p:nvPr>
        </p:nvSpPr>
        <p:spPr>
          <a:xfrm>
            <a:off x="4695543" y="3227087"/>
            <a:ext cx="2014960" cy="500086"/>
          </a:xfrm>
        </p:spPr>
        <p:txBody>
          <a:bodyPr anchor="t">
            <a:noAutofit/>
          </a:bodyPr>
          <a:lstStyle>
            <a:lvl1pPr marL="0" indent="0" algn="ctr">
              <a:buNone/>
              <a:defRPr sz="1500" b="1">
                <a:solidFill>
                  <a:schemeClr val="accent4"/>
                </a:solidFill>
                <a:latin typeface="+mj-lt"/>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
        <p:nvSpPr>
          <p:cNvPr id="41" name="Text Placeholder 39">
            <a:extLst>
              <a:ext uri="{FF2B5EF4-FFF2-40B4-BE49-F238E27FC236}">
                <a16:creationId xmlns:a16="http://schemas.microsoft.com/office/drawing/2014/main" id="{12A6084C-5383-4EFC-8D49-33C5B61E6492}"/>
              </a:ext>
            </a:extLst>
          </p:cNvPr>
          <p:cNvSpPr>
            <a:spLocks noGrp="1"/>
          </p:cNvSpPr>
          <p:nvPr>
            <p:ph type="body" sz="quarter" idx="28" hasCustomPrompt="1"/>
          </p:nvPr>
        </p:nvSpPr>
        <p:spPr>
          <a:xfrm>
            <a:off x="4695543" y="3793617"/>
            <a:ext cx="2014960" cy="500086"/>
          </a:xfrm>
        </p:spPr>
        <p:txBody>
          <a:bodyPr anchor="t">
            <a:noAutofit/>
          </a:bodyPr>
          <a:lstStyle>
            <a:lvl1pPr marL="0" indent="0" algn="ctr">
              <a:buNone/>
              <a:defRPr sz="1200" b="0">
                <a:solidFill>
                  <a:schemeClr val="tx1"/>
                </a:solidFill>
                <a:latin typeface="+mn-lt"/>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
        <p:nvSpPr>
          <p:cNvPr id="42" name="Text Placeholder 39">
            <a:extLst>
              <a:ext uri="{FF2B5EF4-FFF2-40B4-BE49-F238E27FC236}">
                <a16:creationId xmlns:a16="http://schemas.microsoft.com/office/drawing/2014/main" id="{EFC5493B-D3CF-41B9-A996-7FBE932504B8}"/>
              </a:ext>
            </a:extLst>
          </p:cNvPr>
          <p:cNvSpPr>
            <a:spLocks noGrp="1"/>
          </p:cNvSpPr>
          <p:nvPr>
            <p:ph type="body" sz="quarter" idx="29" hasCustomPrompt="1"/>
          </p:nvPr>
        </p:nvSpPr>
        <p:spPr>
          <a:xfrm>
            <a:off x="6904013" y="3227087"/>
            <a:ext cx="2014960" cy="500086"/>
          </a:xfrm>
        </p:spPr>
        <p:txBody>
          <a:bodyPr anchor="t">
            <a:noAutofit/>
          </a:bodyPr>
          <a:lstStyle>
            <a:lvl1pPr marL="0" indent="0" algn="ctr">
              <a:buNone/>
              <a:defRPr sz="1500" b="1">
                <a:solidFill>
                  <a:schemeClr val="accent6"/>
                </a:solidFill>
                <a:latin typeface="+mj-lt"/>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
        <p:nvSpPr>
          <p:cNvPr id="44" name="Text Placeholder 39">
            <a:extLst>
              <a:ext uri="{FF2B5EF4-FFF2-40B4-BE49-F238E27FC236}">
                <a16:creationId xmlns:a16="http://schemas.microsoft.com/office/drawing/2014/main" id="{33A98F60-C169-44C1-9654-2239C9C1F29A}"/>
              </a:ext>
            </a:extLst>
          </p:cNvPr>
          <p:cNvSpPr>
            <a:spLocks noGrp="1"/>
          </p:cNvSpPr>
          <p:nvPr>
            <p:ph type="body" sz="quarter" idx="30" hasCustomPrompt="1"/>
          </p:nvPr>
        </p:nvSpPr>
        <p:spPr>
          <a:xfrm>
            <a:off x="6904013" y="3793617"/>
            <a:ext cx="2014960" cy="500086"/>
          </a:xfrm>
        </p:spPr>
        <p:txBody>
          <a:bodyPr anchor="t">
            <a:noAutofit/>
          </a:bodyPr>
          <a:lstStyle>
            <a:lvl1pPr marL="0" indent="0" algn="ctr">
              <a:buNone/>
              <a:defRPr sz="1200" b="0">
                <a:solidFill>
                  <a:schemeClr val="tx1"/>
                </a:solidFill>
                <a:latin typeface="+mn-lt"/>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Tree>
    <p:extLst>
      <p:ext uri="{BB962C8B-B14F-4D97-AF65-F5344CB8AC3E}">
        <p14:creationId xmlns:p14="http://schemas.microsoft.com/office/powerpoint/2010/main" val="3259094693"/>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preserve="1" userDrawn="1">
  <p:cSld name="11_Title Only">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FBB81E01-55F6-44A7-8ACB-B172EA0F9FB3}"/>
              </a:ext>
            </a:extLst>
          </p:cNvPr>
          <p:cNvSpPr/>
          <p:nvPr userDrawn="1"/>
        </p:nvSpPr>
        <p:spPr>
          <a:xfrm>
            <a:off x="350565" y="2921251"/>
            <a:ext cx="1871041" cy="155042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6" name="Rectangle 25">
            <a:extLst>
              <a:ext uri="{FF2B5EF4-FFF2-40B4-BE49-F238E27FC236}">
                <a16:creationId xmlns:a16="http://schemas.microsoft.com/office/drawing/2014/main" id="{FAD85DF7-0BE8-4B88-98A1-F5062CDAA964}"/>
              </a:ext>
            </a:extLst>
          </p:cNvPr>
          <p:cNvSpPr/>
          <p:nvPr userDrawn="1"/>
        </p:nvSpPr>
        <p:spPr>
          <a:xfrm>
            <a:off x="2559033" y="2921251"/>
            <a:ext cx="1871041" cy="155042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7" name="Rectangle 26">
            <a:extLst>
              <a:ext uri="{FF2B5EF4-FFF2-40B4-BE49-F238E27FC236}">
                <a16:creationId xmlns:a16="http://schemas.microsoft.com/office/drawing/2014/main" id="{DF69394C-95D0-4D10-A34D-A35EF27D2806}"/>
              </a:ext>
            </a:extLst>
          </p:cNvPr>
          <p:cNvSpPr/>
          <p:nvPr userDrawn="1"/>
        </p:nvSpPr>
        <p:spPr>
          <a:xfrm>
            <a:off x="4767501" y="2921251"/>
            <a:ext cx="1871041" cy="15504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32" name="Rectangle 31">
            <a:extLst>
              <a:ext uri="{FF2B5EF4-FFF2-40B4-BE49-F238E27FC236}">
                <a16:creationId xmlns:a16="http://schemas.microsoft.com/office/drawing/2014/main" id="{86DBF753-694A-4503-A33B-73C09E8EE3A5}"/>
              </a:ext>
            </a:extLst>
          </p:cNvPr>
          <p:cNvSpPr/>
          <p:nvPr userDrawn="1"/>
        </p:nvSpPr>
        <p:spPr>
          <a:xfrm>
            <a:off x="6975971" y="2921251"/>
            <a:ext cx="1871041" cy="1550429"/>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 name="Title 1">
            <a:extLst>
              <a:ext uri="{FF2B5EF4-FFF2-40B4-BE49-F238E27FC236}">
                <a16:creationId xmlns:a16="http://schemas.microsoft.com/office/drawing/2014/main" id="{BADB3C88-F13B-4B5F-920D-B4EFFAA592E5}"/>
              </a:ext>
            </a:extLst>
          </p:cNvPr>
          <p:cNvSpPr>
            <a:spLocks noGrp="1"/>
          </p:cNvSpPr>
          <p:nvPr>
            <p:ph type="title"/>
          </p:nvPr>
        </p:nvSpPr>
        <p:spPr>
          <a:xfrm>
            <a:off x="278606" y="195263"/>
            <a:ext cx="8640366" cy="569118"/>
          </a:xfrm>
        </p:spPr>
        <p:txBody>
          <a:bodyPr/>
          <a:lstStyle/>
          <a:p>
            <a:r>
              <a:rPr lang="en-US"/>
              <a:t>Click to edit Master title style</a:t>
            </a:r>
          </a:p>
        </p:txBody>
      </p:sp>
      <p:sp>
        <p:nvSpPr>
          <p:cNvPr id="17" name="Slide Number Placeholder 4">
            <a:extLst>
              <a:ext uri="{FF2B5EF4-FFF2-40B4-BE49-F238E27FC236}">
                <a16:creationId xmlns:a16="http://schemas.microsoft.com/office/drawing/2014/main" id="{76336E3A-55EE-4423-B1AA-7489CA988813}"/>
              </a:ext>
            </a:extLst>
          </p:cNvPr>
          <p:cNvSpPr>
            <a:spLocks noGrp="1"/>
          </p:cNvSpPr>
          <p:nvPr>
            <p:ph type="sldNum" sz="quarter" idx="12"/>
          </p:nvPr>
        </p:nvSpPr>
        <p:spPr>
          <a:xfrm>
            <a:off x="8639175" y="4936484"/>
            <a:ext cx="279797" cy="154578"/>
          </a:xfrm>
        </p:spPr>
        <p:txBody>
          <a:bodyPr/>
          <a:lstStyle/>
          <a:p>
            <a:fld id="{03DC2DEF-D2FE-4B45-ABA4-9F153FD1C98A}" type="slidenum">
              <a:rPr lang="en-US" smtClean="0"/>
              <a:t>‹#›</a:t>
            </a:fld>
            <a:endParaRPr lang="en-US"/>
          </a:p>
        </p:txBody>
      </p:sp>
      <p:cxnSp>
        <p:nvCxnSpPr>
          <p:cNvPr id="24" name="Straight Connector 23">
            <a:extLst>
              <a:ext uri="{FF2B5EF4-FFF2-40B4-BE49-F238E27FC236}">
                <a16:creationId xmlns:a16="http://schemas.microsoft.com/office/drawing/2014/main" id="{0C61EA57-B8EA-4589-A9DD-E25F300D5AFD}"/>
              </a:ext>
            </a:extLst>
          </p:cNvPr>
          <p:cNvCxnSpPr/>
          <p:nvPr userDrawn="1"/>
        </p:nvCxnSpPr>
        <p:spPr>
          <a:xfrm>
            <a:off x="3592996" y="5188226"/>
            <a:ext cx="143868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3" name="Picture Placeholder 33">
            <a:extLst>
              <a:ext uri="{FF2B5EF4-FFF2-40B4-BE49-F238E27FC236}">
                <a16:creationId xmlns:a16="http://schemas.microsoft.com/office/drawing/2014/main" id="{1644FD94-AD03-4C4F-A1A5-085DD8F56646}"/>
              </a:ext>
            </a:extLst>
          </p:cNvPr>
          <p:cNvSpPr>
            <a:spLocks noGrp="1"/>
          </p:cNvSpPr>
          <p:nvPr>
            <p:ph type="pic" sz="quarter" idx="13"/>
          </p:nvPr>
        </p:nvSpPr>
        <p:spPr>
          <a:xfrm>
            <a:off x="350565" y="1142212"/>
            <a:ext cx="1871041" cy="1669775"/>
          </a:xfrm>
        </p:spPr>
        <p:txBody>
          <a:bodyPr>
            <a:normAutofit/>
          </a:bodyPr>
          <a:lstStyle>
            <a:lvl1pPr marL="0" indent="0" algn="ctr">
              <a:buNone/>
              <a:defRPr sz="1200">
                <a:solidFill>
                  <a:schemeClr val="tx1"/>
                </a:solidFill>
              </a:defRPr>
            </a:lvl1pPr>
          </a:lstStyle>
          <a:p>
            <a:r>
              <a:rPr lang="en-US"/>
              <a:t>Click icon to add picture</a:t>
            </a:r>
          </a:p>
        </p:txBody>
      </p:sp>
      <p:sp>
        <p:nvSpPr>
          <p:cNvPr id="28" name="Picture Placeholder 33">
            <a:extLst>
              <a:ext uri="{FF2B5EF4-FFF2-40B4-BE49-F238E27FC236}">
                <a16:creationId xmlns:a16="http://schemas.microsoft.com/office/drawing/2014/main" id="{85BB27A3-DB87-46F4-8CA4-3C04A088E787}"/>
              </a:ext>
            </a:extLst>
          </p:cNvPr>
          <p:cNvSpPr>
            <a:spLocks noGrp="1"/>
          </p:cNvSpPr>
          <p:nvPr>
            <p:ph type="pic" sz="quarter" idx="21"/>
          </p:nvPr>
        </p:nvSpPr>
        <p:spPr>
          <a:xfrm>
            <a:off x="2559034" y="1142212"/>
            <a:ext cx="1871041" cy="1669775"/>
          </a:xfrm>
        </p:spPr>
        <p:txBody>
          <a:bodyPr>
            <a:normAutofit/>
          </a:bodyPr>
          <a:lstStyle>
            <a:lvl1pPr marL="0" indent="0" algn="ctr">
              <a:buNone/>
              <a:defRPr sz="1200">
                <a:solidFill>
                  <a:schemeClr val="tx1"/>
                </a:solidFill>
              </a:defRPr>
            </a:lvl1pPr>
          </a:lstStyle>
          <a:p>
            <a:r>
              <a:rPr lang="en-US"/>
              <a:t>Click icon to add picture</a:t>
            </a:r>
          </a:p>
        </p:txBody>
      </p:sp>
      <p:sp>
        <p:nvSpPr>
          <p:cNvPr id="29" name="Picture Placeholder 33">
            <a:extLst>
              <a:ext uri="{FF2B5EF4-FFF2-40B4-BE49-F238E27FC236}">
                <a16:creationId xmlns:a16="http://schemas.microsoft.com/office/drawing/2014/main" id="{F356E399-83ED-4937-A1CC-F591866C0E8C}"/>
              </a:ext>
            </a:extLst>
          </p:cNvPr>
          <p:cNvSpPr>
            <a:spLocks noGrp="1"/>
          </p:cNvSpPr>
          <p:nvPr>
            <p:ph type="pic" sz="quarter" idx="22"/>
          </p:nvPr>
        </p:nvSpPr>
        <p:spPr>
          <a:xfrm>
            <a:off x="4767502" y="1142212"/>
            <a:ext cx="1871041" cy="1669775"/>
          </a:xfrm>
        </p:spPr>
        <p:txBody>
          <a:bodyPr>
            <a:normAutofit/>
          </a:bodyPr>
          <a:lstStyle>
            <a:lvl1pPr marL="0" indent="0" algn="ctr">
              <a:buNone/>
              <a:defRPr sz="1200">
                <a:solidFill>
                  <a:schemeClr val="tx1"/>
                </a:solidFill>
              </a:defRPr>
            </a:lvl1pPr>
          </a:lstStyle>
          <a:p>
            <a:r>
              <a:rPr lang="en-US"/>
              <a:t>Click icon to add picture</a:t>
            </a:r>
          </a:p>
        </p:txBody>
      </p:sp>
      <p:sp>
        <p:nvSpPr>
          <p:cNvPr id="30" name="Picture Placeholder 33">
            <a:extLst>
              <a:ext uri="{FF2B5EF4-FFF2-40B4-BE49-F238E27FC236}">
                <a16:creationId xmlns:a16="http://schemas.microsoft.com/office/drawing/2014/main" id="{0967254B-CF1D-4F0D-A7F6-EC4E117B7509}"/>
              </a:ext>
            </a:extLst>
          </p:cNvPr>
          <p:cNvSpPr>
            <a:spLocks noGrp="1"/>
          </p:cNvSpPr>
          <p:nvPr>
            <p:ph type="pic" sz="quarter" idx="23"/>
          </p:nvPr>
        </p:nvSpPr>
        <p:spPr>
          <a:xfrm>
            <a:off x="6975971" y="1142212"/>
            <a:ext cx="1871041" cy="1669775"/>
          </a:xfrm>
        </p:spPr>
        <p:txBody>
          <a:bodyPr>
            <a:normAutofit/>
          </a:bodyPr>
          <a:lstStyle>
            <a:lvl1pPr marL="0" indent="0" algn="ctr">
              <a:buNone/>
              <a:defRPr sz="1200">
                <a:solidFill>
                  <a:schemeClr val="tx1"/>
                </a:solidFill>
              </a:defRPr>
            </a:lvl1pPr>
          </a:lstStyle>
          <a:p>
            <a:r>
              <a:rPr lang="en-US"/>
              <a:t>Click icon to add picture</a:t>
            </a:r>
          </a:p>
        </p:txBody>
      </p:sp>
      <p:sp>
        <p:nvSpPr>
          <p:cNvPr id="31" name="Text Placeholder 39">
            <a:extLst>
              <a:ext uri="{FF2B5EF4-FFF2-40B4-BE49-F238E27FC236}">
                <a16:creationId xmlns:a16="http://schemas.microsoft.com/office/drawing/2014/main" id="{0CEF6C35-6F7B-43AD-9E4D-44C2F8A7DFAC}"/>
              </a:ext>
            </a:extLst>
          </p:cNvPr>
          <p:cNvSpPr>
            <a:spLocks noGrp="1"/>
          </p:cNvSpPr>
          <p:nvPr>
            <p:ph type="body" sz="quarter" idx="20" hasCustomPrompt="1"/>
          </p:nvPr>
        </p:nvSpPr>
        <p:spPr>
          <a:xfrm>
            <a:off x="453458" y="3092910"/>
            <a:ext cx="1665256" cy="500086"/>
          </a:xfrm>
        </p:spPr>
        <p:txBody>
          <a:bodyPr anchor="t">
            <a:noAutofit/>
          </a:bodyPr>
          <a:lstStyle>
            <a:lvl1pPr marL="0" indent="0" algn="ctr">
              <a:buNone/>
              <a:defRPr sz="1500" b="1">
                <a:solidFill>
                  <a:schemeClr val="bg1"/>
                </a:solidFill>
                <a:latin typeface="+mj-lt"/>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
        <p:nvSpPr>
          <p:cNvPr id="33" name="Text Placeholder 39">
            <a:extLst>
              <a:ext uri="{FF2B5EF4-FFF2-40B4-BE49-F238E27FC236}">
                <a16:creationId xmlns:a16="http://schemas.microsoft.com/office/drawing/2014/main" id="{44EF032C-161A-4C58-B624-66488C255E1F}"/>
              </a:ext>
            </a:extLst>
          </p:cNvPr>
          <p:cNvSpPr>
            <a:spLocks noGrp="1"/>
          </p:cNvSpPr>
          <p:nvPr>
            <p:ph type="body" sz="quarter" idx="24" hasCustomPrompt="1"/>
          </p:nvPr>
        </p:nvSpPr>
        <p:spPr>
          <a:xfrm>
            <a:off x="453458" y="3659441"/>
            <a:ext cx="1665256" cy="500086"/>
          </a:xfrm>
        </p:spPr>
        <p:txBody>
          <a:bodyPr anchor="t">
            <a:noAutofit/>
          </a:bodyPr>
          <a:lstStyle>
            <a:lvl1pPr marL="0" indent="0" algn="ctr">
              <a:buNone/>
              <a:defRPr sz="1200" b="0">
                <a:solidFill>
                  <a:schemeClr val="bg1"/>
                </a:solidFill>
                <a:latin typeface="+mn-lt"/>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
        <p:nvSpPr>
          <p:cNvPr id="37" name="Text Placeholder 39">
            <a:extLst>
              <a:ext uri="{FF2B5EF4-FFF2-40B4-BE49-F238E27FC236}">
                <a16:creationId xmlns:a16="http://schemas.microsoft.com/office/drawing/2014/main" id="{ACF86334-F4A8-4CCD-944F-524700CD8386}"/>
              </a:ext>
            </a:extLst>
          </p:cNvPr>
          <p:cNvSpPr>
            <a:spLocks noGrp="1"/>
          </p:cNvSpPr>
          <p:nvPr>
            <p:ph type="body" sz="quarter" idx="25" hasCustomPrompt="1"/>
          </p:nvPr>
        </p:nvSpPr>
        <p:spPr>
          <a:xfrm>
            <a:off x="2661927" y="3092910"/>
            <a:ext cx="1665256" cy="500086"/>
          </a:xfrm>
        </p:spPr>
        <p:txBody>
          <a:bodyPr anchor="t">
            <a:noAutofit/>
          </a:bodyPr>
          <a:lstStyle>
            <a:lvl1pPr marL="0" indent="0" algn="ctr">
              <a:buNone/>
              <a:defRPr sz="1500" b="1">
                <a:solidFill>
                  <a:schemeClr val="bg1"/>
                </a:solidFill>
                <a:latin typeface="+mj-lt"/>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
        <p:nvSpPr>
          <p:cNvPr id="38" name="Text Placeholder 39">
            <a:extLst>
              <a:ext uri="{FF2B5EF4-FFF2-40B4-BE49-F238E27FC236}">
                <a16:creationId xmlns:a16="http://schemas.microsoft.com/office/drawing/2014/main" id="{135B4AC9-821C-4D70-8A4A-1992394DE432}"/>
              </a:ext>
            </a:extLst>
          </p:cNvPr>
          <p:cNvSpPr>
            <a:spLocks noGrp="1"/>
          </p:cNvSpPr>
          <p:nvPr>
            <p:ph type="body" sz="quarter" idx="26" hasCustomPrompt="1"/>
          </p:nvPr>
        </p:nvSpPr>
        <p:spPr>
          <a:xfrm>
            <a:off x="2661927" y="3659441"/>
            <a:ext cx="1665256" cy="500086"/>
          </a:xfrm>
        </p:spPr>
        <p:txBody>
          <a:bodyPr anchor="t">
            <a:noAutofit/>
          </a:bodyPr>
          <a:lstStyle>
            <a:lvl1pPr marL="0" indent="0" algn="ctr">
              <a:buNone/>
              <a:defRPr sz="1200" b="0">
                <a:solidFill>
                  <a:schemeClr val="bg1"/>
                </a:solidFill>
                <a:latin typeface="+mn-lt"/>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
        <p:nvSpPr>
          <p:cNvPr id="40" name="Text Placeholder 39">
            <a:extLst>
              <a:ext uri="{FF2B5EF4-FFF2-40B4-BE49-F238E27FC236}">
                <a16:creationId xmlns:a16="http://schemas.microsoft.com/office/drawing/2014/main" id="{D2CF516C-7598-43D3-95E9-5633F8F4469B}"/>
              </a:ext>
            </a:extLst>
          </p:cNvPr>
          <p:cNvSpPr>
            <a:spLocks noGrp="1"/>
          </p:cNvSpPr>
          <p:nvPr>
            <p:ph type="body" sz="quarter" idx="27" hasCustomPrompt="1"/>
          </p:nvPr>
        </p:nvSpPr>
        <p:spPr>
          <a:xfrm>
            <a:off x="4870395" y="3092910"/>
            <a:ext cx="1665256" cy="500086"/>
          </a:xfrm>
        </p:spPr>
        <p:txBody>
          <a:bodyPr anchor="t">
            <a:noAutofit/>
          </a:bodyPr>
          <a:lstStyle>
            <a:lvl1pPr marL="0" indent="0" algn="ctr">
              <a:buNone/>
              <a:defRPr sz="1500" b="1">
                <a:solidFill>
                  <a:schemeClr val="bg1"/>
                </a:solidFill>
                <a:latin typeface="+mj-lt"/>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
        <p:nvSpPr>
          <p:cNvPr id="41" name="Text Placeholder 39">
            <a:extLst>
              <a:ext uri="{FF2B5EF4-FFF2-40B4-BE49-F238E27FC236}">
                <a16:creationId xmlns:a16="http://schemas.microsoft.com/office/drawing/2014/main" id="{12A6084C-5383-4EFC-8D49-33C5B61E6492}"/>
              </a:ext>
            </a:extLst>
          </p:cNvPr>
          <p:cNvSpPr>
            <a:spLocks noGrp="1"/>
          </p:cNvSpPr>
          <p:nvPr>
            <p:ph type="body" sz="quarter" idx="28" hasCustomPrompt="1"/>
          </p:nvPr>
        </p:nvSpPr>
        <p:spPr>
          <a:xfrm>
            <a:off x="4870395" y="3659441"/>
            <a:ext cx="1665256" cy="500086"/>
          </a:xfrm>
        </p:spPr>
        <p:txBody>
          <a:bodyPr anchor="t">
            <a:noAutofit/>
          </a:bodyPr>
          <a:lstStyle>
            <a:lvl1pPr marL="0" indent="0" algn="ctr">
              <a:buNone/>
              <a:defRPr sz="1200" b="0">
                <a:solidFill>
                  <a:schemeClr val="bg1"/>
                </a:solidFill>
                <a:latin typeface="+mn-lt"/>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
        <p:nvSpPr>
          <p:cNvPr id="42" name="Text Placeholder 39">
            <a:extLst>
              <a:ext uri="{FF2B5EF4-FFF2-40B4-BE49-F238E27FC236}">
                <a16:creationId xmlns:a16="http://schemas.microsoft.com/office/drawing/2014/main" id="{EFC5493B-D3CF-41B9-A996-7FBE932504B8}"/>
              </a:ext>
            </a:extLst>
          </p:cNvPr>
          <p:cNvSpPr>
            <a:spLocks noGrp="1"/>
          </p:cNvSpPr>
          <p:nvPr>
            <p:ph type="body" sz="quarter" idx="29" hasCustomPrompt="1"/>
          </p:nvPr>
        </p:nvSpPr>
        <p:spPr>
          <a:xfrm>
            <a:off x="7078865" y="3092910"/>
            <a:ext cx="1665256" cy="500086"/>
          </a:xfrm>
        </p:spPr>
        <p:txBody>
          <a:bodyPr anchor="t">
            <a:noAutofit/>
          </a:bodyPr>
          <a:lstStyle>
            <a:lvl1pPr marL="0" indent="0" algn="ctr">
              <a:buNone/>
              <a:defRPr sz="1500" b="1">
                <a:solidFill>
                  <a:schemeClr val="bg1"/>
                </a:solidFill>
                <a:latin typeface="+mj-lt"/>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
        <p:nvSpPr>
          <p:cNvPr id="44" name="Text Placeholder 39">
            <a:extLst>
              <a:ext uri="{FF2B5EF4-FFF2-40B4-BE49-F238E27FC236}">
                <a16:creationId xmlns:a16="http://schemas.microsoft.com/office/drawing/2014/main" id="{33A98F60-C169-44C1-9654-2239C9C1F29A}"/>
              </a:ext>
            </a:extLst>
          </p:cNvPr>
          <p:cNvSpPr>
            <a:spLocks noGrp="1"/>
          </p:cNvSpPr>
          <p:nvPr>
            <p:ph type="body" sz="quarter" idx="30" hasCustomPrompt="1"/>
          </p:nvPr>
        </p:nvSpPr>
        <p:spPr>
          <a:xfrm>
            <a:off x="7078865" y="3659441"/>
            <a:ext cx="1665256" cy="500086"/>
          </a:xfrm>
        </p:spPr>
        <p:txBody>
          <a:bodyPr anchor="t">
            <a:noAutofit/>
          </a:bodyPr>
          <a:lstStyle>
            <a:lvl1pPr marL="0" indent="0" algn="ctr">
              <a:buNone/>
              <a:defRPr sz="1200" b="0">
                <a:solidFill>
                  <a:schemeClr val="bg1"/>
                </a:solidFill>
                <a:latin typeface="+mn-lt"/>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Tree>
    <p:extLst>
      <p:ext uri="{BB962C8B-B14F-4D97-AF65-F5344CB8AC3E}">
        <p14:creationId xmlns:p14="http://schemas.microsoft.com/office/powerpoint/2010/main" val="4219755879"/>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preserve="1" userDrawn="1">
  <p:cSld name="12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B3C88-F13B-4B5F-920D-B4EFFAA592E5}"/>
              </a:ext>
            </a:extLst>
          </p:cNvPr>
          <p:cNvSpPr>
            <a:spLocks noGrp="1"/>
          </p:cNvSpPr>
          <p:nvPr>
            <p:ph type="title"/>
          </p:nvPr>
        </p:nvSpPr>
        <p:spPr>
          <a:xfrm>
            <a:off x="278606" y="195263"/>
            <a:ext cx="8640366" cy="569118"/>
          </a:xfrm>
        </p:spPr>
        <p:txBody>
          <a:bodyPr/>
          <a:lstStyle/>
          <a:p>
            <a:r>
              <a:rPr lang="en-US"/>
              <a:t>Click to edit Master title style</a:t>
            </a:r>
          </a:p>
        </p:txBody>
      </p:sp>
      <p:sp>
        <p:nvSpPr>
          <p:cNvPr id="17" name="Slide Number Placeholder 4">
            <a:extLst>
              <a:ext uri="{FF2B5EF4-FFF2-40B4-BE49-F238E27FC236}">
                <a16:creationId xmlns:a16="http://schemas.microsoft.com/office/drawing/2014/main" id="{76336E3A-55EE-4423-B1AA-7489CA988813}"/>
              </a:ext>
            </a:extLst>
          </p:cNvPr>
          <p:cNvSpPr>
            <a:spLocks noGrp="1"/>
          </p:cNvSpPr>
          <p:nvPr>
            <p:ph type="sldNum" sz="quarter" idx="12"/>
          </p:nvPr>
        </p:nvSpPr>
        <p:spPr>
          <a:xfrm>
            <a:off x="8639175" y="4936484"/>
            <a:ext cx="279797" cy="154578"/>
          </a:xfrm>
        </p:spPr>
        <p:txBody>
          <a:bodyPr/>
          <a:lstStyle/>
          <a:p>
            <a:fld id="{03DC2DEF-D2FE-4B45-ABA4-9F153FD1C98A}" type="slidenum">
              <a:rPr lang="en-US" smtClean="0"/>
              <a:t>‹#›</a:t>
            </a:fld>
            <a:endParaRPr lang="en-US"/>
          </a:p>
        </p:txBody>
      </p:sp>
      <p:cxnSp>
        <p:nvCxnSpPr>
          <p:cNvPr id="24" name="Straight Connector 23">
            <a:extLst>
              <a:ext uri="{FF2B5EF4-FFF2-40B4-BE49-F238E27FC236}">
                <a16:creationId xmlns:a16="http://schemas.microsoft.com/office/drawing/2014/main" id="{0C61EA57-B8EA-4589-A9DD-E25F300D5AFD}"/>
              </a:ext>
            </a:extLst>
          </p:cNvPr>
          <p:cNvCxnSpPr/>
          <p:nvPr userDrawn="1"/>
        </p:nvCxnSpPr>
        <p:spPr>
          <a:xfrm>
            <a:off x="3592996" y="5188226"/>
            <a:ext cx="143868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 name="Chart Placeholder 3">
            <a:extLst>
              <a:ext uri="{FF2B5EF4-FFF2-40B4-BE49-F238E27FC236}">
                <a16:creationId xmlns:a16="http://schemas.microsoft.com/office/drawing/2014/main" id="{56084AEC-DB39-4367-A213-BB2FE4AD38BE}"/>
              </a:ext>
            </a:extLst>
          </p:cNvPr>
          <p:cNvSpPr>
            <a:spLocks noGrp="1"/>
          </p:cNvSpPr>
          <p:nvPr>
            <p:ph type="chart" sz="quarter" idx="13"/>
          </p:nvPr>
        </p:nvSpPr>
        <p:spPr>
          <a:xfrm>
            <a:off x="3675460" y="925116"/>
            <a:ext cx="5243513" cy="3725465"/>
          </a:xfrm>
        </p:spPr>
        <p:txBody>
          <a:bodyPr>
            <a:normAutofit/>
          </a:bodyPr>
          <a:lstStyle>
            <a:lvl1pPr marL="0" indent="0" algn="ctr">
              <a:buNone/>
              <a:defRPr sz="1500"/>
            </a:lvl1pPr>
          </a:lstStyle>
          <a:p>
            <a:r>
              <a:rPr lang="en-US"/>
              <a:t>Click icon to add chart</a:t>
            </a:r>
          </a:p>
        </p:txBody>
      </p:sp>
      <p:sp>
        <p:nvSpPr>
          <p:cNvPr id="25" name="Rectangle 24">
            <a:extLst>
              <a:ext uri="{FF2B5EF4-FFF2-40B4-BE49-F238E27FC236}">
                <a16:creationId xmlns:a16="http://schemas.microsoft.com/office/drawing/2014/main" id="{D928258E-48B5-471F-BC61-B45FB2CA51BA}"/>
              </a:ext>
            </a:extLst>
          </p:cNvPr>
          <p:cNvSpPr/>
          <p:nvPr userDrawn="1"/>
        </p:nvSpPr>
        <p:spPr>
          <a:xfrm>
            <a:off x="278606" y="925116"/>
            <a:ext cx="3314390" cy="372546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6" name="Text Placeholder 5">
            <a:extLst>
              <a:ext uri="{FF2B5EF4-FFF2-40B4-BE49-F238E27FC236}">
                <a16:creationId xmlns:a16="http://schemas.microsoft.com/office/drawing/2014/main" id="{9867FAC3-5109-4D5D-8105-FC48313396C4}"/>
              </a:ext>
            </a:extLst>
          </p:cNvPr>
          <p:cNvSpPr>
            <a:spLocks noGrp="1"/>
          </p:cNvSpPr>
          <p:nvPr>
            <p:ph type="body" sz="quarter" idx="14"/>
          </p:nvPr>
        </p:nvSpPr>
        <p:spPr>
          <a:xfrm>
            <a:off x="409575" y="1088231"/>
            <a:ext cx="3049191" cy="3414713"/>
          </a:xfrm>
        </p:spPr>
        <p:txBody>
          <a:bodyPr>
            <a:normAutofit/>
          </a:bodyPr>
          <a:lstStyle>
            <a:lvl1pPr>
              <a:defRPr sz="1800">
                <a:solidFill>
                  <a:schemeClr val="bg1"/>
                </a:solidFill>
              </a:defRPr>
            </a:lvl1pPr>
            <a:lvl2pPr>
              <a:defRPr sz="1500">
                <a:solidFill>
                  <a:schemeClr val="bg1"/>
                </a:solidFill>
              </a:defRPr>
            </a:lvl2pPr>
            <a:lvl3pPr>
              <a:defRPr sz="1350">
                <a:solidFill>
                  <a:schemeClr val="bg1"/>
                </a:solidFill>
              </a:defRPr>
            </a:lvl3pPr>
            <a:lvl4pPr>
              <a:defRPr sz="1200">
                <a:solidFill>
                  <a:schemeClr val="bg1"/>
                </a:solidFill>
              </a:defRPr>
            </a:lvl4pPr>
            <a:lvl5pPr>
              <a:defRPr sz="12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35012282"/>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preserve="1" userDrawn="1">
  <p:cSld name="13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B3C88-F13B-4B5F-920D-B4EFFAA592E5}"/>
              </a:ext>
            </a:extLst>
          </p:cNvPr>
          <p:cNvSpPr>
            <a:spLocks noGrp="1"/>
          </p:cNvSpPr>
          <p:nvPr>
            <p:ph type="title"/>
          </p:nvPr>
        </p:nvSpPr>
        <p:spPr>
          <a:xfrm>
            <a:off x="278606" y="195263"/>
            <a:ext cx="8640366" cy="569118"/>
          </a:xfrm>
        </p:spPr>
        <p:txBody>
          <a:bodyPr/>
          <a:lstStyle/>
          <a:p>
            <a:r>
              <a:rPr lang="en-US"/>
              <a:t>Click to edit Master title style</a:t>
            </a:r>
          </a:p>
        </p:txBody>
      </p:sp>
      <p:sp>
        <p:nvSpPr>
          <p:cNvPr id="17" name="Slide Number Placeholder 4">
            <a:extLst>
              <a:ext uri="{FF2B5EF4-FFF2-40B4-BE49-F238E27FC236}">
                <a16:creationId xmlns:a16="http://schemas.microsoft.com/office/drawing/2014/main" id="{76336E3A-55EE-4423-B1AA-7489CA988813}"/>
              </a:ext>
            </a:extLst>
          </p:cNvPr>
          <p:cNvSpPr>
            <a:spLocks noGrp="1"/>
          </p:cNvSpPr>
          <p:nvPr>
            <p:ph type="sldNum" sz="quarter" idx="12"/>
          </p:nvPr>
        </p:nvSpPr>
        <p:spPr>
          <a:xfrm>
            <a:off x="8639175" y="4936484"/>
            <a:ext cx="279797" cy="154578"/>
          </a:xfrm>
        </p:spPr>
        <p:txBody>
          <a:bodyPr/>
          <a:lstStyle/>
          <a:p>
            <a:fld id="{03DC2DEF-D2FE-4B45-ABA4-9F153FD1C98A}" type="slidenum">
              <a:rPr lang="en-US" smtClean="0"/>
              <a:t>‹#›</a:t>
            </a:fld>
            <a:endParaRPr lang="en-US"/>
          </a:p>
        </p:txBody>
      </p:sp>
      <p:cxnSp>
        <p:nvCxnSpPr>
          <p:cNvPr id="24" name="Straight Connector 23">
            <a:extLst>
              <a:ext uri="{FF2B5EF4-FFF2-40B4-BE49-F238E27FC236}">
                <a16:creationId xmlns:a16="http://schemas.microsoft.com/office/drawing/2014/main" id="{0C61EA57-B8EA-4589-A9DD-E25F300D5AFD}"/>
              </a:ext>
            </a:extLst>
          </p:cNvPr>
          <p:cNvCxnSpPr/>
          <p:nvPr userDrawn="1"/>
        </p:nvCxnSpPr>
        <p:spPr>
          <a:xfrm>
            <a:off x="3592996" y="5188226"/>
            <a:ext cx="143868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 name="Chart Placeholder 3">
            <a:extLst>
              <a:ext uri="{FF2B5EF4-FFF2-40B4-BE49-F238E27FC236}">
                <a16:creationId xmlns:a16="http://schemas.microsoft.com/office/drawing/2014/main" id="{56084AEC-DB39-4367-A213-BB2FE4AD38BE}"/>
              </a:ext>
            </a:extLst>
          </p:cNvPr>
          <p:cNvSpPr>
            <a:spLocks noGrp="1"/>
          </p:cNvSpPr>
          <p:nvPr>
            <p:ph type="chart" sz="quarter" idx="13"/>
          </p:nvPr>
        </p:nvSpPr>
        <p:spPr>
          <a:xfrm>
            <a:off x="278606" y="925116"/>
            <a:ext cx="8640366" cy="3725465"/>
          </a:xfrm>
        </p:spPr>
        <p:txBody>
          <a:bodyPr>
            <a:normAutofit/>
          </a:bodyPr>
          <a:lstStyle>
            <a:lvl1pPr marL="0" indent="0" algn="ctr">
              <a:buNone/>
              <a:defRPr sz="1500"/>
            </a:lvl1pPr>
          </a:lstStyle>
          <a:p>
            <a:r>
              <a:rPr lang="en-US"/>
              <a:t>Click icon to add chart</a:t>
            </a:r>
          </a:p>
        </p:txBody>
      </p:sp>
    </p:spTree>
    <p:extLst>
      <p:ext uri="{BB962C8B-B14F-4D97-AF65-F5344CB8AC3E}">
        <p14:creationId xmlns:p14="http://schemas.microsoft.com/office/powerpoint/2010/main" val="2672095334"/>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preserve="1" userDrawn="1">
  <p:cSld name="14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B3C88-F13B-4B5F-920D-B4EFFAA592E5}"/>
              </a:ext>
            </a:extLst>
          </p:cNvPr>
          <p:cNvSpPr>
            <a:spLocks noGrp="1"/>
          </p:cNvSpPr>
          <p:nvPr>
            <p:ph type="title"/>
          </p:nvPr>
        </p:nvSpPr>
        <p:spPr>
          <a:xfrm>
            <a:off x="278606" y="195263"/>
            <a:ext cx="8640366" cy="569118"/>
          </a:xfrm>
        </p:spPr>
        <p:txBody>
          <a:bodyPr/>
          <a:lstStyle/>
          <a:p>
            <a:r>
              <a:rPr lang="en-US"/>
              <a:t>Click to edit Master title style</a:t>
            </a:r>
          </a:p>
        </p:txBody>
      </p:sp>
      <p:sp>
        <p:nvSpPr>
          <p:cNvPr id="17" name="Slide Number Placeholder 4">
            <a:extLst>
              <a:ext uri="{FF2B5EF4-FFF2-40B4-BE49-F238E27FC236}">
                <a16:creationId xmlns:a16="http://schemas.microsoft.com/office/drawing/2014/main" id="{76336E3A-55EE-4423-B1AA-7489CA988813}"/>
              </a:ext>
            </a:extLst>
          </p:cNvPr>
          <p:cNvSpPr>
            <a:spLocks noGrp="1"/>
          </p:cNvSpPr>
          <p:nvPr>
            <p:ph type="sldNum" sz="quarter" idx="12"/>
          </p:nvPr>
        </p:nvSpPr>
        <p:spPr>
          <a:xfrm>
            <a:off x="8639175" y="4936484"/>
            <a:ext cx="279797" cy="154578"/>
          </a:xfrm>
        </p:spPr>
        <p:txBody>
          <a:bodyPr/>
          <a:lstStyle/>
          <a:p>
            <a:fld id="{03DC2DEF-D2FE-4B45-ABA4-9F153FD1C98A}" type="slidenum">
              <a:rPr lang="en-US" smtClean="0"/>
              <a:t>‹#›</a:t>
            </a:fld>
            <a:endParaRPr lang="en-US"/>
          </a:p>
        </p:txBody>
      </p:sp>
      <p:cxnSp>
        <p:nvCxnSpPr>
          <p:cNvPr id="24" name="Straight Connector 23">
            <a:extLst>
              <a:ext uri="{FF2B5EF4-FFF2-40B4-BE49-F238E27FC236}">
                <a16:creationId xmlns:a16="http://schemas.microsoft.com/office/drawing/2014/main" id="{0C61EA57-B8EA-4589-A9DD-E25F300D5AFD}"/>
              </a:ext>
            </a:extLst>
          </p:cNvPr>
          <p:cNvCxnSpPr/>
          <p:nvPr userDrawn="1"/>
        </p:nvCxnSpPr>
        <p:spPr>
          <a:xfrm>
            <a:off x="3592996" y="5188226"/>
            <a:ext cx="143868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 name="Chart Placeholder 3">
            <a:extLst>
              <a:ext uri="{FF2B5EF4-FFF2-40B4-BE49-F238E27FC236}">
                <a16:creationId xmlns:a16="http://schemas.microsoft.com/office/drawing/2014/main" id="{56084AEC-DB39-4367-A213-BB2FE4AD38BE}"/>
              </a:ext>
            </a:extLst>
          </p:cNvPr>
          <p:cNvSpPr>
            <a:spLocks noGrp="1"/>
          </p:cNvSpPr>
          <p:nvPr>
            <p:ph type="chart" sz="quarter" idx="13"/>
          </p:nvPr>
        </p:nvSpPr>
        <p:spPr>
          <a:xfrm>
            <a:off x="278607" y="925116"/>
            <a:ext cx="5587966" cy="3725465"/>
          </a:xfrm>
        </p:spPr>
        <p:txBody>
          <a:bodyPr>
            <a:normAutofit/>
          </a:bodyPr>
          <a:lstStyle>
            <a:lvl1pPr marL="0" indent="0" algn="ctr">
              <a:buNone/>
              <a:defRPr sz="1500"/>
            </a:lvl1pPr>
          </a:lstStyle>
          <a:p>
            <a:r>
              <a:rPr lang="en-US"/>
              <a:t>Click icon to add chart</a:t>
            </a:r>
          </a:p>
        </p:txBody>
      </p:sp>
      <p:sp>
        <p:nvSpPr>
          <p:cNvPr id="5" name="Picture Placeholder 4">
            <a:extLst>
              <a:ext uri="{FF2B5EF4-FFF2-40B4-BE49-F238E27FC236}">
                <a16:creationId xmlns:a16="http://schemas.microsoft.com/office/drawing/2014/main" id="{F1D1D3DC-359F-47D3-A498-6E5DEF615BD3}"/>
              </a:ext>
            </a:extLst>
          </p:cNvPr>
          <p:cNvSpPr>
            <a:spLocks noGrp="1"/>
          </p:cNvSpPr>
          <p:nvPr>
            <p:ph type="pic" sz="quarter" idx="14"/>
          </p:nvPr>
        </p:nvSpPr>
        <p:spPr>
          <a:xfrm>
            <a:off x="5955506" y="925116"/>
            <a:ext cx="2963466" cy="3725465"/>
          </a:xfrm>
        </p:spPr>
        <p:txBody>
          <a:bodyPr>
            <a:normAutofit/>
          </a:bodyPr>
          <a:lstStyle>
            <a:lvl1pPr marL="0" indent="0" algn="ctr">
              <a:buNone/>
              <a:defRPr sz="1500"/>
            </a:lvl1pPr>
          </a:lstStyle>
          <a:p>
            <a:r>
              <a:rPr lang="en-US"/>
              <a:t>Click icon to add picture</a:t>
            </a:r>
          </a:p>
        </p:txBody>
      </p:sp>
    </p:spTree>
    <p:extLst>
      <p:ext uri="{BB962C8B-B14F-4D97-AF65-F5344CB8AC3E}">
        <p14:creationId xmlns:p14="http://schemas.microsoft.com/office/powerpoint/2010/main" val="3538319541"/>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preserve="1" userDrawn="1">
  <p:cSld name="15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B3C88-F13B-4B5F-920D-B4EFFAA592E5}"/>
              </a:ext>
            </a:extLst>
          </p:cNvPr>
          <p:cNvSpPr>
            <a:spLocks noGrp="1"/>
          </p:cNvSpPr>
          <p:nvPr>
            <p:ph type="title"/>
          </p:nvPr>
        </p:nvSpPr>
        <p:spPr>
          <a:xfrm>
            <a:off x="278606" y="195263"/>
            <a:ext cx="8640366" cy="569118"/>
          </a:xfrm>
        </p:spPr>
        <p:txBody>
          <a:bodyPr/>
          <a:lstStyle/>
          <a:p>
            <a:r>
              <a:rPr lang="en-US"/>
              <a:t>Click to edit Master title style</a:t>
            </a:r>
          </a:p>
        </p:txBody>
      </p:sp>
      <p:sp>
        <p:nvSpPr>
          <p:cNvPr id="17" name="Slide Number Placeholder 4">
            <a:extLst>
              <a:ext uri="{FF2B5EF4-FFF2-40B4-BE49-F238E27FC236}">
                <a16:creationId xmlns:a16="http://schemas.microsoft.com/office/drawing/2014/main" id="{76336E3A-55EE-4423-B1AA-7489CA988813}"/>
              </a:ext>
            </a:extLst>
          </p:cNvPr>
          <p:cNvSpPr>
            <a:spLocks noGrp="1"/>
          </p:cNvSpPr>
          <p:nvPr>
            <p:ph type="sldNum" sz="quarter" idx="12"/>
          </p:nvPr>
        </p:nvSpPr>
        <p:spPr>
          <a:xfrm>
            <a:off x="8639175" y="4936484"/>
            <a:ext cx="279797" cy="154578"/>
          </a:xfrm>
        </p:spPr>
        <p:txBody>
          <a:bodyPr/>
          <a:lstStyle/>
          <a:p>
            <a:fld id="{03DC2DEF-D2FE-4B45-ABA4-9F153FD1C98A}" type="slidenum">
              <a:rPr lang="en-US" smtClean="0"/>
              <a:t>‹#›</a:t>
            </a:fld>
            <a:endParaRPr lang="en-US"/>
          </a:p>
        </p:txBody>
      </p:sp>
      <p:cxnSp>
        <p:nvCxnSpPr>
          <p:cNvPr id="24" name="Straight Connector 23">
            <a:extLst>
              <a:ext uri="{FF2B5EF4-FFF2-40B4-BE49-F238E27FC236}">
                <a16:creationId xmlns:a16="http://schemas.microsoft.com/office/drawing/2014/main" id="{0C61EA57-B8EA-4589-A9DD-E25F300D5AFD}"/>
              </a:ext>
            </a:extLst>
          </p:cNvPr>
          <p:cNvCxnSpPr/>
          <p:nvPr userDrawn="1"/>
        </p:nvCxnSpPr>
        <p:spPr>
          <a:xfrm>
            <a:off x="3592996" y="5188226"/>
            <a:ext cx="143868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 name="Chart Placeholder 3">
            <a:extLst>
              <a:ext uri="{FF2B5EF4-FFF2-40B4-BE49-F238E27FC236}">
                <a16:creationId xmlns:a16="http://schemas.microsoft.com/office/drawing/2014/main" id="{56084AEC-DB39-4367-A213-BB2FE4AD38BE}"/>
              </a:ext>
            </a:extLst>
          </p:cNvPr>
          <p:cNvSpPr>
            <a:spLocks noGrp="1"/>
          </p:cNvSpPr>
          <p:nvPr>
            <p:ph type="chart" sz="quarter" idx="13"/>
          </p:nvPr>
        </p:nvSpPr>
        <p:spPr>
          <a:xfrm>
            <a:off x="286061" y="925116"/>
            <a:ext cx="4134368" cy="3725465"/>
          </a:xfrm>
        </p:spPr>
        <p:txBody>
          <a:bodyPr>
            <a:normAutofit/>
          </a:bodyPr>
          <a:lstStyle>
            <a:lvl1pPr marL="0" indent="0" algn="ctr">
              <a:buNone/>
              <a:defRPr sz="1500"/>
            </a:lvl1pPr>
          </a:lstStyle>
          <a:p>
            <a:r>
              <a:rPr lang="en-US"/>
              <a:t>Click icon to add chart</a:t>
            </a:r>
          </a:p>
        </p:txBody>
      </p:sp>
      <p:sp>
        <p:nvSpPr>
          <p:cNvPr id="7" name="Chart Placeholder 3">
            <a:extLst>
              <a:ext uri="{FF2B5EF4-FFF2-40B4-BE49-F238E27FC236}">
                <a16:creationId xmlns:a16="http://schemas.microsoft.com/office/drawing/2014/main" id="{6750280A-6976-42F9-B984-8601DD1972DC}"/>
              </a:ext>
            </a:extLst>
          </p:cNvPr>
          <p:cNvSpPr>
            <a:spLocks noGrp="1"/>
          </p:cNvSpPr>
          <p:nvPr>
            <p:ph type="chart" sz="quarter" idx="14"/>
          </p:nvPr>
        </p:nvSpPr>
        <p:spPr>
          <a:xfrm>
            <a:off x="4784605" y="925116"/>
            <a:ext cx="4134368" cy="3725465"/>
          </a:xfrm>
        </p:spPr>
        <p:txBody>
          <a:bodyPr>
            <a:normAutofit/>
          </a:bodyPr>
          <a:lstStyle>
            <a:lvl1pPr marL="0" indent="0" algn="ctr">
              <a:buNone/>
              <a:defRPr sz="1500"/>
            </a:lvl1pPr>
          </a:lstStyle>
          <a:p>
            <a:r>
              <a:rPr lang="en-US"/>
              <a:t>Click icon to add chart</a:t>
            </a:r>
          </a:p>
        </p:txBody>
      </p:sp>
      <p:cxnSp>
        <p:nvCxnSpPr>
          <p:cNvPr id="6" name="Straight Connector 5">
            <a:extLst>
              <a:ext uri="{FF2B5EF4-FFF2-40B4-BE49-F238E27FC236}">
                <a16:creationId xmlns:a16="http://schemas.microsoft.com/office/drawing/2014/main" id="{5E63221D-DF23-4F80-AB42-A74C1B1CB425}"/>
              </a:ext>
            </a:extLst>
          </p:cNvPr>
          <p:cNvCxnSpPr/>
          <p:nvPr userDrawn="1"/>
        </p:nvCxnSpPr>
        <p:spPr>
          <a:xfrm>
            <a:off x="4594363" y="925116"/>
            <a:ext cx="0" cy="3725465"/>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16610634"/>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preserve="1" userDrawn="1">
  <p:cSld name="16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B3C88-F13B-4B5F-920D-B4EFFAA592E5}"/>
              </a:ext>
            </a:extLst>
          </p:cNvPr>
          <p:cNvSpPr>
            <a:spLocks noGrp="1"/>
          </p:cNvSpPr>
          <p:nvPr>
            <p:ph type="title"/>
          </p:nvPr>
        </p:nvSpPr>
        <p:spPr>
          <a:xfrm>
            <a:off x="278606" y="195263"/>
            <a:ext cx="8640366" cy="569118"/>
          </a:xfrm>
        </p:spPr>
        <p:txBody>
          <a:bodyPr/>
          <a:lstStyle/>
          <a:p>
            <a:r>
              <a:rPr lang="en-US"/>
              <a:t>Click to edit Master title style</a:t>
            </a:r>
          </a:p>
        </p:txBody>
      </p:sp>
      <p:sp>
        <p:nvSpPr>
          <p:cNvPr id="17" name="Slide Number Placeholder 4">
            <a:extLst>
              <a:ext uri="{FF2B5EF4-FFF2-40B4-BE49-F238E27FC236}">
                <a16:creationId xmlns:a16="http://schemas.microsoft.com/office/drawing/2014/main" id="{76336E3A-55EE-4423-B1AA-7489CA988813}"/>
              </a:ext>
            </a:extLst>
          </p:cNvPr>
          <p:cNvSpPr>
            <a:spLocks noGrp="1"/>
          </p:cNvSpPr>
          <p:nvPr>
            <p:ph type="sldNum" sz="quarter" idx="12"/>
          </p:nvPr>
        </p:nvSpPr>
        <p:spPr>
          <a:xfrm>
            <a:off x="8639175" y="4936484"/>
            <a:ext cx="279797" cy="154578"/>
          </a:xfrm>
        </p:spPr>
        <p:txBody>
          <a:bodyPr/>
          <a:lstStyle/>
          <a:p>
            <a:fld id="{03DC2DEF-D2FE-4B45-ABA4-9F153FD1C98A}" type="slidenum">
              <a:rPr lang="en-US" smtClean="0"/>
              <a:t>‹#›</a:t>
            </a:fld>
            <a:endParaRPr lang="en-US"/>
          </a:p>
        </p:txBody>
      </p:sp>
      <p:cxnSp>
        <p:nvCxnSpPr>
          <p:cNvPr id="24" name="Straight Connector 23">
            <a:extLst>
              <a:ext uri="{FF2B5EF4-FFF2-40B4-BE49-F238E27FC236}">
                <a16:creationId xmlns:a16="http://schemas.microsoft.com/office/drawing/2014/main" id="{0C61EA57-B8EA-4589-A9DD-E25F300D5AFD}"/>
              </a:ext>
            </a:extLst>
          </p:cNvPr>
          <p:cNvCxnSpPr/>
          <p:nvPr userDrawn="1"/>
        </p:nvCxnSpPr>
        <p:spPr>
          <a:xfrm>
            <a:off x="3592996" y="5188226"/>
            <a:ext cx="143868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 name="Chart Placeholder 3">
            <a:extLst>
              <a:ext uri="{FF2B5EF4-FFF2-40B4-BE49-F238E27FC236}">
                <a16:creationId xmlns:a16="http://schemas.microsoft.com/office/drawing/2014/main" id="{56084AEC-DB39-4367-A213-BB2FE4AD38BE}"/>
              </a:ext>
            </a:extLst>
          </p:cNvPr>
          <p:cNvSpPr>
            <a:spLocks noGrp="1"/>
          </p:cNvSpPr>
          <p:nvPr>
            <p:ph type="chart" sz="quarter" idx="13"/>
          </p:nvPr>
        </p:nvSpPr>
        <p:spPr>
          <a:xfrm>
            <a:off x="382966" y="1022023"/>
            <a:ext cx="4164185" cy="1721174"/>
          </a:xfrm>
        </p:spPr>
        <p:txBody>
          <a:bodyPr>
            <a:normAutofit/>
          </a:bodyPr>
          <a:lstStyle>
            <a:lvl1pPr marL="0" indent="0" algn="ctr">
              <a:buNone/>
              <a:defRPr sz="1500"/>
            </a:lvl1pPr>
          </a:lstStyle>
          <a:p>
            <a:r>
              <a:rPr lang="en-US"/>
              <a:t>Click icon to add chart</a:t>
            </a:r>
          </a:p>
        </p:txBody>
      </p:sp>
      <p:sp>
        <p:nvSpPr>
          <p:cNvPr id="9" name="Chart Placeholder 3">
            <a:extLst>
              <a:ext uri="{FF2B5EF4-FFF2-40B4-BE49-F238E27FC236}">
                <a16:creationId xmlns:a16="http://schemas.microsoft.com/office/drawing/2014/main" id="{3CC4F2FB-E360-40E2-BDA5-455EB243C216}"/>
              </a:ext>
            </a:extLst>
          </p:cNvPr>
          <p:cNvSpPr>
            <a:spLocks noGrp="1"/>
          </p:cNvSpPr>
          <p:nvPr>
            <p:ph type="chart" sz="quarter" idx="14"/>
          </p:nvPr>
        </p:nvSpPr>
        <p:spPr>
          <a:xfrm>
            <a:off x="375511" y="2835914"/>
            <a:ext cx="4164185" cy="1721174"/>
          </a:xfrm>
        </p:spPr>
        <p:txBody>
          <a:bodyPr>
            <a:normAutofit/>
          </a:bodyPr>
          <a:lstStyle>
            <a:lvl1pPr marL="0" indent="0" algn="ctr">
              <a:buNone/>
              <a:defRPr sz="1500"/>
            </a:lvl1pPr>
          </a:lstStyle>
          <a:p>
            <a:r>
              <a:rPr lang="en-US"/>
              <a:t>Click icon to add chart</a:t>
            </a:r>
          </a:p>
        </p:txBody>
      </p:sp>
      <p:sp>
        <p:nvSpPr>
          <p:cNvPr id="10" name="Chart Placeholder 3">
            <a:extLst>
              <a:ext uri="{FF2B5EF4-FFF2-40B4-BE49-F238E27FC236}">
                <a16:creationId xmlns:a16="http://schemas.microsoft.com/office/drawing/2014/main" id="{6373EAFD-6648-4861-97FB-A3961B86C814}"/>
              </a:ext>
            </a:extLst>
          </p:cNvPr>
          <p:cNvSpPr>
            <a:spLocks noGrp="1"/>
          </p:cNvSpPr>
          <p:nvPr>
            <p:ph type="chart" sz="quarter" idx="15"/>
          </p:nvPr>
        </p:nvSpPr>
        <p:spPr>
          <a:xfrm>
            <a:off x="4656482" y="1025671"/>
            <a:ext cx="4164185" cy="1721174"/>
          </a:xfrm>
        </p:spPr>
        <p:txBody>
          <a:bodyPr>
            <a:normAutofit/>
          </a:bodyPr>
          <a:lstStyle>
            <a:lvl1pPr marL="0" indent="0" algn="ctr">
              <a:buNone/>
              <a:defRPr sz="1500"/>
            </a:lvl1pPr>
          </a:lstStyle>
          <a:p>
            <a:r>
              <a:rPr lang="en-US"/>
              <a:t>Click icon to add chart</a:t>
            </a:r>
          </a:p>
        </p:txBody>
      </p:sp>
      <p:sp>
        <p:nvSpPr>
          <p:cNvPr id="11" name="Chart Placeholder 3">
            <a:extLst>
              <a:ext uri="{FF2B5EF4-FFF2-40B4-BE49-F238E27FC236}">
                <a16:creationId xmlns:a16="http://schemas.microsoft.com/office/drawing/2014/main" id="{CF0E102C-57E1-46ED-BE41-21C356F42BAD}"/>
              </a:ext>
            </a:extLst>
          </p:cNvPr>
          <p:cNvSpPr>
            <a:spLocks noGrp="1"/>
          </p:cNvSpPr>
          <p:nvPr>
            <p:ph type="chart" sz="quarter" idx="16"/>
          </p:nvPr>
        </p:nvSpPr>
        <p:spPr>
          <a:xfrm>
            <a:off x="4649027" y="2839563"/>
            <a:ext cx="4164185" cy="1721174"/>
          </a:xfrm>
        </p:spPr>
        <p:txBody>
          <a:bodyPr>
            <a:normAutofit/>
          </a:bodyPr>
          <a:lstStyle>
            <a:lvl1pPr marL="0" indent="0" algn="ctr">
              <a:buNone/>
              <a:defRPr sz="1500"/>
            </a:lvl1pPr>
          </a:lstStyle>
          <a:p>
            <a:r>
              <a:rPr lang="en-US"/>
              <a:t>Click icon to add chart</a:t>
            </a:r>
          </a:p>
        </p:txBody>
      </p:sp>
    </p:spTree>
    <p:extLst>
      <p:ext uri="{BB962C8B-B14F-4D97-AF65-F5344CB8AC3E}">
        <p14:creationId xmlns:p14="http://schemas.microsoft.com/office/powerpoint/2010/main" val="2526911158"/>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6607FB0-0FB2-41FD-B334-74C7B05B8CEE}"/>
              </a:ext>
            </a:extLst>
          </p:cNvPr>
          <p:cNvSpPr/>
          <p:nvPr userDrawn="1"/>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9" name="Picture Placeholder 8">
            <a:extLst>
              <a:ext uri="{FF2B5EF4-FFF2-40B4-BE49-F238E27FC236}">
                <a16:creationId xmlns:a16="http://schemas.microsoft.com/office/drawing/2014/main" id="{2D02598E-521E-41CD-B068-134834CFF4FF}"/>
              </a:ext>
            </a:extLst>
          </p:cNvPr>
          <p:cNvSpPr>
            <a:spLocks noGrp="1"/>
          </p:cNvSpPr>
          <p:nvPr>
            <p:ph type="pic" sz="quarter" idx="10"/>
          </p:nvPr>
        </p:nvSpPr>
        <p:spPr>
          <a:xfrm>
            <a:off x="0" y="1"/>
            <a:ext cx="9144000" cy="5143499"/>
          </a:xfrm>
          <a:solidFill>
            <a:schemeClr val="bg1">
              <a:lumMod val="95000"/>
            </a:schemeClr>
          </a:solidFill>
        </p:spPr>
        <p:txBody>
          <a:bodyPr>
            <a:normAutofit/>
          </a:bodyPr>
          <a:lstStyle>
            <a:lvl1pPr marL="0" indent="0" algn="ctr">
              <a:buNone/>
              <a:defRPr sz="1350"/>
            </a:lvl1pPr>
          </a:lstStyle>
          <a:p>
            <a:r>
              <a:rPr lang="en-US"/>
              <a:t>Click icon to add picture</a:t>
            </a:r>
          </a:p>
        </p:txBody>
      </p:sp>
      <p:sp>
        <p:nvSpPr>
          <p:cNvPr id="2" name="Title 1">
            <a:extLst>
              <a:ext uri="{FF2B5EF4-FFF2-40B4-BE49-F238E27FC236}">
                <a16:creationId xmlns:a16="http://schemas.microsoft.com/office/drawing/2014/main" id="{4E8B51C6-9166-4F67-995A-396809E6533C}"/>
              </a:ext>
            </a:extLst>
          </p:cNvPr>
          <p:cNvSpPr>
            <a:spLocks noGrp="1"/>
          </p:cNvSpPr>
          <p:nvPr>
            <p:ph type="ctrTitle" hasCustomPrompt="1"/>
          </p:nvPr>
        </p:nvSpPr>
        <p:spPr>
          <a:xfrm>
            <a:off x="1295401" y="1753197"/>
            <a:ext cx="6553200" cy="1637108"/>
          </a:xfrm>
        </p:spPr>
        <p:txBody>
          <a:bodyPr anchor="ctr">
            <a:normAutofit/>
          </a:bodyPr>
          <a:lstStyle>
            <a:lvl1pPr algn="ctr">
              <a:defRPr sz="8625">
                <a:solidFill>
                  <a:schemeClr val="tx1"/>
                </a:solidFill>
              </a:defRPr>
            </a:lvl1pPr>
          </a:lstStyle>
          <a:p>
            <a:r>
              <a:rPr lang="en-US"/>
              <a:t>Thank You</a:t>
            </a:r>
          </a:p>
        </p:txBody>
      </p:sp>
    </p:spTree>
    <p:extLst>
      <p:ext uri="{BB962C8B-B14F-4D97-AF65-F5344CB8AC3E}">
        <p14:creationId xmlns:p14="http://schemas.microsoft.com/office/powerpoint/2010/main" val="677368020"/>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9C3DD3-9184-4434-93FC-DDB3E5B5328C}"/>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A4302458-F7EC-4A75-A897-E73CF8028E73}"/>
              </a:ext>
            </a:extLst>
          </p:cNvPr>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FD31584-D229-4F6C-BA8E-36782FDA8DA0}"/>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7" name="Slide Number Placeholder 6">
            <a:extLst>
              <a:ext uri="{FF2B5EF4-FFF2-40B4-BE49-F238E27FC236}">
                <a16:creationId xmlns:a16="http://schemas.microsoft.com/office/drawing/2014/main" id="{382B7AE8-665C-4FF6-B292-B525984D93C4}"/>
              </a:ext>
            </a:extLst>
          </p:cNvPr>
          <p:cNvSpPr>
            <a:spLocks noGrp="1"/>
          </p:cNvSpPr>
          <p:nvPr>
            <p:ph type="sldNum" sz="quarter" idx="12"/>
          </p:nvPr>
        </p:nvSpPr>
        <p:spPr/>
        <p:txBody>
          <a:bodyPr/>
          <a:lstStyle/>
          <a:p>
            <a:fld id="{03DC2DEF-D2FE-4B45-ABA4-9F153FD1C98A}" type="slidenum">
              <a:rPr lang="en-US" smtClean="0"/>
              <a:t>‹#›</a:t>
            </a:fld>
            <a:endParaRPr lang="en-US"/>
          </a:p>
        </p:txBody>
      </p:sp>
    </p:spTree>
    <p:extLst>
      <p:ext uri="{BB962C8B-B14F-4D97-AF65-F5344CB8AC3E}">
        <p14:creationId xmlns:p14="http://schemas.microsoft.com/office/powerpoint/2010/main" val="806511266"/>
      </p:ext>
    </p:extLst>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E2ACFC-0D65-4857-AAEE-904747F38A57}"/>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8A594C5E-E06C-488C-AC82-331C53B94F1C}"/>
              </a:ext>
            </a:extLst>
          </p:cNvPr>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a:extLst>
              <a:ext uri="{FF2B5EF4-FFF2-40B4-BE49-F238E27FC236}">
                <a16:creationId xmlns:a16="http://schemas.microsoft.com/office/drawing/2014/main" id="{74EC8C27-FA57-408C-8D6B-844D81BC8312}"/>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7" name="Slide Number Placeholder 6">
            <a:extLst>
              <a:ext uri="{FF2B5EF4-FFF2-40B4-BE49-F238E27FC236}">
                <a16:creationId xmlns:a16="http://schemas.microsoft.com/office/drawing/2014/main" id="{E468A18F-96D4-4F1F-BF6B-EDFACBF8D67C}"/>
              </a:ext>
            </a:extLst>
          </p:cNvPr>
          <p:cNvSpPr>
            <a:spLocks noGrp="1"/>
          </p:cNvSpPr>
          <p:nvPr>
            <p:ph type="sldNum" sz="quarter" idx="12"/>
          </p:nvPr>
        </p:nvSpPr>
        <p:spPr/>
        <p:txBody>
          <a:bodyPr/>
          <a:lstStyle/>
          <a:p>
            <a:fld id="{03DC2DEF-D2FE-4B45-ABA4-9F153FD1C98A}" type="slidenum">
              <a:rPr lang="en-US" smtClean="0"/>
              <a:t>‹#›</a:t>
            </a:fld>
            <a:endParaRPr lang="en-US"/>
          </a:p>
        </p:txBody>
      </p:sp>
    </p:spTree>
    <p:extLst>
      <p:ext uri="{BB962C8B-B14F-4D97-AF65-F5344CB8AC3E}">
        <p14:creationId xmlns:p14="http://schemas.microsoft.com/office/powerpoint/2010/main" val="2288800555"/>
      </p:ext>
    </p:extLst>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6607FB0-0FB2-41FD-B334-74C7B05B8CEE}"/>
              </a:ext>
            </a:extLst>
          </p:cNvPr>
          <p:cNvSpPr/>
          <p:nvPr userDrawn="1"/>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9" name="Picture Placeholder 8">
            <a:extLst>
              <a:ext uri="{FF2B5EF4-FFF2-40B4-BE49-F238E27FC236}">
                <a16:creationId xmlns:a16="http://schemas.microsoft.com/office/drawing/2014/main" id="{2D02598E-521E-41CD-B068-134834CFF4FF}"/>
              </a:ext>
            </a:extLst>
          </p:cNvPr>
          <p:cNvSpPr>
            <a:spLocks noGrp="1"/>
          </p:cNvSpPr>
          <p:nvPr>
            <p:ph type="pic" sz="quarter" idx="10"/>
          </p:nvPr>
        </p:nvSpPr>
        <p:spPr>
          <a:xfrm>
            <a:off x="0" y="1"/>
            <a:ext cx="9144000" cy="3336131"/>
          </a:xfrm>
          <a:solidFill>
            <a:schemeClr val="bg1">
              <a:lumMod val="95000"/>
            </a:schemeClr>
          </a:solidFill>
        </p:spPr>
        <p:txBody>
          <a:bodyPr>
            <a:normAutofit/>
          </a:bodyPr>
          <a:lstStyle>
            <a:lvl1pPr marL="0" indent="0" algn="ctr">
              <a:buNone/>
              <a:defRPr sz="1350"/>
            </a:lvl1pPr>
          </a:lstStyle>
          <a:p>
            <a:r>
              <a:rPr lang="en-US"/>
              <a:t>Click icon to add picture</a:t>
            </a:r>
          </a:p>
        </p:txBody>
      </p:sp>
      <p:sp>
        <p:nvSpPr>
          <p:cNvPr id="10" name="Rectangle 9">
            <a:extLst>
              <a:ext uri="{FF2B5EF4-FFF2-40B4-BE49-F238E27FC236}">
                <a16:creationId xmlns:a16="http://schemas.microsoft.com/office/drawing/2014/main" id="{F04A5F51-C7E6-44CC-ADF3-1C83AA35D0DC}"/>
              </a:ext>
            </a:extLst>
          </p:cNvPr>
          <p:cNvSpPr/>
          <p:nvPr userDrawn="1"/>
        </p:nvSpPr>
        <p:spPr>
          <a:xfrm>
            <a:off x="0" y="3336132"/>
            <a:ext cx="9144000" cy="1807369"/>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 name="Title 1">
            <a:extLst>
              <a:ext uri="{FF2B5EF4-FFF2-40B4-BE49-F238E27FC236}">
                <a16:creationId xmlns:a16="http://schemas.microsoft.com/office/drawing/2014/main" id="{4E8B51C6-9166-4F67-995A-396809E6533C}"/>
              </a:ext>
            </a:extLst>
          </p:cNvPr>
          <p:cNvSpPr>
            <a:spLocks noGrp="1"/>
          </p:cNvSpPr>
          <p:nvPr>
            <p:ph type="ctrTitle"/>
          </p:nvPr>
        </p:nvSpPr>
        <p:spPr>
          <a:xfrm>
            <a:off x="278606" y="3413523"/>
            <a:ext cx="8640366" cy="882253"/>
          </a:xfrm>
        </p:spPr>
        <p:txBody>
          <a:bodyPr anchor="ctr"/>
          <a:lstStyle>
            <a:lvl1pPr algn="ctr">
              <a:defRPr sz="45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A951C9A4-8764-4CB3-AC26-C957C0E84BCD}"/>
              </a:ext>
            </a:extLst>
          </p:cNvPr>
          <p:cNvSpPr>
            <a:spLocks noGrp="1"/>
          </p:cNvSpPr>
          <p:nvPr>
            <p:ph type="subTitle" idx="1"/>
          </p:nvPr>
        </p:nvSpPr>
        <p:spPr>
          <a:xfrm>
            <a:off x="278606" y="4373166"/>
            <a:ext cx="8640366" cy="413147"/>
          </a:xfrm>
        </p:spPr>
        <p:txBody>
          <a:bodyPr/>
          <a:lstStyle>
            <a:lvl1pPr marL="0" indent="0" algn="ctr">
              <a:buNone/>
              <a:defRPr sz="18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pic>
        <p:nvPicPr>
          <p:cNvPr id="8" name="Picture 7">
            <a:extLst>
              <a:ext uri="{FF2B5EF4-FFF2-40B4-BE49-F238E27FC236}">
                <a16:creationId xmlns:a16="http://schemas.microsoft.com/office/drawing/2014/main" id="{5A9CBF30-6D66-4746-9679-0876455B21D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29650" y="0"/>
            <a:ext cx="514350" cy="514350"/>
          </a:xfrm>
          <a:prstGeom prst="rect">
            <a:avLst/>
          </a:prstGeom>
        </p:spPr>
      </p:pic>
    </p:spTree>
    <p:extLst>
      <p:ext uri="{BB962C8B-B14F-4D97-AF65-F5344CB8AC3E}">
        <p14:creationId xmlns:p14="http://schemas.microsoft.com/office/powerpoint/2010/main" val="3486138266"/>
      </p:ext>
    </p:extLst>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6607FB0-0FB2-41FD-B334-74C7B05B8CEE}"/>
              </a:ext>
            </a:extLst>
          </p:cNvPr>
          <p:cNvSpPr/>
          <p:nvPr userDrawn="1"/>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8" name="Rectangle 7">
            <a:extLst>
              <a:ext uri="{FF2B5EF4-FFF2-40B4-BE49-F238E27FC236}">
                <a16:creationId xmlns:a16="http://schemas.microsoft.com/office/drawing/2014/main" id="{21508BC1-7ABB-42C8-B268-3C6F4FD455DE}"/>
              </a:ext>
            </a:extLst>
          </p:cNvPr>
          <p:cNvSpPr/>
          <p:nvPr userDrawn="1"/>
        </p:nvSpPr>
        <p:spPr>
          <a:xfrm>
            <a:off x="150019" y="-1"/>
            <a:ext cx="8993981" cy="5143500"/>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9" name="Picture Placeholder 8">
            <a:extLst>
              <a:ext uri="{FF2B5EF4-FFF2-40B4-BE49-F238E27FC236}">
                <a16:creationId xmlns:a16="http://schemas.microsoft.com/office/drawing/2014/main" id="{2D02598E-521E-41CD-B068-134834CFF4FF}"/>
              </a:ext>
            </a:extLst>
          </p:cNvPr>
          <p:cNvSpPr>
            <a:spLocks noGrp="1"/>
          </p:cNvSpPr>
          <p:nvPr>
            <p:ph type="pic" sz="quarter" idx="10"/>
          </p:nvPr>
        </p:nvSpPr>
        <p:spPr>
          <a:xfrm>
            <a:off x="428625" y="1"/>
            <a:ext cx="4525566" cy="5143499"/>
          </a:xfrm>
          <a:solidFill>
            <a:schemeClr val="bg1">
              <a:lumMod val="95000"/>
            </a:schemeClr>
          </a:solidFill>
        </p:spPr>
        <p:txBody>
          <a:bodyPr>
            <a:normAutofit/>
          </a:bodyPr>
          <a:lstStyle>
            <a:lvl1pPr marL="0" indent="0" algn="ctr">
              <a:buNone/>
              <a:defRPr sz="1350"/>
            </a:lvl1pPr>
          </a:lstStyle>
          <a:p>
            <a:r>
              <a:rPr lang="en-US"/>
              <a:t>Click icon to add picture</a:t>
            </a:r>
          </a:p>
        </p:txBody>
      </p:sp>
      <p:sp>
        <p:nvSpPr>
          <p:cNvPr id="10" name="Rectangle 9">
            <a:extLst>
              <a:ext uri="{FF2B5EF4-FFF2-40B4-BE49-F238E27FC236}">
                <a16:creationId xmlns:a16="http://schemas.microsoft.com/office/drawing/2014/main" id="{F04A5F51-C7E6-44CC-ADF3-1C83AA35D0DC}"/>
              </a:ext>
            </a:extLst>
          </p:cNvPr>
          <p:cNvSpPr/>
          <p:nvPr userDrawn="1"/>
        </p:nvSpPr>
        <p:spPr>
          <a:xfrm>
            <a:off x="1" y="1"/>
            <a:ext cx="278606" cy="5143500"/>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 name="Title 1">
            <a:extLst>
              <a:ext uri="{FF2B5EF4-FFF2-40B4-BE49-F238E27FC236}">
                <a16:creationId xmlns:a16="http://schemas.microsoft.com/office/drawing/2014/main" id="{4E8B51C6-9166-4F67-995A-396809E6533C}"/>
              </a:ext>
            </a:extLst>
          </p:cNvPr>
          <p:cNvSpPr>
            <a:spLocks noGrp="1"/>
          </p:cNvSpPr>
          <p:nvPr>
            <p:ph type="ctrTitle"/>
          </p:nvPr>
        </p:nvSpPr>
        <p:spPr>
          <a:xfrm>
            <a:off x="5179219" y="1134667"/>
            <a:ext cx="3739754" cy="2446733"/>
          </a:xfrm>
        </p:spPr>
        <p:txBody>
          <a:bodyPr anchor="b"/>
          <a:lstStyle>
            <a:lvl1pPr algn="l">
              <a:defRPr sz="45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A951C9A4-8764-4CB3-AC26-C957C0E84BCD}"/>
              </a:ext>
            </a:extLst>
          </p:cNvPr>
          <p:cNvSpPr>
            <a:spLocks noGrp="1"/>
          </p:cNvSpPr>
          <p:nvPr>
            <p:ph type="subTitle" idx="1"/>
          </p:nvPr>
        </p:nvSpPr>
        <p:spPr>
          <a:xfrm>
            <a:off x="5179219" y="3695701"/>
            <a:ext cx="3739754" cy="732233"/>
          </a:xfrm>
        </p:spPr>
        <p:txBody>
          <a:bodyPr/>
          <a:lstStyle>
            <a:lvl1pPr marL="0" indent="0" algn="l">
              <a:buNone/>
              <a:defRPr sz="18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pic>
        <p:nvPicPr>
          <p:cNvPr id="11" name="Picture 10">
            <a:extLst>
              <a:ext uri="{FF2B5EF4-FFF2-40B4-BE49-F238E27FC236}">
                <a16:creationId xmlns:a16="http://schemas.microsoft.com/office/drawing/2014/main" id="{B1B46619-3ADE-4A2B-BF47-4CEA519BC75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29650" y="0"/>
            <a:ext cx="514350" cy="514350"/>
          </a:xfrm>
          <a:prstGeom prst="rect">
            <a:avLst/>
          </a:prstGeom>
        </p:spPr>
      </p:pic>
    </p:spTree>
    <p:extLst>
      <p:ext uri="{BB962C8B-B14F-4D97-AF65-F5344CB8AC3E}">
        <p14:creationId xmlns:p14="http://schemas.microsoft.com/office/powerpoint/2010/main" val="1841315627"/>
      </p:ext>
    </p:extLst>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6607FB0-0FB2-41FD-B334-74C7B05B8CEE}"/>
              </a:ext>
            </a:extLst>
          </p:cNvPr>
          <p:cNvSpPr/>
          <p:nvPr userDrawn="1"/>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9" name="Picture Placeholder 8">
            <a:extLst>
              <a:ext uri="{FF2B5EF4-FFF2-40B4-BE49-F238E27FC236}">
                <a16:creationId xmlns:a16="http://schemas.microsoft.com/office/drawing/2014/main" id="{2D02598E-521E-41CD-B068-134834CFF4FF}"/>
              </a:ext>
            </a:extLst>
          </p:cNvPr>
          <p:cNvSpPr>
            <a:spLocks noGrp="1"/>
          </p:cNvSpPr>
          <p:nvPr>
            <p:ph type="pic" sz="quarter" idx="10"/>
          </p:nvPr>
        </p:nvSpPr>
        <p:spPr>
          <a:xfrm>
            <a:off x="0" y="1"/>
            <a:ext cx="9144000" cy="5143499"/>
          </a:xfrm>
          <a:solidFill>
            <a:schemeClr val="bg1">
              <a:lumMod val="95000"/>
            </a:schemeClr>
          </a:solidFill>
        </p:spPr>
        <p:txBody>
          <a:bodyPr>
            <a:normAutofit/>
          </a:bodyPr>
          <a:lstStyle>
            <a:lvl1pPr marL="0" indent="0" algn="ctr">
              <a:buNone/>
              <a:defRPr sz="1350"/>
            </a:lvl1pPr>
          </a:lstStyle>
          <a:p>
            <a:r>
              <a:rPr lang="en-US"/>
              <a:t>Click icon to add picture</a:t>
            </a:r>
          </a:p>
        </p:txBody>
      </p:sp>
      <p:sp>
        <p:nvSpPr>
          <p:cNvPr id="2" name="Title 1">
            <a:extLst>
              <a:ext uri="{FF2B5EF4-FFF2-40B4-BE49-F238E27FC236}">
                <a16:creationId xmlns:a16="http://schemas.microsoft.com/office/drawing/2014/main" id="{4E8B51C6-9166-4F67-995A-396809E6533C}"/>
              </a:ext>
            </a:extLst>
          </p:cNvPr>
          <p:cNvSpPr>
            <a:spLocks noGrp="1"/>
          </p:cNvSpPr>
          <p:nvPr>
            <p:ph type="ctrTitle"/>
          </p:nvPr>
        </p:nvSpPr>
        <p:spPr>
          <a:xfrm>
            <a:off x="2577458" y="1334692"/>
            <a:ext cx="3989086" cy="1637108"/>
          </a:xfrm>
        </p:spPr>
        <p:txBody>
          <a:bodyPr anchor="b">
            <a:normAutofit/>
          </a:bodyPr>
          <a:lstStyle>
            <a:lvl1pPr algn="ctr">
              <a:defRPr sz="4050">
                <a:solidFill>
                  <a:schemeClr val="tx1"/>
                </a:solidFill>
              </a:defRPr>
            </a:lvl1pPr>
          </a:lstStyle>
          <a:p>
            <a:r>
              <a:rPr lang="en-US"/>
              <a:t>Click to edit Master title style</a:t>
            </a:r>
          </a:p>
        </p:txBody>
      </p:sp>
      <p:sp>
        <p:nvSpPr>
          <p:cNvPr id="3" name="Subtitle 2">
            <a:extLst>
              <a:ext uri="{FF2B5EF4-FFF2-40B4-BE49-F238E27FC236}">
                <a16:creationId xmlns:a16="http://schemas.microsoft.com/office/drawing/2014/main" id="{A951C9A4-8764-4CB3-AC26-C957C0E84BCD}"/>
              </a:ext>
            </a:extLst>
          </p:cNvPr>
          <p:cNvSpPr>
            <a:spLocks noGrp="1"/>
          </p:cNvSpPr>
          <p:nvPr>
            <p:ph type="subTitle" idx="1"/>
          </p:nvPr>
        </p:nvSpPr>
        <p:spPr>
          <a:xfrm>
            <a:off x="2577458" y="3059313"/>
            <a:ext cx="3989086" cy="732233"/>
          </a:xfrm>
        </p:spPr>
        <p:txBody>
          <a:bodyPr/>
          <a:lstStyle>
            <a:lvl1pPr marL="0" indent="0" algn="ctr">
              <a:buNone/>
              <a:defRPr sz="180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pic>
        <p:nvPicPr>
          <p:cNvPr id="6" name="Picture 5">
            <a:extLst>
              <a:ext uri="{FF2B5EF4-FFF2-40B4-BE49-F238E27FC236}">
                <a16:creationId xmlns:a16="http://schemas.microsoft.com/office/drawing/2014/main" id="{E49A4BC5-3A70-45C1-AA55-484661BD492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29650" y="0"/>
            <a:ext cx="514350" cy="514350"/>
          </a:xfrm>
          <a:prstGeom prst="rect">
            <a:avLst/>
          </a:prstGeom>
        </p:spPr>
      </p:pic>
    </p:spTree>
    <p:extLst>
      <p:ext uri="{BB962C8B-B14F-4D97-AF65-F5344CB8AC3E}">
        <p14:creationId xmlns:p14="http://schemas.microsoft.com/office/powerpoint/2010/main" val="2168099941"/>
      </p:ext>
    </p:extLst>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6607FB0-0FB2-41FD-B334-74C7B05B8CEE}"/>
              </a:ext>
            </a:extLst>
          </p:cNvPr>
          <p:cNvSpPr/>
          <p:nvPr userDrawn="1"/>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4" name="Rectangle 3">
            <a:extLst>
              <a:ext uri="{FF2B5EF4-FFF2-40B4-BE49-F238E27FC236}">
                <a16:creationId xmlns:a16="http://schemas.microsoft.com/office/drawing/2014/main" id="{D1A59197-7C21-44E6-8A97-DE0ABD1E6909}"/>
              </a:ext>
            </a:extLst>
          </p:cNvPr>
          <p:cNvSpPr/>
          <p:nvPr userDrawn="1"/>
        </p:nvSpPr>
        <p:spPr>
          <a:xfrm>
            <a:off x="0" y="0"/>
            <a:ext cx="4810125" cy="5143500"/>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9" name="Picture Placeholder 8">
            <a:extLst>
              <a:ext uri="{FF2B5EF4-FFF2-40B4-BE49-F238E27FC236}">
                <a16:creationId xmlns:a16="http://schemas.microsoft.com/office/drawing/2014/main" id="{2D02598E-521E-41CD-B068-134834CFF4FF}"/>
              </a:ext>
            </a:extLst>
          </p:cNvPr>
          <p:cNvSpPr>
            <a:spLocks noGrp="1"/>
          </p:cNvSpPr>
          <p:nvPr>
            <p:ph type="pic" sz="quarter" idx="10"/>
          </p:nvPr>
        </p:nvSpPr>
        <p:spPr>
          <a:xfrm>
            <a:off x="3762375" y="354211"/>
            <a:ext cx="5381625" cy="4435079"/>
          </a:xfrm>
          <a:solidFill>
            <a:schemeClr val="bg1">
              <a:lumMod val="95000"/>
            </a:schemeClr>
          </a:solidFill>
        </p:spPr>
        <p:txBody>
          <a:bodyPr>
            <a:normAutofit/>
          </a:bodyPr>
          <a:lstStyle>
            <a:lvl1pPr marL="0" indent="0" algn="ctr">
              <a:buNone/>
              <a:defRPr sz="1350"/>
            </a:lvl1pPr>
          </a:lstStyle>
          <a:p>
            <a:r>
              <a:rPr lang="en-US"/>
              <a:t>Click icon to add picture</a:t>
            </a:r>
          </a:p>
        </p:txBody>
      </p:sp>
      <p:sp>
        <p:nvSpPr>
          <p:cNvPr id="2" name="Title 1">
            <a:extLst>
              <a:ext uri="{FF2B5EF4-FFF2-40B4-BE49-F238E27FC236}">
                <a16:creationId xmlns:a16="http://schemas.microsoft.com/office/drawing/2014/main" id="{4E8B51C6-9166-4F67-995A-396809E6533C}"/>
              </a:ext>
            </a:extLst>
          </p:cNvPr>
          <p:cNvSpPr>
            <a:spLocks noGrp="1"/>
          </p:cNvSpPr>
          <p:nvPr>
            <p:ph type="ctrTitle"/>
          </p:nvPr>
        </p:nvSpPr>
        <p:spPr>
          <a:xfrm>
            <a:off x="278607" y="1334692"/>
            <a:ext cx="3312318" cy="1637108"/>
          </a:xfrm>
        </p:spPr>
        <p:txBody>
          <a:bodyPr anchor="b">
            <a:normAutofit/>
          </a:bodyPr>
          <a:lstStyle>
            <a:lvl1pPr algn="l">
              <a:defRPr sz="405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A951C9A4-8764-4CB3-AC26-C957C0E84BCD}"/>
              </a:ext>
            </a:extLst>
          </p:cNvPr>
          <p:cNvSpPr>
            <a:spLocks noGrp="1"/>
          </p:cNvSpPr>
          <p:nvPr>
            <p:ph type="subTitle" idx="1"/>
          </p:nvPr>
        </p:nvSpPr>
        <p:spPr>
          <a:xfrm>
            <a:off x="278607" y="3059313"/>
            <a:ext cx="3312318" cy="732233"/>
          </a:xfrm>
        </p:spPr>
        <p:txBody>
          <a:bodyPr/>
          <a:lstStyle>
            <a:lvl1pPr marL="0" indent="0" algn="l">
              <a:buNone/>
              <a:defRPr sz="18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8" name="Rectangle 7">
            <a:extLst>
              <a:ext uri="{FF2B5EF4-FFF2-40B4-BE49-F238E27FC236}">
                <a16:creationId xmlns:a16="http://schemas.microsoft.com/office/drawing/2014/main" id="{C1626B81-8882-4179-8C3A-BEA9BBEF2A62}"/>
              </a:ext>
            </a:extLst>
          </p:cNvPr>
          <p:cNvSpPr/>
          <p:nvPr userDrawn="1"/>
        </p:nvSpPr>
        <p:spPr>
          <a:xfrm>
            <a:off x="3765947" y="276225"/>
            <a:ext cx="2369820" cy="87510"/>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pic>
        <p:nvPicPr>
          <p:cNvPr id="10" name="Picture 9">
            <a:extLst>
              <a:ext uri="{FF2B5EF4-FFF2-40B4-BE49-F238E27FC236}">
                <a16:creationId xmlns:a16="http://schemas.microsoft.com/office/drawing/2014/main" id="{C7EC6B4D-36FD-4A5F-8674-77347EE35DB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29650" y="0"/>
            <a:ext cx="514350" cy="514350"/>
          </a:xfrm>
          <a:prstGeom prst="rect">
            <a:avLst/>
          </a:prstGeom>
        </p:spPr>
      </p:pic>
    </p:spTree>
    <p:extLst>
      <p:ext uri="{BB962C8B-B14F-4D97-AF65-F5344CB8AC3E}">
        <p14:creationId xmlns:p14="http://schemas.microsoft.com/office/powerpoint/2010/main" val="934861683"/>
      </p:ext>
    </p:extLst>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6607FB0-0FB2-41FD-B334-74C7B05B8CEE}"/>
              </a:ext>
            </a:extLst>
          </p:cNvPr>
          <p:cNvSpPr/>
          <p:nvPr userDrawn="1"/>
        </p:nvSpPr>
        <p:spPr>
          <a:xfrm>
            <a:off x="0" y="0"/>
            <a:ext cx="9144000" cy="5143500"/>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5" name="Rectangle 14">
            <a:extLst>
              <a:ext uri="{FF2B5EF4-FFF2-40B4-BE49-F238E27FC236}">
                <a16:creationId xmlns:a16="http://schemas.microsoft.com/office/drawing/2014/main" id="{1517DDCC-4521-4225-8F36-D4B39128409A}"/>
              </a:ext>
            </a:extLst>
          </p:cNvPr>
          <p:cNvSpPr/>
          <p:nvPr userDrawn="1"/>
        </p:nvSpPr>
        <p:spPr>
          <a:xfrm>
            <a:off x="6743700" y="2974180"/>
            <a:ext cx="2400300" cy="2169320"/>
          </a:xfrm>
          <a:prstGeom prst="rect">
            <a:avLst/>
          </a:prstGeom>
          <a:solidFill>
            <a:srgbClr val="4A96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6" name="Rectangle 5">
            <a:extLst>
              <a:ext uri="{FF2B5EF4-FFF2-40B4-BE49-F238E27FC236}">
                <a16:creationId xmlns:a16="http://schemas.microsoft.com/office/drawing/2014/main" id="{B16570C8-2343-4B74-AF97-DC7CE5D92865}"/>
              </a:ext>
            </a:extLst>
          </p:cNvPr>
          <p:cNvSpPr/>
          <p:nvPr userDrawn="1"/>
        </p:nvSpPr>
        <p:spPr>
          <a:xfrm>
            <a:off x="0" y="0"/>
            <a:ext cx="2400300" cy="2169320"/>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9" name="Picture Placeholder 8">
            <a:extLst>
              <a:ext uri="{FF2B5EF4-FFF2-40B4-BE49-F238E27FC236}">
                <a16:creationId xmlns:a16="http://schemas.microsoft.com/office/drawing/2014/main" id="{2D02598E-521E-41CD-B068-134834CFF4FF}"/>
              </a:ext>
            </a:extLst>
          </p:cNvPr>
          <p:cNvSpPr>
            <a:spLocks noGrp="1"/>
          </p:cNvSpPr>
          <p:nvPr userDrawn="1">
            <p:ph type="pic" sz="quarter" idx="10"/>
          </p:nvPr>
        </p:nvSpPr>
        <p:spPr>
          <a:xfrm>
            <a:off x="278608" y="208954"/>
            <a:ext cx="8640365" cy="2362796"/>
          </a:xfrm>
          <a:solidFill>
            <a:schemeClr val="bg1">
              <a:lumMod val="95000"/>
            </a:schemeClr>
          </a:solidFill>
        </p:spPr>
        <p:txBody>
          <a:bodyPr>
            <a:normAutofit/>
          </a:bodyPr>
          <a:lstStyle>
            <a:lvl1pPr marL="0" indent="0" algn="ctr">
              <a:buNone/>
              <a:defRPr sz="1350"/>
            </a:lvl1pPr>
          </a:lstStyle>
          <a:p>
            <a:r>
              <a:rPr lang="en-US"/>
              <a:t>Click icon to add picture</a:t>
            </a:r>
          </a:p>
        </p:txBody>
      </p:sp>
      <p:sp>
        <p:nvSpPr>
          <p:cNvPr id="14" name="Rectangle 13">
            <a:extLst>
              <a:ext uri="{FF2B5EF4-FFF2-40B4-BE49-F238E27FC236}">
                <a16:creationId xmlns:a16="http://schemas.microsoft.com/office/drawing/2014/main" id="{40B27536-7968-45BB-9FA8-DF1A47A47827}"/>
              </a:ext>
            </a:extLst>
          </p:cNvPr>
          <p:cNvSpPr/>
          <p:nvPr userDrawn="1"/>
        </p:nvSpPr>
        <p:spPr>
          <a:xfrm>
            <a:off x="278608" y="2571751"/>
            <a:ext cx="8640365" cy="207883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 name="Title 1">
            <a:extLst>
              <a:ext uri="{FF2B5EF4-FFF2-40B4-BE49-F238E27FC236}">
                <a16:creationId xmlns:a16="http://schemas.microsoft.com/office/drawing/2014/main" id="{4E8B51C6-9166-4F67-995A-396809E6533C}"/>
              </a:ext>
            </a:extLst>
          </p:cNvPr>
          <p:cNvSpPr>
            <a:spLocks noGrp="1"/>
          </p:cNvSpPr>
          <p:nvPr userDrawn="1">
            <p:ph type="ctrTitle"/>
          </p:nvPr>
        </p:nvSpPr>
        <p:spPr>
          <a:xfrm>
            <a:off x="1132880" y="2914651"/>
            <a:ext cx="6931818" cy="828675"/>
          </a:xfrm>
        </p:spPr>
        <p:txBody>
          <a:bodyPr anchor="ctr">
            <a:normAutofit/>
          </a:bodyPr>
          <a:lstStyle>
            <a:lvl1pPr algn="ctr">
              <a:defRPr sz="4050">
                <a:solidFill>
                  <a:schemeClr val="accent1"/>
                </a:solidFill>
              </a:defRPr>
            </a:lvl1pPr>
          </a:lstStyle>
          <a:p>
            <a:r>
              <a:rPr lang="en-US"/>
              <a:t>Click to edit Master title style</a:t>
            </a:r>
          </a:p>
        </p:txBody>
      </p:sp>
      <p:sp>
        <p:nvSpPr>
          <p:cNvPr id="3" name="Subtitle 2">
            <a:extLst>
              <a:ext uri="{FF2B5EF4-FFF2-40B4-BE49-F238E27FC236}">
                <a16:creationId xmlns:a16="http://schemas.microsoft.com/office/drawing/2014/main" id="{A951C9A4-8764-4CB3-AC26-C957C0E84BCD}"/>
              </a:ext>
            </a:extLst>
          </p:cNvPr>
          <p:cNvSpPr>
            <a:spLocks noGrp="1"/>
          </p:cNvSpPr>
          <p:nvPr userDrawn="1">
            <p:ph type="subTitle" idx="1"/>
          </p:nvPr>
        </p:nvSpPr>
        <p:spPr>
          <a:xfrm>
            <a:off x="1132880" y="3848101"/>
            <a:ext cx="6931818" cy="400050"/>
          </a:xfrm>
        </p:spPr>
        <p:txBody>
          <a:bodyPr/>
          <a:lstStyle>
            <a:lvl1pPr marL="0" indent="0" algn="ctr">
              <a:buNone/>
              <a:defRPr sz="180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pic>
        <p:nvPicPr>
          <p:cNvPr id="10" name="Picture 9">
            <a:extLst>
              <a:ext uri="{FF2B5EF4-FFF2-40B4-BE49-F238E27FC236}">
                <a16:creationId xmlns:a16="http://schemas.microsoft.com/office/drawing/2014/main" id="{B6B5A7DB-BB43-428D-B4EA-491E740FA91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29650" y="0"/>
            <a:ext cx="514350" cy="514350"/>
          </a:xfrm>
          <a:prstGeom prst="rect">
            <a:avLst/>
          </a:prstGeom>
        </p:spPr>
      </p:pic>
    </p:spTree>
    <p:extLst>
      <p:ext uri="{BB962C8B-B14F-4D97-AF65-F5344CB8AC3E}">
        <p14:creationId xmlns:p14="http://schemas.microsoft.com/office/powerpoint/2010/main" val="639924609"/>
      </p:ext>
    </p:extLst>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4FD2F3-3119-48E2-B464-A93E23C5A607}"/>
              </a:ext>
            </a:extLst>
          </p:cNvPr>
          <p:cNvSpPr>
            <a:spLocks noGrp="1"/>
          </p:cNvSpPr>
          <p:nvPr>
            <p:ph type="title"/>
          </p:nvPr>
        </p:nvSpPr>
        <p:spPr/>
        <p:txBody>
          <a:bodyPr>
            <a:normAutofit/>
          </a:bodyPr>
          <a:lstStyle>
            <a:lvl1pPr>
              <a:defRPr sz="3600"/>
            </a:lvl1pPr>
          </a:lstStyle>
          <a:p>
            <a:r>
              <a:rPr lang="en-US"/>
              <a:t>Click to edit Master title style</a:t>
            </a:r>
          </a:p>
        </p:txBody>
      </p:sp>
      <p:sp>
        <p:nvSpPr>
          <p:cNvPr id="3" name="Content Placeholder 2">
            <a:extLst>
              <a:ext uri="{FF2B5EF4-FFF2-40B4-BE49-F238E27FC236}">
                <a16:creationId xmlns:a16="http://schemas.microsoft.com/office/drawing/2014/main" id="{FCE87C6E-3441-429B-A81D-87F8344C068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FC8ECDD1-1369-42FD-BD19-6797742A154C}"/>
              </a:ext>
            </a:extLst>
          </p:cNvPr>
          <p:cNvSpPr>
            <a:spLocks noGrp="1"/>
          </p:cNvSpPr>
          <p:nvPr>
            <p:ph type="sldNum" sz="quarter" idx="12"/>
          </p:nvPr>
        </p:nvSpPr>
        <p:spPr/>
        <p:txBody>
          <a:bodyPr/>
          <a:lstStyle/>
          <a:p>
            <a:fld id="{03DC2DEF-D2FE-4B45-ABA4-9F153FD1C98A}" type="slidenum">
              <a:rPr lang="en-US" smtClean="0"/>
              <a:t>‹#›</a:t>
            </a:fld>
            <a:endParaRPr lang="en-US"/>
          </a:p>
        </p:txBody>
      </p:sp>
    </p:spTree>
    <p:extLst>
      <p:ext uri="{BB962C8B-B14F-4D97-AF65-F5344CB8AC3E}">
        <p14:creationId xmlns:p14="http://schemas.microsoft.com/office/powerpoint/2010/main" val="3354656064"/>
      </p:ext>
    </p:extLst>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9C071DB-1B6B-4FC3-A099-12F35734D22D}"/>
              </a:ext>
            </a:extLst>
          </p:cNvPr>
          <p:cNvSpPr/>
          <p:nvPr userDrawn="1"/>
        </p:nvSpPr>
        <p:spPr>
          <a:xfrm>
            <a:off x="0" y="0"/>
            <a:ext cx="9144000" cy="47863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8" name="Rectangle 7">
            <a:extLst>
              <a:ext uri="{FF2B5EF4-FFF2-40B4-BE49-F238E27FC236}">
                <a16:creationId xmlns:a16="http://schemas.microsoft.com/office/drawing/2014/main" id="{35768407-2D97-4F4F-8CB8-4D3668680B64}"/>
              </a:ext>
            </a:extLst>
          </p:cNvPr>
          <p:cNvSpPr/>
          <p:nvPr userDrawn="1"/>
        </p:nvSpPr>
        <p:spPr>
          <a:xfrm>
            <a:off x="278607" y="1095376"/>
            <a:ext cx="5722144" cy="3555206"/>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ln>
                <a:noFill/>
              </a:ln>
            </a:endParaRPr>
          </a:p>
        </p:txBody>
      </p:sp>
      <p:sp>
        <p:nvSpPr>
          <p:cNvPr id="3" name="Content Placeholder 2">
            <a:extLst>
              <a:ext uri="{FF2B5EF4-FFF2-40B4-BE49-F238E27FC236}">
                <a16:creationId xmlns:a16="http://schemas.microsoft.com/office/drawing/2014/main" id="{FCE87C6E-3441-429B-A81D-87F8344C068B}"/>
              </a:ext>
            </a:extLst>
          </p:cNvPr>
          <p:cNvSpPr>
            <a:spLocks noGrp="1"/>
          </p:cNvSpPr>
          <p:nvPr>
            <p:ph idx="1"/>
          </p:nvPr>
        </p:nvSpPr>
        <p:spPr>
          <a:xfrm>
            <a:off x="409575" y="1228725"/>
            <a:ext cx="5464844" cy="3286126"/>
          </a:xfrm>
        </p:spPr>
        <p:txBody>
          <a:bodyPr>
            <a:normAutofit/>
          </a:bodyPr>
          <a:lstStyle>
            <a:lvl1pPr>
              <a:spcBef>
                <a:spcPts val="1125"/>
              </a:spcBef>
              <a:defRPr sz="1800">
                <a:solidFill>
                  <a:schemeClr val="bg1"/>
                </a:solidFill>
              </a:defRPr>
            </a:lvl1pPr>
            <a:lvl2pPr>
              <a:spcBef>
                <a:spcPts val="1125"/>
              </a:spcBef>
              <a:defRPr sz="1650">
                <a:solidFill>
                  <a:schemeClr val="bg1"/>
                </a:solidFill>
              </a:defRPr>
            </a:lvl2pPr>
            <a:lvl3pPr>
              <a:spcBef>
                <a:spcPts val="1125"/>
              </a:spcBef>
              <a:defRPr sz="1350">
                <a:solidFill>
                  <a:schemeClr val="bg1"/>
                </a:solidFill>
              </a:defRPr>
            </a:lvl3pPr>
            <a:lvl4pPr>
              <a:spcBef>
                <a:spcPts val="1125"/>
              </a:spcBef>
              <a:defRPr sz="1200">
                <a:solidFill>
                  <a:schemeClr val="bg1"/>
                </a:solidFill>
              </a:defRPr>
            </a:lvl4pPr>
            <a:lvl5pPr>
              <a:spcBef>
                <a:spcPts val="1125"/>
              </a:spcBef>
              <a:defRPr sz="12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FC8ECDD1-1369-42FD-BD19-6797742A154C}"/>
              </a:ext>
            </a:extLst>
          </p:cNvPr>
          <p:cNvSpPr>
            <a:spLocks noGrp="1"/>
          </p:cNvSpPr>
          <p:nvPr>
            <p:ph type="sldNum" sz="quarter" idx="12"/>
          </p:nvPr>
        </p:nvSpPr>
        <p:spPr/>
        <p:txBody>
          <a:bodyPr/>
          <a:lstStyle/>
          <a:p>
            <a:fld id="{03DC2DEF-D2FE-4B45-ABA4-9F153FD1C98A}" type="slidenum">
              <a:rPr lang="en-US" smtClean="0"/>
              <a:t>‹#›</a:t>
            </a:fld>
            <a:endParaRPr lang="en-US"/>
          </a:p>
        </p:txBody>
      </p:sp>
      <p:sp>
        <p:nvSpPr>
          <p:cNvPr id="7" name="Picture Placeholder 6">
            <a:extLst>
              <a:ext uri="{FF2B5EF4-FFF2-40B4-BE49-F238E27FC236}">
                <a16:creationId xmlns:a16="http://schemas.microsoft.com/office/drawing/2014/main" id="{6D4AFEBD-46AA-4A09-AD19-CDD123811A47}"/>
              </a:ext>
            </a:extLst>
          </p:cNvPr>
          <p:cNvSpPr>
            <a:spLocks noGrp="1"/>
          </p:cNvSpPr>
          <p:nvPr>
            <p:ph type="pic" sz="quarter" idx="13"/>
          </p:nvPr>
        </p:nvSpPr>
        <p:spPr>
          <a:xfrm>
            <a:off x="4755482" y="1095376"/>
            <a:ext cx="4163491" cy="3555206"/>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
        <p:nvSpPr>
          <p:cNvPr id="9" name="Title 4">
            <a:extLst>
              <a:ext uri="{FF2B5EF4-FFF2-40B4-BE49-F238E27FC236}">
                <a16:creationId xmlns:a16="http://schemas.microsoft.com/office/drawing/2014/main" id="{0DA739E5-8FC7-4CD2-9431-CB2A1A015488}"/>
              </a:ext>
            </a:extLst>
          </p:cNvPr>
          <p:cNvSpPr>
            <a:spLocks noGrp="1"/>
          </p:cNvSpPr>
          <p:nvPr>
            <p:ph type="title"/>
          </p:nvPr>
        </p:nvSpPr>
        <p:spPr>
          <a:xfrm>
            <a:off x="278607" y="195263"/>
            <a:ext cx="8640365" cy="569118"/>
          </a:xfrm>
        </p:spPr>
        <p:txBody>
          <a:bodyPr>
            <a:normAutofit/>
          </a:bodyPr>
          <a:lstStyle/>
          <a:p>
            <a:endParaRPr lang="en-US" sz="3600"/>
          </a:p>
        </p:txBody>
      </p:sp>
      <p:sp>
        <p:nvSpPr>
          <p:cNvPr id="10" name="Rectangle 9">
            <a:extLst>
              <a:ext uri="{FF2B5EF4-FFF2-40B4-BE49-F238E27FC236}">
                <a16:creationId xmlns:a16="http://schemas.microsoft.com/office/drawing/2014/main" id="{96381C4B-AE7E-4CCD-B8EF-D4FE60B15E2A}"/>
              </a:ext>
            </a:extLst>
          </p:cNvPr>
          <p:cNvSpPr/>
          <p:nvPr userDrawn="1"/>
        </p:nvSpPr>
        <p:spPr>
          <a:xfrm>
            <a:off x="0" y="195262"/>
            <a:ext cx="225028" cy="566738"/>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pic>
        <p:nvPicPr>
          <p:cNvPr id="11" name="Picture 10">
            <a:extLst>
              <a:ext uri="{FF2B5EF4-FFF2-40B4-BE49-F238E27FC236}">
                <a16:creationId xmlns:a16="http://schemas.microsoft.com/office/drawing/2014/main" id="{DF7AC8C7-2F27-43D8-9B53-A61BDFA3763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29650" y="0"/>
            <a:ext cx="514350" cy="514350"/>
          </a:xfrm>
          <a:prstGeom prst="rect">
            <a:avLst/>
          </a:prstGeom>
        </p:spPr>
      </p:pic>
    </p:spTree>
    <p:extLst>
      <p:ext uri="{BB962C8B-B14F-4D97-AF65-F5344CB8AC3E}">
        <p14:creationId xmlns:p14="http://schemas.microsoft.com/office/powerpoint/2010/main" val="3915593868"/>
      </p:ext>
    </p:extLst>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4C5F727-FA73-47F4-8647-79441AA996E3}"/>
              </a:ext>
            </a:extLst>
          </p:cNvPr>
          <p:cNvSpPr/>
          <p:nvPr userDrawn="1"/>
        </p:nvSpPr>
        <p:spPr>
          <a:xfrm>
            <a:off x="0" y="0"/>
            <a:ext cx="9144000" cy="47863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2" name="Title 1">
            <a:extLst>
              <a:ext uri="{FF2B5EF4-FFF2-40B4-BE49-F238E27FC236}">
                <a16:creationId xmlns:a16="http://schemas.microsoft.com/office/drawing/2014/main" id="{E94FD2F3-3119-48E2-B464-A93E23C5A607}"/>
              </a:ext>
            </a:extLst>
          </p:cNvPr>
          <p:cNvSpPr>
            <a:spLocks noGrp="1"/>
          </p:cNvSpPr>
          <p:nvPr>
            <p:ph type="title"/>
          </p:nvPr>
        </p:nvSpPr>
        <p:spPr>
          <a:xfrm>
            <a:off x="278607" y="195263"/>
            <a:ext cx="4121945" cy="1603772"/>
          </a:xfrm>
        </p:spPr>
        <p:txBody>
          <a:bodyPr anchor="b">
            <a:noAutofit/>
          </a:bodyPr>
          <a:lstStyle>
            <a:lvl1pPr>
              <a:defRPr sz="3600"/>
            </a:lvl1pPr>
          </a:lstStyle>
          <a:p>
            <a:r>
              <a:rPr lang="en-US" noProof="0"/>
              <a:t>Click to edit Master title style</a:t>
            </a:r>
          </a:p>
        </p:txBody>
      </p:sp>
      <p:sp>
        <p:nvSpPr>
          <p:cNvPr id="3" name="Content Placeholder 2">
            <a:extLst>
              <a:ext uri="{FF2B5EF4-FFF2-40B4-BE49-F238E27FC236}">
                <a16:creationId xmlns:a16="http://schemas.microsoft.com/office/drawing/2014/main" id="{FCE87C6E-3441-429B-A81D-87F8344C068B}"/>
              </a:ext>
            </a:extLst>
          </p:cNvPr>
          <p:cNvSpPr>
            <a:spLocks noGrp="1"/>
          </p:cNvSpPr>
          <p:nvPr>
            <p:ph idx="1"/>
          </p:nvPr>
        </p:nvSpPr>
        <p:spPr>
          <a:xfrm>
            <a:off x="278606" y="1952626"/>
            <a:ext cx="4121945" cy="2680097"/>
          </a:xfrm>
        </p:spPr>
        <p:txBody>
          <a:bodyPr>
            <a:normAutofit/>
          </a:bodyPr>
          <a:lstStyle>
            <a:lvl1pPr>
              <a:defRPr sz="1800"/>
            </a:lvl1pPr>
            <a:lvl2pPr>
              <a:defRPr sz="1650"/>
            </a:lvl2pPr>
            <a:lvl3pPr>
              <a:defRPr sz="1350"/>
            </a:lvl3pPr>
            <a:lvl4pPr>
              <a:defRPr sz="1200"/>
            </a:lvl4pPr>
            <a:lvl5pPr>
              <a:defRPr sz="12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Slide Number Placeholder 5">
            <a:extLst>
              <a:ext uri="{FF2B5EF4-FFF2-40B4-BE49-F238E27FC236}">
                <a16:creationId xmlns:a16="http://schemas.microsoft.com/office/drawing/2014/main" id="{FC8ECDD1-1369-42FD-BD19-6797742A154C}"/>
              </a:ext>
            </a:extLst>
          </p:cNvPr>
          <p:cNvSpPr>
            <a:spLocks noGrp="1"/>
          </p:cNvSpPr>
          <p:nvPr>
            <p:ph type="sldNum" sz="quarter" idx="12"/>
          </p:nvPr>
        </p:nvSpPr>
        <p:spPr/>
        <p:txBody>
          <a:bodyPr/>
          <a:lstStyle/>
          <a:p>
            <a:fld id="{03DC2DEF-D2FE-4B45-ABA4-9F153FD1C98A}" type="slidenum">
              <a:rPr lang="en-US" noProof="0" smtClean="0"/>
              <a:t>‹#›</a:t>
            </a:fld>
            <a:endParaRPr lang="en-US" noProof="0"/>
          </a:p>
        </p:txBody>
      </p:sp>
      <p:sp>
        <p:nvSpPr>
          <p:cNvPr id="5" name="Picture Placeholder 1">
            <a:extLst>
              <a:ext uri="{FF2B5EF4-FFF2-40B4-BE49-F238E27FC236}">
                <a16:creationId xmlns:a16="http://schemas.microsoft.com/office/drawing/2014/main" id="{08C777B1-9A90-4B1E-A6AE-9339286077EB}"/>
              </a:ext>
            </a:extLst>
          </p:cNvPr>
          <p:cNvSpPr>
            <a:spLocks noGrp="1"/>
          </p:cNvSpPr>
          <p:nvPr>
            <p:ph type="pic" sz="quarter" idx="10" hasCustomPrompt="1"/>
          </p:nvPr>
        </p:nvSpPr>
        <p:spPr>
          <a:xfrm>
            <a:off x="6893418" y="477962"/>
            <a:ext cx="2019600" cy="2086905"/>
          </a:xfrm>
          <a:custGeom>
            <a:avLst/>
            <a:gdLst>
              <a:gd name="connsiteX0" fmla="*/ 0 w 2692800"/>
              <a:gd name="connsiteY0" fmla="*/ 0 h 2693640"/>
              <a:gd name="connsiteX1" fmla="*/ 2692800 w 2692800"/>
              <a:gd name="connsiteY1" fmla="*/ 0 h 2693640"/>
              <a:gd name="connsiteX2" fmla="*/ 2692800 w 2692800"/>
              <a:gd name="connsiteY2" fmla="*/ 2693640 h 2693640"/>
              <a:gd name="connsiteX3" fmla="*/ 0 w 2692800"/>
              <a:gd name="connsiteY3" fmla="*/ 2693640 h 2693640"/>
            </a:gdLst>
            <a:ahLst/>
            <a:cxnLst>
              <a:cxn ang="0">
                <a:pos x="connsiteX0" y="connsiteY0"/>
              </a:cxn>
              <a:cxn ang="0">
                <a:pos x="connsiteX1" y="connsiteY1"/>
              </a:cxn>
              <a:cxn ang="0">
                <a:pos x="connsiteX2" y="connsiteY2"/>
              </a:cxn>
              <a:cxn ang="0">
                <a:pos x="connsiteX3" y="connsiteY3"/>
              </a:cxn>
            </a:cxnLst>
            <a:rect l="l" t="t" r="r" b="b"/>
            <a:pathLst>
              <a:path w="2692800" h="2693640">
                <a:moveTo>
                  <a:pt x="0" y="0"/>
                </a:moveTo>
                <a:lnTo>
                  <a:pt x="2692800" y="0"/>
                </a:lnTo>
                <a:lnTo>
                  <a:pt x="2692800" y="2693640"/>
                </a:lnTo>
                <a:lnTo>
                  <a:pt x="0" y="2693640"/>
                </a:lnTo>
                <a:close/>
              </a:path>
            </a:pathLst>
          </a:custGeom>
          <a:solidFill>
            <a:schemeClr val="bg1">
              <a:lumMod val="95000"/>
            </a:schemeClr>
          </a:solidFill>
        </p:spPr>
        <p:txBody>
          <a:bodyPr vert="horz" lIns="91440" tIns="45720" rIns="91440" bIns="45720" rtlCol="0">
            <a:normAutofit/>
          </a:bodyPr>
          <a:lstStyle>
            <a:lvl1pPr>
              <a:defRPr lang="en-ID" sz="1350" dirty="0"/>
            </a:lvl1pPr>
          </a:lstStyle>
          <a:p>
            <a:pPr marL="0" lvl="0" indent="0" algn="ctr">
              <a:buNone/>
            </a:pPr>
            <a:r>
              <a:rPr lang="en-US" noProof="0"/>
              <a:t>Add Image Here</a:t>
            </a:r>
          </a:p>
        </p:txBody>
      </p:sp>
      <p:sp>
        <p:nvSpPr>
          <p:cNvPr id="7" name="Picture Placeholder 2">
            <a:extLst>
              <a:ext uri="{FF2B5EF4-FFF2-40B4-BE49-F238E27FC236}">
                <a16:creationId xmlns:a16="http://schemas.microsoft.com/office/drawing/2014/main" id="{0FEA994A-8056-4F3D-9365-B6A362A93EE3}"/>
              </a:ext>
            </a:extLst>
          </p:cNvPr>
          <p:cNvSpPr>
            <a:spLocks noGrp="1"/>
          </p:cNvSpPr>
          <p:nvPr>
            <p:ph type="pic" sz="quarter" idx="11" hasCustomPrompt="1"/>
          </p:nvPr>
        </p:nvSpPr>
        <p:spPr>
          <a:xfrm>
            <a:off x="4873818" y="2572532"/>
            <a:ext cx="2019600" cy="2079240"/>
          </a:xfrm>
          <a:custGeom>
            <a:avLst/>
            <a:gdLst>
              <a:gd name="connsiteX0" fmla="*/ 0 w 2692800"/>
              <a:gd name="connsiteY0" fmla="*/ 0 h 2693640"/>
              <a:gd name="connsiteX1" fmla="*/ 2692800 w 2692800"/>
              <a:gd name="connsiteY1" fmla="*/ 0 h 2693640"/>
              <a:gd name="connsiteX2" fmla="*/ 2692800 w 2692800"/>
              <a:gd name="connsiteY2" fmla="*/ 2693640 h 2693640"/>
              <a:gd name="connsiteX3" fmla="*/ 0 w 2692800"/>
              <a:gd name="connsiteY3" fmla="*/ 2693640 h 2693640"/>
            </a:gdLst>
            <a:ahLst/>
            <a:cxnLst>
              <a:cxn ang="0">
                <a:pos x="connsiteX0" y="connsiteY0"/>
              </a:cxn>
              <a:cxn ang="0">
                <a:pos x="connsiteX1" y="connsiteY1"/>
              </a:cxn>
              <a:cxn ang="0">
                <a:pos x="connsiteX2" y="connsiteY2"/>
              </a:cxn>
              <a:cxn ang="0">
                <a:pos x="connsiteX3" y="connsiteY3"/>
              </a:cxn>
            </a:cxnLst>
            <a:rect l="l" t="t" r="r" b="b"/>
            <a:pathLst>
              <a:path w="2692800" h="2693640">
                <a:moveTo>
                  <a:pt x="0" y="0"/>
                </a:moveTo>
                <a:lnTo>
                  <a:pt x="2692800" y="0"/>
                </a:lnTo>
                <a:lnTo>
                  <a:pt x="2692800" y="2693640"/>
                </a:lnTo>
                <a:lnTo>
                  <a:pt x="0" y="2693640"/>
                </a:lnTo>
                <a:close/>
              </a:path>
            </a:pathLst>
          </a:custGeom>
          <a:solidFill>
            <a:schemeClr val="bg1">
              <a:lumMod val="95000"/>
            </a:schemeClr>
          </a:solidFill>
        </p:spPr>
        <p:txBody>
          <a:bodyPr vert="horz" lIns="91440" tIns="45720" rIns="91440" bIns="45720" rtlCol="0">
            <a:normAutofit/>
          </a:bodyPr>
          <a:lstStyle>
            <a:lvl1pPr>
              <a:defRPr lang="en-ID" sz="1350" dirty="0"/>
            </a:lvl1pPr>
          </a:lstStyle>
          <a:p>
            <a:pPr marL="0" lvl="0" indent="0" algn="ctr">
              <a:buNone/>
            </a:pPr>
            <a:r>
              <a:rPr lang="en-US" noProof="0"/>
              <a:t>Add Image Here</a:t>
            </a:r>
          </a:p>
        </p:txBody>
      </p:sp>
      <p:sp>
        <p:nvSpPr>
          <p:cNvPr id="9" name="Rectangle 8">
            <a:extLst>
              <a:ext uri="{FF2B5EF4-FFF2-40B4-BE49-F238E27FC236}">
                <a16:creationId xmlns:a16="http://schemas.microsoft.com/office/drawing/2014/main" id="{E429E334-587D-4420-9285-C2A5F494582B}"/>
              </a:ext>
            </a:extLst>
          </p:cNvPr>
          <p:cNvSpPr/>
          <p:nvPr userDrawn="1"/>
        </p:nvSpPr>
        <p:spPr>
          <a:xfrm>
            <a:off x="6967141" y="2645419"/>
            <a:ext cx="936077" cy="936077"/>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10" name="Rectangle 9">
            <a:extLst>
              <a:ext uri="{FF2B5EF4-FFF2-40B4-BE49-F238E27FC236}">
                <a16:creationId xmlns:a16="http://schemas.microsoft.com/office/drawing/2014/main" id="{F7BD4601-EF26-4D7C-8CB6-95488F17575B}"/>
              </a:ext>
            </a:extLst>
          </p:cNvPr>
          <p:cNvSpPr/>
          <p:nvPr userDrawn="1"/>
        </p:nvSpPr>
        <p:spPr>
          <a:xfrm>
            <a:off x="6466340" y="2136242"/>
            <a:ext cx="372405" cy="372405"/>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11" name="Rectangle 10">
            <a:extLst>
              <a:ext uri="{FF2B5EF4-FFF2-40B4-BE49-F238E27FC236}">
                <a16:creationId xmlns:a16="http://schemas.microsoft.com/office/drawing/2014/main" id="{91949C41-2679-4E9D-A28C-F0C979F5702B}"/>
              </a:ext>
            </a:extLst>
          </p:cNvPr>
          <p:cNvSpPr/>
          <p:nvPr userDrawn="1"/>
        </p:nvSpPr>
        <p:spPr>
          <a:xfrm>
            <a:off x="6653174" y="1881094"/>
            <a:ext cx="185571" cy="185571"/>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12" name="Rectangle 11">
            <a:extLst>
              <a:ext uri="{FF2B5EF4-FFF2-40B4-BE49-F238E27FC236}">
                <a16:creationId xmlns:a16="http://schemas.microsoft.com/office/drawing/2014/main" id="{3454B05D-55FD-4118-B899-4095FF50870D}"/>
              </a:ext>
            </a:extLst>
          </p:cNvPr>
          <p:cNvSpPr/>
          <p:nvPr userDrawn="1"/>
        </p:nvSpPr>
        <p:spPr>
          <a:xfrm>
            <a:off x="0" y="700088"/>
            <a:ext cx="225028" cy="1098947"/>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pic>
        <p:nvPicPr>
          <p:cNvPr id="13" name="Picture 12">
            <a:extLst>
              <a:ext uri="{FF2B5EF4-FFF2-40B4-BE49-F238E27FC236}">
                <a16:creationId xmlns:a16="http://schemas.microsoft.com/office/drawing/2014/main" id="{6356A9F7-5F63-480F-A5A7-374940AD9C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29650" y="0"/>
            <a:ext cx="514350" cy="514350"/>
          </a:xfrm>
          <a:prstGeom prst="rect">
            <a:avLst/>
          </a:prstGeom>
        </p:spPr>
      </p:pic>
    </p:spTree>
    <p:extLst>
      <p:ext uri="{BB962C8B-B14F-4D97-AF65-F5344CB8AC3E}">
        <p14:creationId xmlns:p14="http://schemas.microsoft.com/office/powerpoint/2010/main" val="352192057"/>
      </p:ext>
    </p:extLst>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4C5F727-FA73-47F4-8647-79441AA996E3}"/>
              </a:ext>
            </a:extLst>
          </p:cNvPr>
          <p:cNvSpPr/>
          <p:nvPr userDrawn="1"/>
        </p:nvSpPr>
        <p:spPr>
          <a:xfrm>
            <a:off x="0" y="0"/>
            <a:ext cx="9144000" cy="47863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 name="Title 1">
            <a:extLst>
              <a:ext uri="{FF2B5EF4-FFF2-40B4-BE49-F238E27FC236}">
                <a16:creationId xmlns:a16="http://schemas.microsoft.com/office/drawing/2014/main" id="{E94FD2F3-3119-48E2-B464-A93E23C5A607}"/>
              </a:ext>
            </a:extLst>
          </p:cNvPr>
          <p:cNvSpPr>
            <a:spLocks noGrp="1"/>
          </p:cNvSpPr>
          <p:nvPr>
            <p:ph type="title"/>
          </p:nvPr>
        </p:nvSpPr>
        <p:spPr>
          <a:xfrm>
            <a:off x="278607" y="762001"/>
            <a:ext cx="2997993" cy="1876424"/>
          </a:xfrm>
        </p:spPr>
        <p:txBody>
          <a:bodyPr anchor="b">
            <a:noAutofit/>
          </a:bodyPr>
          <a:lstStyle>
            <a:lvl1pPr>
              <a:defRPr sz="3600"/>
            </a:lvl1pPr>
          </a:lstStyle>
          <a:p>
            <a:r>
              <a:rPr lang="en-US"/>
              <a:t>Click to edit Master title style</a:t>
            </a:r>
          </a:p>
        </p:txBody>
      </p:sp>
      <p:sp>
        <p:nvSpPr>
          <p:cNvPr id="3" name="Content Placeholder 2">
            <a:extLst>
              <a:ext uri="{FF2B5EF4-FFF2-40B4-BE49-F238E27FC236}">
                <a16:creationId xmlns:a16="http://schemas.microsoft.com/office/drawing/2014/main" id="{FCE87C6E-3441-429B-A81D-87F8344C068B}"/>
              </a:ext>
            </a:extLst>
          </p:cNvPr>
          <p:cNvSpPr>
            <a:spLocks noGrp="1"/>
          </p:cNvSpPr>
          <p:nvPr>
            <p:ph idx="1"/>
          </p:nvPr>
        </p:nvSpPr>
        <p:spPr>
          <a:xfrm>
            <a:off x="278607" y="2714626"/>
            <a:ext cx="2997994" cy="1918097"/>
          </a:xfrm>
        </p:spPr>
        <p:txBody>
          <a:bodyPr>
            <a:normAutofit/>
          </a:bodyPr>
          <a:lstStyle>
            <a:lvl1pPr>
              <a:defRPr sz="1500"/>
            </a:lvl1pPr>
            <a:lvl2pPr>
              <a:defRPr sz="1350"/>
            </a:lvl2pPr>
            <a:lvl3pPr>
              <a:defRPr sz="1200"/>
            </a:lvl3pPr>
            <a:lvl4pPr>
              <a:defRPr sz="105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FC8ECDD1-1369-42FD-BD19-6797742A154C}"/>
              </a:ext>
            </a:extLst>
          </p:cNvPr>
          <p:cNvSpPr>
            <a:spLocks noGrp="1"/>
          </p:cNvSpPr>
          <p:nvPr>
            <p:ph type="sldNum" sz="quarter" idx="12"/>
          </p:nvPr>
        </p:nvSpPr>
        <p:spPr/>
        <p:txBody>
          <a:bodyPr/>
          <a:lstStyle/>
          <a:p>
            <a:fld id="{03DC2DEF-D2FE-4B45-ABA4-9F153FD1C98A}" type="slidenum">
              <a:rPr lang="en-US" smtClean="0"/>
              <a:t>‹#›</a:t>
            </a:fld>
            <a:endParaRPr lang="en-US"/>
          </a:p>
        </p:txBody>
      </p:sp>
      <p:sp>
        <p:nvSpPr>
          <p:cNvPr id="13" name="Picture Placeholder 6">
            <a:extLst>
              <a:ext uri="{FF2B5EF4-FFF2-40B4-BE49-F238E27FC236}">
                <a16:creationId xmlns:a16="http://schemas.microsoft.com/office/drawing/2014/main" id="{9303FD92-1AC4-4708-B13E-C97E00210D2E}"/>
              </a:ext>
            </a:extLst>
          </p:cNvPr>
          <p:cNvSpPr>
            <a:spLocks noGrp="1"/>
          </p:cNvSpPr>
          <p:nvPr>
            <p:ph type="pic" sz="quarter" idx="13"/>
          </p:nvPr>
        </p:nvSpPr>
        <p:spPr>
          <a:xfrm>
            <a:off x="3676651" y="464344"/>
            <a:ext cx="2590800" cy="4186238"/>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
        <p:nvSpPr>
          <p:cNvPr id="14" name="Picture Placeholder 6">
            <a:extLst>
              <a:ext uri="{FF2B5EF4-FFF2-40B4-BE49-F238E27FC236}">
                <a16:creationId xmlns:a16="http://schemas.microsoft.com/office/drawing/2014/main" id="{F6824EBC-CC6E-4D5A-B85A-DAC55ACE8533}"/>
              </a:ext>
            </a:extLst>
          </p:cNvPr>
          <p:cNvSpPr>
            <a:spLocks noGrp="1"/>
          </p:cNvSpPr>
          <p:nvPr>
            <p:ph type="pic" sz="quarter" idx="14"/>
          </p:nvPr>
        </p:nvSpPr>
        <p:spPr>
          <a:xfrm>
            <a:off x="6324601" y="195264"/>
            <a:ext cx="2590800" cy="4186237"/>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
        <p:nvSpPr>
          <p:cNvPr id="15" name="Rectangle 14">
            <a:extLst>
              <a:ext uri="{FF2B5EF4-FFF2-40B4-BE49-F238E27FC236}">
                <a16:creationId xmlns:a16="http://schemas.microsoft.com/office/drawing/2014/main" id="{43661888-890D-4E0C-8076-65EDFDB7DE27}"/>
              </a:ext>
            </a:extLst>
          </p:cNvPr>
          <p:cNvSpPr/>
          <p:nvPr userDrawn="1"/>
        </p:nvSpPr>
        <p:spPr>
          <a:xfrm>
            <a:off x="6324601" y="4381501"/>
            <a:ext cx="2594372" cy="269081"/>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6" name="Rectangle 15">
            <a:extLst>
              <a:ext uri="{FF2B5EF4-FFF2-40B4-BE49-F238E27FC236}">
                <a16:creationId xmlns:a16="http://schemas.microsoft.com/office/drawing/2014/main" id="{5AE48EF9-5BAF-4BD7-A6BE-866C0307B69F}"/>
              </a:ext>
            </a:extLst>
          </p:cNvPr>
          <p:cNvSpPr/>
          <p:nvPr userDrawn="1"/>
        </p:nvSpPr>
        <p:spPr>
          <a:xfrm>
            <a:off x="3676651" y="179632"/>
            <a:ext cx="2594372" cy="269081"/>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7" name="Rectangle 16">
            <a:extLst>
              <a:ext uri="{FF2B5EF4-FFF2-40B4-BE49-F238E27FC236}">
                <a16:creationId xmlns:a16="http://schemas.microsoft.com/office/drawing/2014/main" id="{E8D4A5F4-99AC-4FB3-8A59-AB8D7B4FC7D7}"/>
              </a:ext>
            </a:extLst>
          </p:cNvPr>
          <p:cNvSpPr/>
          <p:nvPr userDrawn="1"/>
        </p:nvSpPr>
        <p:spPr>
          <a:xfrm>
            <a:off x="0" y="1038225"/>
            <a:ext cx="133350" cy="3343275"/>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pic>
        <p:nvPicPr>
          <p:cNvPr id="11" name="Picture 10">
            <a:extLst>
              <a:ext uri="{FF2B5EF4-FFF2-40B4-BE49-F238E27FC236}">
                <a16:creationId xmlns:a16="http://schemas.microsoft.com/office/drawing/2014/main" id="{263033F2-523A-42F8-B17A-2CDB760876B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29650" y="0"/>
            <a:ext cx="514350" cy="514350"/>
          </a:xfrm>
          <a:prstGeom prst="rect">
            <a:avLst/>
          </a:prstGeom>
        </p:spPr>
      </p:pic>
    </p:spTree>
    <p:extLst>
      <p:ext uri="{BB962C8B-B14F-4D97-AF65-F5344CB8AC3E}">
        <p14:creationId xmlns:p14="http://schemas.microsoft.com/office/powerpoint/2010/main" val="3788383888"/>
      </p:ext>
    </p:extLst>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4C5F727-FA73-47F4-8647-79441AA996E3}"/>
              </a:ext>
            </a:extLst>
          </p:cNvPr>
          <p:cNvSpPr/>
          <p:nvPr userDrawn="1"/>
        </p:nvSpPr>
        <p:spPr>
          <a:xfrm>
            <a:off x="0" y="0"/>
            <a:ext cx="9144000" cy="47863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 name="Title 1">
            <a:extLst>
              <a:ext uri="{FF2B5EF4-FFF2-40B4-BE49-F238E27FC236}">
                <a16:creationId xmlns:a16="http://schemas.microsoft.com/office/drawing/2014/main" id="{E94FD2F3-3119-48E2-B464-A93E23C5A607}"/>
              </a:ext>
            </a:extLst>
          </p:cNvPr>
          <p:cNvSpPr>
            <a:spLocks noGrp="1"/>
          </p:cNvSpPr>
          <p:nvPr>
            <p:ph type="title"/>
          </p:nvPr>
        </p:nvSpPr>
        <p:spPr>
          <a:xfrm>
            <a:off x="278607" y="357188"/>
            <a:ext cx="3874293" cy="1918097"/>
          </a:xfrm>
        </p:spPr>
        <p:txBody>
          <a:bodyPr anchor="ctr">
            <a:noAutofit/>
          </a:bodyPr>
          <a:lstStyle>
            <a:lvl1pPr>
              <a:defRPr sz="4050"/>
            </a:lvl1pPr>
          </a:lstStyle>
          <a:p>
            <a:r>
              <a:rPr lang="en-US"/>
              <a:t>Click to edit Master title style</a:t>
            </a:r>
          </a:p>
        </p:txBody>
      </p:sp>
      <p:sp>
        <p:nvSpPr>
          <p:cNvPr id="3" name="Content Placeholder 2">
            <a:extLst>
              <a:ext uri="{FF2B5EF4-FFF2-40B4-BE49-F238E27FC236}">
                <a16:creationId xmlns:a16="http://schemas.microsoft.com/office/drawing/2014/main" id="{FCE87C6E-3441-429B-A81D-87F8344C068B}"/>
              </a:ext>
            </a:extLst>
          </p:cNvPr>
          <p:cNvSpPr>
            <a:spLocks noGrp="1"/>
          </p:cNvSpPr>
          <p:nvPr>
            <p:ph idx="1"/>
          </p:nvPr>
        </p:nvSpPr>
        <p:spPr>
          <a:xfrm>
            <a:off x="4572001" y="357188"/>
            <a:ext cx="4346972" cy="1918097"/>
          </a:xfrm>
        </p:spPr>
        <p:txBody>
          <a:bodyPr>
            <a:normAutofit/>
          </a:bodyPr>
          <a:lstStyle>
            <a:lvl1pPr>
              <a:defRPr sz="1500"/>
            </a:lvl1pPr>
            <a:lvl2pPr>
              <a:defRPr sz="1350"/>
            </a:lvl2pPr>
            <a:lvl3pPr>
              <a:defRPr sz="1200"/>
            </a:lvl3pPr>
            <a:lvl4pPr>
              <a:defRPr sz="105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FC8ECDD1-1369-42FD-BD19-6797742A154C}"/>
              </a:ext>
            </a:extLst>
          </p:cNvPr>
          <p:cNvSpPr>
            <a:spLocks noGrp="1"/>
          </p:cNvSpPr>
          <p:nvPr>
            <p:ph type="sldNum" sz="quarter" idx="12"/>
          </p:nvPr>
        </p:nvSpPr>
        <p:spPr/>
        <p:txBody>
          <a:bodyPr/>
          <a:lstStyle/>
          <a:p>
            <a:fld id="{03DC2DEF-D2FE-4B45-ABA4-9F153FD1C98A}" type="slidenum">
              <a:rPr lang="en-US" smtClean="0"/>
              <a:t>‹#›</a:t>
            </a:fld>
            <a:endParaRPr lang="en-US"/>
          </a:p>
        </p:txBody>
      </p:sp>
      <p:sp>
        <p:nvSpPr>
          <p:cNvPr id="13" name="Picture Placeholder 6">
            <a:extLst>
              <a:ext uri="{FF2B5EF4-FFF2-40B4-BE49-F238E27FC236}">
                <a16:creationId xmlns:a16="http://schemas.microsoft.com/office/drawing/2014/main" id="{9303FD92-1AC4-4708-B13E-C97E00210D2E}"/>
              </a:ext>
            </a:extLst>
          </p:cNvPr>
          <p:cNvSpPr>
            <a:spLocks noGrp="1"/>
          </p:cNvSpPr>
          <p:nvPr>
            <p:ph type="pic" sz="quarter" idx="13"/>
          </p:nvPr>
        </p:nvSpPr>
        <p:spPr>
          <a:xfrm>
            <a:off x="278607" y="2425456"/>
            <a:ext cx="8640365" cy="2225125"/>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
        <p:nvSpPr>
          <p:cNvPr id="11" name="Rectangle 10">
            <a:extLst>
              <a:ext uri="{FF2B5EF4-FFF2-40B4-BE49-F238E27FC236}">
                <a16:creationId xmlns:a16="http://schemas.microsoft.com/office/drawing/2014/main" id="{0E4979D5-6F1E-40A2-9A8E-8C5AE1AA3B62}"/>
              </a:ext>
            </a:extLst>
          </p:cNvPr>
          <p:cNvSpPr/>
          <p:nvPr userDrawn="1"/>
        </p:nvSpPr>
        <p:spPr>
          <a:xfrm>
            <a:off x="0" y="357188"/>
            <a:ext cx="123825" cy="191809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pic>
        <p:nvPicPr>
          <p:cNvPr id="9" name="Picture 8">
            <a:extLst>
              <a:ext uri="{FF2B5EF4-FFF2-40B4-BE49-F238E27FC236}">
                <a16:creationId xmlns:a16="http://schemas.microsoft.com/office/drawing/2014/main" id="{E438A62D-B2ED-4838-8A93-F201107752C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29650" y="0"/>
            <a:ext cx="514350" cy="514350"/>
          </a:xfrm>
          <a:prstGeom prst="rect">
            <a:avLst/>
          </a:prstGeom>
        </p:spPr>
      </p:pic>
    </p:spTree>
    <p:extLst>
      <p:ext uri="{BB962C8B-B14F-4D97-AF65-F5344CB8AC3E}">
        <p14:creationId xmlns:p14="http://schemas.microsoft.com/office/powerpoint/2010/main" val="96633062"/>
      </p:ext>
    </p:extLst>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4C5F727-FA73-47F4-8647-79441AA996E3}"/>
              </a:ext>
            </a:extLst>
          </p:cNvPr>
          <p:cNvSpPr/>
          <p:nvPr userDrawn="1"/>
        </p:nvSpPr>
        <p:spPr>
          <a:xfrm>
            <a:off x="0" y="0"/>
            <a:ext cx="9144000" cy="47863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1" name="Rectangle 10">
            <a:extLst>
              <a:ext uri="{FF2B5EF4-FFF2-40B4-BE49-F238E27FC236}">
                <a16:creationId xmlns:a16="http://schemas.microsoft.com/office/drawing/2014/main" id="{0E4979D5-6F1E-40A2-9A8E-8C5AE1AA3B62}"/>
              </a:ext>
            </a:extLst>
          </p:cNvPr>
          <p:cNvSpPr/>
          <p:nvPr userDrawn="1"/>
        </p:nvSpPr>
        <p:spPr>
          <a:xfrm>
            <a:off x="0" y="0"/>
            <a:ext cx="3853544" cy="5143500"/>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 name="Title 1">
            <a:extLst>
              <a:ext uri="{FF2B5EF4-FFF2-40B4-BE49-F238E27FC236}">
                <a16:creationId xmlns:a16="http://schemas.microsoft.com/office/drawing/2014/main" id="{E94FD2F3-3119-48E2-B464-A93E23C5A607}"/>
              </a:ext>
            </a:extLst>
          </p:cNvPr>
          <p:cNvSpPr>
            <a:spLocks noGrp="1"/>
          </p:cNvSpPr>
          <p:nvPr>
            <p:ph type="title"/>
          </p:nvPr>
        </p:nvSpPr>
        <p:spPr>
          <a:xfrm>
            <a:off x="4964398" y="972132"/>
            <a:ext cx="3954573" cy="1163680"/>
          </a:xfrm>
        </p:spPr>
        <p:txBody>
          <a:bodyPr anchor="b">
            <a:noAutofit/>
          </a:bodyPr>
          <a:lstStyle>
            <a:lvl1pPr>
              <a:defRPr sz="4050"/>
            </a:lvl1pPr>
          </a:lstStyle>
          <a:p>
            <a:r>
              <a:rPr lang="en-US"/>
              <a:t>Click to edit Master title style</a:t>
            </a:r>
          </a:p>
        </p:txBody>
      </p:sp>
      <p:sp>
        <p:nvSpPr>
          <p:cNvPr id="3" name="Content Placeholder 2">
            <a:extLst>
              <a:ext uri="{FF2B5EF4-FFF2-40B4-BE49-F238E27FC236}">
                <a16:creationId xmlns:a16="http://schemas.microsoft.com/office/drawing/2014/main" id="{FCE87C6E-3441-429B-A81D-87F8344C068B}"/>
              </a:ext>
            </a:extLst>
          </p:cNvPr>
          <p:cNvSpPr>
            <a:spLocks noGrp="1"/>
          </p:cNvSpPr>
          <p:nvPr>
            <p:ph idx="1"/>
          </p:nvPr>
        </p:nvSpPr>
        <p:spPr>
          <a:xfrm>
            <a:off x="4964399" y="2305476"/>
            <a:ext cx="3954573" cy="1918097"/>
          </a:xfrm>
        </p:spPr>
        <p:txBody>
          <a:bodyPr>
            <a:normAutofit/>
          </a:bodyPr>
          <a:lstStyle>
            <a:lvl1pPr>
              <a:defRPr sz="1800"/>
            </a:lvl1pPr>
            <a:lvl2pPr>
              <a:defRPr sz="1650"/>
            </a:lvl2pPr>
            <a:lvl3pPr>
              <a:defRPr sz="135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FC8ECDD1-1369-42FD-BD19-6797742A154C}"/>
              </a:ext>
            </a:extLst>
          </p:cNvPr>
          <p:cNvSpPr>
            <a:spLocks noGrp="1"/>
          </p:cNvSpPr>
          <p:nvPr>
            <p:ph type="sldNum" sz="quarter" idx="12"/>
          </p:nvPr>
        </p:nvSpPr>
        <p:spPr/>
        <p:txBody>
          <a:bodyPr/>
          <a:lstStyle/>
          <a:p>
            <a:fld id="{03DC2DEF-D2FE-4B45-ABA4-9F153FD1C98A}" type="slidenum">
              <a:rPr lang="en-US" smtClean="0"/>
              <a:t>‹#›</a:t>
            </a:fld>
            <a:endParaRPr lang="en-US"/>
          </a:p>
        </p:txBody>
      </p:sp>
      <p:sp>
        <p:nvSpPr>
          <p:cNvPr id="13" name="Picture Placeholder 6">
            <a:extLst>
              <a:ext uri="{FF2B5EF4-FFF2-40B4-BE49-F238E27FC236}">
                <a16:creationId xmlns:a16="http://schemas.microsoft.com/office/drawing/2014/main" id="{9303FD92-1AC4-4708-B13E-C97E00210D2E}"/>
              </a:ext>
            </a:extLst>
          </p:cNvPr>
          <p:cNvSpPr>
            <a:spLocks noGrp="1"/>
          </p:cNvSpPr>
          <p:nvPr>
            <p:ph type="pic" sz="quarter" idx="13"/>
          </p:nvPr>
        </p:nvSpPr>
        <p:spPr>
          <a:xfrm>
            <a:off x="838201" y="762000"/>
            <a:ext cx="3853544" cy="3733800"/>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
        <p:nvSpPr>
          <p:cNvPr id="4" name="Rectangle 3">
            <a:extLst>
              <a:ext uri="{FF2B5EF4-FFF2-40B4-BE49-F238E27FC236}">
                <a16:creationId xmlns:a16="http://schemas.microsoft.com/office/drawing/2014/main" id="{7306EB3B-6A54-45E7-B23D-F9515CC15D12}"/>
              </a:ext>
            </a:extLst>
          </p:cNvPr>
          <p:cNvSpPr/>
          <p:nvPr userDrawn="1"/>
        </p:nvSpPr>
        <p:spPr>
          <a:xfrm>
            <a:off x="0" y="4495800"/>
            <a:ext cx="3069772" cy="647700"/>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9" name="Rectangle 8">
            <a:extLst>
              <a:ext uri="{FF2B5EF4-FFF2-40B4-BE49-F238E27FC236}">
                <a16:creationId xmlns:a16="http://schemas.microsoft.com/office/drawing/2014/main" id="{7E110354-15BA-4B22-B7CF-3D5BFA5C722D}"/>
              </a:ext>
            </a:extLst>
          </p:cNvPr>
          <p:cNvSpPr/>
          <p:nvPr userDrawn="1"/>
        </p:nvSpPr>
        <p:spPr>
          <a:xfrm>
            <a:off x="1621973" y="654908"/>
            <a:ext cx="3069772" cy="103932"/>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pic>
        <p:nvPicPr>
          <p:cNvPr id="10" name="Picture 9">
            <a:extLst>
              <a:ext uri="{FF2B5EF4-FFF2-40B4-BE49-F238E27FC236}">
                <a16:creationId xmlns:a16="http://schemas.microsoft.com/office/drawing/2014/main" id="{04A00F99-CAF3-4508-8D57-23F9459EAE6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29650" y="0"/>
            <a:ext cx="514350" cy="514350"/>
          </a:xfrm>
          <a:prstGeom prst="rect">
            <a:avLst/>
          </a:prstGeom>
        </p:spPr>
      </p:pic>
    </p:spTree>
    <p:extLst>
      <p:ext uri="{BB962C8B-B14F-4D97-AF65-F5344CB8AC3E}">
        <p14:creationId xmlns:p14="http://schemas.microsoft.com/office/powerpoint/2010/main" val="1830802874"/>
      </p:ext>
    </p:extLst>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preserve="1" userDrawn="1">
  <p:cSld name="6_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4C5F727-FA73-47F4-8647-79441AA996E3}"/>
              </a:ext>
            </a:extLst>
          </p:cNvPr>
          <p:cNvSpPr/>
          <p:nvPr userDrawn="1"/>
        </p:nvSpPr>
        <p:spPr>
          <a:xfrm>
            <a:off x="0" y="0"/>
            <a:ext cx="9144000" cy="47863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 name="Title 1">
            <a:extLst>
              <a:ext uri="{FF2B5EF4-FFF2-40B4-BE49-F238E27FC236}">
                <a16:creationId xmlns:a16="http://schemas.microsoft.com/office/drawing/2014/main" id="{E94FD2F3-3119-48E2-B464-A93E23C5A607}"/>
              </a:ext>
            </a:extLst>
          </p:cNvPr>
          <p:cNvSpPr>
            <a:spLocks noGrp="1"/>
          </p:cNvSpPr>
          <p:nvPr>
            <p:ph type="title"/>
          </p:nvPr>
        </p:nvSpPr>
        <p:spPr>
          <a:xfrm>
            <a:off x="278606" y="1337873"/>
            <a:ext cx="2333966" cy="2467754"/>
          </a:xfrm>
        </p:spPr>
        <p:txBody>
          <a:bodyPr anchor="ctr">
            <a:noAutofit/>
          </a:bodyPr>
          <a:lstStyle>
            <a:lvl1pPr>
              <a:defRPr sz="3600"/>
            </a:lvl1pPr>
          </a:lstStyle>
          <a:p>
            <a:r>
              <a:rPr lang="en-US"/>
              <a:t>Click to edit Master title style</a:t>
            </a:r>
          </a:p>
        </p:txBody>
      </p:sp>
      <p:sp>
        <p:nvSpPr>
          <p:cNvPr id="3" name="Content Placeholder 2">
            <a:extLst>
              <a:ext uri="{FF2B5EF4-FFF2-40B4-BE49-F238E27FC236}">
                <a16:creationId xmlns:a16="http://schemas.microsoft.com/office/drawing/2014/main" id="{FCE87C6E-3441-429B-A81D-87F8344C068B}"/>
              </a:ext>
            </a:extLst>
          </p:cNvPr>
          <p:cNvSpPr>
            <a:spLocks noGrp="1"/>
          </p:cNvSpPr>
          <p:nvPr>
            <p:ph idx="1"/>
          </p:nvPr>
        </p:nvSpPr>
        <p:spPr>
          <a:xfrm>
            <a:off x="5617028" y="1337874"/>
            <a:ext cx="3301944" cy="2467754"/>
          </a:xfrm>
        </p:spPr>
        <p:txBody>
          <a:bodyPr anchor="ctr">
            <a:normAutofit/>
          </a:bodyPr>
          <a:lstStyle>
            <a:lvl1pPr>
              <a:defRPr sz="1500"/>
            </a:lvl1pPr>
            <a:lvl2pPr>
              <a:defRPr sz="1350"/>
            </a:lvl2pPr>
            <a:lvl3pPr>
              <a:defRPr sz="1200"/>
            </a:lvl3pPr>
            <a:lvl4pPr>
              <a:defRPr sz="105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FC8ECDD1-1369-42FD-BD19-6797742A154C}"/>
              </a:ext>
            </a:extLst>
          </p:cNvPr>
          <p:cNvSpPr>
            <a:spLocks noGrp="1"/>
          </p:cNvSpPr>
          <p:nvPr>
            <p:ph type="sldNum" sz="quarter" idx="12"/>
          </p:nvPr>
        </p:nvSpPr>
        <p:spPr/>
        <p:txBody>
          <a:bodyPr/>
          <a:lstStyle/>
          <a:p>
            <a:fld id="{03DC2DEF-D2FE-4B45-ABA4-9F153FD1C98A}" type="slidenum">
              <a:rPr lang="en-US" smtClean="0"/>
              <a:t>‹#›</a:t>
            </a:fld>
            <a:endParaRPr lang="en-US"/>
          </a:p>
        </p:txBody>
      </p:sp>
      <p:sp>
        <p:nvSpPr>
          <p:cNvPr id="13" name="Picture Placeholder 6">
            <a:extLst>
              <a:ext uri="{FF2B5EF4-FFF2-40B4-BE49-F238E27FC236}">
                <a16:creationId xmlns:a16="http://schemas.microsoft.com/office/drawing/2014/main" id="{9303FD92-1AC4-4708-B13E-C97E00210D2E}"/>
              </a:ext>
            </a:extLst>
          </p:cNvPr>
          <p:cNvSpPr>
            <a:spLocks noGrp="1"/>
          </p:cNvSpPr>
          <p:nvPr>
            <p:ph type="pic" sz="quarter" idx="13"/>
          </p:nvPr>
        </p:nvSpPr>
        <p:spPr>
          <a:xfrm>
            <a:off x="2754086" y="0"/>
            <a:ext cx="2721428" cy="5143500"/>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
        <p:nvSpPr>
          <p:cNvPr id="5" name="Rectangle 4">
            <a:extLst>
              <a:ext uri="{FF2B5EF4-FFF2-40B4-BE49-F238E27FC236}">
                <a16:creationId xmlns:a16="http://schemas.microsoft.com/office/drawing/2014/main" id="{8E16C293-C1E0-4EA5-BDE5-D226D72FC08B}"/>
              </a:ext>
            </a:extLst>
          </p:cNvPr>
          <p:cNvSpPr/>
          <p:nvPr userDrawn="1"/>
        </p:nvSpPr>
        <p:spPr>
          <a:xfrm>
            <a:off x="278606" y="3973285"/>
            <a:ext cx="2333966" cy="1170215"/>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2" name="Rectangle 11">
            <a:extLst>
              <a:ext uri="{FF2B5EF4-FFF2-40B4-BE49-F238E27FC236}">
                <a16:creationId xmlns:a16="http://schemas.microsoft.com/office/drawing/2014/main" id="{DC770C08-8FFF-4293-8E7D-DBFEE4E3E443}"/>
              </a:ext>
            </a:extLst>
          </p:cNvPr>
          <p:cNvSpPr/>
          <p:nvPr userDrawn="1"/>
        </p:nvSpPr>
        <p:spPr>
          <a:xfrm>
            <a:off x="5617028" y="0"/>
            <a:ext cx="3301945" cy="1170215"/>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pic>
        <p:nvPicPr>
          <p:cNvPr id="9" name="Picture 8">
            <a:extLst>
              <a:ext uri="{FF2B5EF4-FFF2-40B4-BE49-F238E27FC236}">
                <a16:creationId xmlns:a16="http://schemas.microsoft.com/office/drawing/2014/main" id="{2571E042-0B25-4EC5-BF5B-C891B8D9C4F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29650" y="0"/>
            <a:ext cx="514350" cy="514350"/>
          </a:xfrm>
          <a:prstGeom prst="rect">
            <a:avLst/>
          </a:prstGeom>
        </p:spPr>
      </p:pic>
    </p:spTree>
    <p:extLst>
      <p:ext uri="{BB962C8B-B14F-4D97-AF65-F5344CB8AC3E}">
        <p14:creationId xmlns:p14="http://schemas.microsoft.com/office/powerpoint/2010/main" val="2078275315"/>
      </p:ext>
    </p:extLst>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D497887-B1EF-4184-95F4-276A92D54B8F}"/>
              </a:ext>
            </a:extLst>
          </p:cNvPr>
          <p:cNvSpPr/>
          <p:nvPr userDrawn="1"/>
        </p:nvSpPr>
        <p:spPr>
          <a:xfrm>
            <a:off x="0" y="0"/>
            <a:ext cx="9144000" cy="47863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8" name="Rectangle 7">
            <a:extLst>
              <a:ext uri="{FF2B5EF4-FFF2-40B4-BE49-F238E27FC236}">
                <a16:creationId xmlns:a16="http://schemas.microsoft.com/office/drawing/2014/main" id="{4F93C6CC-9D8D-4981-8106-72C617756BD8}"/>
              </a:ext>
            </a:extLst>
          </p:cNvPr>
          <p:cNvSpPr/>
          <p:nvPr userDrawn="1"/>
        </p:nvSpPr>
        <p:spPr>
          <a:xfrm>
            <a:off x="0" y="1042308"/>
            <a:ext cx="9144000" cy="3058886"/>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 name="Title 1">
            <a:extLst>
              <a:ext uri="{FF2B5EF4-FFF2-40B4-BE49-F238E27FC236}">
                <a16:creationId xmlns:a16="http://schemas.microsoft.com/office/drawing/2014/main" id="{4C2FFEDF-1F62-45E5-8000-9689D9DFC4D1}"/>
              </a:ext>
            </a:extLst>
          </p:cNvPr>
          <p:cNvSpPr>
            <a:spLocks noGrp="1"/>
          </p:cNvSpPr>
          <p:nvPr>
            <p:ph type="title"/>
          </p:nvPr>
        </p:nvSpPr>
        <p:spPr>
          <a:xfrm>
            <a:off x="623888" y="1748689"/>
            <a:ext cx="7886700" cy="1125140"/>
          </a:xfrm>
        </p:spPr>
        <p:txBody>
          <a:bodyPr anchor="ctr"/>
          <a:lstStyle>
            <a:lvl1pPr>
              <a:defRPr sz="4500">
                <a:solidFill>
                  <a:schemeClr val="bg1"/>
                </a:solidFill>
              </a:defRPr>
            </a:lvl1pPr>
          </a:lstStyle>
          <a:p>
            <a:r>
              <a:rPr lang="en-US"/>
              <a:t>Click to edit Master title style</a:t>
            </a:r>
          </a:p>
        </p:txBody>
      </p:sp>
      <p:sp>
        <p:nvSpPr>
          <p:cNvPr id="3" name="Text Placeholder 2">
            <a:extLst>
              <a:ext uri="{FF2B5EF4-FFF2-40B4-BE49-F238E27FC236}">
                <a16:creationId xmlns:a16="http://schemas.microsoft.com/office/drawing/2014/main" id="{E6F2E6F7-3BE5-4484-A73E-3EFDB7348BB5}"/>
              </a:ext>
            </a:extLst>
          </p:cNvPr>
          <p:cNvSpPr>
            <a:spLocks noGrp="1"/>
          </p:cNvSpPr>
          <p:nvPr>
            <p:ph type="body" idx="1"/>
          </p:nvPr>
        </p:nvSpPr>
        <p:spPr>
          <a:xfrm>
            <a:off x="623888" y="2976053"/>
            <a:ext cx="7886700" cy="604157"/>
          </a:xfrm>
        </p:spPr>
        <p:txBody>
          <a:bodyPr/>
          <a:lstStyle>
            <a:lvl1pPr marL="0" indent="0">
              <a:buNone/>
              <a:defRPr sz="180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6" name="Slide Number Placeholder 5">
            <a:extLst>
              <a:ext uri="{FF2B5EF4-FFF2-40B4-BE49-F238E27FC236}">
                <a16:creationId xmlns:a16="http://schemas.microsoft.com/office/drawing/2014/main" id="{A8D10129-98D8-456D-9925-F02A38DE1423}"/>
              </a:ext>
            </a:extLst>
          </p:cNvPr>
          <p:cNvSpPr>
            <a:spLocks noGrp="1"/>
          </p:cNvSpPr>
          <p:nvPr>
            <p:ph type="sldNum" sz="quarter" idx="12"/>
          </p:nvPr>
        </p:nvSpPr>
        <p:spPr/>
        <p:txBody>
          <a:bodyPr/>
          <a:lstStyle/>
          <a:p>
            <a:fld id="{03DC2DEF-D2FE-4B45-ABA4-9F153FD1C98A}" type="slidenum">
              <a:rPr lang="en-US" smtClean="0"/>
              <a:t>‹#›</a:t>
            </a:fld>
            <a:endParaRPr lang="en-US"/>
          </a:p>
        </p:txBody>
      </p:sp>
      <p:sp>
        <p:nvSpPr>
          <p:cNvPr id="9" name="Rectangle 8">
            <a:extLst>
              <a:ext uri="{FF2B5EF4-FFF2-40B4-BE49-F238E27FC236}">
                <a16:creationId xmlns:a16="http://schemas.microsoft.com/office/drawing/2014/main" id="{919AEFA0-9379-4E32-9D66-976465036916}"/>
              </a:ext>
            </a:extLst>
          </p:cNvPr>
          <p:cNvSpPr/>
          <p:nvPr userDrawn="1"/>
        </p:nvSpPr>
        <p:spPr>
          <a:xfrm>
            <a:off x="278607" y="435429"/>
            <a:ext cx="1180079" cy="1125140"/>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0" name="Rectangle 9">
            <a:extLst>
              <a:ext uri="{FF2B5EF4-FFF2-40B4-BE49-F238E27FC236}">
                <a16:creationId xmlns:a16="http://schemas.microsoft.com/office/drawing/2014/main" id="{64FFB43B-30D9-4055-B912-4E3C85B03657}"/>
              </a:ext>
            </a:extLst>
          </p:cNvPr>
          <p:cNvSpPr/>
          <p:nvPr userDrawn="1"/>
        </p:nvSpPr>
        <p:spPr>
          <a:xfrm>
            <a:off x="5323115" y="3828955"/>
            <a:ext cx="3595858" cy="544475"/>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pic>
        <p:nvPicPr>
          <p:cNvPr id="11" name="Picture 10">
            <a:extLst>
              <a:ext uri="{FF2B5EF4-FFF2-40B4-BE49-F238E27FC236}">
                <a16:creationId xmlns:a16="http://schemas.microsoft.com/office/drawing/2014/main" id="{9BE3D0EE-E866-4355-B8A6-A9203BFCD9C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29650" y="0"/>
            <a:ext cx="514350" cy="514350"/>
          </a:xfrm>
          <a:prstGeom prst="rect">
            <a:avLst/>
          </a:prstGeom>
        </p:spPr>
      </p:pic>
    </p:spTree>
    <p:extLst>
      <p:ext uri="{BB962C8B-B14F-4D97-AF65-F5344CB8AC3E}">
        <p14:creationId xmlns:p14="http://schemas.microsoft.com/office/powerpoint/2010/main" val="3556880475"/>
      </p:ext>
    </p:extLst>
  </p:cSld>
  <p:clrMapOvr>
    <a:masterClrMapping/>
  </p:clrMapOvr>
</p:sldLayout>
</file>

<file path=ppt/slideLayouts/slideLayout214.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D497887-B1EF-4184-95F4-276A92D54B8F}"/>
              </a:ext>
            </a:extLst>
          </p:cNvPr>
          <p:cNvSpPr/>
          <p:nvPr userDrawn="1"/>
        </p:nvSpPr>
        <p:spPr>
          <a:xfrm>
            <a:off x="0" y="0"/>
            <a:ext cx="9144000" cy="47863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8" name="Rectangle 7">
            <a:extLst>
              <a:ext uri="{FF2B5EF4-FFF2-40B4-BE49-F238E27FC236}">
                <a16:creationId xmlns:a16="http://schemas.microsoft.com/office/drawing/2014/main" id="{4F93C6CC-9D8D-4981-8106-72C617756BD8}"/>
              </a:ext>
            </a:extLst>
          </p:cNvPr>
          <p:cNvSpPr/>
          <p:nvPr userDrawn="1"/>
        </p:nvSpPr>
        <p:spPr>
          <a:xfrm>
            <a:off x="0" y="1"/>
            <a:ext cx="4572000" cy="5143499"/>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11" name="Picture Placeholder 6">
            <a:extLst>
              <a:ext uri="{FF2B5EF4-FFF2-40B4-BE49-F238E27FC236}">
                <a16:creationId xmlns:a16="http://schemas.microsoft.com/office/drawing/2014/main" id="{391EAACA-1322-4E60-917E-C7408F539D5D}"/>
              </a:ext>
            </a:extLst>
          </p:cNvPr>
          <p:cNvSpPr>
            <a:spLocks noGrp="1"/>
          </p:cNvSpPr>
          <p:nvPr>
            <p:ph type="pic" sz="quarter" idx="13"/>
          </p:nvPr>
        </p:nvSpPr>
        <p:spPr>
          <a:xfrm>
            <a:off x="278607" y="195263"/>
            <a:ext cx="8640366" cy="4507366"/>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noProof="0"/>
              <a:t>Click icon to add picture</a:t>
            </a:r>
          </a:p>
        </p:txBody>
      </p:sp>
      <p:sp>
        <p:nvSpPr>
          <p:cNvPr id="2" name="Title 1">
            <a:extLst>
              <a:ext uri="{FF2B5EF4-FFF2-40B4-BE49-F238E27FC236}">
                <a16:creationId xmlns:a16="http://schemas.microsoft.com/office/drawing/2014/main" id="{4C2FFEDF-1F62-45E5-8000-9689D9DFC4D1}"/>
              </a:ext>
            </a:extLst>
          </p:cNvPr>
          <p:cNvSpPr>
            <a:spLocks noGrp="1"/>
          </p:cNvSpPr>
          <p:nvPr>
            <p:ph type="title"/>
          </p:nvPr>
        </p:nvSpPr>
        <p:spPr>
          <a:xfrm>
            <a:off x="881062" y="2968374"/>
            <a:ext cx="7215188" cy="1125140"/>
          </a:xfrm>
        </p:spPr>
        <p:txBody>
          <a:bodyPr anchor="ctr"/>
          <a:lstStyle>
            <a:lvl1pPr>
              <a:defRPr sz="4500">
                <a:solidFill>
                  <a:schemeClr val="bg1"/>
                </a:solidFill>
              </a:defRPr>
            </a:lvl1pPr>
          </a:lstStyle>
          <a:p>
            <a:r>
              <a:rPr lang="en-US" noProof="0"/>
              <a:t>Click to edit Master title style</a:t>
            </a:r>
          </a:p>
        </p:txBody>
      </p:sp>
      <p:sp>
        <p:nvSpPr>
          <p:cNvPr id="6" name="Slide Number Placeholder 5">
            <a:extLst>
              <a:ext uri="{FF2B5EF4-FFF2-40B4-BE49-F238E27FC236}">
                <a16:creationId xmlns:a16="http://schemas.microsoft.com/office/drawing/2014/main" id="{A8D10129-98D8-456D-9925-F02A38DE1423}"/>
              </a:ext>
            </a:extLst>
          </p:cNvPr>
          <p:cNvSpPr>
            <a:spLocks noGrp="1"/>
          </p:cNvSpPr>
          <p:nvPr>
            <p:ph type="sldNum" sz="quarter" idx="12"/>
          </p:nvPr>
        </p:nvSpPr>
        <p:spPr/>
        <p:txBody>
          <a:bodyPr/>
          <a:lstStyle/>
          <a:p>
            <a:fld id="{03DC2DEF-D2FE-4B45-ABA4-9F153FD1C98A}" type="slidenum">
              <a:rPr lang="en-US" noProof="0" smtClean="0"/>
              <a:t>‹#›</a:t>
            </a:fld>
            <a:endParaRPr lang="en-US" noProof="0"/>
          </a:p>
        </p:txBody>
      </p:sp>
      <p:sp>
        <p:nvSpPr>
          <p:cNvPr id="12" name="Freeform: Shape 11">
            <a:extLst>
              <a:ext uri="{FF2B5EF4-FFF2-40B4-BE49-F238E27FC236}">
                <a16:creationId xmlns:a16="http://schemas.microsoft.com/office/drawing/2014/main" id="{43296215-27AE-462B-9127-E1C932633896}"/>
              </a:ext>
            </a:extLst>
          </p:cNvPr>
          <p:cNvSpPr/>
          <p:nvPr userDrawn="1"/>
        </p:nvSpPr>
        <p:spPr>
          <a:xfrm>
            <a:off x="820103" y="2882546"/>
            <a:ext cx="1291590" cy="1296795"/>
          </a:xfrm>
          <a:custGeom>
            <a:avLst/>
            <a:gdLst>
              <a:gd name="connsiteX0" fmla="*/ 0 w 2730500"/>
              <a:gd name="connsiteY0" fmla="*/ 0 h 2730500"/>
              <a:gd name="connsiteX1" fmla="*/ 2730500 w 2730500"/>
              <a:gd name="connsiteY1" fmla="*/ 0 h 2730500"/>
              <a:gd name="connsiteX2" fmla="*/ 2730500 w 2730500"/>
              <a:gd name="connsiteY2" fmla="*/ 672834 h 2730500"/>
              <a:gd name="connsiteX3" fmla="*/ 2606675 w 2730500"/>
              <a:gd name="connsiteY3" fmla="*/ 672834 h 2730500"/>
              <a:gd name="connsiteX4" fmla="*/ 2606675 w 2730500"/>
              <a:gd name="connsiteY4" fmla="*/ 116870 h 2730500"/>
              <a:gd name="connsiteX5" fmla="*/ 123826 w 2730500"/>
              <a:gd name="connsiteY5" fmla="*/ 116870 h 2730500"/>
              <a:gd name="connsiteX6" fmla="*/ 123826 w 2730500"/>
              <a:gd name="connsiteY6" fmla="*/ 2613630 h 2730500"/>
              <a:gd name="connsiteX7" fmla="*/ 2606675 w 2730500"/>
              <a:gd name="connsiteY7" fmla="*/ 2613630 h 2730500"/>
              <a:gd name="connsiteX8" fmla="*/ 2606675 w 2730500"/>
              <a:gd name="connsiteY8" fmla="*/ 2066205 h 2730500"/>
              <a:gd name="connsiteX9" fmla="*/ 2730500 w 2730500"/>
              <a:gd name="connsiteY9" fmla="*/ 2066205 h 2730500"/>
              <a:gd name="connsiteX10" fmla="*/ 2730500 w 2730500"/>
              <a:gd name="connsiteY10" fmla="*/ 2730500 h 2730500"/>
              <a:gd name="connsiteX11" fmla="*/ 0 w 2730500"/>
              <a:gd name="connsiteY11" fmla="*/ 2730500 h 2730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30500" h="2730500">
                <a:moveTo>
                  <a:pt x="0" y="0"/>
                </a:moveTo>
                <a:lnTo>
                  <a:pt x="2730500" y="0"/>
                </a:lnTo>
                <a:lnTo>
                  <a:pt x="2730500" y="672834"/>
                </a:lnTo>
                <a:lnTo>
                  <a:pt x="2606675" y="672834"/>
                </a:lnTo>
                <a:lnTo>
                  <a:pt x="2606675" y="116870"/>
                </a:lnTo>
                <a:lnTo>
                  <a:pt x="123826" y="116870"/>
                </a:lnTo>
                <a:lnTo>
                  <a:pt x="123826" y="2613630"/>
                </a:lnTo>
                <a:lnTo>
                  <a:pt x="2606675" y="2613630"/>
                </a:lnTo>
                <a:lnTo>
                  <a:pt x="2606675" y="2066205"/>
                </a:lnTo>
                <a:lnTo>
                  <a:pt x="2730500" y="2066205"/>
                </a:lnTo>
                <a:lnTo>
                  <a:pt x="2730500" y="2730500"/>
                </a:lnTo>
                <a:lnTo>
                  <a:pt x="0" y="2730500"/>
                </a:lnTo>
                <a:close/>
              </a:path>
            </a:pathLst>
          </a:cu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pic>
        <p:nvPicPr>
          <p:cNvPr id="9" name="Picture 8">
            <a:extLst>
              <a:ext uri="{FF2B5EF4-FFF2-40B4-BE49-F238E27FC236}">
                <a16:creationId xmlns:a16="http://schemas.microsoft.com/office/drawing/2014/main" id="{1241069F-04C0-4CAA-80FC-C1F72AC2A62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29650" y="0"/>
            <a:ext cx="514350" cy="514350"/>
          </a:xfrm>
          <a:prstGeom prst="rect">
            <a:avLst/>
          </a:prstGeom>
        </p:spPr>
      </p:pic>
    </p:spTree>
    <p:extLst>
      <p:ext uri="{BB962C8B-B14F-4D97-AF65-F5344CB8AC3E}">
        <p14:creationId xmlns:p14="http://schemas.microsoft.com/office/powerpoint/2010/main" val="7853556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215.xml><?xml version="1.0" encoding="utf-8"?>
<p:sldLayout xmlns:a="http://schemas.openxmlformats.org/drawingml/2006/main" xmlns:r="http://schemas.openxmlformats.org/officeDocument/2006/relationships" xmlns:p="http://schemas.openxmlformats.org/presentationml/2006/main" preserve="1" userDrawn="1">
  <p:cSld name="2_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D497887-B1EF-4184-95F4-276A92D54B8F}"/>
              </a:ext>
            </a:extLst>
          </p:cNvPr>
          <p:cNvSpPr/>
          <p:nvPr userDrawn="1"/>
        </p:nvSpPr>
        <p:spPr>
          <a:xfrm>
            <a:off x="0" y="0"/>
            <a:ext cx="9144000" cy="47863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33" name="Picture Placeholder 32">
            <a:extLst>
              <a:ext uri="{FF2B5EF4-FFF2-40B4-BE49-F238E27FC236}">
                <a16:creationId xmlns:a16="http://schemas.microsoft.com/office/drawing/2014/main" id="{2DB7CFEB-6952-4BC3-B9E0-0C382490F9E6}"/>
              </a:ext>
            </a:extLst>
          </p:cNvPr>
          <p:cNvSpPr>
            <a:spLocks noGrp="1"/>
          </p:cNvSpPr>
          <p:nvPr>
            <p:ph type="pic" sz="quarter" idx="13"/>
          </p:nvPr>
        </p:nvSpPr>
        <p:spPr>
          <a:xfrm>
            <a:off x="4050506" y="195263"/>
            <a:ext cx="4874627" cy="4455319"/>
          </a:xfrm>
          <a:custGeom>
            <a:avLst/>
            <a:gdLst>
              <a:gd name="connsiteX0" fmla="*/ 4432576 w 6499502"/>
              <a:gd name="connsiteY0" fmla="*/ 4057650 h 5940425"/>
              <a:gd name="connsiteX1" fmla="*/ 6499502 w 6499502"/>
              <a:gd name="connsiteY1" fmla="*/ 4057650 h 5940425"/>
              <a:gd name="connsiteX2" fmla="*/ 6499502 w 6499502"/>
              <a:gd name="connsiteY2" fmla="*/ 5940425 h 5940425"/>
              <a:gd name="connsiteX3" fmla="*/ 4432576 w 6499502"/>
              <a:gd name="connsiteY3" fmla="*/ 5940425 h 5940425"/>
              <a:gd name="connsiteX4" fmla="*/ 2216288 w 6499502"/>
              <a:gd name="connsiteY4" fmla="*/ 4057650 h 5940425"/>
              <a:gd name="connsiteX5" fmla="*/ 4283214 w 6499502"/>
              <a:gd name="connsiteY5" fmla="*/ 4057650 h 5940425"/>
              <a:gd name="connsiteX6" fmla="*/ 4283214 w 6499502"/>
              <a:gd name="connsiteY6" fmla="*/ 5940425 h 5940425"/>
              <a:gd name="connsiteX7" fmla="*/ 2216288 w 6499502"/>
              <a:gd name="connsiteY7" fmla="*/ 5940425 h 5940425"/>
              <a:gd name="connsiteX8" fmla="*/ 0 w 6499502"/>
              <a:gd name="connsiteY8" fmla="*/ 4057650 h 5940425"/>
              <a:gd name="connsiteX9" fmla="*/ 2066926 w 6499502"/>
              <a:gd name="connsiteY9" fmla="*/ 4057650 h 5940425"/>
              <a:gd name="connsiteX10" fmla="*/ 2066926 w 6499502"/>
              <a:gd name="connsiteY10" fmla="*/ 5940425 h 5940425"/>
              <a:gd name="connsiteX11" fmla="*/ 0 w 6499502"/>
              <a:gd name="connsiteY11" fmla="*/ 5940425 h 5940425"/>
              <a:gd name="connsiteX12" fmla="*/ 4432576 w 6499502"/>
              <a:gd name="connsiteY12" fmla="*/ 2028825 h 5940425"/>
              <a:gd name="connsiteX13" fmla="*/ 6499502 w 6499502"/>
              <a:gd name="connsiteY13" fmla="*/ 2028825 h 5940425"/>
              <a:gd name="connsiteX14" fmla="*/ 6499502 w 6499502"/>
              <a:gd name="connsiteY14" fmla="*/ 3911600 h 5940425"/>
              <a:gd name="connsiteX15" fmla="*/ 4432576 w 6499502"/>
              <a:gd name="connsiteY15" fmla="*/ 3911600 h 5940425"/>
              <a:gd name="connsiteX16" fmla="*/ 2216288 w 6499502"/>
              <a:gd name="connsiteY16" fmla="*/ 2028825 h 5940425"/>
              <a:gd name="connsiteX17" fmla="*/ 4283214 w 6499502"/>
              <a:gd name="connsiteY17" fmla="*/ 2028825 h 5940425"/>
              <a:gd name="connsiteX18" fmla="*/ 4283214 w 6499502"/>
              <a:gd name="connsiteY18" fmla="*/ 3911600 h 5940425"/>
              <a:gd name="connsiteX19" fmla="*/ 2216288 w 6499502"/>
              <a:gd name="connsiteY19" fmla="*/ 3911600 h 5940425"/>
              <a:gd name="connsiteX20" fmla="*/ 0 w 6499502"/>
              <a:gd name="connsiteY20" fmla="*/ 2028825 h 5940425"/>
              <a:gd name="connsiteX21" fmla="*/ 2066926 w 6499502"/>
              <a:gd name="connsiteY21" fmla="*/ 2028825 h 5940425"/>
              <a:gd name="connsiteX22" fmla="*/ 2066926 w 6499502"/>
              <a:gd name="connsiteY22" fmla="*/ 3911600 h 5940425"/>
              <a:gd name="connsiteX23" fmla="*/ 0 w 6499502"/>
              <a:gd name="connsiteY23" fmla="*/ 3911600 h 5940425"/>
              <a:gd name="connsiteX24" fmla="*/ 4432576 w 6499502"/>
              <a:gd name="connsiteY24" fmla="*/ 0 h 5940425"/>
              <a:gd name="connsiteX25" fmla="*/ 6499502 w 6499502"/>
              <a:gd name="connsiteY25" fmla="*/ 0 h 5940425"/>
              <a:gd name="connsiteX26" fmla="*/ 6499502 w 6499502"/>
              <a:gd name="connsiteY26" fmla="*/ 1882775 h 5940425"/>
              <a:gd name="connsiteX27" fmla="*/ 4432576 w 6499502"/>
              <a:gd name="connsiteY27" fmla="*/ 1882775 h 5940425"/>
              <a:gd name="connsiteX28" fmla="*/ 2216288 w 6499502"/>
              <a:gd name="connsiteY28" fmla="*/ 0 h 5940425"/>
              <a:gd name="connsiteX29" fmla="*/ 4283214 w 6499502"/>
              <a:gd name="connsiteY29" fmla="*/ 0 h 5940425"/>
              <a:gd name="connsiteX30" fmla="*/ 4283214 w 6499502"/>
              <a:gd name="connsiteY30" fmla="*/ 1882775 h 5940425"/>
              <a:gd name="connsiteX31" fmla="*/ 2216288 w 6499502"/>
              <a:gd name="connsiteY31" fmla="*/ 1882775 h 5940425"/>
              <a:gd name="connsiteX32" fmla="*/ 0 w 6499502"/>
              <a:gd name="connsiteY32" fmla="*/ 0 h 5940425"/>
              <a:gd name="connsiteX33" fmla="*/ 2066926 w 6499502"/>
              <a:gd name="connsiteY33" fmla="*/ 0 h 5940425"/>
              <a:gd name="connsiteX34" fmla="*/ 2066926 w 6499502"/>
              <a:gd name="connsiteY34" fmla="*/ 1882775 h 5940425"/>
              <a:gd name="connsiteX35" fmla="*/ 0 w 6499502"/>
              <a:gd name="connsiteY35" fmla="*/ 1882775 h 5940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6499502" h="5940425">
                <a:moveTo>
                  <a:pt x="4432576" y="4057650"/>
                </a:moveTo>
                <a:lnTo>
                  <a:pt x="6499502" y="4057650"/>
                </a:lnTo>
                <a:lnTo>
                  <a:pt x="6499502" y="5940425"/>
                </a:lnTo>
                <a:lnTo>
                  <a:pt x="4432576" y="5940425"/>
                </a:lnTo>
                <a:close/>
                <a:moveTo>
                  <a:pt x="2216288" y="4057650"/>
                </a:moveTo>
                <a:lnTo>
                  <a:pt x="4283214" y="4057650"/>
                </a:lnTo>
                <a:lnTo>
                  <a:pt x="4283214" y="5940425"/>
                </a:lnTo>
                <a:lnTo>
                  <a:pt x="2216288" y="5940425"/>
                </a:lnTo>
                <a:close/>
                <a:moveTo>
                  <a:pt x="0" y="4057650"/>
                </a:moveTo>
                <a:lnTo>
                  <a:pt x="2066926" y="4057650"/>
                </a:lnTo>
                <a:lnTo>
                  <a:pt x="2066926" y="5940425"/>
                </a:lnTo>
                <a:lnTo>
                  <a:pt x="0" y="5940425"/>
                </a:lnTo>
                <a:close/>
                <a:moveTo>
                  <a:pt x="4432576" y="2028825"/>
                </a:moveTo>
                <a:lnTo>
                  <a:pt x="6499502" y="2028825"/>
                </a:lnTo>
                <a:lnTo>
                  <a:pt x="6499502" y="3911600"/>
                </a:lnTo>
                <a:lnTo>
                  <a:pt x="4432576" y="3911600"/>
                </a:lnTo>
                <a:close/>
                <a:moveTo>
                  <a:pt x="2216288" y="2028825"/>
                </a:moveTo>
                <a:lnTo>
                  <a:pt x="4283214" y="2028825"/>
                </a:lnTo>
                <a:lnTo>
                  <a:pt x="4283214" y="3911600"/>
                </a:lnTo>
                <a:lnTo>
                  <a:pt x="2216288" y="3911600"/>
                </a:lnTo>
                <a:close/>
                <a:moveTo>
                  <a:pt x="0" y="2028825"/>
                </a:moveTo>
                <a:lnTo>
                  <a:pt x="2066926" y="2028825"/>
                </a:lnTo>
                <a:lnTo>
                  <a:pt x="2066926" y="3911600"/>
                </a:lnTo>
                <a:lnTo>
                  <a:pt x="0" y="3911600"/>
                </a:lnTo>
                <a:close/>
                <a:moveTo>
                  <a:pt x="4432576" y="0"/>
                </a:moveTo>
                <a:lnTo>
                  <a:pt x="6499502" y="0"/>
                </a:lnTo>
                <a:lnTo>
                  <a:pt x="6499502" y="1882775"/>
                </a:lnTo>
                <a:lnTo>
                  <a:pt x="4432576" y="1882775"/>
                </a:lnTo>
                <a:close/>
                <a:moveTo>
                  <a:pt x="2216288" y="0"/>
                </a:moveTo>
                <a:lnTo>
                  <a:pt x="4283214" y="0"/>
                </a:lnTo>
                <a:lnTo>
                  <a:pt x="4283214" y="1882775"/>
                </a:lnTo>
                <a:lnTo>
                  <a:pt x="2216288" y="1882775"/>
                </a:lnTo>
                <a:close/>
                <a:moveTo>
                  <a:pt x="0" y="0"/>
                </a:moveTo>
                <a:lnTo>
                  <a:pt x="2066926" y="0"/>
                </a:lnTo>
                <a:lnTo>
                  <a:pt x="2066926" y="1882775"/>
                </a:lnTo>
                <a:lnTo>
                  <a:pt x="0" y="1882775"/>
                </a:lnTo>
                <a:close/>
              </a:path>
            </a:pathLst>
          </a:custGeom>
          <a:solidFill>
            <a:schemeClr val="bg1">
              <a:lumMod val="95000"/>
            </a:schemeClr>
          </a:solidFill>
        </p:spPr>
        <p:txBody>
          <a:bodyPr vert="horz" wrap="square" lIns="91440" tIns="45720" rIns="91440" bIns="45720" rtlCol="0" anchor="ctr">
            <a:noAutofit/>
          </a:bodyPr>
          <a:lstStyle>
            <a:lvl1pPr>
              <a:defRPr lang="en-US" sz="1350"/>
            </a:lvl1pPr>
          </a:lstStyle>
          <a:p>
            <a:pPr marL="0" lvl="0" indent="0" algn="ctr">
              <a:buNone/>
            </a:pPr>
            <a:r>
              <a:rPr lang="en-US" noProof="0"/>
              <a:t>Click icon to add picture</a:t>
            </a:r>
          </a:p>
        </p:txBody>
      </p:sp>
      <p:sp>
        <p:nvSpPr>
          <p:cNvPr id="2" name="Title 1">
            <a:extLst>
              <a:ext uri="{FF2B5EF4-FFF2-40B4-BE49-F238E27FC236}">
                <a16:creationId xmlns:a16="http://schemas.microsoft.com/office/drawing/2014/main" id="{4C2FFEDF-1F62-45E5-8000-9689D9DFC4D1}"/>
              </a:ext>
            </a:extLst>
          </p:cNvPr>
          <p:cNvSpPr>
            <a:spLocks noGrp="1"/>
          </p:cNvSpPr>
          <p:nvPr>
            <p:ph type="title"/>
          </p:nvPr>
        </p:nvSpPr>
        <p:spPr>
          <a:xfrm>
            <a:off x="278607" y="1197696"/>
            <a:ext cx="3607594" cy="2450451"/>
          </a:xfrm>
        </p:spPr>
        <p:txBody>
          <a:bodyPr anchor="ctr"/>
          <a:lstStyle>
            <a:lvl1pPr>
              <a:defRPr sz="4500">
                <a:solidFill>
                  <a:schemeClr val="accent5"/>
                </a:solidFill>
              </a:defRPr>
            </a:lvl1pPr>
          </a:lstStyle>
          <a:p>
            <a:r>
              <a:rPr lang="en-US" noProof="0"/>
              <a:t>Click to edit Master title style</a:t>
            </a:r>
          </a:p>
        </p:txBody>
      </p:sp>
      <p:sp>
        <p:nvSpPr>
          <p:cNvPr id="6" name="Slide Number Placeholder 5">
            <a:extLst>
              <a:ext uri="{FF2B5EF4-FFF2-40B4-BE49-F238E27FC236}">
                <a16:creationId xmlns:a16="http://schemas.microsoft.com/office/drawing/2014/main" id="{A8D10129-98D8-456D-9925-F02A38DE1423}"/>
              </a:ext>
            </a:extLst>
          </p:cNvPr>
          <p:cNvSpPr>
            <a:spLocks noGrp="1"/>
          </p:cNvSpPr>
          <p:nvPr>
            <p:ph type="sldNum" sz="quarter" idx="12"/>
          </p:nvPr>
        </p:nvSpPr>
        <p:spPr/>
        <p:txBody>
          <a:bodyPr/>
          <a:lstStyle/>
          <a:p>
            <a:fld id="{03DC2DEF-D2FE-4B45-ABA4-9F153FD1C98A}" type="slidenum">
              <a:rPr lang="en-US" noProof="0" smtClean="0"/>
              <a:t>‹#›</a:t>
            </a:fld>
            <a:endParaRPr lang="en-US" noProof="0"/>
          </a:p>
        </p:txBody>
      </p:sp>
      <p:sp>
        <p:nvSpPr>
          <p:cNvPr id="16" name="Rectangle 15">
            <a:extLst>
              <a:ext uri="{FF2B5EF4-FFF2-40B4-BE49-F238E27FC236}">
                <a16:creationId xmlns:a16="http://schemas.microsoft.com/office/drawing/2014/main" id="{A73E3CFC-9652-4E07-82D7-0EC3304CAA1F}"/>
              </a:ext>
            </a:extLst>
          </p:cNvPr>
          <p:cNvSpPr/>
          <p:nvPr userDrawn="1"/>
        </p:nvSpPr>
        <p:spPr>
          <a:xfrm>
            <a:off x="2950123" y="3714505"/>
            <a:ext cx="936077" cy="936077"/>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17" name="Rectangle 16">
            <a:extLst>
              <a:ext uri="{FF2B5EF4-FFF2-40B4-BE49-F238E27FC236}">
                <a16:creationId xmlns:a16="http://schemas.microsoft.com/office/drawing/2014/main" id="{76B43515-5C7A-4125-B76D-8A24D2BBE5EC}"/>
              </a:ext>
            </a:extLst>
          </p:cNvPr>
          <p:cNvSpPr/>
          <p:nvPr userDrawn="1"/>
        </p:nvSpPr>
        <p:spPr>
          <a:xfrm>
            <a:off x="278606" y="758933"/>
            <a:ext cx="372405" cy="372405"/>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18" name="Rectangle 17">
            <a:extLst>
              <a:ext uri="{FF2B5EF4-FFF2-40B4-BE49-F238E27FC236}">
                <a16:creationId xmlns:a16="http://schemas.microsoft.com/office/drawing/2014/main" id="{0C9A713B-4176-4C86-9E87-4ADBD6F444FB}"/>
              </a:ext>
            </a:extLst>
          </p:cNvPr>
          <p:cNvSpPr/>
          <p:nvPr userDrawn="1"/>
        </p:nvSpPr>
        <p:spPr>
          <a:xfrm>
            <a:off x="465440" y="503785"/>
            <a:ext cx="185571" cy="185571"/>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pic>
        <p:nvPicPr>
          <p:cNvPr id="9" name="Picture 8">
            <a:extLst>
              <a:ext uri="{FF2B5EF4-FFF2-40B4-BE49-F238E27FC236}">
                <a16:creationId xmlns:a16="http://schemas.microsoft.com/office/drawing/2014/main" id="{B2D34EA6-4FBA-4003-9F7F-4D751AC2CAC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29650" y="0"/>
            <a:ext cx="514350" cy="514350"/>
          </a:xfrm>
          <a:prstGeom prst="rect">
            <a:avLst/>
          </a:prstGeom>
        </p:spPr>
      </p:pic>
    </p:spTree>
    <p:extLst>
      <p:ext uri="{BB962C8B-B14F-4D97-AF65-F5344CB8AC3E}">
        <p14:creationId xmlns:p14="http://schemas.microsoft.com/office/powerpoint/2010/main" val="4207991370"/>
      </p:ext>
    </p:extLst>
  </p:cSld>
  <p:clrMapOvr>
    <a:masterClrMapping/>
  </p:clrMapOvr>
</p:sldLayout>
</file>

<file path=ppt/slideLayouts/slideLayout216.xml><?xml version="1.0" encoding="utf-8"?>
<p:sldLayout xmlns:a="http://schemas.openxmlformats.org/drawingml/2006/main" xmlns:r="http://schemas.openxmlformats.org/officeDocument/2006/relationships" xmlns:p="http://schemas.openxmlformats.org/presentationml/2006/main" preserve="1" userDrawn="1">
  <p:cSld name="3_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D497887-B1EF-4184-95F4-276A92D54B8F}"/>
              </a:ext>
            </a:extLst>
          </p:cNvPr>
          <p:cNvSpPr/>
          <p:nvPr userDrawn="1"/>
        </p:nvSpPr>
        <p:spPr>
          <a:xfrm>
            <a:off x="0" y="0"/>
            <a:ext cx="9144000" cy="47863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2" name="Title 1">
            <a:extLst>
              <a:ext uri="{FF2B5EF4-FFF2-40B4-BE49-F238E27FC236}">
                <a16:creationId xmlns:a16="http://schemas.microsoft.com/office/drawing/2014/main" id="{4C2FFEDF-1F62-45E5-8000-9689D9DFC4D1}"/>
              </a:ext>
            </a:extLst>
          </p:cNvPr>
          <p:cNvSpPr>
            <a:spLocks noGrp="1"/>
          </p:cNvSpPr>
          <p:nvPr>
            <p:ph type="title"/>
          </p:nvPr>
        </p:nvSpPr>
        <p:spPr>
          <a:xfrm>
            <a:off x="278606" y="2938462"/>
            <a:ext cx="5186363" cy="1701253"/>
          </a:xfrm>
        </p:spPr>
        <p:txBody>
          <a:bodyPr anchor="ctr"/>
          <a:lstStyle>
            <a:lvl1pPr>
              <a:defRPr sz="4500">
                <a:solidFill>
                  <a:schemeClr val="tx1"/>
                </a:solidFill>
              </a:defRPr>
            </a:lvl1pPr>
          </a:lstStyle>
          <a:p>
            <a:r>
              <a:rPr lang="en-US" noProof="0"/>
              <a:t>Click to edit Master title style</a:t>
            </a:r>
          </a:p>
        </p:txBody>
      </p:sp>
      <p:sp>
        <p:nvSpPr>
          <p:cNvPr id="6" name="Slide Number Placeholder 5">
            <a:extLst>
              <a:ext uri="{FF2B5EF4-FFF2-40B4-BE49-F238E27FC236}">
                <a16:creationId xmlns:a16="http://schemas.microsoft.com/office/drawing/2014/main" id="{A8D10129-98D8-456D-9925-F02A38DE1423}"/>
              </a:ext>
            </a:extLst>
          </p:cNvPr>
          <p:cNvSpPr>
            <a:spLocks noGrp="1"/>
          </p:cNvSpPr>
          <p:nvPr>
            <p:ph type="sldNum" sz="quarter" idx="12"/>
          </p:nvPr>
        </p:nvSpPr>
        <p:spPr/>
        <p:txBody>
          <a:bodyPr/>
          <a:lstStyle/>
          <a:p>
            <a:fld id="{03DC2DEF-D2FE-4B45-ABA4-9F153FD1C98A}" type="slidenum">
              <a:rPr lang="en-US" noProof="0" smtClean="0"/>
              <a:t>‹#›</a:t>
            </a:fld>
            <a:endParaRPr lang="en-US" noProof="0"/>
          </a:p>
        </p:txBody>
      </p:sp>
      <p:sp>
        <p:nvSpPr>
          <p:cNvPr id="16" name="Rectangle 15">
            <a:extLst>
              <a:ext uri="{FF2B5EF4-FFF2-40B4-BE49-F238E27FC236}">
                <a16:creationId xmlns:a16="http://schemas.microsoft.com/office/drawing/2014/main" id="{A73E3CFC-9652-4E07-82D7-0EC3304CAA1F}"/>
              </a:ext>
            </a:extLst>
          </p:cNvPr>
          <p:cNvSpPr/>
          <p:nvPr userDrawn="1"/>
        </p:nvSpPr>
        <p:spPr>
          <a:xfrm>
            <a:off x="3916634" y="1745456"/>
            <a:ext cx="1632347" cy="113347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26" name="Rectangle 25">
            <a:extLst>
              <a:ext uri="{FF2B5EF4-FFF2-40B4-BE49-F238E27FC236}">
                <a16:creationId xmlns:a16="http://schemas.microsoft.com/office/drawing/2014/main" id="{DFA0623C-0B34-4074-8AA0-6428A5AF07A3}"/>
              </a:ext>
            </a:extLst>
          </p:cNvPr>
          <p:cNvSpPr/>
          <p:nvPr userDrawn="1"/>
        </p:nvSpPr>
        <p:spPr>
          <a:xfrm>
            <a:off x="5601629" y="2938462"/>
            <a:ext cx="1632347" cy="171212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33" name="Picture Placeholder 32">
            <a:extLst>
              <a:ext uri="{FF2B5EF4-FFF2-40B4-BE49-F238E27FC236}">
                <a16:creationId xmlns:a16="http://schemas.microsoft.com/office/drawing/2014/main" id="{B5D335A5-A601-4D8A-AEF5-F34792FF565A}"/>
              </a:ext>
            </a:extLst>
          </p:cNvPr>
          <p:cNvSpPr>
            <a:spLocks noGrp="1"/>
          </p:cNvSpPr>
          <p:nvPr>
            <p:ph type="pic" sz="quarter" idx="21"/>
          </p:nvPr>
        </p:nvSpPr>
        <p:spPr>
          <a:xfrm>
            <a:off x="278606" y="195263"/>
            <a:ext cx="8640367" cy="4455318"/>
          </a:xfrm>
          <a:custGeom>
            <a:avLst/>
            <a:gdLst>
              <a:gd name="connsiteX0" fmla="*/ 9344026 w 11520489"/>
              <a:gd name="connsiteY0" fmla="*/ 3657598 h 5940424"/>
              <a:gd name="connsiteX1" fmla="*/ 11520489 w 11520489"/>
              <a:gd name="connsiteY1" fmla="*/ 3657598 h 5940424"/>
              <a:gd name="connsiteX2" fmla="*/ 11520489 w 11520489"/>
              <a:gd name="connsiteY2" fmla="*/ 5940424 h 5940424"/>
              <a:gd name="connsiteX3" fmla="*/ 9344026 w 11520489"/>
              <a:gd name="connsiteY3" fmla="*/ 5940424 h 5940424"/>
              <a:gd name="connsiteX4" fmla="*/ 9344026 w 11520489"/>
              <a:gd name="connsiteY4" fmla="*/ 2066924 h 5940424"/>
              <a:gd name="connsiteX5" fmla="*/ 11520489 w 11520489"/>
              <a:gd name="connsiteY5" fmla="*/ 2066924 h 5940424"/>
              <a:gd name="connsiteX6" fmla="*/ 11520489 w 11520489"/>
              <a:gd name="connsiteY6" fmla="*/ 3578224 h 5940424"/>
              <a:gd name="connsiteX7" fmla="*/ 9344026 w 11520489"/>
              <a:gd name="connsiteY7" fmla="*/ 3578224 h 5940424"/>
              <a:gd name="connsiteX8" fmla="*/ 7097365 w 11520489"/>
              <a:gd name="connsiteY8" fmla="*/ 2066924 h 5940424"/>
              <a:gd name="connsiteX9" fmla="*/ 9273828 w 11520489"/>
              <a:gd name="connsiteY9" fmla="*/ 2066924 h 5940424"/>
              <a:gd name="connsiteX10" fmla="*/ 9273828 w 11520489"/>
              <a:gd name="connsiteY10" fmla="*/ 3578224 h 5940424"/>
              <a:gd name="connsiteX11" fmla="*/ 7097365 w 11520489"/>
              <a:gd name="connsiteY11" fmla="*/ 3578224 h 5940424"/>
              <a:gd name="connsiteX12" fmla="*/ 2604044 w 11520489"/>
              <a:gd name="connsiteY12" fmla="*/ 2066923 h 5940424"/>
              <a:gd name="connsiteX13" fmla="*/ 4780506 w 11520489"/>
              <a:gd name="connsiteY13" fmla="*/ 2066923 h 5940424"/>
              <a:gd name="connsiteX14" fmla="*/ 4780506 w 11520489"/>
              <a:gd name="connsiteY14" fmla="*/ 3578222 h 5940424"/>
              <a:gd name="connsiteX15" fmla="*/ 2604044 w 11520489"/>
              <a:gd name="connsiteY15" fmla="*/ 3578222 h 5940424"/>
              <a:gd name="connsiteX16" fmla="*/ 0 w 11520489"/>
              <a:gd name="connsiteY16" fmla="*/ 2066923 h 5940424"/>
              <a:gd name="connsiteX17" fmla="*/ 2533843 w 11520489"/>
              <a:gd name="connsiteY17" fmla="*/ 2066923 h 5940424"/>
              <a:gd name="connsiteX18" fmla="*/ 2533843 w 11520489"/>
              <a:gd name="connsiteY18" fmla="*/ 3578222 h 5940424"/>
              <a:gd name="connsiteX19" fmla="*/ 0 w 11520489"/>
              <a:gd name="connsiteY19" fmla="*/ 3578222 h 5940424"/>
              <a:gd name="connsiteX20" fmla="*/ 2604046 w 11520489"/>
              <a:gd name="connsiteY20" fmla="*/ 0 h 5940424"/>
              <a:gd name="connsiteX21" fmla="*/ 4780509 w 11520489"/>
              <a:gd name="connsiteY21" fmla="*/ 0 h 5940424"/>
              <a:gd name="connsiteX22" fmla="*/ 4780509 w 11520489"/>
              <a:gd name="connsiteY22" fmla="*/ 1987550 h 5940424"/>
              <a:gd name="connsiteX23" fmla="*/ 2604046 w 11520489"/>
              <a:gd name="connsiteY23" fmla="*/ 1987550 h 5940424"/>
              <a:gd name="connsiteX24" fmla="*/ 2 w 11520489"/>
              <a:gd name="connsiteY24" fmla="*/ 0 h 5940424"/>
              <a:gd name="connsiteX25" fmla="*/ 2533845 w 11520489"/>
              <a:gd name="connsiteY25" fmla="*/ 0 h 5940424"/>
              <a:gd name="connsiteX26" fmla="*/ 2533845 w 11520489"/>
              <a:gd name="connsiteY26" fmla="*/ 1987550 h 5940424"/>
              <a:gd name="connsiteX27" fmla="*/ 2 w 11520489"/>
              <a:gd name="connsiteY27" fmla="*/ 1987550 h 5940424"/>
              <a:gd name="connsiteX28" fmla="*/ 7097365 w 11520489"/>
              <a:gd name="connsiteY28" fmla="*/ 0 h 5940424"/>
              <a:gd name="connsiteX29" fmla="*/ 9273828 w 11520489"/>
              <a:gd name="connsiteY29" fmla="*/ 0 h 5940424"/>
              <a:gd name="connsiteX30" fmla="*/ 9273828 w 11520489"/>
              <a:gd name="connsiteY30" fmla="*/ 1987550 h 5940424"/>
              <a:gd name="connsiteX31" fmla="*/ 7097365 w 11520489"/>
              <a:gd name="connsiteY31" fmla="*/ 1987550 h 5940424"/>
              <a:gd name="connsiteX32" fmla="*/ 4850705 w 11520489"/>
              <a:gd name="connsiteY32" fmla="*/ 0 h 5940424"/>
              <a:gd name="connsiteX33" fmla="*/ 7027168 w 11520489"/>
              <a:gd name="connsiteY33" fmla="*/ 0 h 5940424"/>
              <a:gd name="connsiteX34" fmla="*/ 7027168 w 11520489"/>
              <a:gd name="connsiteY34" fmla="*/ 1987550 h 5940424"/>
              <a:gd name="connsiteX35" fmla="*/ 4850705 w 11520489"/>
              <a:gd name="connsiteY35" fmla="*/ 1987550 h 5940424"/>
              <a:gd name="connsiteX36" fmla="*/ 9344025 w 11520489"/>
              <a:gd name="connsiteY36" fmla="*/ 0 h 5940424"/>
              <a:gd name="connsiteX37" fmla="*/ 11520488 w 11520489"/>
              <a:gd name="connsiteY37" fmla="*/ 0 h 5940424"/>
              <a:gd name="connsiteX38" fmla="*/ 11520488 w 11520489"/>
              <a:gd name="connsiteY38" fmla="*/ 1987550 h 5940424"/>
              <a:gd name="connsiteX39" fmla="*/ 9344025 w 11520489"/>
              <a:gd name="connsiteY39" fmla="*/ 1987550 h 5940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1520489" h="5940424">
                <a:moveTo>
                  <a:pt x="9344026" y="3657598"/>
                </a:moveTo>
                <a:lnTo>
                  <a:pt x="11520489" y="3657598"/>
                </a:lnTo>
                <a:lnTo>
                  <a:pt x="11520489" y="5940424"/>
                </a:lnTo>
                <a:lnTo>
                  <a:pt x="9344026" y="5940424"/>
                </a:lnTo>
                <a:close/>
                <a:moveTo>
                  <a:pt x="9344026" y="2066924"/>
                </a:moveTo>
                <a:lnTo>
                  <a:pt x="11520489" y="2066924"/>
                </a:lnTo>
                <a:lnTo>
                  <a:pt x="11520489" y="3578224"/>
                </a:lnTo>
                <a:lnTo>
                  <a:pt x="9344026" y="3578224"/>
                </a:lnTo>
                <a:close/>
                <a:moveTo>
                  <a:pt x="7097365" y="2066924"/>
                </a:moveTo>
                <a:lnTo>
                  <a:pt x="9273828" y="2066924"/>
                </a:lnTo>
                <a:lnTo>
                  <a:pt x="9273828" y="3578224"/>
                </a:lnTo>
                <a:lnTo>
                  <a:pt x="7097365" y="3578224"/>
                </a:lnTo>
                <a:close/>
                <a:moveTo>
                  <a:pt x="2604044" y="2066923"/>
                </a:moveTo>
                <a:lnTo>
                  <a:pt x="4780506" y="2066923"/>
                </a:lnTo>
                <a:lnTo>
                  <a:pt x="4780506" y="3578222"/>
                </a:lnTo>
                <a:lnTo>
                  <a:pt x="2604044" y="3578222"/>
                </a:lnTo>
                <a:close/>
                <a:moveTo>
                  <a:pt x="0" y="2066923"/>
                </a:moveTo>
                <a:lnTo>
                  <a:pt x="2533843" y="2066923"/>
                </a:lnTo>
                <a:lnTo>
                  <a:pt x="2533843" y="3578222"/>
                </a:lnTo>
                <a:lnTo>
                  <a:pt x="0" y="3578222"/>
                </a:lnTo>
                <a:close/>
                <a:moveTo>
                  <a:pt x="2604046" y="0"/>
                </a:moveTo>
                <a:lnTo>
                  <a:pt x="4780509" y="0"/>
                </a:lnTo>
                <a:lnTo>
                  <a:pt x="4780509" y="1987550"/>
                </a:lnTo>
                <a:lnTo>
                  <a:pt x="2604046" y="1987550"/>
                </a:lnTo>
                <a:close/>
                <a:moveTo>
                  <a:pt x="2" y="0"/>
                </a:moveTo>
                <a:lnTo>
                  <a:pt x="2533845" y="0"/>
                </a:lnTo>
                <a:lnTo>
                  <a:pt x="2533845" y="1987550"/>
                </a:lnTo>
                <a:lnTo>
                  <a:pt x="2" y="1987550"/>
                </a:lnTo>
                <a:close/>
                <a:moveTo>
                  <a:pt x="7097365" y="0"/>
                </a:moveTo>
                <a:lnTo>
                  <a:pt x="9273828" y="0"/>
                </a:lnTo>
                <a:lnTo>
                  <a:pt x="9273828" y="1987550"/>
                </a:lnTo>
                <a:lnTo>
                  <a:pt x="7097365" y="1987550"/>
                </a:lnTo>
                <a:close/>
                <a:moveTo>
                  <a:pt x="4850705" y="0"/>
                </a:moveTo>
                <a:lnTo>
                  <a:pt x="7027168" y="0"/>
                </a:lnTo>
                <a:lnTo>
                  <a:pt x="7027168" y="1987550"/>
                </a:lnTo>
                <a:lnTo>
                  <a:pt x="4850705" y="1987550"/>
                </a:lnTo>
                <a:close/>
                <a:moveTo>
                  <a:pt x="9344025" y="0"/>
                </a:moveTo>
                <a:lnTo>
                  <a:pt x="11520488" y="0"/>
                </a:lnTo>
                <a:lnTo>
                  <a:pt x="11520488" y="1987550"/>
                </a:lnTo>
                <a:lnTo>
                  <a:pt x="9344025" y="1987550"/>
                </a:lnTo>
                <a:close/>
              </a:path>
            </a:pathLst>
          </a:custGeom>
          <a:solidFill>
            <a:schemeClr val="bg1">
              <a:lumMod val="95000"/>
            </a:schemeClr>
          </a:solidFill>
        </p:spPr>
        <p:txBody>
          <a:bodyPr vert="horz" wrap="square" lIns="91440" tIns="45720" rIns="91440" bIns="45720" rtlCol="0" anchor="t">
            <a:noAutofit/>
          </a:bodyPr>
          <a:lstStyle>
            <a:lvl1pPr>
              <a:defRPr lang="en-US" sz="1350"/>
            </a:lvl1pPr>
          </a:lstStyle>
          <a:p>
            <a:pPr marL="0" lvl="0" indent="0" algn="ctr">
              <a:buNone/>
            </a:pPr>
            <a:r>
              <a:rPr lang="en-US" noProof="0"/>
              <a:t>Click icon to add picture</a:t>
            </a:r>
          </a:p>
        </p:txBody>
      </p:sp>
      <p:pic>
        <p:nvPicPr>
          <p:cNvPr id="8" name="Picture 7">
            <a:extLst>
              <a:ext uri="{FF2B5EF4-FFF2-40B4-BE49-F238E27FC236}">
                <a16:creationId xmlns:a16="http://schemas.microsoft.com/office/drawing/2014/main" id="{F2EACD4D-CC2F-4406-8995-BEEC20483A0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29650" y="0"/>
            <a:ext cx="514350" cy="514350"/>
          </a:xfrm>
          <a:prstGeom prst="rect">
            <a:avLst/>
          </a:prstGeom>
        </p:spPr>
      </p:pic>
    </p:spTree>
    <p:extLst>
      <p:ext uri="{BB962C8B-B14F-4D97-AF65-F5344CB8AC3E}">
        <p14:creationId xmlns:p14="http://schemas.microsoft.com/office/powerpoint/2010/main" val="1523650393"/>
      </p:ext>
    </p:extLst>
  </p:cSld>
  <p:clrMapOvr>
    <a:masterClrMapping/>
  </p:clrMapOvr>
</p:sldLayout>
</file>

<file path=ppt/slideLayouts/slideLayout217.xml><?xml version="1.0" encoding="utf-8"?>
<p:sldLayout xmlns:a="http://schemas.openxmlformats.org/drawingml/2006/main" xmlns:r="http://schemas.openxmlformats.org/officeDocument/2006/relationships" xmlns:p="http://schemas.openxmlformats.org/presentationml/2006/main" preserve="1" userDrawn="1">
  <p:cSld name="4_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D497887-B1EF-4184-95F4-276A92D54B8F}"/>
              </a:ext>
            </a:extLst>
          </p:cNvPr>
          <p:cNvSpPr/>
          <p:nvPr userDrawn="1"/>
        </p:nvSpPr>
        <p:spPr>
          <a:xfrm>
            <a:off x="0" y="0"/>
            <a:ext cx="9144000" cy="47863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2" name="Title 1">
            <a:extLst>
              <a:ext uri="{FF2B5EF4-FFF2-40B4-BE49-F238E27FC236}">
                <a16:creationId xmlns:a16="http://schemas.microsoft.com/office/drawing/2014/main" id="{4C2FFEDF-1F62-45E5-8000-9689D9DFC4D1}"/>
              </a:ext>
            </a:extLst>
          </p:cNvPr>
          <p:cNvSpPr>
            <a:spLocks noGrp="1"/>
          </p:cNvSpPr>
          <p:nvPr>
            <p:ph type="title"/>
          </p:nvPr>
        </p:nvSpPr>
        <p:spPr>
          <a:xfrm>
            <a:off x="657225" y="3304655"/>
            <a:ext cx="7829550" cy="881583"/>
          </a:xfrm>
        </p:spPr>
        <p:txBody>
          <a:bodyPr anchor="ctr"/>
          <a:lstStyle>
            <a:lvl1pPr algn="ctr">
              <a:defRPr sz="4500">
                <a:solidFill>
                  <a:schemeClr val="accent1"/>
                </a:solidFill>
              </a:defRPr>
            </a:lvl1pPr>
          </a:lstStyle>
          <a:p>
            <a:r>
              <a:rPr lang="en-US" noProof="0"/>
              <a:t>Click to edit Master title style</a:t>
            </a:r>
          </a:p>
        </p:txBody>
      </p:sp>
      <p:sp>
        <p:nvSpPr>
          <p:cNvPr id="6" name="Slide Number Placeholder 5">
            <a:extLst>
              <a:ext uri="{FF2B5EF4-FFF2-40B4-BE49-F238E27FC236}">
                <a16:creationId xmlns:a16="http://schemas.microsoft.com/office/drawing/2014/main" id="{A8D10129-98D8-456D-9925-F02A38DE1423}"/>
              </a:ext>
            </a:extLst>
          </p:cNvPr>
          <p:cNvSpPr>
            <a:spLocks noGrp="1"/>
          </p:cNvSpPr>
          <p:nvPr>
            <p:ph type="sldNum" sz="quarter" idx="12"/>
          </p:nvPr>
        </p:nvSpPr>
        <p:spPr/>
        <p:txBody>
          <a:bodyPr/>
          <a:lstStyle/>
          <a:p>
            <a:fld id="{03DC2DEF-D2FE-4B45-ABA4-9F153FD1C98A}" type="slidenum">
              <a:rPr lang="en-US" noProof="0" smtClean="0"/>
              <a:t>‹#›</a:t>
            </a:fld>
            <a:endParaRPr lang="en-US" noProof="0"/>
          </a:p>
        </p:txBody>
      </p:sp>
      <p:sp>
        <p:nvSpPr>
          <p:cNvPr id="16" name="Rectangle 15">
            <a:extLst>
              <a:ext uri="{FF2B5EF4-FFF2-40B4-BE49-F238E27FC236}">
                <a16:creationId xmlns:a16="http://schemas.microsoft.com/office/drawing/2014/main" id="{A73E3CFC-9652-4E07-82D7-0EC3304CAA1F}"/>
              </a:ext>
            </a:extLst>
          </p:cNvPr>
          <p:cNvSpPr/>
          <p:nvPr userDrawn="1"/>
        </p:nvSpPr>
        <p:spPr>
          <a:xfrm>
            <a:off x="1" y="1"/>
            <a:ext cx="9143999" cy="213598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8" name="Picture Placeholder 6">
            <a:extLst>
              <a:ext uri="{FF2B5EF4-FFF2-40B4-BE49-F238E27FC236}">
                <a16:creationId xmlns:a16="http://schemas.microsoft.com/office/drawing/2014/main" id="{230D70C6-13FD-45D4-8FB6-26C56B8FF2D4}"/>
              </a:ext>
            </a:extLst>
          </p:cNvPr>
          <p:cNvSpPr>
            <a:spLocks noGrp="1"/>
          </p:cNvSpPr>
          <p:nvPr>
            <p:ph type="pic" sz="quarter" idx="13"/>
          </p:nvPr>
        </p:nvSpPr>
        <p:spPr>
          <a:xfrm>
            <a:off x="278607" y="195263"/>
            <a:ext cx="8640366" cy="2743199"/>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noProof="0"/>
              <a:t>Click icon to add picture</a:t>
            </a:r>
          </a:p>
        </p:txBody>
      </p:sp>
      <p:sp>
        <p:nvSpPr>
          <p:cNvPr id="3" name="Rectangle 2">
            <a:extLst>
              <a:ext uri="{FF2B5EF4-FFF2-40B4-BE49-F238E27FC236}">
                <a16:creationId xmlns:a16="http://schemas.microsoft.com/office/drawing/2014/main" id="{E10ED78A-2A17-41C4-9030-D406C56DDF4A}"/>
              </a:ext>
            </a:extLst>
          </p:cNvPr>
          <p:cNvSpPr/>
          <p:nvPr userDrawn="1"/>
        </p:nvSpPr>
        <p:spPr>
          <a:xfrm>
            <a:off x="4346971" y="2935561"/>
            <a:ext cx="450056" cy="21892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pic>
        <p:nvPicPr>
          <p:cNvPr id="9" name="Picture 8">
            <a:extLst>
              <a:ext uri="{FF2B5EF4-FFF2-40B4-BE49-F238E27FC236}">
                <a16:creationId xmlns:a16="http://schemas.microsoft.com/office/drawing/2014/main" id="{8358A200-6748-4851-917D-EAB213609CD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29650" y="0"/>
            <a:ext cx="514350" cy="514350"/>
          </a:xfrm>
          <a:prstGeom prst="rect">
            <a:avLst/>
          </a:prstGeom>
        </p:spPr>
      </p:pic>
    </p:spTree>
    <p:extLst>
      <p:ext uri="{BB962C8B-B14F-4D97-AF65-F5344CB8AC3E}">
        <p14:creationId xmlns:p14="http://schemas.microsoft.com/office/powerpoint/2010/main" val="2785250963"/>
      </p:ext>
    </p:extLst>
  </p:cSld>
  <p:clrMapOvr>
    <a:masterClrMapping/>
  </p:clrMapOvr>
</p:sldLayout>
</file>

<file path=ppt/slideLayouts/slideLayout218.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A6C789F-805A-4494-8430-C63414191AC2}"/>
              </a:ext>
            </a:extLst>
          </p:cNvPr>
          <p:cNvSpPr/>
          <p:nvPr userDrawn="1"/>
        </p:nvSpPr>
        <p:spPr>
          <a:xfrm>
            <a:off x="278606" y="1144787"/>
            <a:ext cx="7310914" cy="3421856"/>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 name="Title 1">
            <a:extLst>
              <a:ext uri="{FF2B5EF4-FFF2-40B4-BE49-F238E27FC236}">
                <a16:creationId xmlns:a16="http://schemas.microsoft.com/office/drawing/2014/main" id="{DE3A6AA5-A315-455E-B5C7-E53E3746ED81}"/>
              </a:ext>
            </a:extLst>
          </p:cNvPr>
          <p:cNvSpPr>
            <a:spLocks noGrp="1"/>
          </p:cNvSpPr>
          <p:nvPr>
            <p:ph type="title"/>
          </p:nvPr>
        </p:nvSpPr>
        <p:spPr/>
        <p:txBody>
          <a:bodyPr>
            <a:normAutofit/>
          </a:bodyPr>
          <a:lstStyle>
            <a:lvl1pPr>
              <a:defRPr sz="3300"/>
            </a:lvl1pPr>
          </a:lstStyle>
          <a:p>
            <a:r>
              <a:rPr lang="en-US"/>
              <a:t>Click to edit Master title style</a:t>
            </a:r>
          </a:p>
        </p:txBody>
      </p:sp>
      <p:sp>
        <p:nvSpPr>
          <p:cNvPr id="3" name="Content Placeholder 2">
            <a:extLst>
              <a:ext uri="{FF2B5EF4-FFF2-40B4-BE49-F238E27FC236}">
                <a16:creationId xmlns:a16="http://schemas.microsoft.com/office/drawing/2014/main" id="{3E60534E-DE82-45F4-8E2E-DA97F169177F}"/>
              </a:ext>
            </a:extLst>
          </p:cNvPr>
          <p:cNvSpPr>
            <a:spLocks noGrp="1"/>
          </p:cNvSpPr>
          <p:nvPr>
            <p:ph sz="half" idx="1"/>
          </p:nvPr>
        </p:nvSpPr>
        <p:spPr>
          <a:xfrm>
            <a:off x="435769" y="1293019"/>
            <a:ext cx="2357438" cy="3143250"/>
          </a:xfrm>
        </p:spPr>
        <p:txBody>
          <a:bodyPr>
            <a:normAutofit/>
          </a:bodyPr>
          <a:lstStyle>
            <a:lvl1pPr>
              <a:defRPr sz="1350">
                <a:solidFill>
                  <a:schemeClr val="bg1"/>
                </a:solidFill>
              </a:defRPr>
            </a:lvl1pPr>
            <a:lvl2pPr>
              <a:defRPr sz="1200">
                <a:solidFill>
                  <a:schemeClr val="bg1"/>
                </a:solidFill>
              </a:defRPr>
            </a:lvl2pPr>
            <a:lvl3pPr>
              <a:defRPr sz="1050">
                <a:solidFill>
                  <a:schemeClr val="bg1"/>
                </a:solidFill>
              </a:defRPr>
            </a:lvl3pPr>
            <a:lvl4pPr>
              <a:defRPr sz="900">
                <a:solidFill>
                  <a:schemeClr val="bg1"/>
                </a:solidFill>
              </a:defRPr>
            </a:lvl4pPr>
            <a:lvl5pPr>
              <a:defRPr sz="9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3F1116B-C8B0-450D-83F6-49C4ABB22CCD}"/>
              </a:ext>
            </a:extLst>
          </p:cNvPr>
          <p:cNvSpPr>
            <a:spLocks noGrp="1"/>
          </p:cNvSpPr>
          <p:nvPr>
            <p:ph sz="half" idx="2"/>
          </p:nvPr>
        </p:nvSpPr>
        <p:spPr>
          <a:xfrm>
            <a:off x="6338462" y="1284089"/>
            <a:ext cx="2357100" cy="3143250"/>
          </a:xfrm>
        </p:spPr>
        <p:txBody>
          <a:bodyPr>
            <a:normAutofit/>
          </a:bodyPr>
          <a:lstStyle>
            <a:lvl1pPr>
              <a:defRPr sz="1350">
                <a:solidFill>
                  <a:schemeClr val="bg1"/>
                </a:solidFill>
              </a:defRPr>
            </a:lvl1pPr>
            <a:lvl2pPr>
              <a:defRPr sz="1200">
                <a:solidFill>
                  <a:schemeClr val="bg1"/>
                </a:solidFill>
              </a:defRPr>
            </a:lvl2pPr>
            <a:lvl3pPr>
              <a:defRPr sz="1050">
                <a:solidFill>
                  <a:schemeClr val="bg1"/>
                </a:solidFill>
              </a:defRPr>
            </a:lvl3pPr>
            <a:lvl4pPr>
              <a:defRPr sz="900">
                <a:solidFill>
                  <a:schemeClr val="bg1"/>
                </a:solidFill>
              </a:defRPr>
            </a:lvl4pPr>
            <a:lvl5pPr>
              <a:defRPr sz="9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2C182A82-4FBE-4689-B739-692549B4030D}"/>
              </a:ext>
            </a:extLst>
          </p:cNvPr>
          <p:cNvSpPr>
            <a:spLocks noGrp="1"/>
          </p:cNvSpPr>
          <p:nvPr>
            <p:ph type="sldNum" sz="quarter" idx="12"/>
          </p:nvPr>
        </p:nvSpPr>
        <p:spPr/>
        <p:txBody>
          <a:bodyPr/>
          <a:lstStyle/>
          <a:p>
            <a:fld id="{03DC2DEF-D2FE-4B45-ABA4-9F153FD1C98A}" type="slidenum">
              <a:rPr lang="en-US" smtClean="0"/>
              <a:t>‹#›</a:t>
            </a:fld>
            <a:endParaRPr lang="en-US"/>
          </a:p>
        </p:txBody>
      </p:sp>
      <p:sp>
        <p:nvSpPr>
          <p:cNvPr id="8" name="Picture Placeholder 6">
            <a:extLst>
              <a:ext uri="{FF2B5EF4-FFF2-40B4-BE49-F238E27FC236}">
                <a16:creationId xmlns:a16="http://schemas.microsoft.com/office/drawing/2014/main" id="{4DC80855-A1B8-4B65-B6F6-2AA6239EC246}"/>
              </a:ext>
            </a:extLst>
          </p:cNvPr>
          <p:cNvSpPr>
            <a:spLocks noGrp="1"/>
          </p:cNvSpPr>
          <p:nvPr>
            <p:ph type="pic" sz="quarter" idx="13"/>
          </p:nvPr>
        </p:nvSpPr>
        <p:spPr>
          <a:xfrm>
            <a:off x="2975373" y="925116"/>
            <a:ext cx="3193256" cy="3861197"/>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pic>
        <p:nvPicPr>
          <p:cNvPr id="10" name="Picture 9">
            <a:extLst>
              <a:ext uri="{FF2B5EF4-FFF2-40B4-BE49-F238E27FC236}">
                <a16:creationId xmlns:a16="http://schemas.microsoft.com/office/drawing/2014/main" id="{75DA6408-EDF3-4556-AC8E-7DF958E29CF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29650" y="0"/>
            <a:ext cx="514350" cy="514350"/>
          </a:xfrm>
          <a:prstGeom prst="rect">
            <a:avLst/>
          </a:prstGeom>
        </p:spPr>
      </p:pic>
    </p:spTree>
    <p:extLst>
      <p:ext uri="{BB962C8B-B14F-4D97-AF65-F5344CB8AC3E}">
        <p14:creationId xmlns:p14="http://schemas.microsoft.com/office/powerpoint/2010/main" val="2976003455"/>
      </p:ext>
    </p:extLst>
  </p:cSld>
  <p:clrMapOvr>
    <a:masterClrMapping/>
  </p:clrMapOvr>
</p:sldLayout>
</file>

<file path=ppt/slideLayouts/slideLayout219.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5A73287-EED0-4EEC-8007-E2C13366027B}"/>
              </a:ext>
            </a:extLst>
          </p:cNvPr>
          <p:cNvSpPr/>
          <p:nvPr userDrawn="1"/>
        </p:nvSpPr>
        <p:spPr>
          <a:xfrm>
            <a:off x="4650582" y="925116"/>
            <a:ext cx="4214813" cy="2050256"/>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 name="Title 1">
            <a:extLst>
              <a:ext uri="{FF2B5EF4-FFF2-40B4-BE49-F238E27FC236}">
                <a16:creationId xmlns:a16="http://schemas.microsoft.com/office/drawing/2014/main" id="{DE3A6AA5-A315-455E-B5C7-E53E3746ED81}"/>
              </a:ext>
            </a:extLst>
          </p:cNvPr>
          <p:cNvSpPr>
            <a:spLocks noGrp="1"/>
          </p:cNvSpPr>
          <p:nvPr>
            <p:ph type="title"/>
          </p:nvPr>
        </p:nvSpPr>
        <p:spPr/>
        <p:txBody>
          <a:bodyPr>
            <a:normAutofit/>
          </a:bodyPr>
          <a:lstStyle>
            <a:lvl1pPr>
              <a:defRPr sz="3600"/>
            </a:lvl1pPr>
          </a:lstStyle>
          <a:p>
            <a:r>
              <a:rPr lang="en-US"/>
              <a:t>Click to edit Master title style</a:t>
            </a:r>
          </a:p>
        </p:txBody>
      </p:sp>
      <p:sp>
        <p:nvSpPr>
          <p:cNvPr id="4" name="Content Placeholder 3">
            <a:extLst>
              <a:ext uri="{FF2B5EF4-FFF2-40B4-BE49-F238E27FC236}">
                <a16:creationId xmlns:a16="http://schemas.microsoft.com/office/drawing/2014/main" id="{23F1116B-C8B0-450D-83F6-49C4ABB22CCD}"/>
              </a:ext>
            </a:extLst>
          </p:cNvPr>
          <p:cNvSpPr>
            <a:spLocks noGrp="1"/>
          </p:cNvSpPr>
          <p:nvPr>
            <p:ph sz="half" idx="2"/>
          </p:nvPr>
        </p:nvSpPr>
        <p:spPr>
          <a:xfrm>
            <a:off x="4787291" y="1018061"/>
            <a:ext cx="3941395" cy="1803645"/>
          </a:xfrm>
        </p:spPr>
        <p:txBody>
          <a:bodyPr>
            <a:normAutofit/>
          </a:bodyPr>
          <a:lstStyle>
            <a:lvl1pPr>
              <a:defRPr sz="1350">
                <a:solidFill>
                  <a:schemeClr val="bg1"/>
                </a:solidFill>
              </a:defRPr>
            </a:lvl1pPr>
            <a:lvl2pPr>
              <a:defRPr sz="1200">
                <a:solidFill>
                  <a:schemeClr val="bg1"/>
                </a:solidFill>
              </a:defRPr>
            </a:lvl2pPr>
            <a:lvl3pPr>
              <a:defRPr sz="1050">
                <a:solidFill>
                  <a:schemeClr val="bg1"/>
                </a:solidFill>
              </a:defRPr>
            </a:lvl3pPr>
            <a:lvl4pPr>
              <a:defRPr sz="900">
                <a:solidFill>
                  <a:schemeClr val="bg1"/>
                </a:solidFill>
              </a:defRPr>
            </a:lvl4pPr>
            <a:lvl5pPr>
              <a:defRPr sz="9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2C182A82-4FBE-4689-B739-692549B4030D}"/>
              </a:ext>
            </a:extLst>
          </p:cNvPr>
          <p:cNvSpPr>
            <a:spLocks noGrp="1"/>
          </p:cNvSpPr>
          <p:nvPr>
            <p:ph type="sldNum" sz="quarter" idx="12"/>
          </p:nvPr>
        </p:nvSpPr>
        <p:spPr/>
        <p:txBody>
          <a:bodyPr/>
          <a:lstStyle/>
          <a:p>
            <a:fld id="{03DC2DEF-D2FE-4B45-ABA4-9F153FD1C98A}" type="slidenum">
              <a:rPr lang="en-US" smtClean="0"/>
              <a:t>‹#›</a:t>
            </a:fld>
            <a:endParaRPr lang="en-US"/>
          </a:p>
        </p:txBody>
      </p:sp>
      <p:sp>
        <p:nvSpPr>
          <p:cNvPr id="8" name="Picture Placeholder 6">
            <a:extLst>
              <a:ext uri="{FF2B5EF4-FFF2-40B4-BE49-F238E27FC236}">
                <a16:creationId xmlns:a16="http://schemas.microsoft.com/office/drawing/2014/main" id="{4DC80855-A1B8-4B65-B6F6-2AA6239EC246}"/>
              </a:ext>
            </a:extLst>
          </p:cNvPr>
          <p:cNvSpPr>
            <a:spLocks noGrp="1"/>
          </p:cNvSpPr>
          <p:nvPr>
            <p:ph type="pic" sz="quarter" idx="13"/>
          </p:nvPr>
        </p:nvSpPr>
        <p:spPr>
          <a:xfrm>
            <a:off x="278607" y="925116"/>
            <a:ext cx="4318397" cy="1811700"/>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
        <p:nvSpPr>
          <p:cNvPr id="11" name="Picture Placeholder 6">
            <a:extLst>
              <a:ext uri="{FF2B5EF4-FFF2-40B4-BE49-F238E27FC236}">
                <a16:creationId xmlns:a16="http://schemas.microsoft.com/office/drawing/2014/main" id="{B9795E85-7B91-41BB-9DF4-A4893AA48FFA}"/>
              </a:ext>
            </a:extLst>
          </p:cNvPr>
          <p:cNvSpPr>
            <a:spLocks noGrp="1"/>
          </p:cNvSpPr>
          <p:nvPr>
            <p:ph type="pic" sz="quarter" idx="14"/>
          </p:nvPr>
        </p:nvSpPr>
        <p:spPr>
          <a:xfrm>
            <a:off x="4650581" y="2975373"/>
            <a:ext cx="4214813" cy="1810940"/>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
        <p:nvSpPr>
          <p:cNvPr id="12" name="Rectangle 11">
            <a:extLst>
              <a:ext uri="{FF2B5EF4-FFF2-40B4-BE49-F238E27FC236}">
                <a16:creationId xmlns:a16="http://schemas.microsoft.com/office/drawing/2014/main" id="{BB372D75-4BAD-4C47-AE7D-0F2711031EEC}"/>
              </a:ext>
            </a:extLst>
          </p:cNvPr>
          <p:cNvSpPr/>
          <p:nvPr userDrawn="1"/>
        </p:nvSpPr>
        <p:spPr>
          <a:xfrm>
            <a:off x="278607" y="2732850"/>
            <a:ext cx="4318397" cy="2050256"/>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3" name="Content Placeholder 2">
            <a:extLst>
              <a:ext uri="{FF2B5EF4-FFF2-40B4-BE49-F238E27FC236}">
                <a16:creationId xmlns:a16="http://schemas.microsoft.com/office/drawing/2014/main" id="{3E60534E-DE82-45F4-8E2E-DA97F169177F}"/>
              </a:ext>
            </a:extLst>
          </p:cNvPr>
          <p:cNvSpPr>
            <a:spLocks noGrp="1"/>
          </p:cNvSpPr>
          <p:nvPr>
            <p:ph sz="half" idx="1"/>
          </p:nvPr>
        </p:nvSpPr>
        <p:spPr>
          <a:xfrm>
            <a:off x="466805" y="2886356"/>
            <a:ext cx="3942000" cy="1803600"/>
          </a:xfrm>
        </p:spPr>
        <p:txBody>
          <a:bodyPr>
            <a:normAutofit/>
          </a:bodyPr>
          <a:lstStyle>
            <a:lvl1pPr>
              <a:defRPr sz="1350">
                <a:solidFill>
                  <a:schemeClr val="bg1"/>
                </a:solidFill>
              </a:defRPr>
            </a:lvl1pPr>
            <a:lvl2pPr>
              <a:defRPr sz="1200">
                <a:solidFill>
                  <a:schemeClr val="bg1"/>
                </a:solidFill>
              </a:defRPr>
            </a:lvl2pPr>
            <a:lvl3pPr>
              <a:defRPr sz="1050">
                <a:solidFill>
                  <a:schemeClr val="bg1"/>
                </a:solidFill>
              </a:defRPr>
            </a:lvl3pPr>
            <a:lvl4pPr>
              <a:defRPr sz="900">
                <a:solidFill>
                  <a:schemeClr val="bg1"/>
                </a:solidFill>
              </a:defRPr>
            </a:lvl4pPr>
            <a:lvl5pPr>
              <a:defRPr sz="9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3" name="Picture 12">
            <a:extLst>
              <a:ext uri="{FF2B5EF4-FFF2-40B4-BE49-F238E27FC236}">
                <a16:creationId xmlns:a16="http://schemas.microsoft.com/office/drawing/2014/main" id="{69383DFC-4080-4427-8CDB-DE0970EABEC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29650" y="0"/>
            <a:ext cx="514350" cy="514350"/>
          </a:xfrm>
          <a:prstGeom prst="rect">
            <a:avLst/>
          </a:prstGeom>
        </p:spPr>
      </p:pic>
    </p:spTree>
    <p:extLst>
      <p:ext uri="{BB962C8B-B14F-4D97-AF65-F5344CB8AC3E}">
        <p14:creationId xmlns:p14="http://schemas.microsoft.com/office/powerpoint/2010/main" val="4130895971"/>
      </p:ext>
    </p:extLst>
  </p:cSld>
  <p:clrMapOvr>
    <a:masterClrMapping/>
  </p:clrMapOvr>
</p:sldLayout>
</file>

<file path=ppt/slideLayouts/slideLayout220.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3A6AA5-A315-455E-B5C7-E53E3746ED81}"/>
              </a:ext>
            </a:extLst>
          </p:cNvPr>
          <p:cNvSpPr>
            <a:spLocks noGrp="1"/>
          </p:cNvSpPr>
          <p:nvPr>
            <p:ph type="title"/>
          </p:nvPr>
        </p:nvSpPr>
        <p:spPr/>
        <p:txBody>
          <a:bodyPr>
            <a:normAutofit/>
          </a:bodyPr>
          <a:lstStyle>
            <a:lvl1pPr>
              <a:defRPr sz="3600"/>
            </a:lvl1pPr>
          </a:lstStyle>
          <a:p>
            <a:r>
              <a:rPr lang="en-US"/>
              <a:t>Click to edit Master title style</a:t>
            </a:r>
          </a:p>
        </p:txBody>
      </p:sp>
      <p:sp>
        <p:nvSpPr>
          <p:cNvPr id="7" name="Slide Number Placeholder 6">
            <a:extLst>
              <a:ext uri="{FF2B5EF4-FFF2-40B4-BE49-F238E27FC236}">
                <a16:creationId xmlns:a16="http://schemas.microsoft.com/office/drawing/2014/main" id="{2C182A82-4FBE-4689-B739-692549B4030D}"/>
              </a:ext>
            </a:extLst>
          </p:cNvPr>
          <p:cNvSpPr>
            <a:spLocks noGrp="1"/>
          </p:cNvSpPr>
          <p:nvPr>
            <p:ph type="sldNum" sz="quarter" idx="12"/>
          </p:nvPr>
        </p:nvSpPr>
        <p:spPr/>
        <p:txBody>
          <a:bodyPr/>
          <a:lstStyle/>
          <a:p>
            <a:fld id="{03DC2DEF-D2FE-4B45-ABA4-9F153FD1C98A}" type="slidenum">
              <a:rPr lang="en-US" smtClean="0"/>
              <a:t>‹#›</a:t>
            </a:fld>
            <a:endParaRPr lang="en-US"/>
          </a:p>
        </p:txBody>
      </p:sp>
      <p:sp>
        <p:nvSpPr>
          <p:cNvPr id="8" name="Picture Placeholder 6">
            <a:extLst>
              <a:ext uri="{FF2B5EF4-FFF2-40B4-BE49-F238E27FC236}">
                <a16:creationId xmlns:a16="http://schemas.microsoft.com/office/drawing/2014/main" id="{4DC80855-A1B8-4B65-B6F6-2AA6239EC246}"/>
              </a:ext>
            </a:extLst>
          </p:cNvPr>
          <p:cNvSpPr>
            <a:spLocks noGrp="1"/>
          </p:cNvSpPr>
          <p:nvPr>
            <p:ph type="pic" sz="quarter" idx="13"/>
          </p:nvPr>
        </p:nvSpPr>
        <p:spPr>
          <a:xfrm>
            <a:off x="278606" y="925116"/>
            <a:ext cx="8640366" cy="1786021"/>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
        <p:nvSpPr>
          <p:cNvPr id="12" name="Rectangle 11">
            <a:extLst>
              <a:ext uri="{FF2B5EF4-FFF2-40B4-BE49-F238E27FC236}">
                <a16:creationId xmlns:a16="http://schemas.microsoft.com/office/drawing/2014/main" id="{BB372D75-4BAD-4C47-AE7D-0F2711031EEC}"/>
              </a:ext>
            </a:extLst>
          </p:cNvPr>
          <p:cNvSpPr/>
          <p:nvPr userDrawn="1"/>
        </p:nvSpPr>
        <p:spPr>
          <a:xfrm>
            <a:off x="278606" y="2732850"/>
            <a:ext cx="8640366" cy="2050256"/>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4" name="Content Placeholder 3">
            <a:extLst>
              <a:ext uri="{FF2B5EF4-FFF2-40B4-BE49-F238E27FC236}">
                <a16:creationId xmlns:a16="http://schemas.microsoft.com/office/drawing/2014/main" id="{23F1116B-C8B0-450D-83F6-49C4ABB22CCD}"/>
              </a:ext>
            </a:extLst>
          </p:cNvPr>
          <p:cNvSpPr>
            <a:spLocks noGrp="1"/>
          </p:cNvSpPr>
          <p:nvPr>
            <p:ph sz="half" idx="2"/>
          </p:nvPr>
        </p:nvSpPr>
        <p:spPr>
          <a:xfrm>
            <a:off x="4787291" y="2856155"/>
            <a:ext cx="3941395" cy="1803645"/>
          </a:xfrm>
        </p:spPr>
        <p:txBody>
          <a:bodyPr>
            <a:normAutofit/>
          </a:bodyPr>
          <a:lstStyle>
            <a:lvl1pPr>
              <a:defRPr sz="1350">
                <a:solidFill>
                  <a:schemeClr val="bg1"/>
                </a:solidFill>
              </a:defRPr>
            </a:lvl1pPr>
            <a:lvl2pPr>
              <a:defRPr sz="1200">
                <a:solidFill>
                  <a:schemeClr val="bg1"/>
                </a:solidFill>
              </a:defRPr>
            </a:lvl2pPr>
            <a:lvl3pPr>
              <a:defRPr sz="1050">
                <a:solidFill>
                  <a:schemeClr val="bg1"/>
                </a:solidFill>
              </a:defRPr>
            </a:lvl3pPr>
            <a:lvl4pPr>
              <a:defRPr sz="900">
                <a:solidFill>
                  <a:schemeClr val="bg1"/>
                </a:solidFill>
              </a:defRPr>
            </a:lvl4pPr>
            <a:lvl5pPr>
              <a:defRPr sz="9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Content Placeholder 2">
            <a:extLst>
              <a:ext uri="{FF2B5EF4-FFF2-40B4-BE49-F238E27FC236}">
                <a16:creationId xmlns:a16="http://schemas.microsoft.com/office/drawing/2014/main" id="{3E60534E-DE82-45F4-8E2E-DA97F169177F}"/>
              </a:ext>
            </a:extLst>
          </p:cNvPr>
          <p:cNvSpPr>
            <a:spLocks noGrp="1"/>
          </p:cNvSpPr>
          <p:nvPr>
            <p:ph sz="half" idx="1"/>
          </p:nvPr>
        </p:nvSpPr>
        <p:spPr>
          <a:xfrm>
            <a:off x="466805" y="2856177"/>
            <a:ext cx="3942000" cy="1803600"/>
          </a:xfrm>
        </p:spPr>
        <p:txBody>
          <a:bodyPr>
            <a:normAutofit/>
          </a:bodyPr>
          <a:lstStyle>
            <a:lvl1pPr>
              <a:defRPr sz="1350">
                <a:solidFill>
                  <a:schemeClr val="bg1"/>
                </a:solidFill>
              </a:defRPr>
            </a:lvl1pPr>
            <a:lvl2pPr>
              <a:defRPr sz="1200">
                <a:solidFill>
                  <a:schemeClr val="bg1"/>
                </a:solidFill>
              </a:defRPr>
            </a:lvl2pPr>
            <a:lvl3pPr>
              <a:defRPr sz="1050">
                <a:solidFill>
                  <a:schemeClr val="bg1"/>
                </a:solidFill>
              </a:defRPr>
            </a:lvl3pPr>
            <a:lvl4pPr>
              <a:defRPr sz="900">
                <a:solidFill>
                  <a:schemeClr val="bg1"/>
                </a:solidFill>
              </a:defRPr>
            </a:lvl4pPr>
            <a:lvl5pPr>
              <a:defRPr sz="9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6" name="Straight Connector 5">
            <a:extLst>
              <a:ext uri="{FF2B5EF4-FFF2-40B4-BE49-F238E27FC236}">
                <a16:creationId xmlns:a16="http://schemas.microsoft.com/office/drawing/2014/main" id="{C15E3050-1157-4448-A84E-5AC72FC84A7F}"/>
              </a:ext>
            </a:extLst>
          </p:cNvPr>
          <p:cNvCxnSpPr/>
          <p:nvPr userDrawn="1"/>
        </p:nvCxnSpPr>
        <p:spPr>
          <a:xfrm>
            <a:off x="4598789" y="2831034"/>
            <a:ext cx="0" cy="185388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F2BA1CD9-B3E7-4F51-95EA-8F0463DD8B5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29650" y="0"/>
            <a:ext cx="514350" cy="514350"/>
          </a:xfrm>
          <a:prstGeom prst="rect">
            <a:avLst/>
          </a:prstGeom>
        </p:spPr>
      </p:pic>
    </p:spTree>
    <p:extLst>
      <p:ext uri="{BB962C8B-B14F-4D97-AF65-F5344CB8AC3E}">
        <p14:creationId xmlns:p14="http://schemas.microsoft.com/office/powerpoint/2010/main" val="1658972481"/>
      </p:ext>
    </p:extLst>
  </p:cSld>
  <p:clrMapOvr>
    <a:masterClrMapping/>
  </p:clrMapOvr>
</p:sldLayout>
</file>

<file path=ppt/slideLayouts/slideLayout221.xml><?xml version="1.0" encoding="utf-8"?>
<p:sldLayout xmlns:a="http://schemas.openxmlformats.org/drawingml/2006/main" xmlns:r="http://schemas.openxmlformats.org/officeDocument/2006/relationships" xmlns:p="http://schemas.openxmlformats.org/presentationml/2006/main" preserve="1" userDrawn="1">
  <p:cSld name="3_Two Conten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30BCBF1-64A6-4051-BC31-B793E99731A6}"/>
              </a:ext>
            </a:extLst>
          </p:cNvPr>
          <p:cNvSpPr/>
          <p:nvPr userDrawn="1"/>
        </p:nvSpPr>
        <p:spPr>
          <a:xfrm>
            <a:off x="0" y="0"/>
            <a:ext cx="9144000" cy="47863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22" name="Rectangle 21">
            <a:extLst>
              <a:ext uri="{FF2B5EF4-FFF2-40B4-BE49-F238E27FC236}">
                <a16:creationId xmlns:a16="http://schemas.microsoft.com/office/drawing/2014/main" id="{115DEB4D-1697-4E72-B2BF-F5EA1EF3B009}"/>
              </a:ext>
            </a:extLst>
          </p:cNvPr>
          <p:cNvSpPr/>
          <p:nvPr userDrawn="1"/>
        </p:nvSpPr>
        <p:spPr>
          <a:xfrm>
            <a:off x="5372100" y="2289475"/>
            <a:ext cx="1026400" cy="847607"/>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2" name="Title 1">
            <a:extLst>
              <a:ext uri="{FF2B5EF4-FFF2-40B4-BE49-F238E27FC236}">
                <a16:creationId xmlns:a16="http://schemas.microsoft.com/office/drawing/2014/main" id="{DE3A6AA5-A315-455E-B5C7-E53E3746ED81}"/>
              </a:ext>
            </a:extLst>
          </p:cNvPr>
          <p:cNvSpPr>
            <a:spLocks noGrp="1"/>
          </p:cNvSpPr>
          <p:nvPr>
            <p:ph type="title"/>
          </p:nvPr>
        </p:nvSpPr>
        <p:spPr>
          <a:xfrm>
            <a:off x="278607" y="1000818"/>
            <a:ext cx="3336131" cy="1140618"/>
          </a:xfrm>
        </p:spPr>
        <p:txBody>
          <a:bodyPr anchor="b">
            <a:noAutofit/>
          </a:bodyPr>
          <a:lstStyle>
            <a:lvl1pPr>
              <a:defRPr sz="3600"/>
            </a:lvl1pPr>
          </a:lstStyle>
          <a:p>
            <a:r>
              <a:rPr lang="en-US" noProof="0"/>
              <a:t>Click to edit Master title style</a:t>
            </a:r>
          </a:p>
        </p:txBody>
      </p:sp>
      <p:sp>
        <p:nvSpPr>
          <p:cNvPr id="7" name="Slide Number Placeholder 6">
            <a:extLst>
              <a:ext uri="{FF2B5EF4-FFF2-40B4-BE49-F238E27FC236}">
                <a16:creationId xmlns:a16="http://schemas.microsoft.com/office/drawing/2014/main" id="{2C182A82-4FBE-4689-B739-692549B4030D}"/>
              </a:ext>
            </a:extLst>
          </p:cNvPr>
          <p:cNvSpPr>
            <a:spLocks noGrp="1"/>
          </p:cNvSpPr>
          <p:nvPr>
            <p:ph type="sldNum" sz="quarter" idx="12"/>
          </p:nvPr>
        </p:nvSpPr>
        <p:spPr/>
        <p:txBody>
          <a:bodyPr/>
          <a:lstStyle/>
          <a:p>
            <a:fld id="{03DC2DEF-D2FE-4B45-ABA4-9F153FD1C98A}" type="slidenum">
              <a:rPr lang="en-US" noProof="0" smtClean="0"/>
              <a:t>‹#›</a:t>
            </a:fld>
            <a:endParaRPr lang="en-US" noProof="0"/>
          </a:p>
        </p:txBody>
      </p:sp>
      <p:sp>
        <p:nvSpPr>
          <p:cNvPr id="4" name="Content Placeholder 3">
            <a:extLst>
              <a:ext uri="{FF2B5EF4-FFF2-40B4-BE49-F238E27FC236}">
                <a16:creationId xmlns:a16="http://schemas.microsoft.com/office/drawing/2014/main" id="{23F1116B-C8B0-450D-83F6-49C4ABB22CCD}"/>
              </a:ext>
            </a:extLst>
          </p:cNvPr>
          <p:cNvSpPr>
            <a:spLocks noGrp="1"/>
          </p:cNvSpPr>
          <p:nvPr>
            <p:ph sz="half" idx="2"/>
          </p:nvPr>
        </p:nvSpPr>
        <p:spPr>
          <a:xfrm>
            <a:off x="2707173" y="2339082"/>
            <a:ext cx="2195483" cy="2311499"/>
          </a:xfrm>
        </p:spPr>
        <p:txBody>
          <a:bodyPr>
            <a:normAutofit/>
          </a:bodyPr>
          <a:lstStyle>
            <a:lvl1pPr>
              <a:defRPr sz="1350">
                <a:solidFill>
                  <a:schemeClr val="tx1"/>
                </a:solidFill>
              </a:defRPr>
            </a:lvl1pPr>
            <a:lvl2pPr>
              <a:defRPr sz="1200">
                <a:solidFill>
                  <a:schemeClr val="tx1"/>
                </a:solidFill>
              </a:defRPr>
            </a:lvl2pPr>
            <a:lvl3pPr>
              <a:defRPr sz="1050">
                <a:solidFill>
                  <a:schemeClr val="tx1"/>
                </a:solidFill>
              </a:defRPr>
            </a:lvl3pPr>
            <a:lvl4pPr>
              <a:defRPr sz="900">
                <a:solidFill>
                  <a:schemeClr val="tx1"/>
                </a:solidFill>
              </a:defRPr>
            </a:lvl4pPr>
            <a:lvl5pPr>
              <a:defRPr sz="900">
                <a:solidFill>
                  <a:schemeClr val="tx1"/>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 name="Content Placeholder 2">
            <a:extLst>
              <a:ext uri="{FF2B5EF4-FFF2-40B4-BE49-F238E27FC236}">
                <a16:creationId xmlns:a16="http://schemas.microsoft.com/office/drawing/2014/main" id="{3E60534E-DE82-45F4-8E2E-DA97F169177F}"/>
              </a:ext>
            </a:extLst>
          </p:cNvPr>
          <p:cNvSpPr>
            <a:spLocks noGrp="1"/>
          </p:cNvSpPr>
          <p:nvPr>
            <p:ph sz="half" idx="1"/>
          </p:nvPr>
        </p:nvSpPr>
        <p:spPr>
          <a:xfrm>
            <a:off x="278606" y="2339082"/>
            <a:ext cx="2195100" cy="2311442"/>
          </a:xfrm>
        </p:spPr>
        <p:txBody>
          <a:bodyPr>
            <a:normAutofit/>
          </a:bodyPr>
          <a:lstStyle>
            <a:lvl1pPr>
              <a:defRPr sz="1350">
                <a:solidFill>
                  <a:schemeClr val="tx1"/>
                </a:solidFill>
              </a:defRPr>
            </a:lvl1pPr>
            <a:lvl2pPr>
              <a:defRPr sz="1200">
                <a:solidFill>
                  <a:schemeClr val="tx1"/>
                </a:solidFill>
              </a:defRPr>
            </a:lvl2pPr>
            <a:lvl3pPr>
              <a:defRPr sz="1050">
                <a:solidFill>
                  <a:schemeClr val="tx1"/>
                </a:solidFill>
              </a:defRPr>
            </a:lvl3pPr>
            <a:lvl4pPr>
              <a:defRPr sz="900">
                <a:solidFill>
                  <a:schemeClr val="tx1"/>
                </a:solidFill>
              </a:defRPr>
            </a:lvl4pPr>
            <a:lvl5pPr>
              <a:defRPr sz="900">
                <a:solidFill>
                  <a:schemeClr val="tx1"/>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5" name="Picture Placeholder 24">
            <a:extLst>
              <a:ext uri="{FF2B5EF4-FFF2-40B4-BE49-F238E27FC236}">
                <a16:creationId xmlns:a16="http://schemas.microsoft.com/office/drawing/2014/main" id="{84421AF3-217F-49BD-BF47-1140F3F445D8}"/>
              </a:ext>
            </a:extLst>
          </p:cNvPr>
          <p:cNvSpPr>
            <a:spLocks noGrp="1"/>
          </p:cNvSpPr>
          <p:nvPr>
            <p:ph type="pic" sz="quarter" idx="15"/>
          </p:nvPr>
        </p:nvSpPr>
        <p:spPr>
          <a:xfrm>
            <a:off x="3681312" y="-3208"/>
            <a:ext cx="5462689" cy="4653731"/>
          </a:xfrm>
          <a:custGeom>
            <a:avLst/>
            <a:gdLst>
              <a:gd name="connsiteX0" fmla="*/ 4914900 w 7283585"/>
              <a:gd name="connsiteY0" fmla="*/ 4064000 h 6204974"/>
              <a:gd name="connsiteX1" fmla="*/ 7283585 w 7283585"/>
              <a:gd name="connsiteY1" fmla="*/ 4064000 h 6204974"/>
              <a:gd name="connsiteX2" fmla="*/ 7283585 w 7283585"/>
              <a:gd name="connsiteY2" fmla="*/ 6204974 h 6204974"/>
              <a:gd name="connsiteX3" fmla="*/ 4914900 w 7283585"/>
              <a:gd name="connsiteY3" fmla="*/ 6204974 h 6204974"/>
              <a:gd name="connsiteX4" fmla="*/ 4914900 w 7283585"/>
              <a:gd name="connsiteY4" fmla="*/ 2032000 h 6204974"/>
              <a:gd name="connsiteX5" fmla="*/ 7283585 w 7283585"/>
              <a:gd name="connsiteY5" fmla="*/ 2032000 h 6204974"/>
              <a:gd name="connsiteX6" fmla="*/ 7283585 w 7283585"/>
              <a:gd name="connsiteY6" fmla="*/ 3946525 h 6204974"/>
              <a:gd name="connsiteX7" fmla="*/ 4914900 w 7283585"/>
              <a:gd name="connsiteY7" fmla="*/ 3946525 h 6204974"/>
              <a:gd name="connsiteX8" fmla="*/ 2457450 w 7283585"/>
              <a:gd name="connsiteY8" fmla="*/ 2032000 h 6204974"/>
              <a:gd name="connsiteX9" fmla="*/ 4826135 w 7283585"/>
              <a:gd name="connsiteY9" fmla="*/ 2032000 h 6204974"/>
              <a:gd name="connsiteX10" fmla="*/ 4826135 w 7283585"/>
              <a:gd name="connsiteY10" fmla="*/ 3946525 h 6204974"/>
              <a:gd name="connsiteX11" fmla="*/ 2457450 w 7283585"/>
              <a:gd name="connsiteY11" fmla="*/ 3946525 h 6204974"/>
              <a:gd name="connsiteX12" fmla="*/ 0 w 7283585"/>
              <a:gd name="connsiteY12" fmla="*/ 8552 h 6204974"/>
              <a:gd name="connsiteX13" fmla="*/ 2368685 w 7283585"/>
              <a:gd name="connsiteY13" fmla="*/ 8552 h 6204974"/>
              <a:gd name="connsiteX14" fmla="*/ 2368685 w 7283585"/>
              <a:gd name="connsiteY14" fmla="*/ 1923077 h 6204974"/>
              <a:gd name="connsiteX15" fmla="*/ 0 w 7283585"/>
              <a:gd name="connsiteY15" fmla="*/ 1923077 h 6204974"/>
              <a:gd name="connsiteX16" fmla="*/ 2457450 w 7283585"/>
              <a:gd name="connsiteY16" fmla="*/ 4276 h 6204974"/>
              <a:gd name="connsiteX17" fmla="*/ 4826135 w 7283585"/>
              <a:gd name="connsiteY17" fmla="*/ 4276 h 6204974"/>
              <a:gd name="connsiteX18" fmla="*/ 4826135 w 7283585"/>
              <a:gd name="connsiteY18" fmla="*/ 1918801 h 6204974"/>
              <a:gd name="connsiteX19" fmla="*/ 2457450 w 7283585"/>
              <a:gd name="connsiteY19" fmla="*/ 1918801 h 6204974"/>
              <a:gd name="connsiteX20" fmla="*/ 4914900 w 7283585"/>
              <a:gd name="connsiteY20" fmla="*/ 0 h 6204974"/>
              <a:gd name="connsiteX21" fmla="*/ 7283585 w 7283585"/>
              <a:gd name="connsiteY21" fmla="*/ 0 h 6204974"/>
              <a:gd name="connsiteX22" fmla="*/ 7283585 w 7283585"/>
              <a:gd name="connsiteY22" fmla="*/ 1914525 h 6204974"/>
              <a:gd name="connsiteX23" fmla="*/ 4914900 w 7283585"/>
              <a:gd name="connsiteY23" fmla="*/ 1914525 h 6204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283585" h="6204974">
                <a:moveTo>
                  <a:pt x="4914900" y="4064000"/>
                </a:moveTo>
                <a:lnTo>
                  <a:pt x="7283585" y="4064000"/>
                </a:lnTo>
                <a:lnTo>
                  <a:pt x="7283585" y="6204974"/>
                </a:lnTo>
                <a:lnTo>
                  <a:pt x="4914900" y="6204974"/>
                </a:lnTo>
                <a:close/>
                <a:moveTo>
                  <a:pt x="4914900" y="2032000"/>
                </a:moveTo>
                <a:lnTo>
                  <a:pt x="7283585" y="2032000"/>
                </a:lnTo>
                <a:lnTo>
                  <a:pt x="7283585" y="3946525"/>
                </a:lnTo>
                <a:lnTo>
                  <a:pt x="4914900" y="3946525"/>
                </a:lnTo>
                <a:close/>
                <a:moveTo>
                  <a:pt x="2457450" y="2032000"/>
                </a:moveTo>
                <a:lnTo>
                  <a:pt x="4826135" y="2032000"/>
                </a:lnTo>
                <a:lnTo>
                  <a:pt x="4826135" y="3946525"/>
                </a:lnTo>
                <a:lnTo>
                  <a:pt x="2457450" y="3946525"/>
                </a:lnTo>
                <a:close/>
                <a:moveTo>
                  <a:pt x="0" y="8552"/>
                </a:moveTo>
                <a:lnTo>
                  <a:pt x="2368685" y="8552"/>
                </a:lnTo>
                <a:lnTo>
                  <a:pt x="2368685" y="1923077"/>
                </a:lnTo>
                <a:lnTo>
                  <a:pt x="0" y="1923077"/>
                </a:lnTo>
                <a:close/>
                <a:moveTo>
                  <a:pt x="2457450" y="4276"/>
                </a:moveTo>
                <a:lnTo>
                  <a:pt x="4826135" y="4276"/>
                </a:lnTo>
                <a:lnTo>
                  <a:pt x="4826135" y="1918801"/>
                </a:lnTo>
                <a:lnTo>
                  <a:pt x="2457450" y="1918801"/>
                </a:lnTo>
                <a:close/>
                <a:moveTo>
                  <a:pt x="4914900" y="0"/>
                </a:moveTo>
                <a:lnTo>
                  <a:pt x="7283585" y="0"/>
                </a:lnTo>
                <a:lnTo>
                  <a:pt x="7283585" y="1914525"/>
                </a:lnTo>
                <a:lnTo>
                  <a:pt x="4914900" y="1914525"/>
                </a:lnTo>
                <a:close/>
              </a:path>
            </a:pathLst>
          </a:custGeom>
          <a:solidFill>
            <a:schemeClr val="bg1">
              <a:lumMod val="95000"/>
            </a:schemeClr>
          </a:solidFill>
        </p:spPr>
        <p:txBody>
          <a:bodyPr vert="horz" wrap="square" lIns="91440" tIns="45720" rIns="91440" bIns="45720" rtlCol="0">
            <a:noAutofit/>
          </a:bodyPr>
          <a:lstStyle>
            <a:lvl1pPr>
              <a:defRPr lang="en-US" sz="1350"/>
            </a:lvl1pPr>
          </a:lstStyle>
          <a:p>
            <a:pPr marL="0" lvl="0" indent="0" algn="ctr">
              <a:buNone/>
            </a:pPr>
            <a:r>
              <a:rPr lang="en-US" noProof="0"/>
              <a:t>Click icon to add picture</a:t>
            </a:r>
          </a:p>
        </p:txBody>
      </p:sp>
      <p:sp>
        <p:nvSpPr>
          <p:cNvPr id="20" name="Rectangle 19">
            <a:extLst>
              <a:ext uri="{FF2B5EF4-FFF2-40B4-BE49-F238E27FC236}">
                <a16:creationId xmlns:a16="http://schemas.microsoft.com/office/drawing/2014/main" id="{475378D9-445B-4812-AE73-9B2CF92DCDF1}"/>
              </a:ext>
            </a:extLst>
          </p:cNvPr>
          <p:cNvSpPr/>
          <p:nvPr userDrawn="1"/>
        </p:nvSpPr>
        <p:spPr>
          <a:xfrm>
            <a:off x="4657725" y="1520794"/>
            <a:ext cx="804965" cy="689007"/>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21" name="Rectangle 20">
            <a:extLst>
              <a:ext uri="{FF2B5EF4-FFF2-40B4-BE49-F238E27FC236}">
                <a16:creationId xmlns:a16="http://schemas.microsoft.com/office/drawing/2014/main" id="{B569B8CC-B741-4501-A871-F6CC58941F5C}"/>
              </a:ext>
            </a:extLst>
          </p:cNvPr>
          <p:cNvSpPr/>
          <p:nvPr userDrawn="1"/>
        </p:nvSpPr>
        <p:spPr>
          <a:xfrm>
            <a:off x="6495948" y="3041586"/>
            <a:ext cx="804965" cy="689007"/>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cxnSp>
        <p:nvCxnSpPr>
          <p:cNvPr id="23" name="Straight Connector 22">
            <a:extLst>
              <a:ext uri="{FF2B5EF4-FFF2-40B4-BE49-F238E27FC236}">
                <a16:creationId xmlns:a16="http://schemas.microsoft.com/office/drawing/2014/main" id="{8ED9C5BC-5F16-4DC8-BAA3-30A378B7F5FB}"/>
              </a:ext>
            </a:extLst>
          </p:cNvPr>
          <p:cNvCxnSpPr>
            <a:cxnSpLocks/>
          </p:cNvCxnSpPr>
          <p:nvPr userDrawn="1"/>
        </p:nvCxnSpPr>
        <p:spPr>
          <a:xfrm>
            <a:off x="2589014" y="2329556"/>
            <a:ext cx="0" cy="2321025"/>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4" name="Rectangle 23">
            <a:extLst>
              <a:ext uri="{FF2B5EF4-FFF2-40B4-BE49-F238E27FC236}">
                <a16:creationId xmlns:a16="http://schemas.microsoft.com/office/drawing/2014/main" id="{2F0E9B02-FBE7-4B3F-833A-FCDE146B2DAD}"/>
              </a:ext>
            </a:extLst>
          </p:cNvPr>
          <p:cNvSpPr/>
          <p:nvPr userDrawn="1"/>
        </p:nvSpPr>
        <p:spPr>
          <a:xfrm>
            <a:off x="0" y="1054397"/>
            <a:ext cx="225028" cy="1098947"/>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pic>
        <p:nvPicPr>
          <p:cNvPr id="13" name="Picture 12">
            <a:extLst>
              <a:ext uri="{FF2B5EF4-FFF2-40B4-BE49-F238E27FC236}">
                <a16:creationId xmlns:a16="http://schemas.microsoft.com/office/drawing/2014/main" id="{D3ACA278-4E5E-4AEC-A532-90D3B4A955A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29650" y="0"/>
            <a:ext cx="514350" cy="514350"/>
          </a:xfrm>
          <a:prstGeom prst="rect">
            <a:avLst/>
          </a:prstGeom>
        </p:spPr>
      </p:pic>
    </p:spTree>
    <p:extLst>
      <p:ext uri="{BB962C8B-B14F-4D97-AF65-F5344CB8AC3E}">
        <p14:creationId xmlns:p14="http://schemas.microsoft.com/office/powerpoint/2010/main" val="1339062030"/>
      </p:ext>
    </p:extLst>
  </p:cSld>
  <p:clrMapOvr>
    <a:masterClrMapping/>
  </p:clrMapOvr>
</p:sldLayout>
</file>

<file path=ppt/slideLayouts/slideLayout222.xml><?xml version="1.0" encoding="utf-8"?>
<p:sldLayout xmlns:a="http://schemas.openxmlformats.org/drawingml/2006/main" xmlns:r="http://schemas.openxmlformats.org/officeDocument/2006/relationships" xmlns:p="http://schemas.openxmlformats.org/presentationml/2006/main" preserve="1" userDrawn="1">
  <p:cSld name="4_Two Conten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30BCBF1-64A6-4051-BC31-B793E99731A6}"/>
              </a:ext>
            </a:extLst>
          </p:cNvPr>
          <p:cNvSpPr/>
          <p:nvPr userDrawn="1"/>
        </p:nvSpPr>
        <p:spPr>
          <a:xfrm>
            <a:off x="0" y="0"/>
            <a:ext cx="9144000" cy="47863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3" name="Picture Placeholder 6">
            <a:extLst>
              <a:ext uri="{FF2B5EF4-FFF2-40B4-BE49-F238E27FC236}">
                <a16:creationId xmlns:a16="http://schemas.microsoft.com/office/drawing/2014/main" id="{73E3AB81-FB3C-492F-8AB9-CFC37EECCEE7}"/>
              </a:ext>
            </a:extLst>
          </p:cNvPr>
          <p:cNvSpPr>
            <a:spLocks noGrp="1"/>
          </p:cNvSpPr>
          <p:nvPr>
            <p:ph type="pic" sz="quarter" idx="13"/>
          </p:nvPr>
        </p:nvSpPr>
        <p:spPr>
          <a:xfrm>
            <a:off x="278606" y="195263"/>
            <a:ext cx="8640366" cy="4591050"/>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
        <p:nvSpPr>
          <p:cNvPr id="14" name="Rectangle 13">
            <a:extLst>
              <a:ext uri="{FF2B5EF4-FFF2-40B4-BE49-F238E27FC236}">
                <a16:creationId xmlns:a16="http://schemas.microsoft.com/office/drawing/2014/main" id="{BF2C4CC9-6F35-4EBF-857F-EBD298D77347}"/>
              </a:ext>
            </a:extLst>
          </p:cNvPr>
          <p:cNvSpPr/>
          <p:nvPr userDrawn="1"/>
        </p:nvSpPr>
        <p:spPr>
          <a:xfrm>
            <a:off x="1184056" y="1724965"/>
            <a:ext cx="3315007" cy="2311442"/>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5" name="Rectangle 14">
            <a:extLst>
              <a:ext uri="{FF2B5EF4-FFF2-40B4-BE49-F238E27FC236}">
                <a16:creationId xmlns:a16="http://schemas.microsoft.com/office/drawing/2014/main" id="{D1D54A23-014A-49B4-9E28-7641C8A4F0C1}"/>
              </a:ext>
            </a:extLst>
          </p:cNvPr>
          <p:cNvSpPr/>
          <p:nvPr userDrawn="1"/>
        </p:nvSpPr>
        <p:spPr>
          <a:xfrm>
            <a:off x="4638366" y="1724965"/>
            <a:ext cx="3315007" cy="2311442"/>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 name="Title 1">
            <a:extLst>
              <a:ext uri="{FF2B5EF4-FFF2-40B4-BE49-F238E27FC236}">
                <a16:creationId xmlns:a16="http://schemas.microsoft.com/office/drawing/2014/main" id="{DE3A6AA5-A315-455E-B5C7-E53E3746ED81}"/>
              </a:ext>
            </a:extLst>
          </p:cNvPr>
          <p:cNvSpPr>
            <a:spLocks noGrp="1"/>
          </p:cNvSpPr>
          <p:nvPr>
            <p:ph type="title"/>
          </p:nvPr>
        </p:nvSpPr>
        <p:spPr>
          <a:xfrm>
            <a:off x="1190628" y="925116"/>
            <a:ext cx="6762745" cy="570807"/>
          </a:xfrm>
        </p:spPr>
        <p:txBody>
          <a:bodyPr anchor="ctr">
            <a:noAutofit/>
          </a:bodyPr>
          <a:lstStyle>
            <a:lvl1pPr algn="ctr">
              <a:defRPr sz="3600"/>
            </a:lvl1pPr>
          </a:lstStyle>
          <a:p>
            <a:r>
              <a:rPr lang="en-US"/>
              <a:t>Click to edit Master title style</a:t>
            </a:r>
          </a:p>
        </p:txBody>
      </p:sp>
      <p:sp>
        <p:nvSpPr>
          <p:cNvPr id="7" name="Slide Number Placeholder 6">
            <a:extLst>
              <a:ext uri="{FF2B5EF4-FFF2-40B4-BE49-F238E27FC236}">
                <a16:creationId xmlns:a16="http://schemas.microsoft.com/office/drawing/2014/main" id="{2C182A82-4FBE-4689-B739-692549B4030D}"/>
              </a:ext>
            </a:extLst>
          </p:cNvPr>
          <p:cNvSpPr>
            <a:spLocks noGrp="1"/>
          </p:cNvSpPr>
          <p:nvPr>
            <p:ph type="sldNum" sz="quarter" idx="12"/>
          </p:nvPr>
        </p:nvSpPr>
        <p:spPr/>
        <p:txBody>
          <a:bodyPr/>
          <a:lstStyle/>
          <a:p>
            <a:fld id="{03DC2DEF-D2FE-4B45-ABA4-9F153FD1C98A}" type="slidenum">
              <a:rPr lang="en-US" smtClean="0"/>
              <a:t>‹#›</a:t>
            </a:fld>
            <a:endParaRPr lang="en-US"/>
          </a:p>
        </p:txBody>
      </p:sp>
      <p:sp>
        <p:nvSpPr>
          <p:cNvPr id="4" name="Content Placeholder 3">
            <a:extLst>
              <a:ext uri="{FF2B5EF4-FFF2-40B4-BE49-F238E27FC236}">
                <a16:creationId xmlns:a16="http://schemas.microsoft.com/office/drawing/2014/main" id="{23F1116B-C8B0-450D-83F6-49C4ABB22CCD}"/>
              </a:ext>
            </a:extLst>
          </p:cNvPr>
          <p:cNvSpPr>
            <a:spLocks noGrp="1"/>
          </p:cNvSpPr>
          <p:nvPr>
            <p:ph sz="half" idx="2"/>
          </p:nvPr>
        </p:nvSpPr>
        <p:spPr>
          <a:xfrm>
            <a:off x="4746068" y="1818648"/>
            <a:ext cx="3099600" cy="2124900"/>
          </a:xfrm>
        </p:spPr>
        <p:txBody>
          <a:bodyPr>
            <a:normAutofit/>
          </a:bodyPr>
          <a:lstStyle>
            <a:lvl1pPr>
              <a:defRPr sz="1350">
                <a:solidFill>
                  <a:schemeClr val="bg1"/>
                </a:solidFill>
              </a:defRPr>
            </a:lvl1pPr>
            <a:lvl2pPr>
              <a:defRPr sz="1200">
                <a:solidFill>
                  <a:schemeClr val="bg1"/>
                </a:solidFill>
              </a:defRPr>
            </a:lvl2pPr>
            <a:lvl3pPr>
              <a:defRPr sz="1050">
                <a:solidFill>
                  <a:schemeClr val="bg1"/>
                </a:solidFill>
              </a:defRPr>
            </a:lvl3pPr>
            <a:lvl4pPr>
              <a:defRPr sz="900">
                <a:solidFill>
                  <a:schemeClr val="bg1"/>
                </a:solidFill>
              </a:defRPr>
            </a:lvl4pPr>
            <a:lvl5pPr>
              <a:defRPr sz="9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Content Placeholder 2">
            <a:extLst>
              <a:ext uri="{FF2B5EF4-FFF2-40B4-BE49-F238E27FC236}">
                <a16:creationId xmlns:a16="http://schemas.microsoft.com/office/drawing/2014/main" id="{3E60534E-DE82-45F4-8E2E-DA97F169177F}"/>
              </a:ext>
            </a:extLst>
          </p:cNvPr>
          <p:cNvSpPr>
            <a:spLocks noGrp="1"/>
          </p:cNvSpPr>
          <p:nvPr>
            <p:ph sz="half" idx="1"/>
          </p:nvPr>
        </p:nvSpPr>
        <p:spPr>
          <a:xfrm>
            <a:off x="1292115" y="1818648"/>
            <a:ext cx="3098888" cy="2124076"/>
          </a:xfrm>
        </p:spPr>
        <p:txBody>
          <a:bodyPr>
            <a:normAutofit/>
          </a:bodyPr>
          <a:lstStyle>
            <a:lvl1pPr>
              <a:defRPr sz="1350">
                <a:solidFill>
                  <a:schemeClr val="bg1"/>
                </a:solidFill>
              </a:defRPr>
            </a:lvl1pPr>
            <a:lvl2pPr>
              <a:defRPr sz="1200">
                <a:solidFill>
                  <a:schemeClr val="bg1"/>
                </a:solidFill>
              </a:defRPr>
            </a:lvl2pPr>
            <a:lvl3pPr>
              <a:defRPr sz="1050">
                <a:solidFill>
                  <a:schemeClr val="bg1"/>
                </a:solidFill>
              </a:defRPr>
            </a:lvl3pPr>
            <a:lvl4pPr>
              <a:defRPr sz="900">
                <a:solidFill>
                  <a:schemeClr val="bg1"/>
                </a:solidFill>
              </a:defRPr>
            </a:lvl4pPr>
            <a:lvl5pPr>
              <a:defRPr sz="9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Picture 9">
            <a:extLst>
              <a:ext uri="{FF2B5EF4-FFF2-40B4-BE49-F238E27FC236}">
                <a16:creationId xmlns:a16="http://schemas.microsoft.com/office/drawing/2014/main" id="{B43751EA-CFEA-473F-A067-37C59819091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29650" y="0"/>
            <a:ext cx="514350" cy="514350"/>
          </a:xfrm>
          <a:prstGeom prst="rect">
            <a:avLst/>
          </a:prstGeom>
        </p:spPr>
      </p:pic>
    </p:spTree>
    <p:extLst>
      <p:ext uri="{BB962C8B-B14F-4D97-AF65-F5344CB8AC3E}">
        <p14:creationId xmlns:p14="http://schemas.microsoft.com/office/powerpoint/2010/main" val="588075379"/>
      </p:ext>
    </p:extLst>
  </p:cSld>
  <p:clrMapOvr>
    <a:masterClrMapping/>
  </p:clrMapOvr>
</p:sldLayout>
</file>

<file path=ppt/slideLayouts/slideLayout22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AB4EF4F-0A84-4C50-B171-F044231527B2}"/>
              </a:ext>
            </a:extLst>
          </p:cNvPr>
          <p:cNvSpPr/>
          <p:nvPr userDrawn="1"/>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5" name="Rectangle 4">
            <a:extLst>
              <a:ext uri="{FF2B5EF4-FFF2-40B4-BE49-F238E27FC236}">
                <a16:creationId xmlns:a16="http://schemas.microsoft.com/office/drawing/2014/main" id="{113E1565-5B33-4914-9800-50B8400266FF}"/>
              </a:ext>
            </a:extLst>
          </p:cNvPr>
          <p:cNvSpPr/>
          <p:nvPr userDrawn="1"/>
        </p:nvSpPr>
        <p:spPr>
          <a:xfrm>
            <a:off x="1" y="0"/>
            <a:ext cx="9143999" cy="5143500"/>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6" name="Picture Placeholder 6">
            <a:extLst>
              <a:ext uri="{FF2B5EF4-FFF2-40B4-BE49-F238E27FC236}">
                <a16:creationId xmlns:a16="http://schemas.microsoft.com/office/drawing/2014/main" id="{DE438B2E-01A6-453B-928D-97D98438168E}"/>
              </a:ext>
            </a:extLst>
          </p:cNvPr>
          <p:cNvSpPr>
            <a:spLocks noGrp="1"/>
          </p:cNvSpPr>
          <p:nvPr>
            <p:ph type="pic" sz="quarter" idx="13"/>
          </p:nvPr>
        </p:nvSpPr>
        <p:spPr>
          <a:xfrm>
            <a:off x="251817" y="195263"/>
            <a:ext cx="8640366" cy="4725591"/>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noProof="0"/>
              <a:t>Click icon to add picture</a:t>
            </a:r>
          </a:p>
        </p:txBody>
      </p:sp>
      <p:pic>
        <p:nvPicPr>
          <p:cNvPr id="7" name="Picture 6">
            <a:extLst>
              <a:ext uri="{FF2B5EF4-FFF2-40B4-BE49-F238E27FC236}">
                <a16:creationId xmlns:a16="http://schemas.microsoft.com/office/drawing/2014/main" id="{144E4BE1-3C78-4510-B179-B0989359AFB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29650" y="0"/>
            <a:ext cx="514350" cy="514350"/>
          </a:xfrm>
          <a:prstGeom prst="rect">
            <a:avLst/>
          </a:prstGeom>
        </p:spPr>
      </p:pic>
    </p:spTree>
    <p:extLst>
      <p:ext uri="{BB962C8B-B14F-4D97-AF65-F5344CB8AC3E}">
        <p14:creationId xmlns:p14="http://schemas.microsoft.com/office/powerpoint/2010/main" val="3409408986"/>
      </p:ext>
    </p:extLst>
  </p:cSld>
  <p:clrMapOvr>
    <a:masterClrMapping/>
  </p:clrMapOvr>
</p:sldLayout>
</file>

<file path=ppt/slideLayouts/slideLayout224.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AB4EF4F-0A84-4C50-B171-F044231527B2}"/>
              </a:ext>
            </a:extLst>
          </p:cNvPr>
          <p:cNvSpPr/>
          <p:nvPr userDrawn="1"/>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7" name="Picture Placeholder 26">
            <a:extLst>
              <a:ext uri="{FF2B5EF4-FFF2-40B4-BE49-F238E27FC236}">
                <a16:creationId xmlns:a16="http://schemas.microsoft.com/office/drawing/2014/main" id="{404FC023-3732-4036-B4DA-F34DC453036D}"/>
              </a:ext>
            </a:extLst>
          </p:cNvPr>
          <p:cNvSpPr>
            <a:spLocks noGrp="1"/>
          </p:cNvSpPr>
          <p:nvPr>
            <p:ph type="pic" sz="quarter" idx="13"/>
          </p:nvPr>
        </p:nvSpPr>
        <p:spPr>
          <a:xfrm>
            <a:off x="1" y="1"/>
            <a:ext cx="9143999" cy="5143499"/>
          </a:xfrm>
          <a:custGeom>
            <a:avLst/>
            <a:gdLst>
              <a:gd name="connsiteX0" fmla="*/ 9194799 w 12191999"/>
              <a:gd name="connsiteY0" fmla="*/ 4114799 h 6108699"/>
              <a:gd name="connsiteX1" fmla="*/ 12191999 w 12191999"/>
              <a:gd name="connsiteY1" fmla="*/ 4114799 h 6108699"/>
              <a:gd name="connsiteX2" fmla="*/ 12191999 w 12191999"/>
              <a:gd name="connsiteY2" fmla="*/ 6108699 h 6108699"/>
              <a:gd name="connsiteX3" fmla="*/ 9194799 w 12191999"/>
              <a:gd name="connsiteY3" fmla="*/ 6108699 h 6108699"/>
              <a:gd name="connsiteX4" fmla="*/ 6129865 w 12191999"/>
              <a:gd name="connsiteY4" fmla="*/ 4114799 h 6108699"/>
              <a:gd name="connsiteX5" fmla="*/ 9127065 w 12191999"/>
              <a:gd name="connsiteY5" fmla="*/ 4114799 h 6108699"/>
              <a:gd name="connsiteX6" fmla="*/ 9127065 w 12191999"/>
              <a:gd name="connsiteY6" fmla="*/ 6108699 h 6108699"/>
              <a:gd name="connsiteX7" fmla="*/ 6129865 w 12191999"/>
              <a:gd name="connsiteY7" fmla="*/ 6108699 h 6108699"/>
              <a:gd name="connsiteX8" fmla="*/ 3064933 w 12191999"/>
              <a:gd name="connsiteY8" fmla="*/ 4114799 h 6108699"/>
              <a:gd name="connsiteX9" fmla="*/ 6062132 w 12191999"/>
              <a:gd name="connsiteY9" fmla="*/ 4114799 h 6108699"/>
              <a:gd name="connsiteX10" fmla="*/ 6062132 w 12191999"/>
              <a:gd name="connsiteY10" fmla="*/ 6108699 h 6108699"/>
              <a:gd name="connsiteX11" fmla="*/ 3064933 w 12191999"/>
              <a:gd name="connsiteY11" fmla="*/ 6108699 h 6108699"/>
              <a:gd name="connsiteX12" fmla="*/ 0 w 12191999"/>
              <a:gd name="connsiteY12" fmla="*/ 4114799 h 6108699"/>
              <a:gd name="connsiteX13" fmla="*/ 2997200 w 12191999"/>
              <a:gd name="connsiteY13" fmla="*/ 4114799 h 6108699"/>
              <a:gd name="connsiteX14" fmla="*/ 2997200 w 12191999"/>
              <a:gd name="connsiteY14" fmla="*/ 6108699 h 6108699"/>
              <a:gd name="connsiteX15" fmla="*/ 0 w 12191999"/>
              <a:gd name="connsiteY15" fmla="*/ 6108699 h 6108699"/>
              <a:gd name="connsiteX16" fmla="*/ 9194799 w 12191999"/>
              <a:gd name="connsiteY16" fmla="*/ 2057400 h 6108699"/>
              <a:gd name="connsiteX17" fmla="*/ 12191999 w 12191999"/>
              <a:gd name="connsiteY17" fmla="*/ 2057400 h 6108699"/>
              <a:gd name="connsiteX18" fmla="*/ 12191999 w 12191999"/>
              <a:gd name="connsiteY18" fmla="*/ 4051299 h 6108699"/>
              <a:gd name="connsiteX19" fmla="*/ 9194799 w 12191999"/>
              <a:gd name="connsiteY19" fmla="*/ 4051299 h 6108699"/>
              <a:gd name="connsiteX20" fmla="*/ 6129865 w 12191999"/>
              <a:gd name="connsiteY20" fmla="*/ 2057400 h 6108699"/>
              <a:gd name="connsiteX21" fmla="*/ 9127065 w 12191999"/>
              <a:gd name="connsiteY21" fmla="*/ 2057400 h 6108699"/>
              <a:gd name="connsiteX22" fmla="*/ 9127065 w 12191999"/>
              <a:gd name="connsiteY22" fmla="*/ 4051299 h 6108699"/>
              <a:gd name="connsiteX23" fmla="*/ 6129865 w 12191999"/>
              <a:gd name="connsiteY23" fmla="*/ 4051299 h 6108699"/>
              <a:gd name="connsiteX24" fmla="*/ 3064934 w 12191999"/>
              <a:gd name="connsiteY24" fmla="*/ 2057400 h 6108699"/>
              <a:gd name="connsiteX25" fmla="*/ 6062132 w 12191999"/>
              <a:gd name="connsiteY25" fmla="*/ 2057400 h 6108699"/>
              <a:gd name="connsiteX26" fmla="*/ 6062132 w 12191999"/>
              <a:gd name="connsiteY26" fmla="*/ 4051299 h 6108699"/>
              <a:gd name="connsiteX27" fmla="*/ 3064934 w 12191999"/>
              <a:gd name="connsiteY27" fmla="*/ 4051299 h 6108699"/>
              <a:gd name="connsiteX28" fmla="*/ 0 w 12191999"/>
              <a:gd name="connsiteY28" fmla="*/ 2057400 h 6108699"/>
              <a:gd name="connsiteX29" fmla="*/ 2997200 w 12191999"/>
              <a:gd name="connsiteY29" fmla="*/ 2057400 h 6108699"/>
              <a:gd name="connsiteX30" fmla="*/ 2997200 w 12191999"/>
              <a:gd name="connsiteY30" fmla="*/ 4051299 h 6108699"/>
              <a:gd name="connsiteX31" fmla="*/ 0 w 12191999"/>
              <a:gd name="connsiteY31" fmla="*/ 4051299 h 6108699"/>
              <a:gd name="connsiteX32" fmla="*/ 9194799 w 12191999"/>
              <a:gd name="connsiteY32" fmla="*/ 0 h 6108699"/>
              <a:gd name="connsiteX33" fmla="*/ 12191999 w 12191999"/>
              <a:gd name="connsiteY33" fmla="*/ 0 h 6108699"/>
              <a:gd name="connsiteX34" fmla="*/ 12191999 w 12191999"/>
              <a:gd name="connsiteY34" fmla="*/ 1993900 h 6108699"/>
              <a:gd name="connsiteX35" fmla="*/ 9194799 w 12191999"/>
              <a:gd name="connsiteY35" fmla="*/ 1993900 h 6108699"/>
              <a:gd name="connsiteX36" fmla="*/ 6129865 w 12191999"/>
              <a:gd name="connsiteY36" fmla="*/ 0 h 6108699"/>
              <a:gd name="connsiteX37" fmla="*/ 9127065 w 12191999"/>
              <a:gd name="connsiteY37" fmla="*/ 0 h 6108699"/>
              <a:gd name="connsiteX38" fmla="*/ 9127065 w 12191999"/>
              <a:gd name="connsiteY38" fmla="*/ 1993900 h 6108699"/>
              <a:gd name="connsiteX39" fmla="*/ 6129865 w 12191999"/>
              <a:gd name="connsiteY39" fmla="*/ 1993900 h 6108699"/>
              <a:gd name="connsiteX40" fmla="*/ 3064934 w 12191999"/>
              <a:gd name="connsiteY40" fmla="*/ 0 h 6108699"/>
              <a:gd name="connsiteX41" fmla="*/ 6062132 w 12191999"/>
              <a:gd name="connsiteY41" fmla="*/ 0 h 6108699"/>
              <a:gd name="connsiteX42" fmla="*/ 6062132 w 12191999"/>
              <a:gd name="connsiteY42" fmla="*/ 1993900 h 6108699"/>
              <a:gd name="connsiteX43" fmla="*/ 3064934 w 12191999"/>
              <a:gd name="connsiteY43" fmla="*/ 1993900 h 6108699"/>
              <a:gd name="connsiteX44" fmla="*/ 1 w 12191999"/>
              <a:gd name="connsiteY44" fmla="*/ 0 h 6108699"/>
              <a:gd name="connsiteX45" fmla="*/ 2997201 w 12191999"/>
              <a:gd name="connsiteY45" fmla="*/ 0 h 6108699"/>
              <a:gd name="connsiteX46" fmla="*/ 2997201 w 12191999"/>
              <a:gd name="connsiteY46" fmla="*/ 1993900 h 6108699"/>
              <a:gd name="connsiteX47" fmla="*/ 1 w 12191999"/>
              <a:gd name="connsiteY47" fmla="*/ 1993900 h 6108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2191999" h="6108699">
                <a:moveTo>
                  <a:pt x="9194799" y="4114799"/>
                </a:moveTo>
                <a:lnTo>
                  <a:pt x="12191999" y="4114799"/>
                </a:lnTo>
                <a:lnTo>
                  <a:pt x="12191999" y="6108699"/>
                </a:lnTo>
                <a:lnTo>
                  <a:pt x="9194799" y="6108699"/>
                </a:lnTo>
                <a:close/>
                <a:moveTo>
                  <a:pt x="6129865" y="4114799"/>
                </a:moveTo>
                <a:lnTo>
                  <a:pt x="9127065" y="4114799"/>
                </a:lnTo>
                <a:lnTo>
                  <a:pt x="9127065" y="6108699"/>
                </a:lnTo>
                <a:lnTo>
                  <a:pt x="6129865" y="6108699"/>
                </a:lnTo>
                <a:close/>
                <a:moveTo>
                  <a:pt x="3064933" y="4114799"/>
                </a:moveTo>
                <a:lnTo>
                  <a:pt x="6062132" y="4114799"/>
                </a:lnTo>
                <a:lnTo>
                  <a:pt x="6062132" y="6108699"/>
                </a:lnTo>
                <a:lnTo>
                  <a:pt x="3064933" y="6108699"/>
                </a:lnTo>
                <a:close/>
                <a:moveTo>
                  <a:pt x="0" y="4114799"/>
                </a:moveTo>
                <a:lnTo>
                  <a:pt x="2997200" y="4114799"/>
                </a:lnTo>
                <a:lnTo>
                  <a:pt x="2997200" y="6108699"/>
                </a:lnTo>
                <a:lnTo>
                  <a:pt x="0" y="6108699"/>
                </a:lnTo>
                <a:close/>
                <a:moveTo>
                  <a:pt x="9194799" y="2057400"/>
                </a:moveTo>
                <a:lnTo>
                  <a:pt x="12191999" y="2057400"/>
                </a:lnTo>
                <a:lnTo>
                  <a:pt x="12191999" y="4051299"/>
                </a:lnTo>
                <a:lnTo>
                  <a:pt x="9194799" y="4051299"/>
                </a:lnTo>
                <a:close/>
                <a:moveTo>
                  <a:pt x="6129865" y="2057400"/>
                </a:moveTo>
                <a:lnTo>
                  <a:pt x="9127065" y="2057400"/>
                </a:lnTo>
                <a:lnTo>
                  <a:pt x="9127065" y="4051299"/>
                </a:lnTo>
                <a:lnTo>
                  <a:pt x="6129865" y="4051299"/>
                </a:lnTo>
                <a:close/>
                <a:moveTo>
                  <a:pt x="3064934" y="2057400"/>
                </a:moveTo>
                <a:lnTo>
                  <a:pt x="6062132" y="2057400"/>
                </a:lnTo>
                <a:lnTo>
                  <a:pt x="6062132" y="4051299"/>
                </a:lnTo>
                <a:lnTo>
                  <a:pt x="3064934" y="4051299"/>
                </a:lnTo>
                <a:close/>
                <a:moveTo>
                  <a:pt x="0" y="2057400"/>
                </a:moveTo>
                <a:lnTo>
                  <a:pt x="2997200" y="2057400"/>
                </a:lnTo>
                <a:lnTo>
                  <a:pt x="2997200" y="4051299"/>
                </a:lnTo>
                <a:lnTo>
                  <a:pt x="0" y="4051299"/>
                </a:lnTo>
                <a:close/>
                <a:moveTo>
                  <a:pt x="9194799" y="0"/>
                </a:moveTo>
                <a:lnTo>
                  <a:pt x="12191999" y="0"/>
                </a:lnTo>
                <a:lnTo>
                  <a:pt x="12191999" y="1993900"/>
                </a:lnTo>
                <a:lnTo>
                  <a:pt x="9194799" y="1993900"/>
                </a:lnTo>
                <a:close/>
                <a:moveTo>
                  <a:pt x="6129865" y="0"/>
                </a:moveTo>
                <a:lnTo>
                  <a:pt x="9127065" y="0"/>
                </a:lnTo>
                <a:lnTo>
                  <a:pt x="9127065" y="1993900"/>
                </a:lnTo>
                <a:lnTo>
                  <a:pt x="6129865" y="1993900"/>
                </a:lnTo>
                <a:close/>
                <a:moveTo>
                  <a:pt x="3064934" y="0"/>
                </a:moveTo>
                <a:lnTo>
                  <a:pt x="6062132" y="0"/>
                </a:lnTo>
                <a:lnTo>
                  <a:pt x="6062132" y="1993900"/>
                </a:lnTo>
                <a:lnTo>
                  <a:pt x="3064934" y="1993900"/>
                </a:lnTo>
                <a:close/>
                <a:moveTo>
                  <a:pt x="1" y="0"/>
                </a:moveTo>
                <a:lnTo>
                  <a:pt x="2997201" y="0"/>
                </a:lnTo>
                <a:lnTo>
                  <a:pt x="2997201" y="1993900"/>
                </a:lnTo>
                <a:lnTo>
                  <a:pt x="1" y="1993900"/>
                </a:lnTo>
                <a:close/>
              </a:path>
            </a:pathLst>
          </a:custGeom>
          <a:solidFill>
            <a:schemeClr val="bg1">
              <a:lumMod val="95000"/>
            </a:schemeClr>
          </a:solidFill>
        </p:spPr>
        <p:txBody>
          <a:bodyPr vert="horz" wrap="square" lIns="91440" tIns="45720" rIns="91440" bIns="45720" rtlCol="0">
            <a:noAutofit/>
          </a:bodyPr>
          <a:lstStyle>
            <a:lvl1pPr>
              <a:defRPr lang="en-US" sz="1350"/>
            </a:lvl1pPr>
          </a:lstStyle>
          <a:p>
            <a:pPr marL="0" lvl="0" indent="0" algn="ctr">
              <a:buNone/>
            </a:pPr>
            <a:r>
              <a:rPr lang="en-US"/>
              <a:t>Click icon to add picture</a:t>
            </a:r>
          </a:p>
        </p:txBody>
      </p:sp>
      <p:pic>
        <p:nvPicPr>
          <p:cNvPr id="4" name="Picture 3">
            <a:extLst>
              <a:ext uri="{FF2B5EF4-FFF2-40B4-BE49-F238E27FC236}">
                <a16:creationId xmlns:a16="http://schemas.microsoft.com/office/drawing/2014/main" id="{6CA59DD4-F7C4-4D1A-9B47-926D650FE6D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29650" y="0"/>
            <a:ext cx="514350" cy="514350"/>
          </a:xfrm>
          <a:prstGeom prst="rect">
            <a:avLst/>
          </a:prstGeom>
        </p:spPr>
      </p:pic>
    </p:spTree>
    <p:extLst>
      <p:ext uri="{BB962C8B-B14F-4D97-AF65-F5344CB8AC3E}">
        <p14:creationId xmlns:p14="http://schemas.microsoft.com/office/powerpoint/2010/main" val="520332560"/>
      </p:ext>
    </p:extLst>
  </p:cSld>
  <p:clrMapOvr>
    <a:masterClrMapping/>
  </p:clrMapOvr>
</p:sldLayout>
</file>

<file path=ppt/slideLayouts/slideLayout225.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AB4EF4F-0A84-4C50-B171-F044231527B2}"/>
              </a:ext>
            </a:extLst>
          </p:cNvPr>
          <p:cNvSpPr/>
          <p:nvPr userDrawn="1"/>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4" name="Picture Placeholder 6">
            <a:extLst>
              <a:ext uri="{FF2B5EF4-FFF2-40B4-BE49-F238E27FC236}">
                <a16:creationId xmlns:a16="http://schemas.microsoft.com/office/drawing/2014/main" id="{18957288-25D1-4D25-BECD-5A2E6A888185}"/>
              </a:ext>
            </a:extLst>
          </p:cNvPr>
          <p:cNvSpPr>
            <a:spLocks noGrp="1"/>
          </p:cNvSpPr>
          <p:nvPr>
            <p:ph type="pic" sz="quarter" idx="13"/>
          </p:nvPr>
        </p:nvSpPr>
        <p:spPr>
          <a:xfrm>
            <a:off x="278607" y="195263"/>
            <a:ext cx="3369469" cy="4725591"/>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
        <p:nvSpPr>
          <p:cNvPr id="5" name="Picture Placeholder 6">
            <a:extLst>
              <a:ext uri="{FF2B5EF4-FFF2-40B4-BE49-F238E27FC236}">
                <a16:creationId xmlns:a16="http://schemas.microsoft.com/office/drawing/2014/main" id="{D9C7DFC2-3A77-4761-A9AF-98963C5CCA07}"/>
              </a:ext>
            </a:extLst>
          </p:cNvPr>
          <p:cNvSpPr>
            <a:spLocks noGrp="1"/>
          </p:cNvSpPr>
          <p:nvPr>
            <p:ph type="pic" sz="quarter" idx="14"/>
          </p:nvPr>
        </p:nvSpPr>
        <p:spPr>
          <a:xfrm>
            <a:off x="3736182" y="195263"/>
            <a:ext cx="2055019" cy="4725591"/>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
        <p:nvSpPr>
          <p:cNvPr id="6" name="Picture Placeholder 6">
            <a:extLst>
              <a:ext uri="{FF2B5EF4-FFF2-40B4-BE49-F238E27FC236}">
                <a16:creationId xmlns:a16="http://schemas.microsoft.com/office/drawing/2014/main" id="{3F6FD22A-5FDA-45EC-BE49-3C0E30A397B0}"/>
              </a:ext>
            </a:extLst>
          </p:cNvPr>
          <p:cNvSpPr>
            <a:spLocks noGrp="1"/>
          </p:cNvSpPr>
          <p:nvPr>
            <p:ph type="pic" sz="quarter" idx="15"/>
          </p:nvPr>
        </p:nvSpPr>
        <p:spPr>
          <a:xfrm>
            <a:off x="5879307" y="195262"/>
            <a:ext cx="3039666" cy="2852738"/>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
        <p:nvSpPr>
          <p:cNvPr id="7" name="Picture Placeholder 6">
            <a:extLst>
              <a:ext uri="{FF2B5EF4-FFF2-40B4-BE49-F238E27FC236}">
                <a16:creationId xmlns:a16="http://schemas.microsoft.com/office/drawing/2014/main" id="{B64BDA74-9644-41EB-984D-939D27B60F3F}"/>
              </a:ext>
            </a:extLst>
          </p:cNvPr>
          <p:cNvSpPr>
            <a:spLocks noGrp="1"/>
          </p:cNvSpPr>
          <p:nvPr>
            <p:ph type="pic" sz="quarter" idx="16"/>
          </p:nvPr>
        </p:nvSpPr>
        <p:spPr>
          <a:xfrm>
            <a:off x="5879307" y="3124200"/>
            <a:ext cx="3039666" cy="1796654"/>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Tree>
    <p:extLst>
      <p:ext uri="{BB962C8B-B14F-4D97-AF65-F5344CB8AC3E}">
        <p14:creationId xmlns:p14="http://schemas.microsoft.com/office/powerpoint/2010/main" val="1663782235"/>
      </p:ext>
    </p:extLst>
  </p:cSld>
  <p:clrMapOvr>
    <a:masterClrMapping/>
  </p:clrMapOvr>
</p:sldLayout>
</file>

<file path=ppt/slideLayouts/slideLayout226.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AB4EF4F-0A84-4C50-B171-F044231527B2}"/>
              </a:ext>
            </a:extLst>
          </p:cNvPr>
          <p:cNvSpPr/>
          <p:nvPr userDrawn="1"/>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4" name="Picture Placeholder 6">
            <a:extLst>
              <a:ext uri="{FF2B5EF4-FFF2-40B4-BE49-F238E27FC236}">
                <a16:creationId xmlns:a16="http://schemas.microsoft.com/office/drawing/2014/main" id="{18957288-25D1-4D25-BECD-5A2E6A888185}"/>
              </a:ext>
            </a:extLst>
          </p:cNvPr>
          <p:cNvSpPr>
            <a:spLocks noGrp="1"/>
          </p:cNvSpPr>
          <p:nvPr>
            <p:ph type="pic" sz="quarter" idx="13"/>
          </p:nvPr>
        </p:nvSpPr>
        <p:spPr>
          <a:xfrm>
            <a:off x="0" y="925116"/>
            <a:ext cx="9144001" cy="3293268"/>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noProof="0"/>
              <a:t>Click icon to add picture</a:t>
            </a:r>
          </a:p>
        </p:txBody>
      </p:sp>
      <p:grpSp>
        <p:nvGrpSpPr>
          <p:cNvPr id="2" name="Group 1">
            <a:extLst>
              <a:ext uri="{FF2B5EF4-FFF2-40B4-BE49-F238E27FC236}">
                <a16:creationId xmlns:a16="http://schemas.microsoft.com/office/drawing/2014/main" id="{18F30468-CC2E-4430-88DD-81D548B988FA}"/>
              </a:ext>
            </a:extLst>
          </p:cNvPr>
          <p:cNvGrpSpPr/>
          <p:nvPr userDrawn="1"/>
        </p:nvGrpSpPr>
        <p:grpSpPr>
          <a:xfrm>
            <a:off x="278606" y="195262"/>
            <a:ext cx="483394" cy="729854"/>
            <a:chOff x="371475" y="671713"/>
            <a:chExt cx="496540" cy="836738"/>
          </a:xfrm>
          <a:solidFill>
            <a:srgbClr val="55BA47"/>
          </a:solidFill>
        </p:grpSpPr>
        <p:sp>
          <p:nvSpPr>
            <p:cNvPr id="8" name="Rectangle 7">
              <a:extLst>
                <a:ext uri="{FF2B5EF4-FFF2-40B4-BE49-F238E27FC236}">
                  <a16:creationId xmlns:a16="http://schemas.microsoft.com/office/drawing/2014/main" id="{BF6F92E0-2218-46A5-A183-84468D9B72A2}"/>
                </a:ext>
              </a:extLst>
            </p:cNvPr>
            <p:cNvSpPr/>
            <p:nvPr userDrawn="1"/>
          </p:nvSpPr>
          <p:spPr>
            <a:xfrm>
              <a:off x="371475" y="1011911"/>
              <a:ext cx="496540" cy="49654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9" name="Rectangle 8">
              <a:extLst>
                <a:ext uri="{FF2B5EF4-FFF2-40B4-BE49-F238E27FC236}">
                  <a16:creationId xmlns:a16="http://schemas.microsoft.com/office/drawing/2014/main" id="{9B476586-864B-4C72-91AF-8CF8796C6DE8}"/>
                </a:ext>
              </a:extLst>
            </p:cNvPr>
            <p:cNvSpPr/>
            <p:nvPr userDrawn="1"/>
          </p:nvSpPr>
          <p:spPr>
            <a:xfrm>
              <a:off x="620587" y="671713"/>
              <a:ext cx="247428" cy="24742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grpSp>
      <p:sp>
        <p:nvSpPr>
          <p:cNvPr id="10" name="Rectangle 9">
            <a:extLst>
              <a:ext uri="{FF2B5EF4-FFF2-40B4-BE49-F238E27FC236}">
                <a16:creationId xmlns:a16="http://schemas.microsoft.com/office/drawing/2014/main" id="{38B3D026-83A3-4D78-8B11-A20A6F47170C}"/>
              </a:ext>
            </a:extLst>
          </p:cNvPr>
          <p:cNvSpPr/>
          <p:nvPr userDrawn="1"/>
        </p:nvSpPr>
        <p:spPr>
          <a:xfrm>
            <a:off x="8096251" y="4231846"/>
            <a:ext cx="1047750" cy="911654"/>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pic>
        <p:nvPicPr>
          <p:cNvPr id="11" name="Picture 10">
            <a:extLst>
              <a:ext uri="{FF2B5EF4-FFF2-40B4-BE49-F238E27FC236}">
                <a16:creationId xmlns:a16="http://schemas.microsoft.com/office/drawing/2014/main" id="{BAF91E93-F815-4720-9E04-7D70203E030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29650" y="0"/>
            <a:ext cx="514350" cy="514350"/>
          </a:xfrm>
          <a:prstGeom prst="rect">
            <a:avLst/>
          </a:prstGeom>
        </p:spPr>
      </p:pic>
    </p:spTree>
    <p:extLst>
      <p:ext uri="{BB962C8B-B14F-4D97-AF65-F5344CB8AC3E}">
        <p14:creationId xmlns:p14="http://schemas.microsoft.com/office/powerpoint/2010/main" val="1512943520"/>
      </p:ext>
    </p:extLst>
  </p:cSld>
  <p:clrMapOvr>
    <a:masterClrMapping/>
  </p:clrMapOvr>
</p:sldLayout>
</file>

<file path=ppt/slideLayouts/slideLayout227.xml><?xml version="1.0" encoding="utf-8"?>
<p:sldLayout xmlns:a="http://schemas.openxmlformats.org/drawingml/2006/main" xmlns:r="http://schemas.openxmlformats.org/officeDocument/2006/relationships" xmlns:p="http://schemas.openxmlformats.org/presentationml/2006/main" preserve="1" userDrawn="1">
  <p:cSld name="4_Blank">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AB4EF4F-0A84-4C50-B171-F044231527B2}"/>
              </a:ext>
            </a:extLst>
          </p:cNvPr>
          <p:cNvSpPr/>
          <p:nvPr userDrawn="1"/>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11" name="Rectangle 10">
            <a:extLst>
              <a:ext uri="{FF2B5EF4-FFF2-40B4-BE49-F238E27FC236}">
                <a16:creationId xmlns:a16="http://schemas.microsoft.com/office/drawing/2014/main" id="{9171FC10-F7C3-4841-A705-B83FDE093009}"/>
              </a:ext>
            </a:extLst>
          </p:cNvPr>
          <p:cNvSpPr/>
          <p:nvPr userDrawn="1"/>
        </p:nvSpPr>
        <p:spPr>
          <a:xfrm>
            <a:off x="7048501" y="0"/>
            <a:ext cx="2095499" cy="5143500"/>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2" name="Rectangle 1">
            <a:extLst>
              <a:ext uri="{FF2B5EF4-FFF2-40B4-BE49-F238E27FC236}">
                <a16:creationId xmlns:a16="http://schemas.microsoft.com/office/drawing/2014/main" id="{3E5C90C9-B093-4E1D-B955-86758BD7E06A}"/>
              </a:ext>
            </a:extLst>
          </p:cNvPr>
          <p:cNvSpPr/>
          <p:nvPr userDrawn="1"/>
        </p:nvSpPr>
        <p:spPr>
          <a:xfrm>
            <a:off x="8918973" y="0"/>
            <a:ext cx="225028" cy="5143500"/>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4" name="Picture Placeholder 6">
            <a:extLst>
              <a:ext uri="{FF2B5EF4-FFF2-40B4-BE49-F238E27FC236}">
                <a16:creationId xmlns:a16="http://schemas.microsoft.com/office/drawing/2014/main" id="{18957288-25D1-4D25-BECD-5A2E6A888185}"/>
              </a:ext>
            </a:extLst>
          </p:cNvPr>
          <p:cNvSpPr>
            <a:spLocks noGrp="1"/>
          </p:cNvSpPr>
          <p:nvPr>
            <p:ph type="pic" sz="quarter" idx="13"/>
          </p:nvPr>
        </p:nvSpPr>
        <p:spPr>
          <a:xfrm>
            <a:off x="1" y="195263"/>
            <a:ext cx="8918972" cy="4725591"/>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noProof="0"/>
              <a:t>Click icon to add picture</a:t>
            </a:r>
          </a:p>
        </p:txBody>
      </p:sp>
      <p:pic>
        <p:nvPicPr>
          <p:cNvPr id="6" name="Picture 5">
            <a:extLst>
              <a:ext uri="{FF2B5EF4-FFF2-40B4-BE49-F238E27FC236}">
                <a16:creationId xmlns:a16="http://schemas.microsoft.com/office/drawing/2014/main" id="{453AAD02-A5FA-445B-B33C-7C4A267E125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29650" y="0"/>
            <a:ext cx="514350" cy="514350"/>
          </a:xfrm>
          <a:prstGeom prst="rect">
            <a:avLst/>
          </a:prstGeom>
        </p:spPr>
      </p:pic>
    </p:spTree>
    <p:extLst>
      <p:ext uri="{BB962C8B-B14F-4D97-AF65-F5344CB8AC3E}">
        <p14:creationId xmlns:p14="http://schemas.microsoft.com/office/powerpoint/2010/main" val="1621969644"/>
      </p:ext>
    </p:extLst>
  </p:cSld>
  <p:clrMapOvr>
    <a:masterClrMapping/>
  </p:clrMapOvr>
</p:sldLayout>
</file>

<file path=ppt/slideLayouts/slideLayout228.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2BA5B3-8B1C-4C1C-B4EB-C9A8AC24AEDE}"/>
              </a:ext>
            </a:extLst>
          </p:cNvPr>
          <p:cNvSpPr>
            <a:spLocks noGrp="1"/>
          </p:cNvSpPr>
          <p:nvPr>
            <p:ph type="title"/>
          </p:nvPr>
        </p:nvSpPr>
        <p:spPr>
          <a:xfrm>
            <a:off x="278607" y="195264"/>
            <a:ext cx="8640365" cy="566737"/>
          </a:xfrm>
        </p:spPr>
        <p:txBody>
          <a:bodyPr/>
          <a:lstStyle/>
          <a:p>
            <a:r>
              <a:rPr lang="en-US"/>
              <a:t>Click to edit Master title style</a:t>
            </a:r>
          </a:p>
        </p:txBody>
      </p:sp>
      <p:sp>
        <p:nvSpPr>
          <p:cNvPr id="9" name="Slide Number Placeholder 8">
            <a:extLst>
              <a:ext uri="{FF2B5EF4-FFF2-40B4-BE49-F238E27FC236}">
                <a16:creationId xmlns:a16="http://schemas.microsoft.com/office/drawing/2014/main" id="{6B54C622-8EF1-4AE4-AB25-19D71A5C547C}"/>
              </a:ext>
            </a:extLst>
          </p:cNvPr>
          <p:cNvSpPr>
            <a:spLocks noGrp="1"/>
          </p:cNvSpPr>
          <p:nvPr>
            <p:ph type="sldNum" sz="quarter" idx="12"/>
          </p:nvPr>
        </p:nvSpPr>
        <p:spPr/>
        <p:txBody>
          <a:bodyPr/>
          <a:lstStyle/>
          <a:p>
            <a:fld id="{03DC2DEF-D2FE-4B45-ABA4-9F153FD1C98A}" type="slidenum">
              <a:rPr lang="en-US" smtClean="0"/>
              <a:t>‹#›</a:t>
            </a:fld>
            <a:endParaRPr lang="en-US"/>
          </a:p>
        </p:txBody>
      </p:sp>
      <p:sp>
        <p:nvSpPr>
          <p:cNvPr id="8" name="Picture Placeholder 6">
            <a:extLst>
              <a:ext uri="{FF2B5EF4-FFF2-40B4-BE49-F238E27FC236}">
                <a16:creationId xmlns:a16="http://schemas.microsoft.com/office/drawing/2014/main" id="{39EF0319-0CF7-4AB8-BE69-FEE9B6C298FE}"/>
              </a:ext>
            </a:extLst>
          </p:cNvPr>
          <p:cNvSpPr>
            <a:spLocks noGrp="1"/>
          </p:cNvSpPr>
          <p:nvPr>
            <p:ph type="pic" sz="quarter" idx="13"/>
          </p:nvPr>
        </p:nvSpPr>
        <p:spPr>
          <a:xfrm>
            <a:off x="278606" y="925116"/>
            <a:ext cx="1849500" cy="3725465"/>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
        <p:nvSpPr>
          <p:cNvPr id="7" name="Rectangle 6">
            <a:extLst>
              <a:ext uri="{FF2B5EF4-FFF2-40B4-BE49-F238E27FC236}">
                <a16:creationId xmlns:a16="http://schemas.microsoft.com/office/drawing/2014/main" id="{02FAA6CD-8686-4F0E-9F34-3D74AC34027E}"/>
              </a:ext>
            </a:extLst>
          </p:cNvPr>
          <p:cNvSpPr/>
          <p:nvPr userDrawn="1"/>
        </p:nvSpPr>
        <p:spPr>
          <a:xfrm>
            <a:off x="2169214" y="925117"/>
            <a:ext cx="2407754" cy="95369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3" name="Text Placeholder 2">
            <a:extLst>
              <a:ext uri="{FF2B5EF4-FFF2-40B4-BE49-F238E27FC236}">
                <a16:creationId xmlns:a16="http://schemas.microsoft.com/office/drawing/2014/main" id="{9DA658D4-2F70-44A3-A7C3-BF6A1D7BE2A9}"/>
              </a:ext>
            </a:extLst>
          </p:cNvPr>
          <p:cNvSpPr>
            <a:spLocks noGrp="1"/>
          </p:cNvSpPr>
          <p:nvPr>
            <p:ph type="body" idx="1"/>
          </p:nvPr>
        </p:nvSpPr>
        <p:spPr>
          <a:xfrm>
            <a:off x="2253334" y="998222"/>
            <a:ext cx="2239514" cy="807477"/>
          </a:xfrm>
        </p:spPr>
        <p:txBody>
          <a:bodyPr anchor="ctr"/>
          <a:lstStyle>
            <a:lvl1pPr marL="0" indent="0">
              <a:buNone/>
              <a:defRPr sz="1800" b="1">
                <a:solidFill>
                  <a:schemeClr val="bg1"/>
                </a:solidFill>
                <a:latin typeface="+mj-l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10" name="Rectangle 9">
            <a:extLst>
              <a:ext uri="{FF2B5EF4-FFF2-40B4-BE49-F238E27FC236}">
                <a16:creationId xmlns:a16="http://schemas.microsoft.com/office/drawing/2014/main" id="{735AFBAA-25FF-494A-937E-3DFC5F737803}"/>
              </a:ext>
            </a:extLst>
          </p:cNvPr>
          <p:cNvSpPr/>
          <p:nvPr userDrawn="1"/>
        </p:nvSpPr>
        <p:spPr>
          <a:xfrm>
            <a:off x="2169214" y="1907188"/>
            <a:ext cx="2407754" cy="2743394"/>
          </a:xfrm>
          <a:prstGeom prst="rect">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4" name="Content Placeholder 3">
            <a:extLst>
              <a:ext uri="{FF2B5EF4-FFF2-40B4-BE49-F238E27FC236}">
                <a16:creationId xmlns:a16="http://schemas.microsoft.com/office/drawing/2014/main" id="{CDF57B0C-62A3-4053-936D-9841C7D76D8B}"/>
              </a:ext>
            </a:extLst>
          </p:cNvPr>
          <p:cNvSpPr>
            <a:spLocks noGrp="1"/>
          </p:cNvSpPr>
          <p:nvPr>
            <p:ph sz="half" idx="2"/>
          </p:nvPr>
        </p:nvSpPr>
        <p:spPr>
          <a:xfrm>
            <a:off x="2253334" y="1967948"/>
            <a:ext cx="2239514" cy="2586660"/>
          </a:xfrm>
        </p:spPr>
        <p:txBody>
          <a:bodyPr>
            <a:normAutofit/>
          </a:bodyPr>
          <a:lstStyle>
            <a:lvl1pPr>
              <a:defRPr sz="1350"/>
            </a:lvl1pPr>
            <a:lvl2pPr>
              <a:defRPr sz="1200"/>
            </a:lvl2pPr>
            <a:lvl3pPr>
              <a:defRPr sz="1050"/>
            </a:lvl3pPr>
            <a:lvl4pPr>
              <a:defRPr sz="900"/>
            </a:lvl4pPr>
            <a:lvl5pP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6">
            <a:extLst>
              <a:ext uri="{FF2B5EF4-FFF2-40B4-BE49-F238E27FC236}">
                <a16:creationId xmlns:a16="http://schemas.microsoft.com/office/drawing/2014/main" id="{F36B08A9-4F2C-4D72-A755-CBF0DAD5A4FC}"/>
              </a:ext>
            </a:extLst>
          </p:cNvPr>
          <p:cNvSpPr>
            <a:spLocks noGrp="1"/>
          </p:cNvSpPr>
          <p:nvPr>
            <p:ph type="pic" sz="quarter" idx="14"/>
          </p:nvPr>
        </p:nvSpPr>
        <p:spPr>
          <a:xfrm>
            <a:off x="4613804" y="925116"/>
            <a:ext cx="1848680" cy="3725465"/>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
        <p:nvSpPr>
          <p:cNvPr id="12" name="Rectangle 11">
            <a:extLst>
              <a:ext uri="{FF2B5EF4-FFF2-40B4-BE49-F238E27FC236}">
                <a16:creationId xmlns:a16="http://schemas.microsoft.com/office/drawing/2014/main" id="{7CD8F79B-BFE6-4B3E-8853-5C61FDFF46D9}"/>
              </a:ext>
            </a:extLst>
          </p:cNvPr>
          <p:cNvSpPr/>
          <p:nvPr userDrawn="1"/>
        </p:nvSpPr>
        <p:spPr>
          <a:xfrm>
            <a:off x="6504849" y="925117"/>
            <a:ext cx="2407754" cy="95369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solidFill>
                <a:schemeClr val="bg1"/>
              </a:solidFill>
            </a:endParaRPr>
          </a:p>
        </p:txBody>
      </p:sp>
      <p:sp>
        <p:nvSpPr>
          <p:cNvPr id="13" name="Rectangle 12">
            <a:extLst>
              <a:ext uri="{FF2B5EF4-FFF2-40B4-BE49-F238E27FC236}">
                <a16:creationId xmlns:a16="http://schemas.microsoft.com/office/drawing/2014/main" id="{33B3569E-E4EC-433C-AFDA-E50961675D8F}"/>
              </a:ext>
            </a:extLst>
          </p:cNvPr>
          <p:cNvSpPr/>
          <p:nvPr userDrawn="1"/>
        </p:nvSpPr>
        <p:spPr>
          <a:xfrm>
            <a:off x="6504848" y="1907188"/>
            <a:ext cx="2407754" cy="2743394"/>
          </a:xfrm>
          <a:prstGeom prst="rect">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5" name="Text Placeholder 4">
            <a:extLst>
              <a:ext uri="{FF2B5EF4-FFF2-40B4-BE49-F238E27FC236}">
                <a16:creationId xmlns:a16="http://schemas.microsoft.com/office/drawing/2014/main" id="{BA2A6524-3EAC-4E27-BF8E-8F87E480F902}"/>
              </a:ext>
            </a:extLst>
          </p:cNvPr>
          <p:cNvSpPr>
            <a:spLocks noGrp="1"/>
          </p:cNvSpPr>
          <p:nvPr>
            <p:ph type="body" sz="quarter" idx="3"/>
          </p:nvPr>
        </p:nvSpPr>
        <p:spPr>
          <a:xfrm>
            <a:off x="6589574" y="999892"/>
            <a:ext cx="2238300" cy="805808"/>
          </a:xfrm>
        </p:spPr>
        <p:txBody>
          <a:bodyPr anchor="ctr"/>
          <a:lstStyle>
            <a:lvl1pPr marL="0" indent="0">
              <a:buNone/>
              <a:defRPr sz="1800" b="1">
                <a:solidFill>
                  <a:schemeClr val="bg1"/>
                </a:solidFill>
                <a:latin typeface="+mj-l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61FB94EC-1786-4ACB-B9A8-28216C7AB699}"/>
              </a:ext>
            </a:extLst>
          </p:cNvPr>
          <p:cNvSpPr>
            <a:spLocks noGrp="1"/>
          </p:cNvSpPr>
          <p:nvPr>
            <p:ph sz="quarter" idx="4"/>
          </p:nvPr>
        </p:nvSpPr>
        <p:spPr>
          <a:xfrm>
            <a:off x="6589574" y="1967948"/>
            <a:ext cx="2238300" cy="2586661"/>
          </a:xfrm>
        </p:spPr>
        <p:txBody>
          <a:bodyPr>
            <a:normAutofit/>
          </a:bodyPr>
          <a:lstStyle>
            <a:lvl1pPr>
              <a:defRPr sz="1350"/>
            </a:lvl1pPr>
            <a:lvl2pPr>
              <a:defRPr sz="1200"/>
            </a:lvl2pPr>
            <a:lvl3pPr>
              <a:defRPr sz="1050"/>
            </a:lvl3pPr>
            <a:lvl4pPr>
              <a:defRPr sz="900"/>
            </a:lvl4pPr>
            <a:lvl5pP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33711023"/>
      </p:ext>
    </p:extLst>
  </p:cSld>
  <p:clrMapOvr>
    <a:masterClrMapping/>
  </p:clrMapOvr>
</p:sldLayout>
</file>

<file path=ppt/slideLayouts/slideLayout229.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2BA5B3-8B1C-4C1C-B4EB-C9A8AC24AEDE}"/>
              </a:ext>
            </a:extLst>
          </p:cNvPr>
          <p:cNvSpPr>
            <a:spLocks noGrp="1"/>
          </p:cNvSpPr>
          <p:nvPr>
            <p:ph type="title"/>
          </p:nvPr>
        </p:nvSpPr>
        <p:spPr>
          <a:xfrm>
            <a:off x="278607" y="195264"/>
            <a:ext cx="8640365" cy="566737"/>
          </a:xfrm>
        </p:spPr>
        <p:txBody>
          <a:bodyPr/>
          <a:lstStyle/>
          <a:p>
            <a:r>
              <a:rPr lang="en-US"/>
              <a:t>Click to edit Master title style</a:t>
            </a:r>
          </a:p>
        </p:txBody>
      </p:sp>
      <p:sp>
        <p:nvSpPr>
          <p:cNvPr id="9" name="Slide Number Placeholder 8">
            <a:extLst>
              <a:ext uri="{FF2B5EF4-FFF2-40B4-BE49-F238E27FC236}">
                <a16:creationId xmlns:a16="http://schemas.microsoft.com/office/drawing/2014/main" id="{6B54C622-8EF1-4AE4-AB25-19D71A5C547C}"/>
              </a:ext>
            </a:extLst>
          </p:cNvPr>
          <p:cNvSpPr>
            <a:spLocks noGrp="1"/>
          </p:cNvSpPr>
          <p:nvPr>
            <p:ph type="sldNum" sz="quarter" idx="12"/>
          </p:nvPr>
        </p:nvSpPr>
        <p:spPr/>
        <p:txBody>
          <a:bodyPr/>
          <a:lstStyle/>
          <a:p>
            <a:fld id="{03DC2DEF-D2FE-4B45-ABA4-9F153FD1C98A}" type="slidenum">
              <a:rPr lang="en-US" smtClean="0"/>
              <a:t>‹#›</a:t>
            </a:fld>
            <a:endParaRPr lang="en-US"/>
          </a:p>
        </p:txBody>
      </p:sp>
      <p:sp>
        <p:nvSpPr>
          <p:cNvPr id="8" name="Picture Placeholder 6">
            <a:extLst>
              <a:ext uri="{FF2B5EF4-FFF2-40B4-BE49-F238E27FC236}">
                <a16:creationId xmlns:a16="http://schemas.microsoft.com/office/drawing/2014/main" id="{39EF0319-0CF7-4AB8-BE69-FEE9B6C298FE}"/>
              </a:ext>
            </a:extLst>
          </p:cNvPr>
          <p:cNvSpPr>
            <a:spLocks noGrp="1"/>
          </p:cNvSpPr>
          <p:nvPr>
            <p:ph type="pic" sz="quarter" idx="13"/>
          </p:nvPr>
        </p:nvSpPr>
        <p:spPr>
          <a:xfrm>
            <a:off x="5297871" y="925116"/>
            <a:ext cx="3621101" cy="3725465"/>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
        <p:nvSpPr>
          <p:cNvPr id="7" name="Rectangle 6">
            <a:extLst>
              <a:ext uri="{FF2B5EF4-FFF2-40B4-BE49-F238E27FC236}">
                <a16:creationId xmlns:a16="http://schemas.microsoft.com/office/drawing/2014/main" id="{02FAA6CD-8686-4F0E-9F34-3D74AC34027E}"/>
              </a:ext>
            </a:extLst>
          </p:cNvPr>
          <p:cNvSpPr/>
          <p:nvPr userDrawn="1"/>
        </p:nvSpPr>
        <p:spPr>
          <a:xfrm>
            <a:off x="278608" y="925117"/>
            <a:ext cx="2407754" cy="95369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3" name="Text Placeholder 2">
            <a:extLst>
              <a:ext uri="{FF2B5EF4-FFF2-40B4-BE49-F238E27FC236}">
                <a16:creationId xmlns:a16="http://schemas.microsoft.com/office/drawing/2014/main" id="{9DA658D4-2F70-44A3-A7C3-BF6A1D7BE2A9}"/>
              </a:ext>
            </a:extLst>
          </p:cNvPr>
          <p:cNvSpPr>
            <a:spLocks noGrp="1"/>
          </p:cNvSpPr>
          <p:nvPr>
            <p:ph type="body" idx="1"/>
          </p:nvPr>
        </p:nvSpPr>
        <p:spPr>
          <a:xfrm>
            <a:off x="362728" y="998222"/>
            <a:ext cx="2239514" cy="807477"/>
          </a:xfrm>
        </p:spPr>
        <p:txBody>
          <a:bodyPr anchor="ctr"/>
          <a:lstStyle>
            <a:lvl1pPr marL="0" indent="0">
              <a:buNone/>
              <a:defRPr sz="1800" b="1">
                <a:solidFill>
                  <a:schemeClr val="bg1"/>
                </a:solidFill>
                <a:latin typeface="+mj-l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10" name="Rectangle 9">
            <a:extLst>
              <a:ext uri="{FF2B5EF4-FFF2-40B4-BE49-F238E27FC236}">
                <a16:creationId xmlns:a16="http://schemas.microsoft.com/office/drawing/2014/main" id="{735AFBAA-25FF-494A-937E-3DFC5F737803}"/>
              </a:ext>
            </a:extLst>
          </p:cNvPr>
          <p:cNvSpPr/>
          <p:nvPr userDrawn="1"/>
        </p:nvSpPr>
        <p:spPr>
          <a:xfrm>
            <a:off x="278607" y="1907188"/>
            <a:ext cx="2407754" cy="2743394"/>
          </a:xfrm>
          <a:prstGeom prst="rect">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4" name="Content Placeholder 3">
            <a:extLst>
              <a:ext uri="{FF2B5EF4-FFF2-40B4-BE49-F238E27FC236}">
                <a16:creationId xmlns:a16="http://schemas.microsoft.com/office/drawing/2014/main" id="{CDF57B0C-62A3-4053-936D-9841C7D76D8B}"/>
              </a:ext>
            </a:extLst>
          </p:cNvPr>
          <p:cNvSpPr>
            <a:spLocks noGrp="1"/>
          </p:cNvSpPr>
          <p:nvPr>
            <p:ph sz="half" idx="2"/>
          </p:nvPr>
        </p:nvSpPr>
        <p:spPr>
          <a:xfrm>
            <a:off x="362728" y="1967948"/>
            <a:ext cx="2239514" cy="2586660"/>
          </a:xfrm>
        </p:spPr>
        <p:txBody>
          <a:bodyPr>
            <a:normAutofit/>
          </a:bodyPr>
          <a:lstStyle>
            <a:lvl1pPr>
              <a:defRPr sz="1350"/>
            </a:lvl1pPr>
            <a:lvl2pPr>
              <a:defRPr sz="1200"/>
            </a:lvl2pPr>
            <a:lvl3pPr>
              <a:defRPr sz="1050"/>
            </a:lvl3pPr>
            <a:lvl4pPr>
              <a:defRPr sz="900"/>
            </a:lvl4pPr>
            <a:lvl5pP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Rectangle 11">
            <a:extLst>
              <a:ext uri="{FF2B5EF4-FFF2-40B4-BE49-F238E27FC236}">
                <a16:creationId xmlns:a16="http://schemas.microsoft.com/office/drawing/2014/main" id="{7CD8F79B-BFE6-4B3E-8853-5C61FDFF46D9}"/>
              </a:ext>
            </a:extLst>
          </p:cNvPr>
          <p:cNvSpPr/>
          <p:nvPr userDrawn="1"/>
        </p:nvSpPr>
        <p:spPr>
          <a:xfrm>
            <a:off x="2788240" y="925117"/>
            <a:ext cx="2407754" cy="95369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solidFill>
                <a:schemeClr val="bg1"/>
              </a:solidFill>
            </a:endParaRPr>
          </a:p>
        </p:txBody>
      </p:sp>
      <p:sp>
        <p:nvSpPr>
          <p:cNvPr id="13" name="Rectangle 12">
            <a:extLst>
              <a:ext uri="{FF2B5EF4-FFF2-40B4-BE49-F238E27FC236}">
                <a16:creationId xmlns:a16="http://schemas.microsoft.com/office/drawing/2014/main" id="{33B3569E-E4EC-433C-AFDA-E50961675D8F}"/>
              </a:ext>
            </a:extLst>
          </p:cNvPr>
          <p:cNvSpPr/>
          <p:nvPr userDrawn="1"/>
        </p:nvSpPr>
        <p:spPr>
          <a:xfrm>
            <a:off x="2788239" y="1907188"/>
            <a:ext cx="2407754" cy="2743394"/>
          </a:xfrm>
          <a:prstGeom prst="rect">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5" name="Text Placeholder 4">
            <a:extLst>
              <a:ext uri="{FF2B5EF4-FFF2-40B4-BE49-F238E27FC236}">
                <a16:creationId xmlns:a16="http://schemas.microsoft.com/office/drawing/2014/main" id="{BA2A6524-3EAC-4E27-BF8E-8F87E480F902}"/>
              </a:ext>
            </a:extLst>
          </p:cNvPr>
          <p:cNvSpPr>
            <a:spLocks noGrp="1"/>
          </p:cNvSpPr>
          <p:nvPr>
            <p:ph type="body" sz="quarter" idx="3"/>
          </p:nvPr>
        </p:nvSpPr>
        <p:spPr>
          <a:xfrm>
            <a:off x="2872965" y="999892"/>
            <a:ext cx="2238300" cy="805808"/>
          </a:xfrm>
        </p:spPr>
        <p:txBody>
          <a:bodyPr anchor="ctr"/>
          <a:lstStyle>
            <a:lvl1pPr marL="0" indent="0">
              <a:buNone/>
              <a:defRPr sz="1800" b="1">
                <a:solidFill>
                  <a:schemeClr val="bg1"/>
                </a:solidFill>
                <a:latin typeface="+mj-l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61FB94EC-1786-4ACB-B9A8-28216C7AB699}"/>
              </a:ext>
            </a:extLst>
          </p:cNvPr>
          <p:cNvSpPr>
            <a:spLocks noGrp="1"/>
          </p:cNvSpPr>
          <p:nvPr>
            <p:ph sz="quarter" idx="4"/>
          </p:nvPr>
        </p:nvSpPr>
        <p:spPr>
          <a:xfrm>
            <a:off x="2872965" y="1967948"/>
            <a:ext cx="2238300" cy="2586661"/>
          </a:xfrm>
        </p:spPr>
        <p:txBody>
          <a:bodyPr>
            <a:normAutofit/>
          </a:bodyPr>
          <a:lstStyle>
            <a:lvl1pPr>
              <a:defRPr sz="1350"/>
            </a:lvl1pPr>
            <a:lvl2pPr>
              <a:defRPr sz="1200"/>
            </a:lvl2pPr>
            <a:lvl3pPr>
              <a:defRPr sz="1050"/>
            </a:lvl3pPr>
            <a:lvl4pPr>
              <a:defRPr sz="900"/>
            </a:lvl4pPr>
            <a:lvl5pP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51637830"/>
      </p:ext>
    </p:extLst>
  </p:cSld>
  <p:clrMapOvr>
    <a:masterClrMapping/>
  </p:clrMapOvr>
</p:sldLayout>
</file>

<file path=ppt/slideLayouts/slideLayout230.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2BA5B3-8B1C-4C1C-B4EB-C9A8AC24AEDE}"/>
              </a:ext>
            </a:extLst>
          </p:cNvPr>
          <p:cNvSpPr>
            <a:spLocks noGrp="1"/>
          </p:cNvSpPr>
          <p:nvPr>
            <p:ph type="title"/>
          </p:nvPr>
        </p:nvSpPr>
        <p:spPr>
          <a:xfrm>
            <a:off x="278607" y="195264"/>
            <a:ext cx="8640365" cy="566737"/>
          </a:xfrm>
        </p:spPr>
        <p:txBody>
          <a:bodyPr/>
          <a:lstStyle/>
          <a:p>
            <a:r>
              <a:rPr lang="en-US"/>
              <a:t>Click to edit Master title style</a:t>
            </a:r>
          </a:p>
        </p:txBody>
      </p:sp>
      <p:sp>
        <p:nvSpPr>
          <p:cNvPr id="9" name="Slide Number Placeholder 8">
            <a:extLst>
              <a:ext uri="{FF2B5EF4-FFF2-40B4-BE49-F238E27FC236}">
                <a16:creationId xmlns:a16="http://schemas.microsoft.com/office/drawing/2014/main" id="{6B54C622-8EF1-4AE4-AB25-19D71A5C547C}"/>
              </a:ext>
            </a:extLst>
          </p:cNvPr>
          <p:cNvSpPr>
            <a:spLocks noGrp="1"/>
          </p:cNvSpPr>
          <p:nvPr>
            <p:ph type="sldNum" sz="quarter" idx="12"/>
          </p:nvPr>
        </p:nvSpPr>
        <p:spPr/>
        <p:txBody>
          <a:bodyPr/>
          <a:lstStyle/>
          <a:p>
            <a:fld id="{03DC2DEF-D2FE-4B45-ABA4-9F153FD1C98A}" type="slidenum">
              <a:rPr lang="en-US" smtClean="0"/>
              <a:t>‹#›</a:t>
            </a:fld>
            <a:endParaRPr lang="en-US"/>
          </a:p>
        </p:txBody>
      </p:sp>
      <p:sp>
        <p:nvSpPr>
          <p:cNvPr id="8" name="Picture Placeholder 6">
            <a:extLst>
              <a:ext uri="{FF2B5EF4-FFF2-40B4-BE49-F238E27FC236}">
                <a16:creationId xmlns:a16="http://schemas.microsoft.com/office/drawing/2014/main" id="{39EF0319-0CF7-4AB8-BE69-FEE9B6C298FE}"/>
              </a:ext>
            </a:extLst>
          </p:cNvPr>
          <p:cNvSpPr>
            <a:spLocks noGrp="1"/>
          </p:cNvSpPr>
          <p:nvPr>
            <p:ph type="pic" sz="quarter" idx="13"/>
          </p:nvPr>
        </p:nvSpPr>
        <p:spPr>
          <a:xfrm>
            <a:off x="278607" y="925116"/>
            <a:ext cx="8640365" cy="3725465"/>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
        <p:nvSpPr>
          <p:cNvPr id="5" name="Text Placeholder 4">
            <a:extLst>
              <a:ext uri="{FF2B5EF4-FFF2-40B4-BE49-F238E27FC236}">
                <a16:creationId xmlns:a16="http://schemas.microsoft.com/office/drawing/2014/main" id="{BA2A6524-3EAC-4E27-BF8E-8F87E480F902}"/>
              </a:ext>
            </a:extLst>
          </p:cNvPr>
          <p:cNvSpPr>
            <a:spLocks noGrp="1"/>
          </p:cNvSpPr>
          <p:nvPr>
            <p:ph type="body" sz="quarter" idx="3"/>
          </p:nvPr>
        </p:nvSpPr>
        <p:spPr>
          <a:xfrm>
            <a:off x="4696349" y="2182908"/>
            <a:ext cx="3793500" cy="388843"/>
          </a:xfrm>
        </p:spPr>
        <p:txBody>
          <a:bodyPr anchor="ctr">
            <a:normAutofit/>
          </a:bodyPr>
          <a:lstStyle>
            <a:lvl1pPr marL="0" indent="0">
              <a:buNone/>
              <a:defRPr sz="1500" b="1">
                <a:solidFill>
                  <a:schemeClr val="bg1"/>
                </a:solidFill>
                <a:latin typeface="+mj-l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61FB94EC-1786-4ACB-B9A8-28216C7AB699}"/>
              </a:ext>
            </a:extLst>
          </p:cNvPr>
          <p:cNvSpPr>
            <a:spLocks noGrp="1"/>
          </p:cNvSpPr>
          <p:nvPr>
            <p:ph sz="quarter" idx="4"/>
          </p:nvPr>
        </p:nvSpPr>
        <p:spPr>
          <a:xfrm>
            <a:off x="4696349" y="2642565"/>
            <a:ext cx="3793500" cy="1636231"/>
          </a:xfrm>
        </p:spPr>
        <p:txBody>
          <a:bodyPr>
            <a:normAutofit/>
          </a:bodyPr>
          <a:lstStyle>
            <a:lvl1pPr>
              <a:defRPr sz="1200">
                <a:solidFill>
                  <a:schemeClr val="bg1"/>
                </a:solidFill>
              </a:defRPr>
            </a:lvl1pPr>
            <a:lvl2pPr>
              <a:defRPr sz="1050">
                <a:solidFill>
                  <a:schemeClr val="bg1"/>
                </a:solidFill>
              </a:defRPr>
            </a:lvl2pPr>
            <a:lvl3pPr>
              <a:defRPr sz="900">
                <a:solidFill>
                  <a:schemeClr val="bg1"/>
                </a:solidFill>
              </a:defRPr>
            </a:lvl3pPr>
            <a:lvl4pPr>
              <a:defRPr sz="825">
                <a:solidFill>
                  <a:schemeClr val="bg1"/>
                </a:solidFill>
              </a:defRPr>
            </a:lvl4pPr>
            <a:lvl5pPr>
              <a:defRPr sz="825">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ext Placeholder 2">
            <a:extLst>
              <a:ext uri="{FF2B5EF4-FFF2-40B4-BE49-F238E27FC236}">
                <a16:creationId xmlns:a16="http://schemas.microsoft.com/office/drawing/2014/main" id="{9DA658D4-2F70-44A3-A7C3-BF6A1D7BE2A9}"/>
              </a:ext>
            </a:extLst>
          </p:cNvPr>
          <p:cNvSpPr>
            <a:spLocks noGrp="1"/>
          </p:cNvSpPr>
          <p:nvPr>
            <p:ph type="body" idx="1"/>
          </p:nvPr>
        </p:nvSpPr>
        <p:spPr>
          <a:xfrm>
            <a:off x="671357" y="2182908"/>
            <a:ext cx="3793798" cy="388843"/>
          </a:xfrm>
        </p:spPr>
        <p:txBody>
          <a:bodyPr anchor="ctr"/>
          <a:lstStyle>
            <a:lvl1pPr marL="0" indent="0">
              <a:buNone/>
              <a:defRPr sz="1500" b="1">
                <a:solidFill>
                  <a:schemeClr val="bg1"/>
                </a:solidFill>
                <a:latin typeface="+mj-l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CDF57B0C-62A3-4053-936D-9841C7D76D8B}"/>
              </a:ext>
            </a:extLst>
          </p:cNvPr>
          <p:cNvSpPr>
            <a:spLocks noGrp="1"/>
          </p:cNvSpPr>
          <p:nvPr>
            <p:ph sz="half" idx="2"/>
          </p:nvPr>
        </p:nvSpPr>
        <p:spPr>
          <a:xfrm>
            <a:off x="671357" y="2642565"/>
            <a:ext cx="3793798" cy="1636231"/>
          </a:xfrm>
        </p:spPr>
        <p:txBody>
          <a:bodyPr>
            <a:normAutofit/>
          </a:bodyPr>
          <a:lstStyle>
            <a:lvl1pPr>
              <a:defRPr sz="1200">
                <a:solidFill>
                  <a:schemeClr val="bg1"/>
                </a:solidFill>
              </a:defRPr>
            </a:lvl1pPr>
            <a:lvl2pPr>
              <a:defRPr sz="1050">
                <a:solidFill>
                  <a:schemeClr val="bg1"/>
                </a:solidFill>
              </a:defRPr>
            </a:lvl2pPr>
            <a:lvl3pPr>
              <a:defRPr sz="900">
                <a:solidFill>
                  <a:schemeClr val="bg1"/>
                </a:solidFill>
              </a:defRPr>
            </a:lvl3pPr>
            <a:lvl4pPr>
              <a:defRPr sz="825">
                <a:solidFill>
                  <a:schemeClr val="bg1"/>
                </a:solidFill>
              </a:defRPr>
            </a:lvl4pPr>
            <a:lvl5pPr>
              <a:defRPr sz="825">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16643338"/>
      </p:ext>
    </p:extLst>
  </p:cSld>
  <p:clrMapOvr>
    <a:masterClrMapping/>
  </p:clrMapOvr>
</p:sldLayout>
</file>

<file path=ppt/slideLayouts/slideLayout231.xml><?xml version="1.0" encoding="utf-8"?>
<p:sldLayout xmlns:a="http://schemas.openxmlformats.org/drawingml/2006/main" xmlns:r="http://schemas.openxmlformats.org/officeDocument/2006/relationships" xmlns:p="http://schemas.openxmlformats.org/presentationml/2006/main" preserve="1" userDrawn="1">
  <p:cSld name="3_Comparison">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DB43705-0B3F-4F77-A8BB-08EC09D36A56}"/>
              </a:ext>
            </a:extLst>
          </p:cNvPr>
          <p:cNvSpPr/>
          <p:nvPr userDrawn="1"/>
        </p:nvSpPr>
        <p:spPr>
          <a:xfrm>
            <a:off x="0" y="0"/>
            <a:ext cx="9144000" cy="160972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 name="Title 1">
            <a:extLst>
              <a:ext uri="{FF2B5EF4-FFF2-40B4-BE49-F238E27FC236}">
                <a16:creationId xmlns:a16="http://schemas.microsoft.com/office/drawing/2014/main" id="{9B2BA5B3-8B1C-4C1C-B4EB-C9A8AC24AEDE}"/>
              </a:ext>
            </a:extLst>
          </p:cNvPr>
          <p:cNvSpPr>
            <a:spLocks noGrp="1"/>
          </p:cNvSpPr>
          <p:nvPr>
            <p:ph type="title"/>
          </p:nvPr>
        </p:nvSpPr>
        <p:spPr>
          <a:xfrm>
            <a:off x="278607" y="195264"/>
            <a:ext cx="8640365" cy="566737"/>
          </a:xfrm>
        </p:spPr>
        <p:txBody>
          <a:bodyPr/>
          <a:lstStyle>
            <a:lvl1pPr algn="ctr">
              <a:defRPr>
                <a:solidFill>
                  <a:schemeClr val="bg1"/>
                </a:solidFill>
              </a:defRPr>
            </a:lvl1pPr>
          </a:lstStyle>
          <a:p>
            <a:r>
              <a:rPr lang="en-US"/>
              <a:t>Click to edit Master title style</a:t>
            </a:r>
          </a:p>
        </p:txBody>
      </p:sp>
      <p:sp>
        <p:nvSpPr>
          <p:cNvPr id="9" name="Slide Number Placeholder 8">
            <a:extLst>
              <a:ext uri="{FF2B5EF4-FFF2-40B4-BE49-F238E27FC236}">
                <a16:creationId xmlns:a16="http://schemas.microsoft.com/office/drawing/2014/main" id="{6B54C622-8EF1-4AE4-AB25-19D71A5C547C}"/>
              </a:ext>
            </a:extLst>
          </p:cNvPr>
          <p:cNvSpPr>
            <a:spLocks noGrp="1"/>
          </p:cNvSpPr>
          <p:nvPr>
            <p:ph type="sldNum" sz="quarter" idx="12"/>
          </p:nvPr>
        </p:nvSpPr>
        <p:spPr/>
        <p:txBody>
          <a:bodyPr/>
          <a:lstStyle/>
          <a:p>
            <a:fld id="{03DC2DEF-D2FE-4B45-ABA4-9F153FD1C98A}" type="slidenum">
              <a:rPr lang="en-US" smtClean="0"/>
              <a:t>‹#›</a:t>
            </a:fld>
            <a:endParaRPr lang="en-US"/>
          </a:p>
        </p:txBody>
      </p:sp>
      <p:sp>
        <p:nvSpPr>
          <p:cNvPr id="5" name="Text Placeholder 4">
            <a:extLst>
              <a:ext uri="{FF2B5EF4-FFF2-40B4-BE49-F238E27FC236}">
                <a16:creationId xmlns:a16="http://schemas.microsoft.com/office/drawing/2014/main" id="{BA2A6524-3EAC-4E27-BF8E-8F87E480F902}"/>
              </a:ext>
            </a:extLst>
          </p:cNvPr>
          <p:cNvSpPr>
            <a:spLocks noGrp="1"/>
          </p:cNvSpPr>
          <p:nvPr>
            <p:ph type="body" sz="quarter" idx="3"/>
          </p:nvPr>
        </p:nvSpPr>
        <p:spPr>
          <a:xfrm>
            <a:off x="4696348" y="2725833"/>
            <a:ext cx="4222624" cy="388843"/>
          </a:xfrm>
        </p:spPr>
        <p:txBody>
          <a:bodyPr anchor="ctr">
            <a:normAutofit/>
          </a:bodyPr>
          <a:lstStyle>
            <a:lvl1pPr marL="0" indent="0">
              <a:buNone/>
              <a:defRPr sz="1500" b="1">
                <a:solidFill>
                  <a:schemeClr val="tx1"/>
                </a:solidFill>
                <a:latin typeface="+mj-l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61FB94EC-1786-4ACB-B9A8-28216C7AB699}"/>
              </a:ext>
            </a:extLst>
          </p:cNvPr>
          <p:cNvSpPr>
            <a:spLocks noGrp="1"/>
          </p:cNvSpPr>
          <p:nvPr>
            <p:ph sz="quarter" idx="4"/>
          </p:nvPr>
        </p:nvSpPr>
        <p:spPr>
          <a:xfrm>
            <a:off x="4696348" y="3185491"/>
            <a:ext cx="4222624" cy="1465091"/>
          </a:xfrm>
        </p:spPr>
        <p:txBody>
          <a:bodyPr>
            <a:normAutofit/>
          </a:bodyPr>
          <a:lstStyle>
            <a:lvl1pPr>
              <a:defRPr sz="1350">
                <a:solidFill>
                  <a:schemeClr val="tx1"/>
                </a:solidFill>
              </a:defRPr>
            </a:lvl1pPr>
            <a:lvl2pPr>
              <a:defRPr sz="1200">
                <a:solidFill>
                  <a:schemeClr val="tx1"/>
                </a:solidFill>
              </a:defRPr>
            </a:lvl2pPr>
            <a:lvl3pPr>
              <a:defRPr sz="1050">
                <a:solidFill>
                  <a:schemeClr val="tx1"/>
                </a:solidFill>
              </a:defRPr>
            </a:lvl3pPr>
            <a:lvl4pPr>
              <a:defRPr sz="900">
                <a:solidFill>
                  <a:schemeClr val="tx1"/>
                </a:solidFill>
              </a:defRPr>
            </a:lvl4pPr>
            <a:lvl5pPr>
              <a:defRPr sz="9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ext Placeholder 2">
            <a:extLst>
              <a:ext uri="{FF2B5EF4-FFF2-40B4-BE49-F238E27FC236}">
                <a16:creationId xmlns:a16="http://schemas.microsoft.com/office/drawing/2014/main" id="{9DA658D4-2F70-44A3-A7C3-BF6A1D7BE2A9}"/>
              </a:ext>
            </a:extLst>
          </p:cNvPr>
          <p:cNvSpPr>
            <a:spLocks noGrp="1"/>
          </p:cNvSpPr>
          <p:nvPr>
            <p:ph type="body" idx="1"/>
          </p:nvPr>
        </p:nvSpPr>
        <p:spPr>
          <a:xfrm>
            <a:off x="278607" y="2725833"/>
            <a:ext cx="4186548" cy="388843"/>
          </a:xfrm>
        </p:spPr>
        <p:txBody>
          <a:bodyPr anchor="ctr"/>
          <a:lstStyle>
            <a:lvl1pPr marL="0" indent="0">
              <a:buNone/>
              <a:defRPr sz="1500" b="1">
                <a:solidFill>
                  <a:schemeClr val="tx1"/>
                </a:solidFill>
                <a:latin typeface="+mj-l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CDF57B0C-62A3-4053-936D-9841C7D76D8B}"/>
              </a:ext>
            </a:extLst>
          </p:cNvPr>
          <p:cNvSpPr>
            <a:spLocks noGrp="1"/>
          </p:cNvSpPr>
          <p:nvPr>
            <p:ph sz="half" idx="2"/>
          </p:nvPr>
        </p:nvSpPr>
        <p:spPr>
          <a:xfrm>
            <a:off x="278607" y="3185491"/>
            <a:ext cx="4186548" cy="1465091"/>
          </a:xfrm>
        </p:spPr>
        <p:txBody>
          <a:bodyPr>
            <a:normAutofit/>
          </a:bodyPr>
          <a:lstStyle>
            <a:lvl1pPr>
              <a:defRPr sz="1350">
                <a:solidFill>
                  <a:schemeClr val="tx1"/>
                </a:solidFill>
              </a:defRPr>
            </a:lvl1pPr>
            <a:lvl2pPr>
              <a:defRPr sz="1200">
                <a:solidFill>
                  <a:schemeClr val="tx1"/>
                </a:solidFill>
              </a:defRPr>
            </a:lvl2pPr>
            <a:lvl3pPr>
              <a:defRPr sz="1050">
                <a:solidFill>
                  <a:schemeClr val="tx1"/>
                </a:solidFill>
              </a:defRPr>
            </a:lvl3pPr>
            <a:lvl4pPr>
              <a:defRPr sz="900">
                <a:solidFill>
                  <a:schemeClr val="tx1"/>
                </a:solidFill>
              </a:defRPr>
            </a:lvl4pPr>
            <a:lvl5pPr>
              <a:defRPr sz="9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6">
            <a:extLst>
              <a:ext uri="{FF2B5EF4-FFF2-40B4-BE49-F238E27FC236}">
                <a16:creationId xmlns:a16="http://schemas.microsoft.com/office/drawing/2014/main" id="{16CD8AAD-701B-4F23-AB47-6FC680787135}"/>
              </a:ext>
            </a:extLst>
          </p:cNvPr>
          <p:cNvSpPr>
            <a:spLocks noGrp="1"/>
          </p:cNvSpPr>
          <p:nvPr>
            <p:ph type="pic" sz="quarter" idx="13"/>
          </p:nvPr>
        </p:nvSpPr>
        <p:spPr>
          <a:xfrm>
            <a:off x="278607" y="1195389"/>
            <a:ext cx="4186548" cy="1447177"/>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
        <p:nvSpPr>
          <p:cNvPr id="16" name="Picture Placeholder 6">
            <a:extLst>
              <a:ext uri="{FF2B5EF4-FFF2-40B4-BE49-F238E27FC236}">
                <a16:creationId xmlns:a16="http://schemas.microsoft.com/office/drawing/2014/main" id="{2B9551A7-E41A-4D0E-925B-71270CA0F339}"/>
              </a:ext>
            </a:extLst>
          </p:cNvPr>
          <p:cNvSpPr>
            <a:spLocks noGrp="1"/>
          </p:cNvSpPr>
          <p:nvPr>
            <p:ph type="pic" sz="quarter" idx="14"/>
          </p:nvPr>
        </p:nvSpPr>
        <p:spPr>
          <a:xfrm>
            <a:off x="4711304" y="1195388"/>
            <a:ext cx="4186548" cy="1447177"/>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Tree>
    <p:extLst>
      <p:ext uri="{BB962C8B-B14F-4D97-AF65-F5344CB8AC3E}">
        <p14:creationId xmlns:p14="http://schemas.microsoft.com/office/powerpoint/2010/main" val="4186531635"/>
      </p:ext>
    </p:extLst>
  </p:cSld>
  <p:clrMapOvr>
    <a:masterClrMapping/>
  </p:clrMapOvr>
</p:sldLayout>
</file>

<file path=ppt/slideLayouts/slideLayout232.xml><?xml version="1.0" encoding="utf-8"?>
<p:sldLayout xmlns:a="http://schemas.openxmlformats.org/drawingml/2006/main" xmlns:r="http://schemas.openxmlformats.org/officeDocument/2006/relationships" xmlns:p="http://schemas.openxmlformats.org/presentationml/2006/main" preserve="1" userDrawn="1">
  <p:cSld name="4_Comparison">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990C1024-E4C7-44C6-ADC4-870B3D482C3F}"/>
              </a:ext>
            </a:extLst>
          </p:cNvPr>
          <p:cNvSpPr/>
          <p:nvPr userDrawn="1"/>
        </p:nvSpPr>
        <p:spPr>
          <a:xfrm>
            <a:off x="4830959" y="2821291"/>
            <a:ext cx="4085100" cy="1800716"/>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7" name="Rectangle 6">
            <a:extLst>
              <a:ext uri="{FF2B5EF4-FFF2-40B4-BE49-F238E27FC236}">
                <a16:creationId xmlns:a16="http://schemas.microsoft.com/office/drawing/2014/main" id="{4DB43705-0B3F-4F77-A8BB-08EC09D36A56}"/>
              </a:ext>
            </a:extLst>
          </p:cNvPr>
          <p:cNvSpPr/>
          <p:nvPr userDrawn="1"/>
        </p:nvSpPr>
        <p:spPr>
          <a:xfrm>
            <a:off x="278606" y="953692"/>
            <a:ext cx="4083844" cy="180071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 name="Title 1">
            <a:extLst>
              <a:ext uri="{FF2B5EF4-FFF2-40B4-BE49-F238E27FC236}">
                <a16:creationId xmlns:a16="http://schemas.microsoft.com/office/drawing/2014/main" id="{9B2BA5B3-8B1C-4C1C-B4EB-C9A8AC24AEDE}"/>
              </a:ext>
            </a:extLst>
          </p:cNvPr>
          <p:cNvSpPr>
            <a:spLocks noGrp="1"/>
          </p:cNvSpPr>
          <p:nvPr>
            <p:ph type="title"/>
          </p:nvPr>
        </p:nvSpPr>
        <p:spPr>
          <a:xfrm>
            <a:off x="278607" y="195264"/>
            <a:ext cx="8640365" cy="566737"/>
          </a:xfrm>
        </p:spPr>
        <p:txBody>
          <a:bodyPr/>
          <a:lstStyle>
            <a:lvl1pPr algn="l">
              <a:defRPr>
                <a:solidFill>
                  <a:schemeClr val="tx1"/>
                </a:solidFill>
              </a:defRPr>
            </a:lvl1pPr>
          </a:lstStyle>
          <a:p>
            <a:r>
              <a:rPr lang="en-US"/>
              <a:t>Click to edit Master title style</a:t>
            </a:r>
          </a:p>
        </p:txBody>
      </p:sp>
      <p:sp>
        <p:nvSpPr>
          <p:cNvPr id="9" name="Slide Number Placeholder 8">
            <a:extLst>
              <a:ext uri="{FF2B5EF4-FFF2-40B4-BE49-F238E27FC236}">
                <a16:creationId xmlns:a16="http://schemas.microsoft.com/office/drawing/2014/main" id="{6B54C622-8EF1-4AE4-AB25-19D71A5C547C}"/>
              </a:ext>
            </a:extLst>
          </p:cNvPr>
          <p:cNvSpPr>
            <a:spLocks noGrp="1"/>
          </p:cNvSpPr>
          <p:nvPr>
            <p:ph type="sldNum" sz="quarter" idx="12"/>
          </p:nvPr>
        </p:nvSpPr>
        <p:spPr/>
        <p:txBody>
          <a:bodyPr/>
          <a:lstStyle/>
          <a:p>
            <a:fld id="{03DC2DEF-D2FE-4B45-ABA4-9F153FD1C98A}" type="slidenum">
              <a:rPr lang="en-US" smtClean="0"/>
              <a:t>‹#›</a:t>
            </a:fld>
            <a:endParaRPr lang="en-US"/>
          </a:p>
        </p:txBody>
      </p:sp>
      <p:sp>
        <p:nvSpPr>
          <p:cNvPr id="5" name="Text Placeholder 4">
            <a:extLst>
              <a:ext uri="{FF2B5EF4-FFF2-40B4-BE49-F238E27FC236}">
                <a16:creationId xmlns:a16="http://schemas.microsoft.com/office/drawing/2014/main" id="{BA2A6524-3EAC-4E27-BF8E-8F87E480F902}"/>
              </a:ext>
            </a:extLst>
          </p:cNvPr>
          <p:cNvSpPr>
            <a:spLocks noGrp="1"/>
          </p:cNvSpPr>
          <p:nvPr>
            <p:ph type="body" sz="quarter" idx="3"/>
          </p:nvPr>
        </p:nvSpPr>
        <p:spPr>
          <a:xfrm>
            <a:off x="4957627" y="2967530"/>
            <a:ext cx="3831766" cy="388843"/>
          </a:xfrm>
        </p:spPr>
        <p:txBody>
          <a:bodyPr anchor="ctr">
            <a:normAutofit/>
          </a:bodyPr>
          <a:lstStyle>
            <a:lvl1pPr marL="0" indent="0">
              <a:buNone/>
              <a:defRPr sz="1500" b="1">
                <a:solidFill>
                  <a:schemeClr val="bg1"/>
                </a:solidFill>
                <a:latin typeface="+mj-l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61FB94EC-1786-4ACB-B9A8-28216C7AB699}"/>
              </a:ext>
            </a:extLst>
          </p:cNvPr>
          <p:cNvSpPr>
            <a:spLocks noGrp="1"/>
          </p:cNvSpPr>
          <p:nvPr>
            <p:ph sz="quarter" idx="4"/>
          </p:nvPr>
        </p:nvSpPr>
        <p:spPr>
          <a:xfrm>
            <a:off x="4957627" y="3427188"/>
            <a:ext cx="3831766" cy="1059088"/>
          </a:xfrm>
        </p:spPr>
        <p:txBody>
          <a:bodyPr>
            <a:normAutofit/>
          </a:bodyPr>
          <a:lstStyle>
            <a:lvl1pPr>
              <a:defRPr sz="1200">
                <a:solidFill>
                  <a:schemeClr val="bg1"/>
                </a:solidFill>
              </a:defRPr>
            </a:lvl1pPr>
            <a:lvl2pPr>
              <a:defRPr sz="1050">
                <a:solidFill>
                  <a:schemeClr val="bg1"/>
                </a:solidFill>
              </a:defRPr>
            </a:lvl2pPr>
            <a:lvl3pPr>
              <a:defRPr sz="900">
                <a:solidFill>
                  <a:schemeClr val="bg1"/>
                </a:solidFill>
              </a:defRPr>
            </a:lvl3pPr>
            <a:lvl4pPr>
              <a:defRPr sz="825">
                <a:solidFill>
                  <a:schemeClr val="bg1"/>
                </a:solidFill>
              </a:defRPr>
            </a:lvl4pPr>
            <a:lvl5pPr>
              <a:defRPr sz="825">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ext Placeholder 2">
            <a:extLst>
              <a:ext uri="{FF2B5EF4-FFF2-40B4-BE49-F238E27FC236}">
                <a16:creationId xmlns:a16="http://schemas.microsoft.com/office/drawing/2014/main" id="{9DA658D4-2F70-44A3-A7C3-BF6A1D7BE2A9}"/>
              </a:ext>
            </a:extLst>
          </p:cNvPr>
          <p:cNvSpPr>
            <a:spLocks noGrp="1"/>
          </p:cNvSpPr>
          <p:nvPr>
            <p:ph type="body" idx="1"/>
          </p:nvPr>
        </p:nvSpPr>
        <p:spPr>
          <a:xfrm>
            <a:off x="404877" y="1097058"/>
            <a:ext cx="3831300" cy="388843"/>
          </a:xfrm>
        </p:spPr>
        <p:txBody>
          <a:bodyPr anchor="ctr"/>
          <a:lstStyle>
            <a:lvl1pPr marL="0" indent="0">
              <a:buNone/>
              <a:defRPr sz="1500" b="1">
                <a:solidFill>
                  <a:schemeClr val="bg1"/>
                </a:solidFill>
                <a:latin typeface="+mj-l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CDF57B0C-62A3-4053-936D-9841C7D76D8B}"/>
              </a:ext>
            </a:extLst>
          </p:cNvPr>
          <p:cNvSpPr>
            <a:spLocks noGrp="1"/>
          </p:cNvSpPr>
          <p:nvPr>
            <p:ph sz="half" idx="2"/>
          </p:nvPr>
        </p:nvSpPr>
        <p:spPr>
          <a:xfrm>
            <a:off x="404877" y="1556716"/>
            <a:ext cx="3831300" cy="1043610"/>
          </a:xfrm>
        </p:spPr>
        <p:txBody>
          <a:bodyPr>
            <a:normAutofit/>
          </a:bodyPr>
          <a:lstStyle>
            <a:lvl1pPr>
              <a:defRPr sz="1200">
                <a:solidFill>
                  <a:schemeClr val="bg1"/>
                </a:solidFill>
              </a:defRPr>
            </a:lvl1pPr>
            <a:lvl2pPr>
              <a:defRPr sz="1050">
                <a:solidFill>
                  <a:schemeClr val="bg1"/>
                </a:solidFill>
              </a:defRPr>
            </a:lvl2pPr>
            <a:lvl3pPr>
              <a:defRPr sz="900">
                <a:solidFill>
                  <a:schemeClr val="bg1"/>
                </a:solidFill>
              </a:defRPr>
            </a:lvl3pPr>
            <a:lvl4pPr>
              <a:defRPr sz="825">
                <a:solidFill>
                  <a:schemeClr val="bg1"/>
                </a:solidFill>
              </a:defRPr>
            </a:lvl4pPr>
            <a:lvl5pPr>
              <a:defRPr sz="825">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Picture Placeholder 6">
            <a:extLst>
              <a:ext uri="{FF2B5EF4-FFF2-40B4-BE49-F238E27FC236}">
                <a16:creationId xmlns:a16="http://schemas.microsoft.com/office/drawing/2014/main" id="{9DFBCB44-5019-402B-BEC3-12F7F5526F0E}"/>
              </a:ext>
            </a:extLst>
          </p:cNvPr>
          <p:cNvSpPr>
            <a:spLocks noGrp="1"/>
          </p:cNvSpPr>
          <p:nvPr>
            <p:ph type="pic" sz="quarter" idx="13"/>
          </p:nvPr>
        </p:nvSpPr>
        <p:spPr>
          <a:xfrm>
            <a:off x="4410076" y="953692"/>
            <a:ext cx="4509000" cy="1800716"/>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
        <p:nvSpPr>
          <p:cNvPr id="18" name="Picture Placeholder 6">
            <a:extLst>
              <a:ext uri="{FF2B5EF4-FFF2-40B4-BE49-F238E27FC236}">
                <a16:creationId xmlns:a16="http://schemas.microsoft.com/office/drawing/2014/main" id="{8CD826C9-080C-4638-B261-376BD8B31622}"/>
              </a:ext>
            </a:extLst>
          </p:cNvPr>
          <p:cNvSpPr>
            <a:spLocks noGrp="1"/>
          </p:cNvSpPr>
          <p:nvPr>
            <p:ph type="pic" sz="quarter" idx="14"/>
          </p:nvPr>
        </p:nvSpPr>
        <p:spPr>
          <a:xfrm>
            <a:off x="278606" y="2818702"/>
            <a:ext cx="4508850" cy="1800716"/>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Tree>
    <p:extLst>
      <p:ext uri="{BB962C8B-B14F-4D97-AF65-F5344CB8AC3E}">
        <p14:creationId xmlns:p14="http://schemas.microsoft.com/office/powerpoint/2010/main" val="1544155700"/>
      </p:ext>
    </p:extLst>
  </p:cSld>
  <p:clrMapOvr>
    <a:masterClrMapping/>
  </p:clrMapOvr>
</p:sldLayout>
</file>

<file path=ppt/slideLayouts/slideLayout23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B3C88-F13B-4B5F-920D-B4EFFAA592E5}"/>
              </a:ext>
            </a:extLst>
          </p:cNvPr>
          <p:cNvSpPr>
            <a:spLocks noGrp="1"/>
          </p:cNvSpPr>
          <p:nvPr>
            <p:ph type="title"/>
          </p:nvPr>
        </p:nvSpPr>
        <p:spPr/>
        <p:txBody>
          <a:bodyPr/>
          <a:lstStyle/>
          <a:p>
            <a:r>
              <a:rPr lang="en-US"/>
              <a:t>Click to edit Master title style</a:t>
            </a:r>
          </a:p>
        </p:txBody>
      </p:sp>
      <p:sp>
        <p:nvSpPr>
          <p:cNvPr id="5" name="Slide Number Placeholder 4">
            <a:extLst>
              <a:ext uri="{FF2B5EF4-FFF2-40B4-BE49-F238E27FC236}">
                <a16:creationId xmlns:a16="http://schemas.microsoft.com/office/drawing/2014/main" id="{6E5460C4-49C1-4270-BC58-5EEBC77615CD}"/>
              </a:ext>
            </a:extLst>
          </p:cNvPr>
          <p:cNvSpPr>
            <a:spLocks noGrp="1"/>
          </p:cNvSpPr>
          <p:nvPr>
            <p:ph type="sldNum" sz="quarter" idx="12"/>
          </p:nvPr>
        </p:nvSpPr>
        <p:spPr/>
        <p:txBody>
          <a:bodyPr/>
          <a:lstStyle/>
          <a:p>
            <a:fld id="{03DC2DEF-D2FE-4B45-ABA4-9F153FD1C98A}" type="slidenum">
              <a:rPr lang="en-US" smtClean="0"/>
              <a:t>‹#›</a:t>
            </a:fld>
            <a:endParaRPr lang="en-US"/>
          </a:p>
        </p:txBody>
      </p:sp>
      <p:sp>
        <p:nvSpPr>
          <p:cNvPr id="4" name="Picture Placeholder 6">
            <a:extLst>
              <a:ext uri="{FF2B5EF4-FFF2-40B4-BE49-F238E27FC236}">
                <a16:creationId xmlns:a16="http://schemas.microsoft.com/office/drawing/2014/main" id="{7E138685-E3C5-48A4-8460-3BEDDDEDA6AD}"/>
              </a:ext>
            </a:extLst>
          </p:cNvPr>
          <p:cNvSpPr>
            <a:spLocks noGrp="1"/>
          </p:cNvSpPr>
          <p:nvPr>
            <p:ph type="pic" sz="quarter" idx="13"/>
          </p:nvPr>
        </p:nvSpPr>
        <p:spPr>
          <a:xfrm>
            <a:off x="278607" y="925116"/>
            <a:ext cx="4179094" cy="2980134"/>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
        <p:nvSpPr>
          <p:cNvPr id="6" name="Picture Placeholder 6">
            <a:extLst>
              <a:ext uri="{FF2B5EF4-FFF2-40B4-BE49-F238E27FC236}">
                <a16:creationId xmlns:a16="http://schemas.microsoft.com/office/drawing/2014/main" id="{B6811C8C-D1DA-4EE5-888B-A30D6285BA5D}"/>
              </a:ext>
            </a:extLst>
          </p:cNvPr>
          <p:cNvSpPr>
            <a:spLocks noGrp="1"/>
          </p:cNvSpPr>
          <p:nvPr>
            <p:ph type="pic" sz="quarter" idx="14"/>
          </p:nvPr>
        </p:nvSpPr>
        <p:spPr>
          <a:xfrm>
            <a:off x="4739878" y="1670447"/>
            <a:ext cx="4179094" cy="2980134"/>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
        <p:nvSpPr>
          <p:cNvPr id="7" name="Rectangle 6">
            <a:extLst>
              <a:ext uri="{FF2B5EF4-FFF2-40B4-BE49-F238E27FC236}">
                <a16:creationId xmlns:a16="http://schemas.microsoft.com/office/drawing/2014/main" id="{85661614-E5E5-43DF-A12A-7BE84E58EE3B}"/>
              </a:ext>
            </a:extLst>
          </p:cNvPr>
          <p:cNvSpPr/>
          <p:nvPr userDrawn="1"/>
        </p:nvSpPr>
        <p:spPr>
          <a:xfrm>
            <a:off x="278607" y="3953821"/>
            <a:ext cx="4179094" cy="69676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8" name="Rectangle 7">
            <a:extLst>
              <a:ext uri="{FF2B5EF4-FFF2-40B4-BE49-F238E27FC236}">
                <a16:creationId xmlns:a16="http://schemas.microsoft.com/office/drawing/2014/main" id="{9161B260-71A2-402A-A38D-FE2C484B7F99}"/>
              </a:ext>
            </a:extLst>
          </p:cNvPr>
          <p:cNvSpPr/>
          <p:nvPr userDrawn="1"/>
        </p:nvSpPr>
        <p:spPr>
          <a:xfrm>
            <a:off x="4739877" y="925117"/>
            <a:ext cx="4179094" cy="69676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9" name="Text Placeholder 8">
            <a:extLst>
              <a:ext uri="{FF2B5EF4-FFF2-40B4-BE49-F238E27FC236}">
                <a16:creationId xmlns:a16="http://schemas.microsoft.com/office/drawing/2014/main" id="{B15B70BB-4776-4914-92C9-092579FD6EBE}"/>
              </a:ext>
            </a:extLst>
          </p:cNvPr>
          <p:cNvSpPr>
            <a:spLocks noGrp="1"/>
          </p:cNvSpPr>
          <p:nvPr>
            <p:ph type="body" sz="quarter" idx="15" hasCustomPrompt="1"/>
          </p:nvPr>
        </p:nvSpPr>
        <p:spPr>
          <a:xfrm>
            <a:off x="401240" y="4035500"/>
            <a:ext cx="3933825" cy="533400"/>
          </a:xfrm>
        </p:spPr>
        <p:txBody>
          <a:bodyPr anchor="ctr">
            <a:noAutofit/>
          </a:bodyPr>
          <a:lstStyle>
            <a:lvl1pPr marL="0" indent="0" algn="ctr">
              <a:buNone/>
              <a:defRPr sz="1800" b="1">
                <a:solidFill>
                  <a:schemeClr val="bg1"/>
                </a:solidFill>
                <a:latin typeface="+mj-lt"/>
              </a:defRPr>
            </a:lvl1pPr>
            <a:lvl2pPr marL="342900" indent="0">
              <a:buNone/>
              <a:defRPr sz="1500"/>
            </a:lvl2pPr>
            <a:lvl3pPr marL="685800" indent="0">
              <a:buNone/>
              <a:defRPr sz="1350"/>
            </a:lvl3pPr>
            <a:lvl4pPr marL="1028700" indent="0">
              <a:buNone/>
              <a:defRPr sz="1200"/>
            </a:lvl4pPr>
            <a:lvl5pPr marL="1371600" indent="0">
              <a:buNone/>
              <a:defRPr sz="1200"/>
            </a:lvl5pPr>
          </a:lstStyle>
          <a:p>
            <a:pPr lvl="0"/>
            <a:r>
              <a:rPr lang="en-US"/>
              <a:t>Add your text here</a:t>
            </a:r>
          </a:p>
        </p:txBody>
      </p:sp>
      <p:sp>
        <p:nvSpPr>
          <p:cNvPr id="10" name="Text Placeholder 8">
            <a:extLst>
              <a:ext uri="{FF2B5EF4-FFF2-40B4-BE49-F238E27FC236}">
                <a16:creationId xmlns:a16="http://schemas.microsoft.com/office/drawing/2014/main" id="{58899736-796A-4B23-9534-D8784DD9A238}"/>
              </a:ext>
            </a:extLst>
          </p:cNvPr>
          <p:cNvSpPr>
            <a:spLocks noGrp="1"/>
          </p:cNvSpPr>
          <p:nvPr>
            <p:ph type="body" sz="quarter" idx="16" hasCustomPrompt="1"/>
          </p:nvPr>
        </p:nvSpPr>
        <p:spPr>
          <a:xfrm>
            <a:off x="4862511" y="1006796"/>
            <a:ext cx="3933825" cy="533400"/>
          </a:xfrm>
        </p:spPr>
        <p:txBody>
          <a:bodyPr anchor="ctr">
            <a:noAutofit/>
          </a:bodyPr>
          <a:lstStyle>
            <a:lvl1pPr marL="0" indent="0" algn="ctr">
              <a:buNone/>
              <a:defRPr sz="1800" b="1">
                <a:solidFill>
                  <a:schemeClr val="bg1"/>
                </a:solidFill>
                <a:latin typeface="+mj-lt"/>
              </a:defRPr>
            </a:lvl1pPr>
            <a:lvl2pPr marL="342900" indent="0">
              <a:buNone/>
              <a:defRPr sz="1500"/>
            </a:lvl2pPr>
            <a:lvl3pPr marL="685800" indent="0">
              <a:buNone/>
              <a:defRPr sz="1350"/>
            </a:lvl3pPr>
            <a:lvl4pPr marL="1028700" indent="0">
              <a:buNone/>
              <a:defRPr sz="1200"/>
            </a:lvl4pPr>
            <a:lvl5pPr marL="1371600" indent="0">
              <a:buNone/>
              <a:defRPr sz="1200"/>
            </a:lvl5pPr>
          </a:lstStyle>
          <a:p>
            <a:pPr lvl="0"/>
            <a:r>
              <a:rPr lang="en-US"/>
              <a:t>Add your text here</a:t>
            </a:r>
          </a:p>
        </p:txBody>
      </p:sp>
    </p:spTree>
    <p:extLst>
      <p:ext uri="{BB962C8B-B14F-4D97-AF65-F5344CB8AC3E}">
        <p14:creationId xmlns:p14="http://schemas.microsoft.com/office/powerpoint/2010/main" val="1091584388"/>
      </p:ext>
    </p:extLst>
  </p:cSld>
  <p:clrMapOvr>
    <a:masterClrMapping/>
  </p:clrMapOvr>
</p:sldLayout>
</file>

<file path=ppt/slideLayouts/slideLayout234.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565E0AE-C9AC-4E26-B4A4-DDEE620D8979}"/>
              </a:ext>
            </a:extLst>
          </p:cNvPr>
          <p:cNvSpPr/>
          <p:nvPr userDrawn="1"/>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9" name="Text Placeholder 8">
            <a:extLst>
              <a:ext uri="{FF2B5EF4-FFF2-40B4-BE49-F238E27FC236}">
                <a16:creationId xmlns:a16="http://schemas.microsoft.com/office/drawing/2014/main" id="{B15B70BB-4776-4914-92C9-092579FD6EBE}"/>
              </a:ext>
            </a:extLst>
          </p:cNvPr>
          <p:cNvSpPr>
            <a:spLocks noGrp="1"/>
          </p:cNvSpPr>
          <p:nvPr>
            <p:ph type="body" sz="quarter" idx="15" hasCustomPrompt="1"/>
          </p:nvPr>
        </p:nvSpPr>
        <p:spPr>
          <a:xfrm>
            <a:off x="485774" y="3388046"/>
            <a:ext cx="4029072" cy="533400"/>
          </a:xfrm>
        </p:spPr>
        <p:txBody>
          <a:bodyPr anchor="ctr">
            <a:noAutofit/>
          </a:bodyPr>
          <a:lstStyle>
            <a:lvl1pPr marL="0" indent="0" algn="ctr">
              <a:buNone/>
              <a:defRPr sz="1800" b="1">
                <a:solidFill>
                  <a:schemeClr val="tx1"/>
                </a:solidFill>
                <a:latin typeface="+mj-lt"/>
              </a:defRPr>
            </a:lvl1pPr>
            <a:lvl2pPr marL="342900" indent="0">
              <a:buNone/>
              <a:defRPr sz="1500"/>
            </a:lvl2pPr>
            <a:lvl3pPr marL="685800" indent="0">
              <a:buNone/>
              <a:defRPr sz="1350"/>
            </a:lvl3pPr>
            <a:lvl4pPr marL="1028700" indent="0">
              <a:buNone/>
              <a:defRPr sz="1200"/>
            </a:lvl4pPr>
            <a:lvl5pPr marL="1371600" indent="0">
              <a:buNone/>
              <a:defRPr sz="1200"/>
            </a:lvl5pPr>
          </a:lstStyle>
          <a:p>
            <a:pPr lvl="0"/>
            <a:r>
              <a:rPr lang="en-US"/>
              <a:t>Add your text here</a:t>
            </a:r>
          </a:p>
        </p:txBody>
      </p:sp>
      <p:sp>
        <p:nvSpPr>
          <p:cNvPr id="10" name="Text Placeholder 8">
            <a:extLst>
              <a:ext uri="{FF2B5EF4-FFF2-40B4-BE49-F238E27FC236}">
                <a16:creationId xmlns:a16="http://schemas.microsoft.com/office/drawing/2014/main" id="{58899736-796A-4B23-9534-D8784DD9A238}"/>
              </a:ext>
            </a:extLst>
          </p:cNvPr>
          <p:cNvSpPr>
            <a:spLocks noGrp="1"/>
          </p:cNvSpPr>
          <p:nvPr>
            <p:ph type="body" sz="quarter" idx="16" hasCustomPrompt="1"/>
          </p:nvPr>
        </p:nvSpPr>
        <p:spPr>
          <a:xfrm>
            <a:off x="4691062" y="1231579"/>
            <a:ext cx="4029072" cy="533400"/>
          </a:xfrm>
        </p:spPr>
        <p:txBody>
          <a:bodyPr anchor="ctr">
            <a:noAutofit/>
          </a:bodyPr>
          <a:lstStyle>
            <a:lvl1pPr marL="0" indent="0" algn="ctr">
              <a:buNone/>
              <a:defRPr sz="1800" b="1">
                <a:solidFill>
                  <a:schemeClr val="tx1"/>
                </a:solidFill>
                <a:latin typeface="+mj-lt"/>
              </a:defRPr>
            </a:lvl1pPr>
            <a:lvl2pPr marL="342900" indent="0">
              <a:buNone/>
              <a:defRPr sz="1500"/>
            </a:lvl2pPr>
            <a:lvl3pPr marL="685800" indent="0">
              <a:buNone/>
              <a:defRPr sz="1350"/>
            </a:lvl3pPr>
            <a:lvl4pPr marL="1028700" indent="0">
              <a:buNone/>
              <a:defRPr sz="1200"/>
            </a:lvl4pPr>
            <a:lvl5pPr marL="1371600" indent="0">
              <a:buNone/>
              <a:defRPr sz="1200"/>
            </a:lvl5pPr>
          </a:lstStyle>
          <a:p>
            <a:pPr lvl="0"/>
            <a:r>
              <a:rPr lang="en-US"/>
              <a:t>Add your text here</a:t>
            </a:r>
          </a:p>
        </p:txBody>
      </p:sp>
      <p:sp>
        <p:nvSpPr>
          <p:cNvPr id="12" name="Rectangle 11">
            <a:extLst>
              <a:ext uri="{FF2B5EF4-FFF2-40B4-BE49-F238E27FC236}">
                <a16:creationId xmlns:a16="http://schemas.microsoft.com/office/drawing/2014/main" id="{6F023CF6-0A85-4867-A5CF-F75DDBC4C20A}"/>
              </a:ext>
            </a:extLst>
          </p:cNvPr>
          <p:cNvSpPr/>
          <p:nvPr userDrawn="1"/>
        </p:nvSpPr>
        <p:spPr>
          <a:xfrm>
            <a:off x="0" y="0"/>
            <a:ext cx="1390649" cy="131445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3" name="Rectangle 12">
            <a:extLst>
              <a:ext uri="{FF2B5EF4-FFF2-40B4-BE49-F238E27FC236}">
                <a16:creationId xmlns:a16="http://schemas.microsoft.com/office/drawing/2014/main" id="{AF9F3577-4130-4F32-9302-DA8838D30560}"/>
              </a:ext>
            </a:extLst>
          </p:cNvPr>
          <p:cNvSpPr/>
          <p:nvPr userDrawn="1"/>
        </p:nvSpPr>
        <p:spPr>
          <a:xfrm>
            <a:off x="7753351" y="3841911"/>
            <a:ext cx="1390649" cy="131445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4" name="Picture Placeholder 6">
            <a:extLst>
              <a:ext uri="{FF2B5EF4-FFF2-40B4-BE49-F238E27FC236}">
                <a16:creationId xmlns:a16="http://schemas.microsoft.com/office/drawing/2014/main" id="{7E138685-E3C5-48A4-8460-3BEDDDEDA6AD}"/>
              </a:ext>
            </a:extLst>
          </p:cNvPr>
          <p:cNvSpPr>
            <a:spLocks noGrp="1"/>
          </p:cNvSpPr>
          <p:nvPr>
            <p:ph type="pic" sz="quarter" idx="13"/>
          </p:nvPr>
        </p:nvSpPr>
        <p:spPr>
          <a:xfrm>
            <a:off x="485775" y="428626"/>
            <a:ext cx="4029073" cy="2879885"/>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
        <p:nvSpPr>
          <p:cNvPr id="6" name="Picture Placeholder 6">
            <a:extLst>
              <a:ext uri="{FF2B5EF4-FFF2-40B4-BE49-F238E27FC236}">
                <a16:creationId xmlns:a16="http://schemas.microsoft.com/office/drawing/2014/main" id="{B6811C8C-D1DA-4EE5-888B-A30D6285BA5D}"/>
              </a:ext>
            </a:extLst>
          </p:cNvPr>
          <p:cNvSpPr>
            <a:spLocks noGrp="1"/>
          </p:cNvSpPr>
          <p:nvPr>
            <p:ph type="pic" sz="quarter" idx="14"/>
          </p:nvPr>
        </p:nvSpPr>
        <p:spPr>
          <a:xfrm>
            <a:off x="4691061" y="1822129"/>
            <a:ext cx="4029073" cy="2892746"/>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Tree>
    <p:extLst>
      <p:ext uri="{BB962C8B-B14F-4D97-AF65-F5344CB8AC3E}">
        <p14:creationId xmlns:p14="http://schemas.microsoft.com/office/powerpoint/2010/main" val="2210070502"/>
      </p:ext>
    </p:extLst>
  </p:cSld>
  <p:clrMapOvr>
    <a:masterClrMapping/>
  </p:clrMapOvr>
</p:sldLayout>
</file>

<file path=ppt/slideLayouts/slideLayout235.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565E0AE-C9AC-4E26-B4A4-DDEE620D8979}"/>
              </a:ext>
            </a:extLst>
          </p:cNvPr>
          <p:cNvSpPr/>
          <p:nvPr userDrawn="1"/>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12" name="Rectangle 11">
            <a:extLst>
              <a:ext uri="{FF2B5EF4-FFF2-40B4-BE49-F238E27FC236}">
                <a16:creationId xmlns:a16="http://schemas.microsoft.com/office/drawing/2014/main" id="{6F023CF6-0A85-4867-A5CF-F75DDBC4C20A}"/>
              </a:ext>
            </a:extLst>
          </p:cNvPr>
          <p:cNvSpPr/>
          <p:nvPr userDrawn="1"/>
        </p:nvSpPr>
        <p:spPr>
          <a:xfrm>
            <a:off x="0" y="1449228"/>
            <a:ext cx="9144000" cy="2187896"/>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4" name="Picture Placeholder 6">
            <a:extLst>
              <a:ext uri="{FF2B5EF4-FFF2-40B4-BE49-F238E27FC236}">
                <a16:creationId xmlns:a16="http://schemas.microsoft.com/office/drawing/2014/main" id="{7E138685-E3C5-48A4-8460-3BEDDDEDA6AD}"/>
              </a:ext>
            </a:extLst>
          </p:cNvPr>
          <p:cNvSpPr>
            <a:spLocks noGrp="1"/>
          </p:cNvSpPr>
          <p:nvPr>
            <p:ph type="pic" sz="quarter" idx="13"/>
          </p:nvPr>
        </p:nvSpPr>
        <p:spPr>
          <a:xfrm>
            <a:off x="485775" y="1103233"/>
            <a:ext cx="4029073" cy="2879885"/>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noProof="0"/>
              <a:t>Click icon to add picture</a:t>
            </a:r>
          </a:p>
        </p:txBody>
      </p:sp>
      <p:sp>
        <p:nvSpPr>
          <p:cNvPr id="6" name="Picture Placeholder 6">
            <a:extLst>
              <a:ext uri="{FF2B5EF4-FFF2-40B4-BE49-F238E27FC236}">
                <a16:creationId xmlns:a16="http://schemas.microsoft.com/office/drawing/2014/main" id="{B6811C8C-D1DA-4EE5-888B-A30D6285BA5D}"/>
              </a:ext>
            </a:extLst>
          </p:cNvPr>
          <p:cNvSpPr>
            <a:spLocks noGrp="1"/>
          </p:cNvSpPr>
          <p:nvPr>
            <p:ph type="pic" sz="quarter" idx="14"/>
          </p:nvPr>
        </p:nvSpPr>
        <p:spPr>
          <a:xfrm>
            <a:off x="4691061" y="1096803"/>
            <a:ext cx="4029073" cy="2892746"/>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noProof="0"/>
              <a:t>Click icon to add picture</a:t>
            </a:r>
          </a:p>
        </p:txBody>
      </p:sp>
      <p:sp>
        <p:nvSpPr>
          <p:cNvPr id="9" name="Text Placeholder 8">
            <a:extLst>
              <a:ext uri="{FF2B5EF4-FFF2-40B4-BE49-F238E27FC236}">
                <a16:creationId xmlns:a16="http://schemas.microsoft.com/office/drawing/2014/main" id="{B15B70BB-4776-4914-92C9-092579FD6EBE}"/>
              </a:ext>
            </a:extLst>
          </p:cNvPr>
          <p:cNvSpPr>
            <a:spLocks noGrp="1"/>
          </p:cNvSpPr>
          <p:nvPr>
            <p:ph type="body" sz="quarter" idx="15" hasCustomPrompt="1"/>
          </p:nvPr>
        </p:nvSpPr>
        <p:spPr>
          <a:xfrm>
            <a:off x="485774" y="4088606"/>
            <a:ext cx="4029072" cy="533400"/>
          </a:xfrm>
        </p:spPr>
        <p:txBody>
          <a:bodyPr anchor="ctr">
            <a:noAutofit/>
          </a:bodyPr>
          <a:lstStyle>
            <a:lvl1pPr marL="0" indent="0" algn="ctr">
              <a:buNone/>
              <a:defRPr sz="1800" b="1">
                <a:solidFill>
                  <a:schemeClr val="tx1"/>
                </a:solidFill>
                <a:latin typeface="+mj-lt"/>
              </a:defRPr>
            </a:lvl1pPr>
            <a:lvl2pPr marL="342900" indent="0">
              <a:buNone/>
              <a:defRPr sz="1500"/>
            </a:lvl2pPr>
            <a:lvl3pPr marL="685800" indent="0">
              <a:buNone/>
              <a:defRPr sz="1350"/>
            </a:lvl3pPr>
            <a:lvl4pPr marL="1028700" indent="0">
              <a:buNone/>
              <a:defRPr sz="1200"/>
            </a:lvl4pPr>
            <a:lvl5pPr marL="1371600" indent="0">
              <a:buNone/>
              <a:defRPr sz="1200"/>
            </a:lvl5pPr>
          </a:lstStyle>
          <a:p>
            <a:pPr lvl="0"/>
            <a:r>
              <a:rPr lang="en-US" noProof="0"/>
              <a:t>Add your text here</a:t>
            </a:r>
          </a:p>
        </p:txBody>
      </p:sp>
      <p:sp>
        <p:nvSpPr>
          <p:cNvPr id="10" name="Text Placeholder 8">
            <a:extLst>
              <a:ext uri="{FF2B5EF4-FFF2-40B4-BE49-F238E27FC236}">
                <a16:creationId xmlns:a16="http://schemas.microsoft.com/office/drawing/2014/main" id="{58899736-796A-4B23-9534-D8784DD9A238}"/>
              </a:ext>
            </a:extLst>
          </p:cNvPr>
          <p:cNvSpPr>
            <a:spLocks noGrp="1"/>
          </p:cNvSpPr>
          <p:nvPr>
            <p:ph type="body" sz="quarter" idx="16" hasCustomPrompt="1"/>
          </p:nvPr>
        </p:nvSpPr>
        <p:spPr>
          <a:xfrm>
            <a:off x="4691061" y="443627"/>
            <a:ext cx="4029072" cy="533400"/>
          </a:xfrm>
        </p:spPr>
        <p:txBody>
          <a:bodyPr anchor="ctr">
            <a:noAutofit/>
          </a:bodyPr>
          <a:lstStyle>
            <a:lvl1pPr marL="0" indent="0" algn="ctr">
              <a:buNone/>
              <a:defRPr sz="1800" b="1">
                <a:solidFill>
                  <a:schemeClr val="tx1"/>
                </a:solidFill>
                <a:latin typeface="+mj-lt"/>
              </a:defRPr>
            </a:lvl1pPr>
            <a:lvl2pPr marL="342900" indent="0">
              <a:buNone/>
              <a:defRPr sz="1500"/>
            </a:lvl2pPr>
            <a:lvl3pPr marL="685800" indent="0">
              <a:buNone/>
              <a:defRPr sz="1350"/>
            </a:lvl3pPr>
            <a:lvl4pPr marL="1028700" indent="0">
              <a:buNone/>
              <a:defRPr sz="1200"/>
            </a:lvl4pPr>
            <a:lvl5pPr marL="1371600" indent="0">
              <a:buNone/>
              <a:defRPr sz="1200"/>
            </a:lvl5pPr>
          </a:lstStyle>
          <a:p>
            <a:pPr lvl="0"/>
            <a:r>
              <a:rPr lang="en-US" noProof="0"/>
              <a:t>Add your text here</a:t>
            </a:r>
          </a:p>
        </p:txBody>
      </p:sp>
      <p:grpSp>
        <p:nvGrpSpPr>
          <p:cNvPr id="14" name="Group 13">
            <a:extLst>
              <a:ext uri="{FF2B5EF4-FFF2-40B4-BE49-F238E27FC236}">
                <a16:creationId xmlns:a16="http://schemas.microsoft.com/office/drawing/2014/main" id="{AF4B4D45-80E3-42F8-B437-4182608210C3}"/>
              </a:ext>
            </a:extLst>
          </p:cNvPr>
          <p:cNvGrpSpPr/>
          <p:nvPr userDrawn="1"/>
        </p:nvGrpSpPr>
        <p:grpSpPr>
          <a:xfrm>
            <a:off x="4040981" y="316825"/>
            <a:ext cx="483394" cy="729854"/>
            <a:chOff x="371475" y="671713"/>
            <a:chExt cx="496540" cy="836738"/>
          </a:xfrm>
          <a:solidFill>
            <a:schemeClr val="accent6"/>
          </a:solidFill>
        </p:grpSpPr>
        <p:sp>
          <p:nvSpPr>
            <p:cNvPr id="15" name="Rectangle 14">
              <a:extLst>
                <a:ext uri="{FF2B5EF4-FFF2-40B4-BE49-F238E27FC236}">
                  <a16:creationId xmlns:a16="http://schemas.microsoft.com/office/drawing/2014/main" id="{D670E361-AF23-4722-9250-CCF26B3C5884}"/>
                </a:ext>
              </a:extLst>
            </p:cNvPr>
            <p:cNvSpPr/>
            <p:nvPr userDrawn="1"/>
          </p:nvSpPr>
          <p:spPr>
            <a:xfrm>
              <a:off x="371475" y="1011911"/>
              <a:ext cx="496540" cy="49654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16" name="Rectangle 15">
              <a:extLst>
                <a:ext uri="{FF2B5EF4-FFF2-40B4-BE49-F238E27FC236}">
                  <a16:creationId xmlns:a16="http://schemas.microsoft.com/office/drawing/2014/main" id="{BDE16CED-9FCD-4407-99EF-FFBE689DA9F1}"/>
                </a:ext>
              </a:extLst>
            </p:cNvPr>
            <p:cNvSpPr/>
            <p:nvPr userDrawn="1"/>
          </p:nvSpPr>
          <p:spPr>
            <a:xfrm>
              <a:off x="620587" y="671713"/>
              <a:ext cx="247428" cy="24742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grpSp>
      <p:grpSp>
        <p:nvGrpSpPr>
          <p:cNvPr id="17" name="Group 16">
            <a:extLst>
              <a:ext uri="{FF2B5EF4-FFF2-40B4-BE49-F238E27FC236}">
                <a16:creationId xmlns:a16="http://schemas.microsoft.com/office/drawing/2014/main" id="{FA147081-5AFB-463F-B27C-7A0C4CA0573B}"/>
              </a:ext>
            </a:extLst>
          </p:cNvPr>
          <p:cNvGrpSpPr/>
          <p:nvPr userDrawn="1"/>
        </p:nvGrpSpPr>
        <p:grpSpPr>
          <a:xfrm flipH="1">
            <a:off x="4686301" y="4088606"/>
            <a:ext cx="483394" cy="729854"/>
            <a:chOff x="371475" y="671713"/>
            <a:chExt cx="496540" cy="836738"/>
          </a:xfrm>
          <a:solidFill>
            <a:schemeClr val="accent6"/>
          </a:solidFill>
        </p:grpSpPr>
        <p:sp>
          <p:nvSpPr>
            <p:cNvPr id="18" name="Rectangle 17">
              <a:extLst>
                <a:ext uri="{FF2B5EF4-FFF2-40B4-BE49-F238E27FC236}">
                  <a16:creationId xmlns:a16="http://schemas.microsoft.com/office/drawing/2014/main" id="{AE24567E-B0AE-4E55-A5FB-3019A9598162}"/>
                </a:ext>
              </a:extLst>
            </p:cNvPr>
            <p:cNvSpPr/>
            <p:nvPr userDrawn="1"/>
          </p:nvSpPr>
          <p:spPr>
            <a:xfrm>
              <a:off x="371475" y="1011911"/>
              <a:ext cx="496540" cy="49654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19" name="Rectangle 18">
              <a:extLst>
                <a:ext uri="{FF2B5EF4-FFF2-40B4-BE49-F238E27FC236}">
                  <a16:creationId xmlns:a16="http://schemas.microsoft.com/office/drawing/2014/main" id="{4918E6C0-B582-4943-9462-FE9740846585}"/>
                </a:ext>
              </a:extLst>
            </p:cNvPr>
            <p:cNvSpPr/>
            <p:nvPr userDrawn="1"/>
          </p:nvSpPr>
          <p:spPr>
            <a:xfrm>
              <a:off x="620587" y="671713"/>
              <a:ext cx="247428" cy="24742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grpSp>
    </p:spTree>
    <p:extLst>
      <p:ext uri="{BB962C8B-B14F-4D97-AF65-F5344CB8AC3E}">
        <p14:creationId xmlns:p14="http://schemas.microsoft.com/office/powerpoint/2010/main" val="827553024"/>
      </p:ext>
    </p:extLst>
  </p:cSld>
  <p:clrMapOvr>
    <a:masterClrMapping/>
  </p:clrMapOvr>
</p:sldLayout>
</file>

<file path=ppt/slideLayouts/slideLayout236.xml><?xml version="1.0" encoding="utf-8"?>
<p:sldLayout xmlns:a="http://schemas.openxmlformats.org/drawingml/2006/main" xmlns:r="http://schemas.openxmlformats.org/officeDocument/2006/relationships" xmlns:p="http://schemas.openxmlformats.org/presentationml/2006/main" preserve="1" userDrawn="1">
  <p:cSld name="4_Title Only">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565E0AE-C9AC-4E26-B4A4-DDEE620D8979}"/>
              </a:ext>
            </a:extLst>
          </p:cNvPr>
          <p:cNvSpPr/>
          <p:nvPr userDrawn="1"/>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4" name="Picture Placeholder 6">
            <a:extLst>
              <a:ext uri="{FF2B5EF4-FFF2-40B4-BE49-F238E27FC236}">
                <a16:creationId xmlns:a16="http://schemas.microsoft.com/office/drawing/2014/main" id="{7E138685-E3C5-48A4-8460-3BEDDDEDA6AD}"/>
              </a:ext>
            </a:extLst>
          </p:cNvPr>
          <p:cNvSpPr>
            <a:spLocks noGrp="1"/>
          </p:cNvSpPr>
          <p:nvPr>
            <p:ph type="pic" sz="quarter" idx="13"/>
          </p:nvPr>
        </p:nvSpPr>
        <p:spPr>
          <a:xfrm>
            <a:off x="0" y="0"/>
            <a:ext cx="4514400" cy="5143500"/>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
        <p:nvSpPr>
          <p:cNvPr id="6" name="Picture Placeholder 6">
            <a:extLst>
              <a:ext uri="{FF2B5EF4-FFF2-40B4-BE49-F238E27FC236}">
                <a16:creationId xmlns:a16="http://schemas.microsoft.com/office/drawing/2014/main" id="{B6811C8C-D1DA-4EE5-888B-A30D6285BA5D}"/>
              </a:ext>
            </a:extLst>
          </p:cNvPr>
          <p:cNvSpPr>
            <a:spLocks noGrp="1"/>
          </p:cNvSpPr>
          <p:nvPr>
            <p:ph type="pic" sz="quarter" idx="14"/>
          </p:nvPr>
        </p:nvSpPr>
        <p:spPr>
          <a:xfrm>
            <a:off x="4629151" y="0"/>
            <a:ext cx="4514849" cy="5143500"/>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
        <p:nvSpPr>
          <p:cNvPr id="9" name="Text Placeholder 8">
            <a:extLst>
              <a:ext uri="{FF2B5EF4-FFF2-40B4-BE49-F238E27FC236}">
                <a16:creationId xmlns:a16="http://schemas.microsoft.com/office/drawing/2014/main" id="{B15B70BB-4776-4914-92C9-092579FD6EBE}"/>
              </a:ext>
            </a:extLst>
          </p:cNvPr>
          <p:cNvSpPr>
            <a:spLocks noGrp="1"/>
          </p:cNvSpPr>
          <p:nvPr>
            <p:ph type="body" sz="quarter" idx="15" hasCustomPrompt="1"/>
          </p:nvPr>
        </p:nvSpPr>
        <p:spPr>
          <a:xfrm>
            <a:off x="544013" y="3756422"/>
            <a:ext cx="3682800" cy="533400"/>
          </a:xfrm>
        </p:spPr>
        <p:txBody>
          <a:bodyPr anchor="ctr">
            <a:noAutofit/>
          </a:bodyPr>
          <a:lstStyle>
            <a:lvl1pPr marL="0" indent="0" algn="ctr">
              <a:buNone/>
              <a:defRPr sz="1800" b="1">
                <a:solidFill>
                  <a:schemeClr val="tx1"/>
                </a:solidFill>
                <a:latin typeface="+mj-lt"/>
              </a:defRPr>
            </a:lvl1pPr>
            <a:lvl2pPr marL="342900" indent="0">
              <a:buNone/>
              <a:defRPr sz="1500"/>
            </a:lvl2pPr>
            <a:lvl3pPr marL="685800" indent="0">
              <a:buNone/>
              <a:defRPr sz="1350"/>
            </a:lvl3pPr>
            <a:lvl4pPr marL="1028700" indent="0">
              <a:buNone/>
              <a:defRPr sz="1200"/>
            </a:lvl4pPr>
            <a:lvl5pPr marL="1371600" indent="0">
              <a:buNone/>
              <a:defRPr sz="1200"/>
            </a:lvl5pPr>
          </a:lstStyle>
          <a:p>
            <a:pPr lvl="0"/>
            <a:r>
              <a:rPr lang="en-US"/>
              <a:t>Add your text here</a:t>
            </a:r>
          </a:p>
        </p:txBody>
      </p:sp>
      <p:sp>
        <p:nvSpPr>
          <p:cNvPr id="10" name="Text Placeholder 8">
            <a:extLst>
              <a:ext uri="{FF2B5EF4-FFF2-40B4-BE49-F238E27FC236}">
                <a16:creationId xmlns:a16="http://schemas.microsoft.com/office/drawing/2014/main" id="{58899736-796A-4B23-9534-D8784DD9A238}"/>
              </a:ext>
            </a:extLst>
          </p:cNvPr>
          <p:cNvSpPr>
            <a:spLocks noGrp="1"/>
          </p:cNvSpPr>
          <p:nvPr>
            <p:ph type="body" sz="quarter" idx="16" hasCustomPrompt="1"/>
          </p:nvPr>
        </p:nvSpPr>
        <p:spPr>
          <a:xfrm>
            <a:off x="4976695" y="3756422"/>
            <a:ext cx="3681531" cy="533400"/>
          </a:xfrm>
        </p:spPr>
        <p:txBody>
          <a:bodyPr anchor="ctr">
            <a:noAutofit/>
          </a:bodyPr>
          <a:lstStyle>
            <a:lvl1pPr marL="0" indent="0" algn="ctr">
              <a:buNone/>
              <a:defRPr sz="1800" b="1">
                <a:solidFill>
                  <a:schemeClr val="tx1"/>
                </a:solidFill>
                <a:latin typeface="+mj-lt"/>
              </a:defRPr>
            </a:lvl1pPr>
            <a:lvl2pPr marL="342900" indent="0">
              <a:buNone/>
              <a:defRPr sz="1500"/>
            </a:lvl2pPr>
            <a:lvl3pPr marL="685800" indent="0">
              <a:buNone/>
              <a:defRPr sz="1350"/>
            </a:lvl3pPr>
            <a:lvl4pPr marL="1028700" indent="0">
              <a:buNone/>
              <a:defRPr sz="1200"/>
            </a:lvl4pPr>
            <a:lvl5pPr marL="1371600" indent="0">
              <a:buNone/>
              <a:defRPr sz="1200"/>
            </a:lvl5pPr>
          </a:lstStyle>
          <a:p>
            <a:pPr lvl="0"/>
            <a:r>
              <a:rPr lang="en-US"/>
              <a:t>Add your text here</a:t>
            </a:r>
          </a:p>
        </p:txBody>
      </p:sp>
    </p:spTree>
    <p:extLst>
      <p:ext uri="{BB962C8B-B14F-4D97-AF65-F5344CB8AC3E}">
        <p14:creationId xmlns:p14="http://schemas.microsoft.com/office/powerpoint/2010/main" val="3805593710"/>
      </p:ext>
    </p:extLst>
  </p:cSld>
  <p:clrMapOvr>
    <a:masterClrMapping/>
  </p:clrMapOvr>
</p:sldLayout>
</file>

<file path=ppt/slideLayouts/slideLayout237.xml><?xml version="1.0" encoding="utf-8"?>
<p:sldLayout xmlns:a="http://schemas.openxmlformats.org/drawingml/2006/main" xmlns:r="http://schemas.openxmlformats.org/officeDocument/2006/relationships" xmlns:p="http://schemas.openxmlformats.org/presentationml/2006/main" preserve="1" userDrawn="1">
  <p:cSld name="3_Title Only">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565E0AE-C9AC-4E26-B4A4-DDEE620D8979}"/>
              </a:ext>
            </a:extLst>
          </p:cNvPr>
          <p:cNvSpPr/>
          <p:nvPr userDrawn="1"/>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2" name="Rectangle 11">
            <a:extLst>
              <a:ext uri="{FF2B5EF4-FFF2-40B4-BE49-F238E27FC236}">
                <a16:creationId xmlns:a16="http://schemas.microsoft.com/office/drawing/2014/main" id="{6F023CF6-0A85-4867-A5CF-F75DDBC4C20A}"/>
              </a:ext>
            </a:extLst>
          </p:cNvPr>
          <p:cNvSpPr/>
          <p:nvPr userDrawn="1"/>
        </p:nvSpPr>
        <p:spPr>
          <a:xfrm>
            <a:off x="0" y="1"/>
            <a:ext cx="4029072" cy="514349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4" name="Picture Placeholder 6">
            <a:extLst>
              <a:ext uri="{FF2B5EF4-FFF2-40B4-BE49-F238E27FC236}">
                <a16:creationId xmlns:a16="http://schemas.microsoft.com/office/drawing/2014/main" id="{7E138685-E3C5-48A4-8460-3BEDDDEDA6AD}"/>
              </a:ext>
            </a:extLst>
          </p:cNvPr>
          <p:cNvSpPr>
            <a:spLocks noGrp="1"/>
          </p:cNvSpPr>
          <p:nvPr>
            <p:ph type="pic" sz="quarter" idx="13"/>
          </p:nvPr>
        </p:nvSpPr>
        <p:spPr>
          <a:xfrm>
            <a:off x="278606" y="195263"/>
            <a:ext cx="4213615" cy="4725590"/>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
        <p:nvSpPr>
          <p:cNvPr id="20" name="Rectangle 19">
            <a:extLst>
              <a:ext uri="{FF2B5EF4-FFF2-40B4-BE49-F238E27FC236}">
                <a16:creationId xmlns:a16="http://schemas.microsoft.com/office/drawing/2014/main" id="{97E2F46B-C34E-40D3-9D43-BBA43EDFC924}"/>
              </a:ext>
            </a:extLst>
          </p:cNvPr>
          <p:cNvSpPr/>
          <p:nvPr userDrawn="1"/>
        </p:nvSpPr>
        <p:spPr>
          <a:xfrm>
            <a:off x="5114930" y="-13692"/>
            <a:ext cx="4029072" cy="5143499"/>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6" name="Picture Placeholder 6">
            <a:extLst>
              <a:ext uri="{FF2B5EF4-FFF2-40B4-BE49-F238E27FC236}">
                <a16:creationId xmlns:a16="http://schemas.microsoft.com/office/drawing/2014/main" id="{B6811C8C-D1DA-4EE5-888B-A30D6285BA5D}"/>
              </a:ext>
            </a:extLst>
          </p:cNvPr>
          <p:cNvSpPr>
            <a:spLocks noGrp="1"/>
          </p:cNvSpPr>
          <p:nvPr>
            <p:ph type="pic" sz="quarter" idx="14"/>
          </p:nvPr>
        </p:nvSpPr>
        <p:spPr>
          <a:xfrm>
            <a:off x="4710110" y="195263"/>
            <a:ext cx="4214700" cy="4725590"/>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
        <p:nvSpPr>
          <p:cNvPr id="9" name="Text Placeholder 8">
            <a:extLst>
              <a:ext uri="{FF2B5EF4-FFF2-40B4-BE49-F238E27FC236}">
                <a16:creationId xmlns:a16="http://schemas.microsoft.com/office/drawing/2014/main" id="{B15B70BB-4776-4914-92C9-092579FD6EBE}"/>
              </a:ext>
            </a:extLst>
          </p:cNvPr>
          <p:cNvSpPr>
            <a:spLocks noGrp="1"/>
          </p:cNvSpPr>
          <p:nvPr>
            <p:ph type="body" sz="quarter" idx="15" hasCustomPrompt="1"/>
          </p:nvPr>
        </p:nvSpPr>
        <p:spPr>
          <a:xfrm>
            <a:off x="544013" y="3756422"/>
            <a:ext cx="3682800" cy="533400"/>
          </a:xfrm>
        </p:spPr>
        <p:txBody>
          <a:bodyPr anchor="ctr">
            <a:noAutofit/>
          </a:bodyPr>
          <a:lstStyle>
            <a:lvl1pPr marL="0" indent="0" algn="ctr">
              <a:buNone/>
              <a:defRPr sz="1800" b="1">
                <a:solidFill>
                  <a:schemeClr val="tx1"/>
                </a:solidFill>
                <a:latin typeface="+mj-lt"/>
              </a:defRPr>
            </a:lvl1pPr>
            <a:lvl2pPr marL="342900" indent="0">
              <a:buNone/>
              <a:defRPr sz="1500"/>
            </a:lvl2pPr>
            <a:lvl3pPr marL="685800" indent="0">
              <a:buNone/>
              <a:defRPr sz="1350"/>
            </a:lvl3pPr>
            <a:lvl4pPr marL="1028700" indent="0">
              <a:buNone/>
              <a:defRPr sz="1200"/>
            </a:lvl4pPr>
            <a:lvl5pPr marL="1371600" indent="0">
              <a:buNone/>
              <a:defRPr sz="1200"/>
            </a:lvl5pPr>
          </a:lstStyle>
          <a:p>
            <a:pPr lvl="0"/>
            <a:r>
              <a:rPr lang="en-US"/>
              <a:t>Add your text here</a:t>
            </a:r>
          </a:p>
        </p:txBody>
      </p:sp>
      <p:sp>
        <p:nvSpPr>
          <p:cNvPr id="10" name="Text Placeholder 8">
            <a:extLst>
              <a:ext uri="{FF2B5EF4-FFF2-40B4-BE49-F238E27FC236}">
                <a16:creationId xmlns:a16="http://schemas.microsoft.com/office/drawing/2014/main" id="{58899736-796A-4B23-9534-D8784DD9A238}"/>
              </a:ext>
            </a:extLst>
          </p:cNvPr>
          <p:cNvSpPr>
            <a:spLocks noGrp="1"/>
          </p:cNvSpPr>
          <p:nvPr>
            <p:ph type="body" sz="quarter" idx="16" hasCustomPrompt="1"/>
          </p:nvPr>
        </p:nvSpPr>
        <p:spPr>
          <a:xfrm>
            <a:off x="4976695" y="3756422"/>
            <a:ext cx="3681531" cy="533400"/>
          </a:xfrm>
        </p:spPr>
        <p:txBody>
          <a:bodyPr anchor="ctr">
            <a:noAutofit/>
          </a:bodyPr>
          <a:lstStyle>
            <a:lvl1pPr marL="0" indent="0" algn="ctr">
              <a:buNone/>
              <a:defRPr sz="1800" b="1">
                <a:solidFill>
                  <a:schemeClr val="tx1"/>
                </a:solidFill>
                <a:latin typeface="+mj-lt"/>
              </a:defRPr>
            </a:lvl1pPr>
            <a:lvl2pPr marL="342900" indent="0">
              <a:buNone/>
              <a:defRPr sz="1500"/>
            </a:lvl2pPr>
            <a:lvl3pPr marL="685800" indent="0">
              <a:buNone/>
              <a:defRPr sz="1350"/>
            </a:lvl3pPr>
            <a:lvl4pPr marL="1028700" indent="0">
              <a:buNone/>
              <a:defRPr sz="1200"/>
            </a:lvl4pPr>
            <a:lvl5pPr marL="1371600" indent="0">
              <a:buNone/>
              <a:defRPr sz="1200"/>
            </a:lvl5pPr>
          </a:lstStyle>
          <a:p>
            <a:pPr lvl="0"/>
            <a:r>
              <a:rPr lang="en-US"/>
              <a:t>Add your text here</a:t>
            </a:r>
          </a:p>
        </p:txBody>
      </p:sp>
    </p:spTree>
    <p:extLst>
      <p:ext uri="{BB962C8B-B14F-4D97-AF65-F5344CB8AC3E}">
        <p14:creationId xmlns:p14="http://schemas.microsoft.com/office/powerpoint/2010/main" val="2807628642"/>
      </p:ext>
    </p:extLst>
  </p:cSld>
  <p:clrMapOvr>
    <a:masterClrMapping/>
  </p:clrMapOvr>
</p:sldLayout>
</file>

<file path=ppt/slideLayouts/slideLayout238.xml><?xml version="1.0" encoding="utf-8"?>
<p:sldLayout xmlns:a="http://schemas.openxmlformats.org/drawingml/2006/main" xmlns:r="http://schemas.openxmlformats.org/officeDocument/2006/relationships" xmlns:p="http://schemas.openxmlformats.org/presentationml/2006/main" preserve="1" userDrawn="1">
  <p:cSld name="5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B3C88-F13B-4B5F-920D-B4EFFAA592E5}"/>
              </a:ext>
            </a:extLst>
          </p:cNvPr>
          <p:cNvSpPr>
            <a:spLocks noGrp="1"/>
          </p:cNvSpPr>
          <p:nvPr>
            <p:ph type="title"/>
          </p:nvPr>
        </p:nvSpPr>
        <p:spPr/>
        <p:txBody>
          <a:bodyPr/>
          <a:lstStyle/>
          <a:p>
            <a:r>
              <a:rPr lang="en-US"/>
              <a:t>Click to edit Master title style</a:t>
            </a:r>
          </a:p>
        </p:txBody>
      </p:sp>
      <p:sp>
        <p:nvSpPr>
          <p:cNvPr id="5" name="Slide Number Placeholder 4">
            <a:extLst>
              <a:ext uri="{FF2B5EF4-FFF2-40B4-BE49-F238E27FC236}">
                <a16:creationId xmlns:a16="http://schemas.microsoft.com/office/drawing/2014/main" id="{6E5460C4-49C1-4270-BC58-5EEBC77615CD}"/>
              </a:ext>
            </a:extLst>
          </p:cNvPr>
          <p:cNvSpPr>
            <a:spLocks noGrp="1"/>
          </p:cNvSpPr>
          <p:nvPr>
            <p:ph type="sldNum" sz="quarter" idx="12"/>
          </p:nvPr>
        </p:nvSpPr>
        <p:spPr/>
        <p:txBody>
          <a:bodyPr/>
          <a:lstStyle/>
          <a:p>
            <a:fld id="{03DC2DEF-D2FE-4B45-ABA4-9F153FD1C98A}" type="slidenum">
              <a:rPr lang="en-US" smtClean="0"/>
              <a:t>‹#›</a:t>
            </a:fld>
            <a:endParaRPr lang="en-US"/>
          </a:p>
        </p:txBody>
      </p:sp>
      <p:sp>
        <p:nvSpPr>
          <p:cNvPr id="24" name="Rectangle 23">
            <a:extLst>
              <a:ext uri="{FF2B5EF4-FFF2-40B4-BE49-F238E27FC236}">
                <a16:creationId xmlns:a16="http://schemas.microsoft.com/office/drawing/2014/main" id="{E2950CCA-59F9-4C47-A5BA-294E9EDCBABE}"/>
              </a:ext>
            </a:extLst>
          </p:cNvPr>
          <p:cNvSpPr/>
          <p:nvPr userDrawn="1"/>
        </p:nvSpPr>
        <p:spPr>
          <a:xfrm>
            <a:off x="278606" y="925116"/>
            <a:ext cx="2082266" cy="372546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5" name="Rectangle 24">
            <a:extLst>
              <a:ext uri="{FF2B5EF4-FFF2-40B4-BE49-F238E27FC236}">
                <a16:creationId xmlns:a16="http://schemas.microsoft.com/office/drawing/2014/main" id="{EB5BF167-B9E6-4F02-9FA8-3CA79D552F0E}"/>
              </a:ext>
            </a:extLst>
          </p:cNvPr>
          <p:cNvSpPr/>
          <p:nvPr userDrawn="1"/>
        </p:nvSpPr>
        <p:spPr>
          <a:xfrm>
            <a:off x="2464639" y="925116"/>
            <a:ext cx="2082266" cy="372546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6" name="Rectangle 25">
            <a:extLst>
              <a:ext uri="{FF2B5EF4-FFF2-40B4-BE49-F238E27FC236}">
                <a16:creationId xmlns:a16="http://schemas.microsoft.com/office/drawing/2014/main" id="{B48694DE-D82B-49DB-8A45-D1DD4C9BCEF1}"/>
              </a:ext>
            </a:extLst>
          </p:cNvPr>
          <p:cNvSpPr/>
          <p:nvPr userDrawn="1"/>
        </p:nvSpPr>
        <p:spPr>
          <a:xfrm>
            <a:off x="4650673" y="925116"/>
            <a:ext cx="2082266" cy="372546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7" name="Rectangle 26">
            <a:extLst>
              <a:ext uri="{FF2B5EF4-FFF2-40B4-BE49-F238E27FC236}">
                <a16:creationId xmlns:a16="http://schemas.microsoft.com/office/drawing/2014/main" id="{407C1370-8D38-4641-8D37-30A1218A4372}"/>
              </a:ext>
            </a:extLst>
          </p:cNvPr>
          <p:cNvSpPr/>
          <p:nvPr userDrawn="1"/>
        </p:nvSpPr>
        <p:spPr>
          <a:xfrm>
            <a:off x="6836706" y="934642"/>
            <a:ext cx="2082266" cy="372546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cxnSp>
        <p:nvCxnSpPr>
          <p:cNvPr id="29" name="Straight Connector 28">
            <a:extLst>
              <a:ext uri="{FF2B5EF4-FFF2-40B4-BE49-F238E27FC236}">
                <a16:creationId xmlns:a16="http://schemas.microsoft.com/office/drawing/2014/main" id="{CE3EDDE5-9B23-44D7-8546-0B2365B42B16}"/>
              </a:ext>
            </a:extLst>
          </p:cNvPr>
          <p:cNvCxnSpPr/>
          <p:nvPr userDrawn="1"/>
        </p:nvCxnSpPr>
        <p:spPr>
          <a:xfrm>
            <a:off x="443439" y="2790825"/>
            <a:ext cx="17526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B9D259D5-D3C0-4B60-B2D9-9B6DFFD270D8}"/>
              </a:ext>
            </a:extLst>
          </p:cNvPr>
          <p:cNvCxnSpPr/>
          <p:nvPr userDrawn="1"/>
        </p:nvCxnSpPr>
        <p:spPr>
          <a:xfrm>
            <a:off x="2629472" y="2790825"/>
            <a:ext cx="17526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0710C392-9E34-4640-AC70-210A1B8C47B5}"/>
              </a:ext>
            </a:extLst>
          </p:cNvPr>
          <p:cNvCxnSpPr/>
          <p:nvPr userDrawn="1"/>
        </p:nvCxnSpPr>
        <p:spPr>
          <a:xfrm>
            <a:off x="4815506" y="2790825"/>
            <a:ext cx="17526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D7A92E0B-B060-48FA-A650-36894FF4B216}"/>
              </a:ext>
            </a:extLst>
          </p:cNvPr>
          <p:cNvCxnSpPr/>
          <p:nvPr userDrawn="1"/>
        </p:nvCxnSpPr>
        <p:spPr>
          <a:xfrm>
            <a:off x="7001539" y="2790825"/>
            <a:ext cx="17526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4" name="Picture Placeholder 33">
            <a:extLst>
              <a:ext uri="{FF2B5EF4-FFF2-40B4-BE49-F238E27FC236}">
                <a16:creationId xmlns:a16="http://schemas.microsoft.com/office/drawing/2014/main" id="{D9056F2B-EAFD-4A57-BB92-D14816C84DDE}"/>
              </a:ext>
            </a:extLst>
          </p:cNvPr>
          <p:cNvSpPr>
            <a:spLocks noGrp="1"/>
          </p:cNvSpPr>
          <p:nvPr>
            <p:ph type="pic" sz="quarter" idx="13"/>
          </p:nvPr>
        </p:nvSpPr>
        <p:spPr>
          <a:xfrm>
            <a:off x="657225" y="1304925"/>
            <a:ext cx="1266825" cy="1047750"/>
          </a:xfrm>
        </p:spPr>
        <p:txBody>
          <a:bodyPr/>
          <a:lstStyle>
            <a:lvl1pPr marL="0" indent="0" algn="ctr">
              <a:buNone/>
              <a:defRPr>
                <a:solidFill>
                  <a:schemeClr val="bg1"/>
                </a:solidFill>
              </a:defRPr>
            </a:lvl1pPr>
          </a:lstStyle>
          <a:p>
            <a:r>
              <a:rPr lang="en-US"/>
              <a:t>Click icon to add picture</a:t>
            </a:r>
          </a:p>
        </p:txBody>
      </p:sp>
      <p:sp>
        <p:nvSpPr>
          <p:cNvPr id="35" name="Picture Placeholder 33">
            <a:extLst>
              <a:ext uri="{FF2B5EF4-FFF2-40B4-BE49-F238E27FC236}">
                <a16:creationId xmlns:a16="http://schemas.microsoft.com/office/drawing/2014/main" id="{E65006DE-F797-4019-BB72-F484F9FE7E58}"/>
              </a:ext>
            </a:extLst>
          </p:cNvPr>
          <p:cNvSpPr>
            <a:spLocks noGrp="1"/>
          </p:cNvSpPr>
          <p:nvPr>
            <p:ph type="pic" sz="quarter" idx="14"/>
          </p:nvPr>
        </p:nvSpPr>
        <p:spPr>
          <a:xfrm>
            <a:off x="2872360" y="3197424"/>
            <a:ext cx="1266825" cy="1047750"/>
          </a:xfrm>
        </p:spPr>
        <p:txBody>
          <a:bodyPr/>
          <a:lstStyle>
            <a:lvl1pPr marL="0" indent="0" algn="ctr">
              <a:buNone/>
              <a:defRPr>
                <a:solidFill>
                  <a:schemeClr val="bg1"/>
                </a:solidFill>
              </a:defRPr>
            </a:lvl1pPr>
          </a:lstStyle>
          <a:p>
            <a:r>
              <a:rPr lang="en-US"/>
              <a:t>Click icon to add picture</a:t>
            </a:r>
          </a:p>
        </p:txBody>
      </p:sp>
      <p:sp>
        <p:nvSpPr>
          <p:cNvPr id="36" name="Picture Placeholder 33">
            <a:extLst>
              <a:ext uri="{FF2B5EF4-FFF2-40B4-BE49-F238E27FC236}">
                <a16:creationId xmlns:a16="http://schemas.microsoft.com/office/drawing/2014/main" id="{0947D252-5545-4406-8764-B7712464DA56}"/>
              </a:ext>
            </a:extLst>
          </p:cNvPr>
          <p:cNvSpPr>
            <a:spLocks noGrp="1"/>
          </p:cNvSpPr>
          <p:nvPr>
            <p:ph type="pic" sz="quarter" idx="15"/>
          </p:nvPr>
        </p:nvSpPr>
        <p:spPr>
          <a:xfrm>
            <a:off x="5058393" y="1304925"/>
            <a:ext cx="1266825" cy="1047750"/>
          </a:xfrm>
        </p:spPr>
        <p:txBody>
          <a:bodyPr/>
          <a:lstStyle>
            <a:lvl1pPr marL="0" indent="0" algn="ctr">
              <a:buNone/>
              <a:defRPr>
                <a:solidFill>
                  <a:schemeClr val="bg1"/>
                </a:solidFill>
              </a:defRPr>
            </a:lvl1pPr>
          </a:lstStyle>
          <a:p>
            <a:r>
              <a:rPr lang="en-US"/>
              <a:t>Click icon to add picture</a:t>
            </a:r>
          </a:p>
        </p:txBody>
      </p:sp>
      <p:sp>
        <p:nvSpPr>
          <p:cNvPr id="38" name="Picture Placeholder 33">
            <a:extLst>
              <a:ext uri="{FF2B5EF4-FFF2-40B4-BE49-F238E27FC236}">
                <a16:creationId xmlns:a16="http://schemas.microsoft.com/office/drawing/2014/main" id="{DD89F80C-C1D7-4F63-BAD2-F4EE1F9A162F}"/>
              </a:ext>
            </a:extLst>
          </p:cNvPr>
          <p:cNvSpPr>
            <a:spLocks noGrp="1"/>
          </p:cNvSpPr>
          <p:nvPr>
            <p:ph type="pic" sz="quarter" idx="17"/>
          </p:nvPr>
        </p:nvSpPr>
        <p:spPr>
          <a:xfrm>
            <a:off x="7244426" y="3197424"/>
            <a:ext cx="1266825" cy="1047750"/>
          </a:xfrm>
        </p:spPr>
        <p:txBody>
          <a:bodyPr/>
          <a:lstStyle>
            <a:lvl1pPr marL="0" indent="0" algn="ctr">
              <a:buNone/>
              <a:defRPr>
                <a:solidFill>
                  <a:schemeClr val="bg1"/>
                </a:solidFill>
              </a:defRPr>
            </a:lvl1pPr>
          </a:lstStyle>
          <a:p>
            <a:r>
              <a:rPr lang="en-US"/>
              <a:t>Click icon to add picture</a:t>
            </a:r>
          </a:p>
        </p:txBody>
      </p:sp>
      <p:sp>
        <p:nvSpPr>
          <p:cNvPr id="40" name="Text Placeholder 39">
            <a:extLst>
              <a:ext uri="{FF2B5EF4-FFF2-40B4-BE49-F238E27FC236}">
                <a16:creationId xmlns:a16="http://schemas.microsoft.com/office/drawing/2014/main" id="{08BBFEC8-B6BE-4768-9284-26D98C06FFC4}"/>
              </a:ext>
            </a:extLst>
          </p:cNvPr>
          <p:cNvSpPr>
            <a:spLocks noGrp="1"/>
          </p:cNvSpPr>
          <p:nvPr>
            <p:ph type="body" sz="quarter" idx="18" hasCustomPrompt="1"/>
          </p:nvPr>
        </p:nvSpPr>
        <p:spPr>
          <a:xfrm>
            <a:off x="442912" y="2962275"/>
            <a:ext cx="1752600" cy="1390650"/>
          </a:xfrm>
        </p:spPr>
        <p:txBody>
          <a:bodyPr>
            <a:noAutofit/>
          </a:bodyPr>
          <a:lstStyle>
            <a:lvl1pPr marL="0" indent="0" algn="ctr">
              <a:buNone/>
              <a:defRPr sz="1350">
                <a:solidFill>
                  <a:schemeClr val="bg1"/>
                </a:solidFill>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
        <p:nvSpPr>
          <p:cNvPr id="41" name="Text Placeholder 39">
            <a:extLst>
              <a:ext uri="{FF2B5EF4-FFF2-40B4-BE49-F238E27FC236}">
                <a16:creationId xmlns:a16="http://schemas.microsoft.com/office/drawing/2014/main" id="{D12C79C2-427D-418B-8FFA-C27D8F2C986B}"/>
              </a:ext>
            </a:extLst>
          </p:cNvPr>
          <p:cNvSpPr>
            <a:spLocks noGrp="1"/>
          </p:cNvSpPr>
          <p:nvPr>
            <p:ph type="body" sz="quarter" idx="19" hasCustomPrompt="1"/>
          </p:nvPr>
        </p:nvSpPr>
        <p:spPr>
          <a:xfrm>
            <a:off x="2629472" y="1196876"/>
            <a:ext cx="1752600" cy="1390650"/>
          </a:xfrm>
        </p:spPr>
        <p:txBody>
          <a:bodyPr anchor="b">
            <a:noAutofit/>
          </a:bodyPr>
          <a:lstStyle>
            <a:lvl1pPr marL="0" indent="0" algn="ctr">
              <a:buNone/>
              <a:defRPr sz="1350">
                <a:solidFill>
                  <a:schemeClr val="bg1"/>
                </a:solidFill>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
        <p:nvSpPr>
          <p:cNvPr id="42" name="Text Placeholder 39">
            <a:extLst>
              <a:ext uri="{FF2B5EF4-FFF2-40B4-BE49-F238E27FC236}">
                <a16:creationId xmlns:a16="http://schemas.microsoft.com/office/drawing/2014/main" id="{0FD568C4-A06D-4A56-B7D6-AF338F5C329A}"/>
              </a:ext>
            </a:extLst>
          </p:cNvPr>
          <p:cNvSpPr>
            <a:spLocks noGrp="1"/>
          </p:cNvSpPr>
          <p:nvPr>
            <p:ph type="body" sz="quarter" idx="20" hasCustomPrompt="1"/>
          </p:nvPr>
        </p:nvSpPr>
        <p:spPr>
          <a:xfrm>
            <a:off x="4815506" y="2962275"/>
            <a:ext cx="1752600" cy="1390650"/>
          </a:xfrm>
        </p:spPr>
        <p:txBody>
          <a:bodyPr>
            <a:noAutofit/>
          </a:bodyPr>
          <a:lstStyle>
            <a:lvl1pPr marL="0" indent="0" algn="ctr">
              <a:buNone/>
              <a:defRPr sz="1350">
                <a:solidFill>
                  <a:schemeClr val="bg1"/>
                </a:solidFill>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
        <p:nvSpPr>
          <p:cNvPr id="43" name="Text Placeholder 39">
            <a:extLst>
              <a:ext uri="{FF2B5EF4-FFF2-40B4-BE49-F238E27FC236}">
                <a16:creationId xmlns:a16="http://schemas.microsoft.com/office/drawing/2014/main" id="{76B41443-1233-4172-B61C-7CC516D88802}"/>
              </a:ext>
            </a:extLst>
          </p:cNvPr>
          <p:cNvSpPr>
            <a:spLocks noGrp="1"/>
          </p:cNvSpPr>
          <p:nvPr>
            <p:ph type="body" sz="quarter" idx="21" hasCustomPrompt="1"/>
          </p:nvPr>
        </p:nvSpPr>
        <p:spPr>
          <a:xfrm>
            <a:off x="7001539" y="1196876"/>
            <a:ext cx="1752600" cy="1390650"/>
          </a:xfrm>
        </p:spPr>
        <p:txBody>
          <a:bodyPr anchor="b">
            <a:noAutofit/>
          </a:bodyPr>
          <a:lstStyle>
            <a:lvl1pPr marL="0" indent="0" algn="ctr">
              <a:buNone/>
              <a:defRPr sz="1350">
                <a:solidFill>
                  <a:schemeClr val="bg1"/>
                </a:solidFill>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Tree>
    <p:extLst>
      <p:ext uri="{BB962C8B-B14F-4D97-AF65-F5344CB8AC3E}">
        <p14:creationId xmlns:p14="http://schemas.microsoft.com/office/powerpoint/2010/main" val="4248952745"/>
      </p:ext>
    </p:extLst>
  </p:cSld>
  <p:clrMapOvr>
    <a:masterClrMapping/>
  </p:clrMapOvr>
</p:sldLayout>
</file>

<file path=ppt/slideLayouts/slideLayout239.xml><?xml version="1.0" encoding="utf-8"?>
<p:sldLayout xmlns:a="http://schemas.openxmlformats.org/drawingml/2006/main" xmlns:r="http://schemas.openxmlformats.org/officeDocument/2006/relationships" xmlns:p="http://schemas.openxmlformats.org/presentationml/2006/main" preserve="1" userDrawn="1">
  <p:cSld name="6_Title Only">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6B607F24-5B01-4964-9736-E876BC347E55}"/>
              </a:ext>
            </a:extLst>
          </p:cNvPr>
          <p:cNvSpPr/>
          <p:nvPr userDrawn="1"/>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 name="Title 1">
            <a:extLst>
              <a:ext uri="{FF2B5EF4-FFF2-40B4-BE49-F238E27FC236}">
                <a16:creationId xmlns:a16="http://schemas.microsoft.com/office/drawing/2014/main" id="{BADB3C88-F13B-4B5F-920D-B4EFFAA592E5}"/>
              </a:ext>
            </a:extLst>
          </p:cNvPr>
          <p:cNvSpPr>
            <a:spLocks noGrp="1"/>
          </p:cNvSpPr>
          <p:nvPr>
            <p:ph type="title"/>
          </p:nvPr>
        </p:nvSpPr>
        <p:spPr>
          <a:xfrm>
            <a:off x="278607" y="195263"/>
            <a:ext cx="4626355" cy="569118"/>
          </a:xfrm>
        </p:spPr>
        <p:txBody>
          <a:bodyPr/>
          <a:lstStyle/>
          <a:p>
            <a:r>
              <a:rPr lang="en-US"/>
              <a:t>Click to edit Master title style</a:t>
            </a:r>
          </a:p>
        </p:txBody>
      </p:sp>
      <p:sp>
        <p:nvSpPr>
          <p:cNvPr id="24" name="Rectangle 23">
            <a:extLst>
              <a:ext uri="{FF2B5EF4-FFF2-40B4-BE49-F238E27FC236}">
                <a16:creationId xmlns:a16="http://schemas.microsoft.com/office/drawing/2014/main" id="{E2950CCA-59F9-4C47-A5BA-294E9EDCBABE}"/>
              </a:ext>
            </a:extLst>
          </p:cNvPr>
          <p:cNvSpPr/>
          <p:nvPr userDrawn="1"/>
        </p:nvSpPr>
        <p:spPr>
          <a:xfrm>
            <a:off x="5076826" y="0"/>
            <a:ext cx="2033312" cy="1714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2" name="Rectangle 21">
            <a:extLst>
              <a:ext uri="{FF2B5EF4-FFF2-40B4-BE49-F238E27FC236}">
                <a16:creationId xmlns:a16="http://schemas.microsoft.com/office/drawing/2014/main" id="{F44232AA-36A1-4A85-8868-9D12848EB106}"/>
              </a:ext>
            </a:extLst>
          </p:cNvPr>
          <p:cNvSpPr/>
          <p:nvPr userDrawn="1"/>
        </p:nvSpPr>
        <p:spPr>
          <a:xfrm>
            <a:off x="7110688" y="1714500"/>
            <a:ext cx="2033312" cy="1714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3" name="Rectangle 22">
            <a:extLst>
              <a:ext uri="{FF2B5EF4-FFF2-40B4-BE49-F238E27FC236}">
                <a16:creationId xmlns:a16="http://schemas.microsoft.com/office/drawing/2014/main" id="{0B045D93-056D-486E-A634-890ECB9AF9C2}"/>
              </a:ext>
            </a:extLst>
          </p:cNvPr>
          <p:cNvSpPr/>
          <p:nvPr userDrawn="1"/>
        </p:nvSpPr>
        <p:spPr>
          <a:xfrm>
            <a:off x="5076825" y="3429000"/>
            <a:ext cx="2033312" cy="17145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8" name="Rectangle 27">
            <a:extLst>
              <a:ext uri="{FF2B5EF4-FFF2-40B4-BE49-F238E27FC236}">
                <a16:creationId xmlns:a16="http://schemas.microsoft.com/office/drawing/2014/main" id="{567CD5E4-19A9-4EFD-BBF1-2B1FBC9BB9BD}"/>
              </a:ext>
            </a:extLst>
          </p:cNvPr>
          <p:cNvSpPr/>
          <p:nvPr userDrawn="1"/>
        </p:nvSpPr>
        <p:spPr>
          <a:xfrm>
            <a:off x="7110688" y="0"/>
            <a:ext cx="2033312" cy="17145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33" name="Rectangle 32">
            <a:extLst>
              <a:ext uri="{FF2B5EF4-FFF2-40B4-BE49-F238E27FC236}">
                <a16:creationId xmlns:a16="http://schemas.microsoft.com/office/drawing/2014/main" id="{AA533582-AC3E-4F3B-9602-085EB97AD294}"/>
              </a:ext>
            </a:extLst>
          </p:cNvPr>
          <p:cNvSpPr/>
          <p:nvPr userDrawn="1"/>
        </p:nvSpPr>
        <p:spPr>
          <a:xfrm>
            <a:off x="5076273" y="1714500"/>
            <a:ext cx="2033312" cy="17145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37" name="Rectangle 36">
            <a:extLst>
              <a:ext uri="{FF2B5EF4-FFF2-40B4-BE49-F238E27FC236}">
                <a16:creationId xmlns:a16="http://schemas.microsoft.com/office/drawing/2014/main" id="{CF0B1BD9-4AC2-4549-9001-383664C7F224}"/>
              </a:ext>
            </a:extLst>
          </p:cNvPr>
          <p:cNvSpPr/>
          <p:nvPr userDrawn="1"/>
        </p:nvSpPr>
        <p:spPr>
          <a:xfrm>
            <a:off x="7110688" y="3429000"/>
            <a:ext cx="2033312" cy="17145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4" name="Isosceles Triangle 3">
            <a:extLst>
              <a:ext uri="{FF2B5EF4-FFF2-40B4-BE49-F238E27FC236}">
                <a16:creationId xmlns:a16="http://schemas.microsoft.com/office/drawing/2014/main" id="{32B2DC05-AAD7-458D-B737-BE8CCA1FFA99}"/>
              </a:ext>
            </a:extLst>
          </p:cNvPr>
          <p:cNvSpPr/>
          <p:nvPr userDrawn="1"/>
        </p:nvSpPr>
        <p:spPr>
          <a:xfrm rot="5400000">
            <a:off x="7067239" y="787780"/>
            <a:ext cx="223631" cy="138941"/>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39" name="Isosceles Triangle 38">
            <a:extLst>
              <a:ext uri="{FF2B5EF4-FFF2-40B4-BE49-F238E27FC236}">
                <a16:creationId xmlns:a16="http://schemas.microsoft.com/office/drawing/2014/main" id="{E423C01B-EB10-48EF-8F1C-C2A7E1923E3E}"/>
              </a:ext>
            </a:extLst>
          </p:cNvPr>
          <p:cNvSpPr/>
          <p:nvPr userDrawn="1"/>
        </p:nvSpPr>
        <p:spPr>
          <a:xfrm rot="16200000">
            <a:off x="6928575" y="2502280"/>
            <a:ext cx="223631" cy="138941"/>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44" name="Isosceles Triangle 43">
            <a:extLst>
              <a:ext uri="{FF2B5EF4-FFF2-40B4-BE49-F238E27FC236}">
                <a16:creationId xmlns:a16="http://schemas.microsoft.com/office/drawing/2014/main" id="{BB0D5D5D-BB46-489A-A006-03E52FDA0AB6}"/>
              </a:ext>
            </a:extLst>
          </p:cNvPr>
          <p:cNvSpPr/>
          <p:nvPr userDrawn="1"/>
        </p:nvSpPr>
        <p:spPr>
          <a:xfrm rot="5400000">
            <a:off x="7067239" y="4216780"/>
            <a:ext cx="223631" cy="138941"/>
          </a:xfrm>
          <a:prstGeom prst="triangl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45" name="Picture Placeholder 33">
            <a:extLst>
              <a:ext uri="{FF2B5EF4-FFF2-40B4-BE49-F238E27FC236}">
                <a16:creationId xmlns:a16="http://schemas.microsoft.com/office/drawing/2014/main" id="{2D0DCA06-9544-45C9-BE22-EBB853AE757C}"/>
              </a:ext>
            </a:extLst>
          </p:cNvPr>
          <p:cNvSpPr>
            <a:spLocks noGrp="1"/>
          </p:cNvSpPr>
          <p:nvPr>
            <p:ph type="pic" sz="quarter" idx="13"/>
          </p:nvPr>
        </p:nvSpPr>
        <p:spPr>
          <a:xfrm>
            <a:off x="7600191" y="421259"/>
            <a:ext cx="1054307" cy="871983"/>
          </a:xfrm>
        </p:spPr>
        <p:txBody>
          <a:bodyPr>
            <a:normAutofit/>
          </a:bodyPr>
          <a:lstStyle>
            <a:lvl1pPr marL="0" indent="0" algn="ctr">
              <a:buNone/>
              <a:defRPr sz="1500">
                <a:solidFill>
                  <a:schemeClr val="tx1"/>
                </a:solidFill>
              </a:defRPr>
            </a:lvl1pPr>
          </a:lstStyle>
          <a:p>
            <a:r>
              <a:rPr lang="en-US"/>
              <a:t>Click icon to add picture</a:t>
            </a:r>
          </a:p>
        </p:txBody>
      </p:sp>
      <p:sp>
        <p:nvSpPr>
          <p:cNvPr id="46" name="Picture Placeholder 33">
            <a:extLst>
              <a:ext uri="{FF2B5EF4-FFF2-40B4-BE49-F238E27FC236}">
                <a16:creationId xmlns:a16="http://schemas.microsoft.com/office/drawing/2014/main" id="{21403A13-F195-405D-B352-4B77969E358B}"/>
              </a:ext>
            </a:extLst>
          </p:cNvPr>
          <p:cNvSpPr>
            <a:spLocks noGrp="1"/>
          </p:cNvSpPr>
          <p:nvPr>
            <p:ph type="pic" sz="quarter" idx="14"/>
          </p:nvPr>
        </p:nvSpPr>
        <p:spPr>
          <a:xfrm>
            <a:off x="5565775" y="2135759"/>
            <a:ext cx="1054307" cy="871983"/>
          </a:xfrm>
        </p:spPr>
        <p:txBody>
          <a:bodyPr>
            <a:normAutofit/>
          </a:bodyPr>
          <a:lstStyle>
            <a:lvl1pPr marL="0" indent="0" algn="ctr">
              <a:buNone/>
              <a:defRPr sz="1500">
                <a:solidFill>
                  <a:schemeClr val="tx1"/>
                </a:solidFill>
              </a:defRPr>
            </a:lvl1pPr>
          </a:lstStyle>
          <a:p>
            <a:r>
              <a:rPr lang="en-US"/>
              <a:t>Click icon to add picture</a:t>
            </a:r>
          </a:p>
        </p:txBody>
      </p:sp>
      <p:sp>
        <p:nvSpPr>
          <p:cNvPr id="47" name="Picture Placeholder 33">
            <a:extLst>
              <a:ext uri="{FF2B5EF4-FFF2-40B4-BE49-F238E27FC236}">
                <a16:creationId xmlns:a16="http://schemas.microsoft.com/office/drawing/2014/main" id="{390C9BE2-4328-41D9-82FB-F6FEE7026C55}"/>
              </a:ext>
            </a:extLst>
          </p:cNvPr>
          <p:cNvSpPr>
            <a:spLocks noGrp="1"/>
          </p:cNvSpPr>
          <p:nvPr>
            <p:ph type="pic" sz="quarter" idx="15"/>
          </p:nvPr>
        </p:nvSpPr>
        <p:spPr>
          <a:xfrm>
            <a:off x="7600191" y="3850259"/>
            <a:ext cx="1054307" cy="871983"/>
          </a:xfrm>
        </p:spPr>
        <p:txBody>
          <a:bodyPr>
            <a:normAutofit/>
          </a:bodyPr>
          <a:lstStyle>
            <a:lvl1pPr marL="0" indent="0" algn="ctr">
              <a:buNone/>
              <a:defRPr sz="1500">
                <a:solidFill>
                  <a:schemeClr val="tx1"/>
                </a:solidFill>
              </a:defRPr>
            </a:lvl1pPr>
          </a:lstStyle>
          <a:p>
            <a:r>
              <a:rPr lang="en-US"/>
              <a:t>Click icon to add picture</a:t>
            </a:r>
          </a:p>
        </p:txBody>
      </p:sp>
      <p:sp>
        <p:nvSpPr>
          <p:cNvPr id="48" name="Picture Placeholder 6">
            <a:extLst>
              <a:ext uri="{FF2B5EF4-FFF2-40B4-BE49-F238E27FC236}">
                <a16:creationId xmlns:a16="http://schemas.microsoft.com/office/drawing/2014/main" id="{7E57D58E-479C-4409-8D5F-7CAC3178A771}"/>
              </a:ext>
            </a:extLst>
          </p:cNvPr>
          <p:cNvSpPr>
            <a:spLocks noGrp="1"/>
          </p:cNvSpPr>
          <p:nvPr>
            <p:ph type="pic" sz="quarter" idx="16"/>
          </p:nvPr>
        </p:nvSpPr>
        <p:spPr>
          <a:xfrm>
            <a:off x="278607" y="925116"/>
            <a:ext cx="4626355" cy="4218384"/>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
        <p:nvSpPr>
          <p:cNvPr id="17" name="Text Placeholder 39">
            <a:extLst>
              <a:ext uri="{FF2B5EF4-FFF2-40B4-BE49-F238E27FC236}">
                <a16:creationId xmlns:a16="http://schemas.microsoft.com/office/drawing/2014/main" id="{1EE624A7-7FE4-44DC-B710-D995C25C9CEA}"/>
              </a:ext>
            </a:extLst>
          </p:cNvPr>
          <p:cNvSpPr>
            <a:spLocks noGrp="1"/>
          </p:cNvSpPr>
          <p:nvPr>
            <p:ph type="body" sz="quarter" idx="18" hasCustomPrompt="1"/>
          </p:nvPr>
        </p:nvSpPr>
        <p:spPr>
          <a:xfrm>
            <a:off x="5217182" y="161925"/>
            <a:ext cx="1752600" cy="1390650"/>
          </a:xfrm>
        </p:spPr>
        <p:txBody>
          <a:bodyPr anchor="ctr">
            <a:noAutofit/>
          </a:bodyPr>
          <a:lstStyle>
            <a:lvl1pPr marL="0" indent="0" algn="ctr">
              <a:buNone/>
              <a:defRPr sz="1350">
                <a:solidFill>
                  <a:schemeClr val="bg1"/>
                </a:solidFill>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
        <p:nvSpPr>
          <p:cNvPr id="18" name="Text Placeholder 39">
            <a:extLst>
              <a:ext uri="{FF2B5EF4-FFF2-40B4-BE49-F238E27FC236}">
                <a16:creationId xmlns:a16="http://schemas.microsoft.com/office/drawing/2014/main" id="{34CC27D1-7AB7-4922-81C5-41E9C01BAAE1}"/>
              </a:ext>
            </a:extLst>
          </p:cNvPr>
          <p:cNvSpPr>
            <a:spLocks noGrp="1"/>
          </p:cNvSpPr>
          <p:nvPr>
            <p:ph type="body" sz="quarter" idx="19" hasCustomPrompt="1"/>
          </p:nvPr>
        </p:nvSpPr>
        <p:spPr>
          <a:xfrm>
            <a:off x="7251044" y="1876425"/>
            <a:ext cx="1752600" cy="1390650"/>
          </a:xfrm>
        </p:spPr>
        <p:txBody>
          <a:bodyPr anchor="ctr">
            <a:noAutofit/>
          </a:bodyPr>
          <a:lstStyle>
            <a:lvl1pPr marL="0" indent="0" algn="ctr">
              <a:buNone/>
              <a:defRPr sz="1350">
                <a:solidFill>
                  <a:schemeClr val="bg1"/>
                </a:solidFill>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
        <p:nvSpPr>
          <p:cNvPr id="19" name="Text Placeholder 39">
            <a:extLst>
              <a:ext uri="{FF2B5EF4-FFF2-40B4-BE49-F238E27FC236}">
                <a16:creationId xmlns:a16="http://schemas.microsoft.com/office/drawing/2014/main" id="{03F0CFEB-33B8-47FE-BC44-44AF273543D5}"/>
              </a:ext>
            </a:extLst>
          </p:cNvPr>
          <p:cNvSpPr>
            <a:spLocks noGrp="1"/>
          </p:cNvSpPr>
          <p:nvPr>
            <p:ph type="body" sz="quarter" idx="20" hasCustomPrompt="1"/>
          </p:nvPr>
        </p:nvSpPr>
        <p:spPr>
          <a:xfrm>
            <a:off x="5217181" y="3590925"/>
            <a:ext cx="1752600" cy="1390650"/>
          </a:xfrm>
        </p:spPr>
        <p:txBody>
          <a:bodyPr anchor="ctr">
            <a:noAutofit/>
          </a:bodyPr>
          <a:lstStyle>
            <a:lvl1pPr marL="0" indent="0" algn="ctr">
              <a:buNone/>
              <a:defRPr sz="1350">
                <a:solidFill>
                  <a:schemeClr val="bg1"/>
                </a:solidFill>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Tree>
    <p:extLst>
      <p:ext uri="{BB962C8B-B14F-4D97-AF65-F5344CB8AC3E}">
        <p14:creationId xmlns:p14="http://schemas.microsoft.com/office/powerpoint/2010/main" val="3973806815"/>
      </p:ext>
    </p:extLst>
  </p:cSld>
  <p:clrMapOvr>
    <a:masterClrMapping/>
  </p:clrMapOvr>
</p:sldLayout>
</file>

<file path=ppt/slideLayouts/slideLayout240.xml><?xml version="1.0" encoding="utf-8"?>
<p:sldLayout xmlns:a="http://schemas.openxmlformats.org/drawingml/2006/main" xmlns:r="http://schemas.openxmlformats.org/officeDocument/2006/relationships" xmlns:p="http://schemas.openxmlformats.org/presentationml/2006/main" preserve="1" userDrawn="1">
  <p:cSld name="7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B3C88-F13B-4B5F-920D-B4EFFAA592E5}"/>
              </a:ext>
            </a:extLst>
          </p:cNvPr>
          <p:cNvSpPr>
            <a:spLocks noGrp="1"/>
          </p:cNvSpPr>
          <p:nvPr>
            <p:ph type="title"/>
          </p:nvPr>
        </p:nvSpPr>
        <p:spPr>
          <a:xfrm>
            <a:off x="278606" y="195263"/>
            <a:ext cx="8640366" cy="569118"/>
          </a:xfrm>
        </p:spPr>
        <p:txBody>
          <a:bodyPr/>
          <a:lstStyle/>
          <a:p>
            <a:r>
              <a:rPr lang="en-US"/>
              <a:t>Click to edit Master title style</a:t>
            </a:r>
          </a:p>
        </p:txBody>
      </p:sp>
      <p:sp>
        <p:nvSpPr>
          <p:cNvPr id="48" name="Picture Placeholder 6">
            <a:extLst>
              <a:ext uri="{FF2B5EF4-FFF2-40B4-BE49-F238E27FC236}">
                <a16:creationId xmlns:a16="http://schemas.microsoft.com/office/drawing/2014/main" id="{7E57D58E-479C-4409-8D5F-7CAC3178A771}"/>
              </a:ext>
            </a:extLst>
          </p:cNvPr>
          <p:cNvSpPr>
            <a:spLocks noGrp="1"/>
          </p:cNvSpPr>
          <p:nvPr>
            <p:ph type="pic" sz="quarter" idx="16"/>
          </p:nvPr>
        </p:nvSpPr>
        <p:spPr>
          <a:xfrm>
            <a:off x="278607" y="925116"/>
            <a:ext cx="8640365" cy="2287316"/>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
        <p:nvSpPr>
          <p:cNvPr id="17" name="Slide Number Placeholder 4">
            <a:extLst>
              <a:ext uri="{FF2B5EF4-FFF2-40B4-BE49-F238E27FC236}">
                <a16:creationId xmlns:a16="http://schemas.microsoft.com/office/drawing/2014/main" id="{76336E3A-55EE-4423-B1AA-7489CA988813}"/>
              </a:ext>
            </a:extLst>
          </p:cNvPr>
          <p:cNvSpPr>
            <a:spLocks noGrp="1"/>
          </p:cNvSpPr>
          <p:nvPr>
            <p:ph type="sldNum" sz="quarter" idx="12"/>
          </p:nvPr>
        </p:nvSpPr>
        <p:spPr>
          <a:xfrm>
            <a:off x="8639175" y="4936484"/>
            <a:ext cx="279797" cy="154578"/>
          </a:xfrm>
        </p:spPr>
        <p:txBody>
          <a:bodyPr/>
          <a:lstStyle/>
          <a:p>
            <a:fld id="{03DC2DEF-D2FE-4B45-ABA4-9F153FD1C98A}" type="slidenum">
              <a:rPr lang="en-US" smtClean="0"/>
              <a:t>‹#›</a:t>
            </a:fld>
            <a:endParaRPr lang="en-US"/>
          </a:p>
        </p:txBody>
      </p:sp>
      <p:sp>
        <p:nvSpPr>
          <p:cNvPr id="20" name="Picture Placeholder 33">
            <a:extLst>
              <a:ext uri="{FF2B5EF4-FFF2-40B4-BE49-F238E27FC236}">
                <a16:creationId xmlns:a16="http://schemas.microsoft.com/office/drawing/2014/main" id="{917F3183-F8DC-409E-BDAF-E3190E5CC10A}"/>
              </a:ext>
            </a:extLst>
          </p:cNvPr>
          <p:cNvSpPr>
            <a:spLocks noGrp="1"/>
          </p:cNvSpPr>
          <p:nvPr>
            <p:ph type="pic" sz="quarter" idx="13"/>
          </p:nvPr>
        </p:nvSpPr>
        <p:spPr>
          <a:xfrm>
            <a:off x="1100033" y="2249798"/>
            <a:ext cx="1054307" cy="871983"/>
          </a:xfrm>
        </p:spPr>
        <p:txBody>
          <a:bodyPr>
            <a:normAutofit/>
          </a:bodyPr>
          <a:lstStyle>
            <a:lvl1pPr marL="0" indent="0" algn="ctr">
              <a:buNone/>
              <a:defRPr sz="1500">
                <a:solidFill>
                  <a:schemeClr val="tx1"/>
                </a:solidFill>
              </a:defRPr>
            </a:lvl1pPr>
          </a:lstStyle>
          <a:p>
            <a:r>
              <a:rPr lang="en-US"/>
              <a:t>Click icon to add picture</a:t>
            </a:r>
          </a:p>
        </p:txBody>
      </p:sp>
      <p:sp>
        <p:nvSpPr>
          <p:cNvPr id="25" name="Picture Placeholder 33">
            <a:extLst>
              <a:ext uri="{FF2B5EF4-FFF2-40B4-BE49-F238E27FC236}">
                <a16:creationId xmlns:a16="http://schemas.microsoft.com/office/drawing/2014/main" id="{8DCF90EE-8A0F-46BB-A8EC-27CB7826EB0D}"/>
              </a:ext>
            </a:extLst>
          </p:cNvPr>
          <p:cNvSpPr>
            <a:spLocks noGrp="1"/>
          </p:cNvSpPr>
          <p:nvPr>
            <p:ph type="pic" sz="quarter" idx="17"/>
          </p:nvPr>
        </p:nvSpPr>
        <p:spPr>
          <a:xfrm>
            <a:off x="3081101" y="2249798"/>
            <a:ext cx="1054307" cy="871983"/>
          </a:xfrm>
        </p:spPr>
        <p:txBody>
          <a:bodyPr>
            <a:normAutofit/>
          </a:bodyPr>
          <a:lstStyle>
            <a:lvl1pPr marL="0" indent="0" algn="ctr">
              <a:buNone/>
              <a:defRPr sz="1500">
                <a:solidFill>
                  <a:schemeClr val="tx1"/>
                </a:solidFill>
              </a:defRPr>
            </a:lvl1pPr>
          </a:lstStyle>
          <a:p>
            <a:r>
              <a:rPr lang="en-US"/>
              <a:t>Click icon to add picture</a:t>
            </a:r>
          </a:p>
        </p:txBody>
      </p:sp>
      <p:sp>
        <p:nvSpPr>
          <p:cNvPr id="26" name="Picture Placeholder 33">
            <a:extLst>
              <a:ext uri="{FF2B5EF4-FFF2-40B4-BE49-F238E27FC236}">
                <a16:creationId xmlns:a16="http://schemas.microsoft.com/office/drawing/2014/main" id="{4B6BCE84-A7A7-4701-966F-9F969C523C51}"/>
              </a:ext>
            </a:extLst>
          </p:cNvPr>
          <p:cNvSpPr>
            <a:spLocks noGrp="1"/>
          </p:cNvSpPr>
          <p:nvPr>
            <p:ph type="pic" sz="quarter" idx="18"/>
          </p:nvPr>
        </p:nvSpPr>
        <p:spPr>
          <a:xfrm>
            <a:off x="5062168" y="2249798"/>
            <a:ext cx="1054307" cy="871983"/>
          </a:xfrm>
        </p:spPr>
        <p:txBody>
          <a:bodyPr>
            <a:normAutofit/>
          </a:bodyPr>
          <a:lstStyle>
            <a:lvl1pPr marL="0" indent="0" algn="ctr">
              <a:buNone/>
              <a:defRPr sz="1500">
                <a:solidFill>
                  <a:schemeClr val="tx1"/>
                </a:solidFill>
              </a:defRPr>
            </a:lvl1pPr>
          </a:lstStyle>
          <a:p>
            <a:r>
              <a:rPr lang="en-US"/>
              <a:t>Click icon to add picture</a:t>
            </a:r>
          </a:p>
        </p:txBody>
      </p:sp>
      <p:sp>
        <p:nvSpPr>
          <p:cNvPr id="27" name="Picture Placeholder 33">
            <a:extLst>
              <a:ext uri="{FF2B5EF4-FFF2-40B4-BE49-F238E27FC236}">
                <a16:creationId xmlns:a16="http://schemas.microsoft.com/office/drawing/2014/main" id="{2F810615-16AA-4D3F-93BB-1074BABE1234}"/>
              </a:ext>
            </a:extLst>
          </p:cNvPr>
          <p:cNvSpPr>
            <a:spLocks noGrp="1"/>
          </p:cNvSpPr>
          <p:nvPr>
            <p:ph type="pic" sz="quarter" idx="19"/>
          </p:nvPr>
        </p:nvSpPr>
        <p:spPr>
          <a:xfrm>
            <a:off x="7076316" y="2249798"/>
            <a:ext cx="1054307" cy="871983"/>
          </a:xfrm>
        </p:spPr>
        <p:txBody>
          <a:bodyPr>
            <a:normAutofit/>
          </a:bodyPr>
          <a:lstStyle>
            <a:lvl1pPr marL="0" indent="0" algn="ctr">
              <a:buNone/>
              <a:defRPr sz="1500">
                <a:solidFill>
                  <a:schemeClr val="tx1"/>
                </a:solidFill>
              </a:defRPr>
            </a:lvl1pPr>
          </a:lstStyle>
          <a:p>
            <a:r>
              <a:rPr lang="en-US"/>
              <a:t>Click icon to add picture</a:t>
            </a:r>
          </a:p>
        </p:txBody>
      </p:sp>
      <p:sp>
        <p:nvSpPr>
          <p:cNvPr id="32" name="Rectangle 31">
            <a:extLst>
              <a:ext uri="{FF2B5EF4-FFF2-40B4-BE49-F238E27FC236}">
                <a16:creationId xmlns:a16="http://schemas.microsoft.com/office/drawing/2014/main" id="{E9E999B4-BC91-4EF5-915C-59E58E141134}"/>
              </a:ext>
            </a:extLst>
          </p:cNvPr>
          <p:cNvSpPr/>
          <p:nvPr userDrawn="1"/>
        </p:nvSpPr>
        <p:spPr>
          <a:xfrm>
            <a:off x="734940" y="3385686"/>
            <a:ext cx="1784494" cy="12648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34" name="Rectangle 33">
            <a:extLst>
              <a:ext uri="{FF2B5EF4-FFF2-40B4-BE49-F238E27FC236}">
                <a16:creationId xmlns:a16="http://schemas.microsoft.com/office/drawing/2014/main" id="{8E3D72D1-545E-4FA9-B18F-DBE257DA9472}"/>
              </a:ext>
            </a:extLst>
          </p:cNvPr>
          <p:cNvSpPr/>
          <p:nvPr userDrawn="1"/>
        </p:nvSpPr>
        <p:spPr>
          <a:xfrm>
            <a:off x="2716008" y="3385686"/>
            <a:ext cx="1784494" cy="126489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35" name="Rectangle 34">
            <a:extLst>
              <a:ext uri="{FF2B5EF4-FFF2-40B4-BE49-F238E27FC236}">
                <a16:creationId xmlns:a16="http://schemas.microsoft.com/office/drawing/2014/main" id="{A1FF2C74-7F94-4D15-9530-4844CA0ABABA}"/>
              </a:ext>
            </a:extLst>
          </p:cNvPr>
          <p:cNvSpPr/>
          <p:nvPr userDrawn="1"/>
        </p:nvSpPr>
        <p:spPr>
          <a:xfrm>
            <a:off x="4697075" y="3385686"/>
            <a:ext cx="1784494" cy="126489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36" name="Rectangle 35">
            <a:extLst>
              <a:ext uri="{FF2B5EF4-FFF2-40B4-BE49-F238E27FC236}">
                <a16:creationId xmlns:a16="http://schemas.microsoft.com/office/drawing/2014/main" id="{D65048BF-5755-467D-94DA-799CD1A9ED70}"/>
              </a:ext>
            </a:extLst>
          </p:cNvPr>
          <p:cNvSpPr/>
          <p:nvPr userDrawn="1"/>
        </p:nvSpPr>
        <p:spPr>
          <a:xfrm>
            <a:off x="6678141" y="3385686"/>
            <a:ext cx="1784494" cy="126489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38" name="Text Placeholder 39">
            <a:extLst>
              <a:ext uri="{FF2B5EF4-FFF2-40B4-BE49-F238E27FC236}">
                <a16:creationId xmlns:a16="http://schemas.microsoft.com/office/drawing/2014/main" id="{3C8488B4-AC1B-43A6-A416-3F5BC72456F9}"/>
              </a:ext>
            </a:extLst>
          </p:cNvPr>
          <p:cNvSpPr>
            <a:spLocks noGrp="1"/>
          </p:cNvSpPr>
          <p:nvPr>
            <p:ph type="body" sz="quarter" idx="20" hasCustomPrompt="1"/>
          </p:nvPr>
        </p:nvSpPr>
        <p:spPr>
          <a:xfrm>
            <a:off x="818599" y="3448637"/>
            <a:ext cx="1617176" cy="997827"/>
          </a:xfrm>
        </p:spPr>
        <p:txBody>
          <a:bodyPr>
            <a:noAutofit/>
          </a:bodyPr>
          <a:lstStyle>
            <a:lvl1pPr marL="0" indent="0" algn="ctr">
              <a:buNone/>
              <a:defRPr sz="1350">
                <a:solidFill>
                  <a:schemeClr val="bg1"/>
                </a:solidFill>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
        <p:nvSpPr>
          <p:cNvPr id="40" name="Text Placeholder 39">
            <a:extLst>
              <a:ext uri="{FF2B5EF4-FFF2-40B4-BE49-F238E27FC236}">
                <a16:creationId xmlns:a16="http://schemas.microsoft.com/office/drawing/2014/main" id="{950DB978-3832-472D-9958-42D6A712EA6B}"/>
              </a:ext>
            </a:extLst>
          </p:cNvPr>
          <p:cNvSpPr>
            <a:spLocks noGrp="1"/>
          </p:cNvSpPr>
          <p:nvPr>
            <p:ph type="body" sz="quarter" idx="21" hasCustomPrompt="1"/>
          </p:nvPr>
        </p:nvSpPr>
        <p:spPr>
          <a:xfrm>
            <a:off x="2799666" y="3448637"/>
            <a:ext cx="1617176" cy="997827"/>
          </a:xfrm>
        </p:spPr>
        <p:txBody>
          <a:bodyPr>
            <a:noAutofit/>
          </a:bodyPr>
          <a:lstStyle>
            <a:lvl1pPr marL="0" indent="0" algn="ctr">
              <a:buNone/>
              <a:defRPr sz="1350">
                <a:solidFill>
                  <a:schemeClr val="bg1"/>
                </a:solidFill>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
        <p:nvSpPr>
          <p:cNvPr id="41" name="Text Placeholder 39">
            <a:extLst>
              <a:ext uri="{FF2B5EF4-FFF2-40B4-BE49-F238E27FC236}">
                <a16:creationId xmlns:a16="http://schemas.microsoft.com/office/drawing/2014/main" id="{7A9C8821-D3DD-40C3-83BD-38D190405711}"/>
              </a:ext>
            </a:extLst>
          </p:cNvPr>
          <p:cNvSpPr>
            <a:spLocks noGrp="1"/>
          </p:cNvSpPr>
          <p:nvPr>
            <p:ph type="body" sz="quarter" idx="22" hasCustomPrompt="1"/>
          </p:nvPr>
        </p:nvSpPr>
        <p:spPr>
          <a:xfrm>
            <a:off x="4780733" y="3448637"/>
            <a:ext cx="1617176" cy="997827"/>
          </a:xfrm>
        </p:spPr>
        <p:txBody>
          <a:bodyPr>
            <a:noAutofit/>
          </a:bodyPr>
          <a:lstStyle>
            <a:lvl1pPr marL="0" indent="0" algn="ctr">
              <a:buNone/>
              <a:defRPr sz="1350">
                <a:solidFill>
                  <a:schemeClr val="bg1"/>
                </a:solidFill>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
        <p:nvSpPr>
          <p:cNvPr id="42" name="Text Placeholder 39">
            <a:extLst>
              <a:ext uri="{FF2B5EF4-FFF2-40B4-BE49-F238E27FC236}">
                <a16:creationId xmlns:a16="http://schemas.microsoft.com/office/drawing/2014/main" id="{C3FC554A-BF67-40BD-BD4F-B2EA17BBDBC1}"/>
              </a:ext>
            </a:extLst>
          </p:cNvPr>
          <p:cNvSpPr>
            <a:spLocks noGrp="1"/>
          </p:cNvSpPr>
          <p:nvPr>
            <p:ph type="body" sz="quarter" idx="23" hasCustomPrompt="1"/>
          </p:nvPr>
        </p:nvSpPr>
        <p:spPr>
          <a:xfrm>
            <a:off x="6761800" y="3448637"/>
            <a:ext cx="1617176" cy="997827"/>
          </a:xfrm>
        </p:spPr>
        <p:txBody>
          <a:bodyPr>
            <a:noAutofit/>
          </a:bodyPr>
          <a:lstStyle>
            <a:lvl1pPr marL="0" indent="0" algn="ctr">
              <a:buNone/>
              <a:defRPr sz="1350">
                <a:solidFill>
                  <a:schemeClr val="bg1"/>
                </a:solidFill>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cxnSp>
        <p:nvCxnSpPr>
          <p:cNvPr id="6" name="Straight Connector 5">
            <a:extLst>
              <a:ext uri="{FF2B5EF4-FFF2-40B4-BE49-F238E27FC236}">
                <a16:creationId xmlns:a16="http://schemas.microsoft.com/office/drawing/2014/main" id="{62ECF54D-C7AE-4FFE-A9FA-ECD663CD2A09}"/>
              </a:ext>
            </a:extLst>
          </p:cNvPr>
          <p:cNvCxnSpPr>
            <a:cxnSpLocks/>
          </p:cNvCxnSpPr>
          <p:nvPr userDrawn="1"/>
        </p:nvCxnSpPr>
        <p:spPr>
          <a:xfrm>
            <a:off x="734940" y="3268378"/>
            <a:ext cx="1784494"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7FB84BED-8481-4D23-AE06-31529215FE6C}"/>
              </a:ext>
            </a:extLst>
          </p:cNvPr>
          <p:cNvCxnSpPr>
            <a:cxnSpLocks/>
          </p:cNvCxnSpPr>
          <p:nvPr userDrawn="1"/>
        </p:nvCxnSpPr>
        <p:spPr>
          <a:xfrm>
            <a:off x="2716008" y="3268378"/>
            <a:ext cx="1784494"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4A09D405-9228-4697-A91F-4E5A2B5B6512}"/>
              </a:ext>
            </a:extLst>
          </p:cNvPr>
          <p:cNvCxnSpPr>
            <a:cxnSpLocks/>
          </p:cNvCxnSpPr>
          <p:nvPr userDrawn="1"/>
        </p:nvCxnSpPr>
        <p:spPr>
          <a:xfrm>
            <a:off x="4697076" y="3268378"/>
            <a:ext cx="1784494" cy="0"/>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9645748A-37E1-4661-B50F-D1FCAF7F3088}"/>
              </a:ext>
            </a:extLst>
          </p:cNvPr>
          <p:cNvCxnSpPr>
            <a:cxnSpLocks/>
          </p:cNvCxnSpPr>
          <p:nvPr userDrawn="1"/>
        </p:nvCxnSpPr>
        <p:spPr>
          <a:xfrm>
            <a:off x="6678143" y="3268378"/>
            <a:ext cx="1784494" cy="0"/>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41553198"/>
      </p:ext>
    </p:extLst>
  </p:cSld>
  <p:clrMapOvr>
    <a:masterClrMapping/>
  </p:clrMapOvr>
</p:sldLayout>
</file>

<file path=ppt/slideLayouts/slideLayout241.xml><?xml version="1.0" encoding="utf-8"?>
<p:sldLayout xmlns:a="http://schemas.openxmlformats.org/drawingml/2006/main" xmlns:r="http://schemas.openxmlformats.org/officeDocument/2006/relationships" xmlns:p="http://schemas.openxmlformats.org/presentationml/2006/main" preserve="1" userDrawn="1">
  <p:cSld name="8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B3C88-F13B-4B5F-920D-B4EFFAA592E5}"/>
              </a:ext>
            </a:extLst>
          </p:cNvPr>
          <p:cNvSpPr>
            <a:spLocks noGrp="1"/>
          </p:cNvSpPr>
          <p:nvPr>
            <p:ph type="title"/>
          </p:nvPr>
        </p:nvSpPr>
        <p:spPr>
          <a:xfrm>
            <a:off x="278606" y="195263"/>
            <a:ext cx="8640366" cy="569118"/>
          </a:xfrm>
        </p:spPr>
        <p:txBody>
          <a:bodyPr/>
          <a:lstStyle/>
          <a:p>
            <a:r>
              <a:rPr lang="en-US"/>
              <a:t>Click to edit Master title style</a:t>
            </a:r>
          </a:p>
        </p:txBody>
      </p:sp>
      <p:sp>
        <p:nvSpPr>
          <p:cNvPr id="48" name="Picture Placeholder 6">
            <a:extLst>
              <a:ext uri="{FF2B5EF4-FFF2-40B4-BE49-F238E27FC236}">
                <a16:creationId xmlns:a16="http://schemas.microsoft.com/office/drawing/2014/main" id="{7E57D58E-479C-4409-8D5F-7CAC3178A771}"/>
              </a:ext>
            </a:extLst>
          </p:cNvPr>
          <p:cNvSpPr>
            <a:spLocks noGrp="1"/>
          </p:cNvSpPr>
          <p:nvPr>
            <p:ph type="pic" sz="quarter" idx="16"/>
          </p:nvPr>
        </p:nvSpPr>
        <p:spPr>
          <a:xfrm>
            <a:off x="278607" y="925116"/>
            <a:ext cx="3105668" cy="3861197"/>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
        <p:nvSpPr>
          <p:cNvPr id="17" name="Slide Number Placeholder 4">
            <a:extLst>
              <a:ext uri="{FF2B5EF4-FFF2-40B4-BE49-F238E27FC236}">
                <a16:creationId xmlns:a16="http://schemas.microsoft.com/office/drawing/2014/main" id="{76336E3A-55EE-4423-B1AA-7489CA988813}"/>
              </a:ext>
            </a:extLst>
          </p:cNvPr>
          <p:cNvSpPr>
            <a:spLocks noGrp="1"/>
          </p:cNvSpPr>
          <p:nvPr>
            <p:ph type="sldNum" sz="quarter" idx="12"/>
          </p:nvPr>
        </p:nvSpPr>
        <p:spPr>
          <a:xfrm>
            <a:off x="8639175" y="4936484"/>
            <a:ext cx="279797" cy="154578"/>
          </a:xfrm>
        </p:spPr>
        <p:txBody>
          <a:bodyPr/>
          <a:lstStyle/>
          <a:p>
            <a:fld id="{03DC2DEF-D2FE-4B45-ABA4-9F153FD1C98A}" type="slidenum">
              <a:rPr lang="en-US" smtClean="0"/>
              <a:t>‹#›</a:t>
            </a:fld>
            <a:endParaRPr lang="en-US"/>
          </a:p>
        </p:txBody>
      </p:sp>
      <p:sp>
        <p:nvSpPr>
          <p:cNvPr id="18" name="Rectangle 17">
            <a:extLst>
              <a:ext uri="{FF2B5EF4-FFF2-40B4-BE49-F238E27FC236}">
                <a16:creationId xmlns:a16="http://schemas.microsoft.com/office/drawing/2014/main" id="{1DD2DC66-11E4-4714-A8DE-E8AC34D49655}"/>
              </a:ext>
            </a:extLst>
          </p:cNvPr>
          <p:cNvSpPr/>
          <p:nvPr userDrawn="1"/>
        </p:nvSpPr>
        <p:spPr>
          <a:xfrm>
            <a:off x="3461443" y="925117"/>
            <a:ext cx="1778964" cy="386119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grpSp>
        <p:nvGrpSpPr>
          <p:cNvPr id="5" name="Group 4">
            <a:extLst>
              <a:ext uri="{FF2B5EF4-FFF2-40B4-BE49-F238E27FC236}">
                <a16:creationId xmlns:a16="http://schemas.microsoft.com/office/drawing/2014/main" id="{B6748F93-9B1D-4874-A164-A654BF7D6C8C}"/>
              </a:ext>
            </a:extLst>
          </p:cNvPr>
          <p:cNvGrpSpPr/>
          <p:nvPr userDrawn="1"/>
        </p:nvGrpSpPr>
        <p:grpSpPr>
          <a:xfrm>
            <a:off x="3631580" y="1847165"/>
            <a:ext cx="1438689" cy="2017101"/>
            <a:chOff x="4790661" y="2266122"/>
            <a:chExt cx="1918252" cy="2852530"/>
          </a:xfrm>
        </p:grpSpPr>
        <p:cxnSp>
          <p:nvCxnSpPr>
            <p:cNvPr id="4" name="Straight Connector 3">
              <a:extLst>
                <a:ext uri="{FF2B5EF4-FFF2-40B4-BE49-F238E27FC236}">
                  <a16:creationId xmlns:a16="http://schemas.microsoft.com/office/drawing/2014/main" id="{4AEF10CE-C943-4C6B-9DBF-5A0E63CDC89B}"/>
                </a:ext>
              </a:extLst>
            </p:cNvPr>
            <p:cNvCxnSpPr/>
            <p:nvPr userDrawn="1"/>
          </p:nvCxnSpPr>
          <p:spPr>
            <a:xfrm>
              <a:off x="4790661" y="2266122"/>
              <a:ext cx="191825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3428B198-0637-4F15-900F-6709BFE4BDEA}"/>
                </a:ext>
              </a:extLst>
            </p:cNvPr>
            <p:cNvCxnSpPr/>
            <p:nvPr userDrawn="1"/>
          </p:nvCxnSpPr>
          <p:spPr>
            <a:xfrm>
              <a:off x="4790661" y="3692387"/>
              <a:ext cx="191825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7F29A1B0-F4AB-4243-979A-50FADE3330EA}"/>
                </a:ext>
              </a:extLst>
            </p:cNvPr>
            <p:cNvCxnSpPr/>
            <p:nvPr userDrawn="1"/>
          </p:nvCxnSpPr>
          <p:spPr>
            <a:xfrm>
              <a:off x="4790661" y="5118652"/>
              <a:ext cx="191825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cxnSp>
        <p:nvCxnSpPr>
          <p:cNvPr id="24" name="Straight Connector 23">
            <a:extLst>
              <a:ext uri="{FF2B5EF4-FFF2-40B4-BE49-F238E27FC236}">
                <a16:creationId xmlns:a16="http://schemas.microsoft.com/office/drawing/2014/main" id="{0C61EA57-B8EA-4589-A9DD-E25F300D5AFD}"/>
              </a:ext>
            </a:extLst>
          </p:cNvPr>
          <p:cNvCxnSpPr/>
          <p:nvPr userDrawn="1"/>
        </p:nvCxnSpPr>
        <p:spPr>
          <a:xfrm>
            <a:off x="3592996" y="5188226"/>
            <a:ext cx="143868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28" name="Group 27">
            <a:extLst>
              <a:ext uri="{FF2B5EF4-FFF2-40B4-BE49-F238E27FC236}">
                <a16:creationId xmlns:a16="http://schemas.microsoft.com/office/drawing/2014/main" id="{F894F998-0FDF-4CA2-802E-4FCFA7674171}"/>
              </a:ext>
            </a:extLst>
          </p:cNvPr>
          <p:cNvGrpSpPr/>
          <p:nvPr userDrawn="1"/>
        </p:nvGrpSpPr>
        <p:grpSpPr>
          <a:xfrm>
            <a:off x="5317575" y="1847165"/>
            <a:ext cx="3601397" cy="2017101"/>
            <a:chOff x="4790661" y="2266122"/>
            <a:chExt cx="1918252" cy="2852530"/>
          </a:xfrm>
        </p:grpSpPr>
        <p:cxnSp>
          <p:nvCxnSpPr>
            <p:cNvPr id="33" name="Straight Connector 32">
              <a:extLst>
                <a:ext uri="{FF2B5EF4-FFF2-40B4-BE49-F238E27FC236}">
                  <a16:creationId xmlns:a16="http://schemas.microsoft.com/office/drawing/2014/main" id="{C1F0C0C8-87C4-49FB-B35B-E937E9D0BEC5}"/>
                </a:ext>
              </a:extLst>
            </p:cNvPr>
            <p:cNvCxnSpPr/>
            <p:nvPr userDrawn="1"/>
          </p:nvCxnSpPr>
          <p:spPr>
            <a:xfrm>
              <a:off x="4790661" y="2266122"/>
              <a:ext cx="191825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4857C5D3-7E33-4894-8AC3-0FD1BEB12F40}"/>
                </a:ext>
              </a:extLst>
            </p:cNvPr>
            <p:cNvCxnSpPr/>
            <p:nvPr userDrawn="1"/>
          </p:nvCxnSpPr>
          <p:spPr>
            <a:xfrm>
              <a:off x="4790661" y="3692387"/>
              <a:ext cx="191825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100BA9F8-92BF-42F0-BD46-D9B7E7422F75}"/>
                </a:ext>
              </a:extLst>
            </p:cNvPr>
            <p:cNvCxnSpPr/>
            <p:nvPr userDrawn="1"/>
          </p:nvCxnSpPr>
          <p:spPr>
            <a:xfrm>
              <a:off x="4790661" y="5118652"/>
              <a:ext cx="191825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sp>
        <p:nvSpPr>
          <p:cNvPr id="39" name="Text Placeholder 39">
            <a:extLst>
              <a:ext uri="{FF2B5EF4-FFF2-40B4-BE49-F238E27FC236}">
                <a16:creationId xmlns:a16="http://schemas.microsoft.com/office/drawing/2014/main" id="{9760B601-DCBC-47C8-95BE-A5DFCCBAD096}"/>
              </a:ext>
            </a:extLst>
          </p:cNvPr>
          <p:cNvSpPr>
            <a:spLocks noGrp="1"/>
          </p:cNvSpPr>
          <p:nvPr>
            <p:ph type="body" sz="quarter" idx="20" hasCustomPrompt="1"/>
          </p:nvPr>
        </p:nvSpPr>
        <p:spPr>
          <a:xfrm>
            <a:off x="5374881" y="1097732"/>
            <a:ext cx="3544091" cy="569117"/>
          </a:xfrm>
        </p:spPr>
        <p:txBody>
          <a:bodyPr anchor="ctr">
            <a:noAutofit/>
          </a:bodyPr>
          <a:lstStyle>
            <a:lvl1pPr marL="0" indent="0" algn="l">
              <a:buNone/>
              <a:defRPr sz="1350">
                <a:solidFill>
                  <a:schemeClr val="tx1"/>
                </a:solidFill>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
        <p:nvSpPr>
          <p:cNvPr id="40" name="Text Placeholder 39">
            <a:extLst>
              <a:ext uri="{FF2B5EF4-FFF2-40B4-BE49-F238E27FC236}">
                <a16:creationId xmlns:a16="http://schemas.microsoft.com/office/drawing/2014/main" id="{179CBA0C-6465-4209-AF3F-548A57F20CE8}"/>
              </a:ext>
            </a:extLst>
          </p:cNvPr>
          <p:cNvSpPr>
            <a:spLocks noGrp="1"/>
          </p:cNvSpPr>
          <p:nvPr>
            <p:ph type="body" sz="quarter" idx="21" hasCustomPrompt="1"/>
          </p:nvPr>
        </p:nvSpPr>
        <p:spPr>
          <a:xfrm>
            <a:off x="5374881" y="2056316"/>
            <a:ext cx="3544091" cy="569117"/>
          </a:xfrm>
        </p:spPr>
        <p:txBody>
          <a:bodyPr anchor="ctr">
            <a:noAutofit/>
          </a:bodyPr>
          <a:lstStyle>
            <a:lvl1pPr marL="0" indent="0" algn="l">
              <a:buNone/>
              <a:defRPr sz="1350">
                <a:solidFill>
                  <a:schemeClr val="tx1"/>
                </a:solidFill>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
        <p:nvSpPr>
          <p:cNvPr id="41" name="Text Placeholder 39">
            <a:extLst>
              <a:ext uri="{FF2B5EF4-FFF2-40B4-BE49-F238E27FC236}">
                <a16:creationId xmlns:a16="http://schemas.microsoft.com/office/drawing/2014/main" id="{99852211-6BD9-4B69-BBC9-F2181F272D23}"/>
              </a:ext>
            </a:extLst>
          </p:cNvPr>
          <p:cNvSpPr>
            <a:spLocks noGrp="1"/>
          </p:cNvSpPr>
          <p:nvPr>
            <p:ph type="body" sz="quarter" idx="22" hasCustomPrompt="1"/>
          </p:nvPr>
        </p:nvSpPr>
        <p:spPr>
          <a:xfrm>
            <a:off x="5374881" y="3052498"/>
            <a:ext cx="3544091" cy="569117"/>
          </a:xfrm>
        </p:spPr>
        <p:txBody>
          <a:bodyPr anchor="ctr">
            <a:noAutofit/>
          </a:bodyPr>
          <a:lstStyle>
            <a:lvl1pPr marL="0" indent="0" algn="l">
              <a:buNone/>
              <a:defRPr sz="1350">
                <a:solidFill>
                  <a:schemeClr val="tx1"/>
                </a:solidFill>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
        <p:nvSpPr>
          <p:cNvPr id="42" name="Text Placeholder 39">
            <a:extLst>
              <a:ext uri="{FF2B5EF4-FFF2-40B4-BE49-F238E27FC236}">
                <a16:creationId xmlns:a16="http://schemas.microsoft.com/office/drawing/2014/main" id="{EEF11D65-7095-41D2-9630-E2EB44552E58}"/>
              </a:ext>
            </a:extLst>
          </p:cNvPr>
          <p:cNvSpPr>
            <a:spLocks noGrp="1"/>
          </p:cNvSpPr>
          <p:nvPr>
            <p:ph type="body" sz="quarter" idx="23" hasCustomPrompt="1"/>
          </p:nvPr>
        </p:nvSpPr>
        <p:spPr>
          <a:xfrm>
            <a:off x="5374881" y="4045766"/>
            <a:ext cx="3544091" cy="569117"/>
          </a:xfrm>
        </p:spPr>
        <p:txBody>
          <a:bodyPr anchor="ctr">
            <a:noAutofit/>
          </a:bodyPr>
          <a:lstStyle>
            <a:lvl1pPr marL="0" indent="0" algn="l">
              <a:buNone/>
              <a:defRPr sz="1350">
                <a:solidFill>
                  <a:schemeClr val="tx1"/>
                </a:solidFill>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
        <p:nvSpPr>
          <p:cNvPr id="43" name="Picture Placeholder 33">
            <a:extLst>
              <a:ext uri="{FF2B5EF4-FFF2-40B4-BE49-F238E27FC236}">
                <a16:creationId xmlns:a16="http://schemas.microsoft.com/office/drawing/2014/main" id="{1644FD94-AD03-4C4F-A1A5-085DD8F56646}"/>
              </a:ext>
            </a:extLst>
          </p:cNvPr>
          <p:cNvSpPr>
            <a:spLocks noGrp="1"/>
          </p:cNvSpPr>
          <p:nvPr>
            <p:ph type="pic" sz="quarter" idx="13"/>
          </p:nvPr>
        </p:nvSpPr>
        <p:spPr>
          <a:xfrm>
            <a:off x="3920679" y="1078154"/>
            <a:ext cx="860494" cy="608275"/>
          </a:xfrm>
        </p:spPr>
        <p:txBody>
          <a:bodyPr>
            <a:normAutofit/>
          </a:bodyPr>
          <a:lstStyle>
            <a:lvl1pPr marL="0" indent="0" algn="ctr">
              <a:buNone/>
              <a:defRPr sz="1200">
                <a:solidFill>
                  <a:schemeClr val="bg1"/>
                </a:solidFill>
              </a:defRPr>
            </a:lvl1pPr>
          </a:lstStyle>
          <a:p>
            <a:r>
              <a:rPr lang="en-US"/>
              <a:t>Click icon to add picture</a:t>
            </a:r>
          </a:p>
        </p:txBody>
      </p:sp>
      <p:sp>
        <p:nvSpPr>
          <p:cNvPr id="44" name="Picture Placeholder 33">
            <a:extLst>
              <a:ext uri="{FF2B5EF4-FFF2-40B4-BE49-F238E27FC236}">
                <a16:creationId xmlns:a16="http://schemas.microsoft.com/office/drawing/2014/main" id="{9A1BE0BE-1FFD-445C-B6BA-E4A602D22112}"/>
              </a:ext>
            </a:extLst>
          </p:cNvPr>
          <p:cNvSpPr>
            <a:spLocks noGrp="1"/>
          </p:cNvSpPr>
          <p:nvPr>
            <p:ph type="pic" sz="quarter" idx="24"/>
          </p:nvPr>
        </p:nvSpPr>
        <p:spPr>
          <a:xfrm>
            <a:off x="3920679" y="2036738"/>
            <a:ext cx="860494" cy="608275"/>
          </a:xfrm>
        </p:spPr>
        <p:txBody>
          <a:bodyPr>
            <a:normAutofit/>
          </a:bodyPr>
          <a:lstStyle>
            <a:lvl1pPr marL="0" indent="0" algn="ctr">
              <a:buNone/>
              <a:defRPr sz="1200">
                <a:solidFill>
                  <a:schemeClr val="bg1"/>
                </a:solidFill>
              </a:defRPr>
            </a:lvl1pPr>
          </a:lstStyle>
          <a:p>
            <a:r>
              <a:rPr lang="en-US"/>
              <a:t>Click icon to add picture</a:t>
            </a:r>
          </a:p>
        </p:txBody>
      </p:sp>
      <p:sp>
        <p:nvSpPr>
          <p:cNvPr id="45" name="Picture Placeholder 33">
            <a:extLst>
              <a:ext uri="{FF2B5EF4-FFF2-40B4-BE49-F238E27FC236}">
                <a16:creationId xmlns:a16="http://schemas.microsoft.com/office/drawing/2014/main" id="{B577AF17-6C7E-48B9-B267-0874B232A710}"/>
              </a:ext>
            </a:extLst>
          </p:cNvPr>
          <p:cNvSpPr>
            <a:spLocks noGrp="1"/>
          </p:cNvSpPr>
          <p:nvPr>
            <p:ph type="pic" sz="quarter" idx="25"/>
          </p:nvPr>
        </p:nvSpPr>
        <p:spPr>
          <a:xfrm>
            <a:off x="3920679" y="3032919"/>
            <a:ext cx="860494" cy="608275"/>
          </a:xfrm>
        </p:spPr>
        <p:txBody>
          <a:bodyPr>
            <a:normAutofit/>
          </a:bodyPr>
          <a:lstStyle>
            <a:lvl1pPr marL="0" indent="0" algn="ctr">
              <a:buNone/>
              <a:defRPr sz="1200">
                <a:solidFill>
                  <a:schemeClr val="bg1"/>
                </a:solidFill>
              </a:defRPr>
            </a:lvl1pPr>
          </a:lstStyle>
          <a:p>
            <a:r>
              <a:rPr lang="en-US"/>
              <a:t>Click icon to add picture</a:t>
            </a:r>
          </a:p>
        </p:txBody>
      </p:sp>
      <p:sp>
        <p:nvSpPr>
          <p:cNvPr id="46" name="Picture Placeholder 33">
            <a:extLst>
              <a:ext uri="{FF2B5EF4-FFF2-40B4-BE49-F238E27FC236}">
                <a16:creationId xmlns:a16="http://schemas.microsoft.com/office/drawing/2014/main" id="{98A01AB1-3434-46C7-B1B3-90AFD4B1799F}"/>
              </a:ext>
            </a:extLst>
          </p:cNvPr>
          <p:cNvSpPr>
            <a:spLocks noGrp="1"/>
          </p:cNvSpPr>
          <p:nvPr>
            <p:ph type="pic" sz="quarter" idx="26"/>
          </p:nvPr>
        </p:nvSpPr>
        <p:spPr>
          <a:xfrm>
            <a:off x="3920679" y="4026188"/>
            <a:ext cx="860494" cy="608275"/>
          </a:xfrm>
        </p:spPr>
        <p:txBody>
          <a:bodyPr>
            <a:normAutofit/>
          </a:bodyPr>
          <a:lstStyle>
            <a:lvl1pPr marL="0" indent="0" algn="ctr">
              <a:buNone/>
              <a:defRPr sz="1200">
                <a:solidFill>
                  <a:schemeClr val="bg1"/>
                </a:solidFill>
              </a:defRPr>
            </a:lvl1pPr>
          </a:lstStyle>
          <a:p>
            <a:r>
              <a:rPr lang="en-US"/>
              <a:t>Click icon to add picture</a:t>
            </a:r>
          </a:p>
        </p:txBody>
      </p:sp>
    </p:spTree>
    <p:extLst>
      <p:ext uri="{BB962C8B-B14F-4D97-AF65-F5344CB8AC3E}">
        <p14:creationId xmlns:p14="http://schemas.microsoft.com/office/powerpoint/2010/main" val="878280771"/>
      </p:ext>
    </p:extLst>
  </p:cSld>
  <p:clrMapOvr>
    <a:masterClrMapping/>
  </p:clrMapOvr>
</p:sldLayout>
</file>

<file path=ppt/slideLayouts/slideLayout242.xml><?xml version="1.0" encoding="utf-8"?>
<p:sldLayout xmlns:a="http://schemas.openxmlformats.org/drawingml/2006/main" xmlns:r="http://schemas.openxmlformats.org/officeDocument/2006/relationships" xmlns:p="http://schemas.openxmlformats.org/presentationml/2006/main" preserve="1" userDrawn="1">
  <p:cSld name="9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B3C88-F13B-4B5F-920D-B4EFFAA592E5}"/>
              </a:ext>
            </a:extLst>
          </p:cNvPr>
          <p:cNvSpPr>
            <a:spLocks noGrp="1"/>
          </p:cNvSpPr>
          <p:nvPr>
            <p:ph type="title"/>
          </p:nvPr>
        </p:nvSpPr>
        <p:spPr>
          <a:xfrm>
            <a:off x="278606" y="195263"/>
            <a:ext cx="8640366" cy="569118"/>
          </a:xfrm>
        </p:spPr>
        <p:txBody>
          <a:bodyPr/>
          <a:lstStyle/>
          <a:p>
            <a:r>
              <a:rPr lang="en-US"/>
              <a:t>Click to edit Master title style</a:t>
            </a:r>
          </a:p>
        </p:txBody>
      </p:sp>
      <p:sp>
        <p:nvSpPr>
          <p:cNvPr id="17" name="Slide Number Placeholder 4">
            <a:extLst>
              <a:ext uri="{FF2B5EF4-FFF2-40B4-BE49-F238E27FC236}">
                <a16:creationId xmlns:a16="http://schemas.microsoft.com/office/drawing/2014/main" id="{76336E3A-55EE-4423-B1AA-7489CA988813}"/>
              </a:ext>
            </a:extLst>
          </p:cNvPr>
          <p:cNvSpPr>
            <a:spLocks noGrp="1"/>
          </p:cNvSpPr>
          <p:nvPr>
            <p:ph type="sldNum" sz="quarter" idx="12"/>
          </p:nvPr>
        </p:nvSpPr>
        <p:spPr>
          <a:xfrm>
            <a:off x="8639175" y="4936484"/>
            <a:ext cx="279797" cy="154578"/>
          </a:xfrm>
        </p:spPr>
        <p:txBody>
          <a:bodyPr/>
          <a:lstStyle/>
          <a:p>
            <a:fld id="{03DC2DEF-D2FE-4B45-ABA4-9F153FD1C98A}" type="slidenum">
              <a:rPr lang="en-US" smtClean="0"/>
              <a:t>‹#›</a:t>
            </a:fld>
            <a:endParaRPr lang="en-US"/>
          </a:p>
        </p:txBody>
      </p:sp>
      <p:cxnSp>
        <p:nvCxnSpPr>
          <p:cNvPr id="24" name="Straight Connector 23">
            <a:extLst>
              <a:ext uri="{FF2B5EF4-FFF2-40B4-BE49-F238E27FC236}">
                <a16:creationId xmlns:a16="http://schemas.microsoft.com/office/drawing/2014/main" id="{0C61EA57-B8EA-4589-A9DD-E25F300D5AFD}"/>
              </a:ext>
            </a:extLst>
          </p:cNvPr>
          <p:cNvCxnSpPr/>
          <p:nvPr userDrawn="1"/>
        </p:nvCxnSpPr>
        <p:spPr>
          <a:xfrm>
            <a:off x="3592996" y="5188226"/>
            <a:ext cx="143868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1DD2DC66-11E4-4714-A8DE-E8AC34D49655}"/>
              </a:ext>
            </a:extLst>
          </p:cNvPr>
          <p:cNvSpPr/>
          <p:nvPr userDrawn="1"/>
        </p:nvSpPr>
        <p:spPr>
          <a:xfrm>
            <a:off x="278606" y="925116"/>
            <a:ext cx="1719900" cy="18207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3" name="Rectangle 22">
            <a:extLst>
              <a:ext uri="{FF2B5EF4-FFF2-40B4-BE49-F238E27FC236}">
                <a16:creationId xmlns:a16="http://schemas.microsoft.com/office/drawing/2014/main" id="{EAF541B1-4F4B-40BC-BF0B-B80864399D0C}"/>
              </a:ext>
            </a:extLst>
          </p:cNvPr>
          <p:cNvSpPr/>
          <p:nvPr userDrawn="1"/>
        </p:nvSpPr>
        <p:spPr>
          <a:xfrm>
            <a:off x="278606" y="2829879"/>
            <a:ext cx="1719900" cy="18207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6" name="Rectangle 25">
            <a:extLst>
              <a:ext uri="{FF2B5EF4-FFF2-40B4-BE49-F238E27FC236}">
                <a16:creationId xmlns:a16="http://schemas.microsoft.com/office/drawing/2014/main" id="{DB837A4A-8DA3-4F45-9468-2C7DE5B35803}"/>
              </a:ext>
            </a:extLst>
          </p:cNvPr>
          <p:cNvSpPr/>
          <p:nvPr userDrawn="1"/>
        </p:nvSpPr>
        <p:spPr>
          <a:xfrm>
            <a:off x="4627977" y="925116"/>
            <a:ext cx="1720678" cy="182070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7" name="Rectangle 26">
            <a:extLst>
              <a:ext uri="{FF2B5EF4-FFF2-40B4-BE49-F238E27FC236}">
                <a16:creationId xmlns:a16="http://schemas.microsoft.com/office/drawing/2014/main" id="{39CA034F-F360-4CF5-B944-C16768254C5A}"/>
              </a:ext>
            </a:extLst>
          </p:cNvPr>
          <p:cNvSpPr/>
          <p:nvPr userDrawn="1"/>
        </p:nvSpPr>
        <p:spPr>
          <a:xfrm>
            <a:off x="4627977" y="2829879"/>
            <a:ext cx="1720678" cy="1820701"/>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43" name="Picture Placeholder 33">
            <a:extLst>
              <a:ext uri="{FF2B5EF4-FFF2-40B4-BE49-F238E27FC236}">
                <a16:creationId xmlns:a16="http://schemas.microsoft.com/office/drawing/2014/main" id="{1644FD94-AD03-4C4F-A1A5-085DD8F56646}"/>
              </a:ext>
            </a:extLst>
          </p:cNvPr>
          <p:cNvSpPr>
            <a:spLocks noGrp="1"/>
          </p:cNvSpPr>
          <p:nvPr>
            <p:ph type="pic" sz="quarter" idx="13"/>
          </p:nvPr>
        </p:nvSpPr>
        <p:spPr>
          <a:xfrm>
            <a:off x="461605" y="1285466"/>
            <a:ext cx="1353903" cy="1100000"/>
          </a:xfrm>
        </p:spPr>
        <p:txBody>
          <a:bodyPr>
            <a:normAutofit/>
          </a:bodyPr>
          <a:lstStyle>
            <a:lvl1pPr marL="0" indent="0" algn="ctr">
              <a:buNone/>
              <a:defRPr sz="1200">
                <a:solidFill>
                  <a:schemeClr val="bg1"/>
                </a:solidFill>
              </a:defRPr>
            </a:lvl1pPr>
          </a:lstStyle>
          <a:p>
            <a:r>
              <a:rPr lang="en-US"/>
              <a:t>Click icon to add picture</a:t>
            </a:r>
          </a:p>
        </p:txBody>
      </p:sp>
      <p:sp>
        <p:nvSpPr>
          <p:cNvPr id="32" name="Rectangle 31">
            <a:extLst>
              <a:ext uri="{FF2B5EF4-FFF2-40B4-BE49-F238E27FC236}">
                <a16:creationId xmlns:a16="http://schemas.microsoft.com/office/drawing/2014/main" id="{ECA01639-D8FA-4F18-8FE5-E923F5A1BB48}"/>
              </a:ext>
            </a:extLst>
          </p:cNvPr>
          <p:cNvSpPr/>
          <p:nvPr userDrawn="1"/>
        </p:nvSpPr>
        <p:spPr>
          <a:xfrm>
            <a:off x="2047921" y="925116"/>
            <a:ext cx="2506686" cy="182070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34" name="Rectangle 33">
            <a:extLst>
              <a:ext uri="{FF2B5EF4-FFF2-40B4-BE49-F238E27FC236}">
                <a16:creationId xmlns:a16="http://schemas.microsoft.com/office/drawing/2014/main" id="{AF02D09E-3C25-405E-BF24-A884A07C224A}"/>
              </a:ext>
            </a:extLst>
          </p:cNvPr>
          <p:cNvSpPr/>
          <p:nvPr userDrawn="1"/>
        </p:nvSpPr>
        <p:spPr>
          <a:xfrm>
            <a:off x="2047921" y="2829879"/>
            <a:ext cx="2506686" cy="182070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39" name="Text Placeholder 39">
            <a:extLst>
              <a:ext uri="{FF2B5EF4-FFF2-40B4-BE49-F238E27FC236}">
                <a16:creationId xmlns:a16="http://schemas.microsoft.com/office/drawing/2014/main" id="{9760B601-DCBC-47C8-95BE-A5DFCCBAD096}"/>
              </a:ext>
            </a:extLst>
          </p:cNvPr>
          <p:cNvSpPr>
            <a:spLocks noGrp="1"/>
          </p:cNvSpPr>
          <p:nvPr>
            <p:ph type="body" sz="quarter" idx="20" hasCustomPrompt="1"/>
          </p:nvPr>
        </p:nvSpPr>
        <p:spPr>
          <a:xfrm>
            <a:off x="2175184" y="1095095"/>
            <a:ext cx="2252160" cy="1480743"/>
          </a:xfrm>
        </p:spPr>
        <p:txBody>
          <a:bodyPr anchor="ctr">
            <a:noAutofit/>
          </a:bodyPr>
          <a:lstStyle>
            <a:lvl1pPr marL="0" indent="0" algn="l">
              <a:buNone/>
              <a:defRPr sz="1350">
                <a:solidFill>
                  <a:schemeClr val="tx1"/>
                </a:solidFill>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
        <p:nvSpPr>
          <p:cNvPr id="35" name="Text Placeholder 39">
            <a:extLst>
              <a:ext uri="{FF2B5EF4-FFF2-40B4-BE49-F238E27FC236}">
                <a16:creationId xmlns:a16="http://schemas.microsoft.com/office/drawing/2014/main" id="{33BDF68D-A417-4526-95BD-83DC0A4FA5B1}"/>
              </a:ext>
            </a:extLst>
          </p:cNvPr>
          <p:cNvSpPr>
            <a:spLocks noGrp="1"/>
          </p:cNvSpPr>
          <p:nvPr>
            <p:ph type="body" sz="quarter" idx="27" hasCustomPrompt="1"/>
          </p:nvPr>
        </p:nvSpPr>
        <p:spPr>
          <a:xfrm>
            <a:off x="2175184" y="2999857"/>
            <a:ext cx="2252160" cy="1480743"/>
          </a:xfrm>
        </p:spPr>
        <p:txBody>
          <a:bodyPr anchor="ctr">
            <a:noAutofit/>
          </a:bodyPr>
          <a:lstStyle>
            <a:lvl1pPr marL="0" indent="0" algn="l">
              <a:buNone/>
              <a:defRPr sz="1350">
                <a:solidFill>
                  <a:schemeClr val="tx1"/>
                </a:solidFill>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
        <p:nvSpPr>
          <p:cNvPr id="36" name="Rectangle 35">
            <a:extLst>
              <a:ext uri="{FF2B5EF4-FFF2-40B4-BE49-F238E27FC236}">
                <a16:creationId xmlns:a16="http://schemas.microsoft.com/office/drawing/2014/main" id="{1C6F0F84-9668-4EA8-A3F5-3AD5AED3EFDD}"/>
              </a:ext>
            </a:extLst>
          </p:cNvPr>
          <p:cNvSpPr/>
          <p:nvPr userDrawn="1"/>
        </p:nvSpPr>
        <p:spPr>
          <a:xfrm>
            <a:off x="6412286" y="925116"/>
            <a:ext cx="2506686" cy="182070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47" name="Rectangle 46">
            <a:extLst>
              <a:ext uri="{FF2B5EF4-FFF2-40B4-BE49-F238E27FC236}">
                <a16:creationId xmlns:a16="http://schemas.microsoft.com/office/drawing/2014/main" id="{19CCCFCB-4EAD-47A3-8F4A-307EE022DD53}"/>
              </a:ext>
            </a:extLst>
          </p:cNvPr>
          <p:cNvSpPr/>
          <p:nvPr userDrawn="1"/>
        </p:nvSpPr>
        <p:spPr>
          <a:xfrm>
            <a:off x="6412286" y="2829879"/>
            <a:ext cx="2506686" cy="182070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49" name="Text Placeholder 39">
            <a:extLst>
              <a:ext uri="{FF2B5EF4-FFF2-40B4-BE49-F238E27FC236}">
                <a16:creationId xmlns:a16="http://schemas.microsoft.com/office/drawing/2014/main" id="{058CD71F-A7E3-4F68-ADE3-4E6B1BAE3129}"/>
              </a:ext>
            </a:extLst>
          </p:cNvPr>
          <p:cNvSpPr>
            <a:spLocks noGrp="1"/>
          </p:cNvSpPr>
          <p:nvPr>
            <p:ph type="body" sz="quarter" idx="28" hasCustomPrompt="1"/>
          </p:nvPr>
        </p:nvSpPr>
        <p:spPr>
          <a:xfrm>
            <a:off x="6539549" y="1095095"/>
            <a:ext cx="2252160" cy="1480743"/>
          </a:xfrm>
        </p:spPr>
        <p:txBody>
          <a:bodyPr anchor="ctr">
            <a:noAutofit/>
          </a:bodyPr>
          <a:lstStyle>
            <a:lvl1pPr marL="0" indent="0" algn="l">
              <a:buNone/>
              <a:defRPr sz="1350">
                <a:solidFill>
                  <a:schemeClr val="tx1"/>
                </a:solidFill>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
        <p:nvSpPr>
          <p:cNvPr id="50" name="Text Placeholder 39">
            <a:extLst>
              <a:ext uri="{FF2B5EF4-FFF2-40B4-BE49-F238E27FC236}">
                <a16:creationId xmlns:a16="http://schemas.microsoft.com/office/drawing/2014/main" id="{6EC40EC2-3775-4AF2-965D-0235107D8342}"/>
              </a:ext>
            </a:extLst>
          </p:cNvPr>
          <p:cNvSpPr>
            <a:spLocks noGrp="1"/>
          </p:cNvSpPr>
          <p:nvPr>
            <p:ph type="body" sz="quarter" idx="29" hasCustomPrompt="1"/>
          </p:nvPr>
        </p:nvSpPr>
        <p:spPr>
          <a:xfrm>
            <a:off x="6539549" y="2999857"/>
            <a:ext cx="2252160" cy="1480743"/>
          </a:xfrm>
        </p:spPr>
        <p:txBody>
          <a:bodyPr anchor="ctr">
            <a:noAutofit/>
          </a:bodyPr>
          <a:lstStyle>
            <a:lvl1pPr marL="0" indent="0" algn="l">
              <a:buNone/>
              <a:defRPr sz="1350">
                <a:solidFill>
                  <a:schemeClr val="tx1"/>
                </a:solidFill>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
        <p:nvSpPr>
          <p:cNvPr id="51" name="Picture Placeholder 33">
            <a:extLst>
              <a:ext uri="{FF2B5EF4-FFF2-40B4-BE49-F238E27FC236}">
                <a16:creationId xmlns:a16="http://schemas.microsoft.com/office/drawing/2014/main" id="{F196EA03-E36C-4E2A-A82F-8FA76EC2DBFC}"/>
              </a:ext>
            </a:extLst>
          </p:cNvPr>
          <p:cNvSpPr>
            <a:spLocks noGrp="1"/>
          </p:cNvSpPr>
          <p:nvPr>
            <p:ph type="pic" sz="quarter" idx="30"/>
          </p:nvPr>
        </p:nvSpPr>
        <p:spPr>
          <a:xfrm>
            <a:off x="461605" y="3190228"/>
            <a:ext cx="1353903" cy="1100000"/>
          </a:xfrm>
        </p:spPr>
        <p:txBody>
          <a:bodyPr>
            <a:normAutofit/>
          </a:bodyPr>
          <a:lstStyle>
            <a:lvl1pPr marL="0" indent="0" algn="ctr">
              <a:buNone/>
              <a:defRPr sz="1200">
                <a:solidFill>
                  <a:schemeClr val="bg1"/>
                </a:solidFill>
              </a:defRPr>
            </a:lvl1pPr>
          </a:lstStyle>
          <a:p>
            <a:r>
              <a:rPr lang="en-US"/>
              <a:t>Click icon to add picture</a:t>
            </a:r>
          </a:p>
        </p:txBody>
      </p:sp>
      <p:sp>
        <p:nvSpPr>
          <p:cNvPr id="52" name="Picture Placeholder 33">
            <a:extLst>
              <a:ext uri="{FF2B5EF4-FFF2-40B4-BE49-F238E27FC236}">
                <a16:creationId xmlns:a16="http://schemas.microsoft.com/office/drawing/2014/main" id="{9A754FAD-4B3A-4A76-9F0D-84DA72FD822B}"/>
              </a:ext>
            </a:extLst>
          </p:cNvPr>
          <p:cNvSpPr>
            <a:spLocks noGrp="1"/>
          </p:cNvSpPr>
          <p:nvPr>
            <p:ph type="pic" sz="quarter" idx="31"/>
          </p:nvPr>
        </p:nvSpPr>
        <p:spPr>
          <a:xfrm>
            <a:off x="4811363" y="3190228"/>
            <a:ext cx="1353903" cy="1100000"/>
          </a:xfrm>
        </p:spPr>
        <p:txBody>
          <a:bodyPr>
            <a:normAutofit/>
          </a:bodyPr>
          <a:lstStyle>
            <a:lvl1pPr marL="0" indent="0" algn="ctr">
              <a:buNone/>
              <a:defRPr sz="1200">
                <a:solidFill>
                  <a:schemeClr val="bg1"/>
                </a:solidFill>
              </a:defRPr>
            </a:lvl1pPr>
          </a:lstStyle>
          <a:p>
            <a:r>
              <a:rPr lang="en-US"/>
              <a:t>Click icon to add picture</a:t>
            </a:r>
          </a:p>
        </p:txBody>
      </p:sp>
      <p:sp>
        <p:nvSpPr>
          <p:cNvPr id="53" name="Picture Placeholder 33">
            <a:extLst>
              <a:ext uri="{FF2B5EF4-FFF2-40B4-BE49-F238E27FC236}">
                <a16:creationId xmlns:a16="http://schemas.microsoft.com/office/drawing/2014/main" id="{7A45718F-1012-47C4-BF29-7462E5C6CB90}"/>
              </a:ext>
            </a:extLst>
          </p:cNvPr>
          <p:cNvSpPr>
            <a:spLocks noGrp="1"/>
          </p:cNvSpPr>
          <p:nvPr>
            <p:ph type="pic" sz="quarter" idx="32"/>
          </p:nvPr>
        </p:nvSpPr>
        <p:spPr>
          <a:xfrm>
            <a:off x="4811363" y="1285465"/>
            <a:ext cx="1353903" cy="1100000"/>
          </a:xfrm>
        </p:spPr>
        <p:txBody>
          <a:bodyPr>
            <a:normAutofit/>
          </a:bodyPr>
          <a:lstStyle>
            <a:lvl1pPr marL="0" indent="0" algn="ctr">
              <a:buNone/>
              <a:defRPr sz="1200">
                <a:solidFill>
                  <a:schemeClr val="bg1"/>
                </a:solidFill>
              </a:defRPr>
            </a:lvl1pPr>
          </a:lstStyle>
          <a:p>
            <a:r>
              <a:rPr lang="en-US"/>
              <a:t>Click icon to add picture</a:t>
            </a:r>
          </a:p>
        </p:txBody>
      </p:sp>
    </p:spTree>
    <p:extLst>
      <p:ext uri="{BB962C8B-B14F-4D97-AF65-F5344CB8AC3E}">
        <p14:creationId xmlns:p14="http://schemas.microsoft.com/office/powerpoint/2010/main" val="1430945237"/>
      </p:ext>
    </p:extLst>
  </p:cSld>
  <p:clrMapOvr>
    <a:masterClrMapping/>
  </p:clrMapOvr>
</p:sldLayout>
</file>

<file path=ppt/slideLayouts/slideLayout243.xml><?xml version="1.0" encoding="utf-8"?>
<p:sldLayout xmlns:a="http://schemas.openxmlformats.org/drawingml/2006/main" xmlns:r="http://schemas.openxmlformats.org/officeDocument/2006/relationships" xmlns:p="http://schemas.openxmlformats.org/presentationml/2006/main" preserve="1" userDrawn="1">
  <p:cSld name="10_Title Only">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1DD2DC66-11E4-4714-A8DE-E8AC34D49655}"/>
              </a:ext>
            </a:extLst>
          </p:cNvPr>
          <p:cNvSpPr/>
          <p:nvPr userDrawn="1"/>
        </p:nvSpPr>
        <p:spPr>
          <a:xfrm>
            <a:off x="278606" y="1245651"/>
            <a:ext cx="2014960" cy="18207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1" name="Rectangle 20">
            <a:extLst>
              <a:ext uri="{FF2B5EF4-FFF2-40B4-BE49-F238E27FC236}">
                <a16:creationId xmlns:a16="http://schemas.microsoft.com/office/drawing/2014/main" id="{8CD9ECBB-3A0A-409C-B1C0-C8F4C3087894}"/>
              </a:ext>
            </a:extLst>
          </p:cNvPr>
          <p:cNvSpPr/>
          <p:nvPr userDrawn="1"/>
        </p:nvSpPr>
        <p:spPr>
          <a:xfrm>
            <a:off x="2487075" y="1245651"/>
            <a:ext cx="2014960" cy="18207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2" name="Rectangle 21">
            <a:extLst>
              <a:ext uri="{FF2B5EF4-FFF2-40B4-BE49-F238E27FC236}">
                <a16:creationId xmlns:a16="http://schemas.microsoft.com/office/drawing/2014/main" id="{6FB4FA2C-0414-484D-95CD-C5E17E33E238}"/>
              </a:ext>
            </a:extLst>
          </p:cNvPr>
          <p:cNvSpPr/>
          <p:nvPr userDrawn="1"/>
        </p:nvSpPr>
        <p:spPr>
          <a:xfrm>
            <a:off x="4695543" y="1245651"/>
            <a:ext cx="2014960" cy="182070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5" name="Rectangle 24">
            <a:extLst>
              <a:ext uri="{FF2B5EF4-FFF2-40B4-BE49-F238E27FC236}">
                <a16:creationId xmlns:a16="http://schemas.microsoft.com/office/drawing/2014/main" id="{8D0DE753-6478-4950-8F99-15952FCB6521}"/>
              </a:ext>
            </a:extLst>
          </p:cNvPr>
          <p:cNvSpPr/>
          <p:nvPr userDrawn="1"/>
        </p:nvSpPr>
        <p:spPr>
          <a:xfrm>
            <a:off x="6904011" y="1245651"/>
            <a:ext cx="2014960" cy="1820701"/>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 name="Title 1">
            <a:extLst>
              <a:ext uri="{FF2B5EF4-FFF2-40B4-BE49-F238E27FC236}">
                <a16:creationId xmlns:a16="http://schemas.microsoft.com/office/drawing/2014/main" id="{BADB3C88-F13B-4B5F-920D-B4EFFAA592E5}"/>
              </a:ext>
            </a:extLst>
          </p:cNvPr>
          <p:cNvSpPr>
            <a:spLocks noGrp="1"/>
          </p:cNvSpPr>
          <p:nvPr>
            <p:ph type="title"/>
          </p:nvPr>
        </p:nvSpPr>
        <p:spPr>
          <a:xfrm>
            <a:off x="278606" y="195263"/>
            <a:ext cx="8640366" cy="569118"/>
          </a:xfrm>
        </p:spPr>
        <p:txBody>
          <a:bodyPr/>
          <a:lstStyle/>
          <a:p>
            <a:r>
              <a:rPr lang="en-US"/>
              <a:t>Click to edit Master title style</a:t>
            </a:r>
          </a:p>
        </p:txBody>
      </p:sp>
      <p:sp>
        <p:nvSpPr>
          <p:cNvPr id="17" name="Slide Number Placeholder 4">
            <a:extLst>
              <a:ext uri="{FF2B5EF4-FFF2-40B4-BE49-F238E27FC236}">
                <a16:creationId xmlns:a16="http://schemas.microsoft.com/office/drawing/2014/main" id="{76336E3A-55EE-4423-B1AA-7489CA988813}"/>
              </a:ext>
            </a:extLst>
          </p:cNvPr>
          <p:cNvSpPr>
            <a:spLocks noGrp="1"/>
          </p:cNvSpPr>
          <p:nvPr>
            <p:ph type="sldNum" sz="quarter" idx="12"/>
          </p:nvPr>
        </p:nvSpPr>
        <p:spPr>
          <a:xfrm>
            <a:off x="8639175" y="4936484"/>
            <a:ext cx="279797" cy="154578"/>
          </a:xfrm>
        </p:spPr>
        <p:txBody>
          <a:bodyPr/>
          <a:lstStyle/>
          <a:p>
            <a:fld id="{03DC2DEF-D2FE-4B45-ABA4-9F153FD1C98A}" type="slidenum">
              <a:rPr lang="en-US" smtClean="0"/>
              <a:t>‹#›</a:t>
            </a:fld>
            <a:endParaRPr lang="en-US"/>
          </a:p>
        </p:txBody>
      </p:sp>
      <p:cxnSp>
        <p:nvCxnSpPr>
          <p:cNvPr id="24" name="Straight Connector 23">
            <a:extLst>
              <a:ext uri="{FF2B5EF4-FFF2-40B4-BE49-F238E27FC236}">
                <a16:creationId xmlns:a16="http://schemas.microsoft.com/office/drawing/2014/main" id="{0C61EA57-B8EA-4589-A9DD-E25F300D5AFD}"/>
              </a:ext>
            </a:extLst>
          </p:cNvPr>
          <p:cNvCxnSpPr/>
          <p:nvPr userDrawn="1"/>
        </p:nvCxnSpPr>
        <p:spPr>
          <a:xfrm>
            <a:off x="3592996" y="5188226"/>
            <a:ext cx="143868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3" name="Picture Placeholder 33">
            <a:extLst>
              <a:ext uri="{FF2B5EF4-FFF2-40B4-BE49-F238E27FC236}">
                <a16:creationId xmlns:a16="http://schemas.microsoft.com/office/drawing/2014/main" id="{1644FD94-AD03-4C4F-A1A5-085DD8F56646}"/>
              </a:ext>
            </a:extLst>
          </p:cNvPr>
          <p:cNvSpPr>
            <a:spLocks noGrp="1"/>
          </p:cNvSpPr>
          <p:nvPr>
            <p:ph type="pic" sz="quarter" idx="13"/>
          </p:nvPr>
        </p:nvSpPr>
        <p:spPr>
          <a:xfrm>
            <a:off x="350565" y="1321114"/>
            <a:ext cx="1871041" cy="1669775"/>
          </a:xfrm>
        </p:spPr>
        <p:txBody>
          <a:bodyPr>
            <a:normAutofit/>
          </a:bodyPr>
          <a:lstStyle>
            <a:lvl1pPr marL="0" indent="0" algn="ctr">
              <a:buNone/>
              <a:defRPr sz="1200">
                <a:solidFill>
                  <a:schemeClr val="bg1"/>
                </a:solidFill>
              </a:defRPr>
            </a:lvl1pPr>
          </a:lstStyle>
          <a:p>
            <a:r>
              <a:rPr lang="en-US"/>
              <a:t>Click icon to add picture</a:t>
            </a:r>
          </a:p>
        </p:txBody>
      </p:sp>
      <p:sp>
        <p:nvSpPr>
          <p:cNvPr id="28" name="Picture Placeholder 33">
            <a:extLst>
              <a:ext uri="{FF2B5EF4-FFF2-40B4-BE49-F238E27FC236}">
                <a16:creationId xmlns:a16="http://schemas.microsoft.com/office/drawing/2014/main" id="{85BB27A3-DB87-46F4-8CA4-3C04A088E787}"/>
              </a:ext>
            </a:extLst>
          </p:cNvPr>
          <p:cNvSpPr>
            <a:spLocks noGrp="1"/>
          </p:cNvSpPr>
          <p:nvPr>
            <p:ph type="pic" sz="quarter" idx="21"/>
          </p:nvPr>
        </p:nvSpPr>
        <p:spPr>
          <a:xfrm>
            <a:off x="2559034" y="1321114"/>
            <a:ext cx="1871041" cy="1669775"/>
          </a:xfrm>
        </p:spPr>
        <p:txBody>
          <a:bodyPr>
            <a:normAutofit/>
          </a:bodyPr>
          <a:lstStyle>
            <a:lvl1pPr marL="0" indent="0" algn="ctr">
              <a:buNone/>
              <a:defRPr sz="1200">
                <a:solidFill>
                  <a:schemeClr val="bg1"/>
                </a:solidFill>
              </a:defRPr>
            </a:lvl1pPr>
          </a:lstStyle>
          <a:p>
            <a:r>
              <a:rPr lang="en-US"/>
              <a:t>Click icon to add picture</a:t>
            </a:r>
          </a:p>
        </p:txBody>
      </p:sp>
      <p:sp>
        <p:nvSpPr>
          <p:cNvPr id="29" name="Picture Placeholder 33">
            <a:extLst>
              <a:ext uri="{FF2B5EF4-FFF2-40B4-BE49-F238E27FC236}">
                <a16:creationId xmlns:a16="http://schemas.microsoft.com/office/drawing/2014/main" id="{F356E399-83ED-4937-A1CC-F591866C0E8C}"/>
              </a:ext>
            </a:extLst>
          </p:cNvPr>
          <p:cNvSpPr>
            <a:spLocks noGrp="1"/>
          </p:cNvSpPr>
          <p:nvPr>
            <p:ph type="pic" sz="quarter" idx="22"/>
          </p:nvPr>
        </p:nvSpPr>
        <p:spPr>
          <a:xfrm>
            <a:off x="4767502" y="1321114"/>
            <a:ext cx="1871041" cy="1669775"/>
          </a:xfrm>
        </p:spPr>
        <p:txBody>
          <a:bodyPr>
            <a:normAutofit/>
          </a:bodyPr>
          <a:lstStyle>
            <a:lvl1pPr marL="0" indent="0" algn="ctr">
              <a:buNone/>
              <a:defRPr sz="1200">
                <a:solidFill>
                  <a:schemeClr val="bg1"/>
                </a:solidFill>
              </a:defRPr>
            </a:lvl1pPr>
          </a:lstStyle>
          <a:p>
            <a:r>
              <a:rPr lang="en-US"/>
              <a:t>Click icon to add picture</a:t>
            </a:r>
          </a:p>
        </p:txBody>
      </p:sp>
      <p:sp>
        <p:nvSpPr>
          <p:cNvPr id="30" name="Picture Placeholder 33">
            <a:extLst>
              <a:ext uri="{FF2B5EF4-FFF2-40B4-BE49-F238E27FC236}">
                <a16:creationId xmlns:a16="http://schemas.microsoft.com/office/drawing/2014/main" id="{0967254B-CF1D-4F0D-A7F6-EC4E117B7509}"/>
              </a:ext>
            </a:extLst>
          </p:cNvPr>
          <p:cNvSpPr>
            <a:spLocks noGrp="1"/>
          </p:cNvSpPr>
          <p:nvPr>
            <p:ph type="pic" sz="quarter" idx="23"/>
          </p:nvPr>
        </p:nvSpPr>
        <p:spPr>
          <a:xfrm>
            <a:off x="6975971" y="1321114"/>
            <a:ext cx="1871041" cy="1669775"/>
          </a:xfrm>
        </p:spPr>
        <p:txBody>
          <a:bodyPr>
            <a:normAutofit/>
          </a:bodyPr>
          <a:lstStyle>
            <a:lvl1pPr marL="0" indent="0" algn="ctr">
              <a:buNone/>
              <a:defRPr sz="1200">
                <a:solidFill>
                  <a:schemeClr val="bg1"/>
                </a:solidFill>
              </a:defRPr>
            </a:lvl1pPr>
          </a:lstStyle>
          <a:p>
            <a:r>
              <a:rPr lang="en-US"/>
              <a:t>Click icon to add picture</a:t>
            </a:r>
          </a:p>
        </p:txBody>
      </p:sp>
      <p:sp>
        <p:nvSpPr>
          <p:cNvPr id="31" name="Text Placeholder 39">
            <a:extLst>
              <a:ext uri="{FF2B5EF4-FFF2-40B4-BE49-F238E27FC236}">
                <a16:creationId xmlns:a16="http://schemas.microsoft.com/office/drawing/2014/main" id="{0CEF6C35-6F7B-43AD-9E4D-44C2F8A7DFAC}"/>
              </a:ext>
            </a:extLst>
          </p:cNvPr>
          <p:cNvSpPr>
            <a:spLocks noGrp="1"/>
          </p:cNvSpPr>
          <p:nvPr>
            <p:ph type="body" sz="quarter" idx="20" hasCustomPrompt="1"/>
          </p:nvPr>
        </p:nvSpPr>
        <p:spPr>
          <a:xfrm>
            <a:off x="278606" y="3227087"/>
            <a:ext cx="2014960" cy="500086"/>
          </a:xfrm>
        </p:spPr>
        <p:txBody>
          <a:bodyPr anchor="t">
            <a:noAutofit/>
          </a:bodyPr>
          <a:lstStyle>
            <a:lvl1pPr marL="0" indent="0" algn="ctr">
              <a:buNone/>
              <a:defRPr sz="1500" b="1">
                <a:solidFill>
                  <a:schemeClr val="accent1"/>
                </a:solidFill>
                <a:latin typeface="+mj-lt"/>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
        <p:nvSpPr>
          <p:cNvPr id="33" name="Text Placeholder 39">
            <a:extLst>
              <a:ext uri="{FF2B5EF4-FFF2-40B4-BE49-F238E27FC236}">
                <a16:creationId xmlns:a16="http://schemas.microsoft.com/office/drawing/2014/main" id="{44EF032C-161A-4C58-B624-66488C255E1F}"/>
              </a:ext>
            </a:extLst>
          </p:cNvPr>
          <p:cNvSpPr>
            <a:spLocks noGrp="1"/>
          </p:cNvSpPr>
          <p:nvPr>
            <p:ph type="body" sz="quarter" idx="24" hasCustomPrompt="1"/>
          </p:nvPr>
        </p:nvSpPr>
        <p:spPr>
          <a:xfrm>
            <a:off x="278606" y="3793617"/>
            <a:ext cx="2014960" cy="500086"/>
          </a:xfrm>
        </p:spPr>
        <p:txBody>
          <a:bodyPr anchor="t">
            <a:noAutofit/>
          </a:bodyPr>
          <a:lstStyle>
            <a:lvl1pPr marL="0" indent="0" algn="ctr">
              <a:buNone/>
              <a:defRPr sz="1200" b="0">
                <a:solidFill>
                  <a:schemeClr val="tx1"/>
                </a:solidFill>
                <a:latin typeface="+mn-lt"/>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
        <p:nvSpPr>
          <p:cNvPr id="37" name="Text Placeholder 39">
            <a:extLst>
              <a:ext uri="{FF2B5EF4-FFF2-40B4-BE49-F238E27FC236}">
                <a16:creationId xmlns:a16="http://schemas.microsoft.com/office/drawing/2014/main" id="{ACF86334-F4A8-4CCD-944F-524700CD8386}"/>
              </a:ext>
            </a:extLst>
          </p:cNvPr>
          <p:cNvSpPr>
            <a:spLocks noGrp="1"/>
          </p:cNvSpPr>
          <p:nvPr>
            <p:ph type="body" sz="quarter" idx="25" hasCustomPrompt="1"/>
          </p:nvPr>
        </p:nvSpPr>
        <p:spPr>
          <a:xfrm>
            <a:off x="2487075" y="3227087"/>
            <a:ext cx="2014960" cy="500086"/>
          </a:xfrm>
        </p:spPr>
        <p:txBody>
          <a:bodyPr anchor="t">
            <a:noAutofit/>
          </a:bodyPr>
          <a:lstStyle>
            <a:lvl1pPr marL="0" indent="0" algn="ctr">
              <a:buNone/>
              <a:defRPr sz="1500" b="1">
                <a:solidFill>
                  <a:schemeClr val="accent2"/>
                </a:solidFill>
                <a:latin typeface="+mj-lt"/>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
        <p:nvSpPr>
          <p:cNvPr id="38" name="Text Placeholder 39">
            <a:extLst>
              <a:ext uri="{FF2B5EF4-FFF2-40B4-BE49-F238E27FC236}">
                <a16:creationId xmlns:a16="http://schemas.microsoft.com/office/drawing/2014/main" id="{135B4AC9-821C-4D70-8A4A-1992394DE432}"/>
              </a:ext>
            </a:extLst>
          </p:cNvPr>
          <p:cNvSpPr>
            <a:spLocks noGrp="1"/>
          </p:cNvSpPr>
          <p:nvPr>
            <p:ph type="body" sz="quarter" idx="26" hasCustomPrompt="1"/>
          </p:nvPr>
        </p:nvSpPr>
        <p:spPr>
          <a:xfrm>
            <a:off x="2487075" y="3793617"/>
            <a:ext cx="2014960" cy="500086"/>
          </a:xfrm>
        </p:spPr>
        <p:txBody>
          <a:bodyPr anchor="t">
            <a:noAutofit/>
          </a:bodyPr>
          <a:lstStyle>
            <a:lvl1pPr marL="0" indent="0" algn="ctr">
              <a:buNone/>
              <a:defRPr sz="1200" b="0">
                <a:solidFill>
                  <a:schemeClr val="tx1"/>
                </a:solidFill>
                <a:latin typeface="+mn-lt"/>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
        <p:nvSpPr>
          <p:cNvPr id="40" name="Text Placeholder 39">
            <a:extLst>
              <a:ext uri="{FF2B5EF4-FFF2-40B4-BE49-F238E27FC236}">
                <a16:creationId xmlns:a16="http://schemas.microsoft.com/office/drawing/2014/main" id="{D2CF516C-7598-43D3-95E9-5633F8F4469B}"/>
              </a:ext>
            </a:extLst>
          </p:cNvPr>
          <p:cNvSpPr>
            <a:spLocks noGrp="1"/>
          </p:cNvSpPr>
          <p:nvPr>
            <p:ph type="body" sz="quarter" idx="27" hasCustomPrompt="1"/>
          </p:nvPr>
        </p:nvSpPr>
        <p:spPr>
          <a:xfrm>
            <a:off x="4695543" y="3227087"/>
            <a:ext cx="2014960" cy="500086"/>
          </a:xfrm>
        </p:spPr>
        <p:txBody>
          <a:bodyPr anchor="t">
            <a:noAutofit/>
          </a:bodyPr>
          <a:lstStyle>
            <a:lvl1pPr marL="0" indent="0" algn="ctr">
              <a:buNone/>
              <a:defRPr sz="1500" b="1">
                <a:solidFill>
                  <a:schemeClr val="accent4"/>
                </a:solidFill>
                <a:latin typeface="+mj-lt"/>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
        <p:nvSpPr>
          <p:cNvPr id="41" name="Text Placeholder 39">
            <a:extLst>
              <a:ext uri="{FF2B5EF4-FFF2-40B4-BE49-F238E27FC236}">
                <a16:creationId xmlns:a16="http://schemas.microsoft.com/office/drawing/2014/main" id="{12A6084C-5383-4EFC-8D49-33C5B61E6492}"/>
              </a:ext>
            </a:extLst>
          </p:cNvPr>
          <p:cNvSpPr>
            <a:spLocks noGrp="1"/>
          </p:cNvSpPr>
          <p:nvPr>
            <p:ph type="body" sz="quarter" idx="28" hasCustomPrompt="1"/>
          </p:nvPr>
        </p:nvSpPr>
        <p:spPr>
          <a:xfrm>
            <a:off x="4695543" y="3793617"/>
            <a:ext cx="2014960" cy="500086"/>
          </a:xfrm>
        </p:spPr>
        <p:txBody>
          <a:bodyPr anchor="t">
            <a:noAutofit/>
          </a:bodyPr>
          <a:lstStyle>
            <a:lvl1pPr marL="0" indent="0" algn="ctr">
              <a:buNone/>
              <a:defRPr sz="1200" b="0">
                <a:solidFill>
                  <a:schemeClr val="tx1"/>
                </a:solidFill>
                <a:latin typeface="+mn-lt"/>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
        <p:nvSpPr>
          <p:cNvPr id="42" name="Text Placeholder 39">
            <a:extLst>
              <a:ext uri="{FF2B5EF4-FFF2-40B4-BE49-F238E27FC236}">
                <a16:creationId xmlns:a16="http://schemas.microsoft.com/office/drawing/2014/main" id="{EFC5493B-D3CF-41B9-A996-7FBE932504B8}"/>
              </a:ext>
            </a:extLst>
          </p:cNvPr>
          <p:cNvSpPr>
            <a:spLocks noGrp="1"/>
          </p:cNvSpPr>
          <p:nvPr>
            <p:ph type="body" sz="quarter" idx="29" hasCustomPrompt="1"/>
          </p:nvPr>
        </p:nvSpPr>
        <p:spPr>
          <a:xfrm>
            <a:off x="6904013" y="3227087"/>
            <a:ext cx="2014960" cy="500086"/>
          </a:xfrm>
        </p:spPr>
        <p:txBody>
          <a:bodyPr anchor="t">
            <a:noAutofit/>
          </a:bodyPr>
          <a:lstStyle>
            <a:lvl1pPr marL="0" indent="0" algn="ctr">
              <a:buNone/>
              <a:defRPr sz="1500" b="1">
                <a:solidFill>
                  <a:schemeClr val="accent6"/>
                </a:solidFill>
                <a:latin typeface="+mj-lt"/>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
        <p:nvSpPr>
          <p:cNvPr id="44" name="Text Placeholder 39">
            <a:extLst>
              <a:ext uri="{FF2B5EF4-FFF2-40B4-BE49-F238E27FC236}">
                <a16:creationId xmlns:a16="http://schemas.microsoft.com/office/drawing/2014/main" id="{33A98F60-C169-44C1-9654-2239C9C1F29A}"/>
              </a:ext>
            </a:extLst>
          </p:cNvPr>
          <p:cNvSpPr>
            <a:spLocks noGrp="1"/>
          </p:cNvSpPr>
          <p:nvPr>
            <p:ph type="body" sz="quarter" idx="30" hasCustomPrompt="1"/>
          </p:nvPr>
        </p:nvSpPr>
        <p:spPr>
          <a:xfrm>
            <a:off x="6904013" y="3793617"/>
            <a:ext cx="2014960" cy="500086"/>
          </a:xfrm>
        </p:spPr>
        <p:txBody>
          <a:bodyPr anchor="t">
            <a:noAutofit/>
          </a:bodyPr>
          <a:lstStyle>
            <a:lvl1pPr marL="0" indent="0" algn="ctr">
              <a:buNone/>
              <a:defRPr sz="1200" b="0">
                <a:solidFill>
                  <a:schemeClr val="tx1"/>
                </a:solidFill>
                <a:latin typeface="+mn-lt"/>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Tree>
    <p:extLst>
      <p:ext uri="{BB962C8B-B14F-4D97-AF65-F5344CB8AC3E}">
        <p14:creationId xmlns:p14="http://schemas.microsoft.com/office/powerpoint/2010/main" val="4018108437"/>
      </p:ext>
    </p:extLst>
  </p:cSld>
  <p:clrMapOvr>
    <a:masterClrMapping/>
  </p:clrMapOvr>
</p:sldLayout>
</file>

<file path=ppt/slideLayouts/slideLayout244.xml><?xml version="1.0" encoding="utf-8"?>
<p:sldLayout xmlns:a="http://schemas.openxmlformats.org/drawingml/2006/main" xmlns:r="http://schemas.openxmlformats.org/officeDocument/2006/relationships" xmlns:p="http://schemas.openxmlformats.org/presentationml/2006/main" preserve="1" userDrawn="1">
  <p:cSld name="11_Title Only">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FBB81E01-55F6-44A7-8ACB-B172EA0F9FB3}"/>
              </a:ext>
            </a:extLst>
          </p:cNvPr>
          <p:cNvSpPr/>
          <p:nvPr userDrawn="1"/>
        </p:nvSpPr>
        <p:spPr>
          <a:xfrm>
            <a:off x="350565" y="2921251"/>
            <a:ext cx="1871041" cy="155042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6" name="Rectangle 25">
            <a:extLst>
              <a:ext uri="{FF2B5EF4-FFF2-40B4-BE49-F238E27FC236}">
                <a16:creationId xmlns:a16="http://schemas.microsoft.com/office/drawing/2014/main" id="{FAD85DF7-0BE8-4B88-98A1-F5062CDAA964}"/>
              </a:ext>
            </a:extLst>
          </p:cNvPr>
          <p:cNvSpPr/>
          <p:nvPr userDrawn="1"/>
        </p:nvSpPr>
        <p:spPr>
          <a:xfrm>
            <a:off x="2559033" y="2921251"/>
            <a:ext cx="1871041" cy="155042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7" name="Rectangle 26">
            <a:extLst>
              <a:ext uri="{FF2B5EF4-FFF2-40B4-BE49-F238E27FC236}">
                <a16:creationId xmlns:a16="http://schemas.microsoft.com/office/drawing/2014/main" id="{DF69394C-95D0-4D10-A34D-A35EF27D2806}"/>
              </a:ext>
            </a:extLst>
          </p:cNvPr>
          <p:cNvSpPr/>
          <p:nvPr userDrawn="1"/>
        </p:nvSpPr>
        <p:spPr>
          <a:xfrm>
            <a:off x="4767501" y="2921251"/>
            <a:ext cx="1871041" cy="15504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32" name="Rectangle 31">
            <a:extLst>
              <a:ext uri="{FF2B5EF4-FFF2-40B4-BE49-F238E27FC236}">
                <a16:creationId xmlns:a16="http://schemas.microsoft.com/office/drawing/2014/main" id="{86DBF753-694A-4503-A33B-73C09E8EE3A5}"/>
              </a:ext>
            </a:extLst>
          </p:cNvPr>
          <p:cNvSpPr/>
          <p:nvPr userDrawn="1"/>
        </p:nvSpPr>
        <p:spPr>
          <a:xfrm>
            <a:off x="6975971" y="2921251"/>
            <a:ext cx="1871041" cy="1550429"/>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 name="Title 1">
            <a:extLst>
              <a:ext uri="{FF2B5EF4-FFF2-40B4-BE49-F238E27FC236}">
                <a16:creationId xmlns:a16="http://schemas.microsoft.com/office/drawing/2014/main" id="{BADB3C88-F13B-4B5F-920D-B4EFFAA592E5}"/>
              </a:ext>
            </a:extLst>
          </p:cNvPr>
          <p:cNvSpPr>
            <a:spLocks noGrp="1"/>
          </p:cNvSpPr>
          <p:nvPr>
            <p:ph type="title"/>
          </p:nvPr>
        </p:nvSpPr>
        <p:spPr>
          <a:xfrm>
            <a:off x="278606" y="195263"/>
            <a:ext cx="8640366" cy="569118"/>
          </a:xfrm>
        </p:spPr>
        <p:txBody>
          <a:bodyPr/>
          <a:lstStyle/>
          <a:p>
            <a:r>
              <a:rPr lang="en-US"/>
              <a:t>Click to edit Master title style</a:t>
            </a:r>
          </a:p>
        </p:txBody>
      </p:sp>
      <p:sp>
        <p:nvSpPr>
          <p:cNvPr id="17" name="Slide Number Placeholder 4">
            <a:extLst>
              <a:ext uri="{FF2B5EF4-FFF2-40B4-BE49-F238E27FC236}">
                <a16:creationId xmlns:a16="http://schemas.microsoft.com/office/drawing/2014/main" id="{76336E3A-55EE-4423-B1AA-7489CA988813}"/>
              </a:ext>
            </a:extLst>
          </p:cNvPr>
          <p:cNvSpPr>
            <a:spLocks noGrp="1"/>
          </p:cNvSpPr>
          <p:nvPr>
            <p:ph type="sldNum" sz="quarter" idx="12"/>
          </p:nvPr>
        </p:nvSpPr>
        <p:spPr>
          <a:xfrm>
            <a:off x="8639175" y="4936484"/>
            <a:ext cx="279797" cy="154578"/>
          </a:xfrm>
        </p:spPr>
        <p:txBody>
          <a:bodyPr/>
          <a:lstStyle/>
          <a:p>
            <a:fld id="{03DC2DEF-D2FE-4B45-ABA4-9F153FD1C98A}" type="slidenum">
              <a:rPr lang="en-US" smtClean="0"/>
              <a:t>‹#›</a:t>
            </a:fld>
            <a:endParaRPr lang="en-US"/>
          </a:p>
        </p:txBody>
      </p:sp>
      <p:cxnSp>
        <p:nvCxnSpPr>
          <p:cNvPr id="24" name="Straight Connector 23">
            <a:extLst>
              <a:ext uri="{FF2B5EF4-FFF2-40B4-BE49-F238E27FC236}">
                <a16:creationId xmlns:a16="http://schemas.microsoft.com/office/drawing/2014/main" id="{0C61EA57-B8EA-4589-A9DD-E25F300D5AFD}"/>
              </a:ext>
            </a:extLst>
          </p:cNvPr>
          <p:cNvCxnSpPr/>
          <p:nvPr userDrawn="1"/>
        </p:nvCxnSpPr>
        <p:spPr>
          <a:xfrm>
            <a:off x="3592996" y="5188226"/>
            <a:ext cx="143868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3" name="Picture Placeholder 33">
            <a:extLst>
              <a:ext uri="{FF2B5EF4-FFF2-40B4-BE49-F238E27FC236}">
                <a16:creationId xmlns:a16="http://schemas.microsoft.com/office/drawing/2014/main" id="{1644FD94-AD03-4C4F-A1A5-085DD8F56646}"/>
              </a:ext>
            </a:extLst>
          </p:cNvPr>
          <p:cNvSpPr>
            <a:spLocks noGrp="1"/>
          </p:cNvSpPr>
          <p:nvPr>
            <p:ph type="pic" sz="quarter" idx="13"/>
          </p:nvPr>
        </p:nvSpPr>
        <p:spPr>
          <a:xfrm>
            <a:off x="350565" y="1142212"/>
            <a:ext cx="1871041" cy="1669775"/>
          </a:xfrm>
        </p:spPr>
        <p:txBody>
          <a:bodyPr>
            <a:normAutofit/>
          </a:bodyPr>
          <a:lstStyle>
            <a:lvl1pPr marL="0" indent="0" algn="ctr">
              <a:buNone/>
              <a:defRPr sz="1200">
                <a:solidFill>
                  <a:schemeClr val="tx1"/>
                </a:solidFill>
              </a:defRPr>
            </a:lvl1pPr>
          </a:lstStyle>
          <a:p>
            <a:r>
              <a:rPr lang="en-US"/>
              <a:t>Click icon to add picture</a:t>
            </a:r>
          </a:p>
        </p:txBody>
      </p:sp>
      <p:sp>
        <p:nvSpPr>
          <p:cNvPr id="28" name="Picture Placeholder 33">
            <a:extLst>
              <a:ext uri="{FF2B5EF4-FFF2-40B4-BE49-F238E27FC236}">
                <a16:creationId xmlns:a16="http://schemas.microsoft.com/office/drawing/2014/main" id="{85BB27A3-DB87-46F4-8CA4-3C04A088E787}"/>
              </a:ext>
            </a:extLst>
          </p:cNvPr>
          <p:cNvSpPr>
            <a:spLocks noGrp="1"/>
          </p:cNvSpPr>
          <p:nvPr>
            <p:ph type="pic" sz="quarter" idx="21"/>
          </p:nvPr>
        </p:nvSpPr>
        <p:spPr>
          <a:xfrm>
            <a:off x="2559034" y="1142212"/>
            <a:ext cx="1871041" cy="1669775"/>
          </a:xfrm>
        </p:spPr>
        <p:txBody>
          <a:bodyPr>
            <a:normAutofit/>
          </a:bodyPr>
          <a:lstStyle>
            <a:lvl1pPr marL="0" indent="0" algn="ctr">
              <a:buNone/>
              <a:defRPr sz="1200">
                <a:solidFill>
                  <a:schemeClr val="tx1"/>
                </a:solidFill>
              </a:defRPr>
            </a:lvl1pPr>
          </a:lstStyle>
          <a:p>
            <a:r>
              <a:rPr lang="en-US"/>
              <a:t>Click icon to add picture</a:t>
            </a:r>
          </a:p>
        </p:txBody>
      </p:sp>
      <p:sp>
        <p:nvSpPr>
          <p:cNvPr id="29" name="Picture Placeholder 33">
            <a:extLst>
              <a:ext uri="{FF2B5EF4-FFF2-40B4-BE49-F238E27FC236}">
                <a16:creationId xmlns:a16="http://schemas.microsoft.com/office/drawing/2014/main" id="{F356E399-83ED-4937-A1CC-F591866C0E8C}"/>
              </a:ext>
            </a:extLst>
          </p:cNvPr>
          <p:cNvSpPr>
            <a:spLocks noGrp="1"/>
          </p:cNvSpPr>
          <p:nvPr>
            <p:ph type="pic" sz="quarter" idx="22"/>
          </p:nvPr>
        </p:nvSpPr>
        <p:spPr>
          <a:xfrm>
            <a:off x="4767502" y="1142212"/>
            <a:ext cx="1871041" cy="1669775"/>
          </a:xfrm>
        </p:spPr>
        <p:txBody>
          <a:bodyPr>
            <a:normAutofit/>
          </a:bodyPr>
          <a:lstStyle>
            <a:lvl1pPr marL="0" indent="0" algn="ctr">
              <a:buNone/>
              <a:defRPr sz="1200">
                <a:solidFill>
                  <a:schemeClr val="tx1"/>
                </a:solidFill>
              </a:defRPr>
            </a:lvl1pPr>
          </a:lstStyle>
          <a:p>
            <a:r>
              <a:rPr lang="en-US"/>
              <a:t>Click icon to add picture</a:t>
            </a:r>
          </a:p>
        </p:txBody>
      </p:sp>
      <p:sp>
        <p:nvSpPr>
          <p:cNvPr id="30" name="Picture Placeholder 33">
            <a:extLst>
              <a:ext uri="{FF2B5EF4-FFF2-40B4-BE49-F238E27FC236}">
                <a16:creationId xmlns:a16="http://schemas.microsoft.com/office/drawing/2014/main" id="{0967254B-CF1D-4F0D-A7F6-EC4E117B7509}"/>
              </a:ext>
            </a:extLst>
          </p:cNvPr>
          <p:cNvSpPr>
            <a:spLocks noGrp="1"/>
          </p:cNvSpPr>
          <p:nvPr>
            <p:ph type="pic" sz="quarter" idx="23"/>
          </p:nvPr>
        </p:nvSpPr>
        <p:spPr>
          <a:xfrm>
            <a:off x="6975971" y="1142212"/>
            <a:ext cx="1871041" cy="1669775"/>
          </a:xfrm>
        </p:spPr>
        <p:txBody>
          <a:bodyPr>
            <a:normAutofit/>
          </a:bodyPr>
          <a:lstStyle>
            <a:lvl1pPr marL="0" indent="0" algn="ctr">
              <a:buNone/>
              <a:defRPr sz="1200">
                <a:solidFill>
                  <a:schemeClr val="tx1"/>
                </a:solidFill>
              </a:defRPr>
            </a:lvl1pPr>
          </a:lstStyle>
          <a:p>
            <a:r>
              <a:rPr lang="en-US"/>
              <a:t>Click icon to add picture</a:t>
            </a:r>
          </a:p>
        </p:txBody>
      </p:sp>
      <p:sp>
        <p:nvSpPr>
          <p:cNvPr id="31" name="Text Placeholder 39">
            <a:extLst>
              <a:ext uri="{FF2B5EF4-FFF2-40B4-BE49-F238E27FC236}">
                <a16:creationId xmlns:a16="http://schemas.microsoft.com/office/drawing/2014/main" id="{0CEF6C35-6F7B-43AD-9E4D-44C2F8A7DFAC}"/>
              </a:ext>
            </a:extLst>
          </p:cNvPr>
          <p:cNvSpPr>
            <a:spLocks noGrp="1"/>
          </p:cNvSpPr>
          <p:nvPr>
            <p:ph type="body" sz="quarter" idx="20" hasCustomPrompt="1"/>
          </p:nvPr>
        </p:nvSpPr>
        <p:spPr>
          <a:xfrm>
            <a:off x="453458" y="3092910"/>
            <a:ext cx="1665256" cy="500086"/>
          </a:xfrm>
        </p:spPr>
        <p:txBody>
          <a:bodyPr anchor="t">
            <a:noAutofit/>
          </a:bodyPr>
          <a:lstStyle>
            <a:lvl1pPr marL="0" indent="0" algn="ctr">
              <a:buNone/>
              <a:defRPr sz="1500" b="1">
                <a:solidFill>
                  <a:schemeClr val="bg1"/>
                </a:solidFill>
                <a:latin typeface="+mj-lt"/>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
        <p:nvSpPr>
          <p:cNvPr id="33" name="Text Placeholder 39">
            <a:extLst>
              <a:ext uri="{FF2B5EF4-FFF2-40B4-BE49-F238E27FC236}">
                <a16:creationId xmlns:a16="http://schemas.microsoft.com/office/drawing/2014/main" id="{44EF032C-161A-4C58-B624-66488C255E1F}"/>
              </a:ext>
            </a:extLst>
          </p:cNvPr>
          <p:cNvSpPr>
            <a:spLocks noGrp="1"/>
          </p:cNvSpPr>
          <p:nvPr>
            <p:ph type="body" sz="quarter" idx="24" hasCustomPrompt="1"/>
          </p:nvPr>
        </p:nvSpPr>
        <p:spPr>
          <a:xfrm>
            <a:off x="453458" y="3659441"/>
            <a:ext cx="1665256" cy="500086"/>
          </a:xfrm>
        </p:spPr>
        <p:txBody>
          <a:bodyPr anchor="t">
            <a:noAutofit/>
          </a:bodyPr>
          <a:lstStyle>
            <a:lvl1pPr marL="0" indent="0" algn="ctr">
              <a:buNone/>
              <a:defRPr sz="1200" b="0">
                <a:solidFill>
                  <a:schemeClr val="bg1"/>
                </a:solidFill>
                <a:latin typeface="+mn-lt"/>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
        <p:nvSpPr>
          <p:cNvPr id="37" name="Text Placeholder 39">
            <a:extLst>
              <a:ext uri="{FF2B5EF4-FFF2-40B4-BE49-F238E27FC236}">
                <a16:creationId xmlns:a16="http://schemas.microsoft.com/office/drawing/2014/main" id="{ACF86334-F4A8-4CCD-944F-524700CD8386}"/>
              </a:ext>
            </a:extLst>
          </p:cNvPr>
          <p:cNvSpPr>
            <a:spLocks noGrp="1"/>
          </p:cNvSpPr>
          <p:nvPr>
            <p:ph type="body" sz="quarter" idx="25" hasCustomPrompt="1"/>
          </p:nvPr>
        </p:nvSpPr>
        <p:spPr>
          <a:xfrm>
            <a:off x="2661927" y="3092910"/>
            <a:ext cx="1665256" cy="500086"/>
          </a:xfrm>
        </p:spPr>
        <p:txBody>
          <a:bodyPr anchor="t">
            <a:noAutofit/>
          </a:bodyPr>
          <a:lstStyle>
            <a:lvl1pPr marL="0" indent="0" algn="ctr">
              <a:buNone/>
              <a:defRPr sz="1500" b="1">
                <a:solidFill>
                  <a:schemeClr val="bg1"/>
                </a:solidFill>
                <a:latin typeface="+mj-lt"/>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
        <p:nvSpPr>
          <p:cNvPr id="38" name="Text Placeholder 39">
            <a:extLst>
              <a:ext uri="{FF2B5EF4-FFF2-40B4-BE49-F238E27FC236}">
                <a16:creationId xmlns:a16="http://schemas.microsoft.com/office/drawing/2014/main" id="{135B4AC9-821C-4D70-8A4A-1992394DE432}"/>
              </a:ext>
            </a:extLst>
          </p:cNvPr>
          <p:cNvSpPr>
            <a:spLocks noGrp="1"/>
          </p:cNvSpPr>
          <p:nvPr>
            <p:ph type="body" sz="quarter" idx="26" hasCustomPrompt="1"/>
          </p:nvPr>
        </p:nvSpPr>
        <p:spPr>
          <a:xfrm>
            <a:off x="2661927" y="3659441"/>
            <a:ext cx="1665256" cy="500086"/>
          </a:xfrm>
        </p:spPr>
        <p:txBody>
          <a:bodyPr anchor="t">
            <a:noAutofit/>
          </a:bodyPr>
          <a:lstStyle>
            <a:lvl1pPr marL="0" indent="0" algn="ctr">
              <a:buNone/>
              <a:defRPr sz="1200" b="0">
                <a:solidFill>
                  <a:schemeClr val="bg1"/>
                </a:solidFill>
                <a:latin typeface="+mn-lt"/>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
        <p:nvSpPr>
          <p:cNvPr id="40" name="Text Placeholder 39">
            <a:extLst>
              <a:ext uri="{FF2B5EF4-FFF2-40B4-BE49-F238E27FC236}">
                <a16:creationId xmlns:a16="http://schemas.microsoft.com/office/drawing/2014/main" id="{D2CF516C-7598-43D3-95E9-5633F8F4469B}"/>
              </a:ext>
            </a:extLst>
          </p:cNvPr>
          <p:cNvSpPr>
            <a:spLocks noGrp="1"/>
          </p:cNvSpPr>
          <p:nvPr>
            <p:ph type="body" sz="quarter" idx="27" hasCustomPrompt="1"/>
          </p:nvPr>
        </p:nvSpPr>
        <p:spPr>
          <a:xfrm>
            <a:off x="4870395" y="3092910"/>
            <a:ext cx="1665256" cy="500086"/>
          </a:xfrm>
        </p:spPr>
        <p:txBody>
          <a:bodyPr anchor="t">
            <a:noAutofit/>
          </a:bodyPr>
          <a:lstStyle>
            <a:lvl1pPr marL="0" indent="0" algn="ctr">
              <a:buNone/>
              <a:defRPr sz="1500" b="1">
                <a:solidFill>
                  <a:schemeClr val="bg1"/>
                </a:solidFill>
                <a:latin typeface="+mj-lt"/>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
        <p:nvSpPr>
          <p:cNvPr id="41" name="Text Placeholder 39">
            <a:extLst>
              <a:ext uri="{FF2B5EF4-FFF2-40B4-BE49-F238E27FC236}">
                <a16:creationId xmlns:a16="http://schemas.microsoft.com/office/drawing/2014/main" id="{12A6084C-5383-4EFC-8D49-33C5B61E6492}"/>
              </a:ext>
            </a:extLst>
          </p:cNvPr>
          <p:cNvSpPr>
            <a:spLocks noGrp="1"/>
          </p:cNvSpPr>
          <p:nvPr>
            <p:ph type="body" sz="quarter" idx="28" hasCustomPrompt="1"/>
          </p:nvPr>
        </p:nvSpPr>
        <p:spPr>
          <a:xfrm>
            <a:off x="4870395" y="3659441"/>
            <a:ext cx="1665256" cy="500086"/>
          </a:xfrm>
        </p:spPr>
        <p:txBody>
          <a:bodyPr anchor="t">
            <a:noAutofit/>
          </a:bodyPr>
          <a:lstStyle>
            <a:lvl1pPr marL="0" indent="0" algn="ctr">
              <a:buNone/>
              <a:defRPr sz="1200" b="0">
                <a:solidFill>
                  <a:schemeClr val="bg1"/>
                </a:solidFill>
                <a:latin typeface="+mn-lt"/>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
        <p:nvSpPr>
          <p:cNvPr id="42" name="Text Placeholder 39">
            <a:extLst>
              <a:ext uri="{FF2B5EF4-FFF2-40B4-BE49-F238E27FC236}">
                <a16:creationId xmlns:a16="http://schemas.microsoft.com/office/drawing/2014/main" id="{EFC5493B-D3CF-41B9-A996-7FBE932504B8}"/>
              </a:ext>
            </a:extLst>
          </p:cNvPr>
          <p:cNvSpPr>
            <a:spLocks noGrp="1"/>
          </p:cNvSpPr>
          <p:nvPr>
            <p:ph type="body" sz="quarter" idx="29" hasCustomPrompt="1"/>
          </p:nvPr>
        </p:nvSpPr>
        <p:spPr>
          <a:xfrm>
            <a:off x="7078865" y="3092910"/>
            <a:ext cx="1665256" cy="500086"/>
          </a:xfrm>
        </p:spPr>
        <p:txBody>
          <a:bodyPr anchor="t">
            <a:noAutofit/>
          </a:bodyPr>
          <a:lstStyle>
            <a:lvl1pPr marL="0" indent="0" algn="ctr">
              <a:buNone/>
              <a:defRPr sz="1500" b="1">
                <a:solidFill>
                  <a:schemeClr val="bg1"/>
                </a:solidFill>
                <a:latin typeface="+mj-lt"/>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
        <p:nvSpPr>
          <p:cNvPr id="44" name="Text Placeholder 39">
            <a:extLst>
              <a:ext uri="{FF2B5EF4-FFF2-40B4-BE49-F238E27FC236}">
                <a16:creationId xmlns:a16="http://schemas.microsoft.com/office/drawing/2014/main" id="{33A98F60-C169-44C1-9654-2239C9C1F29A}"/>
              </a:ext>
            </a:extLst>
          </p:cNvPr>
          <p:cNvSpPr>
            <a:spLocks noGrp="1"/>
          </p:cNvSpPr>
          <p:nvPr>
            <p:ph type="body" sz="quarter" idx="30" hasCustomPrompt="1"/>
          </p:nvPr>
        </p:nvSpPr>
        <p:spPr>
          <a:xfrm>
            <a:off x="7078865" y="3659441"/>
            <a:ext cx="1665256" cy="500086"/>
          </a:xfrm>
        </p:spPr>
        <p:txBody>
          <a:bodyPr anchor="t">
            <a:noAutofit/>
          </a:bodyPr>
          <a:lstStyle>
            <a:lvl1pPr marL="0" indent="0" algn="ctr">
              <a:buNone/>
              <a:defRPr sz="1200" b="0">
                <a:solidFill>
                  <a:schemeClr val="bg1"/>
                </a:solidFill>
                <a:latin typeface="+mn-lt"/>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Tree>
    <p:extLst>
      <p:ext uri="{BB962C8B-B14F-4D97-AF65-F5344CB8AC3E}">
        <p14:creationId xmlns:p14="http://schemas.microsoft.com/office/powerpoint/2010/main" val="2626881128"/>
      </p:ext>
    </p:extLst>
  </p:cSld>
  <p:clrMapOvr>
    <a:masterClrMapping/>
  </p:clrMapOvr>
</p:sldLayout>
</file>

<file path=ppt/slideLayouts/slideLayout245.xml><?xml version="1.0" encoding="utf-8"?>
<p:sldLayout xmlns:a="http://schemas.openxmlformats.org/drawingml/2006/main" xmlns:r="http://schemas.openxmlformats.org/officeDocument/2006/relationships" xmlns:p="http://schemas.openxmlformats.org/presentationml/2006/main" preserve="1" userDrawn="1">
  <p:cSld name="12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B3C88-F13B-4B5F-920D-B4EFFAA592E5}"/>
              </a:ext>
            </a:extLst>
          </p:cNvPr>
          <p:cNvSpPr>
            <a:spLocks noGrp="1"/>
          </p:cNvSpPr>
          <p:nvPr>
            <p:ph type="title"/>
          </p:nvPr>
        </p:nvSpPr>
        <p:spPr>
          <a:xfrm>
            <a:off x="278606" y="195263"/>
            <a:ext cx="8640366" cy="569118"/>
          </a:xfrm>
        </p:spPr>
        <p:txBody>
          <a:bodyPr/>
          <a:lstStyle/>
          <a:p>
            <a:r>
              <a:rPr lang="en-US"/>
              <a:t>Click to edit Master title style</a:t>
            </a:r>
          </a:p>
        </p:txBody>
      </p:sp>
      <p:sp>
        <p:nvSpPr>
          <p:cNvPr id="17" name="Slide Number Placeholder 4">
            <a:extLst>
              <a:ext uri="{FF2B5EF4-FFF2-40B4-BE49-F238E27FC236}">
                <a16:creationId xmlns:a16="http://schemas.microsoft.com/office/drawing/2014/main" id="{76336E3A-55EE-4423-B1AA-7489CA988813}"/>
              </a:ext>
            </a:extLst>
          </p:cNvPr>
          <p:cNvSpPr>
            <a:spLocks noGrp="1"/>
          </p:cNvSpPr>
          <p:nvPr>
            <p:ph type="sldNum" sz="quarter" idx="12"/>
          </p:nvPr>
        </p:nvSpPr>
        <p:spPr>
          <a:xfrm>
            <a:off x="8639175" y="4936484"/>
            <a:ext cx="279797" cy="154578"/>
          </a:xfrm>
        </p:spPr>
        <p:txBody>
          <a:bodyPr/>
          <a:lstStyle/>
          <a:p>
            <a:fld id="{03DC2DEF-D2FE-4B45-ABA4-9F153FD1C98A}" type="slidenum">
              <a:rPr lang="en-US" smtClean="0"/>
              <a:t>‹#›</a:t>
            </a:fld>
            <a:endParaRPr lang="en-US"/>
          </a:p>
        </p:txBody>
      </p:sp>
      <p:cxnSp>
        <p:nvCxnSpPr>
          <p:cNvPr id="24" name="Straight Connector 23">
            <a:extLst>
              <a:ext uri="{FF2B5EF4-FFF2-40B4-BE49-F238E27FC236}">
                <a16:creationId xmlns:a16="http://schemas.microsoft.com/office/drawing/2014/main" id="{0C61EA57-B8EA-4589-A9DD-E25F300D5AFD}"/>
              </a:ext>
            </a:extLst>
          </p:cNvPr>
          <p:cNvCxnSpPr/>
          <p:nvPr userDrawn="1"/>
        </p:nvCxnSpPr>
        <p:spPr>
          <a:xfrm>
            <a:off x="3592996" y="5188226"/>
            <a:ext cx="143868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 name="Chart Placeholder 3">
            <a:extLst>
              <a:ext uri="{FF2B5EF4-FFF2-40B4-BE49-F238E27FC236}">
                <a16:creationId xmlns:a16="http://schemas.microsoft.com/office/drawing/2014/main" id="{56084AEC-DB39-4367-A213-BB2FE4AD38BE}"/>
              </a:ext>
            </a:extLst>
          </p:cNvPr>
          <p:cNvSpPr>
            <a:spLocks noGrp="1"/>
          </p:cNvSpPr>
          <p:nvPr>
            <p:ph type="chart" sz="quarter" idx="13"/>
          </p:nvPr>
        </p:nvSpPr>
        <p:spPr>
          <a:xfrm>
            <a:off x="3675460" y="925116"/>
            <a:ext cx="5243513" cy="3725465"/>
          </a:xfrm>
        </p:spPr>
        <p:txBody>
          <a:bodyPr>
            <a:normAutofit/>
          </a:bodyPr>
          <a:lstStyle>
            <a:lvl1pPr marL="0" indent="0" algn="ctr">
              <a:buNone/>
              <a:defRPr sz="1500"/>
            </a:lvl1pPr>
          </a:lstStyle>
          <a:p>
            <a:r>
              <a:rPr lang="en-US"/>
              <a:t>Click icon to add chart</a:t>
            </a:r>
          </a:p>
        </p:txBody>
      </p:sp>
      <p:sp>
        <p:nvSpPr>
          <p:cNvPr id="25" name="Rectangle 24">
            <a:extLst>
              <a:ext uri="{FF2B5EF4-FFF2-40B4-BE49-F238E27FC236}">
                <a16:creationId xmlns:a16="http://schemas.microsoft.com/office/drawing/2014/main" id="{D928258E-48B5-471F-BC61-B45FB2CA51BA}"/>
              </a:ext>
            </a:extLst>
          </p:cNvPr>
          <p:cNvSpPr/>
          <p:nvPr userDrawn="1"/>
        </p:nvSpPr>
        <p:spPr>
          <a:xfrm>
            <a:off x="278606" y="925116"/>
            <a:ext cx="3314390" cy="372546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6" name="Text Placeholder 5">
            <a:extLst>
              <a:ext uri="{FF2B5EF4-FFF2-40B4-BE49-F238E27FC236}">
                <a16:creationId xmlns:a16="http://schemas.microsoft.com/office/drawing/2014/main" id="{9867FAC3-5109-4D5D-8105-FC48313396C4}"/>
              </a:ext>
            </a:extLst>
          </p:cNvPr>
          <p:cNvSpPr>
            <a:spLocks noGrp="1"/>
          </p:cNvSpPr>
          <p:nvPr>
            <p:ph type="body" sz="quarter" idx="14"/>
          </p:nvPr>
        </p:nvSpPr>
        <p:spPr>
          <a:xfrm>
            <a:off x="409575" y="1088231"/>
            <a:ext cx="3049191" cy="3414713"/>
          </a:xfrm>
        </p:spPr>
        <p:txBody>
          <a:bodyPr>
            <a:normAutofit/>
          </a:bodyPr>
          <a:lstStyle>
            <a:lvl1pPr>
              <a:defRPr sz="1800">
                <a:solidFill>
                  <a:schemeClr val="bg1"/>
                </a:solidFill>
              </a:defRPr>
            </a:lvl1pPr>
            <a:lvl2pPr>
              <a:defRPr sz="1500">
                <a:solidFill>
                  <a:schemeClr val="bg1"/>
                </a:solidFill>
              </a:defRPr>
            </a:lvl2pPr>
            <a:lvl3pPr>
              <a:defRPr sz="1350">
                <a:solidFill>
                  <a:schemeClr val="bg1"/>
                </a:solidFill>
              </a:defRPr>
            </a:lvl3pPr>
            <a:lvl4pPr>
              <a:defRPr sz="1200">
                <a:solidFill>
                  <a:schemeClr val="bg1"/>
                </a:solidFill>
              </a:defRPr>
            </a:lvl4pPr>
            <a:lvl5pPr>
              <a:defRPr sz="12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60816621"/>
      </p:ext>
    </p:extLst>
  </p:cSld>
  <p:clrMapOvr>
    <a:masterClrMapping/>
  </p:clrMapOvr>
</p:sldLayout>
</file>

<file path=ppt/slideLayouts/slideLayout246.xml><?xml version="1.0" encoding="utf-8"?>
<p:sldLayout xmlns:a="http://schemas.openxmlformats.org/drawingml/2006/main" xmlns:r="http://schemas.openxmlformats.org/officeDocument/2006/relationships" xmlns:p="http://schemas.openxmlformats.org/presentationml/2006/main" preserve="1" userDrawn="1">
  <p:cSld name="13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B3C88-F13B-4B5F-920D-B4EFFAA592E5}"/>
              </a:ext>
            </a:extLst>
          </p:cNvPr>
          <p:cNvSpPr>
            <a:spLocks noGrp="1"/>
          </p:cNvSpPr>
          <p:nvPr>
            <p:ph type="title"/>
          </p:nvPr>
        </p:nvSpPr>
        <p:spPr>
          <a:xfrm>
            <a:off x="278606" y="195263"/>
            <a:ext cx="8640366" cy="569118"/>
          </a:xfrm>
        </p:spPr>
        <p:txBody>
          <a:bodyPr/>
          <a:lstStyle/>
          <a:p>
            <a:r>
              <a:rPr lang="en-US"/>
              <a:t>Click to edit Master title style</a:t>
            </a:r>
          </a:p>
        </p:txBody>
      </p:sp>
      <p:sp>
        <p:nvSpPr>
          <p:cNvPr id="17" name="Slide Number Placeholder 4">
            <a:extLst>
              <a:ext uri="{FF2B5EF4-FFF2-40B4-BE49-F238E27FC236}">
                <a16:creationId xmlns:a16="http://schemas.microsoft.com/office/drawing/2014/main" id="{76336E3A-55EE-4423-B1AA-7489CA988813}"/>
              </a:ext>
            </a:extLst>
          </p:cNvPr>
          <p:cNvSpPr>
            <a:spLocks noGrp="1"/>
          </p:cNvSpPr>
          <p:nvPr>
            <p:ph type="sldNum" sz="quarter" idx="12"/>
          </p:nvPr>
        </p:nvSpPr>
        <p:spPr>
          <a:xfrm>
            <a:off x="8639175" y="4936484"/>
            <a:ext cx="279797" cy="154578"/>
          </a:xfrm>
        </p:spPr>
        <p:txBody>
          <a:bodyPr/>
          <a:lstStyle/>
          <a:p>
            <a:fld id="{03DC2DEF-D2FE-4B45-ABA4-9F153FD1C98A}" type="slidenum">
              <a:rPr lang="en-US" smtClean="0"/>
              <a:t>‹#›</a:t>
            </a:fld>
            <a:endParaRPr lang="en-US"/>
          </a:p>
        </p:txBody>
      </p:sp>
      <p:cxnSp>
        <p:nvCxnSpPr>
          <p:cNvPr id="24" name="Straight Connector 23">
            <a:extLst>
              <a:ext uri="{FF2B5EF4-FFF2-40B4-BE49-F238E27FC236}">
                <a16:creationId xmlns:a16="http://schemas.microsoft.com/office/drawing/2014/main" id="{0C61EA57-B8EA-4589-A9DD-E25F300D5AFD}"/>
              </a:ext>
            </a:extLst>
          </p:cNvPr>
          <p:cNvCxnSpPr/>
          <p:nvPr userDrawn="1"/>
        </p:nvCxnSpPr>
        <p:spPr>
          <a:xfrm>
            <a:off x="3592996" y="5188226"/>
            <a:ext cx="143868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 name="Chart Placeholder 3">
            <a:extLst>
              <a:ext uri="{FF2B5EF4-FFF2-40B4-BE49-F238E27FC236}">
                <a16:creationId xmlns:a16="http://schemas.microsoft.com/office/drawing/2014/main" id="{56084AEC-DB39-4367-A213-BB2FE4AD38BE}"/>
              </a:ext>
            </a:extLst>
          </p:cNvPr>
          <p:cNvSpPr>
            <a:spLocks noGrp="1"/>
          </p:cNvSpPr>
          <p:nvPr>
            <p:ph type="chart" sz="quarter" idx="13"/>
          </p:nvPr>
        </p:nvSpPr>
        <p:spPr>
          <a:xfrm>
            <a:off x="278606" y="925116"/>
            <a:ext cx="8640366" cy="3725465"/>
          </a:xfrm>
        </p:spPr>
        <p:txBody>
          <a:bodyPr>
            <a:normAutofit/>
          </a:bodyPr>
          <a:lstStyle>
            <a:lvl1pPr marL="0" indent="0" algn="ctr">
              <a:buNone/>
              <a:defRPr sz="1500"/>
            </a:lvl1pPr>
          </a:lstStyle>
          <a:p>
            <a:r>
              <a:rPr lang="en-US"/>
              <a:t>Click icon to add chart</a:t>
            </a:r>
          </a:p>
        </p:txBody>
      </p:sp>
    </p:spTree>
    <p:extLst>
      <p:ext uri="{BB962C8B-B14F-4D97-AF65-F5344CB8AC3E}">
        <p14:creationId xmlns:p14="http://schemas.microsoft.com/office/powerpoint/2010/main" val="2210005077"/>
      </p:ext>
    </p:extLst>
  </p:cSld>
  <p:clrMapOvr>
    <a:masterClrMapping/>
  </p:clrMapOvr>
</p:sldLayout>
</file>

<file path=ppt/slideLayouts/slideLayout247.xml><?xml version="1.0" encoding="utf-8"?>
<p:sldLayout xmlns:a="http://schemas.openxmlformats.org/drawingml/2006/main" xmlns:r="http://schemas.openxmlformats.org/officeDocument/2006/relationships" xmlns:p="http://schemas.openxmlformats.org/presentationml/2006/main" preserve="1" userDrawn="1">
  <p:cSld name="14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B3C88-F13B-4B5F-920D-B4EFFAA592E5}"/>
              </a:ext>
            </a:extLst>
          </p:cNvPr>
          <p:cNvSpPr>
            <a:spLocks noGrp="1"/>
          </p:cNvSpPr>
          <p:nvPr>
            <p:ph type="title"/>
          </p:nvPr>
        </p:nvSpPr>
        <p:spPr>
          <a:xfrm>
            <a:off x="278606" y="195263"/>
            <a:ext cx="8640366" cy="569118"/>
          </a:xfrm>
        </p:spPr>
        <p:txBody>
          <a:bodyPr/>
          <a:lstStyle/>
          <a:p>
            <a:r>
              <a:rPr lang="en-US"/>
              <a:t>Click to edit Master title style</a:t>
            </a:r>
          </a:p>
        </p:txBody>
      </p:sp>
      <p:sp>
        <p:nvSpPr>
          <p:cNvPr id="17" name="Slide Number Placeholder 4">
            <a:extLst>
              <a:ext uri="{FF2B5EF4-FFF2-40B4-BE49-F238E27FC236}">
                <a16:creationId xmlns:a16="http://schemas.microsoft.com/office/drawing/2014/main" id="{76336E3A-55EE-4423-B1AA-7489CA988813}"/>
              </a:ext>
            </a:extLst>
          </p:cNvPr>
          <p:cNvSpPr>
            <a:spLocks noGrp="1"/>
          </p:cNvSpPr>
          <p:nvPr>
            <p:ph type="sldNum" sz="quarter" idx="12"/>
          </p:nvPr>
        </p:nvSpPr>
        <p:spPr>
          <a:xfrm>
            <a:off x="8639175" y="4936484"/>
            <a:ext cx="279797" cy="154578"/>
          </a:xfrm>
        </p:spPr>
        <p:txBody>
          <a:bodyPr/>
          <a:lstStyle/>
          <a:p>
            <a:fld id="{03DC2DEF-D2FE-4B45-ABA4-9F153FD1C98A}" type="slidenum">
              <a:rPr lang="en-US" smtClean="0"/>
              <a:t>‹#›</a:t>
            </a:fld>
            <a:endParaRPr lang="en-US"/>
          </a:p>
        </p:txBody>
      </p:sp>
      <p:cxnSp>
        <p:nvCxnSpPr>
          <p:cNvPr id="24" name="Straight Connector 23">
            <a:extLst>
              <a:ext uri="{FF2B5EF4-FFF2-40B4-BE49-F238E27FC236}">
                <a16:creationId xmlns:a16="http://schemas.microsoft.com/office/drawing/2014/main" id="{0C61EA57-B8EA-4589-A9DD-E25F300D5AFD}"/>
              </a:ext>
            </a:extLst>
          </p:cNvPr>
          <p:cNvCxnSpPr/>
          <p:nvPr userDrawn="1"/>
        </p:nvCxnSpPr>
        <p:spPr>
          <a:xfrm>
            <a:off x="3592996" y="5188226"/>
            <a:ext cx="143868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 name="Chart Placeholder 3">
            <a:extLst>
              <a:ext uri="{FF2B5EF4-FFF2-40B4-BE49-F238E27FC236}">
                <a16:creationId xmlns:a16="http://schemas.microsoft.com/office/drawing/2014/main" id="{56084AEC-DB39-4367-A213-BB2FE4AD38BE}"/>
              </a:ext>
            </a:extLst>
          </p:cNvPr>
          <p:cNvSpPr>
            <a:spLocks noGrp="1"/>
          </p:cNvSpPr>
          <p:nvPr>
            <p:ph type="chart" sz="quarter" idx="13"/>
          </p:nvPr>
        </p:nvSpPr>
        <p:spPr>
          <a:xfrm>
            <a:off x="278607" y="925116"/>
            <a:ext cx="5587966" cy="3725465"/>
          </a:xfrm>
        </p:spPr>
        <p:txBody>
          <a:bodyPr>
            <a:normAutofit/>
          </a:bodyPr>
          <a:lstStyle>
            <a:lvl1pPr marL="0" indent="0" algn="ctr">
              <a:buNone/>
              <a:defRPr sz="1500"/>
            </a:lvl1pPr>
          </a:lstStyle>
          <a:p>
            <a:r>
              <a:rPr lang="en-US"/>
              <a:t>Click icon to add chart</a:t>
            </a:r>
          </a:p>
        </p:txBody>
      </p:sp>
      <p:sp>
        <p:nvSpPr>
          <p:cNvPr id="5" name="Picture Placeholder 4">
            <a:extLst>
              <a:ext uri="{FF2B5EF4-FFF2-40B4-BE49-F238E27FC236}">
                <a16:creationId xmlns:a16="http://schemas.microsoft.com/office/drawing/2014/main" id="{F1D1D3DC-359F-47D3-A498-6E5DEF615BD3}"/>
              </a:ext>
            </a:extLst>
          </p:cNvPr>
          <p:cNvSpPr>
            <a:spLocks noGrp="1"/>
          </p:cNvSpPr>
          <p:nvPr>
            <p:ph type="pic" sz="quarter" idx="14"/>
          </p:nvPr>
        </p:nvSpPr>
        <p:spPr>
          <a:xfrm>
            <a:off x="5955506" y="925116"/>
            <a:ext cx="2963466" cy="3725465"/>
          </a:xfrm>
        </p:spPr>
        <p:txBody>
          <a:bodyPr>
            <a:normAutofit/>
          </a:bodyPr>
          <a:lstStyle>
            <a:lvl1pPr marL="0" indent="0" algn="ctr">
              <a:buNone/>
              <a:defRPr sz="1500"/>
            </a:lvl1pPr>
          </a:lstStyle>
          <a:p>
            <a:r>
              <a:rPr lang="en-US"/>
              <a:t>Click icon to add picture</a:t>
            </a:r>
          </a:p>
        </p:txBody>
      </p:sp>
    </p:spTree>
    <p:extLst>
      <p:ext uri="{BB962C8B-B14F-4D97-AF65-F5344CB8AC3E}">
        <p14:creationId xmlns:p14="http://schemas.microsoft.com/office/powerpoint/2010/main" val="1847624083"/>
      </p:ext>
    </p:extLst>
  </p:cSld>
  <p:clrMapOvr>
    <a:masterClrMapping/>
  </p:clrMapOvr>
</p:sldLayout>
</file>

<file path=ppt/slideLayouts/slideLayout248.xml><?xml version="1.0" encoding="utf-8"?>
<p:sldLayout xmlns:a="http://schemas.openxmlformats.org/drawingml/2006/main" xmlns:r="http://schemas.openxmlformats.org/officeDocument/2006/relationships" xmlns:p="http://schemas.openxmlformats.org/presentationml/2006/main" preserve="1" userDrawn="1">
  <p:cSld name="15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B3C88-F13B-4B5F-920D-B4EFFAA592E5}"/>
              </a:ext>
            </a:extLst>
          </p:cNvPr>
          <p:cNvSpPr>
            <a:spLocks noGrp="1"/>
          </p:cNvSpPr>
          <p:nvPr>
            <p:ph type="title"/>
          </p:nvPr>
        </p:nvSpPr>
        <p:spPr>
          <a:xfrm>
            <a:off x="278606" y="195263"/>
            <a:ext cx="8640366" cy="569118"/>
          </a:xfrm>
        </p:spPr>
        <p:txBody>
          <a:bodyPr/>
          <a:lstStyle/>
          <a:p>
            <a:r>
              <a:rPr lang="en-US"/>
              <a:t>Click to edit Master title style</a:t>
            </a:r>
          </a:p>
        </p:txBody>
      </p:sp>
      <p:sp>
        <p:nvSpPr>
          <p:cNvPr id="17" name="Slide Number Placeholder 4">
            <a:extLst>
              <a:ext uri="{FF2B5EF4-FFF2-40B4-BE49-F238E27FC236}">
                <a16:creationId xmlns:a16="http://schemas.microsoft.com/office/drawing/2014/main" id="{76336E3A-55EE-4423-B1AA-7489CA988813}"/>
              </a:ext>
            </a:extLst>
          </p:cNvPr>
          <p:cNvSpPr>
            <a:spLocks noGrp="1"/>
          </p:cNvSpPr>
          <p:nvPr>
            <p:ph type="sldNum" sz="quarter" idx="12"/>
          </p:nvPr>
        </p:nvSpPr>
        <p:spPr>
          <a:xfrm>
            <a:off x="8639175" y="4936484"/>
            <a:ext cx="279797" cy="154578"/>
          </a:xfrm>
        </p:spPr>
        <p:txBody>
          <a:bodyPr/>
          <a:lstStyle/>
          <a:p>
            <a:fld id="{03DC2DEF-D2FE-4B45-ABA4-9F153FD1C98A}" type="slidenum">
              <a:rPr lang="en-US" smtClean="0"/>
              <a:t>‹#›</a:t>
            </a:fld>
            <a:endParaRPr lang="en-US"/>
          </a:p>
        </p:txBody>
      </p:sp>
      <p:cxnSp>
        <p:nvCxnSpPr>
          <p:cNvPr id="24" name="Straight Connector 23">
            <a:extLst>
              <a:ext uri="{FF2B5EF4-FFF2-40B4-BE49-F238E27FC236}">
                <a16:creationId xmlns:a16="http://schemas.microsoft.com/office/drawing/2014/main" id="{0C61EA57-B8EA-4589-A9DD-E25F300D5AFD}"/>
              </a:ext>
            </a:extLst>
          </p:cNvPr>
          <p:cNvCxnSpPr/>
          <p:nvPr userDrawn="1"/>
        </p:nvCxnSpPr>
        <p:spPr>
          <a:xfrm>
            <a:off x="3592996" y="5188226"/>
            <a:ext cx="143868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 name="Chart Placeholder 3">
            <a:extLst>
              <a:ext uri="{FF2B5EF4-FFF2-40B4-BE49-F238E27FC236}">
                <a16:creationId xmlns:a16="http://schemas.microsoft.com/office/drawing/2014/main" id="{56084AEC-DB39-4367-A213-BB2FE4AD38BE}"/>
              </a:ext>
            </a:extLst>
          </p:cNvPr>
          <p:cNvSpPr>
            <a:spLocks noGrp="1"/>
          </p:cNvSpPr>
          <p:nvPr>
            <p:ph type="chart" sz="quarter" idx="13"/>
          </p:nvPr>
        </p:nvSpPr>
        <p:spPr>
          <a:xfrm>
            <a:off x="286061" y="925116"/>
            <a:ext cx="4134368" cy="3725465"/>
          </a:xfrm>
        </p:spPr>
        <p:txBody>
          <a:bodyPr>
            <a:normAutofit/>
          </a:bodyPr>
          <a:lstStyle>
            <a:lvl1pPr marL="0" indent="0" algn="ctr">
              <a:buNone/>
              <a:defRPr sz="1500"/>
            </a:lvl1pPr>
          </a:lstStyle>
          <a:p>
            <a:r>
              <a:rPr lang="en-US"/>
              <a:t>Click icon to add chart</a:t>
            </a:r>
          </a:p>
        </p:txBody>
      </p:sp>
      <p:sp>
        <p:nvSpPr>
          <p:cNvPr id="7" name="Chart Placeholder 3">
            <a:extLst>
              <a:ext uri="{FF2B5EF4-FFF2-40B4-BE49-F238E27FC236}">
                <a16:creationId xmlns:a16="http://schemas.microsoft.com/office/drawing/2014/main" id="{6750280A-6976-42F9-B984-8601DD1972DC}"/>
              </a:ext>
            </a:extLst>
          </p:cNvPr>
          <p:cNvSpPr>
            <a:spLocks noGrp="1"/>
          </p:cNvSpPr>
          <p:nvPr>
            <p:ph type="chart" sz="quarter" idx="14"/>
          </p:nvPr>
        </p:nvSpPr>
        <p:spPr>
          <a:xfrm>
            <a:off x="4784605" y="925116"/>
            <a:ext cx="4134368" cy="3725465"/>
          </a:xfrm>
        </p:spPr>
        <p:txBody>
          <a:bodyPr>
            <a:normAutofit/>
          </a:bodyPr>
          <a:lstStyle>
            <a:lvl1pPr marL="0" indent="0" algn="ctr">
              <a:buNone/>
              <a:defRPr sz="1500"/>
            </a:lvl1pPr>
          </a:lstStyle>
          <a:p>
            <a:r>
              <a:rPr lang="en-US"/>
              <a:t>Click icon to add chart</a:t>
            </a:r>
          </a:p>
        </p:txBody>
      </p:sp>
      <p:cxnSp>
        <p:nvCxnSpPr>
          <p:cNvPr id="6" name="Straight Connector 5">
            <a:extLst>
              <a:ext uri="{FF2B5EF4-FFF2-40B4-BE49-F238E27FC236}">
                <a16:creationId xmlns:a16="http://schemas.microsoft.com/office/drawing/2014/main" id="{5E63221D-DF23-4F80-AB42-A74C1B1CB425}"/>
              </a:ext>
            </a:extLst>
          </p:cNvPr>
          <p:cNvCxnSpPr/>
          <p:nvPr userDrawn="1"/>
        </p:nvCxnSpPr>
        <p:spPr>
          <a:xfrm>
            <a:off x="4594363" y="925116"/>
            <a:ext cx="0" cy="3725465"/>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14990628"/>
      </p:ext>
    </p:extLst>
  </p:cSld>
  <p:clrMapOvr>
    <a:masterClrMapping/>
  </p:clrMapOvr>
</p:sldLayout>
</file>

<file path=ppt/slideLayouts/slideLayout249.xml><?xml version="1.0" encoding="utf-8"?>
<p:sldLayout xmlns:a="http://schemas.openxmlformats.org/drawingml/2006/main" xmlns:r="http://schemas.openxmlformats.org/officeDocument/2006/relationships" xmlns:p="http://schemas.openxmlformats.org/presentationml/2006/main" preserve="1" userDrawn="1">
  <p:cSld name="16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B3C88-F13B-4B5F-920D-B4EFFAA592E5}"/>
              </a:ext>
            </a:extLst>
          </p:cNvPr>
          <p:cNvSpPr>
            <a:spLocks noGrp="1"/>
          </p:cNvSpPr>
          <p:nvPr>
            <p:ph type="title"/>
          </p:nvPr>
        </p:nvSpPr>
        <p:spPr>
          <a:xfrm>
            <a:off x="278606" y="195263"/>
            <a:ext cx="8640366" cy="569118"/>
          </a:xfrm>
        </p:spPr>
        <p:txBody>
          <a:bodyPr/>
          <a:lstStyle/>
          <a:p>
            <a:r>
              <a:rPr lang="en-US"/>
              <a:t>Click to edit Master title style</a:t>
            </a:r>
          </a:p>
        </p:txBody>
      </p:sp>
      <p:sp>
        <p:nvSpPr>
          <p:cNvPr id="17" name="Slide Number Placeholder 4">
            <a:extLst>
              <a:ext uri="{FF2B5EF4-FFF2-40B4-BE49-F238E27FC236}">
                <a16:creationId xmlns:a16="http://schemas.microsoft.com/office/drawing/2014/main" id="{76336E3A-55EE-4423-B1AA-7489CA988813}"/>
              </a:ext>
            </a:extLst>
          </p:cNvPr>
          <p:cNvSpPr>
            <a:spLocks noGrp="1"/>
          </p:cNvSpPr>
          <p:nvPr>
            <p:ph type="sldNum" sz="quarter" idx="12"/>
          </p:nvPr>
        </p:nvSpPr>
        <p:spPr>
          <a:xfrm>
            <a:off x="8639175" y="4936484"/>
            <a:ext cx="279797" cy="154578"/>
          </a:xfrm>
        </p:spPr>
        <p:txBody>
          <a:bodyPr/>
          <a:lstStyle/>
          <a:p>
            <a:fld id="{03DC2DEF-D2FE-4B45-ABA4-9F153FD1C98A}" type="slidenum">
              <a:rPr lang="en-US" smtClean="0"/>
              <a:t>‹#›</a:t>
            </a:fld>
            <a:endParaRPr lang="en-US"/>
          </a:p>
        </p:txBody>
      </p:sp>
      <p:cxnSp>
        <p:nvCxnSpPr>
          <p:cNvPr id="24" name="Straight Connector 23">
            <a:extLst>
              <a:ext uri="{FF2B5EF4-FFF2-40B4-BE49-F238E27FC236}">
                <a16:creationId xmlns:a16="http://schemas.microsoft.com/office/drawing/2014/main" id="{0C61EA57-B8EA-4589-A9DD-E25F300D5AFD}"/>
              </a:ext>
            </a:extLst>
          </p:cNvPr>
          <p:cNvCxnSpPr/>
          <p:nvPr userDrawn="1"/>
        </p:nvCxnSpPr>
        <p:spPr>
          <a:xfrm>
            <a:off x="3592996" y="5188226"/>
            <a:ext cx="143868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 name="Chart Placeholder 3">
            <a:extLst>
              <a:ext uri="{FF2B5EF4-FFF2-40B4-BE49-F238E27FC236}">
                <a16:creationId xmlns:a16="http://schemas.microsoft.com/office/drawing/2014/main" id="{56084AEC-DB39-4367-A213-BB2FE4AD38BE}"/>
              </a:ext>
            </a:extLst>
          </p:cNvPr>
          <p:cNvSpPr>
            <a:spLocks noGrp="1"/>
          </p:cNvSpPr>
          <p:nvPr>
            <p:ph type="chart" sz="quarter" idx="13"/>
          </p:nvPr>
        </p:nvSpPr>
        <p:spPr>
          <a:xfrm>
            <a:off x="382966" y="1022023"/>
            <a:ext cx="4164185" cy="1721174"/>
          </a:xfrm>
        </p:spPr>
        <p:txBody>
          <a:bodyPr>
            <a:normAutofit/>
          </a:bodyPr>
          <a:lstStyle>
            <a:lvl1pPr marL="0" indent="0" algn="ctr">
              <a:buNone/>
              <a:defRPr sz="1500"/>
            </a:lvl1pPr>
          </a:lstStyle>
          <a:p>
            <a:r>
              <a:rPr lang="en-US"/>
              <a:t>Click icon to add chart</a:t>
            </a:r>
          </a:p>
        </p:txBody>
      </p:sp>
      <p:sp>
        <p:nvSpPr>
          <p:cNvPr id="9" name="Chart Placeholder 3">
            <a:extLst>
              <a:ext uri="{FF2B5EF4-FFF2-40B4-BE49-F238E27FC236}">
                <a16:creationId xmlns:a16="http://schemas.microsoft.com/office/drawing/2014/main" id="{3CC4F2FB-E360-40E2-BDA5-455EB243C216}"/>
              </a:ext>
            </a:extLst>
          </p:cNvPr>
          <p:cNvSpPr>
            <a:spLocks noGrp="1"/>
          </p:cNvSpPr>
          <p:nvPr>
            <p:ph type="chart" sz="quarter" idx="14"/>
          </p:nvPr>
        </p:nvSpPr>
        <p:spPr>
          <a:xfrm>
            <a:off x="375511" y="2835914"/>
            <a:ext cx="4164185" cy="1721174"/>
          </a:xfrm>
        </p:spPr>
        <p:txBody>
          <a:bodyPr>
            <a:normAutofit/>
          </a:bodyPr>
          <a:lstStyle>
            <a:lvl1pPr marL="0" indent="0" algn="ctr">
              <a:buNone/>
              <a:defRPr sz="1500"/>
            </a:lvl1pPr>
          </a:lstStyle>
          <a:p>
            <a:r>
              <a:rPr lang="en-US"/>
              <a:t>Click icon to add chart</a:t>
            </a:r>
          </a:p>
        </p:txBody>
      </p:sp>
      <p:sp>
        <p:nvSpPr>
          <p:cNvPr id="10" name="Chart Placeholder 3">
            <a:extLst>
              <a:ext uri="{FF2B5EF4-FFF2-40B4-BE49-F238E27FC236}">
                <a16:creationId xmlns:a16="http://schemas.microsoft.com/office/drawing/2014/main" id="{6373EAFD-6648-4861-97FB-A3961B86C814}"/>
              </a:ext>
            </a:extLst>
          </p:cNvPr>
          <p:cNvSpPr>
            <a:spLocks noGrp="1"/>
          </p:cNvSpPr>
          <p:nvPr>
            <p:ph type="chart" sz="quarter" idx="15"/>
          </p:nvPr>
        </p:nvSpPr>
        <p:spPr>
          <a:xfrm>
            <a:off x="4656482" y="1025671"/>
            <a:ext cx="4164185" cy="1721174"/>
          </a:xfrm>
        </p:spPr>
        <p:txBody>
          <a:bodyPr>
            <a:normAutofit/>
          </a:bodyPr>
          <a:lstStyle>
            <a:lvl1pPr marL="0" indent="0" algn="ctr">
              <a:buNone/>
              <a:defRPr sz="1500"/>
            </a:lvl1pPr>
          </a:lstStyle>
          <a:p>
            <a:r>
              <a:rPr lang="en-US"/>
              <a:t>Click icon to add chart</a:t>
            </a:r>
          </a:p>
        </p:txBody>
      </p:sp>
      <p:sp>
        <p:nvSpPr>
          <p:cNvPr id="11" name="Chart Placeholder 3">
            <a:extLst>
              <a:ext uri="{FF2B5EF4-FFF2-40B4-BE49-F238E27FC236}">
                <a16:creationId xmlns:a16="http://schemas.microsoft.com/office/drawing/2014/main" id="{CF0E102C-57E1-46ED-BE41-21C356F42BAD}"/>
              </a:ext>
            </a:extLst>
          </p:cNvPr>
          <p:cNvSpPr>
            <a:spLocks noGrp="1"/>
          </p:cNvSpPr>
          <p:nvPr>
            <p:ph type="chart" sz="quarter" idx="16"/>
          </p:nvPr>
        </p:nvSpPr>
        <p:spPr>
          <a:xfrm>
            <a:off x="4649027" y="2839563"/>
            <a:ext cx="4164185" cy="1721174"/>
          </a:xfrm>
        </p:spPr>
        <p:txBody>
          <a:bodyPr>
            <a:normAutofit/>
          </a:bodyPr>
          <a:lstStyle>
            <a:lvl1pPr marL="0" indent="0" algn="ctr">
              <a:buNone/>
              <a:defRPr sz="1500"/>
            </a:lvl1pPr>
          </a:lstStyle>
          <a:p>
            <a:r>
              <a:rPr lang="en-US"/>
              <a:t>Click icon to add chart</a:t>
            </a:r>
          </a:p>
        </p:txBody>
      </p:sp>
    </p:spTree>
    <p:extLst>
      <p:ext uri="{BB962C8B-B14F-4D97-AF65-F5344CB8AC3E}">
        <p14:creationId xmlns:p14="http://schemas.microsoft.com/office/powerpoint/2010/main" val="1548451272"/>
      </p:ext>
    </p:extLst>
  </p:cSld>
  <p:clrMapOvr>
    <a:masterClrMapping/>
  </p:clrMapOvr>
</p:sldLayout>
</file>

<file path=ppt/slideLayouts/slideLayout250.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6607FB0-0FB2-41FD-B334-74C7B05B8CEE}"/>
              </a:ext>
            </a:extLst>
          </p:cNvPr>
          <p:cNvSpPr/>
          <p:nvPr userDrawn="1"/>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9" name="Picture Placeholder 8">
            <a:extLst>
              <a:ext uri="{FF2B5EF4-FFF2-40B4-BE49-F238E27FC236}">
                <a16:creationId xmlns:a16="http://schemas.microsoft.com/office/drawing/2014/main" id="{2D02598E-521E-41CD-B068-134834CFF4FF}"/>
              </a:ext>
            </a:extLst>
          </p:cNvPr>
          <p:cNvSpPr>
            <a:spLocks noGrp="1"/>
          </p:cNvSpPr>
          <p:nvPr>
            <p:ph type="pic" sz="quarter" idx="10"/>
          </p:nvPr>
        </p:nvSpPr>
        <p:spPr>
          <a:xfrm>
            <a:off x="0" y="1"/>
            <a:ext cx="9144000" cy="5143499"/>
          </a:xfrm>
          <a:solidFill>
            <a:schemeClr val="bg1">
              <a:lumMod val="95000"/>
            </a:schemeClr>
          </a:solidFill>
        </p:spPr>
        <p:txBody>
          <a:bodyPr>
            <a:normAutofit/>
          </a:bodyPr>
          <a:lstStyle>
            <a:lvl1pPr marL="0" indent="0" algn="ctr">
              <a:buNone/>
              <a:defRPr sz="1350"/>
            </a:lvl1pPr>
          </a:lstStyle>
          <a:p>
            <a:r>
              <a:rPr lang="en-US"/>
              <a:t>Click icon to add picture</a:t>
            </a:r>
          </a:p>
        </p:txBody>
      </p:sp>
      <p:sp>
        <p:nvSpPr>
          <p:cNvPr id="2" name="Title 1">
            <a:extLst>
              <a:ext uri="{FF2B5EF4-FFF2-40B4-BE49-F238E27FC236}">
                <a16:creationId xmlns:a16="http://schemas.microsoft.com/office/drawing/2014/main" id="{4E8B51C6-9166-4F67-995A-396809E6533C}"/>
              </a:ext>
            </a:extLst>
          </p:cNvPr>
          <p:cNvSpPr>
            <a:spLocks noGrp="1"/>
          </p:cNvSpPr>
          <p:nvPr>
            <p:ph type="ctrTitle" hasCustomPrompt="1"/>
          </p:nvPr>
        </p:nvSpPr>
        <p:spPr>
          <a:xfrm>
            <a:off x="1295401" y="1753197"/>
            <a:ext cx="6553200" cy="1637108"/>
          </a:xfrm>
        </p:spPr>
        <p:txBody>
          <a:bodyPr anchor="ctr">
            <a:normAutofit/>
          </a:bodyPr>
          <a:lstStyle>
            <a:lvl1pPr algn="ctr">
              <a:defRPr sz="8625">
                <a:solidFill>
                  <a:schemeClr val="tx1"/>
                </a:solidFill>
              </a:defRPr>
            </a:lvl1pPr>
          </a:lstStyle>
          <a:p>
            <a:r>
              <a:rPr lang="en-US"/>
              <a:t>Thank You</a:t>
            </a:r>
          </a:p>
        </p:txBody>
      </p:sp>
    </p:spTree>
    <p:extLst>
      <p:ext uri="{BB962C8B-B14F-4D97-AF65-F5344CB8AC3E}">
        <p14:creationId xmlns:p14="http://schemas.microsoft.com/office/powerpoint/2010/main" val="1645853474"/>
      </p:ext>
    </p:extLst>
  </p:cSld>
  <p:clrMapOvr>
    <a:masterClrMapping/>
  </p:clrMapOvr>
</p:sldLayout>
</file>

<file path=ppt/slideLayouts/slideLayout2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9C3DD3-9184-4434-93FC-DDB3E5B5328C}"/>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A4302458-F7EC-4A75-A897-E73CF8028E73}"/>
              </a:ext>
            </a:extLst>
          </p:cNvPr>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FD31584-D229-4F6C-BA8E-36782FDA8DA0}"/>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7" name="Slide Number Placeholder 6">
            <a:extLst>
              <a:ext uri="{FF2B5EF4-FFF2-40B4-BE49-F238E27FC236}">
                <a16:creationId xmlns:a16="http://schemas.microsoft.com/office/drawing/2014/main" id="{382B7AE8-665C-4FF6-B292-B525984D93C4}"/>
              </a:ext>
            </a:extLst>
          </p:cNvPr>
          <p:cNvSpPr>
            <a:spLocks noGrp="1"/>
          </p:cNvSpPr>
          <p:nvPr>
            <p:ph type="sldNum" sz="quarter" idx="12"/>
          </p:nvPr>
        </p:nvSpPr>
        <p:spPr/>
        <p:txBody>
          <a:bodyPr/>
          <a:lstStyle/>
          <a:p>
            <a:fld id="{03DC2DEF-D2FE-4B45-ABA4-9F153FD1C98A}" type="slidenum">
              <a:rPr lang="en-US" smtClean="0"/>
              <a:t>‹#›</a:t>
            </a:fld>
            <a:endParaRPr lang="en-US"/>
          </a:p>
        </p:txBody>
      </p:sp>
    </p:spTree>
    <p:extLst>
      <p:ext uri="{BB962C8B-B14F-4D97-AF65-F5344CB8AC3E}">
        <p14:creationId xmlns:p14="http://schemas.microsoft.com/office/powerpoint/2010/main" val="2759670203"/>
      </p:ext>
    </p:extLst>
  </p:cSld>
  <p:clrMapOvr>
    <a:masterClrMapping/>
  </p:clrMapOvr>
</p:sldLayout>
</file>

<file path=ppt/slideLayouts/slideLayout2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E2ACFC-0D65-4857-AAEE-904747F38A57}"/>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8A594C5E-E06C-488C-AC82-331C53B94F1C}"/>
              </a:ext>
            </a:extLst>
          </p:cNvPr>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a:extLst>
              <a:ext uri="{FF2B5EF4-FFF2-40B4-BE49-F238E27FC236}">
                <a16:creationId xmlns:a16="http://schemas.microsoft.com/office/drawing/2014/main" id="{74EC8C27-FA57-408C-8D6B-844D81BC8312}"/>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7" name="Slide Number Placeholder 6">
            <a:extLst>
              <a:ext uri="{FF2B5EF4-FFF2-40B4-BE49-F238E27FC236}">
                <a16:creationId xmlns:a16="http://schemas.microsoft.com/office/drawing/2014/main" id="{E468A18F-96D4-4F1F-BF6B-EDFACBF8D67C}"/>
              </a:ext>
            </a:extLst>
          </p:cNvPr>
          <p:cNvSpPr>
            <a:spLocks noGrp="1"/>
          </p:cNvSpPr>
          <p:nvPr>
            <p:ph type="sldNum" sz="quarter" idx="12"/>
          </p:nvPr>
        </p:nvSpPr>
        <p:spPr/>
        <p:txBody>
          <a:bodyPr/>
          <a:lstStyle/>
          <a:p>
            <a:fld id="{03DC2DEF-D2FE-4B45-ABA4-9F153FD1C98A}" type="slidenum">
              <a:rPr lang="en-US" smtClean="0"/>
              <a:t>‹#›</a:t>
            </a:fld>
            <a:endParaRPr lang="en-US"/>
          </a:p>
        </p:txBody>
      </p:sp>
    </p:spTree>
    <p:extLst>
      <p:ext uri="{BB962C8B-B14F-4D97-AF65-F5344CB8AC3E}">
        <p14:creationId xmlns:p14="http://schemas.microsoft.com/office/powerpoint/2010/main" val="3773938693"/>
      </p:ext>
    </p:extLst>
  </p:cSld>
  <p:clrMapOvr>
    <a:masterClrMapping/>
  </p:clrMapOvr>
</p:sldLayout>
</file>

<file path=ppt/slideLayouts/slideLayout253.xml><?xml version="1.0" encoding="utf-8"?>
<p:sldLayout xmlns:a="http://schemas.openxmlformats.org/drawingml/2006/main" xmlns:r="http://schemas.openxmlformats.org/officeDocument/2006/relationships" xmlns:p="http://schemas.openxmlformats.org/presentationml/2006/main" preserve="1" userDrawn="1">
  <p:cSld name="Title_01">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B305EBB3-0F16-4B63-82ED-191AB224B8E2}"/>
              </a:ext>
            </a:extLst>
          </p:cNvPr>
          <p:cNvSpPr/>
          <p:nvPr userDrawn="1"/>
        </p:nvSpPr>
        <p:spPr>
          <a:xfrm>
            <a:off x="5007427" y="0"/>
            <a:ext cx="2641786" cy="5143500"/>
          </a:xfrm>
          <a:custGeom>
            <a:avLst/>
            <a:gdLst>
              <a:gd name="connsiteX0" fmla="*/ 0 w 3522381"/>
              <a:gd name="connsiteY0" fmla="*/ 0 h 6858000"/>
              <a:gd name="connsiteX1" fmla="*/ 3522381 w 3522381"/>
              <a:gd name="connsiteY1" fmla="*/ 0 h 6858000"/>
              <a:gd name="connsiteX2" fmla="*/ 51547 w 3522381"/>
              <a:gd name="connsiteY2" fmla="*/ 6858000 h 6858000"/>
              <a:gd name="connsiteX3" fmla="*/ 0 w 352238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522381" h="6858000">
                <a:moveTo>
                  <a:pt x="0" y="0"/>
                </a:moveTo>
                <a:lnTo>
                  <a:pt x="3522381" y="0"/>
                </a:lnTo>
                <a:lnTo>
                  <a:pt x="51547" y="6858000"/>
                </a:lnTo>
                <a:lnTo>
                  <a:pt x="0" y="6858000"/>
                </a:lnTo>
                <a:close/>
              </a:path>
            </a:pathLst>
          </a:custGeom>
          <a:solidFill>
            <a:schemeClr val="bg1">
              <a:lumMod val="95000"/>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50" noProof="0"/>
          </a:p>
        </p:txBody>
      </p:sp>
      <p:sp>
        <p:nvSpPr>
          <p:cNvPr id="12" name="Picture Placeholder 11">
            <a:extLst>
              <a:ext uri="{FF2B5EF4-FFF2-40B4-BE49-F238E27FC236}">
                <a16:creationId xmlns:a16="http://schemas.microsoft.com/office/drawing/2014/main" id="{1A440F4A-C2AF-406D-B420-CCF52F447AC1}"/>
              </a:ext>
            </a:extLst>
          </p:cNvPr>
          <p:cNvSpPr>
            <a:spLocks noGrp="1"/>
          </p:cNvSpPr>
          <p:nvPr>
            <p:ph type="pic" sz="quarter" idx="10" hasCustomPrompt="1"/>
          </p:nvPr>
        </p:nvSpPr>
        <p:spPr>
          <a:xfrm>
            <a:off x="-1" y="0"/>
            <a:ext cx="5007426" cy="5143500"/>
          </a:xfrm>
        </p:spPr>
        <p:txBody>
          <a:bodyPr anchor="ctr" anchorCtr="1">
            <a:normAutofit/>
          </a:bodyPr>
          <a:lstStyle>
            <a:lvl1pPr marL="0" indent="0">
              <a:buNone/>
              <a:defRPr sz="1800">
                <a:solidFill>
                  <a:schemeClr val="bg1"/>
                </a:solidFill>
              </a:defRPr>
            </a:lvl1pPr>
          </a:lstStyle>
          <a:p>
            <a:r>
              <a:rPr lang="en-US" noProof="0"/>
              <a:t>Insert Image</a:t>
            </a:r>
          </a:p>
        </p:txBody>
      </p:sp>
      <p:sp>
        <p:nvSpPr>
          <p:cNvPr id="2" name="Title 1">
            <a:extLst>
              <a:ext uri="{FF2B5EF4-FFF2-40B4-BE49-F238E27FC236}">
                <a16:creationId xmlns:a16="http://schemas.microsoft.com/office/drawing/2014/main" id="{C1744DE2-A455-46F2-BE15-959050C87CE4}"/>
              </a:ext>
            </a:extLst>
          </p:cNvPr>
          <p:cNvSpPr>
            <a:spLocks noGrp="1"/>
          </p:cNvSpPr>
          <p:nvPr>
            <p:ph type="ctrTitle" hasCustomPrompt="1"/>
          </p:nvPr>
        </p:nvSpPr>
        <p:spPr>
          <a:xfrm>
            <a:off x="5455608" y="968829"/>
            <a:ext cx="3284982" cy="2708910"/>
          </a:xfrm>
        </p:spPr>
        <p:txBody>
          <a:bodyPr vert="horz" lIns="91440" tIns="45720" rIns="91440" bIns="45720" rtlCol="0" anchor="b" anchorCtr="1">
            <a:noAutofit/>
          </a:bodyPr>
          <a:lstStyle>
            <a:lvl1pPr>
              <a:defRPr lang="en-GB" dirty="0"/>
            </a:lvl1pPr>
          </a:lstStyle>
          <a:p>
            <a:pPr marL="0" lvl="0" algn="ctr"/>
            <a:r>
              <a:rPr lang="en-US" noProof="0"/>
              <a:t>TITLE</a:t>
            </a:r>
          </a:p>
        </p:txBody>
      </p:sp>
      <p:sp>
        <p:nvSpPr>
          <p:cNvPr id="3" name="Subtitle 2">
            <a:extLst>
              <a:ext uri="{FF2B5EF4-FFF2-40B4-BE49-F238E27FC236}">
                <a16:creationId xmlns:a16="http://schemas.microsoft.com/office/drawing/2014/main" id="{AC9DE4F3-CE8F-41A0-BFDE-76D0DF1DF432}"/>
              </a:ext>
            </a:extLst>
          </p:cNvPr>
          <p:cNvSpPr>
            <a:spLocks noGrp="1"/>
          </p:cNvSpPr>
          <p:nvPr>
            <p:ph type="subTitle" idx="1" hasCustomPrompt="1"/>
          </p:nvPr>
        </p:nvSpPr>
        <p:spPr>
          <a:xfrm>
            <a:off x="5541809" y="4044301"/>
            <a:ext cx="3134106" cy="390906"/>
          </a:xfrm>
        </p:spPr>
        <p:txBody>
          <a:bodyPr vert="horz" lIns="91440" tIns="45720" rIns="91440" bIns="45720" rtlCol="0" anchor="t">
            <a:noAutofit/>
          </a:bodyPr>
          <a:lstStyle>
            <a:lvl1pPr marL="0" indent="0" algn="ctr">
              <a:buNone/>
              <a:defRPr lang="en-US" sz="2100" dirty="0">
                <a:solidFill>
                  <a:srgbClr val="005F9F"/>
                </a:solidFill>
              </a:defRPr>
            </a:lvl1pPr>
          </a:lstStyle>
          <a:p>
            <a:pPr lvl="0"/>
            <a:r>
              <a:rPr lang="en-US" noProof="0"/>
              <a:t>Subtitle</a:t>
            </a:r>
          </a:p>
        </p:txBody>
      </p:sp>
      <p:grpSp>
        <p:nvGrpSpPr>
          <p:cNvPr id="6" name="Group 5">
            <a:extLst>
              <a:ext uri="{FF2B5EF4-FFF2-40B4-BE49-F238E27FC236}">
                <a16:creationId xmlns:a16="http://schemas.microsoft.com/office/drawing/2014/main" id="{EFDB39AB-B644-434A-9D55-AF3455D468E5}"/>
              </a:ext>
            </a:extLst>
          </p:cNvPr>
          <p:cNvGrpSpPr/>
          <p:nvPr userDrawn="1"/>
        </p:nvGrpSpPr>
        <p:grpSpPr>
          <a:xfrm>
            <a:off x="6855260" y="3790950"/>
            <a:ext cx="507206" cy="85725"/>
            <a:chOff x="9330846" y="5054600"/>
            <a:chExt cx="676275" cy="114300"/>
          </a:xfrm>
        </p:grpSpPr>
        <p:sp>
          <p:nvSpPr>
            <p:cNvPr id="7" name="Oval 6">
              <a:extLst>
                <a:ext uri="{FF2B5EF4-FFF2-40B4-BE49-F238E27FC236}">
                  <a16:creationId xmlns:a16="http://schemas.microsoft.com/office/drawing/2014/main" id="{BF14E129-1970-4994-89E5-F7A67128AFE3}"/>
                </a:ext>
              </a:extLst>
            </p:cNvPr>
            <p:cNvSpPr/>
            <p:nvPr/>
          </p:nvSpPr>
          <p:spPr>
            <a:xfrm>
              <a:off x="9330846" y="5054600"/>
              <a:ext cx="114300" cy="1143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8" name="Oval 7">
              <a:extLst>
                <a:ext uri="{FF2B5EF4-FFF2-40B4-BE49-F238E27FC236}">
                  <a16:creationId xmlns:a16="http://schemas.microsoft.com/office/drawing/2014/main" id="{593336FA-97B2-4528-88E8-5FF97F86E216}"/>
                </a:ext>
              </a:extLst>
            </p:cNvPr>
            <p:cNvSpPr/>
            <p:nvPr/>
          </p:nvSpPr>
          <p:spPr>
            <a:xfrm>
              <a:off x="9518171" y="5054600"/>
              <a:ext cx="114300" cy="1143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9" name="Oval 8">
              <a:extLst>
                <a:ext uri="{FF2B5EF4-FFF2-40B4-BE49-F238E27FC236}">
                  <a16:creationId xmlns:a16="http://schemas.microsoft.com/office/drawing/2014/main" id="{8A73C166-FCDF-40AE-8B0D-69C7E2C8573E}"/>
                </a:ext>
              </a:extLst>
            </p:cNvPr>
            <p:cNvSpPr/>
            <p:nvPr/>
          </p:nvSpPr>
          <p:spPr>
            <a:xfrm>
              <a:off x="9705496" y="5054600"/>
              <a:ext cx="114300" cy="1143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11" name="Oval 10">
              <a:extLst>
                <a:ext uri="{FF2B5EF4-FFF2-40B4-BE49-F238E27FC236}">
                  <a16:creationId xmlns:a16="http://schemas.microsoft.com/office/drawing/2014/main" id="{EF418119-E3DD-44B0-A4AF-F8A98EC5863B}"/>
                </a:ext>
              </a:extLst>
            </p:cNvPr>
            <p:cNvSpPr/>
            <p:nvPr/>
          </p:nvSpPr>
          <p:spPr>
            <a:xfrm>
              <a:off x="9892821" y="5054600"/>
              <a:ext cx="114300" cy="1143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grpSp>
    </p:spTree>
    <p:extLst>
      <p:ext uri="{BB962C8B-B14F-4D97-AF65-F5344CB8AC3E}">
        <p14:creationId xmlns:p14="http://schemas.microsoft.com/office/powerpoint/2010/main" val="943090523"/>
      </p:ext>
    </p:extLst>
  </p:cSld>
  <p:clrMapOvr>
    <a:masterClrMapping/>
  </p:clrMapOvr>
</p:sldLayout>
</file>

<file path=ppt/slideLayouts/slideLayout254.xml><?xml version="1.0" encoding="utf-8"?>
<p:sldLayout xmlns:a="http://schemas.openxmlformats.org/drawingml/2006/main" xmlns:r="http://schemas.openxmlformats.org/officeDocument/2006/relationships" xmlns:p="http://schemas.openxmlformats.org/presentationml/2006/main" preserve="1" userDrawn="1">
  <p:cSld name="Title_02">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B305EBB3-0F16-4B63-82ED-191AB224B8E2}"/>
              </a:ext>
            </a:extLst>
          </p:cNvPr>
          <p:cNvSpPr/>
          <p:nvPr userDrawn="1"/>
        </p:nvSpPr>
        <p:spPr>
          <a:xfrm>
            <a:off x="4134715" y="0"/>
            <a:ext cx="2641786" cy="5143500"/>
          </a:xfrm>
          <a:custGeom>
            <a:avLst/>
            <a:gdLst>
              <a:gd name="connsiteX0" fmla="*/ 0 w 3522381"/>
              <a:gd name="connsiteY0" fmla="*/ 0 h 6858000"/>
              <a:gd name="connsiteX1" fmla="*/ 3522381 w 3522381"/>
              <a:gd name="connsiteY1" fmla="*/ 0 h 6858000"/>
              <a:gd name="connsiteX2" fmla="*/ 51547 w 3522381"/>
              <a:gd name="connsiteY2" fmla="*/ 6858000 h 6858000"/>
              <a:gd name="connsiteX3" fmla="*/ 0 w 352238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522381" h="6858000">
                <a:moveTo>
                  <a:pt x="0" y="0"/>
                </a:moveTo>
                <a:lnTo>
                  <a:pt x="3522381" y="0"/>
                </a:lnTo>
                <a:lnTo>
                  <a:pt x="51547" y="6858000"/>
                </a:lnTo>
                <a:lnTo>
                  <a:pt x="0" y="6858000"/>
                </a:lnTo>
                <a:close/>
              </a:path>
            </a:pathLst>
          </a:custGeom>
          <a:solidFill>
            <a:schemeClr val="bg1">
              <a:lumMod val="95000"/>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50" noProof="0"/>
          </a:p>
        </p:txBody>
      </p:sp>
      <p:sp>
        <p:nvSpPr>
          <p:cNvPr id="12" name="Picture Placeholder 11">
            <a:extLst>
              <a:ext uri="{FF2B5EF4-FFF2-40B4-BE49-F238E27FC236}">
                <a16:creationId xmlns:a16="http://schemas.microsoft.com/office/drawing/2014/main" id="{1A440F4A-C2AF-406D-B420-CCF52F447AC1}"/>
              </a:ext>
            </a:extLst>
          </p:cNvPr>
          <p:cNvSpPr>
            <a:spLocks noGrp="1"/>
          </p:cNvSpPr>
          <p:nvPr>
            <p:ph type="pic" sz="quarter" idx="10" hasCustomPrompt="1"/>
          </p:nvPr>
        </p:nvSpPr>
        <p:spPr>
          <a:xfrm>
            <a:off x="-1" y="0"/>
            <a:ext cx="4128516" cy="5143500"/>
          </a:xfrm>
        </p:spPr>
        <p:txBody>
          <a:bodyPr anchor="ctr" anchorCtr="1">
            <a:normAutofit/>
          </a:bodyPr>
          <a:lstStyle>
            <a:lvl1pPr marL="0" indent="0">
              <a:buNone/>
              <a:defRPr sz="1800">
                <a:solidFill>
                  <a:schemeClr val="bg1"/>
                </a:solidFill>
              </a:defRPr>
            </a:lvl1pPr>
          </a:lstStyle>
          <a:p>
            <a:r>
              <a:rPr lang="en-US" noProof="0"/>
              <a:t>Insert Image</a:t>
            </a:r>
          </a:p>
        </p:txBody>
      </p:sp>
      <p:sp>
        <p:nvSpPr>
          <p:cNvPr id="2" name="Title 1">
            <a:extLst>
              <a:ext uri="{FF2B5EF4-FFF2-40B4-BE49-F238E27FC236}">
                <a16:creationId xmlns:a16="http://schemas.microsoft.com/office/drawing/2014/main" id="{C1744DE2-A455-46F2-BE15-959050C87CE4}"/>
              </a:ext>
            </a:extLst>
          </p:cNvPr>
          <p:cNvSpPr>
            <a:spLocks noGrp="1"/>
          </p:cNvSpPr>
          <p:nvPr>
            <p:ph type="ctrTitle" hasCustomPrompt="1"/>
          </p:nvPr>
        </p:nvSpPr>
        <p:spPr>
          <a:xfrm>
            <a:off x="5455608" y="968829"/>
            <a:ext cx="3284982" cy="2708910"/>
          </a:xfrm>
        </p:spPr>
        <p:txBody>
          <a:bodyPr vert="horz" lIns="91440" tIns="45720" rIns="91440" bIns="45720" rtlCol="0" anchor="b" anchorCtr="1">
            <a:noAutofit/>
          </a:bodyPr>
          <a:lstStyle>
            <a:lvl1pPr>
              <a:defRPr lang="en-GB" dirty="0"/>
            </a:lvl1pPr>
          </a:lstStyle>
          <a:p>
            <a:pPr marL="0" lvl="0" algn="ctr"/>
            <a:r>
              <a:rPr lang="en-US" noProof="0"/>
              <a:t>TITLE</a:t>
            </a:r>
          </a:p>
        </p:txBody>
      </p:sp>
      <p:sp>
        <p:nvSpPr>
          <p:cNvPr id="3" name="Subtitle 2">
            <a:extLst>
              <a:ext uri="{FF2B5EF4-FFF2-40B4-BE49-F238E27FC236}">
                <a16:creationId xmlns:a16="http://schemas.microsoft.com/office/drawing/2014/main" id="{AC9DE4F3-CE8F-41A0-BFDE-76D0DF1DF432}"/>
              </a:ext>
            </a:extLst>
          </p:cNvPr>
          <p:cNvSpPr>
            <a:spLocks noGrp="1"/>
          </p:cNvSpPr>
          <p:nvPr>
            <p:ph type="subTitle" idx="1" hasCustomPrompt="1"/>
          </p:nvPr>
        </p:nvSpPr>
        <p:spPr>
          <a:xfrm>
            <a:off x="5541809" y="4044301"/>
            <a:ext cx="3134106" cy="390906"/>
          </a:xfrm>
        </p:spPr>
        <p:txBody>
          <a:bodyPr vert="horz" lIns="91440" tIns="45720" rIns="91440" bIns="45720" rtlCol="0" anchor="t">
            <a:noAutofit/>
          </a:bodyPr>
          <a:lstStyle>
            <a:lvl1pPr marL="0" indent="0" algn="ctr">
              <a:buNone/>
              <a:defRPr lang="en-US" sz="2100" dirty="0">
                <a:solidFill>
                  <a:srgbClr val="005F9F"/>
                </a:solidFill>
              </a:defRPr>
            </a:lvl1pPr>
          </a:lstStyle>
          <a:p>
            <a:pPr lvl="0"/>
            <a:r>
              <a:rPr lang="en-US" noProof="0"/>
              <a:t>Subtitle</a:t>
            </a:r>
          </a:p>
        </p:txBody>
      </p:sp>
    </p:spTree>
    <p:extLst>
      <p:ext uri="{BB962C8B-B14F-4D97-AF65-F5344CB8AC3E}">
        <p14:creationId xmlns:p14="http://schemas.microsoft.com/office/powerpoint/2010/main" val="1264381904"/>
      </p:ext>
    </p:extLst>
  </p:cSld>
  <p:clrMapOvr>
    <a:masterClrMapping/>
  </p:clrMapOvr>
</p:sldLayout>
</file>

<file path=ppt/slideLayouts/slideLayout255.xml><?xml version="1.0" encoding="utf-8"?>
<p:sldLayout xmlns:a="http://schemas.openxmlformats.org/drawingml/2006/main" xmlns:r="http://schemas.openxmlformats.org/officeDocument/2006/relationships" xmlns:p="http://schemas.openxmlformats.org/presentationml/2006/main" preserve="1" userDrawn="1">
  <p:cSld name="Title_03">
    <p:spTree>
      <p:nvGrpSpPr>
        <p:cNvPr id="1" name=""/>
        <p:cNvGrpSpPr/>
        <p:nvPr/>
      </p:nvGrpSpPr>
      <p:grpSpPr>
        <a:xfrm>
          <a:off x="0" y="0"/>
          <a:ext cx="0" cy="0"/>
          <a:chOff x="0" y="0"/>
          <a:chExt cx="0" cy="0"/>
        </a:xfrm>
      </p:grpSpPr>
      <p:sp>
        <p:nvSpPr>
          <p:cNvPr id="7" name="Picture Placeholder 11">
            <a:extLst>
              <a:ext uri="{FF2B5EF4-FFF2-40B4-BE49-F238E27FC236}">
                <a16:creationId xmlns:a16="http://schemas.microsoft.com/office/drawing/2014/main" id="{47CEAAF6-CCA9-40F8-8A3D-FAAD92220D11}"/>
              </a:ext>
            </a:extLst>
          </p:cNvPr>
          <p:cNvSpPr>
            <a:spLocks noGrp="1"/>
          </p:cNvSpPr>
          <p:nvPr>
            <p:ph type="pic" sz="quarter" idx="10" hasCustomPrompt="1"/>
          </p:nvPr>
        </p:nvSpPr>
        <p:spPr>
          <a:xfrm>
            <a:off x="-1" y="0"/>
            <a:ext cx="9144001" cy="5143500"/>
          </a:xfrm>
        </p:spPr>
        <p:txBody>
          <a:bodyPr anchor="ctr" anchorCtr="1">
            <a:normAutofit/>
          </a:bodyPr>
          <a:lstStyle>
            <a:lvl1pPr marL="0" indent="0">
              <a:buNone/>
              <a:defRPr sz="1800">
                <a:solidFill>
                  <a:schemeClr val="bg1"/>
                </a:solidFill>
              </a:defRPr>
            </a:lvl1pPr>
          </a:lstStyle>
          <a:p>
            <a:r>
              <a:rPr lang="en-US" noProof="0"/>
              <a:t>Insert Image</a:t>
            </a:r>
          </a:p>
        </p:txBody>
      </p:sp>
      <p:sp>
        <p:nvSpPr>
          <p:cNvPr id="2" name="Title 1">
            <a:extLst>
              <a:ext uri="{FF2B5EF4-FFF2-40B4-BE49-F238E27FC236}">
                <a16:creationId xmlns:a16="http://schemas.microsoft.com/office/drawing/2014/main" id="{C1744DE2-A455-46F2-BE15-959050C87CE4}"/>
              </a:ext>
            </a:extLst>
          </p:cNvPr>
          <p:cNvSpPr>
            <a:spLocks noGrp="1"/>
          </p:cNvSpPr>
          <p:nvPr>
            <p:ph type="ctrTitle" hasCustomPrompt="1"/>
          </p:nvPr>
        </p:nvSpPr>
        <p:spPr>
          <a:xfrm>
            <a:off x="237015" y="1803176"/>
            <a:ext cx="3997529" cy="1309878"/>
          </a:xfrm>
        </p:spPr>
        <p:txBody>
          <a:bodyPr vert="horz" lIns="0" tIns="45720" rIns="0" bIns="45720" rtlCol="0" anchor="b" anchorCtr="1">
            <a:noAutofit/>
          </a:bodyPr>
          <a:lstStyle>
            <a:lvl1pPr>
              <a:defRPr lang="en-GB" dirty="0">
                <a:solidFill>
                  <a:schemeClr val="bg1"/>
                </a:solidFill>
              </a:defRPr>
            </a:lvl1pPr>
          </a:lstStyle>
          <a:p>
            <a:pPr marL="0" lvl="0"/>
            <a:r>
              <a:rPr lang="en-US" noProof="0"/>
              <a:t>TITLE</a:t>
            </a:r>
          </a:p>
        </p:txBody>
      </p:sp>
      <p:sp>
        <p:nvSpPr>
          <p:cNvPr id="3" name="Subtitle 2">
            <a:extLst>
              <a:ext uri="{FF2B5EF4-FFF2-40B4-BE49-F238E27FC236}">
                <a16:creationId xmlns:a16="http://schemas.microsoft.com/office/drawing/2014/main" id="{AC9DE4F3-CE8F-41A0-BFDE-76D0DF1DF432}"/>
              </a:ext>
            </a:extLst>
          </p:cNvPr>
          <p:cNvSpPr>
            <a:spLocks noGrp="1"/>
          </p:cNvSpPr>
          <p:nvPr>
            <p:ph type="subTitle" idx="1" hasCustomPrompt="1"/>
          </p:nvPr>
        </p:nvSpPr>
        <p:spPr>
          <a:xfrm>
            <a:off x="339885" y="3414968"/>
            <a:ext cx="3787133" cy="390906"/>
          </a:xfrm>
        </p:spPr>
        <p:txBody>
          <a:bodyPr vert="horz" lIns="0" tIns="0" rIns="0" bIns="0" rtlCol="0" anchor="t" anchorCtr="1">
            <a:noAutofit/>
          </a:bodyPr>
          <a:lstStyle>
            <a:lvl1pPr marL="0" indent="0">
              <a:lnSpc>
                <a:spcPct val="100000"/>
              </a:lnSpc>
              <a:spcBef>
                <a:spcPts val="0"/>
              </a:spcBef>
              <a:buNone/>
              <a:defRPr lang="en-GB" sz="1500" dirty="0">
                <a:solidFill>
                  <a:schemeClr val="bg1"/>
                </a:solidFill>
              </a:defRPr>
            </a:lvl1pPr>
          </a:lstStyle>
          <a:p>
            <a:pPr lvl="0"/>
            <a:r>
              <a:rPr lang="en-US" noProof="0"/>
              <a:t>Subtitle</a:t>
            </a:r>
          </a:p>
        </p:txBody>
      </p:sp>
    </p:spTree>
    <p:extLst>
      <p:ext uri="{BB962C8B-B14F-4D97-AF65-F5344CB8AC3E}">
        <p14:creationId xmlns:p14="http://schemas.microsoft.com/office/powerpoint/2010/main" val="75799307"/>
      </p:ext>
    </p:extLst>
  </p:cSld>
  <p:clrMapOvr>
    <a:masterClrMapping/>
  </p:clrMapOvr>
</p:sldLayout>
</file>

<file path=ppt/slideLayouts/slideLayout256.xml><?xml version="1.0" encoding="utf-8"?>
<p:sldLayout xmlns:a="http://schemas.openxmlformats.org/drawingml/2006/main" xmlns:r="http://schemas.openxmlformats.org/officeDocument/2006/relationships" xmlns:p="http://schemas.openxmlformats.org/presentationml/2006/main" preserve="1" userDrawn="1">
  <p:cSld name="Section Header with Image">
    <p:spTree>
      <p:nvGrpSpPr>
        <p:cNvPr id="1" name=""/>
        <p:cNvGrpSpPr/>
        <p:nvPr/>
      </p:nvGrpSpPr>
      <p:grpSpPr>
        <a:xfrm>
          <a:off x="0" y="0"/>
          <a:ext cx="0" cy="0"/>
          <a:chOff x="0" y="0"/>
          <a:chExt cx="0" cy="0"/>
        </a:xfrm>
      </p:grpSpPr>
      <p:sp>
        <p:nvSpPr>
          <p:cNvPr id="7" name="Picture Placeholder 11">
            <a:extLst>
              <a:ext uri="{FF2B5EF4-FFF2-40B4-BE49-F238E27FC236}">
                <a16:creationId xmlns:a16="http://schemas.microsoft.com/office/drawing/2014/main" id="{AAF32A0B-D38A-4E4A-BD5E-94B671296508}"/>
              </a:ext>
            </a:extLst>
          </p:cNvPr>
          <p:cNvSpPr>
            <a:spLocks noGrp="1"/>
          </p:cNvSpPr>
          <p:nvPr>
            <p:ph type="pic" sz="quarter" idx="10" hasCustomPrompt="1"/>
          </p:nvPr>
        </p:nvSpPr>
        <p:spPr>
          <a:xfrm>
            <a:off x="-1" y="0"/>
            <a:ext cx="9144001" cy="5143500"/>
          </a:xfrm>
        </p:spPr>
        <p:txBody>
          <a:bodyPr anchor="ctr" anchorCtr="1">
            <a:normAutofit/>
          </a:bodyPr>
          <a:lstStyle>
            <a:lvl1pPr marL="0" indent="0">
              <a:buNone/>
              <a:defRPr sz="1800">
                <a:solidFill>
                  <a:schemeClr val="tx1"/>
                </a:solidFill>
              </a:defRPr>
            </a:lvl1pPr>
          </a:lstStyle>
          <a:p>
            <a:r>
              <a:rPr lang="en-US" noProof="0"/>
              <a:t>Insert Image</a:t>
            </a:r>
          </a:p>
        </p:txBody>
      </p:sp>
      <p:sp>
        <p:nvSpPr>
          <p:cNvPr id="2" name="Title 1">
            <a:extLst>
              <a:ext uri="{FF2B5EF4-FFF2-40B4-BE49-F238E27FC236}">
                <a16:creationId xmlns:a16="http://schemas.microsoft.com/office/drawing/2014/main" id="{2DCD3B46-48AB-439D-A981-D3596F977592}"/>
              </a:ext>
            </a:extLst>
          </p:cNvPr>
          <p:cNvSpPr>
            <a:spLocks noGrp="1"/>
          </p:cNvSpPr>
          <p:nvPr>
            <p:ph type="title"/>
          </p:nvPr>
        </p:nvSpPr>
        <p:spPr>
          <a:xfrm>
            <a:off x="3442716" y="1735074"/>
            <a:ext cx="4944618" cy="2139553"/>
          </a:xfrm>
        </p:spPr>
        <p:txBody>
          <a:bodyPr vert="horz" lIns="91440" tIns="45720" rIns="91440" bIns="45720" rtlCol="0" anchor="b">
            <a:noAutofit/>
          </a:bodyPr>
          <a:lstStyle>
            <a:lvl1pPr>
              <a:defRPr lang="en-GB" sz="4500" dirty="0">
                <a:solidFill>
                  <a:schemeClr val="bg1"/>
                </a:solidFill>
              </a:defRPr>
            </a:lvl1pPr>
          </a:lstStyle>
          <a:p>
            <a:pPr lvl="0"/>
            <a:r>
              <a:rPr lang="en-US" noProof="0"/>
              <a:t>Click to edit Master title style</a:t>
            </a:r>
          </a:p>
        </p:txBody>
      </p:sp>
      <p:sp>
        <p:nvSpPr>
          <p:cNvPr id="3" name="Text Placeholder 2">
            <a:extLst>
              <a:ext uri="{FF2B5EF4-FFF2-40B4-BE49-F238E27FC236}">
                <a16:creationId xmlns:a16="http://schemas.microsoft.com/office/drawing/2014/main" id="{2728D712-0D13-4ECD-9BEB-B8EE651FF63F}"/>
              </a:ext>
            </a:extLst>
          </p:cNvPr>
          <p:cNvSpPr>
            <a:spLocks noGrp="1"/>
          </p:cNvSpPr>
          <p:nvPr>
            <p:ph type="body" idx="1"/>
          </p:nvPr>
        </p:nvSpPr>
        <p:spPr>
          <a:xfrm>
            <a:off x="3442716" y="3895344"/>
            <a:ext cx="4944618" cy="733806"/>
          </a:xfrm>
        </p:spPr>
        <p:txBody>
          <a:bodyPr vert="horz" lIns="91440" tIns="45720" rIns="91440" bIns="45720" rtlCol="0">
            <a:noAutofit/>
          </a:bodyPr>
          <a:lstStyle>
            <a:lvl1pPr marL="0" indent="0">
              <a:buNone/>
              <a:defRPr lang="en-US" sz="1200">
                <a:solidFill>
                  <a:schemeClr val="bg1"/>
                </a:solidFill>
              </a:defRPr>
            </a:lvl1pPr>
          </a:lstStyle>
          <a:p>
            <a:pPr marL="171450" lvl="0" indent="-171450"/>
            <a:r>
              <a:rPr lang="en-US" noProof="0"/>
              <a:t>Click to edit Master text styles</a:t>
            </a:r>
          </a:p>
        </p:txBody>
      </p:sp>
    </p:spTree>
    <p:extLst>
      <p:ext uri="{BB962C8B-B14F-4D97-AF65-F5344CB8AC3E}">
        <p14:creationId xmlns:p14="http://schemas.microsoft.com/office/powerpoint/2010/main" val="3495328396"/>
      </p:ext>
    </p:extLst>
  </p:cSld>
  <p:clrMapOvr>
    <a:masterClrMapping/>
  </p:clrMapOvr>
</p:sldLayout>
</file>

<file path=ppt/slideLayouts/slideLayout257.xml><?xml version="1.0" encoding="utf-8"?>
<p:sldLayout xmlns:a="http://schemas.openxmlformats.org/drawingml/2006/main" xmlns:r="http://schemas.openxmlformats.org/officeDocument/2006/relationships" xmlns:p="http://schemas.openxmlformats.org/presentationml/2006/main" preserve="1" userDrawn="1">
  <p:cSld name="01 Content_2 column">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A46D6285-06A8-4297-915D-0A280359C280}"/>
              </a:ext>
            </a:extLst>
          </p:cNvPr>
          <p:cNvSpPr>
            <a:spLocks noGrp="1"/>
          </p:cNvSpPr>
          <p:nvPr>
            <p:ph type="pic" sz="quarter" idx="10" hasCustomPrompt="1"/>
          </p:nvPr>
        </p:nvSpPr>
        <p:spPr>
          <a:xfrm>
            <a:off x="5127094" y="0"/>
            <a:ext cx="4016906" cy="5143500"/>
          </a:xfrm>
        </p:spPr>
        <p:txBody>
          <a:bodyPr vert="horz" lIns="91440" tIns="45720" rIns="91440" bIns="45720" rtlCol="0" anchor="ctr" anchorCtr="1">
            <a:normAutofit/>
          </a:bodyPr>
          <a:lstStyle>
            <a:lvl1pPr>
              <a:defRPr lang="en-GB" sz="1800">
                <a:solidFill>
                  <a:schemeClr val="tx1"/>
                </a:solidFill>
              </a:defRPr>
            </a:lvl1pPr>
          </a:lstStyle>
          <a:p>
            <a:pPr marL="0" lvl="0" indent="0">
              <a:buNone/>
            </a:pPr>
            <a:r>
              <a:rPr lang="en-US" noProof="0"/>
              <a:t>Insert Image</a:t>
            </a:r>
          </a:p>
        </p:txBody>
      </p:sp>
      <p:sp>
        <p:nvSpPr>
          <p:cNvPr id="14" name="Text Placeholder 12">
            <a:extLst>
              <a:ext uri="{FF2B5EF4-FFF2-40B4-BE49-F238E27FC236}">
                <a16:creationId xmlns:a16="http://schemas.microsoft.com/office/drawing/2014/main" id="{C7F0E85E-786D-44FC-A9C8-8853277D7C38}"/>
              </a:ext>
            </a:extLst>
          </p:cNvPr>
          <p:cNvSpPr>
            <a:spLocks noGrp="1"/>
          </p:cNvSpPr>
          <p:nvPr>
            <p:ph type="body" sz="quarter" idx="12"/>
          </p:nvPr>
        </p:nvSpPr>
        <p:spPr>
          <a:xfrm>
            <a:off x="3289919" y="2038353"/>
            <a:ext cx="2125980" cy="2526506"/>
          </a:xfrm>
        </p:spPr>
        <p:txBody>
          <a:bodyPr vert="horz" wrap="square" lIns="0" tIns="45720" rIns="0" bIns="45720" rtlCol="0" anchor="t">
            <a:noAutofit/>
          </a:bodyPr>
          <a:lstStyle>
            <a:lvl1pPr marL="0" indent="0">
              <a:buNone/>
              <a:defRPr lang="en-US" sz="2100" dirty="0" smtClean="0">
                <a:latin typeface="+mn-lt"/>
                <a:ea typeface="+mj-ea"/>
                <a:cs typeface="+mj-cs"/>
              </a:defRPr>
            </a:lvl1pPr>
          </a:lstStyle>
          <a:p>
            <a:pPr marL="42863" lvl="0" indent="-214313">
              <a:lnSpc>
                <a:spcPct val="100000"/>
              </a:lnSpc>
              <a:spcBef>
                <a:spcPct val="0"/>
              </a:spcBef>
            </a:pPr>
            <a:r>
              <a:rPr lang="en-US" noProof="0"/>
              <a:t>Click to edit Master text styles</a:t>
            </a:r>
          </a:p>
        </p:txBody>
      </p:sp>
      <p:sp>
        <p:nvSpPr>
          <p:cNvPr id="13" name="Text Placeholder 12">
            <a:extLst>
              <a:ext uri="{FF2B5EF4-FFF2-40B4-BE49-F238E27FC236}">
                <a16:creationId xmlns:a16="http://schemas.microsoft.com/office/drawing/2014/main" id="{B48BA177-B717-42B2-884C-04576C20342D}"/>
              </a:ext>
            </a:extLst>
          </p:cNvPr>
          <p:cNvSpPr>
            <a:spLocks noGrp="1"/>
          </p:cNvSpPr>
          <p:nvPr>
            <p:ph type="body" sz="quarter" idx="11"/>
          </p:nvPr>
        </p:nvSpPr>
        <p:spPr>
          <a:xfrm>
            <a:off x="485775" y="2038353"/>
            <a:ext cx="2125980" cy="2526506"/>
          </a:xfrm>
        </p:spPr>
        <p:txBody>
          <a:bodyPr vert="horz" wrap="square" lIns="0" tIns="45720" rIns="0" bIns="45720" rtlCol="0" anchor="t">
            <a:noAutofit/>
          </a:bodyPr>
          <a:lstStyle>
            <a:lvl1pPr marL="0" indent="0">
              <a:buNone/>
              <a:defRPr lang="en-US" sz="2100" dirty="0" smtClean="0">
                <a:latin typeface="+mn-lt"/>
                <a:ea typeface="+mj-ea"/>
                <a:cs typeface="+mj-cs"/>
              </a:defRPr>
            </a:lvl1pPr>
          </a:lstStyle>
          <a:p>
            <a:pPr marL="42863" lvl="0" indent="-214313">
              <a:lnSpc>
                <a:spcPct val="100000"/>
              </a:lnSpc>
              <a:spcBef>
                <a:spcPct val="0"/>
              </a:spcBef>
            </a:pPr>
            <a:r>
              <a:rPr lang="en-US" noProof="0"/>
              <a:t>Click to edit Master text styles</a:t>
            </a:r>
          </a:p>
        </p:txBody>
      </p:sp>
      <p:sp>
        <p:nvSpPr>
          <p:cNvPr id="2" name="Title 1">
            <a:extLst>
              <a:ext uri="{FF2B5EF4-FFF2-40B4-BE49-F238E27FC236}">
                <a16:creationId xmlns:a16="http://schemas.microsoft.com/office/drawing/2014/main" id="{2558FCDE-8F3F-4E83-B550-DF944B424F78}"/>
              </a:ext>
            </a:extLst>
          </p:cNvPr>
          <p:cNvSpPr>
            <a:spLocks noGrp="1"/>
          </p:cNvSpPr>
          <p:nvPr>
            <p:ph type="title"/>
          </p:nvPr>
        </p:nvSpPr>
        <p:spPr>
          <a:xfrm>
            <a:off x="474890" y="418080"/>
            <a:ext cx="5168673" cy="623248"/>
          </a:xfrm>
        </p:spPr>
        <p:txBody>
          <a:bodyPr vert="horz" wrap="square" lIns="0" tIns="45720" rIns="91440" bIns="45720" rtlCol="0" anchor="t">
            <a:noAutofit/>
          </a:bodyPr>
          <a:lstStyle>
            <a:lvl1pPr>
              <a:defRPr lang="en-GB" sz="3300">
                <a:latin typeface="Calibri" panose="020F0502020204030204" pitchFamily="34" charset="0"/>
                <a:cs typeface="Calibri" panose="020F0502020204030204" pitchFamily="34" charset="0"/>
              </a:defRPr>
            </a:lvl1pPr>
          </a:lstStyle>
          <a:p>
            <a:pPr lvl="0">
              <a:lnSpc>
                <a:spcPct val="100000"/>
              </a:lnSpc>
            </a:pPr>
            <a:r>
              <a:rPr lang="en-US" noProof="0"/>
              <a:t>Click to edit Master title style</a:t>
            </a:r>
          </a:p>
        </p:txBody>
      </p:sp>
      <p:sp>
        <p:nvSpPr>
          <p:cNvPr id="16" name="Content Placeholder 15">
            <a:extLst>
              <a:ext uri="{FF2B5EF4-FFF2-40B4-BE49-F238E27FC236}">
                <a16:creationId xmlns:a16="http://schemas.microsoft.com/office/drawing/2014/main" id="{C1ABB07C-6957-412E-9A87-72242AA3EE85}"/>
              </a:ext>
            </a:extLst>
          </p:cNvPr>
          <p:cNvSpPr>
            <a:spLocks noGrp="1"/>
          </p:cNvSpPr>
          <p:nvPr>
            <p:ph sz="quarter" idx="13" hasCustomPrompt="1"/>
          </p:nvPr>
        </p:nvSpPr>
        <p:spPr>
          <a:xfrm>
            <a:off x="1429838" y="1485900"/>
            <a:ext cx="411480" cy="411480"/>
          </a:xfrm>
        </p:spPr>
        <p:txBody>
          <a:bodyPr lIns="0" tIns="0" rIns="0" bIns="0" anchor="ctr">
            <a:noAutofit/>
          </a:bodyPr>
          <a:lstStyle>
            <a:lvl1pPr marL="0" indent="0" algn="ctr">
              <a:buNone/>
              <a:defRPr sz="1050"/>
            </a:lvl1pPr>
          </a:lstStyle>
          <a:p>
            <a:pPr lvl="0"/>
            <a:r>
              <a:rPr lang="en-US" noProof="0"/>
              <a:t>Icon</a:t>
            </a:r>
          </a:p>
        </p:txBody>
      </p:sp>
      <p:sp>
        <p:nvSpPr>
          <p:cNvPr id="17" name="Content Placeholder 15">
            <a:extLst>
              <a:ext uri="{FF2B5EF4-FFF2-40B4-BE49-F238E27FC236}">
                <a16:creationId xmlns:a16="http://schemas.microsoft.com/office/drawing/2014/main" id="{6DF8CB66-232E-4CE3-96FC-CE37C74994E1}"/>
              </a:ext>
            </a:extLst>
          </p:cNvPr>
          <p:cNvSpPr>
            <a:spLocks noGrp="1"/>
          </p:cNvSpPr>
          <p:nvPr>
            <p:ph sz="quarter" idx="14" hasCustomPrompt="1"/>
          </p:nvPr>
        </p:nvSpPr>
        <p:spPr>
          <a:xfrm>
            <a:off x="4233982" y="1485900"/>
            <a:ext cx="411480" cy="411480"/>
          </a:xfrm>
        </p:spPr>
        <p:txBody>
          <a:bodyPr lIns="0" tIns="0" rIns="0" bIns="0" anchor="ctr">
            <a:noAutofit/>
          </a:bodyPr>
          <a:lstStyle>
            <a:lvl1pPr marL="0" indent="0" algn="ctr">
              <a:buNone/>
              <a:defRPr sz="1050"/>
            </a:lvl1pPr>
          </a:lstStyle>
          <a:p>
            <a:pPr lvl="0"/>
            <a:r>
              <a:rPr lang="en-US" noProof="0"/>
              <a:t>Icon</a:t>
            </a:r>
          </a:p>
        </p:txBody>
      </p:sp>
      <p:sp>
        <p:nvSpPr>
          <p:cNvPr id="18" name="Slide Number Placeholder 7">
            <a:extLst>
              <a:ext uri="{FF2B5EF4-FFF2-40B4-BE49-F238E27FC236}">
                <a16:creationId xmlns:a16="http://schemas.microsoft.com/office/drawing/2014/main" id="{8728750D-82C7-4A8D-A7C7-554934667964}"/>
              </a:ext>
            </a:extLst>
          </p:cNvPr>
          <p:cNvSpPr>
            <a:spLocks noGrp="1"/>
          </p:cNvSpPr>
          <p:nvPr>
            <p:ph type="sldNum" sz="quarter" idx="4"/>
          </p:nvPr>
        </p:nvSpPr>
        <p:spPr>
          <a:xfrm>
            <a:off x="8318407" y="4642009"/>
            <a:ext cx="450731" cy="296432"/>
          </a:xfrm>
          <a:prstGeom prst="rect">
            <a:avLst/>
          </a:prstGeom>
        </p:spPr>
        <p:txBody>
          <a:bodyPr vert="horz" lIns="0" tIns="0" rIns="0" bIns="0" rtlCol="0" anchor="ctr"/>
          <a:lstStyle>
            <a:lvl1pPr>
              <a:defRPr lang="en-GB" sz="900" smtClean="0">
                <a:solidFill>
                  <a:schemeClr val="bg1"/>
                </a:solidFill>
              </a:defRPr>
            </a:lvl1pPr>
          </a:lstStyle>
          <a:p>
            <a:pPr algn="ctr"/>
            <a:fld id="{817179DE-9BF3-494C-804F-0C7C90AC8700}" type="slidenum">
              <a:rPr lang="en-US" noProof="0" smtClean="0"/>
              <a:pPr algn="ctr"/>
              <a:t>‹#›</a:t>
            </a:fld>
            <a:endParaRPr lang="en-US" noProof="0"/>
          </a:p>
        </p:txBody>
      </p:sp>
    </p:spTree>
    <p:extLst>
      <p:ext uri="{BB962C8B-B14F-4D97-AF65-F5344CB8AC3E}">
        <p14:creationId xmlns:p14="http://schemas.microsoft.com/office/powerpoint/2010/main" val="1388728630"/>
      </p:ext>
    </p:extLst>
  </p:cSld>
  <p:clrMapOvr>
    <a:masterClrMapping/>
  </p:clrMapOvr>
</p:sldLayout>
</file>

<file path=ppt/slideLayouts/slideLayout258.xml><?xml version="1.0" encoding="utf-8"?>
<p:sldLayout xmlns:a="http://schemas.openxmlformats.org/drawingml/2006/main" xmlns:r="http://schemas.openxmlformats.org/officeDocument/2006/relationships" xmlns:p="http://schemas.openxmlformats.org/presentationml/2006/main" preserve="1" userDrawn="1">
  <p:cSld name="02 Content_3 column">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A46D6285-06A8-4297-915D-0A280359C280}"/>
              </a:ext>
            </a:extLst>
          </p:cNvPr>
          <p:cNvSpPr>
            <a:spLocks noGrp="1"/>
          </p:cNvSpPr>
          <p:nvPr>
            <p:ph type="pic" sz="quarter" idx="10" hasCustomPrompt="1"/>
          </p:nvPr>
        </p:nvSpPr>
        <p:spPr>
          <a:xfrm>
            <a:off x="1" y="0"/>
            <a:ext cx="9144000" cy="5143500"/>
          </a:xfrm>
        </p:spPr>
        <p:txBody>
          <a:bodyPr vert="horz" lIns="91440" tIns="45720" rIns="91440" bIns="45720" rtlCol="0" anchor="ctr" anchorCtr="1">
            <a:normAutofit/>
          </a:bodyPr>
          <a:lstStyle>
            <a:lvl1pPr>
              <a:defRPr lang="en-GB" sz="1800">
                <a:solidFill>
                  <a:schemeClr val="tx1"/>
                </a:solidFill>
              </a:defRPr>
            </a:lvl1pPr>
          </a:lstStyle>
          <a:p>
            <a:pPr marL="0" lvl="0" indent="0">
              <a:buNone/>
            </a:pPr>
            <a:r>
              <a:rPr lang="en-US" noProof="0"/>
              <a:t>Insert Image</a:t>
            </a:r>
          </a:p>
        </p:txBody>
      </p:sp>
      <p:sp>
        <p:nvSpPr>
          <p:cNvPr id="14" name="Text Placeholder 12">
            <a:extLst>
              <a:ext uri="{FF2B5EF4-FFF2-40B4-BE49-F238E27FC236}">
                <a16:creationId xmlns:a16="http://schemas.microsoft.com/office/drawing/2014/main" id="{C7F0E85E-786D-44FC-A9C8-8853277D7C38}"/>
              </a:ext>
            </a:extLst>
          </p:cNvPr>
          <p:cNvSpPr>
            <a:spLocks noGrp="1"/>
          </p:cNvSpPr>
          <p:nvPr>
            <p:ph type="body" sz="quarter" idx="12"/>
          </p:nvPr>
        </p:nvSpPr>
        <p:spPr>
          <a:xfrm>
            <a:off x="2916632" y="2038353"/>
            <a:ext cx="1783080" cy="2526506"/>
          </a:xfrm>
        </p:spPr>
        <p:txBody>
          <a:bodyPr vert="horz" wrap="square" lIns="0" tIns="45720" rIns="0" bIns="45720" rtlCol="0" anchor="t">
            <a:noAutofit/>
          </a:bodyPr>
          <a:lstStyle>
            <a:lvl1pPr marL="0" indent="0">
              <a:buNone/>
              <a:defRPr lang="en-US" sz="1050" dirty="0" smtClean="0">
                <a:solidFill>
                  <a:schemeClr val="bg1">
                    <a:lumMod val="95000"/>
                  </a:schemeClr>
                </a:solidFill>
                <a:latin typeface="+mn-lt"/>
                <a:ea typeface="+mj-ea"/>
                <a:cs typeface="+mj-cs"/>
              </a:defRPr>
            </a:lvl1pPr>
          </a:lstStyle>
          <a:p>
            <a:pPr marL="42863" lvl="0" indent="-214313">
              <a:lnSpc>
                <a:spcPct val="100000"/>
              </a:lnSpc>
              <a:spcBef>
                <a:spcPct val="0"/>
              </a:spcBef>
            </a:pPr>
            <a:r>
              <a:rPr lang="en-US" noProof="0"/>
              <a:t>Click to edit Master text styles</a:t>
            </a:r>
          </a:p>
        </p:txBody>
      </p:sp>
      <p:sp>
        <p:nvSpPr>
          <p:cNvPr id="13" name="Text Placeholder 12">
            <a:extLst>
              <a:ext uri="{FF2B5EF4-FFF2-40B4-BE49-F238E27FC236}">
                <a16:creationId xmlns:a16="http://schemas.microsoft.com/office/drawing/2014/main" id="{B48BA177-B717-42B2-884C-04576C20342D}"/>
              </a:ext>
            </a:extLst>
          </p:cNvPr>
          <p:cNvSpPr>
            <a:spLocks noGrp="1"/>
          </p:cNvSpPr>
          <p:nvPr>
            <p:ph type="body" sz="quarter" idx="11"/>
          </p:nvPr>
        </p:nvSpPr>
        <p:spPr>
          <a:xfrm>
            <a:off x="485775" y="2038353"/>
            <a:ext cx="1783080" cy="2526506"/>
          </a:xfrm>
        </p:spPr>
        <p:txBody>
          <a:bodyPr vert="horz" wrap="square" lIns="0" tIns="45720" rIns="0" bIns="45720" rtlCol="0" anchor="t">
            <a:noAutofit/>
          </a:bodyPr>
          <a:lstStyle>
            <a:lvl1pPr marL="0" indent="0">
              <a:buNone/>
              <a:defRPr lang="en-US" sz="1050" dirty="0" smtClean="0">
                <a:solidFill>
                  <a:schemeClr val="bg1">
                    <a:lumMod val="95000"/>
                  </a:schemeClr>
                </a:solidFill>
                <a:latin typeface="+mn-lt"/>
                <a:ea typeface="+mj-ea"/>
                <a:cs typeface="+mj-cs"/>
              </a:defRPr>
            </a:lvl1pPr>
          </a:lstStyle>
          <a:p>
            <a:pPr marL="42863" lvl="0" indent="-214313">
              <a:lnSpc>
                <a:spcPct val="100000"/>
              </a:lnSpc>
              <a:spcBef>
                <a:spcPct val="0"/>
              </a:spcBef>
            </a:pPr>
            <a:r>
              <a:rPr lang="en-US" noProof="0"/>
              <a:t>Click to edit Master text styles</a:t>
            </a:r>
          </a:p>
        </p:txBody>
      </p:sp>
      <p:sp>
        <p:nvSpPr>
          <p:cNvPr id="2" name="Title 1">
            <a:extLst>
              <a:ext uri="{FF2B5EF4-FFF2-40B4-BE49-F238E27FC236}">
                <a16:creationId xmlns:a16="http://schemas.microsoft.com/office/drawing/2014/main" id="{2558FCDE-8F3F-4E83-B550-DF944B424F78}"/>
              </a:ext>
            </a:extLst>
          </p:cNvPr>
          <p:cNvSpPr>
            <a:spLocks noGrp="1"/>
          </p:cNvSpPr>
          <p:nvPr>
            <p:ph type="title"/>
          </p:nvPr>
        </p:nvSpPr>
        <p:spPr>
          <a:xfrm>
            <a:off x="474890" y="418080"/>
            <a:ext cx="7654698" cy="623248"/>
          </a:xfrm>
        </p:spPr>
        <p:txBody>
          <a:bodyPr vert="horz" wrap="square" lIns="0" tIns="45720" rIns="91440" bIns="45720" rtlCol="0" anchor="t">
            <a:noAutofit/>
          </a:bodyPr>
          <a:lstStyle>
            <a:lvl1pPr>
              <a:defRPr lang="en-GB" sz="1800">
                <a:solidFill>
                  <a:schemeClr val="bg1">
                    <a:lumMod val="95000"/>
                  </a:schemeClr>
                </a:solidFill>
                <a:latin typeface="Corbel" panose="020B0503020204020204" pitchFamily="34" charset="0"/>
              </a:defRPr>
            </a:lvl1pPr>
          </a:lstStyle>
          <a:p>
            <a:pPr lvl="0">
              <a:lnSpc>
                <a:spcPct val="100000"/>
              </a:lnSpc>
            </a:pPr>
            <a:r>
              <a:rPr lang="en-US" noProof="0"/>
              <a:t>Click to edit Master title style</a:t>
            </a:r>
          </a:p>
        </p:txBody>
      </p:sp>
      <p:sp>
        <p:nvSpPr>
          <p:cNvPr id="16" name="Content Placeholder 15">
            <a:extLst>
              <a:ext uri="{FF2B5EF4-FFF2-40B4-BE49-F238E27FC236}">
                <a16:creationId xmlns:a16="http://schemas.microsoft.com/office/drawing/2014/main" id="{C1ABB07C-6957-412E-9A87-72242AA3EE85}"/>
              </a:ext>
            </a:extLst>
          </p:cNvPr>
          <p:cNvSpPr>
            <a:spLocks noGrp="1"/>
          </p:cNvSpPr>
          <p:nvPr>
            <p:ph sz="quarter" idx="13" hasCustomPrompt="1"/>
          </p:nvPr>
        </p:nvSpPr>
        <p:spPr>
          <a:xfrm>
            <a:off x="1171575" y="1485900"/>
            <a:ext cx="411480" cy="411480"/>
          </a:xfrm>
        </p:spPr>
        <p:txBody>
          <a:bodyPr lIns="0" tIns="0" rIns="0" bIns="0" anchor="ctr">
            <a:noAutofit/>
          </a:bodyPr>
          <a:lstStyle>
            <a:lvl1pPr marL="0" indent="0" algn="ctr">
              <a:buNone/>
              <a:defRPr sz="1050">
                <a:solidFill>
                  <a:schemeClr val="bg1">
                    <a:lumMod val="95000"/>
                  </a:schemeClr>
                </a:solidFill>
              </a:defRPr>
            </a:lvl1pPr>
          </a:lstStyle>
          <a:p>
            <a:pPr lvl="0"/>
            <a:r>
              <a:rPr lang="en-US" noProof="0"/>
              <a:t>Icon</a:t>
            </a:r>
          </a:p>
        </p:txBody>
      </p:sp>
      <p:sp>
        <p:nvSpPr>
          <p:cNvPr id="17" name="Content Placeholder 15">
            <a:extLst>
              <a:ext uri="{FF2B5EF4-FFF2-40B4-BE49-F238E27FC236}">
                <a16:creationId xmlns:a16="http://schemas.microsoft.com/office/drawing/2014/main" id="{6DF8CB66-232E-4CE3-96FC-CE37C74994E1}"/>
              </a:ext>
            </a:extLst>
          </p:cNvPr>
          <p:cNvSpPr>
            <a:spLocks noGrp="1"/>
          </p:cNvSpPr>
          <p:nvPr>
            <p:ph sz="quarter" idx="14" hasCustomPrompt="1"/>
          </p:nvPr>
        </p:nvSpPr>
        <p:spPr>
          <a:xfrm>
            <a:off x="3602432" y="1485900"/>
            <a:ext cx="411480" cy="411480"/>
          </a:xfrm>
        </p:spPr>
        <p:txBody>
          <a:bodyPr lIns="0" tIns="0" rIns="0" bIns="0" anchor="ctr">
            <a:noAutofit/>
          </a:bodyPr>
          <a:lstStyle>
            <a:lvl1pPr marL="0" indent="0" algn="ctr">
              <a:buNone/>
              <a:defRPr sz="1050">
                <a:solidFill>
                  <a:schemeClr val="bg1">
                    <a:lumMod val="95000"/>
                  </a:schemeClr>
                </a:solidFill>
              </a:defRPr>
            </a:lvl1pPr>
          </a:lstStyle>
          <a:p>
            <a:pPr lvl="0"/>
            <a:r>
              <a:rPr lang="en-US" noProof="0"/>
              <a:t>Icon</a:t>
            </a:r>
          </a:p>
        </p:txBody>
      </p:sp>
      <p:sp>
        <p:nvSpPr>
          <p:cNvPr id="8" name="Text Placeholder 12">
            <a:extLst>
              <a:ext uri="{FF2B5EF4-FFF2-40B4-BE49-F238E27FC236}">
                <a16:creationId xmlns:a16="http://schemas.microsoft.com/office/drawing/2014/main" id="{DEF523FD-B1FC-40A7-93AA-389CB38E17C0}"/>
              </a:ext>
            </a:extLst>
          </p:cNvPr>
          <p:cNvSpPr>
            <a:spLocks noGrp="1"/>
          </p:cNvSpPr>
          <p:nvPr>
            <p:ph type="body" sz="quarter" idx="15"/>
          </p:nvPr>
        </p:nvSpPr>
        <p:spPr>
          <a:xfrm>
            <a:off x="5347489" y="2038353"/>
            <a:ext cx="1783080" cy="2526506"/>
          </a:xfrm>
        </p:spPr>
        <p:txBody>
          <a:bodyPr vert="horz" wrap="square" lIns="0" tIns="45720" rIns="0" bIns="45720" rtlCol="0" anchor="t">
            <a:noAutofit/>
          </a:bodyPr>
          <a:lstStyle>
            <a:lvl1pPr marL="0" indent="0">
              <a:buNone/>
              <a:defRPr lang="en-US" sz="1050" dirty="0" smtClean="0">
                <a:solidFill>
                  <a:schemeClr val="bg1">
                    <a:lumMod val="95000"/>
                  </a:schemeClr>
                </a:solidFill>
                <a:latin typeface="+mn-lt"/>
                <a:ea typeface="+mj-ea"/>
                <a:cs typeface="+mj-cs"/>
              </a:defRPr>
            </a:lvl1pPr>
          </a:lstStyle>
          <a:p>
            <a:pPr marL="42863" lvl="0" indent="-214313">
              <a:lnSpc>
                <a:spcPct val="100000"/>
              </a:lnSpc>
              <a:spcBef>
                <a:spcPct val="0"/>
              </a:spcBef>
            </a:pPr>
            <a:r>
              <a:rPr lang="en-US" noProof="0"/>
              <a:t>Click to edit Master text styles</a:t>
            </a:r>
          </a:p>
        </p:txBody>
      </p:sp>
      <p:sp>
        <p:nvSpPr>
          <p:cNvPr id="10" name="Content Placeholder 15">
            <a:extLst>
              <a:ext uri="{FF2B5EF4-FFF2-40B4-BE49-F238E27FC236}">
                <a16:creationId xmlns:a16="http://schemas.microsoft.com/office/drawing/2014/main" id="{B60C8CC8-C869-4395-B389-D76DF4A56AA1}"/>
              </a:ext>
            </a:extLst>
          </p:cNvPr>
          <p:cNvSpPr>
            <a:spLocks noGrp="1"/>
          </p:cNvSpPr>
          <p:nvPr>
            <p:ph sz="quarter" idx="16" hasCustomPrompt="1"/>
          </p:nvPr>
        </p:nvSpPr>
        <p:spPr>
          <a:xfrm>
            <a:off x="6033289" y="1485900"/>
            <a:ext cx="411480" cy="411480"/>
          </a:xfrm>
        </p:spPr>
        <p:txBody>
          <a:bodyPr lIns="0" tIns="0" rIns="0" bIns="0" anchor="ctr">
            <a:noAutofit/>
          </a:bodyPr>
          <a:lstStyle>
            <a:lvl1pPr marL="0" indent="0" algn="ctr">
              <a:buNone/>
              <a:defRPr sz="1050">
                <a:solidFill>
                  <a:schemeClr val="bg1">
                    <a:lumMod val="95000"/>
                  </a:schemeClr>
                </a:solidFill>
              </a:defRPr>
            </a:lvl1pPr>
          </a:lstStyle>
          <a:p>
            <a:pPr lvl="0"/>
            <a:r>
              <a:rPr lang="en-US" noProof="0"/>
              <a:t>Icon</a:t>
            </a:r>
          </a:p>
        </p:txBody>
      </p:sp>
      <p:sp>
        <p:nvSpPr>
          <p:cNvPr id="11" name="Slide Number Placeholder 7">
            <a:extLst>
              <a:ext uri="{FF2B5EF4-FFF2-40B4-BE49-F238E27FC236}">
                <a16:creationId xmlns:a16="http://schemas.microsoft.com/office/drawing/2014/main" id="{E10AF5F6-7B7D-4CE6-A1D0-2F46804D3CE7}"/>
              </a:ext>
            </a:extLst>
          </p:cNvPr>
          <p:cNvSpPr>
            <a:spLocks noGrp="1"/>
          </p:cNvSpPr>
          <p:nvPr>
            <p:ph type="sldNum" sz="quarter" idx="4"/>
          </p:nvPr>
        </p:nvSpPr>
        <p:spPr>
          <a:xfrm>
            <a:off x="8318407" y="4642009"/>
            <a:ext cx="450731" cy="296432"/>
          </a:xfrm>
          <a:prstGeom prst="rect">
            <a:avLst/>
          </a:prstGeom>
        </p:spPr>
        <p:txBody>
          <a:bodyPr vert="horz" lIns="0" tIns="0" rIns="0" bIns="0" rtlCol="0" anchor="ctr"/>
          <a:lstStyle>
            <a:lvl1pPr>
              <a:defRPr lang="en-GB" sz="900" smtClean="0">
                <a:solidFill>
                  <a:schemeClr val="bg1"/>
                </a:solidFill>
              </a:defRPr>
            </a:lvl1pPr>
          </a:lstStyle>
          <a:p>
            <a:pPr algn="ctr"/>
            <a:fld id="{817179DE-9BF3-494C-804F-0C7C90AC8700}" type="slidenum">
              <a:rPr lang="en-US" noProof="0" smtClean="0"/>
              <a:pPr algn="ctr"/>
              <a:t>‹#›</a:t>
            </a:fld>
            <a:endParaRPr lang="en-US" noProof="0"/>
          </a:p>
        </p:txBody>
      </p:sp>
    </p:spTree>
    <p:extLst>
      <p:ext uri="{BB962C8B-B14F-4D97-AF65-F5344CB8AC3E}">
        <p14:creationId xmlns:p14="http://schemas.microsoft.com/office/powerpoint/2010/main" val="1127011045"/>
      </p:ext>
    </p:extLst>
  </p:cSld>
  <p:clrMapOvr>
    <a:masterClrMapping/>
  </p:clrMapOvr>
</p:sldLayout>
</file>

<file path=ppt/slideLayouts/slideLayout259.xml><?xml version="1.0" encoding="utf-8"?>
<p:sldLayout xmlns:a="http://schemas.openxmlformats.org/drawingml/2006/main" xmlns:r="http://schemas.openxmlformats.org/officeDocument/2006/relationships" xmlns:p="http://schemas.openxmlformats.org/presentationml/2006/main" preserve="1" userDrawn="1">
  <p:cSld name="03 Content_2 column Vertical">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A46D6285-06A8-4297-915D-0A280359C280}"/>
              </a:ext>
            </a:extLst>
          </p:cNvPr>
          <p:cNvSpPr>
            <a:spLocks noGrp="1"/>
          </p:cNvSpPr>
          <p:nvPr>
            <p:ph type="pic" sz="quarter" idx="10" hasCustomPrompt="1"/>
          </p:nvPr>
        </p:nvSpPr>
        <p:spPr>
          <a:xfrm>
            <a:off x="1" y="0"/>
            <a:ext cx="9144000" cy="5143500"/>
          </a:xfrm>
        </p:spPr>
        <p:txBody>
          <a:bodyPr vert="horz" lIns="91440" tIns="45720" rIns="91440" bIns="45720" rtlCol="0" anchor="ctr" anchorCtr="1">
            <a:normAutofit/>
          </a:bodyPr>
          <a:lstStyle>
            <a:lvl1pPr>
              <a:defRPr lang="en-GB" sz="1800">
                <a:solidFill>
                  <a:schemeClr val="tx1"/>
                </a:solidFill>
              </a:defRPr>
            </a:lvl1pPr>
          </a:lstStyle>
          <a:p>
            <a:pPr marL="0" lvl="0" indent="0">
              <a:buNone/>
            </a:pPr>
            <a:r>
              <a:rPr lang="en-US" noProof="0"/>
              <a:t>Insert Image</a:t>
            </a:r>
          </a:p>
        </p:txBody>
      </p:sp>
      <p:sp>
        <p:nvSpPr>
          <p:cNvPr id="13" name="Text Placeholder 12">
            <a:extLst>
              <a:ext uri="{FF2B5EF4-FFF2-40B4-BE49-F238E27FC236}">
                <a16:creationId xmlns:a16="http://schemas.microsoft.com/office/drawing/2014/main" id="{B48BA177-B717-42B2-884C-04576C20342D}"/>
              </a:ext>
            </a:extLst>
          </p:cNvPr>
          <p:cNvSpPr>
            <a:spLocks noGrp="1"/>
          </p:cNvSpPr>
          <p:nvPr>
            <p:ph type="body" sz="quarter" idx="11"/>
          </p:nvPr>
        </p:nvSpPr>
        <p:spPr>
          <a:xfrm>
            <a:off x="1357313" y="1385946"/>
            <a:ext cx="5486400" cy="1096210"/>
          </a:xfrm>
        </p:spPr>
        <p:txBody>
          <a:bodyPr vert="horz" wrap="square" lIns="0" tIns="45720" rIns="0" bIns="45720" rtlCol="0" anchor="t">
            <a:noAutofit/>
          </a:bodyPr>
          <a:lstStyle>
            <a:lvl1pPr>
              <a:defRPr lang="en-US" sz="1050" dirty="0" smtClean="0">
                <a:solidFill>
                  <a:schemeClr val="bg1">
                    <a:lumMod val="95000"/>
                  </a:schemeClr>
                </a:solidFill>
                <a:latin typeface="+mn-lt"/>
                <a:ea typeface="+mj-ea"/>
                <a:cs typeface="+mj-cs"/>
              </a:defRPr>
            </a:lvl1pPr>
          </a:lstStyle>
          <a:p>
            <a:pPr marL="0" lvl="0">
              <a:lnSpc>
                <a:spcPct val="100000"/>
              </a:lnSpc>
              <a:spcBef>
                <a:spcPct val="0"/>
              </a:spcBef>
              <a:buNone/>
            </a:pPr>
            <a:r>
              <a:rPr lang="en-US" noProof="0"/>
              <a:t>Click to edit Master text styles</a:t>
            </a:r>
          </a:p>
        </p:txBody>
      </p:sp>
      <p:sp>
        <p:nvSpPr>
          <p:cNvPr id="2" name="Title 1">
            <a:extLst>
              <a:ext uri="{FF2B5EF4-FFF2-40B4-BE49-F238E27FC236}">
                <a16:creationId xmlns:a16="http://schemas.microsoft.com/office/drawing/2014/main" id="{2558FCDE-8F3F-4E83-B550-DF944B424F78}"/>
              </a:ext>
            </a:extLst>
          </p:cNvPr>
          <p:cNvSpPr>
            <a:spLocks noGrp="1"/>
          </p:cNvSpPr>
          <p:nvPr>
            <p:ph type="title"/>
          </p:nvPr>
        </p:nvSpPr>
        <p:spPr>
          <a:xfrm>
            <a:off x="474890" y="418080"/>
            <a:ext cx="7654698" cy="623248"/>
          </a:xfrm>
        </p:spPr>
        <p:txBody>
          <a:bodyPr vert="horz" wrap="square" lIns="0" tIns="45720" rIns="91440" bIns="45720" rtlCol="0" anchor="t">
            <a:noAutofit/>
          </a:bodyPr>
          <a:lstStyle>
            <a:lvl1pPr>
              <a:defRPr lang="en-GB" sz="1800">
                <a:solidFill>
                  <a:schemeClr val="bg1">
                    <a:lumMod val="95000"/>
                  </a:schemeClr>
                </a:solidFill>
                <a:latin typeface="Corbel" panose="020B0503020204020204" pitchFamily="34" charset="0"/>
              </a:defRPr>
            </a:lvl1pPr>
          </a:lstStyle>
          <a:p>
            <a:pPr lvl="0">
              <a:lnSpc>
                <a:spcPct val="100000"/>
              </a:lnSpc>
            </a:pPr>
            <a:r>
              <a:rPr lang="en-US" noProof="0"/>
              <a:t>Click to edit Master title style</a:t>
            </a:r>
          </a:p>
        </p:txBody>
      </p:sp>
      <p:sp>
        <p:nvSpPr>
          <p:cNvPr id="16" name="Content Placeholder 15">
            <a:extLst>
              <a:ext uri="{FF2B5EF4-FFF2-40B4-BE49-F238E27FC236}">
                <a16:creationId xmlns:a16="http://schemas.microsoft.com/office/drawing/2014/main" id="{C1ABB07C-6957-412E-9A87-72242AA3EE85}"/>
              </a:ext>
            </a:extLst>
          </p:cNvPr>
          <p:cNvSpPr>
            <a:spLocks noGrp="1"/>
          </p:cNvSpPr>
          <p:nvPr>
            <p:ph sz="quarter" idx="13" hasCustomPrompt="1"/>
          </p:nvPr>
        </p:nvSpPr>
        <p:spPr>
          <a:xfrm>
            <a:off x="485775" y="1728310"/>
            <a:ext cx="411480" cy="411480"/>
          </a:xfrm>
        </p:spPr>
        <p:txBody>
          <a:bodyPr lIns="0" tIns="0" rIns="0" bIns="0" anchor="ctr">
            <a:noAutofit/>
          </a:bodyPr>
          <a:lstStyle>
            <a:lvl1pPr marL="0" indent="0" algn="ctr">
              <a:buNone/>
              <a:defRPr sz="1050">
                <a:solidFill>
                  <a:schemeClr val="bg1">
                    <a:lumMod val="95000"/>
                  </a:schemeClr>
                </a:solidFill>
              </a:defRPr>
            </a:lvl1pPr>
          </a:lstStyle>
          <a:p>
            <a:pPr lvl="0"/>
            <a:r>
              <a:rPr lang="en-US" noProof="0"/>
              <a:t>Icon</a:t>
            </a:r>
          </a:p>
        </p:txBody>
      </p:sp>
      <p:sp>
        <p:nvSpPr>
          <p:cNvPr id="11" name="Text Placeholder 12">
            <a:extLst>
              <a:ext uri="{FF2B5EF4-FFF2-40B4-BE49-F238E27FC236}">
                <a16:creationId xmlns:a16="http://schemas.microsoft.com/office/drawing/2014/main" id="{C3BB8EAB-4266-4938-A8CB-6D18C938017F}"/>
              </a:ext>
            </a:extLst>
          </p:cNvPr>
          <p:cNvSpPr>
            <a:spLocks noGrp="1"/>
          </p:cNvSpPr>
          <p:nvPr>
            <p:ph type="body" sz="quarter" idx="14"/>
          </p:nvPr>
        </p:nvSpPr>
        <p:spPr>
          <a:xfrm>
            <a:off x="1357313" y="3036390"/>
            <a:ext cx="5486400" cy="1096210"/>
          </a:xfrm>
        </p:spPr>
        <p:txBody>
          <a:bodyPr vert="horz" wrap="square" lIns="0" tIns="45720" rIns="0" bIns="45720" rtlCol="0" anchor="t">
            <a:noAutofit/>
          </a:bodyPr>
          <a:lstStyle>
            <a:lvl1pPr>
              <a:defRPr lang="en-US" sz="1050" dirty="0" smtClean="0">
                <a:solidFill>
                  <a:schemeClr val="bg1">
                    <a:lumMod val="95000"/>
                  </a:schemeClr>
                </a:solidFill>
                <a:latin typeface="+mn-lt"/>
                <a:ea typeface="+mj-ea"/>
                <a:cs typeface="+mj-cs"/>
              </a:defRPr>
            </a:lvl1pPr>
          </a:lstStyle>
          <a:p>
            <a:pPr marL="0" lvl="0">
              <a:lnSpc>
                <a:spcPct val="100000"/>
              </a:lnSpc>
              <a:spcBef>
                <a:spcPct val="0"/>
              </a:spcBef>
              <a:buNone/>
            </a:pPr>
            <a:r>
              <a:rPr lang="en-US" noProof="0"/>
              <a:t>Click to edit Master text styles</a:t>
            </a:r>
          </a:p>
        </p:txBody>
      </p:sp>
      <p:sp>
        <p:nvSpPr>
          <p:cNvPr id="12" name="Content Placeholder 15">
            <a:extLst>
              <a:ext uri="{FF2B5EF4-FFF2-40B4-BE49-F238E27FC236}">
                <a16:creationId xmlns:a16="http://schemas.microsoft.com/office/drawing/2014/main" id="{716D363C-A0A5-4FB1-8CC2-850C0CD9F4E7}"/>
              </a:ext>
            </a:extLst>
          </p:cNvPr>
          <p:cNvSpPr>
            <a:spLocks noGrp="1"/>
          </p:cNvSpPr>
          <p:nvPr>
            <p:ph sz="quarter" idx="15" hasCustomPrompt="1"/>
          </p:nvPr>
        </p:nvSpPr>
        <p:spPr>
          <a:xfrm>
            <a:off x="485775" y="3378755"/>
            <a:ext cx="411480" cy="411480"/>
          </a:xfrm>
        </p:spPr>
        <p:txBody>
          <a:bodyPr lIns="0" tIns="0" rIns="0" bIns="0" anchor="ctr">
            <a:noAutofit/>
          </a:bodyPr>
          <a:lstStyle>
            <a:lvl1pPr marL="0" indent="0" algn="ctr">
              <a:buNone/>
              <a:defRPr sz="1050">
                <a:solidFill>
                  <a:schemeClr val="bg1">
                    <a:lumMod val="95000"/>
                  </a:schemeClr>
                </a:solidFill>
              </a:defRPr>
            </a:lvl1pPr>
          </a:lstStyle>
          <a:p>
            <a:pPr lvl="0"/>
            <a:r>
              <a:rPr lang="en-US" noProof="0"/>
              <a:t>Icon</a:t>
            </a:r>
          </a:p>
        </p:txBody>
      </p:sp>
      <p:sp>
        <p:nvSpPr>
          <p:cNvPr id="15" name="Slide Number Placeholder 7">
            <a:extLst>
              <a:ext uri="{FF2B5EF4-FFF2-40B4-BE49-F238E27FC236}">
                <a16:creationId xmlns:a16="http://schemas.microsoft.com/office/drawing/2014/main" id="{AAF4A39B-C3C3-4691-BB94-371047ADD50E}"/>
              </a:ext>
            </a:extLst>
          </p:cNvPr>
          <p:cNvSpPr>
            <a:spLocks noGrp="1"/>
          </p:cNvSpPr>
          <p:nvPr>
            <p:ph type="sldNum" sz="quarter" idx="4"/>
          </p:nvPr>
        </p:nvSpPr>
        <p:spPr>
          <a:xfrm>
            <a:off x="8318407" y="4642009"/>
            <a:ext cx="450731" cy="296432"/>
          </a:xfrm>
          <a:prstGeom prst="rect">
            <a:avLst/>
          </a:prstGeom>
        </p:spPr>
        <p:txBody>
          <a:bodyPr vert="horz" lIns="0" tIns="0" rIns="0" bIns="0" rtlCol="0" anchor="ctr"/>
          <a:lstStyle>
            <a:lvl1pPr>
              <a:defRPr lang="en-GB" sz="900" smtClean="0">
                <a:solidFill>
                  <a:schemeClr val="bg1"/>
                </a:solidFill>
              </a:defRPr>
            </a:lvl1pPr>
          </a:lstStyle>
          <a:p>
            <a:pPr algn="ctr"/>
            <a:fld id="{817179DE-9BF3-494C-804F-0C7C90AC8700}" type="slidenum">
              <a:rPr lang="en-US" noProof="0" smtClean="0"/>
              <a:pPr algn="ctr"/>
              <a:t>‹#›</a:t>
            </a:fld>
            <a:endParaRPr lang="en-US" noProof="0"/>
          </a:p>
        </p:txBody>
      </p:sp>
    </p:spTree>
    <p:extLst>
      <p:ext uri="{BB962C8B-B14F-4D97-AF65-F5344CB8AC3E}">
        <p14:creationId xmlns:p14="http://schemas.microsoft.com/office/powerpoint/2010/main" val="1946971293"/>
      </p:ext>
    </p:extLst>
  </p:cSld>
  <p:clrMapOvr>
    <a:masterClrMapping/>
  </p:clrMapOvr>
</p:sldLayout>
</file>

<file path=ppt/slideLayouts/slideLayout260.xml><?xml version="1.0" encoding="utf-8"?>
<p:sldLayout xmlns:a="http://schemas.openxmlformats.org/drawingml/2006/main" xmlns:r="http://schemas.openxmlformats.org/officeDocument/2006/relationships" xmlns:p="http://schemas.openxmlformats.org/presentationml/2006/main" preserve="1" userDrawn="1">
  <p:cSld name="04 Content_1 column">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A46D6285-06A8-4297-915D-0A280359C280}"/>
              </a:ext>
            </a:extLst>
          </p:cNvPr>
          <p:cNvSpPr>
            <a:spLocks noGrp="1"/>
          </p:cNvSpPr>
          <p:nvPr>
            <p:ph type="pic" sz="quarter" idx="10" hasCustomPrompt="1"/>
          </p:nvPr>
        </p:nvSpPr>
        <p:spPr>
          <a:xfrm>
            <a:off x="1" y="0"/>
            <a:ext cx="9144000" cy="5143500"/>
          </a:xfrm>
        </p:spPr>
        <p:txBody>
          <a:bodyPr vert="horz" lIns="91440" tIns="45720" rIns="91440" bIns="45720" rtlCol="0" anchor="ctr" anchorCtr="1">
            <a:normAutofit/>
          </a:bodyPr>
          <a:lstStyle>
            <a:lvl1pPr>
              <a:defRPr lang="en-GB" sz="1800">
                <a:solidFill>
                  <a:schemeClr val="tx1"/>
                </a:solidFill>
              </a:defRPr>
            </a:lvl1pPr>
          </a:lstStyle>
          <a:p>
            <a:pPr marL="0" lvl="0" indent="0">
              <a:buNone/>
            </a:pPr>
            <a:r>
              <a:rPr lang="en-US" noProof="0"/>
              <a:t>Insert Image</a:t>
            </a:r>
          </a:p>
        </p:txBody>
      </p:sp>
      <p:sp>
        <p:nvSpPr>
          <p:cNvPr id="13" name="Text Placeholder 12">
            <a:extLst>
              <a:ext uri="{FF2B5EF4-FFF2-40B4-BE49-F238E27FC236}">
                <a16:creationId xmlns:a16="http://schemas.microsoft.com/office/drawing/2014/main" id="{B48BA177-B717-42B2-884C-04576C20342D}"/>
              </a:ext>
            </a:extLst>
          </p:cNvPr>
          <p:cNvSpPr>
            <a:spLocks noGrp="1"/>
          </p:cNvSpPr>
          <p:nvPr>
            <p:ph type="body" sz="quarter" idx="11"/>
          </p:nvPr>
        </p:nvSpPr>
        <p:spPr>
          <a:xfrm>
            <a:off x="1171575" y="1300221"/>
            <a:ext cx="1828800" cy="3186055"/>
          </a:xfrm>
        </p:spPr>
        <p:txBody>
          <a:bodyPr vert="horz" wrap="square" lIns="0" tIns="45720" rIns="0" bIns="45720" rtlCol="0" anchor="t">
            <a:noAutofit/>
          </a:bodyPr>
          <a:lstStyle>
            <a:lvl1pPr>
              <a:defRPr lang="en-US" sz="1050" dirty="0" smtClean="0">
                <a:solidFill>
                  <a:schemeClr val="bg1">
                    <a:lumMod val="95000"/>
                  </a:schemeClr>
                </a:solidFill>
                <a:latin typeface="+mn-lt"/>
                <a:ea typeface="+mj-ea"/>
                <a:cs typeface="+mj-cs"/>
              </a:defRPr>
            </a:lvl1pPr>
          </a:lstStyle>
          <a:p>
            <a:pPr marL="0" lvl="0">
              <a:lnSpc>
                <a:spcPct val="100000"/>
              </a:lnSpc>
              <a:spcBef>
                <a:spcPct val="0"/>
              </a:spcBef>
              <a:buNone/>
            </a:pPr>
            <a:r>
              <a:rPr lang="en-US" noProof="0"/>
              <a:t>Click to edit Master text styles</a:t>
            </a:r>
          </a:p>
        </p:txBody>
      </p:sp>
      <p:sp>
        <p:nvSpPr>
          <p:cNvPr id="2" name="Title 1">
            <a:extLst>
              <a:ext uri="{FF2B5EF4-FFF2-40B4-BE49-F238E27FC236}">
                <a16:creationId xmlns:a16="http://schemas.microsoft.com/office/drawing/2014/main" id="{2558FCDE-8F3F-4E83-B550-DF944B424F78}"/>
              </a:ext>
            </a:extLst>
          </p:cNvPr>
          <p:cNvSpPr>
            <a:spLocks noGrp="1"/>
          </p:cNvSpPr>
          <p:nvPr>
            <p:ph type="title"/>
          </p:nvPr>
        </p:nvSpPr>
        <p:spPr>
          <a:xfrm>
            <a:off x="474890" y="418080"/>
            <a:ext cx="7654698" cy="623248"/>
          </a:xfrm>
        </p:spPr>
        <p:txBody>
          <a:bodyPr vert="horz" wrap="square" lIns="0" tIns="45720" rIns="91440" bIns="45720" rtlCol="0" anchor="t">
            <a:noAutofit/>
          </a:bodyPr>
          <a:lstStyle>
            <a:lvl1pPr>
              <a:defRPr lang="en-GB" sz="1800">
                <a:solidFill>
                  <a:schemeClr val="bg1">
                    <a:lumMod val="95000"/>
                  </a:schemeClr>
                </a:solidFill>
                <a:latin typeface="Corbel" panose="020B0503020204020204" pitchFamily="34" charset="0"/>
              </a:defRPr>
            </a:lvl1pPr>
          </a:lstStyle>
          <a:p>
            <a:pPr lvl="0">
              <a:lnSpc>
                <a:spcPct val="100000"/>
              </a:lnSpc>
            </a:pPr>
            <a:r>
              <a:rPr lang="en-US" noProof="0"/>
              <a:t>Click to edit Master title style</a:t>
            </a:r>
          </a:p>
        </p:txBody>
      </p:sp>
      <p:sp>
        <p:nvSpPr>
          <p:cNvPr id="16" name="Content Placeholder 15">
            <a:extLst>
              <a:ext uri="{FF2B5EF4-FFF2-40B4-BE49-F238E27FC236}">
                <a16:creationId xmlns:a16="http://schemas.microsoft.com/office/drawing/2014/main" id="{C1ABB07C-6957-412E-9A87-72242AA3EE85}"/>
              </a:ext>
            </a:extLst>
          </p:cNvPr>
          <p:cNvSpPr>
            <a:spLocks noGrp="1"/>
          </p:cNvSpPr>
          <p:nvPr>
            <p:ph sz="quarter" idx="13" hasCustomPrompt="1"/>
          </p:nvPr>
        </p:nvSpPr>
        <p:spPr>
          <a:xfrm>
            <a:off x="485775" y="1300220"/>
            <a:ext cx="411480" cy="411480"/>
          </a:xfrm>
        </p:spPr>
        <p:txBody>
          <a:bodyPr lIns="0" tIns="0" rIns="0" bIns="0" anchor="ctr">
            <a:noAutofit/>
          </a:bodyPr>
          <a:lstStyle>
            <a:lvl1pPr marL="0" indent="0" algn="ctr">
              <a:buNone/>
              <a:defRPr sz="1050">
                <a:solidFill>
                  <a:schemeClr val="bg1">
                    <a:lumMod val="95000"/>
                  </a:schemeClr>
                </a:solidFill>
              </a:defRPr>
            </a:lvl1pPr>
          </a:lstStyle>
          <a:p>
            <a:pPr lvl="0"/>
            <a:r>
              <a:rPr lang="en-US" noProof="0"/>
              <a:t>Icon</a:t>
            </a:r>
          </a:p>
        </p:txBody>
      </p:sp>
      <p:sp>
        <p:nvSpPr>
          <p:cNvPr id="8" name="Slide Number Placeholder 7">
            <a:extLst>
              <a:ext uri="{FF2B5EF4-FFF2-40B4-BE49-F238E27FC236}">
                <a16:creationId xmlns:a16="http://schemas.microsoft.com/office/drawing/2014/main" id="{100F546D-5491-4A19-9725-5C920C5738BE}"/>
              </a:ext>
            </a:extLst>
          </p:cNvPr>
          <p:cNvSpPr>
            <a:spLocks noGrp="1"/>
          </p:cNvSpPr>
          <p:nvPr>
            <p:ph type="sldNum" sz="quarter" idx="4"/>
          </p:nvPr>
        </p:nvSpPr>
        <p:spPr>
          <a:xfrm>
            <a:off x="8318407" y="4642009"/>
            <a:ext cx="450731" cy="296432"/>
          </a:xfrm>
          <a:prstGeom prst="rect">
            <a:avLst/>
          </a:prstGeom>
        </p:spPr>
        <p:txBody>
          <a:bodyPr vert="horz" lIns="0" tIns="0" rIns="0" bIns="0" rtlCol="0" anchor="ctr"/>
          <a:lstStyle>
            <a:lvl1pPr>
              <a:defRPr lang="en-GB" sz="900" smtClean="0">
                <a:solidFill>
                  <a:schemeClr val="bg1"/>
                </a:solidFill>
              </a:defRPr>
            </a:lvl1pPr>
          </a:lstStyle>
          <a:p>
            <a:pPr algn="ctr"/>
            <a:fld id="{817179DE-9BF3-494C-804F-0C7C90AC8700}" type="slidenum">
              <a:rPr lang="en-US" noProof="0" smtClean="0"/>
              <a:pPr algn="ctr"/>
              <a:t>‹#›</a:t>
            </a:fld>
            <a:endParaRPr lang="en-US" noProof="0"/>
          </a:p>
        </p:txBody>
      </p:sp>
    </p:spTree>
    <p:extLst>
      <p:ext uri="{BB962C8B-B14F-4D97-AF65-F5344CB8AC3E}">
        <p14:creationId xmlns:p14="http://schemas.microsoft.com/office/powerpoint/2010/main" val="2012059950"/>
      </p:ext>
    </p:extLst>
  </p:cSld>
  <p:clrMapOvr>
    <a:masterClrMapping/>
  </p:clrMapOvr>
</p:sldLayout>
</file>

<file path=ppt/slideLayouts/slideLayout261.xml><?xml version="1.0" encoding="utf-8"?>
<p:sldLayout xmlns:a="http://schemas.openxmlformats.org/drawingml/2006/main" xmlns:r="http://schemas.openxmlformats.org/officeDocument/2006/relationships" xmlns:p="http://schemas.openxmlformats.org/presentationml/2006/main" preserve="1" userDrawn="1">
  <p:cSld name="05 Content">
    <p:spTree>
      <p:nvGrpSpPr>
        <p:cNvPr id="1" name=""/>
        <p:cNvGrpSpPr/>
        <p:nvPr/>
      </p:nvGrpSpPr>
      <p:grpSpPr>
        <a:xfrm>
          <a:off x="0" y="0"/>
          <a:ext cx="0" cy="0"/>
          <a:chOff x="0" y="0"/>
          <a:chExt cx="0" cy="0"/>
        </a:xfrm>
      </p:grpSpPr>
      <p:sp>
        <p:nvSpPr>
          <p:cNvPr id="13" name="Text Placeholder 12">
            <a:extLst>
              <a:ext uri="{FF2B5EF4-FFF2-40B4-BE49-F238E27FC236}">
                <a16:creationId xmlns:a16="http://schemas.microsoft.com/office/drawing/2014/main" id="{B48BA177-B717-42B2-884C-04576C20342D}"/>
              </a:ext>
            </a:extLst>
          </p:cNvPr>
          <p:cNvSpPr>
            <a:spLocks noGrp="1"/>
          </p:cNvSpPr>
          <p:nvPr>
            <p:ph type="body" sz="quarter" idx="11"/>
          </p:nvPr>
        </p:nvSpPr>
        <p:spPr>
          <a:xfrm>
            <a:off x="1171575" y="1300221"/>
            <a:ext cx="6400800" cy="3186055"/>
          </a:xfrm>
        </p:spPr>
        <p:txBody>
          <a:bodyPr vert="horz" wrap="square" lIns="0" tIns="45720" rIns="0" bIns="45720" rtlCol="0" anchor="t">
            <a:noAutofit/>
          </a:bodyPr>
          <a:lstStyle>
            <a:lvl1pPr>
              <a:defRPr lang="en-US" sz="1050" dirty="0" smtClean="0">
                <a:solidFill>
                  <a:schemeClr val="tx1"/>
                </a:solidFill>
                <a:latin typeface="+mn-lt"/>
                <a:ea typeface="+mj-ea"/>
                <a:cs typeface="+mj-cs"/>
              </a:defRPr>
            </a:lvl1pPr>
          </a:lstStyle>
          <a:p>
            <a:pPr marL="0" lvl="0">
              <a:lnSpc>
                <a:spcPct val="100000"/>
              </a:lnSpc>
              <a:spcBef>
                <a:spcPct val="0"/>
              </a:spcBef>
              <a:buNone/>
            </a:pPr>
            <a:r>
              <a:rPr lang="en-US" noProof="0"/>
              <a:t>Click to edit Master text styles</a:t>
            </a:r>
          </a:p>
        </p:txBody>
      </p:sp>
      <p:sp>
        <p:nvSpPr>
          <p:cNvPr id="2" name="Title 1">
            <a:extLst>
              <a:ext uri="{FF2B5EF4-FFF2-40B4-BE49-F238E27FC236}">
                <a16:creationId xmlns:a16="http://schemas.microsoft.com/office/drawing/2014/main" id="{2558FCDE-8F3F-4E83-B550-DF944B424F78}"/>
              </a:ext>
            </a:extLst>
          </p:cNvPr>
          <p:cNvSpPr>
            <a:spLocks noGrp="1"/>
          </p:cNvSpPr>
          <p:nvPr>
            <p:ph type="title"/>
          </p:nvPr>
        </p:nvSpPr>
        <p:spPr>
          <a:xfrm>
            <a:off x="474890" y="418080"/>
            <a:ext cx="8111898" cy="623248"/>
          </a:xfrm>
        </p:spPr>
        <p:txBody>
          <a:bodyPr vert="horz" wrap="square" lIns="0" tIns="45720" rIns="91440" bIns="45720" rtlCol="0" anchor="t">
            <a:noAutofit/>
          </a:bodyPr>
          <a:lstStyle>
            <a:lvl1pPr>
              <a:defRPr lang="en-GB" sz="3300">
                <a:solidFill>
                  <a:schemeClr val="tx1"/>
                </a:solidFill>
                <a:latin typeface="Calibri" panose="020F0502020204030204" pitchFamily="34" charset="0"/>
                <a:cs typeface="Calibri" panose="020F0502020204030204" pitchFamily="34" charset="0"/>
              </a:defRPr>
            </a:lvl1pPr>
          </a:lstStyle>
          <a:p>
            <a:pPr lvl="0">
              <a:lnSpc>
                <a:spcPct val="100000"/>
              </a:lnSpc>
            </a:pPr>
            <a:r>
              <a:rPr lang="en-US" noProof="0"/>
              <a:t>Click to edit Master title style</a:t>
            </a:r>
          </a:p>
        </p:txBody>
      </p:sp>
      <p:sp>
        <p:nvSpPr>
          <p:cNvPr id="16" name="Content Placeholder 15">
            <a:extLst>
              <a:ext uri="{FF2B5EF4-FFF2-40B4-BE49-F238E27FC236}">
                <a16:creationId xmlns:a16="http://schemas.microsoft.com/office/drawing/2014/main" id="{C1ABB07C-6957-412E-9A87-72242AA3EE85}"/>
              </a:ext>
            </a:extLst>
          </p:cNvPr>
          <p:cNvSpPr>
            <a:spLocks noGrp="1"/>
          </p:cNvSpPr>
          <p:nvPr>
            <p:ph sz="quarter" idx="13" hasCustomPrompt="1"/>
          </p:nvPr>
        </p:nvSpPr>
        <p:spPr>
          <a:xfrm>
            <a:off x="485775" y="1300220"/>
            <a:ext cx="411480" cy="411480"/>
          </a:xfrm>
        </p:spPr>
        <p:txBody>
          <a:bodyPr lIns="0" tIns="0" rIns="0" bIns="0" anchor="ctr">
            <a:noAutofit/>
          </a:bodyPr>
          <a:lstStyle>
            <a:lvl1pPr marL="0" indent="0" algn="ctr">
              <a:buNone/>
              <a:defRPr sz="1050">
                <a:solidFill>
                  <a:schemeClr val="tx1"/>
                </a:solidFill>
              </a:defRPr>
            </a:lvl1pPr>
          </a:lstStyle>
          <a:p>
            <a:pPr lvl="0"/>
            <a:r>
              <a:rPr lang="en-US" noProof="0"/>
              <a:t>Icon</a:t>
            </a:r>
          </a:p>
        </p:txBody>
      </p:sp>
      <p:grpSp>
        <p:nvGrpSpPr>
          <p:cNvPr id="11" name="Group 10">
            <a:extLst>
              <a:ext uri="{FF2B5EF4-FFF2-40B4-BE49-F238E27FC236}">
                <a16:creationId xmlns:a16="http://schemas.microsoft.com/office/drawing/2014/main" id="{00AC1958-0DCB-4970-ADE3-E64DAAFC501D}"/>
              </a:ext>
            </a:extLst>
          </p:cNvPr>
          <p:cNvGrpSpPr/>
          <p:nvPr userDrawn="1"/>
        </p:nvGrpSpPr>
        <p:grpSpPr>
          <a:xfrm>
            <a:off x="0" y="4564859"/>
            <a:ext cx="9144000" cy="450731"/>
            <a:chOff x="0" y="6086479"/>
            <a:chExt cx="12192000" cy="600974"/>
          </a:xfrm>
        </p:grpSpPr>
        <p:sp>
          <p:nvSpPr>
            <p:cNvPr id="12" name="Rectangle 11">
              <a:extLst>
                <a:ext uri="{FF2B5EF4-FFF2-40B4-BE49-F238E27FC236}">
                  <a16:creationId xmlns:a16="http://schemas.microsoft.com/office/drawing/2014/main" id="{9E71A8D8-5A28-4968-9E80-110E9CB88F92}"/>
                </a:ext>
              </a:extLst>
            </p:cNvPr>
            <p:cNvSpPr/>
            <p:nvPr/>
          </p:nvSpPr>
          <p:spPr>
            <a:xfrm>
              <a:off x="0" y="6355760"/>
              <a:ext cx="12192000" cy="914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14" name="Oval 13">
              <a:extLst>
                <a:ext uri="{FF2B5EF4-FFF2-40B4-BE49-F238E27FC236}">
                  <a16:creationId xmlns:a16="http://schemas.microsoft.com/office/drawing/2014/main" id="{7239C02C-1FAD-4E73-AB32-5A30A946A447}"/>
                </a:ext>
              </a:extLst>
            </p:cNvPr>
            <p:cNvSpPr/>
            <p:nvPr/>
          </p:nvSpPr>
          <p:spPr>
            <a:xfrm>
              <a:off x="11091210" y="6086479"/>
              <a:ext cx="600974" cy="600974"/>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grpSp>
      <p:sp>
        <p:nvSpPr>
          <p:cNvPr id="15" name="Slide Number Placeholder 5">
            <a:extLst>
              <a:ext uri="{FF2B5EF4-FFF2-40B4-BE49-F238E27FC236}">
                <a16:creationId xmlns:a16="http://schemas.microsoft.com/office/drawing/2014/main" id="{FF40D550-A563-4E50-AEE9-6D9D19499F9F}"/>
              </a:ext>
            </a:extLst>
          </p:cNvPr>
          <p:cNvSpPr txBox="1">
            <a:spLocks/>
          </p:cNvSpPr>
          <p:nvPr userDrawn="1"/>
        </p:nvSpPr>
        <p:spPr>
          <a:xfrm>
            <a:off x="8318407" y="4642009"/>
            <a:ext cx="450731" cy="296432"/>
          </a:xfrm>
          <a:prstGeom prst="rect">
            <a:avLst/>
          </a:prstGeom>
        </p:spPr>
        <p:txBody>
          <a:bodyPr vert="horz" lIns="0" tIns="0" rIns="0" bIns="0" rtlCol="0" anchor="ctr"/>
          <a:lstStyle>
            <a:defPPr>
              <a:defRPr lang="en-US"/>
            </a:defPPr>
            <a:lvl1pPr marL="0" algn="r" defTabSz="914400" rtl="0" eaLnBrk="1" latinLnBrk="0" hangingPunct="1">
              <a:defRPr sz="11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47A4EEE-49CE-4F6C-BF32-B7FCC5EBBF45}" type="slidenum">
              <a:rPr lang="en-US" sz="900" noProof="0" smtClean="0">
                <a:solidFill>
                  <a:schemeClr val="bg1"/>
                </a:solidFill>
              </a:rPr>
              <a:pPr algn="ctr"/>
              <a:t>‹#›</a:t>
            </a:fld>
            <a:endParaRPr lang="en-US" sz="900" noProof="0">
              <a:solidFill>
                <a:schemeClr val="bg1"/>
              </a:solidFill>
            </a:endParaRPr>
          </a:p>
        </p:txBody>
      </p:sp>
    </p:spTree>
    <p:extLst>
      <p:ext uri="{BB962C8B-B14F-4D97-AF65-F5344CB8AC3E}">
        <p14:creationId xmlns:p14="http://schemas.microsoft.com/office/powerpoint/2010/main" val="3484039965"/>
      </p:ext>
    </p:extLst>
  </p:cSld>
  <p:clrMapOvr>
    <a:masterClrMapping/>
  </p:clrMapOvr>
</p:sldLayout>
</file>

<file path=ppt/slideLayouts/slideLayout26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58FCDE-8F3F-4E83-B550-DF944B424F78}"/>
              </a:ext>
            </a:extLst>
          </p:cNvPr>
          <p:cNvSpPr>
            <a:spLocks noGrp="1"/>
          </p:cNvSpPr>
          <p:nvPr>
            <p:ph type="title"/>
          </p:nvPr>
        </p:nvSpPr>
        <p:spPr>
          <a:xfrm>
            <a:off x="474890" y="418080"/>
            <a:ext cx="8111898" cy="623248"/>
          </a:xfrm>
        </p:spPr>
        <p:txBody>
          <a:bodyPr vert="horz" wrap="square" lIns="0" tIns="45720" rIns="91440" bIns="45720" rtlCol="0" anchor="t">
            <a:noAutofit/>
          </a:bodyPr>
          <a:lstStyle>
            <a:lvl1pPr>
              <a:defRPr lang="en-GB" sz="3300">
                <a:solidFill>
                  <a:schemeClr val="tx1"/>
                </a:solidFill>
                <a:latin typeface="Calibri" panose="020F0502020204030204" pitchFamily="34" charset="0"/>
                <a:cs typeface="Calibri" panose="020F0502020204030204" pitchFamily="34" charset="0"/>
              </a:defRPr>
            </a:lvl1pPr>
          </a:lstStyle>
          <a:p>
            <a:pPr lvl="0">
              <a:lnSpc>
                <a:spcPct val="100000"/>
              </a:lnSpc>
            </a:pPr>
            <a:r>
              <a:rPr lang="en-US" noProof="0"/>
              <a:t>Click to edit Master title style</a:t>
            </a:r>
          </a:p>
        </p:txBody>
      </p:sp>
      <p:grpSp>
        <p:nvGrpSpPr>
          <p:cNvPr id="4" name="Group 3">
            <a:extLst>
              <a:ext uri="{FF2B5EF4-FFF2-40B4-BE49-F238E27FC236}">
                <a16:creationId xmlns:a16="http://schemas.microsoft.com/office/drawing/2014/main" id="{859AE304-DA92-45D8-B258-61BEA6C99C0E}"/>
              </a:ext>
            </a:extLst>
          </p:cNvPr>
          <p:cNvGrpSpPr/>
          <p:nvPr userDrawn="1"/>
        </p:nvGrpSpPr>
        <p:grpSpPr>
          <a:xfrm>
            <a:off x="0" y="4564859"/>
            <a:ext cx="9144000" cy="450731"/>
            <a:chOff x="0" y="6086479"/>
            <a:chExt cx="12192000" cy="600974"/>
          </a:xfrm>
        </p:grpSpPr>
        <p:sp>
          <p:nvSpPr>
            <p:cNvPr id="5" name="Rectangle 4">
              <a:extLst>
                <a:ext uri="{FF2B5EF4-FFF2-40B4-BE49-F238E27FC236}">
                  <a16:creationId xmlns:a16="http://schemas.microsoft.com/office/drawing/2014/main" id="{6BF91D02-B4A9-4013-94B6-079A8D06DE11}"/>
                </a:ext>
              </a:extLst>
            </p:cNvPr>
            <p:cNvSpPr/>
            <p:nvPr/>
          </p:nvSpPr>
          <p:spPr>
            <a:xfrm>
              <a:off x="0" y="6355760"/>
              <a:ext cx="12192000" cy="914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7" name="Oval 6">
              <a:extLst>
                <a:ext uri="{FF2B5EF4-FFF2-40B4-BE49-F238E27FC236}">
                  <a16:creationId xmlns:a16="http://schemas.microsoft.com/office/drawing/2014/main" id="{74DAC864-782A-48D4-8E15-9B35C60421BB}"/>
                </a:ext>
              </a:extLst>
            </p:cNvPr>
            <p:cNvSpPr/>
            <p:nvPr/>
          </p:nvSpPr>
          <p:spPr>
            <a:xfrm>
              <a:off x="11091210" y="6086479"/>
              <a:ext cx="600974" cy="600974"/>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grpSp>
      <p:sp>
        <p:nvSpPr>
          <p:cNvPr id="8" name="Slide Number Placeholder 5">
            <a:extLst>
              <a:ext uri="{FF2B5EF4-FFF2-40B4-BE49-F238E27FC236}">
                <a16:creationId xmlns:a16="http://schemas.microsoft.com/office/drawing/2014/main" id="{73B7B0E2-E4FA-4B45-89A6-98E4C4DC1D24}"/>
              </a:ext>
            </a:extLst>
          </p:cNvPr>
          <p:cNvSpPr txBox="1">
            <a:spLocks/>
          </p:cNvSpPr>
          <p:nvPr userDrawn="1"/>
        </p:nvSpPr>
        <p:spPr>
          <a:xfrm>
            <a:off x="8318407" y="4642009"/>
            <a:ext cx="450731" cy="296432"/>
          </a:xfrm>
          <a:prstGeom prst="rect">
            <a:avLst/>
          </a:prstGeom>
        </p:spPr>
        <p:txBody>
          <a:bodyPr vert="horz" lIns="0" tIns="0" rIns="0" bIns="0" rtlCol="0" anchor="ctr"/>
          <a:lstStyle>
            <a:defPPr>
              <a:defRPr lang="en-US"/>
            </a:defPPr>
            <a:lvl1pPr marL="0" algn="r" defTabSz="914400" rtl="0" eaLnBrk="1" latinLnBrk="0" hangingPunct="1">
              <a:defRPr sz="11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47A4EEE-49CE-4F6C-BF32-B7FCC5EBBF45}" type="slidenum">
              <a:rPr lang="en-US" sz="900" noProof="0" smtClean="0">
                <a:solidFill>
                  <a:schemeClr val="bg1"/>
                </a:solidFill>
              </a:rPr>
              <a:pPr algn="ctr"/>
              <a:t>‹#›</a:t>
            </a:fld>
            <a:endParaRPr lang="en-US" sz="900" noProof="0">
              <a:solidFill>
                <a:schemeClr val="bg1"/>
              </a:solidFill>
            </a:endParaRPr>
          </a:p>
        </p:txBody>
      </p:sp>
    </p:spTree>
    <p:extLst>
      <p:ext uri="{BB962C8B-B14F-4D97-AF65-F5344CB8AC3E}">
        <p14:creationId xmlns:p14="http://schemas.microsoft.com/office/powerpoint/2010/main" val="1764165616"/>
      </p:ext>
    </p:extLst>
  </p:cSld>
  <p:clrMapOvr>
    <a:masterClrMapping/>
  </p:clrMapOvr>
</p:sldLayout>
</file>

<file path=ppt/slideLayouts/slideLayout263.xml><?xml version="1.0" encoding="utf-8"?>
<p:sldLayout xmlns:a="http://schemas.openxmlformats.org/drawingml/2006/main" xmlns:r="http://schemas.openxmlformats.org/officeDocument/2006/relationships" xmlns:p="http://schemas.openxmlformats.org/presentationml/2006/main" preserve="1" userDrawn="1">
  <p:cSld name="2 Images_Important Text 01">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D935D313-376E-4CA0-9732-D0CACCC07FAD}"/>
              </a:ext>
            </a:extLst>
          </p:cNvPr>
          <p:cNvSpPr>
            <a:spLocks noGrp="1"/>
          </p:cNvSpPr>
          <p:nvPr>
            <p:ph type="pic" sz="quarter" idx="13" hasCustomPrompt="1"/>
          </p:nvPr>
        </p:nvSpPr>
        <p:spPr>
          <a:xfrm>
            <a:off x="4848225" y="0"/>
            <a:ext cx="4295775" cy="5143500"/>
          </a:xfrm>
          <a:custGeom>
            <a:avLst/>
            <a:gdLst>
              <a:gd name="connsiteX0" fmla="*/ 1708150 w 5727700"/>
              <a:gd name="connsiteY0" fmla="*/ 0 h 6858000"/>
              <a:gd name="connsiteX1" fmla="*/ 5727700 w 5727700"/>
              <a:gd name="connsiteY1" fmla="*/ 0 h 6858000"/>
              <a:gd name="connsiteX2" fmla="*/ 5727700 w 5727700"/>
              <a:gd name="connsiteY2" fmla="*/ 6858000 h 6858000"/>
              <a:gd name="connsiteX3" fmla="*/ 0 w 5727700"/>
              <a:gd name="connsiteY3" fmla="*/ 6858000 h 6858000"/>
              <a:gd name="connsiteX4" fmla="*/ 0 w 5727700"/>
              <a:gd name="connsiteY4" fmla="*/ 68326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27700" h="6858000">
                <a:moveTo>
                  <a:pt x="1708150" y="0"/>
                </a:moveTo>
                <a:lnTo>
                  <a:pt x="5727700" y="0"/>
                </a:lnTo>
                <a:lnTo>
                  <a:pt x="5727700" y="6858000"/>
                </a:lnTo>
                <a:lnTo>
                  <a:pt x="0" y="6858000"/>
                </a:lnTo>
                <a:lnTo>
                  <a:pt x="0" y="6832600"/>
                </a:lnTo>
                <a:close/>
              </a:path>
            </a:pathLst>
          </a:custGeom>
        </p:spPr>
        <p:txBody>
          <a:bodyPr vert="horz" wrap="square" lIns="91440" tIns="45720" rIns="91440" bIns="45720" rtlCol="0" anchor="ctr" anchorCtr="1">
            <a:noAutofit/>
          </a:bodyPr>
          <a:lstStyle>
            <a:lvl1pPr marL="0" indent="0">
              <a:buNone/>
              <a:defRPr lang="en-GB" sz="1350"/>
            </a:lvl1pPr>
          </a:lstStyle>
          <a:p>
            <a:pPr marL="171450" lvl="0" indent="-171450" algn="ctr"/>
            <a:r>
              <a:rPr lang="en-US" noProof="0"/>
              <a:t>Insert Image</a:t>
            </a:r>
          </a:p>
        </p:txBody>
      </p:sp>
      <p:sp>
        <p:nvSpPr>
          <p:cNvPr id="12" name="Picture Placeholder 11">
            <a:extLst>
              <a:ext uri="{FF2B5EF4-FFF2-40B4-BE49-F238E27FC236}">
                <a16:creationId xmlns:a16="http://schemas.microsoft.com/office/drawing/2014/main" id="{83A2DEF1-03FF-475D-994A-6FC6FB1414FB}"/>
              </a:ext>
            </a:extLst>
          </p:cNvPr>
          <p:cNvSpPr>
            <a:spLocks noGrp="1"/>
          </p:cNvSpPr>
          <p:nvPr>
            <p:ph type="pic" sz="quarter" idx="12" hasCustomPrompt="1"/>
          </p:nvPr>
        </p:nvSpPr>
        <p:spPr>
          <a:xfrm>
            <a:off x="0" y="0"/>
            <a:ext cx="6065478" cy="5143500"/>
          </a:xfrm>
          <a:custGeom>
            <a:avLst/>
            <a:gdLst>
              <a:gd name="connsiteX0" fmla="*/ 0 w 8087304"/>
              <a:gd name="connsiteY0" fmla="*/ 0 h 6858000"/>
              <a:gd name="connsiteX1" fmla="*/ 8087304 w 8087304"/>
              <a:gd name="connsiteY1" fmla="*/ 0 h 6858000"/>
              <a:gd name="connsiteX2" fmla="*/ 8087304 w 8087304"/>
              <a:gd name="connsiteY2" fmla="*/ 7620 h 6858000"/>
              <a:gd name="connsiteX3" fmla="*/ 6368365 w 8087304"/>
              <a:gd name="connsiteY3" fmla="*/ 6858000 h 6858000"/>
              <a:gd name="connsiteX4" fmla="*/ 0 w 8087304"/>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87304" h="6858000">
                <a:moveTo>
                  <a:pt x="0" y="0"/>
                </a:moveTo>
                <a:lnTo>
                  <a:pt x="8087304" y="0"/>
                </a:lnTo>
                <a:lnTo>
                  <a:pt x="8087304" y="7620"/>
                </a:lnTo>
                <a:lnTo>
                  <a:pt x="6368365" y="6858000"/>
                </a:lnTo>
                <a:lnTo>
                  <a:pt x="0" y="6858000"/>
                </a:lnTo>
                <a:close/>
              </a:path>
            </a:pathLst>
          </a:custGeom>
        </p:spPr>
        <p:txBody>
          <a:bodyPr wrap="square" anchor="ctr" anchorCtr="1">
            <a:noAutofit/>
          </a:bodyPr>
          <a:lstStyle>
            <a:lvl1pPr marL="0" marR="0" indent="0" algn="ctr" defTabSz="685800" rtl="0" eaLnBrk="1" fontAlgn="auto" latinLnBrk="0" hangingPunct="1">
              <a:lnSpc>
                <a:spcPct val="90000"/>
              </a:lnSpc>
              <a:spcBef>
                <a:spcPts val="750"/>
              </a:spcBef>
              <a:spcAft>
                <a:spcPts val="0"/>
              </a:spcAft>
              <a:buClrTx/>
              <a:buSzTx/>
              <a:buFont typeface="Arial" panose="020B0604020202020204" pitchFamily="34" charset="0"/>
              <a:buNone/>
              <a:tabLst/>
              <a:defRPr sz="1350"/>
            </a:lvl1pPr>
          </a:lstStyle>
          <a:p>
            <a:pPr marL="214313" marR="0" lvl="0" indent="-214313" algn="ctr" defTabSz="685800" rtl="0" eaLnBrk="1" fontAlgn="auto" latinLnBrk="0" hangingPunct="1">
              <a:lnSpc>
                <a:spcPct val="90000"/>
              </a:lnSpc>
              <a:spcBef>
                <a:spcPts val="750"/>
              </a:spcBef>
              <a:spcAft>
                <a:spcPts val="0"/>
              </a:spcAft>
              <a:buClrTx/>
              <a:buSzTx/>
              <a:tabLst/>
              <a:defRPr/>
            </a:pPr>
            <a:r>
              <a:rPr lang="en-US" noProof="0"/>
              <a:t>Insert Image</a:t>
            </a:r>
          </a:p>
        </p:txBody>
      </p:sp>
      <p:sp>
        <p:nvSpPr>
          <p:cNvPr id="13" name="Text Placeholder 12">
            <a:extLst>
              <a:ext uri="{FF2B5EF4-FFF2-40B4-BE49-F238E27FC236}">
                <a16:creationId xmlns:a16="http://schemas.microsoft.com/office/drawing/2014/main" id="{B48BA177-B717-42B2-884C-04576C20342D}"/>
              </a:ext>
            </a:extLst>
          </p:cNvPr>
          <p:cNvSpPr>
            <a:spLocks noGrp="1"/>
          </p:cNvSpPr>
          <p:nvPr>
            <p:ph type="body" sz="quarter" idx="11"/>
          </p:nvPr>
        </p:nvSpPr>
        <p:spPr>
          <a:xfrm>
            <a:off x="589189" y="3785330"/>
            <a:ext cx="3754211" cy="754380"/>
          </a:xfrm>
        </p:spPr>
        <p:txBody>
          <a:bodyPr vert="horz" wrap="square" lIns="0" tIns="45720" rIns="0" bIns="45720" rtlCol="0" anchor="t">
            <a:noAutofit/>
          </a:bodyPr>
          <a:lstStyle>
            <a:lvl1pPr marL="0" indent="0">
              <a:buNone/>
              <a:defRPr lang="en-US" sz="2100" dirty="0" smtClean="0">
                <a:solidFill>
                  <a:schemeClr val="tx1"/>
                </a:solidFill>
                <a:latin typeface="+mn-lt"/>
                <a:ea typeface="+mj-ea"/>
                <a:cs typeface="+mj-cs"/>
              </a:defRPr>
            </a:lvl1pPr>
          </a:lstStyle>
          <a:p>
            <a:pPr marL="42863" lvl="0" indent="-214313">
              <a:lnSpc>
                <a:spcPct val="100000"/>
              </a:lnSpc>
              <a:spcBef>
                <a:spcPct val="0"/>
              </a:spcBef>
            </a:pPr>
            <a:r>
              <a:rPr lang="en-US" noProof="0"/>
              <a:t>Click to edit Master text styles</a:t>
            </a:r>
          </a:p>
        </p:txBody>
      </p:sp>
      <p:sp>
        <p:nvSpPr>
          <p:cNvPr id="2" name="Title 1">
            <a:extLst>
              <a:ext uri="{FF2B5EF4-FFF2-40B4-BE49-F238E27FC236}">
                <a16:creationId xmlns:a16="http://schemas.microsoft.com/office/drawing/2014/main" id="{2558FCDE-8F3F-4E83-B550-DF944B424F78}"/>
              </a:ext>
            </a:extLst>
          </p:cNvPr>
          <p:cNvSpPr>
            <a:spLocks noGrp="1"/>
          </p:cNvSpPr>
          <p:nvPr>
            <p:ph type="title"/>
          </p:nvPr>
        </p:nvSpPr>
        <p:spPr>
          <a:xfrm>
            <a:off x="589189" y="3061101"/>
            <a:ext cx="3754211" cy="617220"/>
          </a:xfrm>
        </p:spPr>
        <p:txBody>
          <a:bodyPr vert="horz" wrap="square" lIns="0" tIns="45720" rIns="91440" bIns="45720" rtlCol="0" anchor="t">
            <a:noAutofit/>
          </a:bodyPr>
          <a:lstStyle>
            <a:lvl1pPr marL="0" indent="0">
              <a:buFont typeface="Arial" panose="020B0604020202020204" pitchFamily="34" charset="0"/>
              <a:buNone/>
              <a:defRPr lang="en-GB" sz="2700" dirty="0">
                <a:solidFill>
                  <a:schemeClr val="tx1"/>
                </a:solidFill>
                <a:latin typeface="+mj-lt"/>
              </a:defRPr>
            </a:lvl1pPr>
          </a:lstStyle>
          <a:p>
            <a:pPr marL="0" lvl="0">
              <a:lnSpc>
                <a:spcPct val="100000"/>
              </a:lnSpc>
            </a:pPr>
            <a:r>
              <a:rPr lang="en-US" noProof="0"/>
              <a:t>Click to edit Master title style</a:t>
            </a:r>
          </a:p>
        </p:txBody>
      </p:sp>
      <p:sp>
        <p:nvSpPr>
          <p:cNvPr id="20" name="Slide Number Placeholder 7">
            <a:extLst>
              <a:ext uri="{FF2B5EF4-FFF2-40B4-BE49-F238E27FC236}">
                <a16:creationId xmlns:a16="http://schemas.microsoft.com/office/drawing/2014/main" id="{1CEA3362-50AD-4D98-92C4-DA1D8C857A75}"/>
              </a:ext>
            </a:extLst>
          </p:cNvPr>
          <p:cNvSpPr>
            <a:spLocks noGrp="1"/>
          </p:cNvSpPr>
          <p:nvPr>
            <p:ph type="sldNum" sz="quarter" idx="4"/>
          </p:nvPr>
        </p:nvSpPr>
        <p:spPr>
          <a:xfrm>
            <a:off x="8318407" y="4642009"/>
            <a:ext cx="450731" cy="296432"/>
          </a:xfrm>
          <a:prstGeom prst="rect">
            <a:avLst/>
          </a:prstGeom>
        </p:spPr>
        <p:txBody>
          <a:bodyPr vert="horz" lIns="0" tIns="0" rIns="0" bIns="0" rtlCol="0" anchor="ctr"/>
          <a:lstStyle>
            <a:lvl1pPr>
              <a:defRPr lang="en-GB" sz="900" smtClean="0">
                <a:solidFill>
                  <a:schemeClr val="bg1"/>
                </a:solidFill>
              </a:defRPr>
            </a:lvl1pPr>
          </a:lstStyle>
          <a:p>
            <a:pPr algn="ctr"/>
            <a:fld id="{817179DE-9BF3-494C-804F-0C7C90AC8700}" type="slidenum">
              <a:rPr lang="en-US" noProof="0" smtClean="0"/>
              <a:pPr algn="ctr"/>
              <a:t>‹#›</a:t>
            </a:fld>
            <a:endParaRPr lang="en-US" noProof="0"/>
          </a:p>
        </p:txBody>
      </p:sp>
    </p:spTree>
    <p:extLst>
      <p:ext uri="{BB962C8B-B14F-4D97-AF65-F5344CB8AC3E}">
        <p14:creationId xmlns:p14="http://schemas.microsoft.com/office/powerpoint/2010/main" val="2032790673"/>
      </p:ext>
    </p:extLst>
  </p:cSld>
  <p:clrMapOvr>
    <a:masterClrMapping/>
  </p:clrMapOvr>
</p:sldLayout>
</file>

<file path=ppt/slideLayouts/slideLayout26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5F3686C7-DF83-47D9-A485-35F4F1D36A69}"/>
              </a:ext>
            </a:extLst>
          </p:cNvPr>
          <p:cNvGrpSpPr/>
          <p:nvPr userDrawn="1"/>
        </p:nvGrpSpPr>
        <p:grpSpPr>
          <a:xfrm>
            <a:off x="0" y="4564859"/>
            <a:ext cx="9144000" cy="450731"/>
            <a:chOff x="0" y="6086479"/>
            <a:chExt cx="12192000" cy="600974"/>
          </a:xfrm>
        </p:grpSpPr>
        <p:sp>
          <p:nvSpPr>
            <p:cNvPr id="4" name="Rectangle 3">
              <a:extLst>
                <a:ext uri="{FF2B5EF4-FFF2-40B4-BE49-F238E27FC236}">
                  <a16:creationId xmlns:a16="http://schemas.microsoft.com/office/drawing/2014/main" id="{790B36CF-9391-49E9-B599-8B724B6EF267}"/>
                </a:ext>
              </a:extLst>
            </p:cNvPr>
            <p:cNvSpPr/>
            <p:nvPr/>
          </p:nvSpPr>
          <p:spPr>
            <a:xfrm>
              <a:off x="0" y="6355760"/>
              <a:ext cx="12192000" cy="914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6" name="Oval 5">
              <a:extLst>
                <a:ext uri="{FF2B5EF4-FFF2-40B4-BE49-F238E27FC236}">
                  <a16:creationId xmlns:a16="http://schemas.microsoft.com/office/drawing/2014/main" id="{468CE156-5D60-42B0-A4F9-33FA85537807}"/>
                </a:ext>
              </a:extLst>
            </p:cNvPr>
            <p:cNvSpPr/>
            <p:nvPr/>
          </p:nvSpPr>
          <p:spPr>
            <a:xfrm>
              <a:off x="11091210" y="6086479"/>
              <a:ext cx="600974" cy="600974"/>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grpSp>
      <p:sp>
        <p:nvSpPr>
          <p:cNvPr id="5" name="Slide Number Placeholder 7">
            <a:extLst>
              <a:ext uri="{FF2B5EF4-FFF2-40B4-BE49-F238E27FC236}">
                <a16:creationId xmlns:a16="http://schemas.microsoft.com/office/drawing/2014/main" id="{9E4521A1-4C9D-4795-B551-D151E8856AAE}"/>
              </a:ext>
            </a:extLst>
          </p:cNvPr>
          <p:cNvSpPr>
            <a:spLocks noGrp="1"/>
          </p:cNvSpPr>
          <p:nvPr>
            <p:ph type="sldNum" sz="quarter" idx="4"/>
          </p:nvPr>
        </p:nvSpPr>
        <p:spPr>
          <a:xfrm>
            <a:off x="8318407" y="4642009"/>
            <a:ext cx="450731" cy="296432"/>
          </a:xfrm>
          <a:prstGeom prst="rect">
            <a:avLst/>
          </a:prstGeom>
        </p:spPr>
        <p:txBody>
          <a:bodyPr vert="horz" lIns="0" tIns="0" rIns="0" bIns="0" rtlCol="0" anchor="ctr"/>
          <a:lstStyle>
            <a:lvl1pPr>
              <a:defRPr lang="en-GB" sz="900" smtClean="0">
                <a:solidFill>
                  <a:schemeClr val="bg1"/>
                </a:solidFill>
              </a:defRPr>
            </a:lvl1pPr>
          </a:lstStyle>
          <a:p>
            <a:pPr algn="ctr"/>
            <a:fld id="{817179DE-9BF3-494C-804F-0C7C90AC8700}" type="slidenum">
              <a:rPr lang="en-US" noProof="0" smtClean="0"/>
              <a:pPr algn="ctr"/>
              <a:t>‹#›</a:t>
            </a:fld>
            <a:endParaRPr lang="en-US" noProof="0"/>
          </a:p>
        </p:txBody>
      </p:sp>
    </p:spTree>
    <p:extLst>
      <p:ext uri="{BB962C8B-B14F-4D97-AF65-F5344CB8AC3E}">
        <p14:creationId xmlns:p14="http://schemas.microsoft.com/office/powerpoint/2010/main" val="2869299907"/>
      </p:ext>
    </p:extLst>
  </p:cSld>
  <p:clrMapOvr>
    <a:masterClrMapping/>
  </p:clrMapOvr>
</p:sldLayout>
</file>

<file path=ppt/slideLayouts/slideLayout265.xml><?xml version="1.0" encoding="utf-8"?>
<p:sldLayout xmlns:a="http://schemas.openxmlformats.org/drawingml/2006/main" xmlns:r="http://schemas.openxmlformats.org/officeDocument/2006/relationships" xmlns:p="http://schemas.openxmlformats.org/presentationml/2006/main" preserve="1" userDrawn="1">
  <p:cSld name="Closing">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A46D6285-06A8-4297-915D-0A280359C280}"/>
              </a:ext>
            </a:extLst>
          </p:cNvPr>
          <p:cNvSpPr>
            <a:spLocks noGrp="1"/>
          </p:cNvSpPr>
          <p:nvPr>
            <p:ph type="pic" sz="quarter" idx="10" hasCustomPrompt="1"/>
          </p:nvPr>
        </p:nvSpPr>
        <p:spPr>
          <a:xfrm>
            <a:off x="1" y="0"/>
            <a:ext cx="9144000" cy="5143500"/>
          </a:xfrm>
        </p:spPr>
        <p:txBody>
          <a:bodyPr vert="horz" lIns="91440" tIns="45720" rIns="91440" bIns="45720" rtlCol="0" anchor="ctr" anchorCtr="1">
            <a:normAutofit/>
          </a:bodyPr>
          <a:lstStyle>
            <a:lvl1pPr>
              <a:defRPr lang="en-GB" sz="1800">
                <a:solidFill>
                  <a:schemeClr val="tx1"/>
                </a:solidFill>
              </a:defRPr>
            </a:lvl1pPr>
          </a:lstStyle>
          <a:p>
            <a:pPr marL="0" lvl="0" indent="0">
              <a:buNone/>
            </a:pPr>
            <a:r>
              <a:rPr lang="en-US" noProof="0"/>
              <a:t>Insert Image</a:t>
            </a:r>
          </a:p>
        </p:txBody>
      </p:sp>
      <p:sp>
        <p:nvSpPr>
          <p:cNvPr id="10" name="Title 1">
            <a:extLst>
              <a:ext uri="{FF2B5EF4-FFF2-40B4-BE49-F238E27FC236}">
                <a16:creationId xmlns:a16="http://schemas.microsoft.com/office/drawing/2014/main" id="{A75C086E-F523-4C77-938F-0DB6203DBC43}"/>
              </a:ext>
            </a:extLst>
          </p:cNvPr>
          <p:cNvSpPr>
            <a:spLocks noGrp="1"/>
          </p:cNvSpPr>
          <p:nvPr>
            <p:ph type="ctrTitle" hasCustomPrompt="1"/>
          </p:nvPr>
        </p:nvSpPr>
        <p:spPr>
          <a:xfrm>
            <a:off x="518311" y="1604772"/>
            <a:ext cx="4184246" cy="659946"/>
          </a:xfrm>
        </p:spPr>
        <p:txBody>
          <a:bodyPr vert="horz" lIns="91440" tIns="45720" rIns="91440" bIns="45720" rtlCol="0" anchor="ctr" anchorCtr="0">
            <a:noAutofit/>
          </a:bodyPr>
          <a:lstStyle>
            <a:lvl1pPr algn="l">
              <a:defRPr lang="en-GB" b="0" dirty="0">
                <a:solidFill>
                  <a:schemeClr val="bg1"/>
                </a:solidFill>
              </a:defRPr>
            </a:lvl1pPr>
          </a:lstStyle>
          <a:p>
            <a:pPr marL="0" lvl="0" algn="ctr"/>
            <a:r>
              <a:rPr lang="en-US" noProof="0"/>
              <a:t>TITLE</a:t>
            </a:r>
          </a:p>
        </p:txBody>
      </p:sp>
      <p:sp>
        <p:nvSpPr>
          <p:cNvPr id="17" name="Text Placeholder 4">
            <a:extLst>
              <a:ext uri="{FF2B5EF4-FFF2-40B4-BE49-F238E27FC236}">
                <a16:creationId xmlns:a16="http://schemas.microsoft.com/office/drawing/2014/main" id="{B293AB9F-7C1D-4A06-9F42-4FD67BF2739F}"/>
              </a:ext>
            </a:extLst>
          </p:cNvPr>
          <p:cNvSpPr>
            <a:spLocks noGrp="1"/>
          </p:cNvSpPr>
          <p:nvPr>
            <p:ph type="body" sz="quarter" idx="15" hasCustomPrompt="1"/>
          </p:nvPr>
        </p:nvSpPr>
        <p:spPr>
          <a:xfrm>
            <a:off x="1019306" y="2739823"/>
            <a:ext cx="2771405" cy="207749"/>
          </a:xfrm>
        </p:spPr>
        <p:txBody>
          <a:bodyPr lIns="0" anchor="ctr">
            <a:noAutofit/>
          </a:bodyPr>
          <a:lstStyle>
            <a:lvl1pPr marL="0" indent="0">
              <a:lnSpc>
                <a:spcPct val="100000"/>
              </a:lnSpc>
              <a:buNone/>
              <a:defRPr sz="1350" spc="0">
                <a:solidFill>
                  <a:schemeClr val="bg1"/>
                </a:solidFill>
              </a:defRPr>
            </a:lvl1pPr>
          </a:lstStyle>
          <a:p>
            <a:pPr lvl="0"/>
            <a:r>
              <a:rPr lang="en-US" noProof="0"/>
              <a:t>Name</a:t>
            </a:r>
          </a:p>
        </p:txBody>
      </p:sp>
      <p:sp>
        <p:nvSpPr>
          <p:cNvPr id="18" name="Text Placeholder 4">
            <a:extLst>
              <a:ext uri="{FF2B5EF4-FFF2-40B4-BE49-F238E27FC236}">
                <a16:creationId xmlns:a16="http://schemas.microsoft.com/office/drawing/2014/main" id="{224AF9FB-5C6E-4050-AE8D-3B218C0F1DAE}"/>
              </a:ext>
            </a:extLst>
          </p:cNvPr>
          <p:cNvSpPr>
            <a:spLocks noGrp="1"/>
          </p:cNvSpPr>
          <p:nvPr>
            <p:ph type="body" sz="quarter" idx="16" hasCustomPrompt="1"/>
          </p:nvPr>
        </p:nvSpPr>
        <p:spPr>
          <a:xfrm>
            <a:off x="1019306" y="3294114"/>
            <a:ext cx="2771405" cy="207749"/>
          </a:xfrm>
        </p:spPr>
        <p:txBody>
          <a:bodyPr lIns="0" anchor="ctr">
            <a:noAutofit/>
          </a:bodyPr>
          <a:lstStyle>
            <a:lvl1pPr marL="0" indent="0">
              <a:lnSpc>
                <a:spcPct val="100000"/>
              </a:lnSpc>
              <a:buNone/>
              <a:defRPr sz="1350" spc="0">
                <a:solidFill>
                  <a:schemeClr val="bg1"/>
                </a:solidFill>
              </a:defRPr>
            </a:lvl1pPr>
          </a:lstStyle>
          <a:p>
            <a:pPr lvl="0"/>
            <a:r>
              <a:rPr lang="en-US" noProof="0"/>
              <a:t>Phone</a:t>
            </a:r>
          </a:p>
        </p:txBody>
      </p:sp>
      <p:sp>
        <p:nvSpPr>
          <p:cNvPr id="19" name="Text Placeholder 4">
            <a:extLst>
              <a:ext uri="{FF2B5EF4-FFF2-40B4-BE49-F238E27FC236}">
                <a16:creationId xmlns:a16="http://schemas.microsoft.com/office/drawing/2014/main" id="{68A48B85-2E0B-42B6-AB4A-1302D3C828F5}"/>
              </a:ext>
            </a:extLst>
          </p:cNvPr>
          <p:cNvSpPr>
            <a:spLocks noGrp="1"/>
          </p:cNvSpPr>
          <p:nvPr>
            <p:ph type="body" sz="quarter" idx="17" hasCustomPrompt="1"/>
          </p:nvPr>
        </p:nvSpPr>
        <p:spPr>
          <a:xfrm>
            <a:off x="1019306" y="3848404"/>
            <a:ext cx="2771405" cy="207749"/>
          </a:xfrm>
        </p:spPr>
        <p:txBody>
          <a:bodyPr lIns="0" anchor="ctr">
            <a:noAutofit/>
          </a:bodyPr>
          <a:lstStyle>
            <a:lvl1pPr marL="0" indent="0">
              <a:lnSpc>
                <a:spcPct val="100000"/>
              </a:lnSpc>
              <a:buNone/>
              <a:defRPr sz="1350" spc="0">
                <a:solidFill>
                  <a:schemeClr val="bg1"/>
                </a:solidFill>
              </a:defRPr>
            </a:lvl1pPr>
          </a:lstStyle>
          <a:p>
            <a:pPr lvl="0"/>
            <a:r>
              <a:rPr lang="en-US" noProof="0"/>
              <a:t>Email</a:t>
            </a:r>
          </a:p>
        </p:txBody>
      </p:sp>
      <p:sp>
        <p:nvSpPr>
          <p:cNvPr id="20" name="Text Placeholder 4">
            <a:extLst>
              <a:ext uri="{FF2B5EF4-FFF2-40B4-BE49-F238E27FC236}">
                <a16:creationId xmlns:a16="http://schemas.microsoft.com/office/drawing/2014/main" id="{9244D33F-3A47-4DE3-8198-7AC5316E31E6}"/>
              </a:ext>
            </a:extLst>
          </p:cNvPr>
          <p:cNvSpPr>
            <a:spLocks noGrp="1"/>
          </p:cNvSpPr>
          <p:nvPr>
            <p:ph type="body" sz="quarter" idx="18" hasCustomPrompt="1"/>
          </p:nvPr>
        </p:nvSpPr>
        <p:spPr>
          <a:xfrm>
            <a:off x="1019306" y="4402694"/>
            <a:ext cx="2771405" cy="207749"/>
          </a:xfrm>
        </p:spPr>
        <p:txBody>
          <a:bodyPr lIns="0" anchor="ctr">
            <a:noAutofit/>
          </a:bodyPr>
          <a:lstStyle>
            <a:lvl1pPr marL="0" indent="0">
              <a:lnSpc>
                <a:spcPct val="100000"/>
              </a:lnSpc>
              <a:buNone/>
              <a:defRPr sz="1350" spc="0">
                <a:solidFill>
                  <a:schemeClr val="bg1"/>
                </a:solidFill>
              </a:defRPr>
            </a:lvl1pPr>
          </a:lstStyle>
          <a:p>
            <a:pPr lvl="0"/>
            <a:r>
              <a:rPr lang="en-US" noProof="0"/>
              <a:t>Website</a:t>
            </a:r>
          </a:p>
        </p:txBody>
      </p:sp>
      <p:sp>
        <p:nvSpPr>
          <p:cNvPr id="3" name="Content Placeholder 2">
            <a:extLst>
              <a:ext uri="{FF2B5EF4-FFF2-40B4-BE49-F238E27FC236}">
                <a16:creationId xmlns:a16="http://schemas.microsoft.com/office/drawing/2014/main" id="{8F220C8B-2E18-4D91-A806-6C7C3940B00F}"/>
              </a:ext>
            </a:extLst>
          </p:cNvPr>
          <p:cNvSpPr>
            <a:spLocks noGrp="1" noChangeAspect="1"/>
          </p:cNvSpPr>
          <p:nvPr>
            <p:ph sz="quarter" idx="19" hasCustomPrompt="1"/>
          </p:nvPr>
        </p:nvSpPr>
        <p:spPr>
          <a:xfrm>
            <a:off x="518310" y="3221808"/>
            <a:ext cx="352360" cy="352359"/>
          </a:xfrm>
          <a:prstGeom prst="ellipse">
            <a:avLst/>
          </a:prstGeom>
          <a:noFill/>
          <a:ln>
            <a:noFill/>
          </a:ln>
        </p:spPr>
        <p:txBody>
          <a:bodyPr lIns="0" tIns="0" rIns="0" bIns="0" anchor="ctr">
            <a:noAutofit/>
          </a:bodyPr>
          <a:lstStyle>
            <a:lvl1pPr marL="0" indent="0" algn="ctr">
              <a:buNone/>
              <a:defRPr sz="788"/>
            </a:lvl1pPr>
          </a:lstStyle>
          <a:p>
            <a:pPr lvl="0"/>
            <a:r>
              <a:rPr lang="en-US" noProof="0"/>
              <a:t>Icon</a:t>
            </a:r>
          </a:p>
        </p:txBody>
      </p:sp>
      <p:sp>
        <p:nvSpPr>
          <p:cNvPr id="28" name="Content Placeholder 2">
            <a:extLst>
              <a:ext uri="{FF2B5EF4-FFF2-40B4-BE49-F238E27FC236}">
                <a16:creationId xmlns:a16="http://schemas.microsoft.com/office/drawing/2014/main" id="{3D1C5933-D103-4989-B652-C7B692341BC3}"/>
              </a:ext>
            </a:extLst>
          </p:cNvPr>
          <p:cNvSpPr>
            <a:spLocks noGrp="1" noChangeAspect="1"/>
          </p:cNvSpPr>
          <p:nvPr>
            <p:ph sz="quarter" idx="20" hasCustomPrompt="1"/>
          </p:nvPr>
        </p:nvSpPr>
        <p:spPr>
          <a:xfrm>
            <a:off x="518310" y="3776099"/>
            <a:ext cx="352360" cy="352359"/>
          </a:xfrm>
          <a:prstGeom prst="ellipse">
            <a:avLst/>
          </a:prstGeom>
          <a:noFill/>
          <a:ln>
            <a:noFill/>
          </a:ln>
        </p:spPr>
        <p:txBody>
          <a:bodyPr lIns="0" tIns="0" rIns="0" bIns="0" anchor="ctr">
            <a:noAutofit/>
          </a:bodyPr>
          <a:lstStyle>
            <a:lvl1pPr marL="0" indent="0" algn="ctr">
              <a:buNone/>
              <a:defRPr sz="788"/>
            </a:lvl1pPr>
          </a:lstStyle>
          <a:p>
            <a:pPr lvl="0"/>
            <a:r>
              <a:rPr lang="en-US" noProof="0"/>
              <a:t>Icon</a:t>
            </a:r>
          </a:p>
        </p:txBody>
      </p:sp>
      <p:sp>
        <p:nvSpPr>
          <p:cNvPr id="29" name="Content Placeholder 2">
            <a:extLst>
              <a:ext uri="{FF2B5EF4-FFF2-40B4-BE49-F238E27FC236}">
                <a16:creationId xmlns:a16="http://schemas.microsoft.com/office/drawing/2014/main" id="{A80EBF65-A9A1-4724-B962-DB9B79A924AA}"/>
              </a:ext>
            </a:extLst>
          </p:cNvPr>
          <p:cNvSpPr>
            <a:spLocks noGrp="1" noChangeAspect="1"/>
          </p:cNvSpPr>
          <p:nvPr>
            <p:ph sz="quarter" idx="21" hasCustomPrompt="1"/>
          </p:nvPr>
        </p:nvSpPr>
        <p:spPr>
          <a:xfrm>
            <a:off x="518310" y="4330388"/>
            <a:ext cx="352360" cy="352359"/>
          </a:xfrm>
          <a:prstGeom prst="ellipse">
            <a:avLst/>
          </a:prstGeom>
          <a:noFill/>
          <a:ln>
            <a:noFill/>
          </a:ln>
        </p:spPr>
        <p:txBody>
          <a:bodyPr lIns="0" tIns="0" rIns="0" bIns="0" anchor="ctr">
            <a:noAutofit/>
          </a:bodyPr>
          <a:lstStyle>
            <a:lvl1pPr marL="0" indent="0" algn="ctr">
              <a:buNone/>
              <a:defRPr sz="788"/>
            </a:lvl1pPr>
          </a:lstStyle>
          <a:p>
            <a:pPr lvl="0"/>
            <a:r>
              <a:rPr lang="en-US" noProof="0"/>
              <a:t>Icon</a:t>
            </a:r>
          </a:p>
        </p:txBody>
      </p:sp>
      <p:sp>
        <p:nvSpPr>
          <p:cNvPr id="30" name="Content Placeholder 2">
            <a:extLst>
              <a:ext uri="{FF2B5EF4-FFF2-40B4-BE49-F238E27FC236}">
                <a16:creationId xmlns:a16="http://schemas.microsoft.com/office/drawing/2014/main" id="{06251342-E6E3-4C57-A0A9-C7BB3DCAE115}"/>
              </a:ext>
            </a:extLst>
          </p:cNvPr>
          <p:cNvSpPr>
            <a:spLocks noGrp="1" noChangeAspect="1"/>
          </p:cNvSpPr>
          <p:nvPr>
            <p:ph sz="quarter" idx="22" hasCustomPrompt="1"/>
          </p:nvPr>
        </p:nvSpPr>
        <p:spPr>
          <a:xfrm>
            <a:off x="518310" y="2667518"/>
            <a:ext cx="352360" cy="352359"/>
          </a:xfrm>
          <a:prstGeom prst="ellipse">
            <a:avLst/>
          </a:prstGeom>
          <a:noFill/>
          <a:ln>
            <a:noFill/>
          </a:ln>
        </p:spPr>
        <p:txBody>
          <a:bodyPr lIns="0" tIns="0" rIns="0" bIns="0" anchor="ctr">
            <a:noAutofit/>
          </a:bodyPr>
          <a:lstStyle>
            <a:lvl1pPr marL="0" indent="0" algn="ctr">
              <a:buNone/>
              <a:defRPr sz="788"/>
            </a:lvl1pPr>
          </a:lstStyle>
          <a:p>
            <a:pPr lvl="0"/>
            <a:r>
              <a:rPr lang="en-US" noProof="0"/>
              <a:t>Icon</a:t>
            </a:r>
          </a:p>
        </p:txBody>
      </p:sp>
    </p:spTree>
    <p:extLst>
      <p:ext uri="{BB962C8B-B14F-4D97-AF65-F5344CB8AC3E}">
        <p14:creationId xmlns:p14="http://schemas.microsoft.com/office/powerpoint/2010/main" val="293035140"/>
      </p:ext>
    </p:extLst>
  </p:cSld>
  <p:clrMapOvr>
    <a:masterClrMapping/>
  </p:clrMapOvr>
</p:sldLayout>
</file>

<file path=ppt/slideLayouts/slideLayout26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744DE2-A455-46F2-BE15-959050C87CE4}"/>
              </a:ext>
            </a:extLst>
          </p:cNvPr>
          <p:cNvSpPr>
            <a:spLocks noGrp="1"/>
          </p:cNvSpPr>
          <p:nvPr>
            <p:ph type="ctrTitle" hasCustomPrompt="1"/>
          </p:nvPr>
        </p:nvSpPr>
        <p:spPr>
          <a:xfrm>
            <a:off x="5455608" y="968829"/>
            <a:ext cx="3284982" cy="2708910"/>
          </a:xfrm>
        </p:spPr>
        <p:txBody>
          <a:bodyPr vert="horz" lIns="91440" tIns="45720" rIns="91440" bIns="45720" rtlCol="0" anchor="b" anchorCtr="1">
            <a:noAutofit/>
          </a:bodyPr>
          <a:lstStyle>
            <a:lvl1pPr>
              <a:defRPr lang="en-GB" dirty="0"/>
            </a:lvl1pPr>
          </a:lstStyle>
          <a:p>
            <a:pPr marL="0" lvl="0" algn="ctr"/>
            <a:r>
              <a:rPr lang="en-US" noProof="0"/>
              <a:t>TITLE</a:t>
            </a:r>
          </a:p>
        </p:txBody>
      </p:sp>
      <p:sp>
        <p:nvSpPr>
          <p:cNvPr id="3" name="Subtitle 2">
            <a:extLst>
              <a:ext uri="{FF2B5EF4-FFF2-40B4-BE49-F238E27FC236}">
                <a16:creationId xmlns:a16="http://schemas.microsoft.com/office/drawing/2014/main" id="{AC9DE4F3-CE8F-41A0-BFDE-76D0DF1DF432}"/>
              </a:ext>
            </a:extLst>
          </p:cNvPr>
          <p:cNvSpPr>
            <a:spLocks noGrp="1"/>
          </p:cNvSpPr>
          <p:nvPr>
            <p:ph type="subTitle" idx="1" hasCustomPrompt="1"/>
          </p:nvPr>
        </p:nvSpPr>
        <p:spPr>
          <a:xfrm>
            <a:off x="5541809" y="4044301"/>
            <a:ext cx="3134106" cy="390906"/>
          </a:xfrm>
        </p:spPr>
        <p:txBody>
          <a:bodyPr vert="horz" lIns="91440" tIns="45720" rIns="91440" bIns="45720" rtlCol="0" anchor="t">
            <a:noAutofit/>
          </a:bodyPr>
          <a:lstStyle>
            <a:lvl1pPr marL="0" indent="0" algn="ctr">
              <a:buNone/>
              <a:defRPr lang="en-US" sz="2100" dirty="0">
                <a:solidFill>
                  <a:srgbClr val="114263"/>
                </a:solidFill>
              </a:defRPr>
            </a:lvl1pPr>
          </a:lstStyle>
          <a:p>
            <a:pPr lvl="0"/>
            <a:r>
              <a:rPr lang="en-US" noProof="0"/>
              <a:t>Subtitle</a:t>
            </a:r>
          </a:p>
        </p:txBody>
      </p:sp>
      <p:grpSp>
        <p:nvGrpSpPr>
          <p:cNvPr id="6" name="Group 5">
            <a:extLst>
              <a:ext uri="{FF2B5EF4-FFF2-40B4-BE49-F238E27FC236}">
                <a16:creationId xmlns:a16="http://schemas.microsoft.com/office/drawing/2014/main" id="{EFDB39AB-B644-434A-9D55-AF3455D468E5}"/>
              </a:ext>
            </a:extLst>
          </p:cNvPr>
          <p:cNvGrpSpPr/>
          <p:nvPr userDrawn="1"/>
        </p:nvGrpSpPr>
        <p:grpSpPr>
          <a:xfrm>
            <a:off x="6855260" y="3790950"/>
            <a:ext cx="507206" cy="85725"/>
            <a:chOff x="9330846" y="5054600"/>
            <a:chExt cx="676275" cy="114300"/>
          </a:xfrm>
        </p:grpSpPr>
        <p:sp>
          <p:nvSpPr>
            <p:cNvPr id="7" name="Oval 6">
              <a:extLst>
                <a:ext uri="{FF2B5EF4-FFF2-40B4-BE49-F238E27FC236}">
                  <a16:creationId xmlns:a16="http://schemas.microsoft.com/office/drawing/2014/main" id="{BF14E129-1970-4994-89E5-F7A67128AFE3}"/>
                </a:ext>
              </a:extLst>
            </p:cNvPr>
            <p:cNvSpPr/>
            <p:nvPr/>
          </p:nvSpPr>
          <p:spPr>
            <a:xfrm>
              <a:off x="9330846" y="5054600"/>
              <a:ext cx="114300" cy="1143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8" name="Oval 7">
              <a:extLst>
                <a:ext uri="{FF2B5EF4-FFF2-40B4-BE49-F238E27FC236}">
                  <a16:creationId xmlns:a16="http://schemas.microsoft.com/office/drawing/2014/main" id="{593336FA-97B2-4528-88E8-5FF97F86E216}"/>
                </a:ext>
              </a:extLst>
            </p:cNvPr>
            <p:cNvSpPr/>
            <p:nvPr/>
          </p:nvSpPr>
          <p:spPr>
            <a:xfrm>
              <a:off x="9518171" y="5054600"/>
              <a:ext cx="114300" cy="1143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9" name="Oval 8">
              <a:extLst>
                <a:ext uri="{FF2B5EF4-FFF2-40B4-BE49-F238E27FC236}">
                  <a16:creationId xmlns:a16="http://schemas.microsoft.com/office/drawing/2014/main" id="{8A73C166-FCDF-40AE-8B0D-69C7E2C8573E}"/>
                </a:ext>
              </a:extLst>
            </p:cNvPr>
            <p:cNvSpPr/>
            <p:nvPr/>
          </p:nvSpPr>
          <p:spPr>
            <a:xfrm>
              <a:off x="9705496" y="5054600"/>
              <a:ext cx="114300" cy="1143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11" name="Oval 10">
              <a:extLst>
                <a:ext uri="{FF2B5EF4-FFF2-40B4-BE49-F238E27FC236}">
                  <a16:creationId xmlns:a16="http://schemas.microsoft.com/office/drawing/2014/main" id="{EF418119-E3DD-44B0-A4AF-F8A98EC5863B}"/>
                </a:ext>
              </a:extLst>
            </p:cNvPr>
            <p:cNvSpPr/>
            <p:nvPr/>
          </p:nvSpPr>
          <p:spPr>
            <a:xfrm>
              <a:off x="9892821" y="5054600"/>
              <a:ext cx="114300" cy="1143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grpSp>
      <p:sp>
        <p:nvSpPr>
          <p:cNvPr id="13" name="Freeform: Shape 12">
            <a:extLst>
              <a:ext uri="{FF2B5EF4-FFF2-40B4-BE49-F238E27FC236}">
                <a16:creationId xmlns:a16="http://schemas.microsoft.com/office/drawing/2014/main" id="{5BE10AC4-CBFC-4ECF-92D5-9CE1874F58D7}"/>
              </a:ext>
            </a:extLst>
          </p:cNvPr>
          <p:cNvSpPr/>
          <p:nvPr userDrawn="1"/>
        </p:nvSpPr>
        <p:spPr>
          <a:xfrm>
            <a:off x="0" y="0"/>
            <a:ext cx="6426724" cy="5143500"/>
          </a:xfrm>
          <a:custGeom>
            <a:avLst/>
            <a:gdLst>
              <a:gd name="connsiteX0" fmla="*/ 0 w 3522381"/>
              <a:gd name="connsiteY0" fmla="*/ 0 h 6858000"/>
              <a:gd name="connsiteX1" fmla="*/ 3522381 w 3522381"/>
              <a:gd name="connsiteY1" fmla="*/ 0 h 6858000"/>
              <a:gd name="connsiteX2" fmla="*/ 51547 w 3522381"/>
              <a:gd name="connsiteY2" fmla="*/ 6858000 h 6858000"/>
              <a:gd name="connsiteX3" fmla="*/ 0 w 352238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522381" h="6858000">
                <a:moveTo>
                  <a:pt x="0" y="0"/>
                </a:moveTo>
                <a:lnTo>
                  <a:pt x="3522381" y="0"/>
                </a:lnTo>
                <a:lnTo>
                  <a:pt x="51547" y="6858000"/>
                </a:lnTo>
                <a:lnTo>
                  <a:pt x="0" y="6858000"/>
                </a:lnTo>
                <a:close/>
              </a:path>
            </a:pathLst>
          </a:custGeom>
          <a:solidFill>
            <a:schemeClr val="bg1">
              <a:lumMod val="95000"/>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50" noProof="0"/>
          </a:p>
        </p:txBody>
      </p:sp>
    </p:spTree>
    <p:extLst>
      <p:ext uri="{BB962C8B-B14F-4D97-AF65-F5344CB8AC3E}">
        <p14:creationId xmlns:p14="http://schemas.microsoft.com/office/powerpoint/2010/main" val="9904540"/>
      </p:ext>
    </p:extLst>
  </p:cSld>
  <p:clrMapOvr>
    <a:masterClrMapping/>
  </p:clrMapOvr>
</p:sldLayout>
</file>

<file path=ppt/slideLayouts/slideLayout267.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B305EBB3-0F16-4B63-82ED-191AB224B8E2}"/>
              </a:ext>
            </a:extLst>
          </p:cNvPr>
          <p:cNvSpPr/>
          <p:nvPr userDrawn="1"/>
        </p:nvSpPr>
        <p:spPr>
          <a:xfrm>
            <a:off x="3251108" y="0"/>
            <a:ext cx="2641786" cy="5143500"/>
          </a:xfrm>
          <a:custGeom>
            <a:avLst/>
            <a:gdLst>
              <a:gd name="connsiteX0" fmla="*/ 0 w 3522381"/>
              <a:gd name="connsiteY0" fmla="*/ 0 h 6858000"/>
              <a:gd name="connsiteX1" fmla="*/ 3522381 w 3522381"/>
              <a:gd name="connsiteY1" fmla="*/ 0 h 6858000"/>
              <a:gd name="connsiteX2" fmla="*/ 51547 w 3522381"/>
              <a:gd name="connsiteY2" fmla="*/ 6858000 h 6858000"/>
              <a:gd name="connsiteX3" fmla="*/ 0 w 352238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522381" h="6858000">
                <a:moveTo>
                  <a:pt x="0" y="0"/>
                </a:moveTo>
                <a:lnTo>
                  <a:pt x="3522381" y="0"/>
                </a:lnTo>
                <a:lnTo>
                  <a:pt x="51547" y="6858000"/>
                </a:lnTo>
                <a:lnTo>
                  <a:pt x="0" y="6858000"/>
                </a:lnTo>
                <a:close/>
              </a:path>
            </a:pathLst>
          </a:custGeom>
          <a:solidFill>
            <a:schemeClr val="bg1">
              <a:lumMod val="95000"/>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50" noProof="0"/>
          </a:p>
        </p:txBody>
      </p:sp>
      <p:sp>
        <p:nvSpPr>
          <p:cNvPr id="2" name="Title 1">
            <a:extLst>
              <a:ext uri="{FF2B5EF4-FFF2-40B4-BE49-F238E27FC236}">
                <a16:creationId xmlns:a16="http://schemas.microsoft.com/office/drawing/2014/main" id="{C1744DE2-A455-46F2-BE15-959050C87CE4}"/>
              </a:ext>
            </a:extLst>
          </p:cNvPr>
          <p:cNvSpPr>
            <a:spLocks noGrp="1"/>
          </p:cNvSpPr>
          <p:nvPr>
            <p:ph type="ctrTitle" hasCustomPrompt="1"/>
          </p:nvPr>
        </p:nvSpPr>
        <p:spPr>
          <a:xfrm>
            <a:off x="5455608" y="968829"/>
            <a:ext cx="3284982" cy="2708910"/>
          </a:xfrm>
        </p:spPr>
        <p:txBody>
          <a:bodyPr vert="horz" lIns="91440" tIns="45720" rIns="91440" bIns="45720" rtlCol="0" anchor="b" anchorCtr="1">
            <a:noAutofit/>
          </a:bodyPr>
          <a:lstStyle>
            <a:lvl1pPr>
              <a:defRPr lang="en-GB" dirty="0"/>
            </a:lvl1pPr>
          </a:lstStyle>
          <a:p>
            <a:pPr marL="0" lvl="0" algn="ctr"/>
            <a:r>
              <a:rPr lang="en-US" noProof="0"/>
              <a:t>TITLE</a:t>
            </a:r>
          </a:p>
        </p:txBody>
      </p:sp>
      <p:sp>
        <p:nvSpPr>
          <p:cNvPr id="3" name="Subtitle 2">
            <a:extLst>
              <a:ext uri="{FF2B5EF4-FFF2-40B4-BE49-F238E27FC236}">
                <a16:creationId xmlns:a16="http://schemas.microsoft.com/office/drawing/2014/main" id="{AC9DE4F3-CE8F-41A0-BFDE-76D0DF1DF432}"/>
              </a:ext>
            </a:extLst>
          </p:cNvPr>
          <p:cNvSpPr>
            <a:spLocks noGrp="1"/>
          </p:cNvSpPr>
          <p:nvPr>
            <p:ph type="subTitle" idx="1" hasCustomPrompt="1"/>
          </p:nvPr>
        </p:nvSpPr>
        <p:spPr>
          <a:xfrm>
            <a:off x="5541809" y="4044301"/>
            <a:ext cx="3134106" cy="390906"/>
          </a:xfrm>
        </p:spPr>
        <p:txBody>
          <a:bodyPr vert="horz" lIns="91440" tIns="45720" rIns="91440" bIns="45720" rtlCol="0" anchor="t">
            <a:noAutofit/>
          </a:bodyPr>
          <a:lstStyle>
            <a:lvl1pPr marL="0" indent="0" algn="ctr">
              <a:buNone/>
              <a:defRPr lang="en-US" sz="2100" dirty="0">
                <a:solidFill>
                  <a:srgbClr val="114263"/>
                </a:solidFill>
              </a:defRPr>
            </a:lvl1pPr>
          </a:lstStyle>
          <a:p>
            <a:pPr lvl="0"/>
            <a:r>
              <a:rPr lang="en-US" noProof="0"/>
              <a:t>Subtitle</a:t>
            </a:r>
          </a:p>
        </p:txBody>
      </p:sp>
      <p:grpSp>
        <p:nvGrpSpPr>
          <p:cNvPr id="6" name="Group 5">
            <a:extLst>
              <a:ext uri="{FF2B5EF4-FFF2-40B4-BE49-F238E27FC236}">
                <a16:creationId xmlns:a16="http://schemas.microsoft.com/office/drawing/2014/main" id="{EFDB39AB-B644-434A-9D55-AF3455D468E5}"/>
              </a:ext>
            </a:extLst>
          </p:cNvPr>
          <p:cNvGrpSpPr/>
          <p:nvPr userDrawn="1"/>
        </p:nvGrpSpPr>
        <p:grpSpPr>
          <a:xfrm>
            <a:off x="6855260" y="3790950"/>
            <a:ext cx="507206" cy="85725"/>
            <a:chOff x="9330846" y="5054600"/>
            <a:chExt cx="676275" cy="114300"/>
          </a:xfrm>
        </p:grpSpPr>
        <p:sp>
          <p:nvSpPr>
            <p:cNvPr id="7" name="Oval 6">
              <a:extLst>
                <a:ext uri="{FF2B5EF4-FFF2-40B4-BE49-F238E27FC236}">
                  <a16:creationId xmlns:a16="http://schemas.microsoft.com/office/drawing/2014/main" id="{BF14E129-1970-4994-89E5-F7A67128AFE3}"/>
                </a:ext>
              </a:extLst>
            </p:cNvPr>
            <p:cNvSpPr/>
            <p:nvPr/>
          </p:nvSpPr>
          <p:spPr>
            <a:xfrm>
              <a:off x="9330846" y="5054600"/>
              <a:ext cx="114300" cy="1143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8" name="Oval 7">
              <a:extLst>
                <a:ext uri="{FF2B5EF4-FFF2-40B4-BE49-F238E27FC236}">
                  <a16:creationId xmlns:a16="http://schemas.microsoft.com/office/drawing/2014/main" id="{593336FA-97B2-4528-88E8-5FF97F86E216}"/>
                </a:ext>
              </a:extLst>
            </p:cNvPr>
            <p:cNvSpPr/>
            <p:nvPr/>
          </p:nvSpPr>
          <p:spPr>
            <a:xfrm>
              <a:off x="9518171" y="5054600"/>
              <a:ext cx="114300" cy="1143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9" name="Oval 8">
              <a:extLst>
                <a:ext uri="{FF2B5EF4-FFF2-40B4-BE49-F238E27FC236}">
                  <a16:creationId xmlns:a16="http://schemas.microsoft.com/office/drawing/2014/main" id="{8A73C166-FCDF-40AE-8B0D-69C7E2C8573E}"/>
                </a:ext>
              </a:extLst>
            </p:cNvPr>
            <p:cNvSpPr/>
            <p:nvPr/>
          </p:nvSpPr>
          <p:spPr>
            <a:xfrm>
              <a:off x="9705496" y="5054600"/>
              <a:ext cx="114300" cy="1143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11" name="Oval 10">
              <a:extLst>
                <a:ext uri="{FF2B5EF4-FFF2-40B4-BE49-F238E27FC236}">
                  <a16:creationId xmlns:a16="http://schemas.microsoft.com/office/drawing/2014/main" id="{EF418119-E3DD-44B0-A4AF-F8A98EC5863B}"/>
                </a:ext>
              </a:extLst>
            </p:cNvPr>
            <p:cNvSpPr/>
            <p:nvPr/>
          </p:nvSpPr>
          <p:spPr>
            <a:xfrm>
              <a:off x="9892821" y="5054600"/>
              <a:ext cx="114300" cy="1143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grpSp>
    </p:spTree>
    <p:extLst>
      <p:ext uri="{BB962C8B-B14F-4D97-AF65-F5344CB8AC3E}">
        <p14:creationId xmlns:p14="http://schemas.microsoft.com/office/powerpoint/2010/main" val="1077702717"/>
      </p:ext>
    </p:extLst>
  </p:cSld>
  <p:clrMapOvr>
    <a:masterClrMapping/>
  </p:clrMapOvr>
</p:sldLayout>
</file>

<file path=ppt/slideLayouts/slideLayout26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58FCDE-8F3F-4E83-B550-DF944B424F78}"/>
              </a:ext>
            </a:extLst>
          </p:cNvPr>
          <p:cNvSpPr>
            <a:spLocks noGrp="1"/>
          </p:cNvSpPr>
          <p:nvPr>
            <p:ph type="title"/>
          </p:nvPr>
        </p:nvSpPr>
        <p:spPr>
          <a:xfrm>
            <a:off x="474890" y="418080"/>
            <a:ext cx="8111898" cy="623248"/>
          </a:xfrm>
        </p:spPr>
        <p:txBody>
          <a:bodyPr vert="horz" wrap="square" lIns="0" tIns="45720" rIns="91440" bIns="45720" rtlCol="0" anchor="t">
            <a:noAutofit/>
          </a:bodyPr>
          <a:lstStyle>
            <a:lvl1pPr>
              <a:defRPr lang="en-GB" sz="3300">
                <a:solidFill>
                  <a:schemeClr val="tx1"/>
                </a:solidFill>
                <a:latin typeface="Calibri" panose="020F0502020204030204" pitchFamily="34" charset="0"/>
                <a:cs typeface="Calibri" panose="020F0502020204030204" pitchFamily="34" charset="0"/>
              </a:defRPr>
            </a:lvl1pPr>
          </a:lstStyle>
          <a:p>
            <a:pPr lvl="0">
              <a:lnSpc>
                <a:spcPct val="100000"/>
              </a:lnSpc>
            </a:pPr>
            <a:r>
              <a:rPr lang="en-US" noProof="0"/>
              <a:t>Click to edit Master title style</a:t>
            </a:r>
          </a:p>
        </p:txBody>
      </p:sp>
      <p:grpSp>
        <p:nvGrpSpPr>
          <p:cNvPr id="4" name="Group 3">
            <a:extLst>
              <a:ext uri="{FF2B5EF4-FFF2-40B4-BE49-F238E27FC236}">
                <a16:creationId xmlns:a16="http://schemas.microsoft.com/office/drawing/2014/main" id="{859AE304-DA92-45D8-B258-61BEA6C99C0E}"/>
              </a:ext>
            </a:extLst>
          </p:cNvPr>
          <p:cNvGrpSpPr/>
          <p:nvPr userDrawn="1"/>
        </p:nvGrpSpPr>
        <p:grpSpPr>
          <a:xfrm>
            <a:off x="0" y="4564859"/>
            <a:ext cx="9144000" cy="450731"/>
            <a:chOff x="0" y="6086479"/>
            <a:chExt cx="12192000" cy="600974"/>
          </a:xfrm>
        </p:grpSpPr>
        <p:sp>
          <p:nvSpPr>
            <p:cNvPr id="5" name="Rectangle 4">
              <a:extLst>
                <a:ext uri="{FF2B5EF4-FFF2-40B4-BE49-F238E27FC236}">
                  <a16:creationId xmlns:a16="http://schemas.microsoft.com/office/drawing/2014/main" id="{6BF91D02-B4A9-4013-94B6-079A8D06DE11}"/>
                </a:ext>
              </a:extLst>
            </p:cNvPr>
            <p:cNvSpPr/>
            <p:nvPr/>
          </p:nvSpPr>
          <p:spPr>
            <a:xfrm>
              <a:off x="0" y="6355760"/>
              <a:ext cx="12192000" cy="914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7" name="Oval 6">
              <a:extLst>
                <a:ext uri="{FF2B5EF4-FFF2-40B4-BE49-F238E27FC236}">
                  <a16:creationId xmlns:a16="http://schemas.microsoft.com/office/drawing/2014/main" id="{74DAC864-782A-48D4-8E15-9B35C60421BB}"/>
                </a:ext>
              </a:extLst>
            </p:cNvPr>
            <p:cNvSpPr/>
            <p:nvPr/>
          </p:nvSpPr>
          <p:spPr>
            <a:xfrm>
              <a:off x="11091210" y="6086479"/>
              <a:ext cx="600974" cy="600974"/>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grpSp>
      <p:sp>
        <p:nvSpPr>
          <p:cNvPr id="8" name="Slide Number Placeholder 5">
            <a:extLst>
              <a:ext uri="{FF2B5EF4-FFF2-40B4-BE49-F238E27FC236}">
                <a16:creationId xmlns:a16="http://schemas.microsoft.com/office/drawing/2014/main" id="{73B7B0E2-E4FA-4B45-89A6-98E4C4DC1D24}"/>
              </a:ext>
            </a:extLst>
          </p:cNvPr>
          <p:cNvSpPr txBox="1">
            <a:spLocks/>
          </p:cNvSpPr>
          <p:nvPr userDrawn="1"/>
        </p:nvSpPr>
        <p:spPr>
          <a:xfrm>
            <a:off x="8318407" y="4642009"/>
            <a:ext cx="450731" cy="296432"/>
          </a:xfrm>
          <a:prstGeom prst="rect">
            <a:avLst/>
          </a:prstGeom>
        </p:spPr>
        <p:txBody>
          <a:bodyPr vert="horz" lIns="0" tIns="0" rIns="0" bIns="0" rtlCol="0" anchor="ctr"/>
          <a:lstStyle>
            <a:defPPr>
              <a:defRPr lang="en-US"/>
            </a:defPPr>
            <a:lvl1pPr marL="0" algn="r" defTabSz="914400" rtl="0" eaLnBrk="1" latinLnBrk="0" hangingPunct="1">
              <a:defRPr sz="11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47A4EEE-49CE-4F6C-BF32-B7FCC5EBBF45}" type="slidenum">
              <a:rPr lang="en-US" sz="900" noProof="0" smtClean="0">
                <a:solidFill>
                  <a:schemeClr val="bg1"/>
                </a:solidFill>
              </a:rPr>
              <a:pPr algn="ctr"/>
              <a:t>‹#›</a:t>
            </a:fld>
            <a:endParaRPr lang="en-US" sz="900" noProof="0">
              <a:solidFill>
                <a:schemeClr val="bg1"/>
              </a:solidFill>
            </a:endParaRPr>
          </a:p>
        </p:txBody>
      </p:sp>
      <p:sp>
        <p:nvSpPr>
          <p:cNvPr id="9" name="Content Placeholder 2">
            <a:extLst>
              <a:ext uri="{FF2B5EF4-FFF2-40B4-BE49-F238E27FC236}">
                <a16:creationId xmlns:a16="http://schemas.microsoft.com/office/drawing/2014/main" id="{C7BBA6D3-FEB9-412B-8FBB-095FC3A60ABF}"/>
              </a:ext>
            </a:extLst>
          </p:cNvPr>
          <p:cNvSpPr>
            <a:spLocks noGrp="1"/>
          </p:cNvSpPr>
          <p:nvPr>
            <p:ph idx="1"/>
          </p:nvPr>
        </p:nvSpPr>
        <p:spPr>
          <a:xfrm>
            <a:off x="474890" y="1369219"/>
            <a:ext cx="8111898" cy="3263504"/>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1313011835"/>
      </p:ext>
    </p:extLst>
  </p:cSld>
  <p:clrMapOvr>
    <a:masterClrMapping/>
  </p:clrMapOvr>
</p:sldLayout>
</file>

<file path=ppt/slideLayouts/slideLayout26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58FCDE-8F3F-4E83-B550-DF944B424F78}"/>
              </a:ext>
            </a:extLst>
          </p:cNvPr>
          <p:cNvSpPr>
            <a:spLocks noGrp="1"/>
          </p:cNvSpPr>
          <p:nvPr>
            <p:ph type="title"/>
          </p:nvPr>
        </p:nvSpPr>
        <p:spPr>
          <a:xfrm>
            <a:off x="474890" y="418080"/>
            <a:ext cx="8111898" cy="623248"/>
          </a:xfrm>
        </p:spPr>
        <p:txBody>
          <a:bodyPr vert="horz" wrap="square" lIns="0" tIns="45720" rIns="91440" bIns="45720" rtlCol="0" anchor="t">
            <a:noAutofit/>
          </a:bodyPr>
          <a:lstStyle>
            <a:lvl1pPr>
              <a:defRPr lang="en-GB" sz="3300">
                <a:solidFill>
                  <a:schemeClr val="tx1"/>
                </a:solidFill>
                <a:latin typeface="Calibri" panose="020F0502020204030204" pitchFamily="34" charset="0"/>
                <a:cs typeface="Calibri" panose="020F0502020204030204" pitchFamily="34" charset="0"/>
              </a:defRPr>
            </a:lvl1pPr>
          </a:lstStyle>
          <a:p>
            <a:pPr lvl="0">
              <a:lnSpc>
                <a:spcPct val="100000"/>
              </a:lnSpc>
            </a:pPr>
            <a:r>
              <a:rPr lang="en-US" noProof="0"/>
              <a:t>Click to edit Master title style</a:t>
            </a:r>
          </a:p>
        </p:txBody>
      </p:sp>
      <p:sp>
        <p:nvSpPr>
          <p:cNvPr id="9" name="Content Placeholder 2">
            <a:extLst>
              <a:ext uri="{FF2B5EF4-FFF2-40B4-BE49-F238E27FC236}">
                <a16:creationId xmlns:a16="http://schemas.microsoft.com/office/drawing/2014/main" id="{64A4F74B-B2CD-407C-865A-037EDFAC9DB0}"/>
              </a:ext>
            </a:extLst>
          </p:cNvPr>
          <p:cNvSpPr>
            <a:spLocks noGrp="1"/>
          </p:cNvSpPr>
          <p:nvPr>
            <p:ph sz="half" idx="1"/>
          </p:nvPr>
        </p:nvSpPr>
        <p:spPr>
          <a:xfrm>
            <a:off x="474889" y="1369219"/>
            <a:ext cx="4039961" cy="3263504"/>
          </a:xfrm>
        </p:spPr>
        <p:txBody>
          <a:bodyPr>
            <a:normAutofit/>
          </a:bodyPr>
          <a:lstStyle>
            <a:lvl1pPr>
              <a:defRPr sz="2100"/>
            </a:lvl1pPr>
            <a:lvl2pPr>
              <a:defRPr sz="1950"/>
            </a:lvl2pPr>
            <a:lvl3pPr>
              <a:defRPr sz="1800"/>
            </a:lvl3pPr>
            <a:lvl4pPr>
              <a:defRPr sz="1650"/>
            </a:lvl4pPr>
            <a:lvl5pPr>
              <a:defRPr sz="15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0" name="Content Placeholder 3">
            <a:extLst>
              <a:ext uri="{FF2B5EF4-FFF2-40B4-BE49-F238E27FC236}">
                <a16:creationId xmlns:a16="http://schemas.microsoft.com/office/drawing/2014/main" id="{A2548E2E-973A-4D52-ACB9-BF564F407308}"/>
              </a:ext>
            </a:extLst>
          </p:cNvPr>
          <p:cNvSpPr>
            <a:spLocks noGrp="1"/>
          </p:cNvSpPr>
          <p:nvPr>
            <p:ph sz="half" idx="2"/>
          </p:nvPr>
        </p:nvSpPr>
        <p:spPr>
          <a:xfrm>
            <a:off x="4629150" y="1369219"/>
            <a:ext cx="3957638" cy="3263504"/>
          </a:xfrm>
        </p:spPr>
        <p:txBody>
          <a:bodyPr>
            <a:normAutofit/>
          </a:bodyPr>
          <a:lstStyle>
            <a:lvl1pPr>
              <a:defRPr sz="2100"/>
            </a:lvl1pPr>
            <a:lvl2pPr>
              <a:defRPr sz="1950"/>
            </a:lvl2pPr>
            <a:lvl3pPr>
              <a:defRPr sz="1800"/>
            </a:lvl3pPr>
            <a:lvl4pPr>
              <a:defRPr sz="1650"/>
            </a:lvl4pPr>
            <a:lvl5pPr>
              <a:defRPr sz="15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grpSp>
        <p:nvGrpSpPr>
          <p:cNvPr id="4" name="Group 3">
            <a:extLst>
              <a:ext uri="{FF2B5EF4-FFF2-40B4-BE49-F238E27FC236}">
                <a16:creationId xmlns:a16="http://schemas.microsoft.com/office/drawing/2014/main" id="{859AE304-DA92-45D8-B258-61BEA6C99C0E}"/>
              </a:ext>
            </a:extLst>
          </p:cNvPr>
          <p:cNvGrpSpPr/>
          <p:nvPr userDrawn="1"/>
        </p:nvGrpSpPr>
        <p:grpSpPr>
          <a:xfrm>
            <a:off x="0" y="4564859"/>
            <a:ext cx="9144000" cy="450731"/>
            <a:chOff x="0" y="6086479"/>
            <a:chExt cx="12192000" cy="600974"/>
          </a:xfrm>
        </p:grpSpPr>
        <p:sp>
          <p:nvSpPr>
            <p:cNvPr id="5" name="Rectangle 4">
              <a:extLst>
                <a:ext uri="{FF2B5EF4-FFF2-40B4-BE49-F238E27FC236}">
                  <a16:creationId xmlns:a16="http://schemas.microsoft.com/office/drawing/2014/main" id="{6BF91D02-B4A9-4013-94B6-079A8D06DE11}"/>
                </a:ext>
              </a:extLst>
            </p:cNvPr>
            <p:cNvSpPr/>
            <p:nvPr/>
          </p:nvSpPr>
          <p:spPr>
            <a:xfrm>
              <a:off x="0" y="6355760"/>
              <a:ext cx="12192000" cy="914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7" name="Oval 6">
              <a:extLst>
                <a:ext uri="{FF2B5EF4-FFF2-40B4-BE49-F238E27FC236}">
                  <a16:creationId xmlns:a16="http://schemas.microsoft.com/office/drawing/2014/main" id="{74DAC864-782A-48D4-8E15-9B35C60421BB}"/>
                </a:ext>
              </a:extLst>
            </p:cNvPr>
            <p:cNvSpPr/>
            <p:nvPr/>
          </p:nvSpPr>
          <p:spPr>
            <a:xfrm>
              <a:off x="11091210" y="6086479"/>
              <a:ext cx="600974" cy="600974"/>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grpSp>
      <p:sp>
        <p:nvSpPr>
          <p:cNvPr id="8" name="Slide Number Placeholder 5">
            <a:extLst>
              <a:ext uri="{FF2B5EF4-FFF2-40B4-BE49-F238E27FC236}">
                <a16:creationId xmlns:a16="http://schemas.microsoft.com/office/drawing/2014/main" id="{73B7B0E2-E4FA-4B45-89A6-98E4C4DC1D24}"/>
              </a:ext>
            </a:extLst>
          </p:cNvPr>
          <p:cNvSpPr txBox="1">
            <a:spLocks/>
          </p:cNvSpPr>
          <p:nvPr userDrawn="1"/>
        </p:nvSpPr>
        <p:spPr>
          <a:xfrm>
            <a:off x="8318407" y="4642009"/>
            <a:ext cx="450731" cy="296432"/>
          </a:xfrm>
          <a:prstGeom prst="rect">
            <a:avLst/>
          </a:prstGeom>
        </p:spPr>
        <p:txBody>
          <a:bodyPr vert="horz" lIns="0" tIns="0" rIns="0" bIns="0" rtlCol="0" anchor="ctr"/>
          <a:lstStyle>
            <a:defPPr>
              <a:defRPr lang="en-US"/>
            </a:defPPr>
            <a:lvl1pPr marL="0" algn="r" defTabSz="914400" rtl="0" eaLnBrk="1" latinLnBrk="0" hangingPunct="1">
              <a:defRPr sz="11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47A4EEE-49CE-4F6C-BF32-B7FCC5EBBF45}" type="slidenum">
              <a:rPr lang="en-US" sz="900" noProof="0" smtClean="0">
                <a:solidFill>
                  <a:schemeClr val="bg1"/>
                </a:solidFill>
              </a:rPr>
              <a:pPr algn="ctr"/>
              <a:t>‹#›</a:t>
            </a:fld>
            <a:endParaRPr lang="en-US" sz="900" noProof="0">
              <a:solidFill>
                <a:schemeClr val="bg1"/>
              </a:solidFill>
            </a:endParaRPr>
          </a:p>
        </p:txBody>
      </p:sp>
    </p:spTree>
    <p:extLst>
      <p:ext uri="{BB962C8B-B14F-4D97-AF65-F5344CB8AC3E}">
        <p14:creationId xmlns:p14="http://schemas.microsoft.com/office/powerpoint/2010/main" val="1694589854"/>
      </p:ext>
    </p:extLst>
  </p:cSld>
  <p:clrMapOvr>
    <a:masterClrMapping/>
  </p:clrMapOvr>
</p:sldLayout>
</file>

<file path=ppt/slideLayouts/slideLayout27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58FCDE-8F3F-4E83-B550-DF944B424F78}"/>
              </a:ext>
            </a:extLst>
          </p:cNvPr>
          <p:cNvSpPr>
            <a:spLocks noGrp="1"/>
          </p:cNvSpPr>
          <p:nvPr>
            <p:ph type="title"/>
          </p:nvPr>
        </p:nvSpPr>
        <p:spPr>
          <a:xfrm>
            <a:off x="474890" y="418080"/>
            <a:ext cx="8111898" cy="623248"/>
          </a:xfrm>
        </p:spPr>
        <p:txBody>
          <a:bodyPr vert="horz" wrap="square" lIns="0" tIns="45720" rIns="91440" bIns="45720" rtlCol="0" anchor="t">
            <a:noAutofit/>
          </a:bodyPr>
          <a:lstStyle>
            <a:lvl1pPr>
              <a:defRPr lang="en-GB" sz="3300">
                <a:solidFill>
                  <a:schemeClr val="tx1"/>
                </a:solidFill>
                <a:latin typeface="Calibri" panose="020F0502020204030204" pitchFamily="34" charset="0"/>
                <a:cs typeface="Calibri" panose="020F0502020204030204" pitchFamily="34" charset="0"/>
              </a:defRPr>
            </a:lvl1pPr>
          </a:lstStyle>
          <a:p>
            <a:pPr lvl="0">
              <a:lnSpc>
                <a:spcPct val="100000"/>
              </a:lnSpc>
            </a:pPr>
            <a:r>
              <a:rPr lang="en-US" noProof="0"/>
              <a:t>Click to edit Master title style</a:t>
            </a:r>
          </a:p>
        </p:txBody>
      </p:sp>
      <p:grpSp>
        <p:nvGrpSpPr>
          <p:cNvPr id="4" name="Group 3">
            <a:extLst>
              <a:ext uri="{FF2B5EF4-FFF2-40B4-BE49-F238E27FC236}">
                <a16:creationId xmlns:a16="http://schemas.microsoft.com/office/drawing/2014/main" id="{859AE304-DA92-45D8-B258-61BEA6C99C0E}"/>
              </a:ext>
            </a:extLst>
          </p:cNvPr>
          <p:cNvGrpSpPr/>
          <p:nvPr userDrawn="1"/>
        </p:nvGrpSpPr>
        <p:grpSpPr>
          <a:xfrm>
            <a:off x="0" y="4564859"/>
            <a:ext cx="9144000" cy="450731"/>
            <a:chOff x="0" y="6086479"/>
            <a:chExt cx="12192000" cy="600974"/>
          </a:xfrm>
        </p:grpSpPr>
        <p:sp>
          <p:nvSpPr>
            <p:cNvPr id="5" name="Rectangle 4">
              <a:extLst>
                <a:ext uri="{FF2B5EF4-FFF2-40B4-BE49-F238E27FC236}">
                  <a16:creationId xmlns:a16="http://schemas.microsoft.com/office/drawing/2014/main" id="{6BF91D02-B4A9-4013-94B6-079A8D06DE11}"/>
                </a:ext>
              </a:extLst>
            </p:cNvPr>
            <p:cNvSpPr/>
            <p:nvPr/>
          </p:nvSpPr>
          <p:spPr>
            <a:xfrm>
              <a:off x="0" y="6355760"/>
              <a:ext cx="12192000" cy="914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7" name="Oval 6">
              <a:extLst>
                <a:ext uri="{FF2B5EF4-FFF2-40B4-BE49-F238E27FC236}">
                  <a16:creationId xmlns:a16="http://schemas.microsoft.com/office/drawing/2014/main" id="{74DAC864-782A-48D4-8E15-9B35C60421BB}"/>
                </a:ext>
              </a:extLst>
            </p:cNvPr>
            <p:cNvSpPr/>
            <p:nvPr/>
          </p:nvSpPr>
          <p:spPr>
            <a:xfrm>
              <a:off x="11091210" y="6086479"/>
              <a:ext cx="600974" cy="600974"/>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grpSp>
      <p:sp>
        <p:nvSpPr>
          <p:cNvPr id="8" name="Slide Number Placeholder 5">
            <a:extLst>
              <a:ext uri="{FF2B5EF4-FFF2-40B4-BE49-F238E27FC236}">
                <a16:creationId xmlns:a16="http://schemas.microsoft.com/office/drawing/2014/main" id="{73B7B0E2-E4FA-4B45-89A6-98E4C4DC1D24}"/>
              </a:ext>
            </a:extLst>
          </p:cNvPr>
          <p:cNvSpPr txBox="1">
            <a:spLocks/>
          </p:cNvSpPr>
          <p:nvPr userDrawn="1"/>
        </p:nvSpPr>
        <p:spPr>
          <a:xfrm>
            <a:off x="8318407" y="4642009"/>
            <a:ext cx="450731" cy="296432"/>
          </a:xfrm>
          <a:prstGeom prst="rect">
            <a:avLst/>
          </a:prstGeom>
        </p:spPr>
        <p:txBody>
          <a:bodyPr vert="horz" lIns="0" tIns="0" rIns="0" bIns="0" rtlCol="0" anchor="ctr"/>
          <a:lstStyle>
            <a:defPPr>
              <a:defRPr lang="en-US"/>
            </a:defPPr>
            <a:lvl1pPr marL="0" algn="r" defTabSz="914400" rtl="0" eaLnBrk="1" latinLnBrk="0" hangingPunct="1">
              <a:defRPr sz="11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47A4EEE-49CE-4F6C-BF32-B7FCC5EBBF45}" type="slidenum">
              <a:rPr lang="en-US" sz="900" noProof="0" smtClean="0">
                <a:solidFill>
                  <a:schemeClr val="bg1"/>
                </a:solidFill>
              </a:rPr>
              <a:pPr algn="ctr"/>
              <a:t>‹#›</a:t>
            </a:fld>
            <a:endParaRPr lang="en-US" sz="900" noProof="0">
              <a:solidFill>
                <a:schemeClr val="bg1"/>
              </a:solidFill>
            </a:endParaRPr>
          </a:p>
        </p:txBody>
      </p:sp>
      <p:sp>
        <p:nvSpPr>
          <p:cNvPr id="9" name="Text Placeholder 2">
            <a:extLst>
              <a:ext uri="{FF2B5EF4-FFF2-40B4-BE49-F238E27FC236}">
                <a16:creationId xmlns:a16="http://schemas.microsoft.com/office/drawing/2014/main" id="{10CD1AD0-C8B7-4785-A47D-D822CF4F248F}"/>
              </a:ext>
            </a:extLst>
          </p:cNvPr>
          <p:cNvSpPr>
            <a:spLocks noGrp="1"/>
          </p:cNvSpPr>
          <p:nvPr>
            <p:ph type="body" idx="1"/>
          </p:nvPr>
        </p:nvSpPr>
        <p:spPr>
          <a:xfrm>
            <a:off x="474890" y="1260872"/>
            <a:ext cx="3999110" cy="617934"/>
          </a:xfrm>
        </p:spPr>
        <p:txBody>
          <a:bodyPr anchor="b">
            <a:normAutofit/>
          </a:bodyPr>
          <a:lstStyle>
            <a:lvl1pPr marL="0" indent="0">
              <a:buNone/>
              <a:defRPr sz="225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noProof="0"/>
              <a:t>Click to edit Master text styles</a:t>
            </a:r>
          </a:p>
        </p:txBody>
      </p:sp>
      <p:sp>
        <p:nvSpPr>
          <p:cNvPr id="10" name="Text Placeholder 4">
            <a:extLst>
              <a:ext uri="{FF2B5EF4-FFF2-40B4-BE49-F238E27FC236}">
                <a16:creationId xmlns:a16="http://schemas.microsoft.com/office/drawing/2014/main" id="{90A1BBCF-EEF1-4C9A-BA10-9657A79560D3}"/>
              </a:ext>
            </a:extLst>
          </p:cNvPr>
          <p:cNvSpPr>
            <a:spLocks noGrp="1"/>
          </p:cNvSpPr>
          <p:nvPr>
            <p:ph type="body" sz="quarter" idx="3"/>
          </p:nvPr>
        </p:nvSpPr>
        <p:spPr>
          <a:xfrm>
            <a:off x="4629150" y="1260872"/>
            <a:ext cx="3957638" cy="617934"/>
          </a:xfrm>
        </p:spPr>
        <p:txBody>
          <a:bodyPr anchor="b">
            <a:normAutofit/>
          </a:bodyPr>
          <a:lstStyle>
            <a:lvl1pPr marL="0" indent="0">
              <a:buNone/>
              <a:defRPr sz="225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noProof="0"/>
              <a:t>Click to edit Master text styles</a:t>
            </a:r>
          </a:p>
        </p:txBody>
      </p:sp>
      <p:sp>
        <p:nvSpPr>
          <p:cNvPr id="11" name="Content Placeholder 3">
            <a:extLst>
              <a:ext uri="{FF2B5EF4-FFF2-40B4-BE49-F238E27FC236}">
                <a16:creationId xmlns:a16="http://schemas.microsoft.com/office/drawing/2014/main" id="{79F8415A-57A2-4D5C-97B0-E78499CC7C6F}"/>
              </a:ext>
            </a:extLst>
          </p:cNvPr>
          <p:cNvSpPr>
            <a:spLocks noGrp="1"/>
          </p:cNvSpPr>
          <p:nvPr>
            <p:ph sz="half" idx="2"/>
          </p:nvPr>
        </p:nvSpPr>
        <p:spPr>
          <a:xfrm>
            <a:off x="474890" y="1878806"/>
            <a:ext cx="3999110" cy="2763441"/>
          </a:xfrm>
        </p:spPr>
        <p:txBody>
          <a:bodyPr>
            <a:normAutofit/>
          </a:bodyPr>
          <a:lstStyle>
            <a:lvl1pPr>
              <a:defRPr sz="2100"/>
            </a:lvl1pPr>
            <a:lvl2pPr>
              <a:defRPr sz="1950"/>
            </a:lvl2pPr>
            <a:lvl3pPr>
              <a:defRPr sz="1800"/>
            </a:lvl3pPr>
            <a:lvl4pPr>
              <a:defRPr sz="1050"/>
            </a:lvl4pPr>
            <a:lvl5pPr>
              <a:defRPr sz="105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2" name="Content Placeholder 5">
            <a:extLst>
              <a:ext uri="{FF2B5EF4-FFF2-40B4-BE49-F238E27FC236}">
                <a16:creationId xmlns:a16="http://schemas.microsoft.com/office/drawing/2014/main" id="{37A31490-A10D-455A-B515-E26064D0E10A}"/>
              </a:ext>
            </a:extLst>
          </p:cNvPr>
          <p:cNvSpPr>
            <a:spLocks noGrp="1"/>
          </p:cNvSpPr>
          <p:nvPr>
            <p:ph sz="quarter" idx="4"/>
          </p:nvPr>
        </p:nvSpPr>
        <p:spPr>
          <a:xfrm>
            <a:off x="4629150" y="1878806"/>
            <a:ext cx="3957638" cy="2763441"/>
          </a:xfrm>
        </p:spPr>
        <p:txBody>
          <a:bodyPr>
            <a:normAutofit/>
          </a:bodyPr>
          <a:lstStyle>
            <a:lvl1pPr>
              <a:defRPr sz="2100"/>
            </a:lvl1pPr>
            <a:lvl2pPr>
              <a:defRPr sz="1950"/>
            </a:lvl2pPr>
            <a:lvl3pPr>
              <a:defRPr sz="1800"/>
            </a:lvl3pPr>
            <a:lvl4pPr>
              <a:defRPr sz="1050"/>
            </a:lvl4pPr>
            <a:lvl5pPr>
              <a:defRPr sz="105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2399777593"/>
      </p:ext>
    </p:extLst>
  </p:cSld>
  <p:clrMapOvr>
    <a:masterClrMapping/>
  </p:clrMapOvr>
</p:sldLayout>
</file>

<file path=ppt/slideLayouts/slideLayout271.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859AE304-DA92-45D8-B258-61BEA6C99C0E}"/>
              </a:ext>
            </a:extLst>
          </p:cNvPr>
          <p:cNvGrpSpPr/>
          <p:nvPr userDrawn="1"/>
        </p:nvGrpSpPr>
        <p:grpSpPr>
          <a:xfrm>
            <a:off x="0" y="4564859"/>
            <a:ext cx="9144000" cy="450731"/>
            <a:chOff x="0" y="6086479"/>
            <a:chExt cx="12192000" cy="600974"/>
          </a:xfrm>
        </p:grpSpPr>
        <p:sp>
          <p:nvSpPr>
            <p:cNvPr id="5" name="Rectangle 4">
              <a:extLst>
                <a:ext uri="{FF2B5EF4-FFF2-40B4-BE49-F238E27FC236}">
                  <a16:creationId xmlns:a16="http://schemas.microsoft.com/office/drawing/2014/main" id="{6BF91D02-B4A9-4013-94B6-079A8D06DE11}"/>
                </a:ext>
              </a:extLst>
            </p:cNvPr>
            <p:cNvSpPr/>
            <p:nvPr/>
          </p:nvSpPr>
          <p:spPr>
            <a:xfrm>
              <a:off x="0" y="6355760"/>
              <a:ext cx="12192000" cy="914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7" name="Oval 6">
              <a:extLst>
                <a:ext uri="{FF2B5EF4-FFF2-40B4-BE49-F238E27FC236}">
                  <a16:creationId xmlns:a16="http://schemas.microsoft.com/office/drawing/2014/main" id="{74DAC864-782A-48D4-8E15-9B35C60421BB}"/>
                </a:ext>
              </a:extLst>
            </p:cNvPr>
            <p:cNvSpPr/>
            <p:nvPr/>
          </p:nvSpPr>
          <p:spPr>
            <a:xfrm>
              <a:off x="11091210" y="6086479"/>
              <a:ext cx="600974" cy="600974"/>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grpSp>
      <p:sp>
        <p:nvSpPr>
          <p:cNvPr id="8" name="Slide Number Placeholder 5">
            <a:extLst>
              <a:ext uri="{FF2B5EF4-FFF2-40B4-BE49-F238E27FC236}">
                <a16:creationId xmlns:a16="http://schemas.microsoft.com/office/drawing/2014/main" id="{73B7B0E2-E4FA-4B45-89A6-98E4C4DC1D24}"/>
              </a:ext>
            </a:extLst>
          </p:cNvPr>
          <p:cNvSpPr txBox="1">
            <a:spLocks/>
          </p:cNvSpPr>
          <p:nvPr userDrawn="1"/>
        </p:nvSpPr>
        <p:spPr>
          <a:xfrm>
            <a:off x="8318407" y="4642009"/>
            <a:ext cx="450731" cy="296432"/>
          </a:xfrm>
          <a:prstGeom prst="rect">
            <a:avLst/>
          </a:prstGeom>
        </p:spPr>
        <p:txBody>
          <a:bodyPr vert="horz" lIns="0" tIns="0" rIns="0" bIns="0" rtlCol="0" anchor="ctr"/>
          <a:lstStyle>
            <a:defPPr>
              <a:defRPr lang="en-US"/>
            </a:defPPr>
            <a:lvl1pPr marL="0" algn="r" defTabSz="914400" rtl="0" eaLnBrk="1" latinLnBrk="0" hangingPunct="1">
              <a:defRPr sz="11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47A4EEE-49CE-4F6C-BF32-B7FCC5EBBF45}" type="slidenum">
              <a:rPr lang="en-US" sz="900" noProof="0" smtClean="0">
                <a:solidFill>
                  <a:schemeClr val="bg1"/>
                </a:solidFill>
              </a:rPr>
              <a:pPr algn="ctr"/>
              <a:t>‹#›</a:t>
            </a:fld>
            <a:endParaRPr lang="en-US" sz="900" noProof="0">
              <a:solidFill>
                <a:schemeClr val="bg1"/>
              </a:solidFill>
            </a:endParaRPr>
          </a:p>
        </p:txBody>
      </p:sp>
      <p:sp>
        <p:nvSpPr>
          <p:cNvPr id="9" name="Text Placeholder 3">
            <a:extLst>
              <a:ext uri="{FF2B5EF4-FFF2-40B4-BE49-F238E27FC236}">
                <a16:creationId xmlns:a16="http://schemas.microsoft.com/office/drawing/2014/main" id="{9F5DF135-B773-4FF0-A198-687768159124}"/>
              </a:ext>
            </a:extLst>
          </p:cNvPr>
          <p:cNvSpPr>
            <a:spLocks noGrp="1"/>
          </p:cNvSpPr>
          <p:nvPr>
            <p:ph type="body" sz="half" idx="2"/>
          </p:nvPr>
        </p:nvSpPr>
        <p:spPr>
          <a:xfrm>
            <a:off x="629841" y="1543050"/>
            <a:ext cx="2949178" cy="2858691"/>
          </a:xfrm>
        </p:spPr>
        <p:txBody>
          <a:bodyPr>
            <a:normAutofit/>
          </a:bodyPr>
          <a:lstStyle>
            <a:lvl1pPr marL="0" indent="0">
              <a:buNone/>
              <a:defRPr sz="21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noProof="0"/>
              <a:t>Click to edit Master text styles</a:t>
            </a:r>
          </a:p>
        </p:txBody>
      </p:sp>
      <p:sp>
        <p:nvSpPr>
          <p:cNvPr id="10" name="Content Placeholder 2">
            <a:extLst>
              <a:ext uri="{FF2B5EF4-FFF2-40B4-BE49-F238E27FC236}">
                <a16:creationId xmlns:a16="http://schemas.microsoft.com/office/drawing/2014/main" id="{4D4BA48E-457A-42FA-BC00-3AE386B38A0C}"/>
              </a:ext>
            </a:extLst>
          </p:cNvPr>
          <p:cNvSpPr>
            <a:spLocks noGrp="1"/>
          </p:cNvSpPr>
          <p:nvPr>
            <p:ph idx="1"/>
          </p:nvPr>
        </p:nvSpPr>
        <p:spPr>
          <a:xfrm>
            <a:off x="3887391" y="740569"/>
            <a:ext cx="4699397" cy="3655219"/>
          </a:xfrm>
        </p:spPr>
        <p:txBody>
          <a:bodyPr/>
          <a:lstStyle>
            <a:lvl1pPr>
              <a:defRPr sz="2100"/>
            </a:lvl1pPr>
            <a:lvl2pPr>
              <a:defRPr sz="1950"/>
            </a:lvl2pPr>
            <a:lvl3pPr>
              <a:defRPr sz="1800"/>
            </a:lvl3pPr>
            <a:lvl4pPr>
              <a:defRPr sz="1650"/>
            </a:lvl4pPr>
            <a:lvl5pPr>
              <a:defRPr sz="1500"/>
            </a:lvl5pPr>
            <a:lvl6pPr>
              <a:defRPr sz="1500"/>
            </a:lvl6pPr>
            <a:lvl7pPr>
              <a:defRPr sz="1500"/>
            </a:lvl7pPr>
            <a:lvl8pPr>
              <a:defRPr sz="1500"/>
            </a:lvl8pPr>
            <a:lvl9pPr>
              <a:defRPr sz="1500"/>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1" name="Title 1">
            <a:extLst>
              <a:ext uri="{FF2B5EF4-FFF2-40B4-BE49-F238E27FC236}">
                <a16:creationId xmlns:a16="http://schemas.microsoft.com/office/drawing/2014/main" id="{43DF8AE6-3466-400C-B6F1-335DF4DED075}"/>
              </a:ext>
            </a:extLst>
          </p:cNvPr>
          <p:cNvSpPr>
            <a:spLocks noGrp="1"/>
          </p:cNvSpPr>
          <p:nvPr>
            <p:ph type="title"/>
          </p:nvPr>
        </p:nvSpPr>
        <p:spPr>
          <a:xfrm>
            <a:off x="629841" y="342900"/>
            <a:ext cx="2949178" cy="1200150"/>
          </a:xfrm>
        </p:spPr>
        <p:txBody>
          <a:bodyPr anchor="b">
            <a:noAutofit/>
          </a:bodyPr>
          <a:lstStyle>
            <a:lvl1pPr>
              <a:defRPr sz="3300"/>
            </a:lvl1pPr>
          </a:lstStyle>
          <a:p>
            <a:r>
              <a:rPr lang="en-US" noProof="0"/>
              <a:t>Click to edit Master title style</a:t>
            </a:r>
          </a:p>
        </p:txBody>
      </p:sp>
    </p:spTree>
    <p:extLst>
      <p:ext uri="{BB962C8B-B14F-4D97-AF65-F5344CB8AC3E}">
        <p14:creationId xmlns:p14="http://schemas.microsoft.com/office/powerpoint/2010/main" val="891739602"/>
      </p:ext>
    </p:extLst>
  </p:cSld>
  <p:clrMapOvr>
    <a:masterClrMapping/>
  </p:clrMapOvr>
</p:sldLayout>
</file>

<file path=ppt/slideLayouts/slideLayout272.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859AE304-DA92-45D8-B258-61BEA6C99C0E}"/>
              </a:ext>
            </a:extLst>
          </p:cNvPr>
          <p:cNvGrpSpPr/>
          <p:nvPr userDrawn="1"/>
        </p:nvGrpSpPr>
        <p:grpSpPr>
          <a:xfrm>
            <a:off x="0" y="4564859"/>
            <a:ext cx="9144000" cy="450731"/>
            <a:chOff x="0" y="6086479"/>
            <a:chExt cx="12192000" cy="600974"/>
          </a:xfrm>
        </p:grpSpPr>
        <p:sp>
          <p:nvSpPr>
            <p:cNvPr id="5" name="Rectangle 4">
              <a:extLst>
                <a:ext uri="{FF2B5EF4-FFF2-40B4-BE49-F238E27FC236}">
                  <a16:creationId xmlns:a16="http://schemas.microsoft.com/office/drawing/2014/main" id="{6BF91D02-B4A9-4013-94B6-079A8D06DE11}"/>
                </a:ext>
              </a:extLst>
            </p:cNvPr>
            <p:cNvSpPr/>
            <p:nvPr/>
          </p:nvSpPr>
          <p:spPr>
            <a:xfrm>
              <a:off x="0" y="6355760"/>
              <a:ext cx="12192000" cy="914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7" name="Oval 6">
              <a:extLst>
                <a:ext uri="{FF2B5EF4-FFF2-40B4-BE49-F238E27FC236}">
                  <a16:creationId xmlns:a16="http://schemas.microsoft.com/office/drawing/2014/main" id="{74DAC864-782A-48D4-8E15-9B35C60421BB}"/>
                </a:ext>
              </a:extLst>
            </p:cNvPr>
            <p:cNvSpPr/>
            <p:nvPr/>
          </p:nvSpPr>
          <p:spPr>
            <a:xfrm>
              <a:off x="11091210" y="6086479"/>
              <a:ext cx="600974" cy="600974"/>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grpSp>
      <p:sp>
        <p:nvSpPr>
          <p:cNvPr id="8" name="Slide Number Placeholder 5">
            <a:extLst>
              <a:ext uri="{FF2B5EF4-FFF2-40B4-BE49-F238E27FC236}">
                <a16:creationId xmlns:a16="http://schemas.microsoft.com/office/drawing/2014/main" id="{73B7B0E2-E4FA-4B45-89A6-98E4C4DC1D24}"/>
              </a:ext>
            </a:extLst>
          </p:cNvPr>
          <p:cNvSpPr txBox="1">
            <a:spLocks/>
          </p:cNvSpPr>
          <p:nvPr userDrawn="1"/>
        </p:nvSpPr>
        <p:spPr>
          <a:xfrm>
            <a:off x="8318407" y="4642009"/>
            <a:ext cx="450731" cy="296432"/>
          </a:xfrm>
          <a:prstGeom prst="rect">
            <a:avLst/>
          </a:prstGeom>
        </p:spPr>
        <p:txBody>
          <a:bodyPr vert="horz" lIns="0" tIns="0" rIns="0" bIns="0" rtlCol="0" anchor="ctr"/>
          <a:lstStyle>
            <a:defPPr>
              <a:defRPr lang="en-US"/>
            </a:defPPr>
            <a:lvl1pPr marL="0" algn="r" defTabSz="914400" rtl="0" eaLnBrk="1" latinLnBrk="0" hangingPunct="1">
              <a:defRPr sz="11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47A4EEE-49CE-4F6C-BF32-B7FCC5EBBF45}" type="slidenum">
              <a:rPr lang="en-US" sz="900" noProof="0" smtClean="0">
                <a:solidFill>
                  <a:schemeClr val="bg1"/>
                </a:solidFill>
              </a:rPr>
              <a:pPr algn="ctr"/>
              <a:t>‹#›</a:t>
            </a:fld>
            <a:endParaRPr lang="en-US" sz="900" noProof="0">
              <a:solidFill>
                <a:schemeClr val="bg1"/>
              </a:solidFill>
            </a:endParaRPr>
          </a:p>
        </p:txBody>
      </p:sp>
      <p:sp>
        <p:nvSpPr>
          <p:cNvPr id="9" name="Title 1">
            <a:extLst>
              <a:ext uri="{FF2B5EF4-FFF2-40B4-BE49-F238E27FC236}">
                <a16:creationId xmlns:a16="http://schemas.microsoft.com/office/drawing/2014/main" id="{A3EA16B2-FFAE-4A6E-977D-191BC1DB5B28}"/>
              </a:ext>
            </a:extLst>
          </p:cNvPr>
          <p:cNvSpPr>
            <a:spLocks noGrp="1"/>
          </p:cNvSpPr>
          <p:nvPr>
            <p:ph type="title"/>
          </p:nvPr>
        </p:nvSpPr>
        <p:spPr>
          <a:xfrm>
            <a:off x="629841" y="342900"/>
            <a:ext cx="2949178" cy="1200150"/>
          </a:xfrm>
        </p:spPr>
        <p:txBody>
          <a:bodyPr anchor="b">
            <a:noAutofit/>
          </a:bodyPr>
          <a:lstStyle>
            <a:lvl1pPr>
              <a:defRPr sz="3300"/>
            </a:lvl1pPr>
          </a:lstStyle>
          <a:p>
            <a:r>
              <a:rPr lang="en-US" noProof="0"/>
              <a:t>Click to edit Master title style</a:t>
            </a:r>
          </a:p>
        </p:txBody>
      </p:sp>
      <p:sp>
        <p:nvSpPr>
          <p:cNvPr id="10" name="Text Placeholder 3">
            <a:extLst>
              <a:ext uri="{FF2B5EF4-FFF2-40B4-BE49-F238E27FC236}">
                <a16:creationId xmlns:a16="http://schemas.microsoft.com/office/drawing/2014/main" id="{436B2E80-B2B9-4309-8C9B-11D0B83C4337}"/>
              </a:ext>
            </a:extLst>
          </p:cNvPr>
          <p:cNvSpPr>
            <a:spLocks noGrp="1"/>
          </p:cNvSpPr>
          <p:nvPr>
            <p:ph type="body" sz="half" idx="2"/>
          </p:nvPr>
        </p:nvSpPr>
        <p:spPr>
          <a:xfrm>
            <a:off x="629841" y="1543050"/>
            <a:ext cx="2949178" cy="2858691"/>
          </a:xfrm>
        </p:spPr>
        <p:txBody>
          <a:bodyPr>
            <a:normAutofit/>
          </a:bodyPr>
          <a:lstStyle>
            <a:lvl1pPr marL="0" indent="0">
              <a:buNone/>
              <a:defRPr sz="21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noProof="0"/>
              <a:t>Click to edit Master text styles</a:t>
            </a:r>
          </a:p>
        </p:txBody>
      </p:sp>
      <p:sp>
        <p:nvSpPr>
          <p:cNvPr id="11" name="Picture Placeholder 2">
            <a:extLst>
              <a:ext uri="{FF2B5EF4-FFF2-40B4-BE49-F238E27FC236}">
                <a16:creationId xmlns:a16="http://schemas.microsoft.com/office/drawing/2014/main" id="{03DB89DF-F372-4E54-9DFD-D53E42A2B8E8}"/>
              </a:ext>
            </a:extLst>
          </p:cNvPr>
          <p:cNvSpPr>
            <a:spLocks noGrp="1"/>
          </p:cNvSpPr>
          <p:nvPr>
            <p:ph type="pic" idx="1"/>
          </p:nvPr>
        </p:nvSpPr>
        <p:spPr>
          <a:xfrm>
            <a:off x="3887391" y="342901"/>
            <a:ext cx="4629150" cy="4052888"/>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noProof="0"/>
              <a:t>Click icon to add picture</a:t>
            </a:r>
          </a:p>
        </p:txBody>
      </p:sp>
    </p:spTree>
    <p:extLst>
      <p:ext uri="{BB962C8B-B14F-4D97-AF65-F5344CB8AC3E}">
        <p14:creationId xmlns:p14="http://schemas.microsoft.com/office/powerpoint/2010/main" val="879984568"/>
      </p:ext>
    </p:extLst>
  </p:cSld>
  <p:clrMapOvr>
    <a:masterClrMapping/>
  </p:clrMapOvr>
</p:sldLayout>
</file>

<file path=ppt/slideLayouts/slideLayout273.xml><?xml version="1.0" encoding="utf-8"?>
<p:sldLayout xmlns:a="http://schemas.openxmlformats.org/drawingml/2006/main" xmlns:r="http://schemas.openxmlformats.org/officeDocument/2006/relationships" xmlns:p="http://schemas.openxmlformats.org/presentationml/2006/main" userDrawn="1">
  <p:cSld name="4_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6607FB0-0FB2-41FD-B334-74C7B05B8CEE}"/>
              </a:ext>
            </a:extLst>
          </p:cNvPr>
          <p:cNvSpPr/>
          <p:nvPr userDrawn="1"/>
        </p:nvSpPr>
        <p:spPr>
          <a:xfrm>
            <a:off x="0" y="0"/>
            <a:ext cx="9144000" cy="5143500"/>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15" name="Rectangle 14">
            <a:extLst>
              <a:ext uri="{FF2B5EF4-FFF2-40B4-BE49-F238E27FC236}">
                <a16:creationId xmlns:a16="http://schemas.microsoft.com/office/drawing/2014/main" id="{1517DDCC-4521-4225-8F36-D4B39128409A}"/>
              </a:ext>
            </a:extLst>
          </p:cNvPr>
          <p:cNvSpPr/>
          <p:nvPr userDrawn="1"/>
        </p:nvSpPr>
        <p:spPr>
          <a:xfrm>
            <a:off x="4572000" y="2571748"/>
            <a:ext cx="4572001" cy="2571752"/>
          </a:xfrm>
          <a:prstGeom prst="rect">
            <a:avLst/>
          </a:prstGeom>
          <a:solidFill>
            <a:srgbClr val="4A96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6" name="Rectangle 5">
            <a:extLst>
              <a:ext uri="{FF2B5EF4-FFF2-40B4-BE49-F238E27FC236}">
                <a16:creationId xmlns:a16="http://schemas.microsoft.com/office/drawing/2014/main" id="{B16570C8-2343-4B74-AF97-DC7CE5D92865}"/>
              </a:ext>
            </a:extLst>
          </p:cNvPr>
          <p:cNvSpPr/>
          <p:nvPr userDrawn="1"/>
        </p:nvSpPr>
        <p:spPr>
          <a:xfrm>
            <a:off x="-1" y="0"/>
            <a:ext cx="4572001" cy="2571749"/>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9" name="Picture Placeholder 8">
            <a:extLst>
              <a:ext uri="{FF2B5EF4-FFF2-40B4-BE49-F238E27FC236}">
                <a16:creationId xmlns:a16="http://schemas.microsoft.com/office/drawing/2014/main" id="{2D02598E-521E-41CD-B068-134834CFF4FF}"/>
              </a:ext>
            </a:extLst>
          </p:cNvPr>
          <p:cNvSpPr>
            <a:spLocks noGrp="1"/>
          </p:cNvSpPr>
          <p:nvPr userDrawn="1">
            <p:ph type="pic" sz="quarter" idx="10"/>
          </p:nvPr>
        </p:nvSpPr>
        <p:spPr>
          <a:xfrm>
            <a:off x="278609" y="208954"/>
            <a:ext cx="8640365" cy="2362796"/>
          </a:xfrm>
          <a:solidFill>
            <a:schemeClr val="bg1">
              <a:lumMod val="95000"/>
            </a:schemeClr>
          </a:solidFill>
        </p:spPr>
        <p:txBody>
          <a:bodyPr>
            <a:normAutofit/>
          </a:bodyPr>
          <a:lstStyle>
            <a:lvl1pPr marL="0" indent="0" algn="ctr">
              <a:buNone/>
              <a:defRPr sz="1013"/>
            </a:lvl1pPr>
          </a:lstStyle>
          <a:p>
            <a:r>
              <a:rPr lang="en-US"/>
              <a:t>Click icon to add picture</a:t>
            </a:r>
          </a:p>
        </p:txBody>
      </p:sp>
      <p:sp>
        <p:nvSpPr>
          <p:cNvPr id="14" name="Rectangle 13">
            <a:extLst>
              <a:ext uri="{FF2B5EF4-FFF2-40B4-BE49-F238E27FC236}">
                <a16:creationId xmlns:a16="http://schemas.microsoft.com/office/drawing/2014/main" id="{40B27536-7968-45BB-9FA8-DF1A47A47827}"/>
              </a:ext>
            </a:extLst>
          </p:cNvPr>
          <p:cNvSpPr/>
          <p:nvPr userDrawn="1"/>
        </p:nvSpPr>
        <p:spPr>
          <a:xfrm>
            <a:off x="278609" y="2571752"/>
            <a:ext cx="8640365" cy="24461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2" name="Title 1">
            <a:extLst>
              <a:ext uri="{FF2B5EF4-FFF2-40B4-BE49-F238E27FC236}">
                <a16:creationId xmlns:a16="http://schemas.microsoft.com/office/drawing/2014/main" id="{4E8B51C6-9166-4F67-995A-396809E6533C}"/>
              </a:ext>
            </a:extLst>
          </p:cNvPr>
          <p:cNvSpPr>
            <a:spLocks noGrp="1"/>
          </p:cNvSpPr>
          <p:nvPr userDrawn="1">
            <p:ph type="ctrTitle"/>
          </p:nvPr>
        </p:nvSpPr>
        <p:spPr>
          <a:xfrm>
            <a:off x="1132880" y="2914651"/>
            <a:ext cx="6931818" cy="828675"/>
          </a:xfrm>
        </p:spPr>
        <p:txBody>
          <a:bodyPr anchor="ctr">
            <a:normAutofit/>
          </a:bodyPr>
          <a:lstStyle>
            <a:lvl1pPr algn="ctr">
              <a:defRPr sz="3038">
                <a:solidFill>
                  <a:schemeClr val="accent1"/>
                </a:solidFill>
              </a:defRPr>
            </a:lvl1pPr>
          </a:lstStyle>
          <a:p>
            <a:r>
              <a:rPr lang="en-US"/>
              <a:t>Click to edit Master title style</a:t>
            </a:r>
          </a:p>
        </p:txBody>
      </p:sp>
      <p:sp>
        <p:nvSpPr>
          <p:cNvPr id="3" name="Subtitle 2">
            <a:extLst>
              <a:ext uri="{FF2B5EF4-FFF2-40B4-BE49-F238E27FC236}">
                <a16:creationId xmlns:a16="http://schemas.microsoft.com/office/drawing/2014/main" id="{A951C9A4-8764-4CB3-AC26-C957C0E84BCD}"/>
              </a:ext>
            </a:extLst>
          </p:cNvPr>
          <p:cNvSpPr>
            <a:spLocks noGrp="1"/>
          </p:cNvSpPr>
          <p:nvPr userDrawn="1">
            <p:ph type="subTitle" idx="1"/>
          </p:nvPr>
        </p:nvSpPr>
        <p:spPr>
          <a:xfrm>
            <a:off x="1132880" y="3848101"/>
            <a:ext cx="6931818" cy="400050"/>
          </a:xfrm>
        </p:spPr>
        <p:txBody>
          <a:bodyPr/>
          <a:lstStyle>
            <a:lvl1pPr marL="0" indent="0" algn="ctr">
              <a:buNone/>
              <a:defRPr sz="1350">
                <a:solidFill>
                  <a:schemeClr val="tx1"/>
                </a:solidFill>
              </a:defRPr>
            </a:lvl1pPr>
            <a:lvl2pPr marL="257175" indent="0" algn="ctr">
              <a:buNone/>
              <a:defRPr sz="1125"/>
            </a:lvl2pPr>
            <a:lvl3pPr marL="514350" indent="0" algn="ctr">
              <a:buNone/>
              <a:defRPr sz="1013"/>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7400" indent="0" algn="ctr">
              <a:buNone/>
              <a:defRPr sz="900"/>
            </a:lvl9pPr>
          </a:lstStyle>
          <a:p>
            <a:r>
              <a:rPr lang="en-US"/>
              <a:t>Click to edit Master subtitle style</a:t>
            </a:r>
          </a:p>
        </p:txBody>
      </p:sp>
    </p:spTree>
    <p:extLst>
      <p:ext uri="{BB962C8B-B14F-4D97-AF65-F5344CB8AC3E}">
        <p14:creationId xmlns:p14="http://schemas.microsoft.com/office/powerpoint/2010/main" val="4082823619"/>
      </p:ext>
    </p:extLst>
  </p:cSld>
  <p:clrMapOvr>
    <a:masterClrMapping/>
  </p:clrMapOvr>
</p:sldLayout>
</file>

<file path=ppt/slideLayouts/slideLayout274.xml><?xml version="1.0" encoding="utf-8"?>
<p:sldLayout xmlns:a="http://schemas.openxmlformats.org/drawingml/2006/main" xmlns:r="http://schemas.openxmlformats.org/officeDocument/2006/relationships" xmlns:p="http://schemas.openxmlformats.org/presentationml/2006/main" userDrawn="1">
  <p:cSld name="4_Blank">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AB4EF4F-0A84-4C50-B171-F044231527B2}"/>
              </a:ext>
            </a:extLst>
          </p:cNvPr>
          <p:cNvSpPr/>
          <p:nvPr userDrawn="1"/>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11" name="Rectangle 10">
            <a:extLst>
              <a:ext uri="{FF2B5EF4-FFF2-40B4-BE49-F238E27FC236}">
                <a16:creationId xmlns:a16="http://schemas.microsoft.com/office/drawing/2014/main" id="{9171FC10-F7C3-4841-A705-B83FDE093009}"/>
              </a:ext>
            </a:extLst>
          </p:cNvPr>
          <p:cNvSpPr/>
          <p:nvPr userDrawn="1"/>
        </p:nvSpPr>
        <p:spPr>
          <a:xfrm>
            <a:off x="7048501" y="0"/>
            <a:ext cx="2095499" cy="5143500"/>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2" name="Rectangle 1">
            <a:extLst>
              <a:ext uri="{FF2B5EF4-FFF2-40B4-BE49-F238E27FC236}">
                <a16:creationId xmlns:a16="http://schemas.microsoft.com/office/drawing/2014/main" id="{3E5C90C9-B093-4E1D-B955-86758BD7E06A}"/>
              </a:ext>
            </a:extLst>
          </p:cNvPr>
          <p:cNvSpPr/>
          <p:nvPr userDrawn="1"/>
        </p:nvSpPr>
        <p:spPr>
          <a:xfrm>
            <a:off x="8918973" y="0"/>
            <a:ext cx="225028" cy="5143500"/>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4" name="Picture Placeholder 6">
            <a:extLst>
              <a:ext uri="{FF2B5EF4-FFF2-40B4-BE49-F238E27FC236}">
                <a16:creationId xmlns:a16="http://schemas.microsoft.com/office/drawing/2014/main" id="{18957288-25D1-4D25-BECD-5A2E6A888185}"/>
              </a:ext>
            </a:extLst>
          </p:cNvPr>
          <p:cNvSpPr>
            <a:spLocks noGrp="1"/>
          </p:cNvSpPr>
          <p:nvPr>
            <p:ph type="pic" sz="quarter" idx="13"/>
          </p:nvPr>
        </p:nvSpPr>
        <p:spPr>
          <a:xfrm>
            <a:off x="1" y="195263"/>
            <a:ext cx="8918972" cy="4725591"/>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noProof="0"/>
              <a:t>Click icon to add picture</a:t>
            </a:r>
          </a:p>
        </p:txBody>
      </p:sp>
      <p:pic>
        <p:nvPicPr>
          <p:cNvPr id="6" name="Picture 5">
            <a:extLst>
              <a:ext uri="{FF2B5EF4-FFF2-40B4-BE49-F238E27FC236}">
                <a16:creationId xmlns:a16="http://schemas.microsoft.com/office/drawing/2014/main" id="{453AAD02-A5FA-445B-B33C-7C4A267E125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29650" y="0"/>
            <a:ext cx="514350" cy="514350"/>
          </a:xfrm>
          <a:prstGeom prst="rect">
            <a:avLst/>
          </a:prstGeom>
        </p:spPr>
      </p:pic>
      <p:grpSp>
        <p:nvGrpSpPr>
          <p:cNvPr id="7" name="Group 6">
            <a:extLst>
              <a:ext uri="{FF2B5EF4-FFF2-40B4-BE49-F238E27FC236}">
                <a16:creationId xmlns:a16="http://schemas.microsoft.com/office/drawing/2014/main" id="{B7275B6D-C129-4669-89DA-59BDC85397C7}"/>
              </a:ext>
            </a:extLst>
          </p:cNvPr>
          <p:cNvGrpSpPr/>
          <p:nvPr userDrawn="1"/>
        </p:nvGrpSpPr>
        <p:grpSpPr>
          <a:xfrm>
            <a:off x="0" y="4564859"/>
            <a:ext cx="9144000" cy="450731"/>
            <a:chOff x="0" y="6086479"/>
            <a:chExt cx="12192000" cy="600974"/>
          </a:xfrm>
        </p:grpSpPr>
        <p:sp>
          <p:nvSpPr>
            <p:cNvPr id="8" name="Rectangle 7">
              <a:extLst>
                <a:ext uri="{FF2B5EF4-FFF2-40B4-BE49-F238E27FC236}">
                  <a16:creationId xmlns:a16="http://schemas.microsoft.com/office/drawing/2014/main" id="{AACCF536-7733-418C-8D4C-556C937E155A}"/>
                </a:ext>
              </a:extLst>
            </p:cNvPr>
            <p:cNvSpPr/>
            <p:nvPr/>
          </p:nvSpPr>
          <p:spPr>
            <a:xfrm>
              <a:off x="0" y="6355760"/>
              <a:ext cx="12192000" cy="914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9" name="Oval 8">
              <a:extLst>
                <a:ext uri="{FF2B5EF4-FFF2-40B4-BE49-F238E27FC236}">
                  <a16:creationId xmlns:a16="http://schemas.microsoft.com/office/drawing/2014/main" id="{15AAB60B-ADAB-4475-88A3-3D6E67CEEC14}"/>
                </a:ext>
              </a:extLst>
            </p:cNvPr>
            <p:cNvSpPr/>
            <p:nvPr/>
          </p:nvSpPr>
          <p:spPr>
            <a:xfrm>
              <a:off x="11091210" y="6086479"/>
              <a:ext cx="600974" cy="600974"/>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grpSp>
      <p:sp>
        <p:nvSpPr>
          <p:cNvPr id="10" name="Slide Number Placeholder 5">
            <a:extLst>
              <a:ext uri="{FF2B5EF4-FFF2-40B4-BE49-F238E27FC236}">
                <a16:creationId xmlns:a16="http://schemas.microsoft.com/office/drawing/2014/main" id="{C402A3D0-572E-4DEB-B0C5-1840D1BC6FCC}"/>
              </a:ext>
            </a:extLst>
          </p:cNvPr>
          <p:cNvSpPr txBox="1">
            <a:spLocks/>
          </p:cNvSpPr>
          <p:nvPr userDrawn="1"/>
        </p:nvSpPr>
        <p:spPr>
          <a:xfrm>
            <a:off x="8318407" y="4642009"/>
            <a:ext cx="450731" cy="296432"/>
          </a:xfrm>
          <a:prstGeom prst="rect">
            <a:avLst/>
          </a:prstGeom>
        </p:spPr>
        <p:txBody>
          <a:bodyPr vert="horz" lIns="0" tIns="0" rIns="0" bIns="0" rtlCol="0" anchor="ctr"/>
          <a:lstStyle>
            <a:defPPr>
              <a:defRPr lang="en-US"/>
            </a:defPPr>
            <a:lvl1pPr marL="0" algn="r" defTabSz="914400" rtl="0" eaLnBrk="1" latinLnBrk="0" hangingPunct="1">
              <a:defRPr sz="11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47A4EEE-49CE-4F6C-BF32-B7FCC5EBBF45}" type="slidenum">
              <a:rPr lang="en-US" sz="900" noProof="0" smtClean="0">
                <a:solidFill>
                  <a:schemeClr val="bg1"/>
                </a:solidFill>
              </a:rPr>
              <a:pPr algn="ctr"/>
              <a:t>‹#›</a:t>
            </a:fld>
            <a:endParaRPr lang="en-US" sz="900" noProof="0">
              <a:solidFill>
                <a:schemeClr val="bg1"/>
              </a:solidFill>
            </a:endParaRPr>
          </a:p>
        </p:txBody>
      </p:sp>
    </p:spTree>
    <p:extLst>
      <p:ext uri="{BB962C8B-B14F-4D97-AF65-F5344CB8AC3E}">
        <p14:creationId xmlns:p14="http://schemas.microsoft.com/office/powerpoint/2010/main" val="2954668952"/>
      </p:ext>
    </p:extLst>
  </p:cSld>
  <p:clrMapOvr>
    <a:masterClrMapping/>
  </p:clrMapOvr>
</p:sldLayout>
</file>

<file path=ppt/slideLayouts/slideLayout275.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9C071DB-1B6B-4FC3-A099-12F35734D22D}"/>
              </a:ext>
            </a:extLst>
          </p:cNvPr>
          <p:cNvSpPr/>
          <p:nvPr userDrawn="1"/>
        </p:nvSpPr>
        <p:spPr>
          <a:xfrm>
            <a:off x="0" y="0"/>
            <a:ext cx="9144000" cy="47863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3" name="Content Placeholder 2">
            <a:extLst>
              <a:ext uri="{FF2B5EF4-FFF2-40B4-BE49-F238E27FC236}">
                <a16:creationId xmlns:a16="http://schemas.microsoft.com/office/drawing/2014/main" id="{FCE87C6E-3441-429B-A81D-87F8344C068B}"/>
              </a:ext>
            </a:extLst>
          </p:cNvPr>
          <p:cNvSpPr>
            <a:spLocks noGrp="1"/>
          </p:cNvSpPr>
          <p:nvPr>
            <p:ph idx="1"/>
          </p:nvPr>
        </p:nvSpPr>
        <p:spPr>
          <a:xfrm>
            <a:off x="409575" y="1228725"/>
            <a:ext cx="5464844" cy="3286126"/>
          </a:xfrm>
        </p:spPr>
        <p:txBody>
          <a:bodyPr>
            <a:normAutofit/>
          </a:bodyPr>
          <a:lstStyle>
            <a:lvl1pPr>
              <a:spcBef>
                <a:spcPts val="1125"/>
              </a:spcBef>
              <a:defRPr sz="1800">
                <a:solidFill>
                  <a:schemeClr val="bg1"/>
                </a:solidFill>
              </a:defRPr>
            </a:lvl1pPr>
            <a:lvl2pPr>
              <a:spcBef>
                <a:spcPts val="1125"/>
              </a:spcBef>
              <a:defRPr sz="1650">
                <a:solidFill>
                  <a:schemeClr val="bg1"/>
                </a:solidFill>
              </a:defRPr>
            </a:lvl2pPr>
            <a:lvl3pPr>
              <a:spcBef>
                <a:spcPts val="1125"/>
              </a:spcBef>
              <a:defRPr sz="1350">
                <a:solidFill>
                  <a:schemeClr val="bg1"/>
                </a:solidFill>
              </a:defRPr>
            </a:lvl3pPr>
            <a:lvl4pPr>
              <a:spcBef>
                <a:spcPts val="1125"/>
              </a:spcBef>
              <a:defRPr sz="1200">
                <a:solidFill>
                  <a:schemeClr val="bg1"/>
                </a:solidFill>
              </a:defRPr>
            </a:lvl4pPr>
            <a:lvl5pPr>
              <a:spcBef>
                <a:spcPts val="1125"/>
              </a:spcBef>
              <a:defRPr sz="12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Picture Placeholder 6">
            <a:extLst>
              <a:ext uri="{FF2B5EF4-FFF2-40B4-BE49-F238E27FC236}">
                <a16:creationId xmlns:a16="http://schemas.microsoft.com/office/drawing/2014/main" id="{6D4AFEBD-46AA-4A09-AD19-CDD123811A47}"/>
              </a:ext>
            </a:extLst>
          </p:cNvPr>
          <p:cNvSpPr>
            <a:spLocks noGrp="1"/>
          </p:cNvSpPr>
          <p:nvPr>
            <p:ph type="pic" sz="quarter" idx="13"/>
          </p:nvPr>
        </p:nvSpPr>
        <p:spPr>
          <a:xfrm>
            <a:off x="4755482" y="1095376"/>
            <a:ext cx="4163491" cy="3555206"/>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
        <p:nvSpPr>
          <p:cNvPr id="9" name="Title 4">
            <a:extLst>
              <a:ext uri="{FF2B5EF4-FFF2-40B4-BE49-F238E27FC236}">
                <a16:creationId xmlns:a16="http://schemas.microsoft.com/office/drawing/2014/main" id="{0DA739E5-8FC7-4CD2-9431-CB2A1A015488}"/>
              </a:ext>
            </a:extLst>
          </p:cNvPr>
          <p:cNvSpPr>
            <a:spLocks noGrp="1"/>
          </p:cNvSpPr>
          <p:nvPr>
            <p:ph type="title"/>
          </p:nvPr>
        </p:nvSpPr>
        <p:spPr>
          <a:xfrm>
            <a:off x="278607" y="195263"/>
            <a:ext cx="8640365" cy="569118"/>
          </a:xfrm>
        </p:spPr>
        <p:txBody>
          <a:bodyPr>
            <a:normAutofit/>
          </a:bodyPr>
          <a:lstStyle/>
          <a:p>
            <a:endParaRPr lang="en-US" sz="3600"/>
          </a:p>
        </p:txBody>
      </p:sp>
      <p:sp>
        <p:nvSpPr>
          <p:cNvPr id="10" name="Rectangle 9">
            <a:extLst>
              <a:ext uri="{FF2B5EF4-FFF2-40B4-BE49-F238E27FC236}">
                <a16:creationId xmlns:a16="http://schemas.microsoft.com/office/drawing/2014/main" id="{96381C4B-AE7E-4CCD-B8EF-D4FE60B15E2A}"/>
              </a:ext>
            </a:extLst>
          </p:cNvPr>
          <p:cNvSpPr/>
          <p:nvPr userDrawn="1"/>
        </p:nvSpPr>
        <p:spPr>
          <a:xfrm>
            <a:off x="0" y="195262"/>
            <a:ext cx="225028" cy="566738"/>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grpSp>
        <p:nvGrpSpPr>
          <p:cNvPr id="12" name="Group 11">
            <a:extLst>
              <a:ext uri="{FF2B5EF4-FFF2-40B4-BE49-F238E27FC236}">
                <a16:creationId xmlns:a16="http://schemas.microsoft.com/office/drawing/2014/main" id="{48A0DC2B-5461-4682-BF47-880A6F2DEE46}"/>
              </a:ext>
            </a:extLst>
          </p:cNvPr>
          <p:cNvGrpSpPr/>
          <p:nvPr userDrawn="1"/>
        </p:nvGrpSpPr>
        <p:grpSpPr>
          <a:xfrm>
            <a:off x="0" y="4564859"/>
            <a:ext cx="9144000" cy="450731"/>
            <a:chOff x="0" y="6086479"/>
            <a:chExt cx="12192000" cy="600974"/>
          </a:xfrm>
        </p:grpSpPr>
        <p:sp>
          <p:nvSpPr>
            <p:cNvPr id="13" name="Rectangle 12">
              <a:extLst>
                <a:ext uri="{FF2B5EF4-FFF2-40B4-BE49-F238E27FC236}">
                  <a16:creationId xmlns:a16="http://schemas.microsoft.com/office/drawing/2014/main" id="{17ED3F95-808D-40B4-AE08-71BB50445F33}"/>
                </a:ext>
              </a:extLst>
            </p:cNvPr>
            <p:cNvSpPr/>
            <p:nvPr/>
          </p:nvSpPr>
          <p:spPr>
            <a:xfrm>
              <a:off x="0" y="6355760"/>
              <a:ext cx="12192000" cy="914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14" name="Oval 13">
              <a:extLst>
                <a:ext uri="{FF2B5EF4-FFF2-40B4-BE49-F238E27FC236}">
                  <a16:creationId xmlns:a16="http://schemas.microsoft.com/office/drawing/2014/main" id="{EAFDDD91-C833-461E-9B1A-F864F3014629}"/>
                </a:ext>
              </a:extLst>
            </p:cNvPr>
            <p:cNvSpPr/>
            <p:nvPr/>
          </p:nvSpPr>
          <p:spPr>
            <a:xfrm>
              <a:off x="11091210" y="6086479"/>
              <a:ext cx="600974" cy="600974"/>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grpSp>
      <p:sp>
        <p:nvSpPr>
          <p:cNvPr id="15" name="Slide Number Placeholder 5">
            <a:extLst>
              <a:ext uri="{FF2B5EF4-FFF2-40B4-BE49-F238E27FC236}">
                <a16:creationId xmlns:a16="http://schemas.microsoft.com/office/drawing/2014/main" id="{65CB7286-3084-41C6-936C-22EE10E491C6}"/>
              </a:ext>
            </a:extLst>
          </p:cNvPr>
          <p:cNvSpPr txBox="1">
            <a:spLocks/>
          </p:cNvSpPr>
          <p:nvPr userDrawn="1"/>
        </p:nvSpPr>
        <p:spPr>
          <a:xfrm>
            <a:off x="8318407" y="4642009"/>
            <a:ext cx="450731" cy="296432"/>
          </a:xfrm>
          <a:prstGeom prst="rect">
            <a:avLst/>
          </a:prstGeom>
        </p:spPr>
        <p:txBody>
          <a:bodyPr vert="horz" lIns="0" tIns="0" rIns="0" bIns="0" rtlCol="0" anchor="ctr"/>
          <a:lstStyle>
            <a:defPPr>
              <a:defRPr lang="en-US"/>
            </a:defPPr>
            <a:lvl1pPr marL="0" algn="r" defTabSz="914400" rtl="0" eaLnBrk="1" latinLnBrk="0" hangingPunct="1">
              <a:defRPr sz="11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47A4EEE-49CE-4F6C-BF32-B7FCC5EBBF45}" type="slidenum">
              <a:rPr lang="en-US" sz="900" noProof="0" smtClean="0">
                <a:solidFill>
                  <a:schemeClr val="bg1"/>
                </a:solidFill>
              </a:rPr>
              <a:pPr algn="ctr"/>
              <a:t>‹#›</a:t>
            </a:fld>
            <a:endParaRPr lang="en-US" sz="900" noProof="0">
              <a:solidFill>
                <a:schemeClr val="bg1"/>
              </a:solidFill>
            </a:endParaRPr>
          </a:p>
        </p:txBody>
      </p:sp>
    </p:spTree>
    <p:extLst>
      <p:ext uri="{BB962C8B-B14F-4D97-AF65-F5344CB8AC3E}">
        <p14:creationId xmlns:p14="http://schemas.microsoft.com/office/powerpoint/2010/main" val="2656335583"/>
      </p:ext>
    </p:extLst>
  </p:cSld>
  <p:clrMapOvr>
    <a:masterClrMapping/>
  </p:clrMapOvr>
</p:sldLayout>
</file>

<file path=ppt/slideLayouts/slideLayout276.xml><?xml version="1.0" encoding="utf-8"?>
<p:sldLayout xmlns:a="http://schemas.openxmlformats.org/drawingml/2006/main" xmlns:r="http://schemas.openxmlformats.org/officeDocument/2006/relationships" xmlns:p="http://schemas.openxmlformats.org/presentationml/2006/main" userDrawn="1">
  <p:cSld name="3_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6607FB0-0FB2-41FD-B334-74C7B05B8CEE}"/>
              </a:ext>
            </a:extLst>
          </p:cNvPr>
          <p:cNvSpPr/>
          <p:nvPr userDrawn="1"/>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4" name="Rectangle 3">
            <a:extLst>
              <a:ext uri="{FF2B5EF4-FFF2-40B4-BE49-F238E27FC236}">
                <a16:creationId xmlns:a16="http://schemas.microsoft.com/office/drawing/2014/main" id="{D1A59197-7C21-44E6-8A97-DE0ABD1E6909}"/>
              </a:ext>
            </a:extLst>
          </p:cNvPr>
          <p:cNvSpPr/>
          <p:nvPr userDrawn="1"/>
        </p:nvSpPr>
        <p:spPr>
          <a:xfrm>
            <a:off x="1" y="0"/>
            <a:ext cx="4810125" cy="5143500"/>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9" name="Picture Placeholder 8">
            <a:extLst>
              <a:ext uri="{FF2B5EF4-FFF2-40B4-BE49-F238E27FC236}">
                <a16:creationId xmlns:a16="http://schemas.microsoft.com/office/drawing/2014/main" id="{2D02598E-521E-41CD-B068-134834CFF4FF}"/>
              </a:ext>
            </a:extLst>
          </p:cNvPr>
          <p:cNvSpPr>
            <a:spLocks noGrp="1"/>
          </p:cNvSpPr>
          <p:nvPr>
            <p:ph type="pic" sz="quarter" idx="10"/>
          </p:nvPr>
        </p:nvSpPr>
        <p:spPr>
          <a:xfrm>
            <a:off x="3762376" y="354213"/>
            <a:ext cx="5381625" cy="4435079"/>
          </a:xfrm>
          <a:solidFill>
            <a:schemeClr val="bg1">
              <a:lumMod val="95000"/>
            </a:schemeClr>
          </a:solidFill>
        </p:spPr>
        <p:txBody>
          <a:bodyPr>
            <a:normAutofit/>
          </a:bodyPr>
          <a:lstStyle>
            <a:lvl1pPr marL="0" indent="0" algn="ctr">
              <a:buNone/>
              <a:defRPr sz="1013"/>
            </a:lvl1pPr>
          </a:lstStyle>
          <a:p>
            <a:r>
              <a:rPr lang="en-US"/>
              <a:t>Click icon to add picture</a:t>
            </a:r>
          </a:p>
        </p:txBody>
      </p:sp>
      <p:sp>
        <p:nvSpPr>
          <p:cNvPr id="2" name="Title 1">
            <a:extLst>
              <a:ext uri="{FF2B5EF4-FFF2-40B4-BE49-F238E27FC236}">
                <a16:creationId xmlns:a16="http://schemas.microsoft.com/office/drawing/2014/main" id="{4E8B51C6-9166-4F67-995A-396809E6533C}"/>
              </a:ext>
            </a:extLst>
          </p:cNvPr>
          <p:cNvSpPr>
            <a:spLocks noGrp="1"/>
          </p:cNvSpPr>
          <p:nvPr>
            <p:ph type="ctrTitle"/>
          </p:nvPr>
        </p:nvSpPr>
        <p:spPr>
          <a:xfrm>
            <a:off x="278607" y="1334694"/>
            <a:ext cx="3312318" cy="1637108"/>
          </a:xfrm>
        </p:spPr>
        <p:txBody>
          <a:bodyPr anchor="b">
            <a:normAutofit/>
          </a:bodyPr>
          <a:lstStyle>
            <a:lvl1pPr algn="l">
              <a:defRPr sz="3038">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A951C9A4-8764-4CB3-AC26-C957C0E84BCD}"/>
              </a:ext>
            </a:extLst>
          </p:cNvPr>
          <p:cNvSpPr>
            <a:spLocks noGrp="1"/>
          </p:cNvSpPr>
          <p:nvPr>
            <p:ph type="subTitle" idx="1"/>
          </p:nvPr>
        </p:nvSpPr>
        <p:spPr>
          <a:xfrm>
            <a:off x="278607" y="3059314"/>
            <a:ext cx="3312318" cy="732233"/>
          </a:xfrm>
        </p:spPr>
        <p:txBody>
          <a:bodyPr/>
          <a:lstStyle>
            <a:lvl1pPr marL="0" indent="0" algn="l">
              <a:buNone/>
              <a:defRPr sz="1350">
                <a:solidFill>
                  <a:schemeClr val="bg1"/>
                </a:solidFill>
              </a:defRPr>
            </a:lvl1pPr>
            <a:lvl2pPr marL="257175" indent="0" algn="ctr">
              <a:buNone/>
              <a:defRPr sz="1125"/>
            </a:lvl2pPr>
            <a:lvl3pPr marL="514350" indent="0" algn="ctr">
              <a:buNone/>
              <a:defRPr sz="1013"/>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7400" indent="0" algn="ctr">
              <a:buNone/>
              <a:defRPr sz="900"/>
            </a:lvl9pPr>
          </a:lstStyle>
          <a:p>
            <a:r>
              <a:rPr lang="en-US"/>
              <a:t>Click to edit Master subtitle style</a:t>
            </a:r>
          </a:p>
        </p:txBody>
      </p:sp>
      <p:sp>
        <p:nvSpPr>
          <p:cNvPr id="8" name="Rectangle 7">
            <a:extLst>
              <a:ext uri="{FF2B5EF4-FFF2-40B4-BE49-F238E27FC236}">
                <a16:creationId xmlns:a16="http://schemas.microsoft.com/office/drawing/2014/main" id="{C1626B81-8882-4179-8C3A-BEA9BBEF2A62}"/>
              </a:ext>
            </a:extLst>
          </p:cNvPr>
          <p:cNvSpPr/>
          <p:nvPr userDrawn="1"/>
        </p:nvSpPr>
        <p:spPr>
          <a:xfrm>
            <a:off x="3765947" y="276225"/>
            <a:ext cx="2369820" cy="87510"/>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Tree>
    <p:extLst>
      <p:ext uri="{BB962C8B-B14F-4D97-AF65-F5344CB8AC3E}">
        <p14:creationId xmlns:p14="http://schemas.microsoft.com/office/powerpoint/2010/main" val="24727665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13" Type="http://schemas.openxmlformats.org/officeDocument/2006/relationships/slideLayout" Target="../slideLayouts/slideLayout22.xml"/><Relationship Id="rId18" Type="http://schemas.openxmlformats.org/officeDocument/2006/relationships/slideLayout" Target="../slideLayouts/slideLayout27.xml"/><Relationship Id="rId3" Type="http://schemas.openxmlformats.org/officeDocument/2006/relationships/slideLayout" Target="../slideLayouts/slideLayout12.xml"/><Relationship Id="rId21" Type="http://schemas.openxmlformats.org/officeDocument/2006/relationships/slideLayout" Target="../slideLayouts/slideLayout30.xml"/><Relationship Id="rId7" Type="http://schemas.openxmlformats.org/officeDocument/2006/relationships/slideLayout" Target="../slideLayouts/slideLayout16.xml"/><Relationship Id="rId12" Type="http://schemas.openxmlformats.org/officeDocument/2006/relationships/slideLayout" Target="../slideLayouts/slideLayout21.xml"/><Relationship Id="rId17" Type="http://schemas.openxmlformats.org/officeDocument/2006/relationships/slideLayout" Target="../slideLayouts/slideLayout26.xml"/><Relationship Id="rId25" Type="http://schemas.openxmlformats.org/officeDocument/2006/relationships/theme" Target="../theme/theme2.xml"/><Relationship Id="rId2" Type="http://schemas.openxmlformats.org/officeDocument/2006/relationships/slideLayout" Target="../slideLayouts/slideLayout11.xml"/><Relationship Id="rId16" Type="http://schemas.openxmlformats.org/officeDocument/2006/relationships/slideLayout" Target="../slideLayouts/slideLayout25.xml"/><Relationship Id="rId20" Type="http://schemas.openxmlformats.org/officeDocument/2006/relationships/slideLayout" Target="../slideLayouts/slideLayout29.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24" Type="http://schemas.openxmlformats.org/officeDocument/2006/relationships/slideLayout" Target="../slideLayouts/slideLayout33.xml"/><Relationship Id="rId5" Type="http://schemas.openxmlformats.org/officeDocument/2006/relationships/slideLayout" Target="../slideLayouts/slideLayout14.xml"/><Relationship Id="rId15" Type="http://schemas.openxmlformats.org/officeDocument/2006/relationships/slideLayout" Target="../slideLayouts/slideLayout24.xml"/><Relationship Id="rId23" Type="http://schemas.openxmlformats.org/officeDocument/2006/relationships/slideLayout" Target="../slideLayouts/slideLayout32.xml"/><Relationship Id="rId10" Type="http://schemas.openxmlformats.org/officeDocument/2006/relationships/slideLayout" Target="../slideLayouts/slideLayout19.xml"/><Relationship Id="rId19" Type="http://schemas.openxmlformats.org/officeDocument/2006/relationships/slideLayout" Target="../slideLayouts/slideLayout28.xml"/><Relationship Id="rId4" Type="http://schemas.openxmlformats.org/officeDocument/2006/relationships/slideLayout" Target="../slideLayouts/slideLayout13.xml"/><Relationship Id="rId9" Type="http://schemas.openxmlformats.org/officeDocument/2006/relationships/slideLayout" Target="../slideLayouts/slideLayout18.xml"/><Relationship Id="rId14" Type="http://schemas.openxmlformats.org/officeDocument/2006/relationships/slideLayout" Target="../slideLayouts/slideLayout23.xml"/><Relationship Id="rId22" Type="http://schemas.openxmlformats.org/officeDocument/2006/relationships/slideLayout" Target="../slideLayouts/slideLayout3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3.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57.xml"/><Relationship Id="rId18" Type="http://schemas.openxmlformats.org/officeDocument/2006/relationships/slideLayout" Target="../slideLayouts/slideLayout62.xml"/><Relationship Id="rId26" Type="http://schemas.openxmlformats.org/officeDocument/2006/relationships/slideLayout" Target="../slideLayouts/slideLayout70.xml"/><Relationship Id="rId39" Type="http://schemas.openxmlformats.org/officeDocument/2006/relationships/slideLayout" Target="../slideLayouts/slideLayout83.xml"/><Relationship Id="rId3" Type="http://schemas.openxmlformats.org/officeDocument/2006/relationships/slideLayout" Target="../slideLayouts/slideLayout47.xml"/><Relationship Id="rId21" Type="http://schemas.openxmlformats.org/officeDocument/2006/relationships/slideLayout" Target="../slideLayouts/slideLayout65.xml"/><Relationship Id="rId34" Type="http://schemas.openxmlformats.org/officeDocument/2006/relationships/slideLayout" Target="../slideLayouts/slideLayout78.xml"/><Relationship Id="rId42" Type="http://schemas.openxmlformats.org/officeDocument/2006/relationships/slideLayout" Target="../slideLayouts/slideLayout86.xml"/><Relationship Id="rId47" Type="http://schemas.openxmlformats.org/officeDocument/2006/relationships/slideLayout" Target="../slideLayouts/slideLayout91.xml"/><Relationship Id="rId50" Type="http://schemas.openxmlformats.org/officeDocument/2006/relationships/slideLayout" Target="../slideLayouts/slideLayout94.xml"/><Relationship Id="rId7" Type="http://schemas.openxmlformats.org/officeDocument/2006/relationships/slideLayout" Target="../slideLayouts/slideLayout51.xml"/><Relationship Id="rId12" Type="http://schemas.openxmlformats.org/officeDocument/2006/relationships/slideLayout" Target="../slideLayouts/slideLayout56.xml"/><Relationship Id="rId17" Type="http://schemas.openxmlformats.org/officeDocument/2006/relationships/slideLayout" Target="../slideLayouts/slideLayout61.xml"/><Relationship Id="rId25" Type="http://schemas.openxmlformats.org/officeDocument/2006/relationships/slideLayout" Target="../slideLayouts/slideLayout69.xml"/><Relationship Id="rId33" Type="http://schemas.openxmlformats.org/officeDocument/2006/relationships/slideLayout" Target="../slideLayouts/slideLayout77.xml"/><Relationship Id="rId38" Type="http://schemas.openxmlformats.org/officeDocument/2006/relationships/slideLayout" Target="../slideLayouts/slideLayout82.xml"/><Relationship Id="rId46" Type="http://schemas.openxmlformats.org/officeDocument/2006/relationships/slideLayout" Target="../slideLayouts/slideLayout90.xml"/><Relationship Id="rId2" Type="http://schemas.openxmlformats.org/officeDocument/2006/relationships/slideLayout" Target="../slideLayouts/slideLayout46.xml"/><Relationship Id="rId16" Type="http://schemas.openxmlformats.org/officeDocument/2006/relationships/slideLayout" Target="../slideLayouts/slideLayout60.xml"/><Relationship Id="rId20" Type="http://schemas.openxmlformats.org/officeDocument/2006/relationships/slideLayout" Target="../slideLayouts/slideLayout64.xml"/><Relationship Id="rId29" Type="http://schemas.openxmlformats.org/officeDocument/2006/relationships/slideLayout" Target="../slideLayouts/slideLayout73.xml"/><Relationship Id="rId41" Type="http://schemas.openxmlformats.org/officeDocument/2006/relationships/slideLayout" Target="../slideLayouts/slideLayout85.xml"/><Relationship Id="rId54" Type="http://schemas.openxmlformats.org/officeDocument/2006/relationships/image" Target="../media/image2.png"/><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24" Type="http://schemas.openxmlformats.org/officeDocument/2006/relationships/slideLayout" Target="../slideLayouts/slideLayout68.xml"/><Relationship Id="rId32" Type="http://schemas.openxmlformats.org/officeDocument/2006/relationships/slideLayout" Target="../slideLayouts/slideLayout76.xml"/><Relationship Id="rId37" Type="http://schemas.openxmlformats.org/officeDocument/2006/relationships/slideLayout" Target="../slideLayouts/slideLayout81.xml"/><Relationship Id="rId40" Type="http://schemas.openxmlformats.org/officeDocument/2006/relationships/slideLayout" Target="../slideLayouts/slideLayout84.xml"/><Relationship Id="rId45" Type="http://schemas.openxmlformats.org/officeDocument/2006/relationships/slideLayout" Target="../slideLayouts/slideLayout89.xml"/><Relationship Id="rId53" Type="http://schemas.openxmlformats.org/officeDocument/2006/relationships/theme" Target="../theme/theme4.xml"/><Relationship Id="rId5" Type="http://schemas.openxmlformats.org/officeDocument/2006/relationships/slideLayout" Target="../slideLayouts/slideLayout49.xml"/><Relationship Id="rId15" Type="http://schemas.openxmlformats.org/officeDocument/2006/relationships/slideLayout" Target="../slideLayouts/slideLayout59.xml"/><Relationship Id="rId23" Type="http://schemas.openxmlformats.org/officeDocument/2006/relationships/slideLayout" Target="../slideLayouts/slideLayout67.xml"/><Relationship Id="rId28" Type="http://schemas.openxmlformats.org/officeDocument/2006/relationships/slideLayout" Target="../slideLayouts/slideLayout72.xml"/><Relationship Id="rId36" Type="http://schemas.openxmlformats.org/officeDocument/2006/relationships/slideLayout" Target="../slideLayouts/slideLayout80.xml"/><Relationship Id="rId49" Type="http://schemas.openxmlformats.org/officeDocument/2006/relationships/slideLayout" Target="../slideLayouts/slideLayout93.xml"/><Relationship Id="rId10" Type="http://schemas.openxmlformats.org/officeDocument/2006/relationships/slideLayout" Target="../slideLayouts/slideLayout54.xml"/><Relationship Id="rId19" Type="http://schemas.openxmlformats.org/officeDocument/2006/relationships/slideLayout" Target="../slideLayouts/slideLayout63.xml"/><Relationship Id="rId31" Type="http://schemas.openxmlformats.org/officeDocument/2006/relationships/slideLayout" Target="../slideLayouts/slideLayout75.xml"/><Relationship Id="rId44" Type="http://schemas.openxmlformats.org/officeDocument/2006/relationships/slideLayout" Target="../slideLayouts/slideLayout88.xml"/><Relationship Id="rId52" Type="http://schemas.openxmlformats.org/officeDocument/2006/relationships/slideLayout" Target="../slideLayouts/slideLayout96.xml"/><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slideLayout" Target="../slideLayouts/slideLayout58.xml"/><Relationship Id="rId22" Type="http://schemas.openxmlformats.org/officeDocument/2006/relationships/slideLayout" Target="../slideLayouts/slideLayout66.xml"/><Relationship Id="rId27" Type="http://schemas.openxmlformats.org/officeDocument/2006/relationships/slideLayout" Target="../slideLayouts/slideLayout71.xml"/><Relationship Id="rId30" Type="http://schemas.openxmlformats.org/officeDocument/2006/relationships/slideLayout" Target="../slideLayouts/slideLayout74.xml"/><Relationship Id="rId35" Type="http://schemas.openxmlformats.org/officeDocument/2006/relationships/slideLayout" Target="../slideLayouts/slideLayout79.xml"/><Relationship Id="rId43" Type="http://schemas.openxmlformats.org/officeDocument/2006/relationships/slideLayout" Target="../slideLayouts/slideLayout87.xml"/><Relationship Id="rId48" Type="http://schemas.openxmlformats.org/officeDocument/2006/relationships/slideLayout" Target="../slideLayouts/slideLayout92.xml"/><Relationship Id="rId8" Type="http://schemas.openxmlformats.org/officeDocument/2006/relationships/slideLayout" Target="../slideLayouts/slideLayout52.xml"/><Relationship Id="rId51" Type="http://schemas.openxmlformats.org/officeDocument/2006/relationships/slideLayout" Target="../slideLayouts/slideLayout95.xml"/></Relationships>
</file>

<file path=ppt/slideMasters/_rels/slideMaster5.xml.rels><?xml version="1.0" encoding="UTF-8" standalone="yes"?>
<Relationships xmlns="http://schemas.openxmlformats.org/package/2006/relationships"><Relationship Id="rId13" Type="http://schemas.openxmlformats.org/officeDocument/2006/relationships/slideLayout" Target="../slideLayouts/slideLayout109.xml"/><Relationship Id="rId18" Type="http://schemas.openxmlformats.org/officeDocument/2006/relationships/slideLayout" Target="../slideLayouts/slideLayout114.xml"/><Relationship Id="rId26" Type="http://schemas.openxmlformats.org/officeDocument/2006/relationships/slideLayout" Target="../slideLayouts/slideLayout122.xml"/><Relationship Id="rId39" Type="http://schemas.openxmlformats.org/officeDocument/2006/relationships/slideLayout" Target="../slideLayouts/slideLayout135.xml"/><Relationship Id="rId3" Type="http://schemas.openxmlformats.org/officeDocument/2006/relationships/slideLayout" Target="../slideLayouts/slideLayout99.xml"/><Relationship Id="rId21" Type="http://schemas.openxmlformats.org/officeDocument/2006/relationships/slideLayout" Target="../slideLayouts/slideLayout117.xml"/><Relationship Id="rId34" Type="http://schemas.openxmlformats.org/officeDocument/2006/relationships/slideLayout" Target="../slideLayouts/slideLayout130.xml"/><Relationship Id="rId42" Type="http://schemas.openxmlformats.org/officeDocument/2006/relationships/slideLayout" Target="../slideLayouts/slideLayout138.xml"/><Relationship Id="rId47" Type="http://schemas.openxmlformats.org/officeDocument/2006/relationships/slideLayout" Target="../slideLayouts/slideLayout143.xml"/><Relationship Id="rId50" Type="http://schemas.openxmlformats.org/officeDocument/2006/relationships/slideLayout" Target="../slideLayouts/slideLayout146.xml"/><Relationship Id="rId7" Type="http://schemas.openxmlformats.org/officeDocument/2006/relationships/slideLayout" Target="../slideLayouts/slideLayout103.xml"/><Relationship Id="rId12" Type="http://schemas.openxmlformats.org/officeDocument/2006/relationships/slideLayout" Target="../slideLayouts/slideLayout108.xml"/><Relationship Id="rId17" Type="http://schemas.openxmlformats.org/officeDocument/2006/relationships/slideLayout" Target="../slideLayouts/slideLayout113.xml"/><Relationship Id="rId25" Type="http://schemas.openxmlformats.org/officeDocument/2006/relationships/slideLayout" Target="../slideLayouts/slideLayout121.xml"/><Relationship Id="rId33" Type="http://schemas.openxmlformats.org/officeDocument/2006/relationships/slideLayout" Target="../slideLayouts/slideLayout129.xml"/><Relationship Id="rId38" Type="http://schemas.openxmlformats.org/officeDocument/2006/relationships/slideLayout" Target="../slideLayouts/slideLayout134.xml"/><Relationship Id="rId46" Type="http://schemas.openxmlformats.org/officeDocument/2006/relationships/slideLayout" Target="../slideLayouts/slideLayout142.xml"/><Relationship Id="rId2" Type="http://schemas.openxmlformats.org/officeDocument/2006/relationships/slideLayout" Target="../slideLayouts/slideLayout98.xml"/><Relationship Id="rId16" Type="http://schemas.openxmlformats.org/officeDocument/2006/relationships/slideLayout" Target="../slideLayouts/slideLayout112.xml"/><Relationship Id="rId20" Type="http://schemas.openxmlformats.org/officeDocument/2006/relationships/slideLayout" Target="../slideLayouts/slideLayout116.xml"/><Relationship Id="rId29" Type="http://schemas.openxmlformats.org/officeDocument/2006/relationships/slideLayout" Target="../slideLayouts/slideLayout125.xml"/><Relationship Id="rId41" Type="http://schemas.openxmlformats.org/officeDocument/2006/relationships/slideLayout" Target="../slideLayouts/slideLayout137.xml"/><Relationship Id="rId1" Type="http://schemas.openxmlformats.org/officeDocument/2006/relationships/slideLayout" Target="../slideLayouts/slideLayout97.xml"/><Relationship Id="rId6" Type="http://schemas.openxmlformats.org/officeDocument/2006/relationships/slideLayout" Target="../slideLayouts/slideLayout102.xml"/><Relationship Id="rId11" Type="http://schemas.openxmlformats.org/officeDocument/2006/relationships/slideLayout" Target="../slideLayouts/slideLayout107.xml"/><Relationship Id="rId24" Type="http://schemas.openxmlformats.org/officeDocument/2006/relationships/slideLayout" Target="../slideLayouts/slideLayout120.xml"/><Relationship Id="rId32" Type="http://schemas.openxmlformats.org/officeDocument/2006/relationships/slideLayout" Target="../slideLayouts/slideLayout128.xml"/><Relationship Id="rId37" Type="http://schemas.openxmlformats.org/officeDocument/2006/relationships/slideLayout" Target="../slideLayouts/slideLayout133.xml"/><Relationship Id="rId40" Type="http://schemas.openxmlformats.org/officeDocument/2006/relationships/slideLayout" Target="../slideLayouts/slideLayout136.xml"/><Relationship Id="rId45" Type="http://schemas.openxmlformats.org/officeDocument/2006/relationships/slideLayout" Target="../slideLayouts/slideLayout141.xml"/><Relationship Id="rId53" Type="http://schemas.openxmlformats.org/officeDocument/2006/relationships/theme" Target="../theme/theme5.xml"/><Relationship Id="rId5" Type="http://schemas.openxmlformats.org/officeDocument/2006/relationships/slideLayout" Target="../slideLayouts/slideLayout101.xml"/><Relationship Id="rId15" Type="http://schemas.openxmlformats.org/officeDocument/2006/relationships/slideLayout" Target="../slideLayouts/slideLayout111.xml"/><Relationship Id="rId23" Type="http://schemas.openxmlformats.org/officeDocument/2006/relationships/slideLayout" Target="../slideLayouts/slideLayout119.xml"/><Relationship Id="rId28" Type="http://schemas.openxmlformats.org/officeDocument/2006/relationships/slideLayout" Target="../slideLayouts/slideLayout124.xml"/><Relationship Id="rId36" Type="http://schemas.openxmlformats.org/officeDocument/2006/relationships/slideLayout" Target="../slideLayouts/slideLayout132.xml"/><Relationship Id="rId49" Type="http://schemas.openxmlformats.org/officeDocument/2006/relationships/slideLayout" Target="../slideLayouts/slideLayout145.xml"/><Relationship Id="rId10" Type="http://schemas.openxmlformats.org/officeDocument/2006/relationships/slideLayout" Target="../slideLayouts/slideLayout106.xml"/><Relationship Id="rId19" Type="http://schemas.openxmlformats.org/officeDocument/2006/relationships/slideLayout" Target="../slideLayouts/slideLayout115.xml"/><Relationship Id="rId31" Type="http://schemas.openxmlformats.org/officeDocument/2006/relationships/slideLayout" Target="../slideLayouts/slideLayout127.xml"/><Relationship Id="rId44" Type="http://schemas.openxmlformats.org/officeDocument/2006/relationships/slideLayout" Target="../slideLayouts/slideLayout140.xml"/><Relationship Id="rId52" Type="http://schemas.openxmlformats.org/officeDocument/2006/relationships/slideLayout" Target="../slideLayouts/slideLayout148.xml"/><Relationship Id="rId4" Type="http://schemas.openxmlformats.org/officeDocument/2006/relationships/slideLayout" Target="../slideLayouts/slideLayout100.xml"/><Relationship Id="rId9" Type="http://schemas.openxmlformats.org/officeDocument/2006/relationships/slideLayout" Target="../slideLayouts/slideLayout105.xml"/><Relationship Id="rId14" Type="http://schemas.openxmlformats.org/officeDocument/2006/relationships/slideLayout" Target="../slideLayouts/slideLayout110.xml"/><Relationship Id="rId22" Type="http://schemas.openxmlformats.org/officeDocument/2006/relationships/slideLayout" Target="../slideLayouts/slideLayout118.xml"/><Relationship Id="rId27" Type="http://schemas.openxmlformats.org/officeDocument/2006/relationships/slideLayout" Target="../slideLayouts/slideLayout123.xml"/><Relationship Id="rId30" Type="http://schemas.openxmlformats.org/officeDocument/2006/relationships/slideLayout" Target="../slideLayouts/slideLayout126.xml"/><Relationship Id="rId35" Type="http://schemas.openxmlformats.org/officeDocument/2006/relationships/slideLayout" Target="../slideLayouts/slideLayout131.xml"/><Relationship Id="rId43" Type="http://schemas.openxmlformats.org/officeDocument/2006/relationships/slideLayout" Target="../slideLayouts/slideLayout139.xml"/><Relationship Id="rId48" Type="http://schemas.openxmlformats.org/officeDocument/2006/relationships/slideLayout" Target="../slideLayouts/slideLayout144.xml"/><Relationship Id="rId8" Type="http://schemas.openxmlformats.org/officeDocument/2006/relationships/slideLayout" Target="../slideLayouts/slideLayout104.xml"/><Relationship Id="rId51" Type="http://schemas.openxmlformats.org/officeDocument/2006/relationships/slideLayout" Target="../slideLayouts/slideLayout147.xml"/></Relationships>
</file>

<file path=ppt/slideMasters/_rels/slideMaster6.xml.rels><?xml version="1.0" encoding="UTF-8" standalone="yes"?>
<Relationships xmlns="http://schemas.openxmlformats.org/package/2006/relationships"><Relationship Id="rId13" Type="http://schemas.openxmlformats.org/officeDocument/2006/relationships/slideLayout" Target="../slideLayouts/slideLayout161.xml"/><Relationship Id="rId18" Type="http://schemas.openxmlformats.org/officeDocument/2006/relationships/slideLayout" Target="../slideLayouts/slideLayout166.xml"/><Relationship Id="rId26" Type="http://schemas.openxmlformats.org/officeDocument/2006/relationships/slideLayout" Target="../slideLayouts/slideLayout174.xml"/><Relationship Id="rId39" Type="http://schemas.openxmlformats.org/officeDocument/2006/relationships/slideLayout" Target="../slideLayouts/slideLayout187.xml"/><Relationship Id="rId3" Type="http://schemas.openxmlformats.org/officeDocument/2006/relationships/slideLayout" Target="../slideLayouts/slideLayout151.xml"/><Relationship Id="rId21" Type="http://schemas.openxmlformats.org/officeDocument/2006/relationships/slideLayout" Target="../slideLayouts/slideLayout169.xml"/><Relationship Id="rId34" Type="http://schemas.openxmlformats.org/officeDocument/2006/relationships/slideLayout" Target="../slideLayouts/slideLayout182.xml"/><Relationship Id="rId42" Type="http://schemas.openxmlformats.org/officeDocument/2006/relationships/slideLayout" Target="../slideLayouts/slideLayout190.xml"/><Relationship Id="rId47" Type="http://schemas.openxmlformats.org/officeDocument/2006/relationships/slideLayout" Target="../slideLayouts/slideLayout195.xml"/><Relationship Id="rId50" Type="http://schemas.openxmlformats.org/officeDocument/2006/relationships/slideLayout" Target="../slideLayouts/slideLayout198.xml"/><Relationship Id="rId7" Type="http://schemas.openxmlformats.org/officeDocument/2006/relationships/slideLayout" Target="../slideLayouts/slideLayout155.xml"/><Relationship Id="rId12" Type="http://schemas.openxmlformats.org/officeDocument/2006/relationships/slideLayout" Target="../slideLayouts/slideLayout160.xml"/><Relationship Id="rId17" Type="http://schemas.openxmlformats.org/officeDocument/2006/relationships/slideLayout" Target="../slideLayouts/slideLayout165.xml"/><Relationship Id="rId25" Type="http://schemas.openxmlformats.org/officeDocument/2006/relationships/slideLayout" Target="../slideLayouts/slideLayout173.xml"/><Relationship Id="rId33" Type="http://schemas.openxmlformats.org/officeDocument/2006/relationships/slideLayout" Target="../slideLayouts/slideLayout181.xml"/><Relationship Id="rId38" Type="http://schemas.openxmlformats.org/officeDocument/2006/relationships/slideLayout" Target="../slideLayouts/slideLayout186.xml"/><Relationship Id="rId46" Type="http://schemas.openxmlformats.org/officeDocument/2006/relationships/slideLayout" Target="../slideLayouts/slideLayout194.xml"/><Relationship Id="rId2" Type="http://schemas.openxmlformats.org/officeDocument/2006/relationships/slideLayout" Target="../slideLayouts/slideLayout150.xml"/><Relationship Id="rId16" Type="http://schemas.openxmlformats.org/officeDocument/2006/relationships/slideLayout" Target="../slideLayouts/slideLayout164.xml"/><Relationship Id="rId20" Type="http://schemas.openxmlformats.org/officeDocument/2006/relationships/slideLayout" Target="../slideLayouts/slideLayout168.xml"/><Relationship Id="rId29" Type="http://schemas.openxmlformats.org/officeDocument/2006/relationships/slideLayout" Target="../slideLayouts/slideLayout177.xml"/><Relationship Id="rId41" Type="http://schemas.openxmlformats.org/officeDocument/2006/relationships/slideLayout" Target="../slideLayouts/slideLayout189.xml"/><Relationship Id="rId54" Type="http://schemas.openxmlformats.org/officeDocument/2006/relationships/image" Target="../media/image2.png"/><Relationship Id="rId1" Type="http://schemas.openxmlformats.org/officeDocument/2006/relationships/slideLayout" Target="../slideLayouts/slideLayout149.xml"/><Relationship Id="rId6" Type="http://schemas.openxmlformats.org/officeDocument/2006/relationships/slideLayout" Target="../slideLayouts/slideLayout154.xml"/><Relationship Id="rId11" Type="http://schemas.openxmlformats.org/officeDocument/2006/relationships/slideLayout" Target="../slideLayouts/slideLayout159.xml"/><Relationship Id="rId24" Type="http://schemas.openxmlformats.org/officeDocument/2006/relationships/slideLayout" Target="../slideLayouts/slideLayout172.xml"/><Relationship Id="rId32" Type="http://schemas.openxmlformats.org/officeDocument/2006/relationships/slideLayout" Target="../slideLayouts/slideLayout180.xml"/><Relationship Id="rId37" Type="http://schemas.openxmlformats.org/officeDocument/2006/relationships/slideLayout" Target="../slideLayouts/slideLayout185.xml"/><Relationship Id="rId40" Type="http://schemas.openxmlformats.org/officeDocument/2006/relationships/slideLayout" Target="../slideLayouts/slideLayout188.xml"/><Relationship Id="rId45" Type="http://schemas.openxmlformats.org/officeDocument/2006/relationships/slideLayout" Target="../slideLayouts/slideLayout193.xml"/><Relationship Id="rId53" Type="http://schemas.openxmlformats.org/officeDocument/2006/relationships/theme" Target="../theme/theme6.xml"/><Relationship Id="rId5" Type="http://schemas.openxmlformats.org/officeDocument/2006/relationships/slideLayout" Target="../slideLayouts/slideLayout153.xml"/><Relationship Id="rId15" Type="http://schemas.openxmlformats.org/officeDocument/2006/relationships/slideLayout" Target="../slideLayouts/slideLayout163.xml"/><Relationship Id="rId23" Type="http://schemas.openxmlformats.org/officeDocument/2006/relationships/slideLayout" Target="../slideLayouts/slideLayout171.xml"/><Relationship Id="rId28" Type="http://schemas.openxmlformats.org/officeDocument/2006/relationships/slideLayout" Target="../slideLayouts/slideLayout176.xml"/><Relationship Id="rId36" Type="http://schemas.openxmlformats.org/officeDocument/2006/relationships/slideLayout" Target="../slideLayouts/slideLayout184.xml"/><Relationship Id="rId49" Type="http://schemas.openxmlformats.org/officeDocument/2006/relationships/slideLayout" Target="../slideLayouts/slideLayout197.xml"/><Relationship Id="rId10" Type="http://schemas.openxmlformats.org/officeDocument/2006/relationships/slideLayout" Target="../slideLayouts/slideLayout158.xml"/><Relationship Id="rId19" Type="http://schemas.openxmlformats.org/officeDocument/2006/relationships/slideLayout" Target="../slideLayouts/slideLayout167.xml"/><Relationship Id="rId31" Type="http://schemas.openxmlformats.org/officeDocument/2006/relationships/slideLayout" Target="../slideLayouts/slideLayout179.xml"/><Relationship Id="rId44" Type="http://schemas.openxmlformats.org/officeDocument/2006/relationships/slideLayout" Target="../slideLayouts/slideLayout192.xml"/><Relationship Id="rId52" Type="http://schemas.openxmlformats.org/officeDocument/2006/relationships/slideLayout" Target="../slideLayouts/slideLayout200.xml"/><Relationship Id="rId4" Type="http://schemas.openxmlformats.org/officeDocument/2006/relationships/slideLayout" Target="../slideLayouts/slideLayout152.xml"/><Relationship Id="rId9" Type="http://schemas.openxmlformats.org/officeDocument/2006/relationships/slideLayout" Target="../slideLayouts/slideLayout157.xml"/><Relationship Id="rId14" Type="http://schemas.openxmlformats.org/officeDocument/2006/relationships/slideLayout" Target="../slideLayouts/slideLayout162.xml"/><Relationship Id="rId22" Type="http://schemas.openxmlformats.org/officeDocument/2006/relationships/slideLayout" Target="../slideLayouts/slideLayout170.xml"/><Relationship Id="rId27" Type="http://schemas.openxmlformats.org/officeDocument/2006/relationships/slideLayout" Target="../slideLayouts/slideLayout175.xml"/><Relationship Id="rId30" Type="http://schemas.openxmlformats.org/officeDocument/2006/relationships/slideLayout" Target="../slideLayouts/slideLayout178.xml"/><Relationship Id="rId35" Type="http://schemas.openxmlformats.org/officeDocument/2006/relationships/slideLayout" Target="../slideLayouts/slideLayout183.xml"/><Relationship Id="rId43" Type="http://schemas.openxmlformats.org/officeDocument/2006/relationships/slideLayout" Target="../slideLayouts/slideLayout191.xml"/><Relationship Id="rId48" Type="http://schemas.openxmlformats.org/officeDocument/2006/relationships/slideLayout" Target="../slideLayouts/slideLayout196.xml"/><Relationship Id="rId8" Type="http://schemas.openxmlformats.org/officeDocument/2006/relationships/slideLayout" Target="../slideLayouts/slideLayout156.xml"/><Relationship Id="rId51" Type="http://schemas.openxmlformats.org/officeDocument/2006/relationships/slideLayout" Target="../slideLayouts/slideLayout199.xml"/></Relationships>
</file>

<file path=ppt/slideMasters/_rels/slideMaster7.xml.rels><?xml version="1.0" encoding="UTF-8" standalone="yes"?>
<Relationships xmlns="http://schemas.openxmlformats.org/package/2006/relationships"><Relationship Id="rId13" Type="http://schemas.openxmlformats.org/officeDocument/2006/relationships/slideLayout" Target="../slideLayouts/slideLayout213.xml"/><Relationship Id="rId18" Type="http://schemas.openxmlformats.org/officeDocument/2006/relationships/slideLayout" Target="../slideLayouts/slideLayout218.xml"/><Relationship Id="rId26" Type="http://schemas.openxmlformats.org/officeDocument/2006/relationships/slideLayout" Target="../slideLayouts/slideLayout226.xml"/><Relationship Id="rId39" Type="http://schemas.openxmlformats.org/officeDocument/2006/relationships/slideLayout" Target="../slideLayouts/slideLayout239.xml"/><Relationship Id="rId3" Type="http://schemas.openxmlformats.org/officeDocument/2006/relationships/slideLayout" Target="../slideLayouts/slideLayout203.xml"/><Relationship Id="rId21" Type="http://schemas.openxmlformats.org/officeDocument/2006/relationships/slideLayout" Target="../slideLayouts/slideLayout221.xml"/><Relationship Id="rId34" Type="http://schemas.openxmlformats.org/officeDocument/2006/relationships/slideLayout" Target="../slideLayouts/slideLayout234.xml"/><Relationship Id="rId42" Type="http://schemas.openxmlformats.org/officeDocument/2006/relationships/slideLayout" Target="../slideLayouts/slideLayout242.xml"/><Relationship Id="rId47" Type="http://schemas.openxmlformats.org/officeDocument/2006/relationships/slideLayout" Target="../slideLayouts/slideLayout247.xml"/><Relationship Id="rId50" Type="http://schemas.openxmlformats.org/officeDocument/2006/relationships/slideLayout" Target="../slideLayouts/slideLayout250.xml"/><Relationship Id="rId7" Type="http://schemas.openxmlformats.org/officeDocument/2006/relationships/slideLayout" Target="../slideLayouts/slideLayout207.xml"/><Relationship Id="rId12" Type="http://schemas.openxmlformats.org/officeDocument/2006/relationships/slideLayout" Target="../slideLayouts/slideLayout212.xml"/><Relationship Id="rId17" Type="http://schemas.openxmlformats.org/officeDocument/2006/relationships/slideLayout" Target="../slideLayouts/slideLayout217.xml"/><Relationship Id="rId25" Type="http://schemas.openxmlformats.org/officeDocument/2006/relationships/slideLayout" Target="../slideLayouts/slideLayout225.xml"/><Relationship Id="rId33" Type="http://schemas.openxmlformats.org/officeDocument/2006/relationships/slideLayout" Target="../slideLayouts/slideLayout233.xml"/><Relationship Id="rId38" Type="http://schemas.openxmlformats.org/officeDocument/2006/relationships/slideLayout" Target="../slideLayouts/slideLayout238.xml"/><Relationship Id="rId46" Type="http://schemas.openxmlformats.org/officeDocument/2006/relationships/slideLayout" Target="../slideLayouts/slideLayout246.xml"/><Relationship Id="rId2" Type="http://schemas.openxmlformats.org/officeDocument/2006/relationships/slideLayout" Target="../slideLayouts/slideLayout202.xml"/><Relationship Id="rId16" Type="http://schemas.openxmlformats.org/officeDocument/2006/relationships/slideLayout" Target="../slideLayouts/slideLayout216.xml"/><Relationship Id="rId20" Type="http://schemas.openxmlformats.org/officeDocument/2006/relationships/slideLayout" Target="../slideLayouts/slideLayout220.xml"/><Relationship Id="rId29" Type="http://schemas.openxmlformats.org/officeDocument/2006/relationships/slideLayout" Target="../slideLayouts/slideLayout229.xml"/><Relationship Id="rId41" Type="http://schemas.openxmlformats.org/officeDocument/2006/relationships/slideLayout" Target="../slideLayouts/slideLayout241.xml"/><Relationship Id="rId54" Type="http://schemas.openxmlformats.org/officeDocument/2006/relationships/image" Target="../media/image2.png"/><Relationship Id="rId1" Type="http://schemas.openxmlformats.org/officeDocument/2006/relationships/slideLayout" Target="../slideLayouts/slideLayout201.xml"/><Relationship Id="rId6" Type="http://schemas.openxmlformats.org/officeDocument/2006/relationships/slideLayout" Target="../slideLayouts/slideLayout206.xml"/><Relationship Id="rId11" Type="http://schemas.openxmlformats.org/officeDocument/2006/relationships/slideLayout" Target="../slideLayouts/slideLayout211.xml"/><Relationship Id="rId24" Type="http://schemas.openxmlformats.org/officeDocument/2006/relationships/slideLayout" Target="../slideLayouts/slideLayout224.xml"/><Relationship Id="rId32" Type="http://schemas.openxmlformats.org/officeDocument/2006/relationships/slideLayout" Target="../slideLayouts/slideLayout232.xml"/><Relationship Id="rId37" Type="http://schemas.openxmlformats.org/officeDocument/2006/relationships/slideLayout" Target="../slideLayouts/slideLayout237.xml"/><Relationship Id="rId40" Type="http://schemas.openxmlformats.org/officeDocument/2006/relationships/slideLayout" Target="../slideLayouts/slideLayout240.xml"/><Relationship Id="rId45" Type="http://schemas.openxmlformats.org/officeDocument/2006/relationships/slideLayout" Target="../slideLayouts/slideLayout245.xml"/><Relationship Id="rId53" Type="http://schemas.openxmlformats.org/officeDocument/2006/relationships/theme" Target="../theme/theme7.xml"/><Relationship Id="rId5" Type="http://schemas.openxmlformats.org/officeDocument/2006/relationships/slideLayout" Target="../slideLayouts/slideLayout205.xml"/><Relationship Id="rId15" Type="http://schemas.openxmlformats.org/officeDocument/2006/relationships/slideLayout" Target="../slideLayouts/slideLayout215.xml"/><Relationship Id="rId23" Type="http://schemas.openxmlformats.org/officeDocument/2006/relationships/slideLayout" Target="../slideLayouts/slideLayout223.xml"/><Relationship Id="rId28" Type="http://schemas.openxmlformats.org/officeDocument/2006/relationships/slideLayout" Target="../slideLayouts/slideLayout228.xml"/><Relationship Id="rId36" Type="http://schemas.openxmlformats.org/officeDocument/2006/relationships/slideLayout" Target="../slideLayouts/slideLayout236.xml"/><Relationship Id="rId49" Type="http://schemas.openxmlformats.org/officeDocument/2006/relationships/slideLayout" Target="../slideLayouts/slideLayout249.xml"/><Relationship Id="rId10" Type="http://schemas.openxmlformats.org/officeDocument/2006/relationships/slideLayout" Target="../slideLayouts/slideLayout210.xml"/><Relationship Id="rId19" Type="http://schemas.openxmlformats.org/officeDocument/2006/relationships/slideLayout" Target="../slideLayouts/slideLayout219.xml"/><Relationship Id="rId31" Type="http://schemas.openxmlformats.org/officeDocument/2006/relationships/slideLayout" Target="../slideLayouts/slideLayout231.xml"/><Relationship Id="rId44" Type="http://schemas.openxmlformats.org/officeDocument/2006/relationships/slideLayout" Target="../slideLayouts/slideLayout244.xml"/><Relationship Id="rId52" Type="http://schemas.openxmlformats.org/officeDocument/2006/relationships/slideLayout" Target="../slideLayouts/slideLayout252.xml"/><Relationship Id="rId4" Type="http://schemas.openxmlformats.org/officeDocument/2006/relationships/slideLayout" Target="../slideLayouts/slideLayout204.xml"/><Relationship Id="rId9" Type="http://schemas.openxmlformats.org/officeDocument/2006/relationships/slideLayout" Target="../slideLayouts/slideLayout209.xml"/><Relationship Id="rId14" Type="http://schemas.openxmlformats.org/officeDocument/2006/relationships/slideLayout" Target="../slideLayouts/slideLayout214.xml"/><Relationship Id="rId22" Type="http://schemas.openxmlformats.org/officeDocument/2006/relationships/slideLayout" Target="../slideLayouts/slideLayout222.xml"/><Relationship Id="rId27" Type="http://schemas.openxmlformats.org/officeDocument/2006/relationships/slideLayout" Target="../slideLayouts/slideLayout227.xml"/><Relationship Id="rId30" Type="http://schemas.openxmlformats.org/officeDocument/2006/relationships/slideLayout" Target="../slideLayouts/slideLayout230.xml"/><Relationship Id="rId35" Type="http://schemas.openxmlformats.org/officeDocument/2006/relationships/slideLayout" Target="../slideLayouts/slideLayout235.xml"/><Relationship Id="rId43" Type="http://schemas.openxmlformats.org/officeDocument/2006/relationships/slideLayout" Target="../slideLayouts/slideLayout243.xml"/><Relationship Id="rId48" Type="http://schemas.openxmlformats.org/officeDocument/2006/relationships/slideLayout" Target="../slideLayouts/slideLayout248.xml"/><Relationship Id="rId8" Type="http://schemas.openxmlformats.org/officeDocument/2006/relationships/slideLayout" Target="../slideLayouts/slideLayout208.xml"/><Relationship Id="rId51" Type="http://schemas.openxmlformats.org/officeDocument/2006/relationships/slideLayout" Target="../slideLayouts/slideLayout251.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260.xml"/><Relationship Id="rId13" Type="http://schemas.openxmlformats.org/officeDocument/2006/relationships/slideLayout" Target="../slideLayouts/slideLayout265.xml"/><Relationship Id="rId18" Type="http://schemas.openxmlformats.org/officeDocument/2006/relationships/slideLayout" Target="../slideLayouts/slideLayout270.xml"/><Relationship Id="rId3" Type="http://schemas.openxmlformats.org/officeDocument/2006/relationships/slideLayout" Target="../slideLayouts/slideLayout255.xml"/><Relationship Id="rId21" Type="http://schemas.openxmlformats.org/officeDocument/2006/relationships/slideLayout" Target="../slideLayouts/slideLayout273.xml"/><Relationship Id="rId7" Type="http://schemas.openxmlformats.org/officeDocument/2006/relationships/slideLayout" Target="../slideLayouts/slideLayout259.xml"/><Relationship Id="rId12" Type="http://schemas.openxmlformats.org/officeDocument/2006/relationships/slideLayout" Target="../slideLayouts/slideLayout264.xml"/><Relationship Id="rId17" Type="http://schemas.openxmlformats.org/officeDocument/2006/relationships/slideLayout" Target="../slideLayouts/slideLayout269.xml"/><Relationship Id="rId25" Type="http://schemas.openxmlformats.org/officeDocument/2006/relationships/theme" Target="../theme/theme8.xml"/><Relationship Id="rId2" Type="http://schemas.openxmlformats.org/officeDocument/2006/relationships/slideLayout" Target="../slideLayouts/slideLayout254.xml"/><Relationship Id="rId16" Type="http://schemas.openxmlformats.org/officeDocument/2006/relationships/slideLayout" Target="../slideLayouts/slideLayout268.xml"/><Relationship Id="rId20" Type="http://schemas.openxmlformats.org/officeDocument/2006/relationships/slideLayout" Target="../slideLayouts/slideLayout272.xml"/><Relationship Id="rId1" Type="http://schemas.openxmlformats.org/officeDocument/2006/relationships/slideLayout" Target="../slideLayouts/slideLayout253.xml"/><Relationship Id="rId6" Type="http://schemas.openxmlformats.org/officeDocument/2006/relationships/slideLayout" Target="../slideLayouts/slideLayout258.xml"/><Relationship Id="rId11" Type="http://schemas.openxmlformats.org/officeDocument/2006/relationships/slideLayout" Target="../slideLayouts/slideLayout263.xml"/><Relationship Id="rId24" Type="http://schemas.openxmlformats.org/officeDocument/2006/relationships/slideLayout" Target="../slideLayouts/slideLayout276.xml"/><Relationship Id="rId5" Type="http://schemas.openxmlformats.org/officeDocument/2006/relationships/slideLayout" Target="../slideLayouts/slideLayout257.xml"/><Relationship Id="rId15" Type="http://schemas.openxmlformats.org/officeDocument/2006/relationships/slideLayout" Target="../slideLayouts/slideLayout267.xml"/><Relationship Id="rId23" Type="http://schemas.openxmlformats.org/officeDocument/2006/relationships/slideLayout" Target="../slideLayouts/slideLayout275.xml"/><Relationship Id="rId10" Type="http://schemas.openxmlformats.org/officeDocument/2006/relationships/slideLayout" Target="../slideLayouts/slideLayout262.xml"/><Relationship Id="rId19" Type="http://schemas.openxmlformats.org/officeDocument/2006/relationships/slideLayout" Target="../slideLayouts/slideLayout271.xml"/><Relationship Id="rId4" Type="http://schemas.openxmlformats.org/officeDocument/2006/relationships/slideLayout" Target="../slideLayouts/slideLayout256.xml"/><Relationship Id="rId9" Type="http://schemas.openxmlformats.org/officeDocument/2006/relationships/slideLayout" Target="../slideLayouts/slideLayout261.xml"/><Relationship Id="rId14" Type="http://schemas.openxmlformats.org/officeDocument/2006/relationships/slideLayout" Target="../slideLayouts/slideLayout266.xml"/><Relationship Id="rId22" Type="http://schemas.openxmlformats.org/officeDocument/2006/relationships/slideLayout" Target="../slideLayouts/slideLayout27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rina">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87900" y="458025"/>
            <a:ext cx="8368200" cy="686100"/>
          </a:xfrm>
          <a:prstGeom prst="rect">
            <a:avLst/>
          </a:prstGeom>
          <a:noFill/>
          <a:ln>
            <a:noFill/>
          </a:ln>
        </p:spPr>
        <p:txBody>
          <a:bodyPr spcFirstLastPara="1" wrap="square" lIns="91425" tIns="91425" rIns="91425" bIns="91425" anchor="b" anchorCtr="0">
            <a:normAutofit/>
          </a:bodyPr>
          <a:lstStyle>
            <a:lvl1pPr lvl="0">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1pPr>
            <a:lvl2pPr lvl="1">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2pPr>
            <a:lvl3pPr lvl="2">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3pPr>
            <a:lvl4pPr lvl="3">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4pPr>
            <a:lvl5pPr lvl="4">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5pPr>
            <a:lvl6pPr lvl="5">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6pPr>
            <a:lvl7pPr lvl="6">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7pPr>
            <a:lvl8pPr lvl="7">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8pPr>
            <a:lvl9pPr lvl="8">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9pPr>
          </a:lstStyle>
          <a:p>
            <a:endParaRPr/>
          </a:p>
        </p:txBody>
      </p:sp>
      <p:sp>
        <p:nvSpPr>
          <p:cNvPr id="7" name="Google Shape;7;p1"/>
          <p:cNvSpPr txBox="1">
            <a:spLocks noGrp="1"/>
          </p:cNvSpPr>
          <p:nvPr>
            <p:ph type="body" idx="1"/>
          </p:nvPr>
        </p:nvSpPr>
        <p:spPr>
          <a:xfrm>
            <a:off x="387900" y="1489824"/>
            <a:ext cx="8368200" cy="30789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1"/>
              </a:buClr>
              <a:buSzPts val="1800"/>
              <a:buFont typeface="Roboto"/>
              <a:buChar char="●"/>
              <a:defRPr sz="1800">
                <a:solidFill>
                  <a:schemeClr val="dk1"/>
                </a:solidFill>
                <a:latin typeface="Roboto"/>
                <a:ea typeface="Roboto"/>
                <a:cs typeface="Roboto"/>
                <a:sym typeface="Roboto"/>
              </a:defRPr>
            </a:lvl1pPr>
            <a:lvl2pPr marL="914400" lvl="1" indent="-3175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2pPr>
            <a:lvl3pPr marL="1371600" lvl="2" indent="-3175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3pPr>
            <a:lvl4pPr marL="1828800" lvl="3" indent="-3175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4pPr>
            <a:lvl5pPr marL="2286000" lvl="4" indent="-3175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5pPr>
            <a:lvl6pPr marL="2743200" lvl="5" indent="-3175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6pPr>
            <a:lvl7pPr marL="3200400" lvl="6" indent="-3175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7pPr>
            <a:lvl8pPr marL="3657600" lvl="7" indent="-3175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8pPr>
            <a:lvl9pPr marL="4114800" lvl="8" indent="-3175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1"/>
                </a:solidFill>
                <a:latin typeface="Roboto"/>
                <a:ea typeface="Roboto"/>
                <a:cs typeface="Roboto"/>
                <a:sym typeface="Roboto"/>
              </a:defRPr>
            </a:lvl1pPr>
            <a:lvl2pPr lvl="1" algn="r">
              <a:buNone/>
              <a:defRPr sz="1000">
                <a:solidFill>
                  <a:schemeClr val="dk1"/>
                </a:solidFill>
                <a:latin typeface="Roboto"/>
                <a:ea typeface="Roboto"/>
                <a:cs typeface="Roboto"/>
                <a:sym typeface="Roboto"/>
              </a:defRPr>
            </a:lvl2pPr>
            <a:lvl3pPr lvl="2" algn="r">
              <a:buNone/>
              <a:defRPr sz="1000">
                <a:solidFill>
                  <a:schemeClr val="dk1"/>
                </a:solidFill>
                <a:latin typeface="Roboto"/>
                <a:ea typeface="Roboto"/>
                <a:cs typeface="Roboto"/>
                <a:sym typeface="Roboto"/>
              </a:defRPr>
            </a:lvl3pPr>
            <a:lvl4pPr lvl="3" algn="r">
              <a:buNone/>
              <a:defRPr sz="1000">
                <a:solidFill>
                  <a:schemeClr val="dk1"/>
                </a:solidFill>
                <a:latin typeface="Roboto"/>
                <a:ea typeface="Roboto"/>
                <a:cs typeface="Roboto"/>
                <a:sym typeface="Roboto"/>
              </a:defRPr>
            </a:lvl4pPr>
            <a:lvl5pPr lvl="4" algn="r">
              <a:buNone/>
              <a:defRPr sz="1000">
                <a:solidFill>
                  <a:schemeClr val="dk1"/>
                </a:solidFill>
                <a:latin typeface="Roboto"/>
                <a:ea typeface="Roboto"/>
                <a:cs typeface="Roboto"/>
                <a:sym typeface="Roboto"/>
              </a:defRPr>
            </a:lvl5pPr>
            <a:lvl6pPr lvl="5" algn="r">
              <a:buNone/>
              <a:defRPr sz="1000">
                <a:solidFill>
                  <a:schemeClr val="dk1"/>
                </a:solidFill>
                <a:latin typeface="Roboto"/>
                <a:ea typeface="Roboto"/>
                <a:cs typeface="Roboto"/>
                <a:sym typeface="Roboto"/>
              </a:defRPr>
            </a:lvl6pPr>
            <a:lvl7pPr lvl="6" algn="r">
              <a:buNone/>
              <a:defRPr sz="1000">
                <a:solidFill>
                  <a:schemeClr val="dk1"/>
                </a:solidFill>
                <a:latin typeface="Roboto"/>
                <a:ea typeface="Roboto"/>
                <a:cs typeface="Roboto"/>
                <a:sym typeface="Roboto"/>
              </a:defRPr>
            </a:lvl7pPr>
            <a:lvl8pPr lvl="7" algn="r">
              <a:buNone/>
              <a:defRPr sz="1000">
                <a:solidFill>
                  <a:schemeClr val="dk1"/>
                </a:solidFill>
                <a:latin typeface="Roboto"/>
                <a:ea typeface="Roboto"/>
                <a:cs typeface="Roboto"/>
                <a:sym typeface="Roboto"/>
              </a:defRPr>
            </a:lvl8pPr>
            <a:lvl9pPr lvl="8" algn="r">
              <a:buNone/>
              <a:defRPr sz="1000">
                <a:solidFill>
                  <a:schemeClr val="dk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
              <a:t>‹#›</a:t>
            </a:fld>
            <a:endParaRPr/>
          </a:p>
        </p:txBody>
      </p:sp>
      <p:pic>
        <p:nvPicPr>
          <p:cNvPr id="9" name="Google Shape;9;p1"/>
          <p:cNvPicPr preferRelativeResize="0"/>
          <p:nvPr/>
        </p:nvPicPr>
        <p:blipFill>
          <a:blip r:embed="rId11">
            <a:alphaModFix/>
          </a:blip>
          <a:stretch>
            <a:fillRect/>
          </a:stretch>
        </p:blipFill>
        <p:spPr>
          <a:xfrm>
            <a:off x="0" y="4343200"/>
            <a:ext cx="800300" cy="800300"/>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9"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90F2147C-DDBF-4431-95AC-650CCE32FC7A}"/>
              </a:ext>
            </a:extLst>
          </p:cNvPr>
          <p:cNvSpPr>
            <a:spLocks noGrp="1"/>
          </p:cNvSpPr>
          <p:nvPr>
            <p:ph type="sldNum" sz="quarter" idx="4"/>
          </p:nvPr>
        </p:nvSpPr>
        <p:spPr>
          <a:xfrm>
            <a:off x="8318407" y="4642009"/>
            <a:ext cx="450731" cy="296432"/>
          </a:xfrm>
          <a:prstGeom prst="rect">
            <a:avLst/>
          </a:prstGeom>
        </p:spPr>
        <p:txBody>
          <a:bodyPr vert="horz" lIns="0" tIns="0" rIns="0" bIns="0" rtlCol="0" anchor="ctr"/>
          <a:lstStyle>
            <a:lvl1pPr>
              <a:defRPr lang="en-GB" sz="900" smtClean="0">
                <a:solidFill>
                  <a:schemeClr val="tx1"/>
                </a:solidFill>
              </a:defRPr>
            </a:lvl1pPr>
          </a:lstStyle>
          <a:p>
            <a:pPr algn="ctr"/>
            <a:fld id="{817179DE-9BF3-494C-804F-0C7C90AC8700}" type="slidenum">
              <a:rPr lang="en-US" noProof="0" smtClean="0"/>
              <a:pPr algn="ctr"/>
              <a:t>‹#›</a:t>
            </a:fld>
            <a:endParaRPr lang="en-US" noProof="0"/>
          </a:p>
        </p:txBody>
      </p:sp>
      <p:sp>
        <p:nvSpPr>
          <p:cNvPr id="2" name="Title Placeholder 1">
            <a:extLst>
              <a:ext uri="{FF2B5EF4-FFF2-40B4-BE49-F238E27FC236}">
                <a16:creationId xmlns:a16="http://schemas.microsoft.com/office/drawing/2014/main" id="{224C3681-351A-40D9-8C08-632E98237CC0}"/>
              </a:ext>
            </a:extLst>
          </p:cNvPr>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noProof="0"/>
              <a:t>Click to edit Master title style</a:t>
            </a:r>
          </a:p>
        </p:txBody>
      </p:sp>
      <p:sp>
        <p:nvSpPr>
          <p:cNvPr id="3" name="Text Placeholder 2">
            <a:extLst>
              <a:ext uri="{FF2B5EF4-FFF2-40B4-BE49-F238E27FC236}">
                <a16:creationId xmlns:a16="http://schemas.microsoft.com/office/drawing/2014/main" id="{607CEF16-92A3-4A77-B95D-A9DB52319F31}"/>
              </a:ext>
            </a:extLst>
          </p:cNvPr>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4113011709"/>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 id="2147483676" r:id="rId15"/>
    <p:sldLayoutId id="2147483677" r:id="rId16"/>
    <p:sldLayoutId id="2147483678" r:id="rId17"/>
    <p:sldLayoutId id="2147484022" r:id="rId18"/>
    <p:sldLayoutId id="2147484023" r:id="rId19"/>
    <p:sldLayoutId id="2147484024" r:id="rId20"/>
    <p:sldLayoutId id="2147483680" r:id="rId21"/>
    <p:sldLayoutId id="2147483681" r:id="rId22"/>
    <p:sldLayoutId id="2147483683" r:id="rId23"/>
    <p:sldLayoutId id="2147483685" r:id="rId24"/>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95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6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87900" y="458025"/>
            <a:ext cx="8368200" cy="686100"/>
          </a:xfrm>
          <a:prstGeom prst="rect">
            <a:avLst/>
          </a:prstGeom>
          <a:noFill/>
          <a:ln>
            <a:noFill/>
          </a:ln>
        </p:spPr>
        <p:txBody>
          <a:bodyPr spcFirstLastPara="1" wrap="square" lIns="91425" tIns="91425" rIns="91425" bIns="91425" anchor="b" anchorCtr="0">
            <a:normAutofit/>
          </a:bodyPr>
          <a:lstStyle>
            <a:lvl1pPr lvl="0">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1pPr>
            <a:lvl2pPr lvl="1">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2pPr>
            <a:lvl3pPr lvl="2">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3pPr>
            <a:lvl4pPr lvl="3">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4pPr>
            <a:lvl5pPr lvl="4">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5pPr>
            <a:lvl6pPr lvl="5">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6pPr>
            <a:lvl7pPr lvl="6">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7pPr>
            <a:lvl8pPr lvl="7">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8pPr>
            <a:lvl9pPr lvl="8">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9pPr>
          </a:lstStyle>
          <a:p>
            <a:endParaRPr/>
          </a:p>
        </p:txBody>
      </p:sp>
      <p:sp>
        <p:nvSpPr>
          <p:cNvPr id="7" name="Google Shape;7;p1"/>
          <p:cNvSpPr txBox="1">
            <a:spLocks noGrp="1"/>
          </p:cNvSpPr>
          <p:nvPr>
            <p:ph type="body" idx="1"/>
          </p:nvPr>
        </p:nvSpPr>
        <p:spPr>
          <a:xfrm>
            <a:off x="387900" y="1489824"/>
            <a:ext cx="8368200" cy="30789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1"/>
              </a:buClr>
              <a:buSzPts val="1800"/>
              <a:buFont typeface="Roboto"/>
              <a:buChar char="●"/>
              <a:defRPr sz="1800">
                <a:solidFill>
                  <a:schemeClr val="dk1"/>
                </a:solidFill>
                <a:latin typeface="Roboto"/>
                <a:ea typeface="Roboto"/>
                <a:cs typeface="Roboto"/>
                <a:sym typeface="Roboto"/>
              </a:defRPr>
            </a:lvl1pPr>
            <a:lvl2pPr marL="914400" lvl="1" indent="-3175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2pPr>
            <a:lvl3pPr marL="1371600" lvl="2" indent="-3175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3pPr>
            <a:lvl4pPr marL="1828800" lvl="3" indent="-3175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4pPr>
            <a:lvl5pPr marL="2286000" lvl="4" indent="-3175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5pPr>
            <a:lvl6pPr marL="2743200" lvl="5" indent="-3175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6pPr>
            <a:lvl7pPr marL="3200400" lvl="6" indent="-3175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7pPr>
            <a:lvl8pPr marL="3657600" lvl="7" indent="-3175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8pPr>
            <a:lvl9pPr marL="4114800" lvl="8" indent="-3175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1"/>
                </a:solidFill>
                <a:latin typeface="Roboto"/>
                <a:ea typeface="Roboto"/>
                <a:cs typeface="Roboto"/>
                <a:sym typeface="Roboto"/>
              </a:defRPr>
            </a:lvl1pPr>
            <a:lvl2pPr lvl="1" algn="r">
              <a:buNone/>
              <a:defRPr sz="1000">
                <a:solidFill>
                  <a:schemeClr val="dk1"/>
                </a:solidFill>
                <a:latin typeface="Roboto"/>
                <a:ea typeface="Roboto"/>
                <a:cs typeface="Roboto"/>
                <a:sym typeface="Roboto"/>
              </a:defRPr>
            </a:lvl2pPr>
            <a:lvl3pPr lvl="2" algn="r">
              <a:buNone/>
              <a:defRPr sz="1000">
                <a:solidFill>
                  <a:schemeClr val="dk1"/>
                </a:solidFill>
                <a:latin typeface="Roboto"/>
                <a:ea typeface="Roboto"/>
                <a:cs typeface="Roboto"/>
                <a:sym typeface="Roboto"/>
              </a:defRPr>
            </a:lvl3pPr>
            <a:lvl4pPr lvl="3" algn="r">
              <a:buNone/>
              <a:defRPr sz="1000">
                <a:solidFill>
                  <a:schemeClr val="dk1"/>
                </a:solidFill>
                <a:latin typeface="Roboto"/>
                <a:ea typeface="Roboto"/>
                <a:cs typeface="Roboto"/>
                <a:sym typeface="Roboto"/>
              </a:defRPr>
            </a:lvl4pPr>
            <a:lvl5pPr lvl="4" algn="r">
              <a:buNone/>
              <a:defRPr sz="1000">
                <a:solidFill>
                  <a:schemeClr val="dk1"/>
                </a:solidFill>
                <a:latin typeface="Roboto"/>
                <a:ea typeface="Roboto"/>
                <a:cs typeface="Roboto"/>
                <a:sym typeface="Roboto"/>
              </a:defRPr>
            </a:lvl5pPr>
            <a:lvl6pPr lvl="5" algn="r">
              <a:buNone/>
              <a:defRPr sz="1000">
                <a:solidFill>
                  <a:schemeClr val="dk1"/>
                </a:solidFill>
                <a:latin typeface="Roboto"/>
                <a:ea typeface="Roboto"/>
                <a:cs typeface="Roboto"/>
                <a:sym typeface="Roboto"/>
              </a:defRPr>
            </a:lvl6pPr>
            <a:lvl7pPr lvl="6" algn="r">
              <a:buNone/>
              <a:defRPr sz="1000">
                <a:solidFill>
                  <a:schemeClr val="dk1"/>
                </a:solidFill>
                <a:latin typeface="Roboto"/>
                <a:ea typeface="Roboto"/>
                <a:cs typeface="Roboto"/>
                <a:sym typeface="Roboto"/>
              </a:defRPr>
            </a:lvl7pPr>
            <a:lvl8pPr lvl="7" algn="r">
              <a:buNone/>
              <a:defRPr sz="1000">
                <a:solidFill>
                  <a:schemeClr val="dk1"/>
                </a:solidFill>
                <a:latin typeface="Roboto"/>
                <a:ea typeface="Roboto"/>
                <a:cs typeface="Roboto"/>
                <a:sym typeface="Roboto"/>
              </a:defRPr>
            </a:lvl8pPr>
            <a:lvl9pPr lvl="8" algn="r">
              <a:buNone/>
              <a:defRPr sz="1000">
                <a:solidFill>
                  <a:schemeClr val="dk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
              <a:t>‹#›</a:t>
            </a:fld>
            <a:endParaRPr/>
          </a:p>
        </p:txBody>
      </p:sp>
      <p:pic>
        <p:nvPicPr>
          <p:cNvPr id="9" name="Google Shape;9;p1"/>
          <p:cNvPicPr preferRelativeResize="0"/>
          <p:nvPr/>
        </p:nvPicPr>
        <p:blipFill>
          <a:blip r:embed="rId13">
            <a:alphaModFix/>
          </a:blip>
          <a:stretch>
            <a:fillRect/>
          </a:stretch>
        </p:blipFill>
        <p:spPr>
          <a:xfrm>
            <a:off x="0" y="4343200"/>
            <a:ext cx="800300" cy="800300"/>
          </a:xfrm>
          <a:prstGeom prst="rect">
            <a:avLst/>
          </a:prstGeom>
          <a:noFill/>
          <a:ln>
            <a:noFill/>
          </a:ln>
        </p:spPr>
      </p:pic>
    </p:spTree>
    <p:extLst>
      <p:ext uri="{BB962C8B-B14F-4D97-AF65-F5344CB8AC3E}">
        <p14:creationId xmlns:p14="http://schemas.microsoft.com/office/powerpoint/2010/main" val="2594355921"/>
      </p:ext>
    </p:extLst>
  </p:cSld>
  <p:clrMap bg1="lt1" tx1="dk1" bg2="dk2" tx2="lt2" accent1="accent1" accent2="accent2" accent3="accent3" accent4="accent4" accent5="accent5" accent6="accent6" hlink="hlink" folHlink="folHlink"/>
  <p:sldLayoutIdLst>
    <p:sldLayoutId id="2147483740" r:id="rId1"/>
    <p:sldLayoutId id="2147483741" r:id="rId2"/>
    <p:sldLayoutId id="2147483742" r:id="rId3"/>
    <p:sldLayoutId id="2147483743" r:id="rId4"/>
    <p:sldLayoutId id="2147483744" r:id="rId5"/>
    <p:sldLayoutId id="2147483745" r:id="rId6"/>
    <p:sldLayoutId id="2147483746" r:id="rId7"/>
    <p:sldLayoutId id="2147483747" r:id="rId8"/>
    <p:sldLayoutId id="2147483748" r:id="rId9"/>
    <p:sldLayoutId id="2147483749" r:id="rId10"/>
    <p:sldLayoutId id="2147483750"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0060ACE-E228-45FD-83E3-FF4D1CCF705F}"/>
              </a:ext>
            </a:extLst>
          </p:cNvPr>
          <p:cNvSpPr>
            <a:spLocks noGrp="1"/>
          </p:cNvSpPr>
          <p:nvPr>
            <p:ph type="title"/>
          </p:nvPr>
        </p:nvSpPr>
        <p:spPr>
          <a:xfrm>
            <a:off x="278607" y="195263"/>
            <a:ext cx="8640365" cy="569118"/>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88AF9FF-2A4E-41E6-956B-69BC625CC9A4}"/>
              </a:ext>
            </a:extLst>
          </p:cNvPr>
          <p:cNvSpPr>
            <a:spLocks noGrp="1"/>
          </p:cNvSpPr>
          <p:nvPr>
            <p:ph type="body" idx="1"/>
          </p:nvPr>
        </p:nvSpPr>
        <p:spPr>
          <a:xfrm>
            <a:off x="278606" y="925117"/>
            <a:ext cx="8640365" cy="370760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a:extLst>
              <a:ext uri="{FF2B5EF4-FFF2-40B4-BE49-F238E27FC236}">
                <a16:creationId xmlns:a16="http://schemas.microsoft.com/office/drawing/2014/main" id="{CEE1F87C-C7F2-4F14-86B1-854B7B0C580E}"/>
              </a:ext>
            </a:extLst>
          </p:cNvPr>
          <p:cNvSpPr/>
          <p:nvPr userDrawn="1"/>
        </p:nvSpPr>
        <p:spPr>
          <a:xfrm>
            <a:off x="8422482" y="4884045"/>
            <a:ext cx="721519" cy="259455"/>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6" name="Slide Number Placeholder 5">
            <a:extLst>
              <a:ext uri="{FF2B5EF4-FFF2-40B4-BE49-F238E27FC236}">
                <a16:creationId xmlns:a16="http://schemas.microsoft.com/office/drawing/2014/main" id="{94FD9470-E137-41DF-A5CA-C7B4B9856E94}"/>
              </a:ext>
            </a:extLst>
          </p:cNvPr>
          <p:cNvSpPr>
            <a:spLocks noGrp="1"/>
          </p:cNvSpPr>
          <p:nvPr>
            <p:ph type="sldNum" sz="quarter" idx="4"/>
          </p:nvPr>
        </p:nvSpPr>
        <p:spPr>
          <a:xfrm>
            <a:off x="8639175" y="4936484"/>
            <a:ext cx="279797" cy="154578"/>
          </a:xfrm>
          <a:prstGeom prst="rect">
            <a:avLst/>
          </a:prstGeom>
        </p:spPr>
        <p:txBody>
          <a:bodyPr vert="horz" lIns="91440" tIns="45720" rIns="91440" bIns="45720" rtlCol="0" anchor="ctr"/>
          <a:lstStyle>
            <a:lvl1pPr algn="r">
              <a:defRPr sz="900">
                <a:solidFill>
                  <a:schemeClr val="bg1"/>
                </a:solidFill>
              </a:defRPr>
            </a:lvl1pPr>
          </a:lstStyle>
          <a:p>
            <a:fld id="{03DC2DEF-D2FE-4B45-ABA4-9F153FD1C98A}" type="slidenum">
              <a:rPr lang="en-US" smtClean="0"/>
              <a:pPr/>
              <a:t>‹#›</a:t>
            </a:fld>
            <a:endParaRPr lang="en-US"/>
          </a:p>
        </p:txBody>
      </p:sp>
      <p:sp>
        <p:nvSpPr>
          <p:cNvPr id="8" name="Rectangle 7">
            <a:extLst>
              <a:ext uri="{FF2B5EF4-FFF2-40B4-BE49-F238E27FC236}">
                <a16:creationId xmlns:a16="http://schemas.microsoft.com/office/drawing/2014/main" id="{48AB12CC-D752-4664-B92F-BAEFF0416B7E}"/>
              </a:ext>
            </a:extLst>
          </p:cNvPr>
          <p:cNvSpPr/>
          <p:nvPr userDrawn="1"/>
        </p:nvSpPr>
        <p:spPr>
          <a:xfrm>
            <a:off x="0" y="195262"/>
            <a:ext cx="225028" cy="566738"/>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pic>
        <p:nvPicPr>
          <p:cNvPr id="9" name="Picture 8">
            <a:extLst>
              <a:ext uri="{FF2B5EF4-FFF2-40B4-BE49-F238E27FC236}">
                <a16:creationId xmlns:a16="http://schemas.microsoft.com/office/drawing/2014/main" id="{7BBDB18E-F044-4F8D-BCA7-35438164D3C9}"/>
              </a:ext>
            </a:extLst>
          </p:cNvPr>
          <p:cNvPicPr>
            <a:picLocks noChangeAspect="1"/>
          </p:cNvPicPr>
          <p:nvPr userDrawn="1"/>
        </p:nvPicPr>
        <p:blipFill>
          <a:blip r:embed="rId54" cstate="print">
            <a:extLst>
              <a:ext uri="{28A0092B-C50C-407E-A947-70E740481C1C}">
                <a14:useLocalDpi xmlns:a14="http://schemas.microsoft.com/office/drawing/2010/main" val="0"/>
              </a:ext>
            </a:extLst>
          </a:blip>
          <a:stretch>
            <a:fillRect/>
          </a:stretch>
        </p:blipFill>
        <p:spPr>
          <a:xfrm>
            <a:off x="8629650" y="0"/>
            <a:ext cx="514350" cy="514350"/>
          </a:xfrm>
          <a:prstGeom prst="rect">
            <a:avLst/>
          </a:prstGeom>
        </p:spPr>
      </p:pic>
    </p:spTree>
    <p:extLst>
      <p:ext uri="{BB962C8B-B14F-4D97-AF65-F5344CB8AC3E}">
        <p14:creationId xmlns:p14="http://schemas.microsoft.com/office/powerpoint/2010/main" val="2925123072"/>
      </p:ext>
    </p:extLst>
  </p:cSld>
  <p:clrMap bg1="lt1" tx1="dk1" bg2="lt2" tx2="dk2" accent1="accent1" accent2="accent2" accent3="accent3" accent4="accent4" accent5="accent5" accent6="accent6" hlink="hlink" folHlink="folHlink"/>
  <p:sldLayoutIdLst>
    <p:sldLayoutId id="2147483807" r:id="rId1"/>
    <p:sldLayoutId id="2147483808" r:id="rId2"/>
    <p:sldLayoutId id="2147483809" r:id="rId3"/>
    <p:sldLayoutId id="2147483810" r:id="rId4"/>
    <p:sldLayoutId id="2147483811" r:id="rId5"/>
    <p:sldLayoutId id="2147483812" r:id="rId6"/>
    <p:sldLayoutId id="2147483813" r:id="rId7"/>
    <p:sldLayoutId id="2147483814" r:id="rId8"/>
    <p:sldLayoutId id="2147483815" r:id="rId9"/>
    <p:sldLayoutId id="2147483816" r:id="rId10"/>
    <p:sldLayoutId id="2147483817" r:id="rId11"/>
    <p:sldLayoutId id="2147483818" r:id="rId12"/>
    <p:sldLayoutId id="2147483819" r:id="rId13"/>
    <p:sldLayoutId id="2147483820" r:id="rId14"/>
    <p:sldLayoutId id="2147483821" r:id="rId15"/>
    <p:sldLayoutId id="2147483822" r:id="rId16"/>
    <p:sldLayoutId id="2147483823" r:id="rId17"/>
    <p:sldLayoutId id="2147483824" r:id="rId18"/>
    <p:sldLayoutId id="2147483825" r:id="rId19"/>
    <p:sldLayoutId id="2147483826" r:id="rId20"/>
    <p:sldLayoutId id="2147483827" r:id="rId21"/>
    <p:sldLayoutId id="2147483828" r:id="rId22"/>
    <p:sldLayoutId id="2147483829" r:id="rId23"/>
    <p:sldLayoutId id="2147483830" r:id="rId24"/>
    <p:sldLayoutId id="2147483831" r:id="rId25"/>
    <p:sldLayoutId id="2147483832" r:id="rId26"/>
    <p:sldLayoutId id="2147483833" r:id="rId27"/>
    <p:sldLayoutId id="2147483834" r:id="rId28"/>
    <p:sldLayoutId id="2147483835" r:id="rId29"/>
    <p:sldLayoutId id="2147483836" r:id="rId30"/>
    <p:sldLayoutId id="2147483837" r:id="rId31"/>
    <p:sldLayoutId id="2147483838" r:id="rId32"/>
    <p:sldLayoutId id="2147483839" r:id="rId33"/>
    <p:sldLayoutId id="2147483840" r:id="rId34"/>
    <p:sldLayoutId id="2147483841" r:id="rId35"/>
    <p:sldLayoutId id="2147483842" r:id="rId36"/>
    <p:sldLayoutId id="2147483843" r:id="rId37"/>
    <p:sldLayoutId id="2147483844" r:id="rId38"/>
    <p:sldLayoutId id="2147483845" r:id="rId39"/>
    <p:sldLayoutId id="2147483846" r:id="rId40"/>
    <p:sldLayoutId id="2147483847" r:id="rId41"/>
    <p:sldLayoutId id="2147483848" r:id="rId42"/>
    <p:sldLayoutId id="2147483849" r:id="rId43"/>
    <p:sldLayoutId id="2147483850" r:id="rId44"/>
    <p:sldLayoutId id="2147483851" r:id="rId45"/>
    <p:sldLayoutId id="2147483852" r:id="rId46"/>
    <p:sldLayoutId id="2147483853" r:id="rId47"/>
    <p:sldLayoutId id="2147483854" r:id="rId48"/>
    <p:sldLayoutId id="2147483855" r:id="rId49"/>
    <p:sldLayoutId id="2147483856" r:id="rId50"/>
    <p:sldLayoutId id="2147483857" r:id="rId51"/>
    <p:sldLayoutId id="2147483858" r:id="rId52"/>
  </p:sldLayoutIdLst>
  <p:hf sldNum="0" hdr="0" ftr="0" dt="0"/>
  <p:txStyles>
    <p:titleStyle>
      <a:lvl1pPr algn="l" defTabSz="685800" rtl="0" eaLnBrk="1" latinLnBrk="0" hangingPunct="1">
        <a:lnSpc>
          <a:spcPct val="90000"/>
        </a:lnSpc>
        <a:spcBef>
          <a:spcPct val="0"/>
        </a:spcBef>
        <a:buNone/>
        <a:defRPr sz="2700" b="1"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4">
          <p15:clr>
            <a:srgbClr val="F26B43"/>
          </p15:clr>
        </p15:guide>
        <p15:guide id="2" pos="234">
          <p15:clr>
            <a:srgbClr val="F26B43"/>
          </p15:clr>
        </p15:guide>
        <p15:guide id="3" orient="horz" pos="4133">
          <p15:clr>
            <a:srgbClr val="F26B43"/>
          </p15:clr>
        </p15:guide>
        <p15:guide id="4" pos="7491">
          <p15:clr>
            <a:srgbClr val="F26B43"/>
          </p15:clr>
        </p15:guide>
        <p15:guide id="5" orient="horz" pos="640">
          <p15:clr>
            <a:srgbClr val="F26B43"/>
          </p15:clr>
        </p15:guide>
        <p15:guide id="6" orient="horz" pos="777">
          <p15:clr>
            <a:srgbClr val="F26B43"/>
          </p15:clr>
        </p15:guide>
        <p15:guide id="7" orient="horz" pos="4020">
          <p15:clr>
            <a:srgbClr val="F26B43"/>
          </p15:clr>
        </p15:guide>
        <p15:guide id="8" orient="horz" pos="3906">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0060ACE-E228-45FD-83E3-FF4D1CCF705F}"/>
              </a:ext>
            </a:extLst>
          </p:cNvPr>
          <p:cNvSpPr>
            <a:spLocks noGrp="1"/>
          </p:cNvSpPr>
          <p:nvPr>
            <p:ph type="title"/>
          </p:nvPr>
        </p:nvSpPr>
        <p:spPr>
          <a:xfrm>
            <a:off x="278608" y="195263"/>
            <a:ext cx="8640365" cy="569118"/>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88AF9FF-2A4E-41E6-956B-69BC625CC9A4}"/>
              </a:ext>
            </a:extLst>
          </p:cNvPr>
          <p:cNvSpPr>
            <a:spLocks noGrp="1"/>
          </p:cNvSpPr>
          <p:nvPr>
            <p:ph type="body" idx="1"/>
          </p:nvPr>
        </p:nvSpPr>
        <p:spPr>
          <a:xfrm>
            <a:off x="278607" y="925117"/>
            <a:ext cx="8640365" cy="370760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a:extLst>
              <a:ext uri="{FF2B5EF4-FFF2-40B4-BE49-F238E27FC236}">
                <a16:creationId xmlns:a16="http://schemas.microsoft.com/office/drawing/2014/main" id="{CEE1F87C-C7F2-4F14-86B1-854B7B0C580E}"/>
              </a:ext>
            </a:extLst>
          </p:cNvPr>
          <p:cNvSpPr/>
          <p:nvPr userDrawn="1"/>
        </p:nvSpPr>
        <p:spPr>
          <a:xfrm>
            <a:off x="8422483" y="4884045"/>
            <a:ext cx="721519" cy="259455"/>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6" name="Slide Number Placeholder 5">
            <a:extLst>
              <a:ext uri="{FF2B5EF4-FFF2-40B4-BE49-F238E27FC236}">
                <a16:creationId xmlns:a16="http://schemas.microsoft.com/office/drawing/2014/main" id="{94FD9470-E137-41DF-A5CA-C7B4B9856E94}"/>
              </a:ext>
            </a:extLst>
          </p:cNvPr>
          <p:cNvSpPr>
            <a:spLocks noGrp="1"/>
          </p:cNvSpPr>
          <p:nvPr>
            <p:ph type="sldNum" sz="quarter" idx="4"/>
          </p:nvPr>
        </p:nvSpPr>
        <p:spPr>
          <a:xfrm>
            <a:off x="8639176" y="4936484"/>
            <a:ext cx="279797" cy="154578"/>
          </a:xfrm>
          <a:prstGeom prst="rect">
            <a:avLst/>
          </a:prstGeom>
        </p:spPr>
        <p:txBody>
          <a:bodyPr vert="horz" lIns="91440" tIns="45720" rIns="91440" bIns="45720" rtlCol="0" anchor="ctr"/>
          <a:lstStyle>
            <a:lvl1pPr algn="r">
              <a:defRPr sz="675">
                <a:solidFill>
                  <a:schemeClr val="bg1"/>
                </a:solidFill>
              </a:defRPr>
            </a:lvl1pPr>
          </a:lstStyle>
          <a:p>
            <a:pPr defTabSz="514350"/>
            <a:fld id="{03DC2DEF-D2FE-4B45-ABA4-9F153FD1C98A}" type="slidenum">
              <a:rPr lang="en-US" smtClean="0">
                <a:solidFill>
                  <a:prstClr val="white"/>
                </a:solidFill>
              </a:rPr>
              <a:pPr defTabSz="514350"/>
              <a:t>‹#›</a:t>
            </a:fld>
            <a:endParaRPr lang="en-US">
              <a:solidFill>
                <a:prstClr val="white"/>
              </a:solidFill>
            </a:endParaRPr>
          </a:p>
        </p:txBody>
      </p:sp>
      <p:sp>
        <p:nvSpPr>
          <p:cNvPr id="8" name="Rectangle 7">
            <a:extLst>
              <a:ext uri="{FF2B5EF4-FFF2-40B4-BE49-F238E27FC236}">
                <a16:creationId xmlns:a16="http://schemas.microsoft.com/office/drawing/2014/main" id="{48AB12CC-D752-4664-B92F-BAEFF0416B7E}"/>
              </a:ext>
            </a:extLst>
          </p:cNvPr>
          <p:cNvSpPr/>
          <p:nvPr userDrawn="1"/>
        </p:nvSpPr>
        <p:spPr>
          <a:xfrm>
            <a:off x="0" y="195262"/>
            <a:ext cx="225028" cy="566738"/>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Tree>
    <p:extLst>
      <p:ext uri="{BB962C8B-B14F-4D97-AF65-F5344CB8AC3E}">
        <p14:creationId xmlns:p14="http://schemas.microsoft.com/office/powerpoint/2010/main" val="1829651658"/>
      </p:ext>
    </p:extLst>
  </p:cSld>
  <p:clrMap bg1="lt1" tx1="dk1" bg2="lt2" tx2="dk2" accent1="accent1" accent2="accent2" accent3="accent3" accent4="accent4" accent5="accent5" accent6="accent6" hlink="hlink" folHlink="folHlink"/>
  <p:sldLayoutIdLst>
    <p:sldLayoutId id="2147483860" r:id="rId1"/>
    <p:sldLayoutId id="2147483861" r:id="rId2"/>
    <p:sldLayoutId id="2147483862" r:id="rId3"/>
    <p:sldLayoutId id="2147483863" r:id="rId4"/>
    <p:sldLayoutId id="2147483864" r:id="rId5"/>
    <p:sldLayoutId id="2147483865" r:id="rId6"/>
    <p:sldLayoutId id="2147483866" r:id="rId7"/>
    <p:sldLayoutId id="2147483867" r:id="rId8"/>
    <p:sldLayoutId id="2147483868" r:id="rId9"/>
    <p:sldLayoutId id="2147483869" r:id="rId10"/>
    <p:sldLayoutId id="2147483870" r:id="rId11"/>
    <p:sldLayoutId id="2147483871" r:id="rId12"/>
    <p:sldLayoutId id="2147483872" r:id="rId13"/>
    <p:sldLayoutId id="2147483873" r:id="rId14"/>
    <p:sldLayoutId id="2147483874" r:id="rId15"/>
    <p:sldLayoutId id="2147483875" r:id="rId16"/>
    <p:sldLayoutId id="2147483876" r:id="rId17"/>
    <p:sldLayoutId id="2147483877" r:id="rId18"/>
    <p:sldLayoutId id="2147483878" r:id="rId19"/>
    <p:sldLayoutId id="2147483879" r:id="rId20"/>
    <p:sldLayoutId id="2147483880" r:id="rId21"/>
    <p:sldLayoutId id="2147483881" r:id="rId22"/>
    <p:sldLayoutId id="2147483882" r:id="rId23"/>
    <p:sldLayoutId id="2147483883" r:id="rId24"/>
    <p:sldLayoutId id="2147483884" r:id="rId25"/>
    <p:sldLayoutId id="2147483885" r:id="rId26"/>
    <p:sldLayoutId id="2147483886" r:id="rId27"/>
    <p:sldLayoutId id="2147483887" r:id="rId28"/>
    <p:sldLayoutId id="2147483888" r:id="rId29"/>
    <p:sldLayoutId id="2147483889" r:id="rId30"/>
    <p:sldLayoutId id="2147483890" r:id="rId31"/>
    <p:sldLayoutId id="2147483891" r:id="rId32"/>
    <p:sldLayoutId id="2147483892" r:id="rId33"/>
    <p:sldLayoutId id="2147483893" r:id="rId34"/>
    <p:sldLayoutId id="2147483894" r:id="rId35"/>
    <p:sldLayoutId id="2147483895" r:id="rId36"/>
    <p:sldLayoutId id="2147483896" r:id="rId37"/>
    <p:sldLayoutId id="2147483897" r:id="rId38"/>
    <p:sldLayoutId id="2147483898" r:id="rId39"/>
    <p:sldLayoutId id="2147483899" r:id="rId40"/>
    <p:sldLayoutId id="2147483900" r:id="rId41"/>
    <p:sldLayoutId id="2147483901" r:id="rId42"/>
    <p:sldLayoutId id="2147483902" r:id="rId43"/>
    <p:sldLayoutId id="2147483903" r:id="rId44"/>
    <p:sldLayoutId id="2147483904" r:id="rId45"/>
    <p:sldLayoutId id="2147483905" r:id="rId46"/>
    <p:sldLayoutId id="2147483906" r:id="rId47"/>
    <p:sldLayoutId id="2147483907" r:id="rId48"/>
    <p:sldLayoutId id="2147483908" r:id="rId49"/>
    <p:sldLayoutId id="2147483909" r:id="rId50"/>
    <p:sldLayoutId id="2147483910" r:id="rId51"/>
    <p:sldLayoutId id="2147483911" r:id="rId52"/>
  </p:sldLayoutIdLst>
  <p:hf hdr="0" ftr="0" dt="0"/>
  <p:txStyles>
    <p:titleStyle>
      <a:lvl1pPr algn="l" defTabSz="514350" rtl="0" eaLnBrk="1" latinLnBrk="0" hangingPunct="1">
        <a:lnSpc>
          <a:spcPct val="90000"/>
        </a:lnSpc>
        <a:spcBef>
          <a:spcPct val="0"/>
        </a:spcBef>
        <a:buNone/>
        <a:defRPr sz="2025" b="1" kern="1200">
          <a:solidFill>
            <a:schemeClr val="tx1"/>
          </a:solidFill>
          <a:latin typeface="+mj-lt"/>
          <a:ea typeface="+mj-ea"/>
          <a:cs typeface="+mj-cs"/>
        </a:defRPr>
      </a:lvl1pPr>
    </p:titleStyle>
    <p:bodyStyle>
      <a:lvl1pPr marL="128588" indent="-128588" algn="l" defTabSz="514350"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63" indent="-128588" algn="l" defTabSz="514350"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38" indent="-128588" algn="l" defTabSz="514350"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1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6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63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8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en-US"/>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4">
          <p15:clr>
            <a:srgbClr val="F26B43"/>
          </p15:clr>
        </p15:guide>
        <p15:guide id="2" pos="312">
          <p15:clr>
            <a:srgbClr val="F26B43"/>
          </p15:clr>
        </p15:guide>
        <p15:guide id="3" orient="horz" pos="4133">
          <p15:clr>
            <a:srgbClr val="F26B43"/>
          </p15:clr>
        </p15:guide>
        <p15:guide id="4" pos="9988">
          <p15:clr>
            <a:srgbClr val="F26B43"/>
          </p15:clr>
        </p15:guide>
        <p15:guide id="5" orient="horz" pos="640">
          <p15:clr>
            <a:srgbClr val="F26B43"/>
          </p15:clr>
        </p15:guide>
        <p15:guide id="6" orient="horz" pos="777">
          <p15:clr>
            <a:srgbClr val="F26B43"/>
          </p15:clr>
        </p15:guide>
        <p15:guide id="7" orient="horz" pos="4020">
          <p15:clr>
            <a:srgbClr val="F26B43"/>
          </p15:clr>
        </p15:guide>
        <p15:guide id="8" orient="horz" pos="3906">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0060ACE-E228-45FD-83E3-FF4D1CCF705F}"/>
              </a:ext>
            </a:extLst>
          </p:cNvPr>
          <p:cNvSpPr>
            <a:spLocks noGrp="1"/>
          </p:cNvSpPr>
          <p:nvPr>
            <p:ph type="title"/>
          </p:nvPr>
        </p:nvSpPr>
        <p:spPr>
          <a:xfrm>
            <a:off x="278607" y="195263"/>
            <a:ext cx="8640365" cy="569118"/>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88AF9FF-2A4E-41E6-956B-69BC625CC9A4}"/>
              </a:ext>
            </a:extLst>
          </p:cNvPr>
          <p:cNvSpPr>
            <a:spLocks noGrp="1"/>
          </p:cNvSpPr>
          <p:nvPr>
            <p:ph type="body" idx="1"/>
          </p:nvPr>
        </p:nvSpPr>
        <p:spPr>
          <a:xfrm>
            <a:off x="278606" y="925117"/>
            <a:ext cx="8640365" cy="370760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a:extLst>
              <a:ext uri="{FF2B5EF4-FFF2-40B4-BE49-F238E27FC236}">
                <a16:creationId xmlns:a16="http://schemas.microsoft.com/office/drawing/2014/main" id="{CEE1F87C-C7F2-4F14-86B1-854B7B0C580E}"/>
              </a:ext>
            </a:extLst>
          </p:cNvPr>
          <p:cNvSpPr/>
          <p:nvPr userDrawn="1"/>
        </p:nvSpPr>
        <p:spPr>
          <a:xfrm>
            <a:off x="8422482" y="4884045"/>
            <a:ext cx="721519" cy="259455"/>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6" name="Slide Number Placeholder 5">
            <a:extLst>
              <a:ext uri="{FF2B5EF4-FFF2-40B4-BE49-F238E27FC236}">
                <a16:creationId xmlns:a16="http://schemas.microsoft.com/office/drawing/2014/main" id="{94FD9470-E137-41DF-A5CA-C7B4B9856E94}"/>
              </a:ext>
            </a:extLst>
          </p:cNvPr>
          <p:cNvSpPr>
            <a:spLocks noGrp="1"/>
          </p:cNvSpPr>
          <p:nvPr>
            <p:ph type="sldNum" sz="quarter" idx="4"/>
          </p:nvPr>
        </p:nvSpPr>
        <p:spPr>
          <a:xfrm>
            <a:off x="8639175" y="4936484"/>
            <a:ext cx="279797" cy="154578"/>
          </a:xfrm>
          <a:prstGeom prst="rect">
            <a:avLst/>
          </a:prstGeom>
        </p:spPr>
        <p:txBody>
          <a:bodyPr vert="horz" lIns="91440" tIns="45720" rIns="91440" bIns="45720" rtlCol="0" anchor="ctr"/>
          <a:lstStyle>
            <a:lvl1pPr algn="r">
              <a:defRPr sz="900">
                <a:solidFill>
                  <a:schemeClr val="bg1"/>
                </a:solidFill>
              </a:defRPr>
            </a:lvl1pPr>
          </a:lstStyle>
          <a:p>
            <a:fld id="{03DC2DEF-D2FE-4B45-ABA4-9F153FD1C98A}" type="slidenum">
              <a:rPr lang="en-US" smtClean="0"/>
              <a:pPr/>
              <a:t>‹#›</a:t>
            </a:fld>
            <a:endParaRPr lang="en-US"/>
          </a:p>
        </p:txBody>
      </p:sp>
      <p:sp>
        <p:nvSpPr>
          <p:cNvPr id="8" name="Rectangle 7">
            <a:extLst>
              <a:ext uri="{FF2B5EF4-FFF2-40B4-BE49-F238E27FC236}">
                <a16:creationId xmlns:a16="http://schemas.microsoft.com/office/drawing/2014/main" id="{48AB12CC-D752-4664-B92F-BAEFF0416B7E}"/>
              </a:ext>
            </a:extLst>
          </p:cNvPr>
          <p:cNvSpPr/>
          <p:nvPr userDrawn="1"/>
        </p:nvSpPr>
        <p:spPr>
          <a:xfrm>
            <a:off x="0" y="195262"/>
            <a:ext cx="225028" cy="566738"/>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pic>
        <p:nvPicPr>
          <p:cNvPr id="9" name="Picture 8">
            <a:extLst>
              <a:ext uri="{FF2B5EF4-FFF2-40B4-BE49-F238E27FC236}">
                <a16:creationId xmlns:a16="http://schemas.microsoft.com/office/drawing/2014/main" id="{7BBDB18E-F044-4F8D-BCA7-35438164D3C9}"/>
              </a:ext>
            </a:extLst>
          </p:cNvPr>
          <p:cNvPicPr>
            <a:picLocks noChangeAspect="1"/>
          </p:cNvPicPr>
          <p:nvPr userDrawn="1"/>
        </p:nvPicPr>
        <p:blipFill>
          <a:blip r:embed="rId54" cstate="print">
            <a:extLst>
              <a:ext uri="{28A0092B-C50C-407E-A947-70E740481C1C}">
                <a14:useLocalDpi xmlns:a14="http://schemas.microsoft.com/office/drawing/2010/main" val="0"/>
              </a:ext>
            </a:extLst>
          </a:blip>
          <a:stretch>
            <a:fillRect/>
          </a:stretch>
        </p:blipFill>
        <p:spPr>
          <a:xfrm>
            <a:off x="8629650" y="0"/>
            <a:ext cx="514350" cy="514350"/>
          </a:xfrm>
          <a:prstGeom prst="rect">
            <a:avLst/>
          </a:prstGeom>
        </p:spPr>
      </p:pic>
    </p:spTree>
    <p:extLst>
      <p:ext uri="{BB962C8B-B14F-4D97-AF65-F5344CB8AC3E}">
        <p14:creationId xmlns:p14="http://schemas.microsoft.com/office/powerpoint/2010/main" val="392145921"/>
      </p:ext>
    </p:extLst>
  </p:cSld>
  <p:clrMap bg1="lt1" tx1="dk1" bg2="lt2" tx2="dk2" accent1="accent1" accent2="accent2" accent3="accent3" accent4="accent4" accent5="accent5" accent6="accent6" hlink="hlink" folHlink="folHlink"/>
  <p:sldLayoutIdLst>
    <p:sldLayoutId id="2147483913" r:id="rId1"/>
    <p:sldLayoutId id="2147483914" r:id="rId2"/>
    <p:sldLayoutId id="2147483915" r:id="rId3"/>
    <p:sldLayoutId id="2147483916" r:id="rId4"/>
    <p:sldLayoutId id="2147483917" r:id="rId5"/>
    <p:sldLayoutId id="2147483918" r:id="rId6"/>
    <p:sldLayoutId id="2147483919" r:id="rId7"/>
    <p:sldLayoutId id="2147483920" r:id="rId8"/>
    <p:sldLayoutId id="2147483921" r:id="rId9"/>
    <p:sldLayoutId id="2147483922" r:id="rId10"/>
    <p:sldLayoutId id="2147483923" r:id="rId11"/>
    <p:sldLayoutId id="2147483924" r:id="rId12"/>
    <p:sldLayoutId id="2147483925" r:id="rId13"/>
    <p:sldLayoutId id="2147483926" r:id="rId14"/>
    <p:sldLayoutId id="2147483927" r:id="rId15"/>
    <p:sldLayoutId id="2147483928" r:id="rId16"/>
    <p:sldLayoutId id="2147483929" r:id="rId17"/>
    <p:sldLayoutId id="2147483930" r:id="rId18"/>
    <p:sldLayoutId id="2147483931" r:id="rId19"/>
    <p:sldLayoutId id="2147483932" r:id="rId20"/>
    <p:sldLayoutId id="2147483933" r:id="rId21"/>
    <p:sldLayoutId id="2147483934" r:id="rId22"/>
    <p:sldLayoutId id="2147483935" r:id="rId23"/>
    <p:sldLayoutId id="2147483936" r:id="rId24"/>
    <p:sldLayoutId id="2147483937" r:id="rId25"/>
    <p:sldLayoutId id="2147483938" r:id="rId26"/>
    <p:sldLayoutId id="2147483939" r:id="rId27"/>
    <p:sldLayoutId id="2147483940" r:id="rId28"/>
    <p:sldLayoutId id="2147483941" r:id="rId29"/>
    <p:sldLayoutId id="2147483942" r:id="rId30"/>
    <p:sldLayoutId id="2147483943" r:id="rId31"/>
    <p:sldLayoutId id="2147483944" r:id="rId32"/>
    <p:sldLayoutId id="2147483945" r:id="rId33"/>
    <p:sldLayoutId id="2147483946" r:id="rId34"/>
    <p:sldLayoutId id="2147483947" r:id="rId35"/>
    <p:sldLayoutId id="2147483948" r:id="rId36"/>
    <p:sldLayoutId id="2147483949" r:id="rId37"/>
    <p:sldLayoutId id="2147483950" r:id="rId38"/>
    <p:sldLayoutId id="2147483951" r:id="rId39"/>
    <p:sldLayoutId id="2147483952" r:id="rId40"/>
    <p:sldLayoutId id="2147483953" r:id="rId41"/>
    <p:sldLayoutId id="2147483954" r:id="rId42"/>
    <p:sldLayoutId id="2147483955" r:id="rId43"/>
    <p:sldLayoutId id="2147483956" r:id="rId44"/>
    <p:sldLayoutId id="2147483957" r:id="rId45"/>
    <p:sldLayoutId id="2147483958" r:id="rId46"/>
    <p:sldLayoutId id="2147483959" r:id="rId47"/>
    <p:sldLayoutId id="2147483960" r:id="rId48"/>
    <p:sldLayoutId id="2147483961" r:id="rId49"/>
    <p:sldLayoutId id="2147483962" r:id="rId50"/>
    <p:sldLayoutId id="2147483963" r:id="rId51"/>
    <p:sldLayoutId id="2147483964" r:id="rId52"/>
  </p:sldLayoutIdLst>
  <p:hf hdr="0" ftr="0" dt="0"/>
  <p:txStyles>
    <p:titleStyle>
      <a:lvl1pPr algn="l" defTabSz="685800" rtl="0" eaLnBrk="1" latinLnBrk="0" hangingPunct="1">
        <a:lnSpc>
          <a:spcPct val="90000"/>
        </a:lnSpc>
        <a:spcBef>
          <a:spcPct val="0"/>
        </a:spcBef>
        <a:buNone/>
        <a:defRPr sz="2700" b="1"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4">
          <p15:clr>
            <a:srgbClr val="F26B43"/>
          </p15:clr>
        </p15:guide>
        <p15:guide id="2" pos="234">
          <p15:clr>
            <a:srgbClr val="F26B43"/>
          </p15:clr>
        </p15:guide>
        <p15:guide id="3" orient="horz" pos="4133">
          <p15:clr>
            <a:srgbClr val="F26B43"/>
          </p15:clr>
        </p15:guide>
        <p15:guide id="4" pos="7491">
          <p15:clr>
            <a:srgbClr val="F26B43"/>
          </p15:clr>
        </p15:guide>
        <p15:guide id="5" orient="horz" pos="640">
          <p15:clr>
            <a:srgbClr val="F26B43"/>
          </p15:clr>
        </p15:guide>
        <p15:guide id="6" orient="horz" pos="777">
          <p15:clr>
            <a:srgbClr val="F26B43"/>
          </p15:clr>
        </p15:guide>
        <p15:guide id="7" orient="horz" pos="4020">
          <p15:clr>
            <a:srgbClr val="F26B43"/>
          </p15:clr>
        </p15:guide>
        <p15:guide id="8" orient="horz" pos="3906">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0060ACE-E228-45FD-83E3-FF4D1CCF705F}"/>
              </a:ext>
            </a:extLst>
          </p:cNvPr>
          <p:cNvSpPr>
            <a:spLocks noGrp="1"/>
          </p:cNvSpPr>
          <p:nvPr>
            <p:ph type="title"/>
          </p:nvPr>
        </p:nvSpPr>
        <p:spPr>
          <a:xfrm>
            <a:off x="278607" y="195263"/>
            <a:ext cx="8640365" cy="569118"/>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88AF9FF-2A4E-41E6-956B-69BC625CC9A4}"/>
              </a:ext>
            </a:extLst>
          </p:cNvPr>
          <p:cNvSpPr>
            <a:spLocks noGrp="1"/>
          </p:cNvSpPr>
          <p:nvPr>
            <p:ph type="body" idx="1"/>
          </p:nvPr>
        </p:nvSpPr>
        <p:spPr>
          <a:xfrm>
            <a:off x="278606" y="925117"/>
            <a:ext cx="8640365" cy="370760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a:extLst>
              <a:ext uri="{FF2B5EF4-FFF2-40B4-BE49-F238E27FC236}">
                <a16:creationId xmlns:a16="http://schemas.microsoft.com/office/drawing/2014/main" id="{CEE1F87C-C7F2-4F14-86B1-854B7B0C580E}"/>
              </a:ext>
            </a:extLst>
          </p:cNvPr>
          <p:cNvSpPr/>
          <p:nvPr userDrawn="1"/>
        </p:nvSpPr>
        <p:spPr>
          <a:xfrm>
            <a:off x="8422482" y="4884045"/>
            <a:ext cx="721519" cy="259455"/>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6" name="Slide Number Placeholder 5">
            <a:extLst>
              <a:ext uri="{FF2B5EF4-FFF2-40B4-BE49-F238E27FC236}">
                <a16:creationId xmlns:a16="http://schemas.microsoft.com/office/drawing/2014/main" id="{94FD9470-E137-41DF-A5CA-C7B4B9856E94}"/>
              </a:ext>
            </a:extLst>
          </p:cNvPr>
          <p:cNvSpPr>
            <a:spLocks noGrp="1"/>
          </p:cNvSpPr>
          <p:nvPr>
            <p:ph type="sldNum" sz="quarter" idx="4"/>
          </p:nvPr>
        </p:nvSpPr>
        <p:spPr>
          <a:xfrm>
            <a:off x="8639175" y="4936484"/>
            <a:ext cx="279797" cy="154578"/>
          </a:xfrm>
          <a:prstGeom prst="rect">
            <a:avLst/>
          </a:prstGeom>
        </p:spPr>
        <p:txBody>
          <a:bodyPr vert="horz" lIns="91440" tIns="45720" rIns="91440" bIns="45720" rtlCol="0" anchor="ctr"/>
          <a:lstStyle>
            <a:lvl1pPr algn="r">
              <a:defRPr sz="900">
                <a:solidFill>
                  <a:schemeClr val="bg1"/>
                </a:solidFill>
              </a:defRPr>
            </a:lvl1pPr>
          </a:lstStyle>
          <a:p>
            <a:fld id="{03DC2DEF-D2FE-4B45-ABA4-9F153FD1C98A}" type="slidenum">
              <a:rPr lang="en-US" smtClean="0"/>
              <a:pPr/>
              <a:t>‹#›</a:t>
            </a:fld>
            <a:endParaRPr lang="en-US"/>
          </a:p>
        </p:txBody>
      </p:sp>
      <p:sp>
        <p:nvSpPr>
          <p:cNvPr id="8" name="Rectangle 7">
            <a:extLst>
              <a:ext uri="{FF2B5EF4-FFF2-40B4-BE49-F238E27FC236}">
                <a16:creationId xmlns:a16="http://schemas.microsoft.com/office/drawing/2014/main" id="{48AB12CC-D752-4664-B92F-BAEFF0416B7E}"/>
              </a:ext>
            </a:extLst>
          </p:cNvPr>
          <p:cNvSpPr/>
          <p:nvPr userDrawn="1"/>
        </p:nvSpPr>
        <p:spPr>
          <a:xfrm>
            <a:off x="0" y="195262"/>
            <a:ext cx="225028" cy="566738"/>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pic>
        <p:nvPicPr>
          <p:cNvPr id="9" name="Picture 8">
            <a:extLst>
              <a:ext uri="{FF2B5EF4-FFF2-40B4-BE49-F238E27FC236}">
                <a16:creationId xmlns:a16="http://schemas.microsoft.com/office/drawing/2014/main" id="{7BBDB18E-F044-4F8D-BCA7-35438164D3C9}"/>
              </a:ext>
            </a:extLst>
          </p:cNvPr>
          <p:cNvPicPr>
            <a:picLocks noChangeAspect="1"/>
          </p:cNvPicPr>
          <p:nvPr userDrawn="1"/>
        </p:nvPicPr>
        <p:blipFill>
          <a:blip r:embed="rId54" cstate="print">
            <a:extLst>
              <a:ext uri="{28A0092B-C50C-407E-A947-70E740481C1C}">
                <a14:useLocalDpi xmlns:a14="http://schemas.microsoft.com/office/drawing/2010/main" val="0"/>
              </a:ext>
            </a:extLst>
          </a:blip>
          <a:stretch>
            <a:fillRect/>
          </a:stretch>
        </p:blipFill>
        <p:spPr>
          <a:xfrm>
            <a:off x="8629650" y="0"/>
            <a:ext cx="514350" cy="514350"/>
          </a:xfrm>
          <a:prstGeom prst="rect">
            <a:avLst/>
          </a:prstGeom>
        </p:spPr>
      </p:pic>
    </p:spTree>
    <p:extLst>
      <p:ext uri="{BB962C8B-B14F-4D97-AF65-F5344CB8AC3E}">
        <p14:creationId xmlns:p14="http://schemas.microsoft.com/office/powerpoint/2010/main" val="65587780"/>
      </p:ext>
    </p:extLst>
  </p:cSld>
  <p:clrMap bg1="lt1" tx1="dk1" bg2="lt2" tx2="dk2" accent1="accent1" accent2="accent2" accent3="accent3" accent4="accent4" accent5="accent5" accent6="accent6" hlink="hlink" folHlink="folHlink"/>
  <p:sldLayoutIdLst>
    <p:sldLayoutId id="2147483967" r:id="rId1"/>
    <p:sldLayoutId id="2147483968" r:id="rId2"/>
    <p:sldLayoutId id="2147483969" r:id="rId3"/>
    <p:sldLayoutId id="2147483970" r:id="rId4"/>
    <p:sldLayoutId id="2147483971" r:id="rId5"/>
    <p:sldLayoutId id="2147483972" r:id="rId6"/>
    <p:sldLayoutId id="2147483973" r:id="rId7"/>
    <p:sldLayoutId id="2147483974" r:id="rId8"/>
    <p:sldLayoutId id="2147483975" r:id="rId9"/>
    <p:sldLayoutId id="2147483976" r:id="rId10"/>
    <p:sldLayoutId id="2147483977" r:id="rId11"/>
    <p:sldLayoutId id="2147483978" r:id="rId12"/>
    <p:sldLayoutId id="2147483979" r:id="rId13"/>
    <p:sldLayoutId id="2147483980" r:id="rId14"/>
    <p:sldLayoutId id="2147483981" r:id="rId15"/>
    <p:sldLayoutId id="2147483982" r:id="rId16"/>
    <p:sldLayoutId id="2147483983" r:id="rId17"/>
    <p:sldLayoutId id="2147483984" r:id="rId18"/>
    <p:sldLayoutId id="2147483985" r:id="rId19"/>
    <p:sldLayoutId id="2147483986" r:id="rId20"/>
    <p:sldLayoutId id="2147483987" r:id="rId21"/>
    <p:sldLayoutId id="2147483988" r:id="rId22"/>
    <p:sldLayoutId id="2147483989" r:id="rId23"/>
    <p:sldLayoutId id="2147483990" r:id="rId24"/>
    <p:sldLayoutId id="2147483991" r:id="rId25"/>
    <p:sldLayoutId id="2147483992" r:id="rId26"/>
    <p:sldLayoutId id="2147483993" r:id="rId27"/>
    <p:sldLayoutId id="2147483994" r:id="rId28"/>
    <p:sldLayoutId id="2147483995" r:id="rId29"/>
    <p:sldLayoutId id="2147483996" r:id="rId30"/>
    <p:sldLayoutId id="2147483997" r:id="rId31"/>
    <p:sldLayoutId id="2147483998" r:id="rId32"/>
    <p:sldLayoutId id="2147483999" r:id="rId33"/>
    <p:sldLayoutId id="2147484000" r:id="rId34"/>
    <p:sldLayoutId id="2147484001" r:id="rId35"/>
    <p:sldLayoutId id="2147484002" r:id="rId36"/>
    <p:sldLayoutId id="2147484003" r:id="rId37"/>
    <p:sldLayoutId id="2147484004" r:id="rId38"/>
    <p:sldLayoutId id="2147484005" r:id="rId39"/>
    <p:sldLayoutId id="2147484006" r:id="rId40"/>
    <p:sldLayoutId id="2147484007" r:id="rId41"/>
    <p:sldLayoutId id="2147484008" r:id="rId42"/>
    <p:sldLayoutId id="2147484009" r:id="rId43"/>
    <p:sldLayoutId id="2147484010" r:id="rId44"/>
    <p:sldLayoutId id="2147484011" r:id="rId45"/>
    <p:sldLayoutId id="2147484012" r:id="rId46"/>
    <p:sldLayoutId id="2147484013" r:id="rId47"/>
    <p:sldLayoutId id="2147484014" r:id="rId48"/>
    <p:sldLayoutId id="2147484015" r:id="rId49"/>
    <p:sldLayoutId id="2147484016" r:id="rId50"/>
    <p:sldLayoutId id="2147484017" r:id="rId51"/>
    <p:sldLayoutId id="2147484018" r:id="rId52"/>
  </p:sldLayoutIdLst>
  <p:hf sldNum="0" hdr="0" ftr="0" dt="0"/>
  <p:txStyles>
    <p:titleStyle>
      <a:lvl1pPr algn="l" defTabSz="685800" rtl="0" eaLnBrk="1" latinLnBrk="0" hangingPunct="1">
        <a:lnSpc>
          <a:spcPct val="90000"/>
        </a:lnSpc>
        <a:spcBef>
          <a:spcPct val="0"/>
        </a:spcBef>
        <a:buNone/>
        <a:defRPr sz="2700" b="1"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4">
          <p15:clr>
            <a:srgbClr val="F26B43"/>
          </p15:clr>
        </p15:guide>
        <p15:guide id="2" pos="234">
          <p15:clr>
            <a:srgbClr val="F26B43"/>
          </p15:clr>
        </p15:guide>
        <p15:guide id="3" orient="horz" pos="4133">
          <p15:clr>
            <a:srgbClr val="F26B43"/>
          </p15:clr>
        </p15:guide>
        <p15:guide id="4" pos="7491">
          <p15:clr>
            <a:srgbClr val="F26B43"/>
          </p15:clr>
        </p15:guide>
        <p15:guide id="5" orient="horz" pos="640">
          <p15:clr>
            <a:srgbClr val="F26B43"/>
          </p15:clr>
        </p15:guide>
        <p15:guide id="6" orient="horz" pos="777">
          <p15:clr>
            <a:srgbClr val="F26B43"/>
          </p15:clr>
        </p15:guide>
        <p15:guide id="7" orient="horz" pos="4020">
          <p15:clr>
            <a:srgbClr val="F26B43"/>
          </p15:clr>
        </p15:guide>
        <p15:guide id="8" orient="horz" pos="3906">
          <p15:clr>
            <a:srgbClr val="F26B43"/>
          </p15:clr>
        </p15:guide>
      </p15:sldGuideLst>
    </p:ext>
  </p:extLst>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90F2147C-DDBF-4431-95AC-650CCE32FC7A}"/>
              </a:ext>
            </a:extLst>
          </p:cNvPr>
          <p:cNvSpPr>
            <a:spLocks noGrp="1"/>
          </p:cNvSpPr>
          <p:nvPr>
            <p:ph type="sldNum" sz="quarter" idx="4"/>
          </p:nvPr>
        </p:nvSpPr>
        <p:spPr>
          <a:xfrm>
            <a:off x="8318407" y="4642009"/>
            <a:ext cx="450731" cy="296432"/>
          </a:xfrm>
          <a:prstGeom prst="rect">
            <a:avLst/>
          </a:prstGeom>
        </p:spPr>
        <p:txBody>
          <a:bodyPr vert="horz" lIns="0" tIns="0" rIns="0" bIns="0" rtlCol="0" anchor="ctr"/>
          <a:lstStyle>
            <a:lvl1pPr>
              <a:defRPr lang="en-GB" sz="900" smtClean="0">
                <a:solidFill>
                  <a:schemeClr val="tx1"/>
                </a:solidFill>
              </a:defRPr>
            </a:lvl1pPr>
          </a:lstStyle>
          <a:p>
            <a:pPr algn="ctr"/>
            <a:fld id="{817179DE-9BF3-494C-804F-0C7C90AC8700}" type="slidenum">
              <a:rPr lang="en-US" noProof="0" smtClean="0"/>
              <a:pPr algn="ctr"/>
              <a:t>‹#›</a:t>
            </a:fld>
            <a:endParaRPr lang="en-US" noProof="0"/>
          </a:p>
        </p:txBody>
      </p:sp>
      <p:sp>
        <p:nvSpPr>
          <p:cNvPr id="2" name="Title Placeholder 1">
            <a:extLst>
              <a:ext uri="{FF2B5EF4-FFF2-40B4-BE49-F238E27FC236}">
                <a16:creationId xmlns:a16="http://schemas.microsoft.com/office/drawing/2014/main" id="{224C3681-351A-40D9-8C08-632E98237CC0}"/>
              </a:ext>
            </a:extLst>
          </p:cNvPr>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noProof="0"/>
              <a:t>Click to edit Master title style</a:t>
            </a:r>
          </a:p>
        </p:txBody>
      </p:sp>
      <p:sp>
        <p:nvSpPr>
          <p:cNvPr id="3" name="Text Placeholder 2">
            <a:extLst>
              <a:ext uri="{FF2B5EF4-FFF2-40B4-BE49-F238E27FC236}">
                <a16:creationId xmlns:a16="http://schemas.microsoft.com/office/drawing/2014/main" id="{607CEF16-92A3-4A77-B95D-A9DB52319F31}"/>
              </a:ext>
            </a:extLst>
          </p:cNvPr>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1071300990"/>
      </p:ext>
    </p:extLst>
  </p:cSld>
  <p:clrMap bg1="lt1" tx1="dk1" bg2="lt2" tx2="dk2" accent1="accent1" accent2="accent2" accent3="accent3" accent4="accent4" accent5="accent5" accent6="accent6" hlink="hlink" folHlink="folHlink"/>
  <p:sldLayoutIdLst>
    <p:sldLayoutId id="2147484026" r:id="rId1"/>
    <p:sldLayoutId id="2147484027" r:id="rId2"/>
    <p:sldLayoutId id="2147484028" r:id="rId3"/>
    <p:sldLayoutId id="2147484029" r:id="rId4"/>
    <p:sldLayoutId id="2147484030" r:id="rId5"/>
    <p:sldLayoutId id="2147484031" r:id="rId6"/>
    <p:sldLayoutId id="2147484032" r:id="rId7"/>
    <p:sldLayoutId id="2147484033" r:id="rId8"/>
    <p:sldLayoutId id="2147484034" r:id="rId9"/>
    <p:sldLayoutId id="2147484035" r:id="rId10"/>
    <p:sldLayoutId id="2147484036" r:id="rId11"/>
    <p:sldLayoutId id="2147484037" r:id="rId12"/>
    <p:sldLayoutId id="2147484038" r:id="rId13"/>
    <p:sldLayoutId id="2147484039" r:id="rId14"/>
    <p:sldLayoutId id="2147484040" r:id="rId15"/>
    <p:sldLayoutId id="2147484041" r:id="rId16"/>
    <p:sldLayoutId id="2147484042" r:id="rId17"/>
    <p:sldLayoutId id="2147484043" r:id="rId18"/>
    <p:sldLayoutId id="2147484044" r:id="rId19"/>
    <p:sldLayoutId id="2147484045" r:id="rId20"/>
    <p:sldLayoutId id="2147484046" r:id="rId21"/>
    <p:sldLayoutId id="2147484047" r:id="rId22"/>
    <p:sldLayoutId id="2147484048" r:id="rId23"/>
    <p:sldLayoutId id="2147484052" r:id="rId24"/>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95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6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34.xml"/><Relationship Id="rId1" Type="http://schemas.openxmlformats.org/officeDocument/2006/relationships/video" Target="https://www.youtube.com/embed/ULpTY6zAzx4?feature=oembed" TargetMode="Externa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51.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4.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155.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155.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155.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207.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207.xml"/><Relationship Id="rId4" Type="http://schemas.openxmlformats.org/officeDocument/2006/relationships/image" Target="../media/image14.jpeg"/></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0.xml"/><Relationship Id="rId1" Type="http://schemas.openxmlformats.org/officeDocument/2006/relationships/slideLayout" Target="../slideLayouts/slideLayout207.xml"/><Relationship Id="rId5" Type="http://schemas.openxmlformats.org/officeDocument/2006/relationships/hyperlink" Target="https://pixabay.com/en/gas-pump-red-fuel-gasoline-297049/" TargetMode="External"/><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07.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207.xml"/><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8" Type="http://schemas.openxmlformats.org/officeDocument/2006/relationships/image" Target="../media/image23.jpeg"/><Relationship Id="rId13" Type="http://schemas.openxmlformats.org/officeDocument/2006/relationships/image" Target="../media/image28.jpeg"/><Relationship Id="rId18" Type="http://schemas.openxmlformats.org/officeDocument/2006/relationships/image" Target="../media/image33.jpeg"/><Relationship Id="rId3" Type="http://schemas.openxmlformats.org/officeDocument/2006/relationships/notesSlide" Target="../notesSlides/notesSlide13.xml"/><Relationship Id="rId7" Type="http://schemas.openxmlformats.org/officeDocument/2006/relationships/image" Target="../media/image22.jpeg"/><Relationship Id="rId12" Type="http://schemas.openxmlformats.org/officeDocument/2006/relationships/image" Target="../media/image27.jpeg"/><Relationship Id="rId17" Type="http://schemas.openxmlformats.org/officeDocument/2006/relationships/image" Target="../media/image32.jpeg"/><Relationship Id="rId2" Type="http://schemas.openxmlformats.org/officeDocument/2006/relationships/slideLayout" Target="../slideLayouts/slideLayout100.xml"/><Relationship Id="rId16" Type="http://schemas.openxmlformats.org/officeDocument/2006/relationships/image" Target="../media/image31.jpeg"/><Relationship Id="rId1" Type="http://schemas.openxmlformats.org/officeDocument/2006/relationships/tags" Target="../tags/tag1.xml"/><Relationship Id="rId6" Type="http://schemas.openxmlformats.org/officeDocument/2006/relationships/image" Target="../media/image21.jpeg"/><Relationship Id="rId11" Type="http://schemas.openxmlformats.org/officeDocument/2006/relationships/image" Target="../media/image26.jpeg"/><Relationship Id="rId5" Type="http://schemas.openxmlformats.org/officeDocument/2006/relationships/image" Target="../media/image20.jpeg"/><Relationship Id="rId15" Type="http://schemas.openxmlformats.org/officeDocument/2006/relationships/image" Target="../media/image30.jpeg"/><Relationship Id="rId10" Type="http://schemas.openxmlformats.org/officeDocument/2006/relationships/image" Target="../media/image25.jpeg"/><Relationship Id="rId4" Type="http://schemas.openxmlformats.org/officeDocument/2006/relationships/image" Target="../media/image19.jpeg"/><Relationship Id="rId9" Type="http://schemas.openxmlformats.org/officeDocument/2006/relationships/image" Target="../media/image24.jpeg"/><Relationship Id="rId14" Type="http://schemas.openxmlformats.org/officeDocument/2006/relationships/image" Target="../media/image29.jpeg"/></Relationships>
</file>

<file path=ppt/slides/_rels/slide1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4.xml"/><Relationship Id="rId1" Type="http://schemas.openxmlformats.org/officeDocument/2006/relationships/slideLayout" Target="../slideLayouts/slideLayout101.xml"/><Relationship Id="rId5" Type="http://schemas.openxmlformats.org/officeDocument/2006/relationships/image" Target="../media/image36.png"/><Relationship Id="rId4" Type="http://schemas.openxmlformats.org/officeDocument/2006/relationships/image" Target="../media/image35.jpeg"/></Relationships>
</file>

<file path=ppt/slides/_rels/slide16.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5.xml"/><Relationship Id="rId1" Type="http://schemas.openxmlformats.org/officeDocument/2006/relationships/slideLayout" Target="../slideLayouts/slideLayout101.xml"/><Relationship Id="rId4" Type="http://schemas.openxmlformats.org/officeDocument/2006/relationships/image" Target="../media/image38.jpeg"/></Relationships>
</file>

<file path=ppt/slides/_rels/slide17.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16.xml"/><Relationship Id="rId1" Type="http://schemas.openxmlformats.org/officeDocument/2006/relationships/slideLayout" Target="../slideLayouts/slideLayout101.xml"/></Relationships>
</file>

<file path=ppt/slides/_rels/slide18.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17.xml"/><Relationship Id="rId1" Type="http://schemas.openxmlformats.org/officeDocument/2006/relationships/slideLayout" Target="../slideLayouts/slideLayout101.xml"/><Relationship Id="rId6" Type="http://schemas.openxmlformats.org/officeDocument/2006/relationships/image" Target="../media/image43.jpeg"/><Relationship Id="rId5" Type="http://schemas.openxmlformats.org/officeDocument/2006/relationships/image" Target="../media/image42.jpeg"/><Relationship Id="rId4" Type="http://schemas.openxmlformats.org/officeDocument/2006/relationships/image" Target="../media/image41.jpeg"/></Relationships>
</file>

<file path=ppt/slides/_rels/slide19.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18.xml"/><Relationship Id="rId1" Type="http://schemas.openxmlformats.org/officeDocument/2006/relationships/slideLayout" Target="../slideLayouts/slideLayout273.xml"/><Relationship Id="rId5" Type="http://schemas.openxmlformats.org/officeDocument/2006/relationships/image" Target="../media/image46.jpeg"/><Relationship Id="rId4" Type="http://schemas.openxmlformats.org/officeDocument/2006/relationships/image" Target="../media/image45.jpeg"/></Relationships>
</file>

<file path=ppt/slides/_rels/slide20.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19.xml"/><Relationship Id="rId1" Type="http://schemas.openxmlformats.org/officeDocument/2006/relationships/slideLayout" Target="../slideLayouts/slideLayout101.xml"/><Relationship Id="rId4" Type="http://schemas.openxmlformats.org/officeDocument/2006/relationships/image" Target="../media/image48.jpeg"/></Relationships>
</file>

<file path=ppt/slides/_rels/slide21.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20.xml"/><Relationship Id="rId1" Type="http://schemas.openxmlformats.org/officeDocument/2006/relationships/slideLayout" Target="../slideLayouts/slideLayout101.xml"/><Relationship Id="rId5" Type="http://schemas.openxmlformats.org/officeDocument/2006/relationships/image" Target="../media/image51.jpeg"/><Relationship Id="rId4" Type="http://schemas.openxmlformats.org/officeDocument/2006/relationships/image" Target="../media/image50.jpeg"/></Relationships>
</file>

<file path=ppt/slides/_rels/slide22.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21.xml"/><Relationship Id="rId1" Type="http://schemas.openxmlformats.org/officeDocument/2006/relationships/slideLayout" Target="../slideLayouts/slideLayout101.xml"/><Relationship Id="rId5" Type="http://schemas.openxmlformats.org/officeDocument/2006/relationships/image" Target="../media/image54.jpeg"/><Relationship Id="rId4" Type="http://schemas.openxmlformats.org/officeDocument/2006/relationships/image" Target="../media/image53.jpeg"/></Relationships>
</file>

<file path=ppt/slides/_rels/slide23.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22.xml"/><Relationship Id="rId1" Type="http://schemas.openxmlformats.org/officeDocument/2006/relationships/slideLayout" Target="../slideLayouts/slideLayout101.xml"/><Relationship Id="rId5" Type="http://schemas.openxmlformats.org/officeDocument/2006/relationships/image" Target="../media/image57.jpeg"/><Relationship Id="rId4" Type="http://schemas.openxmlformats.org/officeDocument/2006/relationships/image" Target="../media/image56.jpeg"/></Relationships>
</file>

<file path=ppt/slides/_rels/slide24.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23.xml"/><Relationship Id="rId1" Type="http://schemas.openxmlformats.org/officeDocument/2006/relationships/slideLayout" Target="../slideLayouts/slideLayout101.xml"/><Relationship Id="rId6" Type="http://schemas.openxmlformats.org/officeDocument/2006/relationships/image" Target="../media/image60.jpeg"/><Relationship Id="rId5" Type="http://schemas.microsoft.com/office/2007/relationships/hdphoto" Target="../media/hdphoto1.wdp"/><Relationship Id="rId4" Type="http://schemas.openxmlformats.org/officeDocument/2006/relationships/image" Target="../media/image59.png"/></Relationships>
</file>

<file path=ppt/slides/_rels/slide25.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24.xml"/><Relationship Id="rId1" Type="http://schemas.openxmlformats.org/officeDocument/2006/relationships/slideLayout" Target="../slideLayouts/slideLayout101.xml"/><Relationship Id="rId4" Type="http://schemas.openxmlformats.org/officeDocument/2006/relationships/image" Target="../media/image62.png"/></Relationships>
</file>

<file path=ppt/slides/_rels/slide26.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25.xml"/><Relationship Id="rId1" Type="http://schemas.openxmlformats.org/officeDocument/2006/relationships/slideLayout" Target="../slideLayouts/slideLayout101.xml"/><Relationship Id="rId5" Type="http://schemas.openxmlformats.org/officeDocument/2006/relationships/image" Target="../media/image65.jpeg"/><Relationship Id="rId4" Type="http://schemas.openxmlformats.org/officeDocument/2006/relationships/image" Target="../media/image64.jpeg"/></Relationships>
</file>

<file path=ppt/slides/_rels/slide27.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26.xml"/><Relationship Id="rId1" Type="http://schemas.openxmlformats.org/officeDocument/2006/relationships/slideLayout" Target="../slideLayouts/slideLayout101.xml"/><Relationship Id="rId4" Type="http://schemas.openxmlformats.org/officeDocument/2006/relationships/image" Target="../media/image67.emf"/></Relationships>
</file>

<file path=ppt/slides/_rels/slide28.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27.xml"/><Relationship Id="rId1" Type="http://schemas.openxmlformats.org/officeDocument/2006/relationships/slideLayout" Target="../slideLayouts/slideLayout101.xml"/><Relationship Id="rId6" Type="http://schemas.openxmlformats.org/officeDocument/2006/relationships/image" Target="../media/image70.jpeg"/><Relationship Id="rId5" Type="http://schemas.openxmlformats.org/officeDocument/2006/relationships/image" Target="../media/image69.jpeg"/><Relationship Id="rId4" Type="http://schemas.openxmlformats.org/officeDocument/2006/relationships/image" Target="../media/image34.png"/></Relationships>
</file>

<file path=ppt/slides/_rels/slide29.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28.xml"/><Relationship Id="rId1" Type="http://schemas.openxmlformats.org/officeDocument/2006/relationships/slideLayout" Target="../slideLayouts/slideLayout101.xml"/><Relationship Id="rId4" Type="http://schemas.openxmlformats.org/officeDocument/2006/relationships/image" Target="../media/image34.png"/></Relationships>
</file>

<file path=ppt/slides/_rels/slide30.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29.xml"/><Relationship Id="rId1" Type="http://schemas.openxmlformats.org/officeDocument/2006/relationships/slideLayout" Target="../slideLayouts/slideLayout101.xml"/><Relationship Id="rId6" Type="http://schemas.openxmlformats.org/officeDocument/2006/relationships/image" Target="../media/image74.jpeg"/><Relationship Id="rId5" Type="http://schemas.openxmlformats.org/officeDocument/2006/relationships/image" Target="../media/image73.jpeg"/><Relationship Id="rId4" Type="http://schemas.openxmlformats.org/officeDocument/2006/relationships/image" Target="../media/image34.png"/></Relationships>
</file>

<file path=ppt/slides/_rels/slide31.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30.xml"/><Relationship Id="rId1" Type="http://schemas.openxmlformats.org/officeDocument/2006/relationships/slideLayout" Target="../slideLayouts/slideLayout101.xml"/><Relationship Id="rId5" Type="http://schemas.openxmlformats.org/officeDocument/2006/relationships/image" Target="../media/image76.jpeg"/><Relationship Id="rId4" Type="http://schemas.openxmlformats.org/officeDocument/2006/relationships/image" Target="../media/image34.png"/></Relationships>
</file>

<file path=ppt/slides/_rels/slide32.xml.rels><?xml version="1.0" encoding="UTF-8" standalone="yes"?>
<Relationships xmlns="http://schemas.openxmlformats.org/package/2006/relationships"><Relationship Id="rId2" Type="http://schemas.openxmlformats.org/officeDocument/2006/relationships/hyperlink" Target="https://wanic.lwsd.org/academics/full-year-courses" TargetMode="External"/><Relationship Id="rId1" Type="http://schemas.openxmlformats.org/officeDocument/2006/relationships/slideLayout" Target="../slideLayouts/slideLayout102.xml"/></Relationships>
</file>

<file path=ppt/slides/_rels/slide33.xml.rels><?xml version="1.0" encoding="UTF-8" standalone="yes"?>
<Relationships xmlns="http://schemas.openxmlformats.org/package/2006/relationships"><Relationship Id="rId2" Type="http://schemas.openxmlformats.org/officeDocument/2006/relationships/hyperlink" Target="https://applywanic.schoolmint.com/login" TargetMode="External"/><Relationship Id="rId1" Type="http://schemas.openxmlformats.org/officeDocument/2006/relationships/slideLayout" Target="../slideLayouts/slideLayout102.xml"/></Relationships>
</file>

<file path=ppt/slides/_rels/slide3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1.xml"/><Relationship Id="rId1" Type="http://schemas.openxmlformats.org/officeDocument/2006/relationships/slideLayout" Target="../slideLayouts/slideLayout32.xml"/><Relationship Id="rId6" Type="http://schemas.openxmlformats.org/officeDocument/2006/relationships/image" Target="../media/image78.png"/><Relationship Id="rId5" Type="http://schemas.openxmlformats.org/officeDocument/2006/relationships/image" Target="../media/image77.png"/><Relationship Id="rId4" Type="http://schemas.openxmlformats.org/officeDocument/2006/relationships/image" Target="../media/image8.png"/></Relationships>
</file>

<file path=ppt/slides/_rels/slide35.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32.xml"/><Relationship Id="rId1" Type="http://schemas.openxmlformats.org/officeDocument/2006/relationships/slideLayout" Target="../slideLayouts/slideLayout14.xml"/><Relationship Id="rId6" Type="http://schemas.openxmlformats.org/officeDocument/2006/relationships/image" Target="../media/image81.png"/><Relationship Id="rId5" Type="http://schemas.openxmlformats.org/officeDocument/2006/relationships/hyperlink" Target="https://proofmart.com/product/sun-png-hd-png-images-transparent-background-free-download/" TargetMode="External"/><Relationship Id="rId4" Type="http://schemas.openxmlformats.org/officeDocument/2006/relationships/image" Target="../media/image80.png"/></Relationships>
</file>

<file path=ppt/slides/_rels/slide36.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33.xml"/><Relationship Id="rId1" Type="http://schemas.openxmlformats.org/officeDocument/2006/relationships/slideLayout" Target="../slideLayouts/slideLayout14.xml"/><Relationship Id="rId6" Type="http://schemas.openxmlformats.org/officeDocument/2006/relationships/image" Target="../media/image81.png"/><Relationship Id="rId5" Type="http://schemas.openxmlformats.org/officeDocument/2006/relationships/hyperlink" Target="https://proofmart.com/product/sun-png-hd-png-images-transparent-background-free-download/" TargetMode="External"/><Relationship Id="rId4" Type="http://schemas.openxmlformats.org/officeDocument/2006/relationships/image" Target="../media/image80.png"/></Relationships>
</file>

<file path=ppt/slides/_rels/slide37.xml.rels><?xml version="1.0" encoding="UTF-8" standalone="yes"?>
<Relationships xmlns="http://schemas.openxmlformats.org/package/2006/relationships"><Relationship Id="rId3" Type="http://schemas.openxmlformats.org/officeDocument/2006/relationships/image" Target="../media/image79.png"/><Relationship Id="rId7" Type="http://schemas.openxmlformats.org/officeDocument/2006/relationships/image" Target="../media/image81.png"/><Relationship Id="rId2" Type="http://schemas.openxmlformats.org/officeDocument/2006/relationships/notesSlide" Target="../notesSlides/notesSlide34.xml"/><Relationship Id="rId1" Type="http://schemas.openxmlformats.org/officeDocument/2006/relationships/slideLayout" Target="../slideLayouts/slideLayout14.xml"/><Relationship Id="rId6" Type="http://schemas.openxmlformats.org/officeDocument/2006/relationships/hyperlink" Target="https://proofmart.com/product/sun-png-hd-png-images-transparent-background-free-download/" TargetMode="External"/><Relationship Id="rId5" Type="http://schemas.openxmlformats.org/officeDocument/2006/relationships/image" Target="../media/image80.png"/><Relationship Id="rId4" Type="http://schemas.openxmlformats.org/officeDocument/2006/relationships/hyperlink" Target="https://wanic.lwsd.org/academics/summer-courses" TargetMode="External"/></Relationships>
</file>

<file path=ppt/slides/_rels/slide38.xml.rels><?xml version="1.0" encoding="UTF-8" standalone="yes"?>
<Relationships xmlns="http://schemas.openxmlformats.org/package/2006/relationships"><Relationship Id="rId3" Type="http://schemas.openxmlformats.org/officeDocument/2006/relationships/hyperlink" Target="mailto:wanic@lwsd.org" TargetMode="External"/><Relationship Id="rId2" Type="http://schemas.openxmlformats.org/officeDocument/2006/relationships/notesSlide" Target="../notesSlides/notesSlide35.xml"/><Relationship Id="rId1" Type="http://schemas.openxmlformats.org/officeDocument/2006/relationships/slideLayout" Target="../slideLayouts/slideLayout3.xml"/><Relationship Id="rId4" Type="http://schemas.openxmlformats.org/officeDocument/2006/relationships/hyperlink" Target="http://wanic.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pic>
        <p:nvPicPr>
          <p:cNvPr id="2" name="Online Media 1" title="WANIC Skill Center Program">
            <a:hlinkClick r:id="" action="ppaction://media"/>
            <a:extLst>
              <a:ext uri="{FF2B5EF4-FFF2-40B4-BE49-F238E27FC236}">
                <a16:creationId xmlns:a16="http://schemas.microsoft.com/office/drawing/2014/main" id="{87774790-7368-B6DC-3F7E-8A4AB77B4CE9}"/>
              </a:ext>
            </a:extLst>
          </p:cNvPr>
          <p:cNvPicPr>
            <a:picLocks noRot="1" noChangeAspect="1"/>
          </p:cNvPicPr>
          <p:nvPr>
            <a:videoFile r:link="rId1"/>
          </p:nvPr>
        </p:nvPicPr>
        <p:blipFill>
          <a:blip r:embed="rId4"/>
          <a:stretch>
            <a:fillRect/>
          </a:stretch>
        </p:blipFill>
        <p:spPr>
          <a:xfrm>
            <a:off x="1329923" y="43107"/>
            <a:ext cx="6315118" cy="5057280"/>
          </a:xfrm>
          <a:prstGeom prst="rect">
            <a:avLst/>
          </a:prstGeom>
        </p:spPr>
      </p:pic>
      <p:sp>
        <p:nvSpPr>
          <p:cNvPr id="4" name="TextBox 3">
            <a:extLst>
              <a:ext uri="{FF2B5EF4-FFF2-40B4-BE49-F238E27FC236}">
                <a16:creationId xmlns:a16="http://schemas.microsoft.com/office/drawing/2014/main" id="{6E1B8DF4-C225-4CD4-B8E3-DB5ABD715B5C}"/>
              </a:ext>
            </a:extLst>
          </p:cNvPr>
          <p:cNvSpPr txBox="1"/>
          <p:nvPr/>
        </p:nvSpPr>
        <p:spPr>
          <a:xfrm>
            <a:off x="1997242" y="312764"/>
            <a:ext cx="5149516"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0" i="0" u="none" strike="noStrike" kern="0" cap="none" spc="0" normalizeH="0" baseline="0" noProof="0">
                <a:ln>
                  <a:noFill/>
                </a:ln>
                <a:solidFill>
                  <a:srgbClr val="FFFFFF"/>
                </a:solidFill>
                <a:effectLst/>
                <a:uLnTx/>
                <a:uFillTx/>
                <a:latin typeface="Arial"/>
                <a:cs typeface="Arial"/>
                <a:sym typeface="Arial"/>
              </a:rPr>
              <a:t>Personal Connections and Student Voices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2FEE6ADA-EF6D-A546-4193-9AA62BD4F7B3}"/>
              </a:ext>
            </a:extLst>
          </p:cNvPr>
          <p:cNvSpPr>
            <a:spLocks noGrp="1"/>
          </p:cNvSpPr>
          <p:nvPr>
            <p:ph type="title"/>
          </p:nvPr>
        </p:nvSpPr>
        <p:spPr>
          <a:xfrm>
            <a:off x="3775339" y="149665"/>
            <a:ext cx="4765759" cy="1049726"/>
          </a:xfrm>
        </p:spPr>
        <p:txBody>
          <a:bodyPr>
            <a:noAutofit/>
          </a:bodyPr>
          <a:lstStyle/>
          <a:p>
            <a:r>
              <a:rPr lang="en-US" sz="3200" b="1" dirty="0">
                <a:latin typeface="Calibri"/>
              </a:rPr>
              <a:t>Washington Network for Innovative Careers</a:t>
            </a:r>
          </a:p>
        </p:txBody>
      </p:sp>
      <p:sp>
        <p:nvSpPr>
          <p:cNvPr id="14" name="Text Placeholder 3">
            <a:extLst>
              <a:ext uri="{FF2B5EF4-FFF2-40B4-BE49-F238E27FC236}">
                <a16:creationId xmlns:a16="http://schemas.microsoft.com/office/drawing/2014/main" id="{4B5A5FDC-0978-B7FF-BAD2-A0012F1E4A4D}"/>
              </a:ext>
            </a:extLst>
          </p:cNvPr>
          <p:cNvSpPr>
            <a:spLocks noGrp="1"/>
          </p:cNvSpPr>
          <p:nvPr>
            <p:ph type="body" idx="2"/>
          </p:nvPr>
        </p:nvSpPr>
        <p:spPr>
          <a:xfrm>
            <a:off x="3775339" y="1378529"/>
            <a:ext cx="4936861" cy="2195962"/>
          </a:xfrm>
        </p:spPr>
        <p:txBody>
          <a:bodyPr>
            <a:normAutofit/>
          </a:bodyPr>
          <a:lstStyle/>
          <a:p>
            <a:pPr marL="139700" indent="0">
              <a:buNone/>
            </a:pPr>
            <a:r>
              <a:rPr lang="es-ES" sz="2600" b="1" dirty="0">
                <a:solidFill>
                  <a:srgbClr val="92D050"/>
                </a:solidFill>
                <a:latin typeface="Calibri"/>
              </a:rPr>
              <a:t>Oportunidades del programa 2025-26 para estudiantes en los grados 11 y 12</a:t>
            </a:r>
            <a:endParaRPr lang="en-US" sz="2600" b="1" dirty="0">
              <a:solidFill>
                <a:srgbClr val="92D050"/>
              </a:solidFill>
              <a:latin typeface="Calibri"/>
            </a:endParaRPr>
          </a:p>
        </p:txBody>
      </p:sp>
      <p:pic>
        <p:nvPicPr>
          <p:cNvPr id="11" name="Picture Placeholder 7">
            <a:extLst>
              <a:ext uri="{FF2B5EF4-FFF2-40B4-BE49-F238E27FC236}">
                <a16:creationId xmlns:a16="http://schemas.microsoft.com/office/drawing/2014/main" id="{F404712F-915A-4660-AD05-DD4B915B412C}"/>
              </a:ext>
            </a:extLst>
          </p:cNvPr>
          <p:cNvPicPr>
            <a:picLocks noGrp="1" noChangeAspect="1"/>
          </p:cNvPicPr>
          <p:nvPr>
            <p:ph type="pic" sz="quarter" idx="10"/>
          </p:nvPr>
        </p:nvPicPr>
        <p:blipFill>
          <a:blip r:embed="rId3"/>
          <a:srcRect/>
          <a:stretch/>
        </p:blipFill>
        <p:spPr>
          <a:xfrm>
            <a:off x="0" y="1056083"/>
            <a:ext cx="4087417" cy="4087417"/>
          </a:xfrm>
        </p:spPr>
      </p:pic>
      <p:pic>
        <p:nvPicPr>
          <p:cNvPr id="13" name="Picture Placeholder 7">
            <a:extLst>
              <a:ext uri="{FF2B5EF4-FFF2-40B4-BE49-F238E27FC236}">
                <a16:creationId xmlns:a16="http://schemas.microsoft.com/office/drawing/2014/main" id="{9F7F47C4-C927-4852-85AD-5EA7FE69D660}"/>
              </a:ext>
            </a:extLst>
          </p:cNvPr>
          <p:cNvPicPr>
            <a:picLocks noGrp="1" noChangeAspect="1"/>
          </p:cNvPicPr>
          <p:nvPr>
            <p:ph type="pic" sz="quarter" idx="10"/>
          </p:nvPr>
        </p:nvPicPr>
        <p:blipFill>
          <a:blip r:embed="rId3"/>
          <a:srcRect/>
          <a:stretch/>
        </p:blipFill>
        <p:spPr>
          <a:xfrm>
            <a:off x="0" y="1210003"/>
            <a:ext cx="3933497" cy="3933497"/>
          </a:xfrm>
        </p:spPr>
      </p:pic>
      <p:pic>
        <p:nvPicPr>
          <p:cNvPr id="3" name="Picture 3" descr="A picture containing application&#10;&#10;Description automatically generated">
            <a:extLst>
              <a:ext uri="{FF2B5EF4-FFF2-40B4-BE49-F238E27FC236}">
                <a16:creationId xmlns:a16="http://schemas.microsoft.com/office/drawing/2014/main" id="{9E18E9E2-0675-0F4C-0C4B-700A5434B3BD}"/>
              </a:ext>
            </a:extLst>
          </p:cNvPr>
          <p:cNvPicPr>
            <a:picLocks noChangeAspect="1"/>
          </p:cNvPicPr>
          <p:nvPr/>
        </p:nvPicPr>
        <p:blipFill>
          <a:blip r:embed="rId4"/>
          <a:stretch>
            <a:fillRect/>
          </a:stretch>
        </p:blipFill>
        <p:spPr>
          <a:xfrm>
            <a:off x="3512" y="-703"/>
            <a:ext cx="3344364" cy="5144909"/>
          </a:xfrm>
          <a:prstGeom prst="rect">
            <a:avLst/>
          </a:prstGeom>
        </p:spPr>
      </p:pic>
      <p:sp>
        <p:nvSpPr>
          <p:cNvPr id="2" name="Rectangle 1">
            <a:extLst>
              <a:ext uri="{FF2B5EF4-FFF2-40B4-BE49-F238E27FC236}">
                <a16:creationId xmlns:a16="http://schemas.microsoft.com/office/drawing/2014/main" id="{4FE2B369-0912-4BD3-9029-AE57D4E7CE29}"/>
              </a:ext>
            </a:extLst>
          </p:cNvPr>
          <p:cNvSpPr/>
          <p:nvPr/>
        </p:nvSpPr>
        <p:spPr>
          <a:xfrm>
            <a:off x="3273098" y="3364142"/>
            <a:ext cx="6048702" cy="1077218"/>
          </a:xfrm>
          <a:prstGeom prst="rect">
            <a:avLst/>
          </a:prstGeom>
        </p:spPr>
        <p:txBody>
          <a:bodyPr wrap="square" lIns="91440" tIns="45720" rIns="91440" bIns="45720" anchor="t">
            <a:spAutoFit/>
          </a:bodyPr>
          <a:lstStyle/>
          <a:p>
            <a:pPr marL="139700"/>
            <a:r>
              <a:rPr lang="es-ES" sz="2400" dirty="0">
                <a:solidFill>
                  <a:schemeClr val="tx1"/>
                </a:solidFill>
                <a:latin typeface="Calibri"/>
              </a:rPr>
              <a:t>Presentación del Distrito Escolar de Issaquah 
25 de marzo de 2025</a:t>
            </a:r>
            <a:endParaRPr lang="en-US" sz="1600" b="1" dirty="0">
              <a:solidFill>
                <a:schemeClr val="tx1"/>
              </a:solidFill>
              <a:latin typeface="Calibri"/>
            </a:endParaRPr>
          </a:p>
          <a:p>
            <a:pPr marL="425450" indent="-285750">
              <a:buFont typeface="Wingdings" panose="05000000000000000000" pitchFamily="2" charset="2"/>
              <a:buChar char="§"/>
            </a:pPr>
            <a:endParaRPr lang="en-US" sz="1600" b="1" dirty="0">
              <a:solidFill>
                <a:schemeClr val="tx1"/>
              </a:solidFill>
              <a:latin typeface="Calibri"/>
            </a:endParaRPr>
          </a:p>
        </p:txBody>
      </p:sp>
    </p:spTree>
    <p:extLst>
      <p:ext uri="{BB962C8B-B14F-4D97-AF65-F5344CB8AC3E}">
        <p14:creationId xmlns:p14="http://schemas.microsoft.com/office/powerpoint/2010/main" val="29238444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3DA284-2AD7-73AF-9E78-D2A5E1BCCEDA}"/>
              </a:ext>
            </a:extLst>
          </p:cNvPr>
          <p:cNvSpPr>
            <a:spLocks noGrp="1"/>
          </p:cNvSpPr>
          <p:nvPr>
            <p:ph type="title"/>
          </p:nvPr>
        </p:nvSpPr>
        <p:spPr>
          <a:xfrm>
            <a:off x="387900" y="458025"/>
            <a:ext cx="3196478" cy="686100"/>
          </a:xfrm>
        </p:spPr>
        <p:txBody>
          <a:bodyPr/>
          <a:lstStyle/>
          <a:p>
            <a:r>
              <a:rPr lang="en-US" b="1">
                <a:solidFill>
                  <a:srgbClr val="92D050"/>
                </a:solidFill>
              </a:rPr>
              <a:t>AGENDA</a:t>
            </a:r>
          </a:p>
        </p:txBody>
      </p:sp>
      <p:sp>
        <p:nvSpPr>
          <p:cNvPr id="3" name="Text Placeholder 2">
            <a:extLst>
              <a:ext uri="{FF2B5EF4-FFF2-40B4-BE49-F238E27FC236}">
                <a16:creationId xmlns:a16="http://schemas.microsoft.com/office/drawing/2014/main" id="{99D2E896-6EFF-0002-0870-A9F9DF5F7023}"/>
              </a:ext>
            </a:extLst>
          </p:cNvPr>
          <p:cNvSpPr>
            <a:spLocks noGrp="1"/>
          </p:cNvSpPr>
          <p:nvPr>
            <p:ph type="body" idx="1"/>
          </p:nvPr>
        </p:nvSpPr>
        <p:spPr>
          <a:xfrm>
            <a:off x="387899" y="1489825"/>
            <a:ext cx="5564167" cy="3078900"/>
          </a:xfrm>
        </p:spPr>
        <p:txBody>
          <a:bodyPr>
            <a:normAutofit/>
          </a:bodyPr>
          <a:lstStyle/>
          <a:p>
            <a:pPr marL="857250" lvl="1" indent="-342900">
              <a:lnSpc>
                <a:spcPct val="100000"/>
              </a:lnSpc>
              <a:buSzPts val="1400"/>
              <a:buFont typeface="Wingdings,Sans-Serif"/>
              <a:buChar char="§"/>
            </a:pPr>
            <a:r>
              <a:rPr lang="es-ES" sz="2000" dirty="0">
                <a:latin typeface="Calibri"/>
                <a:ea typeface="Calibri"/>
                <a:cs typeface="Calibri"/>
              </a:rPr>
              <a:t>Introducción
¿Por qué WANIC?
Elegibilidad
Expectativas
Consideraciones
Costos y Asistencia Financiera
Servicios de soporte
Programas
Registro</a:t>
            </a:r>
            <a:endParaRPr lang="en-US" sz="2000" dirty="0">
              <a:latin typeface="Calibri"/>
              <a:ea typeface="Calibri"/>
              <a:cs typeface="Calibri"/>
            </a:endParaRPr>
          </a:p>
        </p:txBody>
      </p:sp>
      <p:sp>
        <p:nvSpPr>
          <p:cNvPr id="6" name="Title 1">
            <a:extLst>
              <a:ext uri="{FF2B5EF4-FFF2-40B4-BE49-F238E27FC236}">
                <a16:creationId xmlns:a16="http://schemas.microsoft.com/office/drawing/2014/main" id="{9F23AC0D-21ED-91BD-7C56-E2E02B4CDA85}"/>
              </a:ext>
            </a:extLst>
          </p:cNvPr>
          <p:cNvSpPr txBox="1">
            <a:spLocks/>
          </p:cNvSpPr>
          <p:nvPr/>
        </p:nvSpPr>
        <p:spPr>
          <a:xfrm>
            <a:off x="4830078" y="455203"/>
            <a:ext cx="3196478" cy="686100"/>
          </a:xfrm>
          <a:prstGeom prst="rect">
            <a:avLst/>
          </a:prstGeom>
          <a:noFill/>
          <a:ln>
            <a:noFill/>
          </a:ln>
        </p:spPr>
        <p:txBody>
          <a:bodyPr spcFirstLastPara="1" wrap="square" lIns="91425" tIns="91425" rIns="91425" bIns="91425" anchor="b" anchorCtr="0">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000"/>
              <a:buFont typeface="Roboto Slab"/>
              <a:buNone/>
              <a:defRPr sz="3000" b="0" i="0" u="none" strike="noStrike" cap="none">
                <a:solidFill>
                  <a:schemeClr val="dk1"/>
                </a:solidFill>
                <a:latin typeface="Roboto Slab"/>
                <a:ea typeface="Roboto Slab"/>
                <a:cs typeface="Roboto Slab"/>
                <a:sym typeface="Roboto Slab"/>
              </a:defRPr>
            </a:lvl1pPr>
            <a:lvl2pPr marR="0" lvl="1" algn="l" rtl="0">
              <a:lnSpc>
                <a:spcPct val="100000"/>
              </a:lnSpc>
              <a:spcBef>
                <a:spcPts val="0"/>
              </a:spcBef>
              <a:spcAft>
                <a:spcPts val="0"/>
              </a:spcAft>
              <a:buClr>
                <a:schemeClr val="dk1"/>
              </a:buClr>
              <a:buSzPts val="3000"/>
              <a:buFont typeface="Roboto Slab"/>
              <a:buNone/>
              <a:defRPr sz="3000" b="0" i="0" u="none" strike="noStrike" cap="none">
                <a:solidFill>
                  <a:schemeClr val="dk1"/>
                </a:solidFill>
                <a:latin typeface="Roboto Slab"/>
                <a:ea typeface="Roboto Slab"/>
                <a:cs typeface="Roboto Slab"/>
                <a:sym typeface="Roboto Slab"/>
              </a:defRPr>
            </a:lvl2pPr>
            <a:lvl3pPr marR="0" lvl="2" algn="l" rtl="0">
              <a:lnSpc>
                <a:spcPct val="100000"/>
              </a:lnSpc>
              <a:spcBef>
                <a:spcPts val="0"/>
              </a:spcBef>
              <a:spcAft>
                <a:spcPts val="0"/>
              </a:spcAft>
              <a:buClr>
                <a:schemeClr val="dk1"/>
              </a:buClr>
              <a:buSzPts val="3000"/>
              <a:buFont typeface="Roboto Slab"/>
              <a:buNone/>
              <a:defRPr sz="3000" b="0" i="0" u="none" strike="noStrike" cap="none">
                <a:solidFill>
                  <a:schemeClr val="dk1"/>
                </a:solidFill>
                <a:latin typeface="Roboto Slab"/>
                <a:ea typeface="Roboto Slab"/>
                <a:cs typeface="Roboto Slab"/>
                <a:sym typeface="Roboto Slab"/>
              </a:defRPr>
            </a:lvl3pPr>
            <a:lvl4pPr marR="0" lvl="3" algn="l" rtl="0">
              <a:lnSpc>
                <a:spcPct val="100000"/>
              </a:lnSpc>
              <a:spcBef>
                <a:spcPts val="0"/>
              </a:spcBef>
              <a:spcAft>
                <a:spcPts val="0"/>
              </a:spcAft>
              <a:buClr>
                <a:schemeClr val="dk1"/>
              </a:buClr>
              <a:buSzPts val="3000"/>
              <a:buFont typeface="Roboto Slab"/>
              <a:buNone/>
              <a:defRPr sz="3000" b="0" i="0" u="none" strike="noStrike" cap="none">
                <a:solidFill>
                  <a:schemeClr val="dk1"/>
                </a:solidFill>
                <a:latin typeface="Roboto Slab"/>
                <a:ea typeface="Roboto Slab"/>
                <a:cs typeface="Roboto Slab"/>
                <a:sym typeface="Roboto Slab"/>
              </a:defRPr>
            </a:lvl4pPr>
            <a:lvl5pPr marR="0" lvl="4" algn="l" rtl="0">
              <a:lnSpc>
                <a:spcPct val="100000"/>
              </a:lnSpc>
              <a:spcBef>
                <a:spcPts val="0"/>
              </a:spcBef>
              <a:spcAft>
                <a:spcPts val="0"/>
              </a:spcAft>
              <a:buClr>
                <a:schemeClr val="dk1"/>
              </a:buClr>
              <a:buSzPts val="3000"/>
              <a:buFont typeface="Roboto Slab"/>
              <a:buNone/>
              <a:defRPr sz="3000" b="0" i="0" u="none" strike="noStrike" cap="none">
                <a:solidFill>
                  <a:schemeClr val="dk1"/>
                </a:solidFill>
                <a:latin typeface="Roboto Slab"/>
                <a:ea typeface="Roboto Slab"/>
                <a:cs typeface="Roboto Slab"/>
                <a:sym typeface="Roboto Slab"/>
              </a:defRPr>
            </a:lvl5pPr>
            <a:lvl6pPr marR="0" lvl="5" algn="l" rtl="0">
              <a:lnSpc>
                <a:spcPct val="100000"/>
              </a:lnSpc>
              <a:spcBef>
                <a:spcPts val="0"/>
              </a:spcBef>
              <a:spcAft>
                <a:spcPts val="0"/>
              </a:spcAft>
              <a:buClr>
                <a:schemeClr val="dk1"/>
              </a:buClr>
              <a:buSzPts val="3000"/>
              <a:buFont typeface="Roboto Slab"/>
              <a:buNone/>
              <a:defRPr sz="3000" b="0" i="0" u="none" strike="noStrike" cap="none">
                <a:solidFill>
                  <a:schemeClr val="dk1"/>
                </a:solidFill>
                <a:latin typeface="Roboto Slab"/>
                <a:ea typeface="Roboto Slab"/>
                <a:cs typeface="Roboto Slab"/>
                <a:sym typeface="Roboto Slab"/>
              </a:defRPr>
            </a:lvl6pPr>
            <a:lvl7pPr marR="0" lvl="6" algn="l" rtl="0">
              <a:lnSpc>
                <a:spcPct val="100000"/>
              </a:lnSpc>
              <a:spcBef>
                <a:spcPts val="0"/>
              </a:spcBef>
              <a:spcAft>
                <a:spcPts val="0"/>
              </a:spcAft>
              <a:buClr>
                <a:schemeClr val="dk1"/>
              </a:buClr>
              <a:buSzPts val="3000"/>
              <a:buFont typeface="Roboto Slab"/>
              <a:buNone/>
              <a:defRPr sz="3000" b="0" i="0" u="none" strike="noStrike" cap="none">
                <a:solidFill>
                  <a:schemeClr val="dk1"/>
                </a:solidFill>
                <a:latin typeface="Roboto Slab"/>
                <a:ea typeface="Roboto Slab"/>
                <a:cs typeface="Roboto Slab"/>
                <a:sym typeface="Roboto Slab"/>
              </a:defRPr>
            </a:lvl7pPr>
            <a:lvl8pPr marR="0" lvl="7" algn="l" rtl="0">
              <a:lnSpc>
                <a:spcPct val="100000"/>
              </a:lnSpc>
              <a:spcBef>
                <a:spcPts val="0"/>
              </a:spcBef>
              <a:spcAft>
                <a:spcPts val="0"/>
              </a:spcAft>
              <a:buClr>
                <a:schemeClr val="dk1"/>
              </a:buClr>
              <a:buSzPts val="3000"/>
              <a:buFont typeface="Roboto Slab"/>
              <a:buNone/>
              <a:defRPr sz="3000" b="0" i="0" u="none" strike="noStrike" cap="none">
                <a:solidFill>
                  <a:schemeClr val="dk1"/>
                </a:solidFill>
                <a:latin typeface="Roboto Slab"/>
                <a:ea typeface="Roboto Slab"/>
                <a:cs typeface="Roboto Slab"/>
                <a:sym typeface="Roboto Slab"/>
              </a:defRPr>
            </a:lvl8pPr>
            <a:lvl9pPr marR="0" lvl="8" algn="l" rtl="0">
              <a:lnSpc>
                <a:spcPct val="100000"/>
              </a:lnSpc>
              <a:spcBef>
                <a:spcPts val="0"/>
              </a:spcBef>
              <a:spcAft>
                <a:spcPts val="0"/>
              </a:spcAft>
              <a:buClr>
                <a:schemeClr val="dk1"/>
              </a:buClr>
              <a:buSzPts val="3000"/>
              <a:buFont typeface="Roboto Slab"/>
              <a:buNone/>
              <a:defRPr sz="3000" b="0" i="0" u="none" strike="noStrike" cap="none">
                <a:solidFill>
                  <a:schemeClr val="dk1"/>
                </a:solidFill>
                <a:latin typeface="Roboto Slab"/>
                <a:ea typeface="Roboto Slab"/>
                <a:cs typeface="Roboto Slab"/>
                <a:sym typeface="Roboto Slab"/>
              </a:defRPr>
            </a:lvl9pPr>
          </a:lstStyle>
          <a:p>
            <a:endParaRPr lang="en-US"/>
          </a:p>
        </p:txBody>
      </p:sp>
    </p:spTree>
    <p:extLst>
      <p:ext uri="{BB962C8B-B14F-4D97-AF65-F5344CB8AC3E}">
        <p14:creationId xmlns:p14="http://schemas.microsoft.com/office/powerpoint/2010/main" val="25026958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51F0069-EA14-4F3C-926D-25CD6E398D28}"/>
              </a:ext>
            </a:extLst>
          </p:cNvPr>
          <p:cNvSpPr>
            <a:spLocks noGrp="1"/>
          </p:cNvSpPr>
          <p:nvPr>
            <p:ph idx="1"/>
          </p:nvPr>
        </p:nvSpPr>
        <p:spPr>
          <a:xfrm>
            <a:off x="189647" y="1251304"/>
            <a:ext cx="5914270" cy="3719512"/>
          </a:xfrm>
        </p:spPr>
        <p:txBody>
          <a:bodyPr vert="horz" lIns="91440" tIns="45720" rIns="91440" bIns="45720" rtlCol="0" anchor="t">
            <a:normAutofit/>
          </a:bodyPr>
          <a:lstStyle/>
          <a:p>
            <a:r>
              <a:rPr lang="es-ES" dirty="0">
                <a:latin typeface="Calibri"/>
                <a:cs typeface="Calibri"/>
              </a:rPr>
              <a:t>Clases para </a:t>
            </a:r>
            <a:r>
              <a:rPr lang="es-ES" dirty="0" err="1">
                <a:latin typeface="Calibri"/>
                <a:cs typeface="Calibri"/>
              </a:rPr>
              <a:t>obtner</a:t>
            </a:r>
            <a:r>
              <a:rPr lang="es-ES" dirty="0">
                <a:latin typeface="Calibri"/>
                <a:cs typeface="Calibri"/>
              </a:rPr>
              <a:t> experiencia en trayectoria profesional
Preparación: Empleo y Universidad  
Formación en habilidades avanzadas
Equipos de última generación
Trayectoria de graduación de CTE cumplida 
Obtener créditos universitarios y/o certificaciones de la industria 
Opciones para continuar en universidades de 2 y 4 años
Oportunidades de liderazgo estudiantil
Instructores experimentados</a:t>
            </a:r>
            <a:endParaRPr lang="en-US" dirty="0">
              <a:latin typeface="Calibri"/>
              <a:ea typeface="Calibri"/>
              <a:cs typeface="Calibri"/>
            </a:endParaRPr>
          </a:p>
        </p:txBody>
      </p:sp>
      <p:pic>
        <p:nvPicPr>
          <p:cNvPr id="7" name="Picture 6">
            <a:extLst>
              <a:ext uri="{FF2B5EF4-FFF2-40B4-BE49-F238E27FC236}">
                <a16:creationId xmlns:a16="http://schemas.microsoft.com/office/drawing/2014/main" id="{03476C48-2BFE-4B80-B954-3DE4C7DBAFA6}"/>
              </a:ext>
            </a:extLst>
          </p:cNvPr>
          <p:cNvPicPr>
            <a:picLocks noChangeAspect="1"/>
          </p:cNvPicPr>
          <p:nvPr/>
        </p:nvPicPr>
        <p:blipFill rotWithShape="1">
          <a:blip r:embed="rId3"/>
          <a:srcRect l="25569" t="23542" r="21012" b="29308"/>
          <a:stretch/>
        </p:blipFill>
        <p:spPr>
          <a:xfrm>
            <a:off x="5974300" y="1645161"/>
            <a:ext cx="2944672" cy="1733039"/>
          </a:xfrm>
          <a:prstGeom prst="rect">
            <a:avLst/>
          </a:prstGeom>
          <a:effectLst>
            <a:outerShdw blurRad="50800" dist="38100" dir="2700000" algn="tl" rotWithShape="0">
              <a:prstClr val="black">
                <a:alpha val="40000"/>
              </a:prstClr>
            </a:outerShdw>
          </a:effectLst>
        </p:spPr>
      </p:pic>
      <p:sp>
        <p:nvSpPr>
          <p:cNvPr id="6" name="Title 5">
            <a:extLst>
              <a:ext uri="{FF2B5EF4-FFF2-40B4-BE49-F238E27FC236}">
                <a16:creationId xmlns:a16="http://schemas.microsoft.com/office/drawing/2014/main" id="{325C7D1A-E376-4C42-9993-D3B16ADA0B5C}"/>
              </a:ext>
            </a:extLst>
          </p:cNvPr>
          <p:cNvSpPr>
            <a:spLocks noGrp="1"/>
          </p:cNvSpPr>
          <p:nvPr>
            <p:ph type="title"/>
          </p:nvPr>
        </p:nvSpPr>
        <p:spPr/>
        <p:txBody>
          <a:bodyPr>
            <a:normAutofit fontScale="90000"/>
          </a:bodyPr>
          <a:lstStyle/>
          <a:p>
            <a:r>
              <a:rPr lang="en-US" sz="3600" dirty="0"/>
              <a:t>¿</a:t>
            </a:r>
            <a:r>
              <a:rPr lang="en-US" sz="3600" dirty="0" err="1"/>
              <a:t>Qué</a:t>
            </a:r>
            <a:r>
              <a:rPr lang="en-US" sz="3600" dirty="0"/>
              <a:t> es </a:t>
            </a:r>
            <a:r>
              <a:rPr lang="en-US" sz="3600"/>
              <a:t>y que </a:t>
            </a:r>
            <a:r>
              <a:rPr lang="en-US" sz="3600" dirty="0" err="1"/>
              <a:t>ganan</a:t>
            </a:r>
            <a:r>
              <a:rPr lang="en-US" sz="3600" dirty="0"/>
              <a:t> los </a:t>
            </a:r>
            <a:r>
              <a:rPr lang="en-US" sz="3600" dirty="0" err="1"/>
              <a:t>estudiantes</a:t>
            </a:r>
            <a:r>
              <a:rPr lang="en-US" sz="3600" dirty="0"/>
              <a:t>?</a:t>
            </a:r>
          </a:p>
        </p:txBody>
      </p:sp>
    </p:spTree>
    <p:extLst>
      <p:ext uri="{BB962C8B-B14F-4D97-AF65-F5344CB8AC3E}">
        <p14:creationId xmlns:p14="http://schemas.microsoft.com/office/powerpoint/2010/main" val="27555493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5" name="Group 44">
            <a:extLst>
              <a:ext uri="{FF2B5EF4-FFF2-40B4-BE49-F238E27FC236}">
                <a16:creationId xmlns:a16="http://schemas.microsoft.com/office/drawing/2014/main" id="{6226B68C-EF87-4F7E-A821-8C6366462DA6}"/>
              </a:ext>
            </a:extLst>
          </p:cNvPr>
          <p:cNvGrpSpPr/>
          <p:nvPr/>
        </p:nvGrpSpPr>
        <p:grpSpPr>
          <a:xfrm>
            <a:off x="2400300" y="6163"/>
            <a:ext cx="6731672" cy="5128318"/>
            <a:chOff x="3200400" y="8217"/>
            <a:chExt cx="8975562" cy="6837757"/>
          </a:xfrm>
        </p:grpSpPr>
        <p:pic>
          <p:nvPicPr>
            <p:cNvPr id="46" name="Picture 45" descr="Map&#10;&#10;Description automatically generated">
              <a:extLst>
                <a:ext uri="{FF2B5EF4-FFF2-40B4-BE49-F238E27FC236}">
                  <a16:creationId xmlns:a16="http://schemas.microsoft.com/office/drawing/2014/main" id="{69566815-0A92-4501-BFCC-8659CB908444}"/>
                </a:ext>
              </a:extLst>
            </p:cNvPr>
            <p:cNvPicPr>
              <a:picLocks noChangeAspect="1"/>
            </p:cNvPicPr>
            <p:nvPr/>
          </p:nvPicPr>
          <p:blipFill rotWithShape="1">
            <a:blip r:embed="rId3"/>
            <a:srcRect l="9618" t="5146" r="8136" b="5140"/>
            <a:stretch/>
          </p:blipFill>
          <p:spPr>
            <a:xfrm>
              <a:off x="3200400" y="8217"/>
              <a:ext cx="8975562" cy="6837757"/>
            </a:xfrm>
            <a:prstGeom prst="rect">
              <a:avLst/>
            </a:prstGeom>
          </p:spPr>
        </p:pic>
        <p:grpSp>
          <p:nvGrpSpPr>
            <p:cNvPr id="47" name="Group 46">
              <a:extLst>
                <a:ext uri="{FF2B5EF4-FFF2-40B4-BE49-F238E27FC236}">
                  <a16:creationId xmlns:a16="http://schemas.microsoft.com/office/drawing/2014/main" id="{75BA9D02-2376-4236-813F-C6AF51A0D8B1}"/>
                </a:ext>
              </a:extLst>
            </p:cNvPr>
            <p:cNvGrpSpPr/>
            <p:nvPr/>
          </p:nvGrpSpPr>
          <p:grpSpPr>
            <a:xfrm>
              <a:off x="3955867" y="8217"/>
              <a:ext cx="8212069" cy="3447550"/>
              <a:chOff x="3979930" y="-18550"/>
              <a:chExt cx="8212069" cy="3447550"/>
            </a:xfrm>
          </p:grpSpPr>
          <p:sp>
            <p:nvSpPr>
              <p:cNvPr id="48" name="Rectangle: Rounded Corners 47">
                <a:extLst>
                  <a:ext uri="{FF2B5EF4-FFF2-40B4-BE49-F238E27FC236}">
                    <a16:creationId xmlns:a16="http://schemas.microsoft.com/office/drawing/2014/main" id="{9CC102AB-4703-408F-A514-799EE4B1484B}"/>
                  </a:ext>
                </a:extLst>
              </p:cNvPr>
              <p:cNvSpPr/>
              <p:nvPr/>
            </p:nvSpPr>
            <p:spPr>
              <a:xfrm>
                <a:off x="10287000" y="-18550"/>
                <a:ext cx="1904999" cy="3447550"/>
              </a:xfrm>
              <a:prstGeom prst="roundRect">
                <a:avLst>
                  <a:gd name="adj" fmla="val 4121"/>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a:solidFill>
                    <a:prstClr val="white"/>
                  </a:solidFill>
                  <a:latin typeface="Calibri" panose="020F0502020204030204"/>
                </a:endParaRPr>
              </a:p>
            </p:txBody>
          </p:sp>
          <p:pic>
            <p:nvPicPr>
              <p:cNvPr id="52" name="Picture 51">
                <a:extLst>
                  <a:ext uri="{FF2B5EF4-FFF2-40B4-BE49-F238E27FC236}">
                    <a16:creationId xmlns:a16="http://schemas.microsoft.com/office/drawing/2014/main" id="{6B89320E-C973-4896-BB5B-581F335796F7}"/>
                  </a:ext>
                </a:extLst>
              </p:cNvPr>
              <p:cNvPicPr>
                <a:picLocks noChangeAspect="1"/>
              </p:cNvPicPr>
              <p:nvPr/>
            </p:nvPicPr>
            <p:blipFill>
              <a:blip r:embed="rId4"/>
              <a:stretch>
                <a:fillRect/>
              </a:stretch>
            </p:blipFill>
            <p:spPr>
              <a:xfrm>
                <a:off x="3979930" y="1848142"/>
                <a:ext cx="342900" cy="190500"/>
              </a:xfrm>
              <a:prstGeom prst="rect">
                <a:avLst/>
              </a:prstGeom>
            </p:spPr>
          </p:pic>
        </p:grpSp>
      </p:grpSp>
      <p:sp>
        <p:nvSpPr>
          <p:cNvPr id="32" name="TextBox 31">
            <a:extLst>
              <a:ext uri="{FF2B5EF4-FFF2-40B4-BE49-F238E27FC236}">
                <a16:creationId xmlns:a16="http://schemas.microsoft.com/office/drawing/2014/main" id="{849AA641-B035-4F6D-B083-7153B7DF6EBD}"/>
              </a:ext>
            </a:extLst>
          </p:cNvPr>
          <p:cNvSpPr txBox="1"/>
          <p:nvPr/>
        </p:nvSpPr>
        <p:spPr>
          <a:xfrm>
            <a:off x="5471078" y="53542"/>
            <a:ext cx="3577822" cy="677420"/>
          </a:xfrm>
          <a:prstGeom prst="flowChartAlternateProcess">
            <a:avLst/>
          </a:prstGeom>
          <a:solidFill>
            <a:srgbClr val="005F9F"/>
          </a:solidFill>
          <a:ln>
            <a:solidFill>
              <a:schemeClr val="tx1"/>
            </a:solidFill>
          </a:ln>
        </p:spPr>
        <p:txBody>
          <a:bodyPr wrap="square" lIns="91440" tIns="45720" rIns="91440" bIns="45720" rtlCol="0" anchor="t">
            <a:spAutoFit/>
          </a:bodyPr>
          <a:lstStyle/>
          <a:p>
            <a:pPr algn="ctr" defTabSz="685800">
              <a:lnSpc>
                <a:spcPts val="1969"/>
              </a:lnSpc>
              <a:buClrTx/>
            </a:pPr>
            <a:r>
              <a:rPr lang="es-ES" sz="2100" b="1" kern="1200" dirty="0">
                <a:solidFill>
                  <a:srgbClr val="FFFF00"/>
                </a:solidFill>
                <a:latin typeface="Calibri" panose="020F0502020204030204"/>
                <a:ea typeface="+mn-ea"/>
                <a:cs typeface="+mn-cs"/>
              </a:rPr>
              <a:t>Ubicaciones de los programas WANIC</a:t>
            </a:r>
            <a:endParaRPr lang="en-US" sz="2100" b="1" kern="1200" dirty="0">
              <a:solidFill>
                <a:prstClr val="white"/>
              </a:solidFill>
              <a:latin typeface="Calibri" panose="020F0502020204030204"/>
              <a:ea typeface="Calibri"/>
              <a:cs typeface="Calibri"/>
            </a:endParaRPr>
          </a:p>
        </p:txBody>
      </p:sp>
      <p:grpSp>
        <p:nvGrpSpPr>
          <p:cNvPr id="27" name="Group 26">
            <a:extLst>
              <a:ext uri="{FF2B5EF4-FFF2-40B4-BE49-F238E27FC236}">
                <a16:creationId xmlns:a16="http://schemas.microsoft.com/office/drawing/2014/main" id="{46D52DB1-4770-4FE6-8B2A-F4B1926D38AE}"/>
              </a:ext>
            </a:extLst>
          </p:cNvPr>
          <p:cNvGrpSpPr/>
          <p:nvPr/>
        </p:nvGrpSpPr>
        <p:grpSpPr>
          <a:xfrm>
            <a:off x="10580" y="3174165"/>
            <a:ext cx="3947058" cy="1429426"/>
            <a:chOff x="14106" y="4091546"/>
            <a:chExt cx="5262744" cy="1905901"/>
          </a:xfrm>
        </p:grpSpPr>
        <p:sp>
          <p:nvSpPr>
            <p:cNvPr id="28" name="TextBox 27">
              <a:extLst>
                <a:ext uri="{FF2B5EF4-FFF2-40B4-BE49-F238E27FC236}">
                  <a16:creationId xmlns:a16="http://schemas.microsoft.com/office/drawing/2014/main" id="{A8C47AD5-986F-4A06-9643-645DDD928CC6}"/>
                </a:ext>
              </a:extLst>
            </p:cNvPr>
            <p:cNvSpPr txBox="1"/>
            <p:nvPr/>
          </p:nvSpPr>
          <p:spPr>
            <a:xfrm>
              <a:off x="14106" y="5316410"/>
              <a:ext cx="3017520" cy="681037"/>
            </a:xfrm>
            <a:prstGeom prst="flowChartAlternateProcess">
              <a:avLst/>
            </a:prstGeom>
            <a:solidFill>
              <a:srgbClr val="EA5897"/>
            </a:solidFill>
            <a:ln w="28575">
              <a:solidFill>
                <a:srgbClr val="EA5897"/>
              </a:solidFill>
            </a:ln>
          </p:spPr>
          <p:txBody>
            <a:bodyPr wrap="square" rtlCol="0">
              <a:spAutoFit/>
            </a:bodyPr>
            <a:lstStyle/>
            <a:p>
              <a:pPr algn="r" defTabSz="685800">
                <a:buClrTx/>
              </a:pPr>
              <a:r>
                <a:rPr lang="en-US" sz="1200" b="1" kern="1200" dirty="0">
                  <a:solidFill>
                    <a:prstClr val="white"/>
                  </a:solidFill>
                  <a:latin typeface="Calibri" panose="020F0502020204030204"/>
                  <a:ea typeface="+mn-ea"/>
                  <a:cs typeface="+mn-cs"/>
                </a:rPr>
                <a:t>ISD/Issaquah HS</a:t>
              </a:r>
            </a:p>
            <a:p>
              <a:pPr algn="r" defTabSz="685800">
                <a:buClrTx/>
              </a:pPr>
              <a:r>
                <a:rPr lang="en-US" sz="1200" kern="1200" dirty="0" err="1">
                  <a:solidFill>
                    <a:prstClr val="white"/>
                  </a:solidFill>
                  <a:latin typeface="Calibri" panose="020F0502020204030204"/>
                  <a:ea typeface="+mn-ea"/>
                  <a:cs typeface="+mn-cs"/>
                </a:rPr>
                <a:t>Medicina</a:t>
              </a:r>
              <a:r>
                <a:rPr lang="en-US" sz="1200" kern="1200" dirty="0">
                  <a:solidFill>
                    <a:prstClr val="white"/>
                  </a:solidFill>
                  <a:latin typeface="Calibri" panose="020F0502020204030204"/>
                  <a:ea typeface="+mn-ea"/>
                  <a:cs typeface="+mn-cs"/>
                </a:rPr>
                <a:t> </a:t>
              </a:r>
              <a:r>
                <a:rPr lang="en-US" sz="1200" kern="1200" dirty="0" err="1">
                  <a:solidFill>
                    <a:prstClr val="white"/>
                  </a:solidFill>
                  <a:latin typeface="Calibri" panose="020F0502020204030204"/>
                  <a:ea typeface="+mn-ea"/>
                  <a:cs typeface="+mn-cs"/>
                </a:rPr>
                <a:t>Deportiva</a:t>
              </a:r>
              <a:endParaRPr lang="en-US" sz="1200" kern="1200" dirty="0">
                <a:solidFill>
                  <a:prstClr val="white"/>
                </a:solidFill>
                <a:latin typeface="+mn-ea"/>
                <a:ea typeface="+mn-ea"/>
                <a:cs typeface="+mn-cs"/>
              </a:endParaRPr>
            </a:p>
          </p:txBody>
        </p:sp>
        <p:cxnSp>
          <p:nvCxnSpPr>
            <p:cNvPr id="29" name="Straight Connector 28">
              <a:extLst>
                <a:ext uri="{FF2B5EF4-FFF2-40B4-BE49-F238E27FC236}">
                  <a16:creationId xmlns:a16="http://schemas.microsoft.com/office/drawing/2014/main" id="{436BFE03-3DF7-4A72-9A4F-4B36608166D2}"/>
                </a:ext>
              </a:extLst>
            </p:cNvPr>
            <p:cNvCxnSpPr>
              <a:cxnSpLocks/>
              <a:stCxn id="28" idx="3"/>
            </p:cNvCxnSpPr>
            <p:nvPr/>
          </p:nvCxnSpPr>
          <p:spPr>
            <a:xfrm flipV="1">
              <a:off x="3031626" y="4091546"/>
              <a:ext cx="2245224" cy="156538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1" name="Group 10">
            <a:extLst>
              <a:ext uri="{FF2B5EF4-FFF2-40B4-BE49-F238E27FC236}">
                <a16:creationId xmlns:a16="http://schemas.microsoft.com/office/drawing/2014/main" id="{9412CA89-792D-4C4E-99C6-482293895FCF}"/>
              </a:ext>
            </a:extLst>
          </p:cNvPr>
          <p:cNvGrpSpPr/>
          <p:nvPr/>
        </p:nvGrpSpPr>
        <p:grpSpPr>
          <a:xfrm>
            <a:off x="-112794" y="1296455"/>
            <a:ext cx="3330849" cy="2746623"/>
            <a:chOff x="-153001" y="1817955"/>
            <a:chExt cx="4441131" cy="3662164"/>
          </a:xfrm>
        </p:grpSpPr>
        <p:cxnSp>
          <p:nvCxnSpPr>
            <p:cNvPr id="19" name="Straight Connector 18">
              <a:extLst>
                <a:ext uri="{FF2B5EF4-FFF2-40B4-BE49-F238E27FC236}">
                  <a16:creationId xmlns:a16="http://schemas.microsoft.com/office/drawing/2014/main" id="{35BE1867-8655-4331-AD23-526335CEDB8A}"/>
                </a:ext>
              </a:extLst>
            </p:cNvPr>
            <p:cNvCxnSpPr>
              <a:cxnSpLocks/>
            </p:cNvCxnSpPr>
            <p:nvPr/>
          </p:nvCxnSpPr>
          <p:spPr>
            <a:xfrm flipV="1">
              <a:off x="3017520" y="3190820"/>
              <a:ext cx="656029" cy="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C40B853C-9C26-4E08-9BED-FF853515340D}"/>
                </a:ext>
              </a:extLst>
            </p:cNvPr>
            <p:cNvSpPr txBox="1"/>
            <p:nvPr/>
          </p:nvSpPr>
          <p:spPr>
            <a:xfrm>
              <a:off x="13273" y="2962238"/>
              <a:ext cx="3017520" cy="681037"/>
            </a:xfrm>
            <a:prstGeom prst="flowChartAlternateProcess">
              <a:avLst/>
            </a:prstGeom>
            <a:solidFill>
              <a:srgbClr val="0DAFA0"/>
            </a:solidFill>
            <a:ln w="28575">
              <a:solidFill>
                <a:srgbClr val="0DAFA0"/>
              </a:solidFill>
            </a:ln>
          </p:spPr>
          <p:txBody>
            <a:bodyPr wrap="square" rtlCol="0">
              <a:spAutoFit/>
            </a:bodyPr>
            <a:lstStyle/>
            <a:p>
              <a:pPr algn="r" defTabSz="685800">
                <a:buClrTx/>
              </a:pPr>
              <a:r>
                <a:rPr lang="en-US" sz="1200" b="1" kern="1200" dirty="0">
                  <a:solidFill>
                    <a:prstClr val="white"/>
                  </a:solidFill>
                  <a:latin typeface="Calibri" panose="020F0502020204030204"/>
                  <a:ea typeface="+mn-ea"/>
                  <a:cs typeface="+mn-cs"/>
                </a:rPr>
                <a:t>BSD/Bellevue HS</a:t>
              </a:r>
            </a:p>
            <a:p>
              <a:pPr algn="r" defTabSz="685800">
                <a:buClrTx/>
              </a:pPr>
              <a:r>
                <a:rPr lang="es-ES" sz="1200" kern="1200" dirty="0">
                  <a:solidFill>
                    <a:prstClr val="white"/>
                  </a:solidFill>
                  <a:latin typeface="Calibri" panose="020F0502020204030204"/>
                  <a:ea typeface="+mn-ea"/>
                  <a:cs typeface="+mn-cs"/>
                </a:rPr>
                <a:t>Tecnología Automotriz I y II</a:t>
              </a:r>
              <a:endParaRPr lang="en-US" sz="1200" kern="1200" dirty="0">
                <a:solidFill>
                  <a:prstClr val="white"/>
                </a:solidFill>
                <a:latin typeface="Calibri" panose="020F0502020204030204"/>
                <a:ea typeface="+mn-ea"/>
                <a:cs typeface="+mn-cs"/>
              </a:endParaRPr>
            </a:p>
          </p:txBody>
        </p:sp>
        <p:cxnSp>
          <p:nvCxnSpPr>
            <p:cNvPr id="21" name="Straight Connector 20">
              <a:extLst>
                <a:ext uri="{FF2B5EF4-FFF2-40B4-BE49-F238E27FC236}">
                  <a16:creationId xmlns:a16="http://schemas.microsoft.com/office/drawing/2014/main" id="{58D6A5FA-E83E-4DB9-B970-7CB1EF89F474}"/>
                </a:ext>
              </a:extLst>
            </p:cNvPr>
            <p:cNvCxnSpPr>
              <a:cxnSpLocks/>
              <a:stCxn id="73" idx="3"/>
            </p:cNvCxnSpPr>
            <p:nvPr/>
          </p:nvCxnSpPr>
          <p:spPr>
            <a:xfrm flipV="1">
              <a:off x="3048157" y="3285819"/>
              <a:ext cx="1211814" cy="873339"/>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E706BCD8-3B7C-4B14-91A6-7A592A0B3861}"/>
                </a:ext>
              </a:extLst>
            </p:cNvPr>
            <p:cNvSpPr txBox="1"/>
            <p:nvPr/>
          </p:nvSpPr>
          <p:spPr>
            <a:xfrm>
              <a:off x="13776" y="4526667"/>
              <a:ext cx="3017521" cy="953452"/>
            </a:xfrm>
            <a:prstGeom prst="flowChartAlternateProcess">
              <a:avLst/>
            </a:prstGeom>
            <a:solidFill>
              <a:srgbClr val="0DAFA0"/>
            </a:solidFill>
            <a:ln w="28575">
              <a:solidFill>
                <a:srgbClr val="0DAFA0"/>
              </a:solidFill>
            </a:ln>
          </p:spPr>
          <p:txBody>
            <a:bodyPr wrap="square" lIns="91440" tIns="45720" rIns="91440" bIns="45720" rtlCol="0" anchor="t">
              <a:spAutoFit/>
            </a:bodyPr>
            <a:lstStyle/>
            <a:p>
              <a:pPr algn="r" defTabSz="685800">
                <a:buClrTx/>
              </a:pPr>
              <a:r>
                <a:rPr lang="en-US" sz="1200" b="1" kern="1200" dirty="0">
                  <a:solidFill>
                    <a:prstClr val="white"/>
                  </a:solidFill>
                  <a:latin typeface="Calibri" panose="020F0502020204030204"/>
                  <a:ea typeface="+mn-ea"/>
                  <a:cs typeface="+mn-cs"/>
                </a:rPr>
                <a:t>BSD/Newport HS</a:t>
              </a:r>
            </a:p>
            <a:p>
              <a:pPr algn="r" defTabSz="685800">
                <a:buClrTx/>
              </a:pPr>
              <a:r>
                <a:rPr lang="es-ES" sz="1200" kern="1200" dirty="0">
                  <a:solidFill>
                    <a:prstClr val="white"/>
                  </a:solidFill>
                  <a:latin typeface="Calibri" panose="020F0502020204030204"/>
                  <a:ea typeface="+mn-ea"/>
                  <a:cs typeface="+mn-cs"/>
                </a:rPr>
                <a:t>Redes de Cisco I y II
Artes Culinarias I y II</a:t>
              </a:r>
              <a:endParaRPr lang="en-US" sz="1200" kern="1200" dirty="0">
                <a:solidFill>
                  <a:prstClr val="white"/>
                </a:solidFill>
                <a:latin typeface="Calibri" panose="020F0502020204030204"/>
                <a:ea typeface="Calibri"/>
                <a:cs typeface="Calibri"/>
              </a:endParaRPr>
            </a:p>
          </p:txBody>
        </p:sp>
        <p:cxnSp>
          <p:nvCxnSpPr>
            <p:cNvPr id="23" name="Straight Connector 22">
              <a:extLst>
                <a:ext uri="{FF2B5EF4-FFF2-40B4-BE49-F238E27FC236}">
                  <a16:creationId xmlns:a16="http://schemas.microsoft.com/office/drawing/2014/main" id="{6D846D94-64AB-474E-A0E7-BCDEEE6C1826}"/>
                </a:ext>
              </a:extLst>
            </p:cNvPr>
            <p:cNvCxnSpPr>
              <a:cxnSpLocks/>
              <a:stCxn id="22" idx="3"/>
            </p:cNvCxnSpPr>
            <p:nvPr/>
          </p:nvCxnSpPr>
          <p:spPr>
            <a:xfrm flipV="1">
              <a:off x="3031296" y="3992540"/>
              <a:ext cx="994368" cy="101085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8F9DCE29-6F7E-47B6-91A7-30E8327B74D2}"/>
                </a:ext>
              </a:extLst>
            </p:cNvPr>
            <p:cNvSpPr txBox="1"/>
            <p:nvPr/>
          </p:nvSpPr>
          <p:spPr>
            <a:xfrm>
              <a:off x="-153001" y="1817955"/>
              <a:ext cx="3312146" cy="1225868"/>
            </a:xfrm>
            <a:prstGeom prst="flowChartAlternateProcess">
              <a:avLst/>
            </a:prstGeom>
            <a:solidFill>
              <a:srgbClr val="0DAFA0"/>
            </a:solidFill>
            <a:ln w="28575">
              <a:solidFill>
                <a:srgbClr val="0DAFA0"/>
              </a:solidFill>
            </a:ln>
          </p:spPr>
          <p:txBody>
            <a:bodyPr wrap="square" lIns="91440" tIns="45720" rIns="91440" bIns="45720" rtlCol="0" anchor="t">
              <a:spAutoFit/>
            </a:bodyPr>
            <a:lstStyle/>
            <a:p>
              <a:pPr algn="r" defTabSz="685800">
                <a:buClrTx/>
              </a:pPr>
              <a:r>
                <a:rPr lang="en-US" sz="1200" b="1" kern="1200" dirty="0">
                  <a:solidFill>
                    <a:prstClr val="white"/>
                  </a:solidFill>
                  <a:latin typeface="Calibri" panose="020F0502020204030204"/>
                  <a:ea typeface="+mn-ea"/>
                  <a:cs typeface="+mn-cs"/>
                </a:rPr>
                <a:t>BSD/Interlake HS</a:t>
              </a:r>
            </a:p>
            <a:p>
              <a:pPr defTabSz="685800">
                <a:buClrTx/>
              </a:pPr>
              <a:r>
                <a:rPr lang="es-ES" sz="1200" kern="1200" dirty="0">
                  <a:solidFill>
                    <a:prstClr val="white"/>
                  </a:solidFill>
                  <a:latin typeface="Calibri" panose="020F0502020204030204"/>
                  <a:ea typeface="+mn-ea"/>
                  <a:cs typeface="+mn-cs"/>
                </a:rPr>
                <a:t>Núcleo tecnológico de la industria de la construcción Plus
Núcleo de soldadura marítima Plus</a:t>
              </a:r>
              <a:endParaRPr lang="en-US" sz="1200" kern="1200" dirty="0">
                <a:solidFill>
                  <a:prstClr val="white"/>
                </a:solidFill>
                <a:latin typeface="Calibri" panose="020F0502020204030204"/>
                <a:ea typeface="Calibri"/>
                <a:cs typeface="Calibri"/>
              </a:endParaRPr>
            </a:p>
          </p:txBody>
        </p:sp>
        <p:cxnSp>
          <p:nvCxnSpPr>
            <p:cNvPr id="26" name="Straight Connector 25">
              <a:extLst>
                <a:ext uri="{FF2B5EF4-FFF2-40B4-BE49-F238E27FC236}">
                  <a16:creationId xmlns:a16="http://schemas.microsoft.com/office/drawing/2014/main" id="{2AC71E34-BDE8-4231-BB68-878DBE6A5030}"/>
                </a:ext>
              </a:extLst>
            </p:cNvPr>
            <p:cNvCxnSpPr>
              <a:cxnSpLocks/>
              <a:stCxn id="24" idx="3"/>
            </p:cNvCxnSpPr>
            <p:nvPr/>
          </p:nvCxnSpPr>
          <p:spPr>
            <a:xfrm>
              <a:off x="3159145" y="2430890"/>
              <a:ext cx="1128985" cy="3405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73" name="TextBox 72">
              <a:extLst>
                <a:ext uri="{FF2B5EF4-FFF2-40B4-BE49-F238E27FC236}">
                  <a16:creationId xmlns:a16="http://schemas.microsoft.com/office/drawing/2014/main" id="{2006AB2A-9BC5-4BF8-A108-C920C8796737}"/>
                </a:ext>
              </a:extLst>
            </p:cNvPr>
            <p:cNvSpPr txBox="1"/>
            <p:nvPr/>
          </p:nvSpPr>
          <p:spPr>
            <a:xfrm>
              <a:off x="21228" y="3682431"/>
              <a:ext cx="3026929" cy="953452"/>
            </a:xfrm>
            <a:prstGeom prst="flowChartAlternateProcess">
              <a:avLst/>
            </a:prstGeom>
            <a:solidFill>
              <a:srgbClr val="0DAFA0"/>
            </a:solidFill>
            <a:ln w="28575">
              <a:solidFill>
                <a:srgbClr val="0DAFA0"/>
              </a:solidFill>
            </a:ln>
          </p:spPr>
          <p:txBody>
            <a:bodyPr wrap="square" rtlCol="0">
              <a:spAutoFit/>
            </a:bodyPr>
            <a:lstStyle/>
            <a:p>
              <a:pPr algn="r" defTabSz="685800">
                <a:buClrTx/>
              </a:pPr>
              <a:r>
                <a:rPr lang="en-US" sz="1200" b="1" kern="1200" dirty="0">
                  <a:solidFill>
                    <a:prstClr val="white"/>
                  </a:solidFill>
                  <a:latin typeface="Calibri" panose="020F0502020204030204"/>
                  <a:ea typeface="+mn-ea"/>
                  <a:cs typeface="+mn-cs"/>
                </a:rPr>
                <a:t>BSD/Sammamish HS</a:t>
              </a:r>
            </a:p>
            <a:p>
              <a:pPr defTabSz="685800">
                <a:buClrTx/>
              </a:pPr>
              <a:r>
                <a:rPr lang="es-ES" sz="1200" kern="1200" dirty="0">
                  <a:solidFill>
                    <a:prstClr val="white"/>
                  </a:solidFill>
                  <a:latin typeface="Calibri" panose="020F0502020204030204"/>
                  <a:ea typeface="+mn-ea"/>
                  <a:cs typeface="+mn-cs"/>
                </a:rPr>
                <a:t>Carreras de Ciencias de la Salud (Enfermería</a:t>
              </a:r>
              <a:r>
                <a:rPr lang="en-US" sz="1200" kern="1200" dirty="0">
                  <a:solidFill>
                    <a:prstClr val="white"/>
                  </a:solidFill>
                  <a:latin typeface="Calibri" panose="020F0502020204030204"/>
                  <a:ea typeface="+mn-ea"/>
                  <a:cs typeface="+mn-cs"/>
                </a:rPr>
                <a:t>)</a:t>
              </a:r>
            </a:p>
          </p:txBody>
        </p:sp>
      </p:grpSp>
      <p:grpSp>
        <p:nvGrpSpPr>
          <p:cNvPr id="12" name="Group 11">
            <a:extLst>
              <a:ext uri="{FF2B5EF4-FFF2-40B4-BE49-F238E27FC236}">
                <a16:creationId xmlns:a16="http://schemas.microsoft.com/office/drawing/2014/main" id="{4C2E0580-4486-4DE8-BE84-B7AF6142AC45}"/>
              </a:ext>
            </a:extLst>
          </p:cNvPr>
          <p:cNvGrpSpPr/>
          <p:nvPr/>
        </p:nvGrpSpPr>
        <p:grpSpPr>
          <a:xfrm>
            <a:off x="-88515" y="-291629"/>
            <a:ext cx="3109369" cy="1588084"/>
            <a:chOff x="-9423" y="1017630"/>
            <a:chExt cx="4145825" cy="2117448"/>
          </a:xfrm>
        </p:grpSpPr>
        <p:sp>
          <p:nvSpPr>
            <p:cNvPr id="13" name="TextBox 12">
              <a:extLst>
                <a:ext uri="{FF2B5EF4-FFF2-40B4-BE49-F238E27FC236}">
                  <a16:creationId xmlns:a16="http://schemas.microsoft.com/office/drawing/2014/main" id="{4414F2F1-BC2E-4A20-A0D2-90BB28FC1712}"/>
                </a:ext>
              </a:extLst>
            </p:cNvPr>
            <p:cNvSpPr txBox="1"/>
            <p:nvPr/>
          </p:nvSpPr>
          <p:spPr>
            <a:xfrm>
              <a:off x="64701" y="1017630"/>
              <a:ext cx="3017520" cy="953453"/>
            </a:xfrm>
            <a:prstGeom prst="flowChartAlternateProcess">
              <a:avLst/>
            </a:prstGeom>
            <a:solidFill>
              <a:srgbClr val="69A12B"/>
            </a:solidFill>
            <a:ln w="28575" cap="sq">
              <a:solidFill>
                <a:srgbClr val="69A12B"/>
              </a:solidFill>
              <a:round/>
            </a:ln>
            <a:effectLst>
              <a:softEdge rad="0"/>
            </a:effectLst>
          </p:spPr>
          <p:txBody>
            <a:bodyPr wrap="square" rtlCol="0">
              <a:spAutoFit/>
            </a:bodyPr>
            <a:lstStyle/>
            <a:p>
              <a:pPr algn="r" defTabSz="685800">
                <a:buClrTx/>
              </a:pPr>
              <a:r>
                <a:rPr lang="en-US" sz="1200" b="1" kern="1200" dirty="0">
                  <a:solidFill>
                    <a:prstClr val="white"/>
                  </a:solidFill>
                  <a:latin typeface="Calibri" panose="020F0502020204030204"/>
                  <a:ea typeface="+mn-ea"/>
                  <a:cs typeface="+mn-cs"/>
                </a:rPr>
                <a:t>NSD/Woodinville HS</a:t>
              </a:r>
            </a:p>
            <a:p>
              <a:pPr algn="r" defTabSz="685800">
                <a:buClrTx/>
              </a:pPr>
              <a:r>
                <a:rPr lang="es-ES" sz="1200" kern="1200" dirty="0">
                  <a:solidFill>
                    <a:prstClr val="white"/>
                  </a:solidFill>
                  <a:latin typeface="Calibri" panose="020F0502020204030204"/>
                  <a:ea typeface="+mn-ea"/>
                  <a:cs typeface="+mn-cs"/>
                </a:rPr>
                <a:t>Carreras de Ciencias de la Salud (Enfermería</a:t>
              </a:r>
              <a:r>
                <a:rPr lang="en-US" sz="1200" kern="1200" dirty="0">
                  <a:solidFill>
                    <a:prstClr val="white"/>
                  </a:solidFill>
                  <a:latin typeface="Calibri" panose="020F0502020204030204"/>
                  <a:ea typeface="+mn-ea"/>
                  <a:cs typeface="+mn-cs"/>
                </a:rPr>
                <a:t>)</a:t>
              </a:r>
            </a:p>
          </p:txBody>
        </p:sp>
        <p:cxnSp>
          <p:nvCxnSpPr>
            <p:cNvPr id="14" name="Straight Connector 13">
              <a:extLst>
                <a:ext uri="{FF2B5EF4-FFF2-40B4-BE49-F238E27FC236}">
                  <a16:creationId xmlns:a16="http://schemas.microsoft.com/office/drawing/2014/main" id="{C71940EB-5C6D-4D88-A958-29E6B4486BD8}"/>
                </a:ext>
              </a:extLst>
            </p:cNvPr>
            <p:cNvCxnSpPr>
              <a:cxnSpLocks/>
              <a:stCxn id="13" idx="3"/>
            </p:cNvCxnSpPr>
            <p:nvPr/>
          </p:nvCxnSpPr>
          <p:spPr>
            <a:xfrm>
              <a:off x="3082221" y="1494356"/>
              <a:ext cx="1054181" cy="345076"/>
            </a:xfrm>
            <a:prstGeom prst="line">
              <a:avLst/>
            </a:prstGeom>
            <a:solidFill>
              <a:schemeClr val="bg1"/>
            </a:solidFill>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8A01CB2B-C737-4BB1-AC20-F10C9A37608F}"/>
                </a:ext>
              </a:extLst>
            </p:cNvPr>
            <p:cNvSpPr txBox="1"/>
            <p:nvPr/>
          </p:nvSpPr>
          <p:spPr>
            <a:xfrm>
              <a:off x="-9423" y="1670844"/>
              <a:ext cx="3017520" cy="1464234"/>
            </a:xfrm>
            <a:prstGeom prst="flowChartAlternateProcess">
              <a:avLst/>
            </a:prstGeom>
            <a:solidFill>
              <a:srgbClr val="69A12B"/>
            </a:solidFill>
            <a:ln w="28575">
              <a:solidFill>
                <a:srgbClr val="69A12B"/>
              </a:solidFill>
            </a:ln>
          </p:spPr>
          <p:txBody>
            <a:bodyPr wrap="square" lIns="68580" tIns="34290" rIns="68580" bIns="34290" rtlCol="0" anchor="t">
              <a:spAutoFit/>
            </a:bodyPr>
            <a:lstStyle/>
            <a:p>
              <a:pPr algn="r" defTabSz="685800">
                <a:buClrTx/>
              </a:pPr>
              <a:r>
                <a:rPr lang="en-US" sz="1200" b="1" kern="1200" dirty="0">
                  <a:solidFill>
                    <a:prstClr val="white"/>
                  </a:solidFill>
                  <a:latin typeface="Calibri" panose="020F0502020204030204"/>
                  <a:ea typeface="+mn-ea"/>
                  <a:cs typeface="+mn-cs"/>
                </a:rPr>
                <a:t>NSD/Bothell HS</a:t>
              </a:r>
            </a:p>
            <a:p>
              <a:pPr algn="r" defTabSz="685800">
                <a:buClrTx/>
              </a:pPr>
              <a:r>
                <a:rPr lang="es-ES" sz="1200" kern="1200" dirty="0">
                  <a:solidFill>
                    <a:prstClr val="white"/>
                  </a:solidFill>
                  <a:latin typeface="Calibri" panose="020F0502020204030204"/>
                  <a:ea typeface="+mn-ea"/>
                  <a:cs typeface="+mn-cs"/>
                </a:rPr>
                <a:t>Tecnología Automotriz I y II
Panadería y pastelería
Núcleo tecnológico de la industria de la construcción Plus</a:t>
              </a:r>
              <a:endParaRPr lang="en-US" sz="1200" kern="1200" dirty="0">
                <a:solidFill>
                  <a:prstClr val="white"/>
                </a:solidFill>
                <a:latin typeface="Calibri" panose="020F0502020204030204"/>
                <a:ea typeface="+mn-ea"/>
                <a:cs typeface="Calibri"/>
              </a:endParaRPr>
            </a:p>
          </p:txBody>
        </p:sp>
        <p:cxnSp>
          <p:nvCxnSpPr>
            <p:cNvPr id="16" name="Straight Connector 15">
              <a:extLst>
                <a:ext uri="{FF2B5EF4-FFF2-40B4-BE49-F238E27FC236}">
                  <a16:creationId xmlns:a16="http://schemas.microsoft.com/office/drawing/2014/main" id="{01C33F4A-8A71-4136-8351-8ACC4C8DDC95}"/>
                </a:ext>
              </a:extLst>
            </p:cNvPr>
            <p:cNvCxnSpPr>
              <a:cxnSpLocks/>
              <a:stCxn id="15" idx="3"/>
            </p:cNvCxnSpPr>
            <p:nvPr/>
          </p:nvCxnSpPr>
          <p:spPr>
            <a:xfrm flipV="1">
              <a:off x="3008100" y="2021393"/>
              <a:ext cx="581032" cy="381569"/>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4" name="TextBox 43">
            <a:extLst>
              <a:ext uri="{FF2B5EF4-FFF2-40B4-BE49-F238E27FC236}">
                <a16:creationId xmlns:a16="http://schemas.microsoft.com/office/drawing/2014/main" id="{AD4B51F5-2E02-49C2-9825-D64E5600D170}"/>
              </a:ext>
            </a:extLst>
          </p:cNvPr>
          <p:cNvSpPr txBox="1"/>
          <p:nvPr/>
        </p:nvSpPr>
        <p:spPr>
          <a:xfrm>
            <a:off x="3333752" y="4658663"/>
            <a:ext cx="1714500" cy="306467"/>
          </a:xfrm>
          <a:prstGeom prst="flowChartAlternateProcess">
            <a:avLst/>
          </a:prstGeom>
          <a:solidFill>
            <a:schemeClr val="accent4">
              <a:lumMod val="40000"/>
              <a:lumOff val="60000"/>
            </a:schemeClr>
          </a:solidFill>
          <a:ln w="19050">
            <a:solidFill>
              <a:schemeClr val="tx1"/>
            </a:solidFill>
          </a:ln>
        </p:spPr>
        <p:txBody>
          <a:bodyPr wrap="square" rtlCol="0">
            <a:spAutoFit/>
          </a:bodyPr>
          <a:lstStyle/>
          <a:p>
            <a:pPr algn="ctr" defTabSz="685800">
              <a:buClrTx/>
            </a:pPr>
            <a:r>
              <a:rPr lang="en-US" sz="1200" b="1" kern="1200">
                <a:solidFill>
                  <a:prstClr val="black"/>
                </a:solidFill>
                <a:latin typeface="Calibri" panose="020F0502020204030204"/>
                <a:ea typeface="+mn-ea"/>
                <a:cs typeface="+mn-cs"/>
              </a:rPr>
              <a:t>NOTE: WANIC ≠ LWTech</a:t>
            </a:r>
          </a:p>
        </p:txBody>
      </p:sp>
      <p:grpSp>
        <p:nvGrpSpPr>
          <p:cNvPr id="4" name="Group 3">
            <a:extLst>
              <a:ext uri="{FF2B5EF4-FFF2-40B4-BE49-F238E27FC236}">
                <a16:creationId xmlns:a16="http://schemas.microsoft.com/office/drawing/2014/main" id="{BF69B049-B9DD-43AD-9C70-99019E5E3C42}"/>
              </a:ext>
            </a:extLst>
          </p:cNvPr>
          <p:cNvGrpSpPr/>
          <p:nvPr/>
        </p:nvGrpSpPr>
        <p:grpSpPr>
          <a:xfrm>
            <a:off x="3262313" y="1416434"/>
            <a:ext cx="5132597" cy="1403524"/>
            <a:chOff x="4349750" y="1888579"/>
            <a:chExt cx="6843462" cy="1871365"/>
          </a:xfrm>
        </p:grpSpPr>
        <p:sp>
          <p:nvSpPr>
            <p:cNvPr id="70" name="TextBox 69">
              <a:extLst>
                <a:ext uri="{FF2B5EF4-FFF2-40B4-BE49-F238E27FC236}">
                  <a16:creationId xmlns:a16="http://schemas.microsoft.com/office/drawing/2014/main" id="{8352F1FC-5C12-4D26-B50A-A180882037C4}"/>
                </a:ext>
              </a:extLst>
            </p:cNvPr>
            <p:cNvSpPr txBox="1"/>
            <p:nvPr/>
          </p:nvSpPr>
          <p:spPr>
            <a:xfrm>
              <a:off x="7720116" y="2023299"/>
              <a:ext cx="3473096" cy="1736645"/>
            </a:xfrm>
            <a:prstGeom prst="flowChartAlternateProcess">
              <a:avLst/>
            </a:prstGeom>
            <a:solidFill>
              <a:srgbClr val="0F6FC6"/>
            </a:solidFill>
            <a:ln w="28575">
              <a:solidFill>
                <a:srgbClr val="0070C0"/>
              </a:solidFill>
            </a:ln>
          </p:spPr>
          <p:txBody>
            <a:bodyPr wrap="square" lIns="68580" tIns="34290" rIns="68580" bIns="34290" rtlCol="0" anchor="t">
              <a:spAutoFit/>
            </a:bodyPr>
            <a:lstStyle/>
            <a:p>
              <a:pPr defTabSz="685800">
                <a:buClrTx/>
              </a:pPr>
              <a:r>
                <a:rPr lang="en-US" sz="1200" b="1" kern="1200" dirty="0">
                  <a:solidFill>
                    <a:prstClr val="white"/>
                  </a:solidFill>
                  <a:latin typeface="Calibri" panose="020F0502020204030204"/>
                  <a:ea typeface="+mn-ea"/>
                  <a:cs typeface="+mn-cs"/>
                </a:rPr>
                <a:t>WANIC </a:t>
              </a:r>
              <a:r>
                <a:rPr lang="en-US" sz="1200" b="1" kern="1200" dirty="0">
                  <a:solidFill>
                    <a:prstClr val="white"/>
                  </a:solidFill>
                  <a:latin typeface="Calibri" panose="020F0502020204030204"/>
                  <a:ea typeface="+mn-ea"/>
                  <a:cs typeface="Calibri"/>
                </a:rPr>
                <a:t>@</a:t>
              </a:r>
              <a:r>
                <a:rPr lang="en-US" sz="1200" b="1" kern="1200" dirty="0">
                  <a:solidFill>
                    <a:prstClr val="white"/>
                  </a:solidFill>
                  <a:latin typeface="Calibri" panose="020F0502020204030204"/>
                  <a:ea typeface="+mn-ea"/>
                  <a:cs typeface="+mn-cs"/>
                </a:rPr>
                <a:t> LWTech</a:t>
              </a:r>
            </a:p>
            <a:p>
              <a:pPr defTabSz="685800">
                <a:buClrTx/>
              </a:pPr>
              <a:r>
                <a:rPr lang="en-US" sz="1200" kern="1200" dirty="0">
                  <a:solidFill>
                    <a:prstClr val="white"/>
                  </a:solidFill>
                  <a:latin typeface="Calibri" panose="020F0502020204030204"/>
                  <a:ea typeface="+mn-ea"/>
                  <a:cs typeface="+mn-cs"/>
                </a:rPr>
                <a:t>Aviation Technology - STEM</a:t>
              </a:r>
              <a:endParaRPr lang="en-US" sz="1200" kern="1200" dirty="0">
                <a:solidFill>
                  <a:prstClr val="white"/>
                </a:solidFill>
                <a:latin typeface="Calibri" panose="020F0502020204030204"/>
                <a:ea typeface="+mn-ea"/>
                <a:cs typeface="Calibri"/>
              </a:endParaRPr>
            </a:p>
            <a:p>
              <a:pPr defTabSz="685800">
                <a:buClrTx/>
              </a:pPr>
              <a:r>
                <a:rPr lang="en-US" sz="1200" kern="1200" dirty="0">
                  <a:solidFill>
                    <a:prstClr val="white"/>
                  </a:solidFill>
                  <a:latin typeface="Calibri" panose="020F0502020204030204"/>
                  <a:ea typeface="+mn-ea"/>
                  <a:cs typeface="+mn-cs"/>
                </a:rPr>
                <a:t>Dental Careers</a:t>
              </a:r>
              <a:endParaRPr lang="en-US" sz="1200" kern="1200" dirty="0">
                <a:solidFill>
                  <a:prstClr val="white"/>
                </a:solidFill>
                <a:latin typeface="Calibri" panose="020F0502020204030204"/>
                <a:ea typeface="Calibri"/>
                <a:cs typeface="Calibri"/>
              </a:endParaRPr>
            </a:p>
            <a:p>
              <a:pPr defTabSz="685800">
                <a:buClrTx/>
              </a:pPr>
              <a:r>
                <a:rPr lang="en-US" sz="1200" kern="1200" dirty="0">
                  <a:solidFill>
                    <a:prstClr val="white"/>
                  </a:solidFill>
                  <a:latin typeface="Calibri" panose="020F0502020204030204"/>
                  <a:ea typeface="+mn-ea"/>
                  <a:cs typeface="+mn-cs"/>
                </a:rPr>
                <a:t>Fire &amp; EMS I and II</a:t>
              </a:r>
              <a:endParaRPr lang="en-US" sz="1200" kern="1200" dirty="0">
                <a:solidFill>
                  <a:prstClr val="white"/>
                </a:solidFill>
                <a:latin typeface="Calibri" panose="020F0502020204030204"/>
                <a:ea typeface="Calibri"/>
                <a:cs typeface="Calibri"/>
              </a:endParaRPr>
            </a:p>
            <a:p>
              <a:pPr defTabSz="685800">
                <a:buClrTx/>
              </a:pPr>
              <a:r>
                <a:rPr lang="en-US" sz="1200" kern="1200" dirty="0">
                  <a:solidFill>
                    <a:prstClr val="white"/>
                  </a:solidFill>
                  <a:latin typeface="Calibri" panose="020F0502020204030204"/>
                  <a:ea typeface="+mn-ea"/>
                  <a:cs typeface="+mn-cs"/>
                </a:rPr>
                <a:t>Health Science Careers (Nursing)</a:t>
              </a:r>
            </a:p>
            <a:p>
              <a:pPr defTabSz="685800">
                <a:buClrTx/>
              </a:pPr>
              <a:r>
                <a:rPr lang="en-US" sz="1200" kern="1200" dirty="0">
                  <a:solidFill>
                    <a:prstClr val="white"/>
                  </a:solidFill>
                  <a:latin typeface="Calibri" panose="020F0502020204030204"/>
                  <a:ea typeface="+mn-ea"/>
                  <a:cs typeface="+mn-cs"/>
                </a:rPr>
                <a:t>Medical Careers</a:t>
              </a:r>
              <a:endParaRPr lang="en-US" sz="1200" kern="1200" dirty="0">
                <a:solidFill>
                  <a:prstClr val="white"/>
                </a:solidFill>
                <a:latin typeface="Calibri" panose="020F0502020204030204"/>
                <a:ea typeface="Calibri"/>
                <a:cs typeface="Calibri"/>
              </a:endParaRPr>
            </a:p>
          </p:txBody>
        </p:sp>
        <p:cxnSp>
          <p:nvCxnSpPr>
            <p:cNvPr id="71" name="Straight Connector 70">
              <a:extLst>
                <a:ext uri="{FF2B5EF4-FFF2-40B4-BE49-F238E27FC236}">
                  <a16:creationId xmlns:a16="http://schemas.microsoft.com/office/drawing/2014/main" id="{FD2F3BF6-E683-4140-A75A-F81B528374FB}"/>
                </a:ext>
              </a:extLst>
            </p:cNvPr>
            <p:cNvCxnSpPr>
              <a:cxnSpLocks/>
              <a:endCxn id="70" idx="1"/>
            </p:cNvCxnSpPr>
            <p:nvPr/>
          </p:nvCxnSpPr>
          <p:spPr>
            <a:xfrm>
              <a:off x="4349750" y="1888579"/>
              <a:ext cx="3370366" cy="100304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5" name="Group 4">
            <a:extLst>
              <a:ext uri="{FF2B5EF4-FFF2-40B4-BE49-F238E27FC236}">
                <a16:creationId xmlns:a16="http://schemas.microsoft.com/office/drawing/2014/main" id="{FE680481-8FA6-49C5-83A0-AC3C5AC2B2B0}"/>
              </a:ext>
            </a:extLst>
          </p:cNvPr>
          <p:cNvGrpSpPr/>
          <p:nvPr/>
        </p:nvGrpSpPr>
        <p:grpSpPr>
          <a:xfrm>
            <a:off x="3224075" y="1477620"/>
            <a:ext cx="5170833" cy="2551724"/>
            <a:chOff x="4298766" y="1970159"/>
            <a:chExt cx="6894444" cy="3402299"/>
          </a:xfrm>
        </p:grpSpPr>
        <p:sp>
          <p:nvSpPr>
            <p:cNvPr id="31" name="TextBox 30">
              <a:extLst>
                <a:ext uri="{FF2B5EF4-FFF2-40B4-BE49-F238E27FC236}">
                  <a16:creationId xmlns:a16="http://schemas.microsoft.com/office/drawing/2014/main" id="{20F85DC6-0AAE-4A81-92BC-F33343242EA8}"/>
                </a:ext>
              </a:extLst>
            </p:cNvPr>
            <p:cNvSpPr txBox="1"/>
            <p:nvPr/>
          </p:nvSpPr>
          <p:spPr>
            <a:xfrm>
              <a:off x="7747570" y="3908227"/>
              <a:ext cx="3445640" cy="1464231"/>
            </a:xfrm>
            <a:prstGeom prst="flowChartAlternateProcess">
              <a:avLst/>
            </a:prstGeom>
            <a:solidFill>
              <a:srgbClr val="C00000"/>
            </a:solidFill>
            <a:ln w="28575">
              <a:solidFill>
                <a:srgbClr val="C00000"/>
              </a:solidFill>
            </a:ln>
          </p:spPr>
          <p:txBody>
            <a:bodyPr wrap="square" lIns="68580" tIns="34290" rIns="68580" bIns="34290" rtlCol="0" anchor="t">
              <a:spAutoFit/>
            </a:bodyPr>
            <a:lstStyle/>
            <a:p>
              <a:pPr defTabSz="685800">
                <a:buClrTx/>
              </a:pPr>
              <a:r>
                <a:rPr lang="en-US" sz="1200" b="1" kern="1200">
                  <a:solidFill>
                    <a:prstClr val="white"/>
                  </a:solidFill>
                  <a:latin typeface="Calibri" panose="020F0502020204030204"/>
                  <a:ea typeface="+mn-ea"/>
                  <a:cs typeface="+mn-cs"/>
                </a:rPr>
                <a:t>DigiPen</a:t>
              </a:r>
            </a:p>
            <a:p>
              <a:pPr defTabSz="685800">
                <a:buClrTx/>
              </a:pPr>
              <a:r>
                <a:rPr lang="en-US" sz="1200" kern="1200">
                  <a:solidFill>
                    <a:prstClr val="white"/>
                  </a:solidFill>
                  <a:latin typeface="Calibri" panose="020F0502020204030204"/>
                  <a:ea typeface="+mn-ea"/>
                  <a:cs typeface="+mn-cs"/>
                </a:rPr>
                <a:t>Art &amp; Animation I and II</a:t>
              </a:r>
              <a:endParaRPr lang="en-US" sz="1200" kern="1200">
                <a:solidFill>
                  <a:prstClr val="white"/>
                </a:solidFill>
                <a:latin typeface="Calibri" panose="020F0502020204030204"/>
                <a:ea typeface="+mn-ea"/>
                <a:cs typeface="Calibri"/>
              </a:endParaRPr>
            </a:p>
            <a:p>
              <a:pPr defTabSz="685800">
                <a:buClrTx/>
              </a:pPr>
              <a:r>
                <a:rPr lang="en-US" sz="1200" kern="1200">
                  <a:solidFill>
                    <a:prstClr val="white"/>
                  </a:solidFill>
                  <a:latin typeface="Calibri" panose="020F0502020204030204"/>
                  <a:ea typeface="+mn-ea"/>
                  <a:cs typeface="+mn-cs"/>
                </a:rPr>
                <a:t>Game Design</a:t>
              </a:r>
              <a:endParaRPr lang="en-US" sz="1200" kern="1200">
                <a:solidFill>
                  <a:prstClr val="white"/>
                </a:solidFill>
                <a:latin typeface="Calibri" panose="020F0502020204030204"/>
                <a:ea typeface="+mn-ea"/>
                <a:cs typeface="Calibri"/>
              </a:endParaRPr>
            </a:p>
            <a:p>
              <a:pPr defTabSz="685800">
                <a:buClrTx/>
              </a:pPr>
              <a:r>
                <a:rPr lang="en-US" sz="1200" kern="1200">
                  <a:solidFill>
                    <a:prstClr val="white"/>
                  </a:solidFill>
                  <a:latin typeface="Calibri" panose="020F0502020204030204"/>
                  <a:ea typeface="+mn-ea"/>
                  <a:cs typeface="+mn-cs"/>
                </a:rPr>
                <a:t>Music &amp; Sound Design I and II</a:t>
              </a:r>
              <a:endParaRPr lang="en-US" sz="1200" kern="1200">
                <a:solidFill>
                  <a:prstClr val="white"/>
                </a:solidFill>
                <a:latin typeface="Calibri" panose="020F0502020204030204"/>
                <a:ea typeface="+mn-ea"/>
                <a:cs typeface="Calibri"/>
              </a:endParaRPr>
            </a:p>
            <a:p>
              <a:pPr defTabSz="685800">
                <a:buClrTx/>
              </a:pPr>
              <a:r>
                <a:rPr lang="en-US" sz="1200" kern="1200">
                  <a:solidFill>
                    <a:prstClr val="white"/>
                  </a:solidFill>
                  <a:latin typeface="Calibri" panose="020F0502020204030204"/>
                  <a:ea typeface="+mn-ea"/>
                  <a:cs typeface="+mn-cs"/>
                </a:rPr>
                <a:t>Video Game Programming I and II</a:t>
              </a:r>
              <a:endParaRPr lang="en-US" sz="1200" kern="1200">
                <a:solidFill>
                  <a:prstClr val="white"/>
                </a:solidFill>
                <a:latin typeface="Calibri" panose="020F0502020204030204"/>
                <a:ea typeface="+mn-ea"/>
                <a:cs typeface="Calibri"/>
              </a:endParaRPr>
            </a:p>
          </p:txBody>
        </p:sp>
        <p:cxnSp>
          <p:nvCxnSpPr>
            <p:cNvPr id="40" name="Straight Connector 39">
              <a:extLst>
                <a:ext uri="{FF2B5EF4-FFF2-40B4-BE49-F238E27FC236}">
                  <a16:creationId xmlns:a16="http://schemas.microsoft.com/office/drawing/2014/main" id="{4E17C24E-5421-4AF8-AB89-2809DC27AA31}"/>
                </a:ext>
              </a:extLst>
            </p:cNvPr>
            <p:cNvCxnSpPr>
              <a:cxnSpLocks/>
              <a:stCxn id="52" idx="3"/>
              <a:endCxn id="31" idx="1"/>
            </p:cNvCxnSpPr>
            <p:nvPr/>
          </p:nvCxnSpPr>
          <p:spPr>
            <a:xfrm>
              <a:off x="4298766" y="1970159"/>
              <a:ext cx="3448804" cy="267018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53" name="TextBox 52">
            <a:extLst>
              <a:ext uri="{FF2B5EF4-FFF2-40B4-BE49-F238E27FC236}">
                <a16:creationId xmlns:a16="http://schemas.microsoft.com/office/drawing/2014/main" id="{D8BC47AE-6F7B-4E06-8948-64F1546C82A7}"/>
              </a:ext>
            </a:extLst>
          </p:cNvPr>
          <p:cNvSpPr txBox="1"/>
          <p:nvPr/>
        </p:nvSpPr>
        <p:spPr>
          <a:xfrm>
            <a:off x="3528187" y="813822"/>
            <a:ext cx="2571823" cy="669687"/>
          </a:xfrm>
          <a:prstGeom prst="flowChartAlternateProcess">
            <a:avLst/>
          </a:prstGeom>
          <a:solidFill>
            <a:srgbClr val="5F5F5F"/>
          </a:solidFill>
          <a:ln>
            <a:solidFill>
              <a:schemeClr val="tx1">
                <a:lumMod val="50000"/>
                <a:lumOff val="50000"/>
              </a:schemeClr>
            </a:solidFill>
          </a:ln>
        </p:spPr>
        <p:txBody>
          <a:bodyPr wrap="square" rtlCol="0">
            <a:spAutoFit/>
          </a:bodyPr>
          <a:lstStyle/>
          <a:p>
            <a:pPr algn="ctr" defTabSz="685800">
              <a:lnSpc>
                <a:spcPts val="1969"/>
              </a:lnSpc>
              <a:buClrTx/>
            </a:pPr>
            <a:r>
              <a:rPr lang="en-US" sz="1800" b="1" kern="1200" dirty="0" err="1">
                <a:solidFill>
                  <a:prstClr val="white"/>
                </a:solidFill>
                <a:latin typeface="Calibri" panose="020F0502020204030204"/>
                <a:ea typeface="+mn-ea"/>
                <a:cs typeface="+mn-cs"/>
              </a:rPr>
              <a:t>Programas</a:t>
            </a:r>
            <a:r>
              <a:rPr lang="en-US" sz="1800" b="1" kern="1200" dirty="0">
                <a:solidFill>
                  <a:prstClr val="white"/>
                </a:solidFill>
                <a:latin typeface="Calibri" panose="020F0502020204030204"/>
                <a:ea typeface="+mn-ea"/>
                <a:cs typeface="+mn-cs"/>
              </a:rPr>
              <a:t> del </a:t>
            </a:r>
            <a:r>
              <a:rPr lang="en-US" sz="1800" b="1" kern="1200" dirty="0" err="1">
                <a:solidFill>
                  <a:prstClr val="white"/>
                </a:solidFill>
                <a:latin typeface="Calibri" panose="020F0502020204030204"/>
                <a:ea typeface="+mn-ea"/>
                <a:cs typeface="+mn-cs"/>
              </a:rPr>
              <a:t>Año</a:t>
            </a:r>
            <a:r>
              <a:rPr lang="en-US" sz="1800" b="1" kern="1200" dirty="0">
                <a:solidFill>
                  <a:prstClr val="white"/>
                </a:solidFill>
                <a:latin typeface="Calibri" panose="020F0502020204030204"/>
                <a:ea typeface="+mn-ea"/>
                <a:cs typeface="+mn-cs"/>
              </a:rPr>
              <a:t> </a:t>
            </a:r>
            <a:r>
              <a:rPr lang="en-US" sz="1800" b="1" kern="1200" dirty="0" err="1">
                <a:solidFill>
                  <a:prstClr val="white"/>
                </a:solidFill>
                <a:latin typeface="Calibri" panose="020F0502020204030204"/>
                <a:ea typeface="+mn-ea"/>
                <a:cs typeface="+mn-cs"/>
              </a:rPr>
              <a:t>Académico</a:t>
            </a:r>
            <a:endParaRPr lang="en-US" sz="1800" b="1" kern="1200" dirty="0">
              <a:solidFill>
                <a:prstClr val="white"/>
              </a:solidFill>
              <a:latin typeface="Calibri" panose="020F0502020204030204"/>
              <a:ea typeface="+mn-ea"/>
              <a:cs typeface="+mn-cs"/>
            </a:endParaRPr>
          </a:p>
        </p:txBody>
      </p:sp>
      <p:grpSp>
        <p:nvGrpSpPr>
          <p:cNvPr id="3" name="Group 2">
            <a:extLst>
              <a:ext uri="{FF2B5EF4-FFF2-40B4-BE49-F238E27FC236}">
                <a16:creationId xmlns:a16="http://schemas.microsoft.com/office/drawing/2014/main" id="{25C1AC80-1547-7639-90CC-4532ED95CE20}"/>
              </a:ext>
            </a:extLst>
          </p:cNvPr>
          <p:cNvGrpSpPr/>
          <p:nvPr/>
        </p:nvGrpSpPr>
        <p:grpSpPr>
          <a:xfrm>
            <a:off x="10580" y="3646888"/>
            <a:ext cx="3347336" cy="1697236"/>
            <a:chOff x="14106" y="4195029"/>
            <a:chExt cx="4463115" cy="2262981"/>
          </a:xfrm>
        </p:grpSpPr>
        <p:sp>
          <p:nvSpPr>
            <p:cNvPr id="6" name="TextBox 5">
              <a:extLst>
                <a:ext uri="{FF2B5EF4-FFF2-40B4-BE49-F238E27FC236}">
                  <a16:creationId xmlns:a16="http://schemas.microsoft.com/office/drawing/2014/main" id="{04276E1D-ED98-D38E-8530-9D1E239A42CD}"/>
                </a:ext>
              </a:extLst>
            </p:cNvPr>
            <p:cNvSpPr txBox="1"/>
            <p:nvPr/>
          </p:nvSpPr>
          <p:spPr>
            <a:xfrm>
              <a:off x="14106" y="5504558"/>
              <a:ext cx="3017520" cy="953452"/>
            </a:xfrm>
            <a:prstGeom prst="flowChartAlternateProcess">
              <a:avLst/>
            </a:prstGeom>
            <a:solidFill>
              <a:srgbClr val="EA5897"/>
            </a:solidFill>
            <a:ln w="28575">
              <a:solidFill>
                <a:srgbClr val="EA5897"/>
              </a:solidFill>
            </a:ln>
          </p:spPr>
          <p:txBody>
            <a:bodyPr wrap="square" lIns="91440" tIns="45720" rIns="91440" bIns="45720" rtlCol="0" anchor="t">
              <a:spAutoFit/>
            </a:bodyPr>
            <a:lstStyle/>
            <a:p>
              <a:pPr algn="r" defTabSz="685800">
                <a:buClrTx/>
              </a:pPr>
              <a:r>
                <a:rPr lang="en-US" sz="1200" b="1" kern="1200" dirty="0">
                  <a:solidFill>
                    <a:prstClr val="white"/>
                  </a:solidFill>
                  <a:latin typeface="Calibri" panose="020F0502020204030204"/>
                  <a:ea typeface="+mn-ea"/>
                  <a:cs typeface="+mn-cs"/>
                </a:rPr>
                <a:t>ISD/Liberty HS</a:t>
              </a:r>
            </a:p>
            <a:p>
              <a:pPr defTabSz="685800">
                <a:buClrTx/>
              </a:pPr>
              <a:r>
                <a:rPr lang="en-US" sz="1200" kern="1200" dirty="0" err="1">
                  <a:solidFill>
                    <a:prstClr val="white"/>
                  </a:solidFill>
                  <a:latin typeface="Calibri" panose="020F0502020204030204"/>
                  <a:ea typeface="+mn-ea"/>
                  <a:cs typeface="+mn-cs"/>
                </a:rPr>
                <a:t>Fabricación</a:t>
              </a:r>
              <a:r>
                <a:rPr lang="en-US" sz="1200" kern="1200" dirty="0">
                  <a:solidFill>
                    <a:prstClr val="white"/>
                  </a:solidFill>
                  <a:latin typeface="Calibri" panose="020F0502020204030204"/>
                  <a:ea typeface="+mn-ea"/>
                  <a:cs typeface="+mn-cs"/>
                </a:rPr>
                <a:t> </a:t>
              </a:r>
              <a:r>
                <a:rPr lang="en-US" sz="1200" kern="1200" dirty="0" err="1">
                  <a:solidFill>
                    <a:prstClr val="white"/>
                  </a:solidFill>
                  <a:latin typeface="Calibri" panose="020F0502020204030204"/>
                  <a:ea typeface="+mn-ea"/>
                  <a:cs typeface="+mn-cs"/>
                </a:rPr>
                <a:t>aeroespacial</a:t>
              </a:r>
              <a:r>
                <a:rPr lang="en-US" sz="1200" kern="1200" dirty="0">
                  <a:solidFill>
                    <a:prstClr val="white"/>
                  </a:solidFill>
                  <a:latin typeface="Calibri" panose="020F0502020204030204"/>
                  <a:ea typeface="+mn-ea"/>
                  <a:cs typeface="+mn-cs"/>
                </a:rPr>
                <a:t> Core Plus</a:t>
              </a:r>
              <a:endParaRPr lang="en-US" sz="1200" kern="1200" dirty="0">
                <a:solidFill>
                  <a:prstClr val="white"/>
                </a:solidFill>
                <a:latin typeface="+mn-ea"/>
                <a:ea typeface="+mn-ea"/>
                <a:cs typeface="+mn-cs"/>
              </a:endParaRPr>
            </a:p>
          </p:txBody>
        </p:sp>
        <p:cxnSp>
          <p:nvCxnSpPr>
            <p:cNvPr id="7" name="Straight Connector 6">
              <a:extLst>
                <a:ext uri="{FF2B5EF4-FFF2-40B4-BE49-F238E27FC236}">
                  <a16:creationId xmlns:a16="http://schemas.microsoft.com/office/drawing/2014/main" id="{18039777-C7A8-9ECE-32E5-80CBB507C702}"/>
                </a:ext>
              </a:extLst>
            </p:cNvPr>
            <p:cNvCxnSpPr>
              <a:cxnSpLocks/>
              <a:stCxn id="6" idx="3"/>
            </p:cNvCxnSpPr>
            <p:nvPr/>
          </p:nvCxnSpPr>
          <p:spPr>
            <a:xfrm flipV="1">
              <a:off x="3031626" y="4195029"/>
              <a:ext cx="1445595" cy="178625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9" name="Oval 8">
            <a:extLst>
              <a:ext uri="{FF2B5EF4-FFF2-40B4-BE49-F238E27FC236}">
                <a16:creationId xmlns:a16="http://schemas.microsoft.com/office/drawing/2014/main" id="{D44F1D1B-1DCB-169E-8EE5-BE777C224460}"/>
              </a:ext>
            </a:extLst>
          </p:cNvPr>
          <p:cNvSpPr/>
          <p:nvPr/>
        </p:nvSpPr>
        <p:spPr>
          <a:xfrm rot="21141781">
            <a:off x="2174430" y="4881601"/>
            <a:ext cx="679060" cy="181173"/>
          </a:xfrm>
          <a:prstGeom prst="ellips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r>
              <a:rPr lang="en-US" sz="1050" kern="1200">
                <a:solidFill>
                  <a:prstClr val="black"/>
                </a:solidFill>
                <a:latin typeface="Calibri" panose="020F0502020204030204"/>
              </a:rPr>
              <a:t>NEW</a:t>
            </a:r>
          </a:p>
        </p:txBody>
      </p:sp>
      <p:sp>
        <p:nvSpPr>
          <p:cNvPr id="10" name="Oval 9">
            <a:extLst>
              <a:ext uri="{FF2B5EF4-FFF2-40B4-BE49-F238E27FC236}">
                <a16:creationId xmlns:a16="http://schemas.microsoft.com/office/drawing/2014/main" id="{92EE2F71-0BA9-4025-9B65-E66E7B0B4C21}"/>
              </a:ext>
            </a:extLst>
          </p:cNvPr>
          <p:cNvSpPr/>
          <p:nvPr/>
        </p:nvSpPr>
        <p:spPr>
          <a:xfrm rot="21141781">
            <a:off x="2174430" y="1960600"/>
            <a:ext cx="679060" cy="181173"/>
          </a:xfrm>
          <a:prstGeom prst="ellips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r>
              <a:rPr lang="en-US" sz="1050" kern="1200">
                <a:solidFill>
                  <a:prstClr val="black"/>
                </a:solidFill>
                <a:latin typeface="Calibri" panose="020F0502020204030204"/>
              </a:rPr>
              <a:t>NEW</a:t>
            </a:r>
          </a:p>
        </p:txBody>
      </p:sp>
    </p:spTree>
    <p:extLst>
      <p:ext uri="{BB962C8B-B14F-4D97-AF65-F5344CB8AC3E}">
        <p14:creationId xmlns:p14="http://schemas.microsoft.com/office/powerpoint/2010/main" val="35762769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51F0069-EA14-4F3C-926D-25CD6E398D28}"/>
              </a:ext>
            </a:extLst>
          </p:cNvPr>
          <p:cNvSpPr>
            <a:spLocks noGrp="1"/>
          </p:cNvSpPr>
          <p:nvPr>
            <p:ph idx="1"/>
          </p:nvPr>
        </p:nvSpPr>
        <p:spPr>
          <a:xfrm>
            <a:off x="391527" y="1228725"/>
            <a:ext cx="5304598" cy="3481639"/>
          </a:xfrm>
        </p:spPr>
        <p:txBody>
          <a:bodyPr vert="horz" lIns="91440" tIns="45720" rIns="91440" bIns="45720" rtlCol="0" anchor="t">
            <a:normAutofit/>
          </a:bodyPr>
          <a:lstStyle/>
          <a:p>
            <a:r>
              <a:rPr lang="es-ES" dirty="0">
                <a:latin typeface="Calibri"/>
                <a:cs typeface="Calibri"/>
              </a:rPr>
              <a:t>Registrado en Gibson </a:t>
            </a:r>
            <a:r>
              <a:rPr lang="es-ES" dirty="0" err="1">
                <a:latin typeface="Calibri"/>
                <a:cs typeface="Calibri"/>
              </a:rPr>
              <a:t>Ek</a:t>
            </a:r>
            <a:r>
              <a:rPr lang="es-ES" dirty="0">
                <a:latin typeface="Calibri"/>
                <a:cs typeface="Calibri"/>
              </a:rPr>
              <a:t>, Issaquah HS, Liberty HS o Skyline HS
Posición Junior o Senior *
Aprobación del Especialista en Carreras
En camino de graduarse en la escuela secundaria de casa 
Algunos programas requieren una sesión informativa
Debe proporcionar su propio transporte confiable</a:t>
            </a:r>
            <a:endParaRPr lang="en-US" dirty="0">
              <a:latin typeface="Calibri"/>
              <a:ea typeface="Calibri"/>
              <a:cs typeface="Calibri"/>
            </a:endParaRPr>
          </a:p>
        </p:txBody>
      </p:sp>
      <p:sp>
        <p:nvSpPr>
          <p:cNvPr id="6" name="Title 5">
            <a:extLst>
              <a:ext uri="{FF2B5EF4-FFF2-40B4-BE49-F238E27FC236}">
                <a16:creationId xmlns:a16="http://schemas.microsoft.com/office/drawing/2014/main" id="{325C7D1A-E376-4C42-9993-D3B16ADA0B5C}"/>
              </a:ext>
            </a:extLst>
          </p:cNvPr>
          <p:cNvSpPr>
            <a:spLocks noGrp="1"/>
          </p:cNvSpPr>
          <p:nvPr>
            <p:ph type="title"/>
          </p:nvPr>
        </p:nvSpPr>
        <p:spPr/>
        <p:txBody>
          <a:bodyPr>
            <a:normAutofit fontScale="90000"/>
          </a:bodyPr>
          <a:lstStyle/>
          <a:p>
            <a:r>
              <a:rPr lang="es-ES" sz="3600" dirty="0"/>
              <a:t>Requisitos de elegibilidad para los solicitantes de WANIC</a:t>
            </a:r>
            <a:endParaRPr lang="en-US" sz="3600" dirty="0"/>
          </a:p>
        </p:txBody>
      </p:sp>
      <p:grpSp>
        <p:nvGrpSpPr>
          <p:cNvPr id="4" name="Group 3">
            <a:extLst>
              <a:ext uri="{FF2B5EF4-FFF2-40B4-BE49-F238E27FC236}">
                <a16:creationId xmlns:a16="http://schemas.microsoft.com/office/drawing/2014/main" id="{21815F6E-7F74-BA01-09BA-41DBE4424BEA}"/>
              </a:ext>
            </a:extLst>
          </p:cNvPr>
          <p:cNvGrpSpPr/>
          <p:nvPr/>
        </p:nvGrpSpPr>
        <p:grpSpPr>
          <a:xfrm>
            <a:off x="5511386" y="765744"/>
            <a:ext cx="3408497" cy="2959853"/>
            <a:chOff x="5049143" y="732126"/>
            <a:chExt cx="3408497" cy="2959853"/>
          </a:xfrm>
        </p:grpSpPr>
        <p:pic>
          <p:nvPicPr>
            <p:cNvPr id="7" name="Picture 6">
              <a:extLst>
                <a:ext uri="{FF2B5EF4-FFF2-40B4-BE49-F238E27FC236}">
                  <a16:creationId xmlns:a16="http://schemas.microsoft.com/office/drawing/2014/main" id="{03476C48-2BFE-4B80-B954-3DE4C7DBAFA6}"/>
                </a:ext>
              </a:extLst>
            </p:cNvPr>
            <p:cNvPicPr>
              <a:picLocks noChangeAspect="1"/>
            </p:cNvPicPr>
            <p:nvPr/>
          </p:nvPicPr>
          <p:blipFill rotWithShape="1">
            <a:blip r:embed="rId3"/>
            <a:srcRect l="-387" r="18617"/>
            <a:stretch/>
          </p:blipFill>
          <p:spPr>
            <a:xfrm>
              <a:off x="5049143" y="732126"/>
              <a:ext cx="3223260" cy="2959853"/>
            </a:xfrm>
            <a:prstGeom prst="rect">
              <a:avLst/>
            </a:prstGeom>
          </p:spPr>
        </p:pic>
        <p:sp>
          <p:nvSpPr>
            <p:cNvPr id="2" name="Rectangle 1">
              <a:extLst>
                <a:ext uri="{FF2B5EF4-FFF2-40B4-BE49-F238E27FC236}">
                  <a16:creationId xmlns:a16="http://schemas.microsoft.com/office/drawing/2014/main" id="{FF6AFFB7-9709-4758-BE67-456C93A0D8C7}"/>
                </a:ext>
              </a:extLst>
            </p:cNvPr>
            <p:cNvSpPr/>
            <p:nvPr/>
          </p:nvSpPr>
          <p:spPr>
            <a:xfrm>
              <a:off x="8167494" y="732126"/>
              <a:ext cx="290146" cy="2959853"/>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endParaRPr kumimoji="0" lang="en-US" sz="1350" b="0" i="0" u="none" strike="noStrike" kern="1200" cap="none" spc="0" normalizeH="0" baseline="0" noProof="0">
                <a:ln>
                  <a:noFill/>
                </a:ln>
                <a:solidFill>
                  <a:prstClr val="white"/>
                </a:solidFill>
                <a:effectLst/>
                <a:uLnTx/>
                <a:uFillTx/>
                <a:latin typeface="Calibri Light"/>
                <a:ea typeface="+mn-ea"/>
                <a:cs typeface="+mn-cs"/>
                <a:sym typeface="Arial"/>
              </a:endParaRPr>
            </a:p>
          </p:txBody>
        </p:sp>
      </p:grpSp>
      <p:sp>
        <p:nvSpPr>
          <p:cNvPr id="8" name="TextBox 7">
            <a:extLst>
              <a:ext uri="{FF2B5EF4-FFF2-40B4-BE49-F238E27FC236}">
                <a16:creationId xmlns:a16="http://schemas.microsoft.com/office/drawing/2014/main" id="{743B7606-BE09-4C94-AFA2-8D9C2E97C32C}"/>
              </a:ext>
            </a:extLst>
          </p:cNvPr>
          <p:cNvSpPr txBox="1"/>
          <p:nvPr/>
        </p:nvSpPr>
        <p:spPr>
          <a:xfrm>
            <a:off x="649069" y="4644441"/>
            <a:ext cx="5768163" cy="646331"/>
          </a:xfrm>
          <a:prstGeom prst="rect">
            <a:avLst/>
          </a:prstGeom>
          <a:solidFill>
            <a:srgbClr val="55BA47"/>
          </a:solidFill>
          <a:ln>
            <a:noFill/>
          </a:ln>
        </p:spPr>
        <p:txBody>
          <a:bodyPr wrap="square" rtlCol="0">
            <a:spAutoFit/>
          </a:bodyPr>
          <a:lstStyle/>
          <a:p>
            <a:pPr lvl="0" defTabSz="685800">
              <a:buClrTx/>
              <a:defRPr/>
            </a:pPr>
            <a:r>
              <a:rPr lang="en-US" sz="1800" kern="1200" baseline="30000" dirty="0">
                <a:solidFill>
                  <a:prstClr val="white"/>
                </a:solidFill>
                <a:latin typeface="Calibri" panose="020F0502020204030204" pitchFamily="34" charset="0"/>
                <a:ea typeface="+mn-ea"/>
                <a:cs typeface="Calibri" panose="020F0502020204030204" pitchFamily="34" charset="0"/>
              </a:rPr>
              <a:t>*</a:t>
            </a:r>
            <a:r>
              <a:rPr lang="es-ES" sz="1800" kern="1200" dirty="0">
                <a:solidFill>
                  <a:prstClr val="white"/>
                </a:solidFill>
                <a:latin typeface="Calibri" panose="020F0502020204030204" pitchFamily="34" charset="0"/>
                <a:ea typeface="+mn-ea"/>
                <a:cs typeface="Calibri" panose="020F0502020204030204" pitchFamily="34" charset="0"/>
              </a:rPr>
              <a:t>Los estudiantes de 10º grado pueden ser considerados para algunos programas</a:t>
            </a:r>
            <a:endParaRPr kumimoji="0" lang="en-US" sz="18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sym typeface="Arial"/>
            </a:endParaRPr>
          </a:p>
        </p:txBody>
      </p:sp>
    </p:spTree>
    <p:extLst>
      <p:ext uri="{BB962C8B-B14F-4D97-AF65-F5344CB8AC3E}">
        <p14:creationId xmlns:p14="http://schemas.microsoft.com/office/powerpoint/2010/main" val="41825080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51F0069-EA14-4F3C-926D-25CD6E398D28}"/>
              </a:ext>
            </a:extLst>
          </p:cNvPr>
          <p:cNvSpPr>
            <a:spLocks noGrp="1"/>
          </p:cNvSpPr>
          <p:nvPr>
            <p:ph idx="1"/>
          </p:nvPr>
        </p:nvSpPr>
        <p:spPr>
          <a:xfrm>
            <a:off x="391527" y="1228725"/>
            <a:ext cx="4914399" cy="3481639"/>
          </a:xfrm>
        </p:spPr>
        <p:txBody>
          <a:bodyPr vert="horz" lIns="91440" tIns="45720" rIns="91440" bIns="45720" rtlCol="0" anchor="t">
            <a:normAutofit/>
          </a:bodyPr>
          <a:lstStyle/>
          <a:p>
            <a:r>
              <a:rPr lang="es-ES" dirty="0">
                <a:latin typeface="Calibri"/>
                <a:cs typeface="Calibri"/>
              </a:rPr>
              <a:t>Completar las tareas/tareas diarias
Entregar todas las tareas a tiempo
Leer y comprender textos técnicos
Practicar la redacción técnica
Demostrar habilidades prácticas
Trabajar de forma independiente y en equipo
*ver Guía de Expectativas del Curso
En el sitio web (wanic.org)</a:t>
            </a:r>
            <a:endParaRPr lang="en-US" i="1" dirty="0">
              <a:latin typeface="Calibri" panose="020F0502020204030204" pitchFamily="34" charset="0"/>
              <a:cs typeface="Calibri" panose="020F0502020204030204" pitchFamily="34" charset="0"/>
            </a:endParaRPr>
          </a:p>
        </p:txBody>
      </p:sp>
      <p:pic>
        <p:nvPicPr>
          <p:cNvPr id="7" name="Picture 6">
            <a:extLst>
              <a:ext uri="{FF2B5EF4-FFF2-40B4-BE49-F238E27FC236}">
                <a16:creationId xmlns:a16="http://schemas.microsoft.com/office/drawing/2014/main" id="{03476C48-2BFE-4B80-B954-3DE4C7DBAFA6}"/>
              </a:ext>
            </a:extLst>
          </p:cNvPr>
          <p:cNvPicPr>
            <a:picLocks noChangeAspect="1"/>
          </p:cNvPicPr>
          <p:nvPr/>
        </p:nvPicPr>
        <p:blipFill>
          <a:blip r:embed="rId3"/>
          <a:srcRect/>
          <a:stretch/>
        </p:blipFill>
        <p:spPr>
          <a:xfrm>
            <a:off x="4224352" y="1946563"/>
            <a:ext cx="4790617" cy="3196937"/>
          </a:xfrm>
          <a:prstGeom prst="rect">
            <a:avLst/>
          </a:prstGeom>
        </p:spPr>
      </p:pic>
      <p:sp>
        <p:nvSpPr>
          <p:cNvPr id="6" name="Title 5">
            <a:extLst>
              <a:ext uri="{FF2B5EF4-FFF2-40B4-BE49-F238E27FC236}">
                <a16:creationId xmlns:a16="http://schemas.microsoft.com/office/drawing/2014/main" id="{325C7D1A-E376-4C42-9993-D3B16ADA0B5C}"/>
              </a:ext>
            </a:extLst>
          </p:cNvPr>
          <p:cNvSpPr>
            <a:spLocks noGrp="1"/>
          </p:cNvSpPr>
          <p:nvPr>
            <p:ph type="title"/>
          </p:nvPr>
        </p:nvSpPr>
        <p:spPr/>
        <p:txBody>
          <a:bodyPr>
            <a:normAutofit fontScale="90000"/>
          </a:bodyPr>
          <a:lstStyle/>
          <a:p>
            <a:r>
              <a:rPr lang="en-US" sz="3600" dirty="0" err="1"/>
              <a:t>Expectativas</a:t>
            </a:r>
            <a:r>
              <a:rPr lang="en-US" sz="3600" dirty="0"/>
              <a:t> de </a:t>
            </a:r>
            <a:r>
              <a:rPr lang="en-US" sz="3600" dirty="0" err="1"/>
              <a:t>éxito</a:t>
            </a:r>
            <a:r>
              <a:rPr lang="en-US" sz="3600" dirty="0"/>
              <a:t> de los </a:t>
            </a:r>
            <a:r>
              <a:rPr lang="en-US" sz="3600" dirty="0" err="1"/>
              <a:t>cursos</a:t>
            </a:r>
            <a:endParaRPr lang="en-US" sz="3600" dirty="0">
              <a:ea typeface="Calibri"/>
              <a:cs typeface="Calibri"/>
            </a:endParaRPr>
          </a:p>
        </p:txBody>
      </p:sp>
    </p:spTree>
    <p:extLst>
      <p:ext uri="{BB962C8B-B14F-4D97-AF65-F5344CB8AC3E}">
        <p14:creationId xmlns:p14="http://schemas.microsoft.com/office/powerpoint/2010/main" val="18467020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51F0069-EA14-4F3C-926D-25CD6E398D28}"/>
              </a:ext>
            </a:extLst>
          </p:cNvPr>
          <p:cNvSpPr>
            <a:spLocks noGrp="1"/>
          </p:cNvSpPr>
          <p:nvPr>
            <p:ph idx="1"/>
          </p:nvPr>
        </p:nvSpPr>
        <p:spPr>
          <a:xfrm>
            <a:off x="277690" y="1184762"/>
            <a:ext cx="4345907" cy="3643646"/>
          </a:xfrm>
        </p:spPr>
        <p:txBody>
          <a:bodyPr vert="horz" lIns="91440" tIns="45720" rIns="91440" bIns="45720" rtlCol="0" anchor="t">
            <a:normAutofit fontScale="92500" lnSpcReduction="20000"/>
          </a:bodyPr>
          <a:lstStyle/>
          <a:p>
            <a:r>
              <a:rPr lang="es-ES" dirty="0">
                <a:latin typeface="Calibri"/>
                <a:ea typeface="Calibri"/>
                <a:cs typeface="Calibri"/>
              </a:rPr>
              <a:t>Tiempo necesario para llegar al programa.</a:t>
            </a:r>
            <a:endParaRPr lang="en-US" dirty="0">
              <a:latin typeface="Calibri"/>
              <a:ea typeface="Calibri"/>
              <a:cs typeface="Calibri"/>
            </a:endParaRPr>
          </a:p>
          <a:p>
            <a:pPr lvl="1">
              <a:buFont typeface="Courier New" panose="020B0604020202020204" pitchFamily="34" charset="0"/>
              <a:buChar char="o"/>
            </a:pPr>
            <a:r>
              <a:rPr lang="es-ES" sz="1700" dirty="0">
                <a:latin typeface="Calibri"/>
                <a:ea typeface="Calibri"/>
                <a:cs typeface="Calibri"/>
              </a:rPr>
              <a:t>Considere: transporte, tiempo de viaje, actividades después de la escuela, compromisos familiares, trabajo</a:t>
            </a:r>
          </a:p>
          <a:p>
            <a:pPr lvl="1">
              <a:buFont typeface="Courier New" panose="020B0604020202020204" pitchFamily="34" charset="0"/>
              <a:buChar char="o"/>
            </a:pPr>
            <a:r>
              <a:rPr lang="es-ES" dirty="0">
                <a:latin typeface="Calibri"/>
                <a:ea typeface="Calibri"/>
                <a:cs typeface="Calibri"/>
              </a:rPr>
              <a:t>La mitad del día escolar se pasa en un lugar diferente al de la escuela secundaria
Consideración al horario de clases en la escuela secundaria</a:t>
            </a:r>
          </a:p>
          <a:p>
            <a:pPr lvl="1">
              <a:buFont typeface="Courier New" panose="020B0604020202020204" pitchFamily="34" charset="0"/>
              <a:buChar char="o"/>
            </a:pPr>
            <a:r>
              <a:rPr lang="es-ES" dirty="0">
                <a:latin typeface="Calibri"/>
                <a:ea typeface="Calibri"/>
                <a:cs typeface="Calibri"/>
              </a:rPr>
              <a:t>Compromiso: programas de año completo</a:t>
            </a:r>
            <a:endParaRPr lang="en-US" dirty="0"/>
          </a:p>
          <a:p>
            <a:r>
              <a:rPr lang="es-ES" dirty="0">
                <a:latin typeface="Calibri"/>
                <a:ea typeface="Calibri"/>
                <a:cs typeface="Calibri"/>
              </a:rPr>
              <a:t>Siga el calendario y los horarios de la escuela en la que se realiza el curso, a menudo diferentes a los de la escuela secundaria en casa y Running </a:t>
            </a:r>
            <a:r>
              <a:rPr lang="es-ES" dirty="0" err="1">
                <a:latin typeface="Calibri"/>
                <a:ea typeface="Calibri"/>
                <a:cs typeface="Calibri"/>
              </a:rPr>
              <a:t>Start</a:t>
            </a:r>
            <a:r>
              <a:rPr lang="es-ES" dirty="0">
                <a:latin typeface="Calibri"/>
                <a:ea typeface="Calibri"/>
                <a:cs typeface="Calibri"/>
              </a:rPr>
              <a:t>
WANIC NO es un programa de Running </a:t>
            </a:r>
            <a:r>
              <a:rPr lang="es-ES" dirty="0" err="1">
                <a:latin typeface="Calibri"/>
                <a:ea typeface="Calibri"/>
                <a:cs typeface="Calibri"/>
              </a:rPr>
              <a:t>Start</a:t>
            </a:r>
            <a:endParaRPr lang="en-US" dirty="0">
              <a:latin typeface="Calibri"/>
              <a:ea typeface="Calibri"/>
              <a:cs typeface="Calibri"/>
            </a:endParaRPr>
          </a:p>
        </p:txBody>
      </p:sp>
      <p:pic>
        <p:nvPicPr>
          <p:cNvPr id="7" name="Picture 6">
            <a:extLst>
              <a:ext uri="{FF2B5EF4-FFF2-40B4-BE49-F238E27FC236}">
                <a16:creationId xmlns:a16="http://schemas.microsoft.com/office/drawing/2014/main" id="{03476C48-2BFE-4B80-B954-3DE4C7DBAFA6}"/>
              </a:ext>
            </a:extLst>
          </p:cNvPr>
          <p:cNvPicPr>
            <a:picLocks noChangeAspect="1"/>
          </p:cNvPicPr>
          <p:nvPr/>
        </p:nvPicPr>
        <p:blipFill rotWithShape="1">
          <a:blip r:embed="rId3"/>
          <a:srcRect l="18599" t="7595" r="4544" b="10120"/>
          <a:stretch/>
        </p:blipFill>
        <p:spPr>
          <a:xfrm>
            <a:off x="4728832" y="1092495"/>
            <a:ext cx="4432748" cy="3559302"/>
          </a:xfrm>
          <a:prstGeom prst="rect">
            <a:avLst/>
          </a:prstGeom>
          <a:noFill/>
        </p:spPr>
      </p:pic>
      <p:sp>
        <p:nvSpPr>
          <p:cNvPr id="6" name="Title 5">
            <a:extLst>
              <a:ext uri="{FF2B5EF4-FFF2-40B4-BE49-F238E27FC236}">
                <a16:creationId xmlns:a16="http://schemas.microsoft.com/office/drawing/2014/main" id="{325C7D1A-E376-4C42-9993-D3B16ADA0B5C}"/>
              </a:ext>
            </a:extLst>
          </p:cNvPr>
          <p:cNvSpPr>
            <a:spLocks noGrp="1"/>
          </p:cNvSpPr>
          <p:nvPr>
            <p:ph type="title"/>
          </p:nvPr>
        </p:nvSpPr>
        <p:spPr>
          <a:xfrm>
            <a:off x="278607" y="195263"/>
            <a:ext cx="8640365" cy="569118"/>
          </a:xfrm>
        </p:spPr>
        <p:txBody>
          <a:bodyPr anchor="ctr">
            <a:normAutofit fontScale="90000"/>
          </a:bodyPr>
          <a:lstStyle/>
          <a:p>
            <a:r>
              <a:rPr lang="es-ES" sz="3600" dirty="0"/>
              <a:t>Consideraciones de horario y tiempo</a:t>
            </a:r>
            <a:endParaRPr lang="en-US" sz="3600" dirty="0"/>
          </a:p>
        </p:txBody>
      </p:sp>
    </p:spTree>
    <p:extLst>
      <p:ext uri="{BB962C8B-B14F-4D97-AF65-F5344CB8AC3E}">
        <p14:creationId xmlns:p14="http://schemas.microsoft.com/office/powerpoint/2010/main" val="37951335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51F0069-EA14-4F3C-926D-25CD6E398D28}"/>
              </a:ext>
            </a:extLst>
          </p:cNvPr>
          <p:cNvSpPr>
            <a:spLocks noGrp="1"/>
          </p:cNvSpPr>
          <p:nvPr>
            <p:ph idx="1"/>
          </p:nvPr>
        </p:nvSpPr>
        <p:spPr>
          <a:xfrm>
            <a:off x="362556" y="1239611"/>
            <a:ext cx="5657243" cy="3294723"/>
          </a:xfrm>
        </p:spPr>
        <p:txBody>
          <a:bodyPr vert="horz" lIns="91440" tIns="45720" rIns="91440" bIns="45720" rtlCol="0" anchor="t">
            <a:normAutofit/>
          </a:bodyPr>
          <a:lstStyle/>
          <a:p>
            <a:r>
              <a:rPr lang="es-ES" dirty="0">
                <a:latin typeface="Calibri"/>
                <a:ea typeface="Calibri"/>
                <a:cs typeface="Calibri"/>
              </a:rPr>
              <a:t>Preséntese a todas las clases: ¡la asistencia es fundamental!
Puede ser un gran desafío para muchos estudiantes debido al transporte y la distancia de algunos programas.
¡Las ausencias tienen un impacto significativo!</a:t>
            </a:r>
            <a:endParaRPr lang="en-US" sz="2000" dirty="0">
              <a:solidFill>
                <a:srgbClr val="FFFF00"/>
              </a:solidFill>
              <a:latin typeface="Calibri"/>
              <a:ea typeface="Calibri"/>
              <a:cs typeface="Calibri"/>
            </a:endParaRPr>
          </a:p>
        </p:txBody>
      </p:sp>
      <p:sp>
        <p:nvSpPr>
          <p:cNvPr id="6" name="Title 5">
            <a:extLst>
              <a:ext uri="{FF2B5EF4-FFF2-40B4-BE49-F238E27FC236}">
                <a16:creationId xmlns:a16="http://schemas.microsoft.com/office/drawing/2014/main" id="{325C7D1A-E376-4C42-9993-D3B16ADA0B5C}"/>
              </a:ext>
            </a:extLst>
          </p:cNvPr>
          <p:cNvSpPr>
            <a:spLocks noGrp="1"/>
          </p:cNvSpPr>
          <p:nvPr>
            <p:ph type="title"/>
          </p:nvPr>
        </p:nvSpPr>
        <p:spPr/>
        <p:txBody>
          <a:bodyPr>
            <a:normAutofit fontScale="90000"/>
          </a:bodyPr>
          <a:lstStyle/>
          <a:p>
            <a:r>
              <a:rPr lang="en-US" sz="3600" dirty="0" err="1"/>
              <a:t>Asistencia</a:t>
            </a:r>
            <a:endParaRPr lang="en-US" dirty="0"/>
          </a:p>
        </p:txBody>
      </p:sp>
      <p:grpSp>
        <p:nvGrpSpPr>
          <p:cNvPr id="8" name="Group 7">
            <a:extLst>
              <a:ext uri="{FF2B5EF4-FFF2-40B4-BE49-F238E27FC236}">
                <a16:creationId xmlns:a16="http://schemas.microsoft.com/office/drawing/2014/main" id="{314C203B-196E-4C44-B464-CAEB3007A6FD}"/>
              </a:ext>
            </a:extLst>
          </p:cNvPr>
          <p:cNvGrpSpPr/>
          <p:nvPr/>
        </p:nvGrpSpPr>
        <p:grpSpPr>
          <a:xfrm>
            <a:off x="6034751" y="1402572"/>
            <a:ext cx="3109249" cy="2166412"/>
            <a:chOff x="3124200" y="4897955"/>
            <a:chExt cx="2596549" cy="1814388"/>
          </a:xfrm>
        </p:grpSpPr>
        <p:pic>
          <p:nvPicPr>
            <p:cNvPr id="9" name="Picture 8" descr="Elephant Proboscis Shield - Free image on Pixabay">
              <a:extLst>
                <a:ext uri="{FF2B5EF4-FFF2-40B4-BE49-F238E27FC236}">
                  <a16:creationId xmlns:a16="http://schemas.microsoft.com/office/drawing/2014/main" id="{B295AAE5-BDA6-4D2E-B916-D504B89E049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24200" y="4897955"/>
              <a:ext cx="2596549" cy="1814388"/>
            </a:xfrm>
            <a:prstGeom prst="rect">
              <a:avLst/>
            </a:prstGeom>
            <a:ln w="76200">
              <a:solidFill>
                <a:srgbClr val="55BA47"/>
              </a:solidFill>
            </a:ln>
          </p:spPr>
        </p:pic>
        <p:sp>
          <p:nvSpPr>
            <p:cNvPr id="10" name="Rectangle 9">
              <a:extLst>
                <a:ext uri="{FF2B5EF4-FFF2-40B4-BE49-F238E27FC236}">
                  <a16:creationId xmlns:a16="http://schemas.microsoft.com/office/drawing/2014/main" id="{6B1BC4E4-2546-4097-B189-EA3128E54097}"/>
                </a:ext>
              </a:extLst>
            </p:cNvPr>
            <p:cNvSpPr/>
            <p:nvPr/>
          </p:nvSpPr>
          <p:spPr>
            <a:xfrm rot="18836850">
              <a:off x="3396773" y="5180516"/>
              <a:ext cx="1152860" cy="790075"/>
            </a:xfrm>
            <a:prstGeom prst="rect">
              <a:avLst/>
            </a:prstGeom>
            <a:solidFill>
              <a:srgbClr val="005F9F"/>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r>
                <a:rPr kumimoji="0" lang="en-US" sz="2100" b="0" i="0" u="none" strike="noStrike" kern="1200" cap="none" spc="0" normalizeH="0" baseline="0" noProof="0">
                  <a:ln>
                    <a:noFill/>
                  </a:ln>
                  <a:solidFill>
                    <a:prstClr val="white"/>
                  </a:solidFill>
                  <a:effectLst/>
                  <a:uLnTx/>
                  <a:uFillTx/>
                  <a:latin typeface="Arial Black" panose="020B0A04020102020204" pitchFamily="34" charset="0"/>
                  <a:ea typeface="+mn-ea"/>
                  <a:cs typeface="+mn-cs"/>
                  <a:sym typeface="Arial"/>
                </a:rPr>
                <a:t>Just Show Up!</a:t>
              </a:r>
            </a:p>
          </p:txBody>
        </p:sp>
      </p:grpSp>
    </p:spTree>
    <p:extLst>
      <p:ext uri="{BB962C8B-B14F-4D97-AF65-F5344CB8AC3E}">
        <p14:creationId xmlns:p14="http://schemas.microsoft.com/office/powerpoint/2010/main" val="30200438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C8FA4C2-0ECF-444E-85F1-F4A13F8AA65A}"/>
              </a:ext>
            </a:extLst>
          </p:cNvPr>
          <p:cNvSpPr/>
          <p:nvPr/>
        </p:nvSpPr>
        <p:spPr>
          <a:xfrm>
            <a:off x="5581150" y="1102489"/>
            <a:ext cx="703904" cy="3552444"/>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endParaRPr kumimoji="0" lang="en-US" sz="1350" b="0" i="0" u="none" strike="noStrike" kern="1200" cap="none" spc="0" normalizeH="0" baseline="0" noProof="0">
              <a:ln>
                <a:noFill/>
              </a:ln>
              <a:solidFill>
                <a:prstClr val="white"/>
              </a:solidFill>
              <a:effectLst/>
              <a:uLnTx/>
              <a:uFillTx/>
              <a:latin typeface="Calibri Light"/>
              <a:ea typeface="+mn-ea"/>
              <a:cs typeface="+mn-cs"/>
              <a:sym typeface="Arial"/>
            </a:endParaRPr>
          </a:p>
        </p:txBody>
      </p:sp>
      <p:sp>
        <p:nvSpPr>
          <p:cNvPr id="8" name="Rectangle 7">
            <a:extLst>
              <a:ext uri="{FF2B5EF4-FFF2-40B4-BE49-F238E27FC236}">
                <a16:creationId xmlns:a16="http://schemas.microsoft.com/office/drawing/2014/main" id="{9CA53663-ED68-4CA2-AEEA-686821D0AA39}"/>
              </a:ext>
            </a:extLst>
          </p:cNvPr>
          <p:cNvSpPr/>
          <p:nvPr/>
        </p:nvSpPr>
        <p:spPr>
          <a:xfrm>
            <a:off x="6129122" y="1695370"/>
            <a:ext cx="950108" cy="2484205"/>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endParaRPr kumimoji="0" lang="en-US" sz="1350" b="0" i="0" u="none" strike="noStrike" kern="1200" cap="none" spc="0" normalizeH="0" baseline="0" noProof="0">
              <a:ln>
                <a:noFill/>
              </a:ln>
              <a:solidFill>
                <a:prstClr val="white"/>
              </a:solidFill>
              <a:effectLst/>
              <a:uLnTx/>
              <a:uFillTx/>
              <a:latin typeface="Calibri Light"/>
              <a:ea typeface="+mn-ea"/>
              <a:cs typeface="+mn-cs"/>
              <a:sym typeface="Arial"/>
            </a:endParaRPr>
          </a:p>
        </p:txBody>
      </p:sp>
      <p:sp>
        <p:nvSpPr>
          <p:cNvPr id="3" name="Content Placeholder 2">
            <a:extLst>
              <a:ext uri="{FF2B5EF4-FFF2-40B4-BE49-F238E27FC236}">
                <a16:creationId xmlns:a16="http://schemas.microsoft.com/office/drawing/2014/main" id="{C51F0069-EA14-4F3C-926D-25CD6E398D28}"/>
              </a:ext>
            </a:extLst>
          </p:cNvPr>
          <p:cNvSpPr>
            <a:spLocks noGrp="1"/>
          </p:cNvSpPr>
          <p:nvPr>
            <p:ph idx="1"/>
          </p:nvPr>
        </p:nvSpPr>
        <p:spPr>
          <a:xfrm>
            <a:off x="239979" y="633269"/>
            <a:ext cx="5889143" cy="3546306"/>
          </a:xfrm>
        </p:spPr>
        <p:txBody>
          <a:bodyPr vert="horz" lIns="68580" tIns="34290" rIns="68580" bIns="34290" rtlCol="0" anchor="t">
            <a:noAutofit/>
          </a:bodyPr>
          <a:lstStyle/>
          <a:p>
            <a:pPr>
              <a:lnSpc>
                <a:spcPct val="100000"/>
              </a:lnSpc>
              <a:spcBef>
                <a:spcPts val="0"/>
              </a:spcBef>
              <a:spcAft>
                <a:spcPts val="900"/>
              </a:spcAft>
            </a:pPr>
            <a:r>
              <a:rPr lang="es-ES" dirty="0">
                <a:latin typeface="Calibri"/>
                <a:ea typeface="Calibri"/>
                <a:cs typeface="Calibri"/>
              </a:rPr>
              <a:t>¡Los cursos son GRATIS!
Algunos cursos/programas pueden tener tarifas de suministros/materiales
Cualquier estudiante en cualquier programa del Centro de Habilidades puede calificar para recibir asistencia si se aplica uno o más de los siguientes:</a:t>
            </a:r>
            <a:endParaRPr lang="en-US" dirty="0">
              <a:latin typeface="Calibri"/>
              <a:ea typeface="Calibri"/>
              <a:cs typeface="Calibri"/>
            </a:endParaRPr>
          </a:p>
          <a:p>
            <a:pPr lvl="1">
              <a:lnSpc>
                <a:spcPct val="100000"/>
              </a:lnSpc>
              <a:spcBef>
                <a:spcPts val="0"/>
              </a:spcBef>
              <a:spcAft>
                <a:spcPts val="900"/>
              </a:spcAft>
            </a:pPr>
            <a:r>
              <a:rPr lang="es-ES" sz="1800" dirty="0">
                <a:latin typeface="Calibri"/>
                <a:cs typeface="Calibri"/>
              </a:rPr>
              <a:t>El estudiante recibe almuerzo gratis/reducido en la escuela de envío
La familia califica para otro programa financiado por el estado
El consejero escolar confirma que la familia tiene necesidad financiera</a:t>
            </a:r>
            <a:endParaRPr lang="en-US" sz="1800" dirty="0">
              <a:latin typeface="Calibri"/>
              <a:ea typeface="Calibri"/>
              <a:cs typeface="Calibri"/>
            </a:endParaRPr>
          </a:p>
        </p:txBody>
      </p:sp>
      <p:pic>
        <p:nvPicPr>
          <p:cNvPr id="7" name="Picture 6">
            <a:extLst>
              <a:ext uri="{FF2B5EF4-FFF2-40B4-BE49-F238E27FC236}">
                <a16:creationId xmlns:a16="http://schemas.microsoft.com/office/drawing/2014/main" id="{03476C48-2BFE-4B80-B954-3DE4C7DBAFA6}"/>
              </a:ext>
            </a:extLst>
          </p:cNvPr>
          <p:cNvPicPr>
            <a:picLocks noChangeAspect="1"/>
          </p:cNvPicPr>
          <p:nvPr/>
        </p:nvPicPr>
        <p:blipFill rotWithShape="1">
          <a:blip r:embed="rId3"/>
          <a:srcRect l="21736" t="6678" r="16111" b="6426"/>
          <a:stretch/>
        </p:blipFill>
        <p:spPr>
          <a:xfrm>
            <a:off x="6525201" y="321753"/>
            <a:ext cx="1724360" cy="1601191"/>
          </a:xfrm>
          <a:prstGeom prst="rect">
            <a:avLst/>
          </a:prstGeom>
          <a:effectLst>
            <a:outerShdw blurRad="50800" dist="38100" dir="2700000" algn="tl" rotWithShape="0">
              <a:prstClr val="black">
                <a:alpha val="40000"/>
              </a:prstClr>
            </a:outerShdw>
          </a:effectLst>
        </p:spPr>
      </p:pic>
      <p:sp>
        <p:nvSpPr>
          <p:cNvPr id="6" name="Title 5">
            <a:extLst>
              <a:ext uri="{FF2B5EF4-FFF2-40B4-BE49-F238E27FC236}">
                <a16:creationId xmlns:a16="http://schemas.microsoft.com/office/drawing/2014/main" id="{325C7D1A-E376-4C42-9993-D3B16ADA0B5C}"/>
              </a:ext>
            </a:extLst>
          </p:cNvPr>
          <p:cNvSpPr>
            <a:spLocks noGrp="1"/>
          </p:cNvSpPr>
          <p:nvPr>
            <p:ph type="title"/>
          </p:nvPr>
        </p:nvSpPr>
        <p:spPr>
          <a:xfrm>
            <a:off x="311676" y="195264"/>
            <a:ext cx="8640365" cy="569118"/>
          </a:xfrm>
        </p:spPr>
        <p:txBody>
          <a:bodyPr>
            <a:normAutofit fontScale="90000"/>
          </a:bodyPr>
          <a:lstStyle/>
          <a:p>
            <a:r>
              <a:rPr lang="en-US" sz="3600" dirty="0" err="1"/>
              <a:t>Costo</a:t>
            </a:r>
            <a:r>
              <a:rPr lang="en-US" sz="3600" dirty="0"/>
              <a:t> de WANIC</a:t>
            </a:r>
          </a:p>
        </p:txBody>
      </p:sp>
      <p:pic>
        <p:nvPicPr>
          <p:cNvPr id="5" name="Picture 4">
            <a:extLst>
              <a:ext uri="{FF2B5EF4-FFF2-40B4-BE49-F238E27FC236}">
                <a16:creationId xmlns:a16="http://schemas.microsoft.com/office/drawing/2014/main" id="{EA2DB339-6FD3-464D-8420-B5EB1ACFF7B2}"/>
              </a:ext>
            </a:extLst>
          </p:cNvPr>
          <p:cNvPicPr>
            <a:picLocks noChangeAspect="1"/>
          </p:cNvPicPr>
          <p:nvPr/>
        </p:nvPicPr>
        <p:blipFill rotWithShape="1">
          <a:blip r:embed="rId4"/>
          <a:srcRect l="3435" r="22806"/>
          <a:stretch/>
        </p:blipFill>
        <p:spPr>
          <a:xfrm>
            <a:off x="6525201" y="2192336"/>
            <a:ext cx="2426840" cy="2185306"/>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3750885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CA53663-ED68-4CA2-AEEA-686821D0AA39}"/>
              </a:ext>
            </a:extLst>
          </p:cNvPr>
          <p:cNvSpPr/>
          <p:nvPr/>
        </p:nvSpPr>
        <p:spPr>
          <a:xfrm>
            <a:off x="6155099" y="1634756"/>
            <a:ext cx="950108" cy="2484205"/>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endParaRPr kumimoji="0" lang="en-US" sz="1350" b="0" i="0" u="none" strike="noStrike" kern="1200" cap="none" spc="0" normalizeH="0" baseline="0" noProof="0">
              <a:ln>
                <a:noFill/>
              </a:ln>
              <a:solidFill>
                <a:prstClr val="white"/>
              </a:solidFill>
              <a:effectLst/>
              <a:uLnTx/>
              <a:uFillTx/>
              <a:latin typeface="Calibri Light"/>
              <a:ea typeface="+mn-ea"/>
              <a:cs typeface="+mn-cs"/>
              <a:sym typeface="Arial"/>
            </a:endParaRPr>
          </a:p>
        </p:txBody>
      </p:sp>
      <p:sp>
        <p:nvSpPr>
          <p:cNvPr id="3" name="Content Placeholder 2">
            <a:extLst>
              <a:ext uri="{FF2B5EF4-FFF2-40B4-BE49-F238E27FC236}">
                <a16:creationId xmlns:a16="http://schemas.microsoft.com/office/drawing/2014/main" id="{C51F0069-EA14-4F3C-926D-25CD6E398D28}"/>
              </a:ext>
            </a:extLst>
          </p:cNvPr>
          <p:cNvSpPr>
            <a:spLocks noGrp="1"/>
          </p:cNvSpPr>
          <p:nvPr>
            <p:ph idx="1"/>
          </p:nvPr>
        </p:nvSpPr>
        <p:spPr>
          <a:xfrm>
            <a:off x="311676" y="1100137"/>
            <a:ext cx="5843422" cy="3538037"/>
          </a:xfrm>
        </p:spPr>
        <p:txBody>
          <a:bodyPr vert="horz" lIns="68580" tIns="34290" rIns="68580" bIns="34290" rtlCol="0" anchor="t">
            <a:noAutofit/>
          </a:bodyPr>
          <a:lstStyle/>
          <a:p>
            <a:pPr marL="0" indent="0">
              <a:lnSpc>
                <a:spcPct val="100000"/>
              </a:lnSpc>
              <a:spcBef>
                <a:spcPts val="0"/>
              </a:spcBef>
              <a:spcAft>
                <a:spcPts val="900"/>
              </a:spcAft>
              <a:buNone/>
            </a:pPr>
            <a:endParaRPr lang="en-US" dirty="0">
              <a:latin typeface="Calibri" panose="020F0502020204030204" pitchFamily="34" charset="0"/>
              <a:cs typeface="Calibri" panose="020F0502020204030204" pitchFamily="34" charset="0"/>
            </a:endParaRPr>
          </a:p>
          <a:p>
            <a:pPr marL="0" indent="0">
              <a:lnSpc>
                <a:spcPct val="100000"/>
              </a:lnSpc>
              <a:spcBef>
                <a:spcPts val="0"/>
              </a:spcBef>
              <a:spcAft>
                <a:spcPts val="900"/>
              </a:spcAft>
              <a:buNone/>
            </a:pPr>
            <a:r>
              <a:rPr lang="es-ES" dirty="0">
                <a:latin typeface="Calibri" panose="020F0502020204030204" pitchFamily="34" charset="0"/>
                <a:cs typeface="Calibri" panose="020F0502020204030204" pitchFamily="34" charset="0"/>
              </a:rPr>
              <a:t>Si son elegibles para recibir asistencia financiera, los "Fondos de Reducción de Barreras" pueden cubrir costos tales como:</a:t>
            </a:r>
            <a:endParaRPr lang="en-US" dirty="0">
              <a:latin typeface="Calibri" panose="020F0502020204030204" pitchFamily="34" charset="0"/>
              <a:cs typeface="Calibri" panose="020F0502020204030204" pitchFamily="34" charset="0"/>
            </a:endParaRPr>
          </a:p>
          <a:p>
            <a:pPr lvl="1">
              <a:lnSpc>
                <a:spcPct val="100000"/>
              </a:lnSpc>
              <a:spcBef>
                <a:spcPts val="0"/>
              </a:spcBef>
              <a:spcAft>
                <a:spcPts val="900"/>
              </a:spcAft>
            </a:pPr>
            <a:r>
              <a:rPr lang="es-ES" sz="1800" dirty="0">
                <a:latin typeface="Calibri" panose="020F0502020204030204" pitchFamily="34" charset="0"/>
                <a:cs typeface="Calibri" panose="020F0502020204030204" pitchFamily="34" charset="0"/>
              </a:rPr>
              <a:t>Tarifas de clase, si corresponda (los fondos BR no cubren suministros opcionales)
Costos de uniforme requeridos
Tarjeta de gasolina o pase de autobús ORCA (ORCA gratis si es menor de 18 años)
Otros artículos pueden estar total o parcialmente cubiertos</a:t>
            </a:r>
            <a:endParaRPr lang="en-US" dirty="0">
              <a:latin typeface="Calibri" panose="020F0502020204030204" pitchFamily="34" charset="0"/>
              <a:cs typeface="Calibri" panose="020F0502020204030204" pitchFamily="34" charset="0"/>
            </a:endParaRPr>
          </a:p>
        </p:txBody>
      </p:sp>
      <p:sp>
        <p:nvSpPr>
          <p:cNvPr id="6" name="Title 5">
            <a:extLst>
              <a:ext uri="{FF2B5EF4-FFF2-40B4-BE49-F238E27FC236}">
                <a16:creationId xmlns:a16="http://schemas.microsoft.com/office/drawing/2014/main" id="{325C7D1A-E376-4C42-9993-D3B16ADA0B5C}"/>
              </a:ext>
            </a:extLst>
          </p:cNvPr>
          <p:cNvSpPr>
            <a:spLocks noGrp="1"/>
          </p:cNvSpPr>
          <p:nvPr>
            <p:ph type="title"/>
          </p:nvPr>
        </p:nvSpPr>
        <p:spPr>
          <a:xfrm>
            <a:off x="311676" y="195264"/>
            <a:ext cx="8640365" cy="569118"/>
          </a:xfrm>
        </p:spPr>
        <p:txBody>
          <a:bodyPr>
            <a:normAutofit fontScale="90000"/>
          </a:bodyPr>
          <a:lstStyle/>
          <a:p>
            <a:r>
              <a:rPr lang="en-US" sz="3600" dirty="0" err="1"/>
              <a:t>Asistencia</a:t>
            </a:r>
            <a:r>
              <a:rPr lang="en-US" sz="3600" dirty="0"/>
              <a:t> </a:t>
            </a:r>
            <a:r>
              <a:rPr lang="en-US" sz="3600" dirty="0" err="1"/>
              <a:t>financiera</a:t>
            </a:r>
            <a:endParaRPr lang="en-US" sz="3600" dirty="0"/>
          </a:p>
        </p:txBody>
      </p:sp>
      <p:pic>
        <p:nvPicPr>
          <p:cNvPr id="4" name="Picture 3" descr="A group of people posing for a photo&#10;&#10;Description automatically generated">
            <a:extLst>
              <a:ext uri="{FF2B5EF4-FFF2-40B4-BE49-F238E27FC236}">
                <a16:creationId xmlns:a16="http://schemas.microsoft.com/office/drawing/2014/main" id="{AB37F38D-515A-46F6-A14A-C376761A06F8}"/>
              </a:ext>
            </a:extLst>
          </p:cNvPr>
          <p:cNvPicPr>
            <a:picLocks noChangeAspect="1"/>
          </p:cNvPicPr>
          <p:nvPr/>
        </p:nvPicPr>
        <p:blipFill rotWithShape="1">
          <a:blip r:embed="rId3"/>
          <a:srcRect l="4722" t="11527" r="11667" b="12223"/>
          <a:stretch/>
        </p:blipFill>
        <p:spPr>
          <a:xfrm>
            <a:off x="6001013" y="2927775"/>
            <a:ext cx="2972777" cy="1807370"/>
          </a:xfrm>
          <a:prstGeom prst="rect">
            <a:avLst/>
          </a:prstGeom>
          <a:effectLst>
            <a:outerShdw blurRad="50800" dist="38100" dir="2700000" algn="tl" rotWithShape="0">
              <a:prstClr val="black">
                <a:alpha val="40000"/>
              </a:prstClr>
            </a:outerShdw>
          </a:effectLst>
        </p:spPr>
      </p:pic>
      <p:pic>
        <p:nvPicPr>
          <p:cNvPr id="10" name="Picture 9" descr="Icon&#10;&#10;Description automatically generated">
            <a:extLst>
              <a:ext uri="{FF2B5EF4-FFF2-40B4-BE49-F238E27FC236}">
                <a16:creationId xmlns:a16="http://schemas.microsoft.com/office/drawing/2014/main" id="{689FBFB1-D1B7-4E87-A2C1-47B304D1D1BB}"/>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6630152" y="678656"/>
            <a:ext cx="1714500" cy="1714500"/>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6777376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CA53663-ED68-4CA2-AEEA-686821D0AA39}"/>
              </a:ext>
            </a:extLst>
          </p:cNvPr>
          <p:cNvSpPr/>
          <p:nvPr/>
        </p:nvSpPr>
        <p:spPr>
          <a:xfrm>
            <a:off x="6155099" y="1634756"/>
            <a:ext cx="950108" cy="2484205"/>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endParaRPr kumimoji="0" lang="en-US" sz="1350" b="0" i="0" u="none" strike="noStrike" kern="1200" cap="none" spc="0" normalizeH="0" baseline="0" noProof="0">
              <a:ln>
                <a:noFill/>
              </a:ln>
              <a:solidFill>
                <a:prstClr val="white"/>
              </a:solidFill>
              <a:effectLst/>
              <a:uLnTx/>
              <a:uFillTx/>
              <a:latin typeface="Calibri Light"/>
              <a:ea typeface="+mn-ea"/>
              <a:cs typeface="+mn-cs"/>
              <a:sym typeface="Arial"/>
            </a:endParaRPr>
          </a:p>
        </p:txBody>
      </p:sp>
      <p:sp>
        <p:nvSpPr>
          <p:cNvPr id="3" name="Content Placeholder 2">
            <a:extLst>
              <a:ext uri="{FF2B5EF4-FFF2-40B4-BE49-F238E27FC236}">
                <a16:creationId xmlns:a16="http://schemas.microsoft.com/office/drawing/2014/main" id="{C51F0069-EA14-4F3C-926D-25CD6E398D28}"/>
              </a:ext>
            </a:extLst>
          </p:cNvPr>
          <p:cNvSpPr>
            <a:spLocks noGrp="1"/>
          </p:cNvSpPr>
          <p:nvPr>
            <p:ph idx="1"/>
          </p:nvPr>
        </p:nvSpPr>
        <p:spPr>
          <a:xfrm>
            <a:off x="217547" y="1349393"/>
            <a:ext cx="5832912" cy="3485752"/>
          </a:xfrm>
        </p:spPr>
        <p:txBody>
          <a:bodyPr vert="horz" lIns="68580" tIns="34290" rIns="68580" bIns="34290" rtlCol="0" anchor="t">
            <a:noAutofit/>
          </a:bodyPr>
          <a:lstStyle/>
          <a:p>
            <a:pPr>
              <a:lnSpc>
                <a:spcPct val="100000"/>
              </a:lnSpc>
              <a:spcBef>
                <a:spcPts val="0"/>
              </a:spcBef>
              <a:spcAft>
                <a:spcPts val="900"/>
              </a:spcAft>
            </a:pPr>
            <a:r>
              <a:rPr lang="es-ES" dirty="0">
                <a:latin typeface="Calibri"/>
                <a:ea typeface="Calibri"/>
                <a:cs typeface="Calibri"/>
              </a:rPr>
              <a:t>WANIC se asocia con el equipo de apoyo del estudiante de la escuela secundaria de origen para garantizar un buen ajuste y que las expectativas del programa estén claras antes de la inscripción</a:t>
            </a:r>
            <a:r>
              <a:rPr lang="en-US" dirty="0">
                <a:latin typeface="Calibri"/>
                <a:ea typeface="Calibri"/>
                <a:cs typeface="Calibri"/>
              </a:rPr>
              <a:t>.</a:t>
            </a:r>
          </a:p>
          <a:p>
            <a:pPr lvl="1">
              <a:lnSpc>
                <a:spcPct val="100000"/>
              </a:lnSpc>
              <a:spcBef>
                <a:spcPts val="0"/>
              </a:spcBef>
              <a:spcAft>
                <a:spcPts val="900"/>
              </a:spcAft>
            </a:pPr>
            <a:r>
              <a:rPr lang="es-ES" sz="1700" dirty="0">
                <a:latin typeface="Calibri"/>
                <a:ea typeface="Calibri"/>
                <a:cs typeface="Calibri"/>
              </a:rPr>
              <a:t>IEP (Plan de Educación Individual) Educación Especial
504 Planes de Alojamiento
MLL/ELL=Aprendiz Multilingüe/Aprendiz del Idioma Inglés</a:t>
            </a:r>
            <a:endParaRPr lang="en-US" sz="1700" dirty="0">
              <a:latin typeface="Calibri"/>
              <a:ea typeface="Calibri"/>
              <a:cs typeface="Calibri"/>
            </a:endParaRPr>
          </a:p>
          <a:p>
            <a:pPr>
              <a:lnSpc>
                <a:spcPct val="100000"/>
              </a:lnSpc>
              <a:spcBef>
                <a:spcPts val="0"/>
              </a:spcBef>
              <a:spcAft>
                <a:spcPts val="900"/>
              </a:spcAft>
              <a:buFont typeface="Arial"/>
              <a:buChar char="•"/>
            </a:pPr>
            <a:r>
              <a:rPr lang="es-ES" sz="1700" dirty="0">
                <a:solidFill>
                  <a:srgbClr val="FFFF00"/>
                </a:solidFill>
                <a:latin typeface="Calibri"/>
                <a:ea typeface="Calibri"/>
                <a:cs typeface="Calibri"/>
              </a:rPr>
              <a:t>Padres/Familias: Conéctese con el equipo de apoyo de su escuela (administradores de casos y consejeros del IEP) si están interesados en los programas WANIC.</a:t>
            </a:r>
            <a:endParaRPr lang="en-US" sz="1700" dirty="0">
              <a:latin typeface="Calibri" panose="020F0502020204030204" pitchFamily="34" charset="0"/>
              <a:ea typeface="Calibri"/>
              <a:cs typeface="Calibri" panose="020F0502020204030204" pitchFamily="34" charset="0"/>
            </a:endParaRPr>
          </a:p>
          <a:p>
            <a:pPr marL="342900" lvl="1" indent="0">
              <a:lnSpc>
                <a:spcPct val="100000"/>
              </a:lnSpc>
              <a:spcBef>
                <a:spcPts val="0"/>
              </a:spcBef>
              <a:spcAft>
                <a:spcPts val="900"/>
              </a:spcAft>
              <a:buNone/>
            </a:pPr>
            <a:endParaRPr lang="en-US" sz="1800" dirty="0">
              <a:latin typeface="Calibri" panose="020F0502020204030204" pitchFamily="34" charset="0"/>
              <a:ea typeface="Calibri" panose="020F0502020204030204" pitchFamily="34" charset="0"/>
              <a:cs typeface="Calibri" panose="020F0502020204030204" pitchFamily="34" charset="0"/>
            </a:endParaRPr>
          </a:p>
          <a:p>
            <a:pPr marL="342900" lvl="1" indent="0">
              <a:lnSpc>
                <a:spcPct val="100000"/>
              </a:lnSpc>
              <a:spcBef>
                <a:spcPts val="0"/>
              </a:spcBef>
              <a:spcAft>
                <a:spcPts val="900"/>
              </a:spcAft>
              <a:buNone/>
            </a:pPr>
            <a:endParaRPr lang="en-US" dirty="0">
              <a:latin typeface="Calibri" panose="020F0502020204030204" pitchFamily="34" charset="0"/>
              <a:ea typeface="Calibri" panose="020F0502020204030204" pitchFamily="34" charset="0"/>
              <a:cs typeface="Calibri" panose="020F0502020204030204" pitchFamily="34" charset="0"/>
            </a:endParaRPr>
          </a:p>
          <a:p>
            <a:pPr marL="0" indent="0">
              <a:lnSpc>
                <a:spcPct val="100000"/>
              </a:lnSpc>
              <a:spcBef>
                <a:spcPts val="0"/>
              </a:spcBef>
              <a:spcAft>
                <a:spcPts val="900"/>
              </a:spcAft>
              <a:buNone/>
            </a:pPr>
            <a:endParaRPr lang="en-US" dirty="0">
              <a:latin typeface="Calibri" panose="020F0502020204030204" pitchFamily="34" charset="0"/>
              <a:ea typeface="Calibri" panose="020F0502020204030204" pitchFamily="34" charset="0"/>
              <a:cs typeface="Calibri" panose="020F0502020204030204" pitchFamily="34" charset="0"/>
            </a:endParaRPr>
          </a:p>
        </p:txBody>
      </p:sp>
      <p:sp>
        <p:nvSpPr>
          <p:cNvPr id="6" name="Title 5">
            <a:extLst>
              <a:ext uri="{FF2B5EF4-FFF2-40B4-BE49-F238E27FC236}">
                <a16:creationId xmlns:a16="http://schemas.microsoft.com/office/drawing/2014/main" id="{325C7D1A-E376-4C42-9993-D3B16ADA0B5C}"/>
              </a:ext>
            </a:extLst>
          </p:cNvPr>
          <p:cNvSpPr>
            <a:spLocks noGrp="1"/>
          </p:cNvSpPr>
          <p:nvPr>
            <p:ph type="title"/>
          </p:nvPr>
        </p:nvSpPr>
        <p:spPr>
          <a:xfrm>
            <a:off x="311676" y="195264"/>
            <a:ext cx="8640365" cy="569118"/>
          </a:xfrm>
        </p:spPr>
        <p:txBody>
          <a:bodyPr>
            <a:normAutofit fontScale="90000"/>
          </a:bodyPr>
          <a:lstStyle/>
          <a:p>
            <a:r>
              <a:rPr lang="es-ES" sz="3600" dirty="0"/>
              <a:t>Servicios de soporte en WANIC</a:t>
            </a:r>
            <a:endParaRPr lang="en-US" sz="3600" dirty="0"/>
          </a:p>
        </p:txBody>
      </p:sp>
    </p:spTree>
    <p:extLst>
      <p:ext uri="{BB962C8B-B14F-4D97-AF65-F5344CB8AC3E}">
        <p14:creationId xmlns:p14="http://schemas.microsoft.com/office/powerpoint/2010/main" val="25604604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8B64264-A4DE-4BC6-830F-A0743AA5CC1E}"/>
              </a:ext>
            </a:extLst>
          </p:cNvPr>
          <p:cNvSpPr/>
          <p:nvPr/>
        </p:nvSpPr>
        <p:spPr>
          <a:xfrm>
            <a:off x="4730697" y="0"/>
            <a:ext cx="4293394" cy="4951301"/>
          </a:xfrm>
          <a:prstGeom prst="rect">
            <a:avLst/>
          </a:prstGeom>
          <a:solidFill>
            <a:srgbClr val="55BA47"/>
          </a:solid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endParaRPr kumimoji="0" lang="en-US" sz="1350" b="0" i="0" u="none" strike="noStrike" kern="1200" cap="none" spc="0" normalizeH="0" baseline="0" noProof="0">
              <a:ln>
                <a:noFill/>
              </a:ln>
              <a:solidFill>
                <a:prstClr val="white"/>
              </a:solidFill>
              <a:effectLst/>
              <a:uLnTx/>
              <a:uFillTx/>
              <a:latin typeface="Calibri Light"/>
              <a:ea typeface="+mn-ea"/>
              <a:cs typeface="+mn-cs"/>
              <a:sym typeface="Arial"/>
            </a:endParaRPr>
          </a:p>
        </p:txBody>
      </p:sp>
      <p:sp>
        <p:nvSpPr>
          <p:cNvPr id="6" name="Title 5">
            <a:extLst>
              <a:ext uri="{FF2B5EF4-FFF2-40B4-BE49-F238E27FC236}">
                <a16:creationId xmlns:a16="http://schemas.microsoft.com/office/drawing/2014/main" id="{325C7D1A-E376-4C42-9993-D3B16ADA0B5C}"/>
              </a:ext>
            </a:extLst>
          </p:cNvPr>
          <p:cNvSpPr>
            <a:spLocks noGrp="1"/>
          </p:cNvSpPr>
          <p:nvPr>
            <p:ph type="title"/>
          </p:nvPr>
        </p:nvSpPr>
        <p:spPr>
          <a:xfrm>
            <a:off x="251817" y="281366"/>
            <a:ext cx="8640365" cy="569118"/>
          </a:xfrm>
        </p:spPr>
        <p:txBody>
          <a:bodyPr>
            <a:normAutofit fontScale="90000"/>
          </a:bodyPr>
          <a:lstStyle/>
          <a:p>
            <a:r>
              <a:rPr lang="es-ES" sz="3600" dirty="0"/>
              <a:t>Crédito Dual- Escuela </a:t>
            </a:r>
            <a:br>
              <a:rPr lang="es-ES" sz="3600" dirty="0"/>
            </a:br>
            <a:r>
              <a:rPr lang="es-ES" sz="3600" dirty="0"/>
              <a:t>preparatoria y </a:t>
            </a:r>
            <a:r>
              <a:rPr lang="es-ES" sz="3600" dirty="0" err="1"/>
              <a:t>college</a:t>
            </a:r>
            <a:endParaRPr lang="en-US" sz="3600" dirty="0"/>
          </a:p>
        </p:txBody>
      </p:sp>
      <p:sp>
        <p:nvSpPr>
          <p:cNvPr id="3" name="Content Placeholder 2">
            <a:extLst>
              <a:ext uri="{FF2B5EF4-FFF2-40B4-BE49-F238E27FC236}">
                <a16:creationId xmlns:a16="http://schemas.microsoft.com/office/drawing/2014/main" id="{C51F0069-EA14-4F3C-926D-25CD6E398D28}"/>
              </a:ext>
            </a:extLst>
          </p:cNvPr>
          <p:cNvSpPr>
            <a:spLocks noGrp="1"/>
          </p:cNvSpPr>
          <p:nvPr>
            <p:ph idx="1"/>
          </p:nvPr>
        </p:nvSpPr>
        <p:spPr>
          <a:xfrm>
            <a:off x="4864706" y="192199"/>
            <a:ext cx="4045149" cy="4756038"/>
          </a:xfrm>
        </p:spPr>
        <p:txBody>
          <a:bodyPr>
            <a:normAutofit fontScale="85000" lnSpcReduction="10000"/>
          </a:bodyPr>
          <a:lstStyle/>
          <a:p>
            <a:r>
              <a:rPr lang="es-ES" sz="2000" dirty="0">
                <a:latin typeface="Calibri" panose="020F0502020204030204" pitchFamily="34" charset="0"/>
                <a:cs typeface="Calibri" panose="020F0502020204030204" pitchFamily="34" charset="0"/>
              </a:rPr>
              <a:t>Los estudiantes pueden obtener créditos universitarios además de créditos de la escuela preparatoria/High School.
Crédito universitario principalmente a través de Bellevue College o </a:t>
            </a:r>
            <a:r>
              <a:rPr lang="es-ES" sz="2000" dirty="0" err="1">
                <a:latin typeface="Calibri" panose="020F0502020204030204" pitchFamily="34" charset="0"/>
                <a:cs typeface="Calibri" panose="020F0502020204030204" pitchFamily="34" charset="0"/>
              </a:rPr>
              <a:t>LWTech</a:t>
            </a:r>
            <a:r>
              <a:rPr lang="es-ES" sz="2000" dirty="0">
                <a:latin typeface="Calibri" panose="020F0502020204030204" pitchFamily="34" charset="0"/>
                <a:cs typeface="Calibri" panose="020F0502020204030204" pitchFamily="34" charset="0"/>
              </a:rPr>
              <a:t> 
Debe solicitar créditos universitarios y pagar la cuota antes de la fecha límite de fin de año 
Debe obtener una calificación B o superior
PNWCC proporciona el expediente académico de la universidad
Los estudiantes de WANIC/</a:t>
            </a:r>
            <a:r>
              <a:rPr lang="es-ES" sz="2000" dirty="0" err="1">
                <a:latin typeface="Calibri" panose="020F0502020204030204" pitchFamily="34" charset="0"/>
                <a:cs typeface="Calibri" panose="020F0502020204030204" pitchFamily="34" charset="0"/>
              </a:rPr>
              <a:t>DigiPen</a:t>
            </a:r>
            <a:r>
              <a:rPr lang="es-ES" sz="2000" dirty="0">
                <a:latin typeface="Calibri" panose="020F0502020204030204" pitchFamily="34" charset="0"/>
                <a:cs typeface="Calibri" panose="020F0502020204030204" pitchFamily="34" charset="0"/>
              </a:rPr>
              <a:t> tienen la oportunidad de obtener créditos para el Instituto de Tecnología </a:t>
            </a:r>
            <a:r>
              <a:rPr lang="es-ES" sz="2000" dirty="0" err="1">
                <a:latin typeface="Calibri" panose="020F0502020204030204" pitchFamily="34" charset="0"/>
                <a:cs typeface="Calibri" panose="020F0502020204030204" pitchFamily="34" charset="0"/>
              </a:rPr>
              <a:t>DigiPen</a:t>
            </a:r>
            <a:r>
              <a:rPr lang="es-ES" sz="2000" dirty="0">
                <a:latin typeface="Calibri" panose="020F0502020204030204" pitchFamily="34" charset="0"/>
                <a:cs typeface="Calibri" panose="020F0502020204030204" pitchFamily="34" charset="0"/>
              </a:rPr>
              <a:t>
</a:t>
            </a:r>
            <a:r>
              <a:rPr lang="es-ES" sz="2000" dirty="0" err="1">
                <a:latin typeface="Calibri" panose="020F0502020204030204" pitchFamily="34" charset="0"/>
                <a:cs typeface="Calibri" panose="020F0502020204030204" pitchFamily="34" charset="0"/>
              </a:rPr>
              <a:t>DigiPen</a:t>
            </a:r>
            <a:r>
              <a:rPr lang="es-ES" sz="2000" dirty="0">
                <a:latin typeface="Calibri" panose="020F0502020204030204" pitchFamily="34" charset="0"/>
                <a:cs typeface="Calibri" panose="020F0502020204030204" pitchFamily="34" charset="0"/>
              </a:rPr>
              <a:t>: El estudiante y el padre/tutor deben declarar la intención de obtener crédito al comienzo del año</a:t>
            </a:r>
            <a:endParaRPr lang="en-US" sz="1900" dirty="0">
              <a:latin typeface="Calibri" panose="020F0502020204030204" pitchFamily="34" charset="0"/>
              <a:cs typeface="Calibri" panose="020F0502020204030204" pitchFamily="34" charset="0"/>
            </a:endParaRPr>
          </a:p>
        </p:txBody>
      </p:sp>
      <p:sp>
        <p:nvSpPr>
          <p:cNvPr id="11" name="Content Placeholder 2">
            <a:extLst>
              <a:ext uri="{FF2B5EF4-FFF2-40B4-BE49-F238E27FC236}">
                <a16:creationId xmlns:a16="http://schemas.microsoft.com/office/drawing/2014/main" id="{63094CFE-8FD8-43EE-8F26-7A4321389531}"/>
              </a:ext>
            </a:extLst>
          </p:cNvPr>
          <p:cNvSpPr txBox="1">
            <a:spLocks/>
          </p:cNvSpPr>
          <p:nvPr/>
        </p:nvSpPr>
        <p:spPr>
          <a:xfrm>
            <a:off x="4730697" y="1558355"/>
            <a:ext cx="4328741" cy="2806815"/>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500"/>
              </a:spcBef>
              <a:buFont typeface="Arial" panose="020B0604020202020204" pitchFamily="34" charset="0"/>
              <a:buChar char="•"/>
              <a:defRPr sz="2400" kern="1200">
                <a:solidFill>
                  <a:schemeClr val="bg1"/>
                </a:solidFill>
                <a:latin typeface="+mn-lt"/>
                <a:ea typeface="+mn-ea"/>
                <a:cs typeface="+mn-cs"/>
              </a:defRPr>
            </a:lvl1pPr>
            <a:lvl2pPr marL="685800" indent="-228600" algn="l" defTabSz="914400" rtl="0" eaLnBrk="1" latinLnBrk="0" hangingPunct="1">
              <a:lnSpc>
                <a:spcPct val="90000"/>
              </a:lnSpc>
              <a:spcBef>
                <a:spcPts val="1500"/>
              </a:spcBef>
              <a:buFont typeface="Arial" panose="020B0604020202020204" pitchFamily="34" charset="0"/>
              <a:buChar char="•"/>
              <a:defRPr sz="2200" kern="1200">
                <a:solidFill>
                  <a:schemeClr val="bg1"/>
                </a:solidFill>
                <a:latin typeface="+mn-lt"/>
                <a:ea typeface="+mn-ea"/>
                <a:cs typeface="+mn-cs"/>
              </a:defRPr>
            </a:lvl2pPr>
            <a:lvl3pPr marL="1143000" indent="-228600" algn="l" defTabSz="914400" rtl="0" eaLnBrk="1" latinLnBrk="0" hangingPunct="1">
              <a:lnSpc>
                <a:spcPct val="90000"/>
              </a:lnSpc>
              <a:spcBef>
                <a:spcPts val="1500"/>
              </a:spcBef>
              <a:buFont typeface="Arial" panose="020B0604020202020204" pitchFamily="34" charset="0"/>
              <a:buChar char="•"/>
              <a:defRPr sz="1800" kern="1200">
                <a:solidFill>
                  <a:schemeClr val="bg1"/>
                </a:solidFill>
                <a:latin typeface="+mn-lt"/>
                <a:ea typeface="+mn-ea"/>
                <a:cs typeface="+mn-cs"/>
              </a:defRPr>
            </a:lvl3pPr>
            <a:lvl4pPr marL="1600200" indent="-228600" algn="l" defTabSz="914400" rtl="0" eaLnBrk="1" latinLnBrk="0" hangingPunct="1">
              <a:lnSpc>
                <a:spcPct val="90000"/>
              </a:lnSpc>
              <a:spcBef>
                <a:spcPts val="1500"/>
              </a:spcBef>
              <a:buFont typeface="Arial" panose="020B0604020202020204" pitchFamily="34" charset="0"/>
              <a:buChar char="•"/>
              <a:defRPr sz="1600" kern="1200">
                <a:solidFill>
                  <a:schemeClr val="bg1"/>
                </a:solidFill>
                <a:latin typeface="+mn-lt"/>
                <a:ea typeface="+mn-ea"/>
                <a:cs typeface="+mn-cs"/>
              </a:defRPr>
            </a:lvl4pPr>
            <a:lvl5pPr marL="2057400" indent="-228600" algn="l" defTabSz="914400" rtl="0" eaLnBrk="1" latinLnBrk="0" hangingPunct="1">
              <a:lnSpc>
                <a:spcPct val="90000"/>
              </a:lnSpc>
              <a:spcBef>
                <a:spcPts val="1500"/>
              </a:spcBef>
              <a:buFont typeface="Arial" panose="020B0604020202020204" pitchFamily="34" charset="0"/>
              <a:buChar char="•"/>
              <a:defRPr sz="16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450" marR="0" lvl="0" indent="-171450" algn="l" defTabSz="685800" rtl="0" eaLnBrk="1" fontAlgn="auto" latinLnBrk="0" hangingPunct="1">
              <a:lnSpc>
                <a:spcPct val="90000"/>
              </a:lnSpc>
              <a:spcBef>
                <a:spcPts val="1125"/>
              </a:spcBef>
              <a:spcAft>
                <a:spcPts val="0"/>
              </a:spcAft>
              <a:buClrTx/>
              <a:buSzTx/>
              <a:buFont typeface="Arial" panose="020B0604020202020204" pitchFamily="34" charset="0"/>
              <a:buChar char="•"/>
              <a:tabLst/>
              <a:defRPr/>
            </a:pPr>
            <a:endParaRPr kumimoji="0" 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sym typeface="Arial"/>
            </a:endParaRPr>
          </a:p>
          <a:p>
            <a:pPr marL="171450" marR="0" lvl="0" indent="-171450" algn="l" defTabSz="685800" rtl="0" eaLnBrk="1" fontAlgn="auto" latinLnBrk="0" hangingPunct="1">
              <a:lnSpc>
                <a:spcPct val="90000"/>
              </a:lnSpc>
              <a:spcBef>
                <a:spcPts val="1125"/>
              </a:spcBef>
              <a:spcAft>
                <a:spcPts val="0"/>
              </a:spcAft>
              <a:buClrTx/>
              <a:buSzTx/>
              <a:buFont typeface="Arial" panose="020B0604020202020204" pitchFamily="34" charset="0"/>
              <a:buChar char="•"/>
              <a:tabLst/>
              <a:defRPr/>
            </a:pPr>
            <a:endParaRPr kumimoji="0" 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sym typeface="Arial"/>
            </a:endParaRPr>
          </a:p>
        </p:txBody>
      </p:sp>
      <p:pic>
        <p:nvPicPr>
          <p:cNvPr id="2" name="Picture 1">
            <a:extLst>
              <a:ext uri="{FF2B5EF4-FFF2-40B4-BE49-F238E27FC236}">
                <a16:creationId xmlns:a16="http://schemas.microsoft.com/office/drawing/2014/main" id="{013C2564-48CA-44E2-9B5A-CF72242030D6}"/>
              </a:ext>
            </a:extLst>
          </p:cNvPr>
          <p:cNvPicPr>
            <a:picLocks noChangeAspect="1"/>
          </p:cNvPicPr>
          <p:nvPr/>
        </p:nvPicPr>
        <p:blipFill>
          <a:blip r:embed="rId3"/>
          <a:stretch>
            <a:fillRect/>
          </a:stretch>
        </p:blipFill>
        <p:spPr>
          <a:xfrm>
            <a:off x="1261244" y="1908879"/>
            <a:ext cx="2705626" cy="976341"/>
          </a:xfrm>
          <a:prstGeom prst="rect">
            <a:avLst/>
          </a:prstGeom>
          <a:ln>
            <a:solidFill>
              <a:schemeClr val="tx1"/>
            </a:solidFill>
          </a:ln>
        </p:spPr>
      </p:pic>
      <p:pic>
        <p:nvPicPr>
          <p:cNvPr id="8" name="Picture 7" descr="A picture containing text, clipart&#10;&#10;Description automatically generated">
            <a:extLst>
              <a:ext uri="{FF2B5EF4-FFF2-40B4-BE49-F238E27FC236}">
                <a16:creationId xmlns:a16="http://schemas.microsoft.com/office/drawing/2014/main" id="{0DFD53FB-5567-4811-B2EE-2CF8E326E7FF}"/>
              </a:ext>
            </a:extLst>
          </p:cNvPr>
          <p:cNvPicPr>
            <a:picLocks noChangeAspect="1"/>
          </p:cNvPicPr>
          <p:nvPr/>
        </p:nvPicPr>
        <p:blipFill>
          <a:blip r:embed="rId4"/>
          <a:stretch>
            <a:fillRect/>
          </a:stretch>
        </p:blipFill>
        <p:spPr>
          <a:xfrm>
            <a:off x="1319520" y="3028980"/>
            <a:ext cx="2481435" cy="596726"/>
          </a:xfrm>
          <a:prstGeom prst="rect">
            <a:avLst/>
          </a:prstGeom>
        </p:spPr>
      </p:pic>
    </p:spTree>
    <p:extLst>
      <p:ext uri="{BB962C8B-B14F-4D97-AF65-F5344CB8AC3E}">
        <p14:creationId xmlns:p14="http://schemas.microsoft.com/office/powerpoint/2010/main" val="8569223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3889071" y="373545"/>
            <a:ext cx="4602995" cy="879522"/>
          </a:xfrm>
          <a:solidFill>
            <a:srgbClr val="55BA47"/>
          </a:solidFill>
        </p:spPr>
        <p:txBody>
          <a:bodyPr>
            <a:normAutofit fontScale="90000"/>
          </a:bodyPr>
          <a:lstStyle/>
          <a:p>
            <a:r>
              <a:rPr lang="en-US" sz="3300" dirty="0" err="1">
                <a:ln>
                  <a:solidFill>
                    <a:schemeClr val="tx1"/>
                  </a:solidFill>
                </a:ln>
              </a:rPr>
              <a:t>Programas</a:t>
            </a:r>
            <a:r>
              <a:rPr lang="en-US" sz="3300" dirty="0">
                <a:ln>
                  <a:solidFill>
                    <a:schemeClr val="tx1"/>
                  </a:solidFill>
                </a:ln>
              </a:rPr>
              <a:t> del Centro de </a:t>
            </a:r>
            <a:r>
              <a:rPr lang="en-US" sz="3300" dirty="0" err="1">
                <a:ln>
                  <a:solidFill>
                    <a:schemeClr val="tx1"/>
                  </a:solidFill>
                </a:ln>
              </a:rPr>
              <a:t>Habilidades</a:t>
            </a:r>
            <a:endParaRPr lang="en-US" sz="3300" dirty="0">
              <a:ln>
                <a:solidFill>
                  <a:schemeClr val="tx1"/>
                </a:solidFill>
              </a:ln>
            </a:endParaRPr>
          </a:p>
        </p:txBody>
      </p:sp>
      <p:sp>
        <p:nvSpPr>
          <p:cNvPr id="2" name="Content Placeholder 1"/>
          <p:cNvSpPr>
            <a:spLocks noGrp="1"/>
          </p:cNvSpPr>
          <p:nvPr>
            <p:ph type="subTitle" idx="1"/>
          </p:nvPr>
        </p:nvSpPr>
        <p:spPr>
          <a:xfrm>
            <a:off x="114300" y="3130567"/>
            <a:ext cx="4652612" cy="921961"/>
          </a:xfrm>
        </p:spPr>
        <p:txBody>
          <a:bodyPr>
            <a:noAutofit/>
          </a:bodyPr>
          <a:lstStyle/>
          <a:p>
            <a:pPr algn="ctr"/>
            <a:r>
              <a:rPr lang="en-US" sz="2400">
                <a:latin typeface="Calibri" panose="020F0502020204030204" pitchFamily="34" charset="0"/>
                <a:cs typeface="Calibri" panose="020F0502020204030204" pitchFamily="34" charset="0"/>
              </a:rPr>
              <a:t>The following slides list the WANIC programs offered next year</a:t>
            </a:r>
          </a:p>
        </p:txBody>
      </p:sp>
      <p:sp>
        <p:nvSpPr>
          <p:cNvPr id="4" name="TextBox 3"/>
          <p:cNvSpPr txBox="1"/>
          <p:nvPr/>
        </p:nvSpPr>
        <p:spPr>
          <a:xfrm>
            <a:off x="338667" y="4187961"/>
            <a:ext cx="8153399" cy="707886"/>
          </a:xfrm>
          <a:prstGeom prst="rect">
            <a:avLst/>
          </a:prstGeom>
          <a:solidFill>
            <a:srgbClr val="55BA47"/>
          </a:solidFill>
        </p:spPr>
        <p:txBody>
          <a:bodyPr wrap="square" rtlCol="0">
            <a:spAutoFit/>
          </a:bodyPr>
          <a:lstStyle/>
          <a:p>
            <a:pPr algn="ctr" defTabSz="685800">
              <a:buClrTx/>
            </a:pPr>
            <a:r>
              <a:rPr lang="es-ES" sz="2000" kern="1200" dirty="0">
                <a:solidFill>
                  <a:srgbClr val="2C85AE">
                    <a:lumMod val="50000"/>
                  </a:srgbClr>
                </a:solidFill>
                <a:latin typeface="Calibri" panose="020F0502020204030204" pitchFamily="34" charset="0"/>
                <a:ea typeface="+mn-ea"/>
                <a:cs typeface="Calibri" panose="020F0502020204030204" pitchFamily="34" charset="0"/>
              </a:rPr>
              <a:t>Para obtener una lista completa y descripciones de los programas WANIC 
ofrecida para 2023-24, visite nuestro sitio web: wanic.org</a:t>
            </a:r>
            <a:endParaRPr lang="en-US" sz="2000" kern="1200" dirty="0">
              <a:solidFill>
                <a:srgbClr val="32363F"/>
              </a:solidFill>
              <a:latin typeface="Calibri" panose="020F0502020204030204" pitchFamily="34" charset="0"/>
              <a:ea typeface="+mn-ea"/>
              <a:cs typeface="Calibri" panose="020F0502020204030204" pitchFamily="34" charset="0"/>
            </a:endParaRPr>
          </a:p>
        </p:txBody>
      </p:sp>
      <p:grpSp>
        <p:nvGrpSpPr>
          <p:cNvPr id="7" name="Group 6">
            <a:extLst>
              <a:ext uri="{FF2B5EF4-FFF2-40B4-BE49-F238E27FC236}">
                <a16:creationId xmlns:a16="http://schemas.microsoft.com/office/drawing/2014/main" id="{4679EC9C-2D67-4966-B4AF-A4F12BC97638}"/>
              </a:ext>
            </a:extLst>
          </p:cNvPr>
          <p:cNvGrpSpPr>
            <a:grpSpLocks noChangeAspect="1"/>
          </p:cNvGrpSpPr>
          <p:nvPr/>
        </p:nvGrpSpPr>
        <p:grpSpPr>
          <a:xfrm>
            <a:off x="1388540" y="1187509"/>
            <a:ext cx="6377940" cy="1807625"/>
            <a:chOff x="1931065" y="3824544"/>
            <a:chExt cx="9720723" cy="2755033"/>
          </a:xfrm>
        </p:grpSpPr>
        <p:pic>
          <p:nvPicPr>
            <p:cNvPr id="8" name="Picture 7">
              <a:extLst>
                <a:ext uri="{FF2B5EF4-FFF2-40B4-BE49-F238E27FC236}">
                  <a16:creationId xmlns:a16="http://schemas.microsoft.com/office/drawing/2014/main" id="{0221306D-8765-458F-BB50-733E7B973564}"/>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10706" b="4384"/>
            <a:stretch/>
          </p:blipFill>
          <p:spPr>
            <a:xfrm rot="5400000">
              <a:off x="4232758" y="3997138"/>
              <a:ext cx="1484794" cy="1153402"/>
            </a:xfrm>
            <a:prstGeom prst="hexagon">
              <a:avLst/>
            </a:prstGeom>
            <a:ln w="19050">
              <a:solidFill>
                <a:schemeClr val="tx1"/>
              </a:solidFill>
            </a:ln>
          </p:spPr>
        </p:pic>
        <p:pic>
          <p:nvPicPr>
            <p:cNvPr id="10" name="Picture 9">
              <a:extLst>
                <a:ext uri="{FF2B5EF4-FFF2-40B4-BE49-F238E27FC236}">
                  <a16:creationId xmlns:a16="http://schemas.microsoft.com/office/drawing/2014/main" id="{932ACBF0-B68E-4485-9EEF-72C50DAA66CF}"/>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7311" b="7634"/>
            <a:stretch/>
          </p:blipFill>
          <p:spPr>
            <a:xfrm rot="5400000">
              <a:off x="10332688" y="3997136"/>
              <a:ext cx="1484797" cy="1153402"/>
            </a:xfrm>
            <a:prstGeom prst="hexagon">
              <a:avLst/>
            </a:prstGeom>
            <a:ln w="19050">
              <a:solidFill>
                <a:schemeClr val="tx1"/>
              </a:solidFill>
            </a:ln>
          </p:spPr>
        </p:pic>
        <p:pic>
          <p:nvPicPr>
            <p:cNvPr id="11" name="Picture 10">
              <a:extLst>
                <a:ext uri="{FF2B5EF4-FFF2-40B4-BE49-F238E27FC236}">
                  <a16:creationId xmlns:a16="http://schemas.microsoft.com/office/drawing/2014/main" id="{7C243765-203F-4661-8541-2AA1EFBA75BA}"/>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t="14391"/>
            <a:stretch/>
          </p:blipFill>
          <p:spPr>
            <a:xfrm rot="5400000">
              <a:off x="9115652" y="3997136"/>
              <a:ext cx="1484797" cy="1153402"/>
            </a:xfrm>
            <a:prstGeom prst="hexagon">
              <a:avLst/>
            </a:prstGeom>
            <a:ln w="19050">
              <a:solidFill>
                <a:schemeClr val="tx1"/>
              </a:solidFill>
            </a:ln>
          </p:spPr>
        </p:pic>
        <p:pic>
          <p:nvPicPr>
            <p:cNvPr id="12" name="Picture 11">
              <a:extLst>
                <a:ext uri="{FF2B5EF4-FFF2-40B4-BE49-F238E27FC236}">
                  <a16:creationId xmlns:a16="http://schemas.microsoft.com/office/drawing/2014/main" id="{55705506-1893-47A3-8A68-8E4D18DC5209}"/>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t="11324" b="5286"/>
            <a:stretch/>
          </p:blipFill>
          <p:spPr>
            <a:xfrm rot="5400000">
              <a:off x="7898616" y="3997138"/>
              <a:ext cx="1484796" cy="1153402"/>
            </a:xfrm>
            <a:prstGeom prst="hexagon">
              <a:avLst/>
            </a:prstGeom>
            <a:ln w="19050">
              <a:solidFill>
                <a:schemeClr val="tx1"/>
              </a:solidFill>
            </a:ln>
          </p:spPr>
        </p:pic>
        <p:pic>
          <p:nvPicPr>
            <p:cNvPr id="13" name="Picture 12">
              <a:extLst>
                <a:ext uri="{FF2B5EF4-FFF2-40B4-BE49-F238E27FC236}">
                  <a16:creationId xmlns:a16="http://schemas.microsoft.com/office/drawing/2014/main" id="{3E6943E7-1573-4463-A352-B7144ED68ADF}"/>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t="13321"/>
            <a:stretch/>
          </p:blipFill>
          <p:spPr>
            <a:xfrm rot="5400000">
              <a:off x="6674205" y="3997136"/>
              <a:ext cx="1484796" cy="1153402"/>
            </a:xfrm>
            <a:prstGeom prst="hexagon">
              <a:avLst/>
            </a:prstGeom>
            <a:ln w="19050">
              <a:solidFill>
                <a:schemeClr val="tx1"/>
              </a:solidFill>
            </a:ln>
          </p:spPr>
        </p:pic>
        <p:pic>
          <p:nvPicPr>
            <p:cNvPr id="14" name="Picture 13">
              <a:extLst>
                <a:ext uri="{FF2B5EF4-FFF2-40B4-BE49-F238E27FC236}">
                  <a16:creationId xmlns:a16="http://schemas.microsoft.com/office/drawing/2014/main" id="{62A511D8-DBBD-4D00-9885-BCBD9C436216}"/>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b="12727"/>
            <a:stretch/>
          </p:blipFill>
          <p:spPr>
            <a:xfrm rot="16200000">
              <a:off x="5449794" y="3997137"/>
              <a:ext cx="1484795" cy="1153402"/>
            </a:xfrm>
            <a:prstGeom prst="hexagon">
              <a:avLst/>
            </a:prstGeom>
            <a:ln w="19050">
              <a:solidFill>
                <a:schemeClr val="tx1"/>
              </a:solidFill>
            </a:ln>
          </p:spPr>
        </p:pic>
        <p:pic>
          <p:nvPicPr>
            <p:cNvPr id="15" name="Picture 14">
              <a:extLst>
                <a:ext uri="{FF2B5EF4-FFF2-40B4-BE49-F238E27FC236}">
                  <a16:creationId xmlns:a16="http://schemas.microsoft.com/office/drawing/2014/main" id="{E9B984CE-84D7-4260-8435-034D63DB5568}"/>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rot="5400000">
              <a:off x="3615491" y="5248941"/>
              <a:ext cx="1498586" cy="1162684"/>
            </a:xfrm>
            <a:prstGeom prst="hexagon">
              <a:avLst/>
            </a:prstGeom>
            <a:ln w="19050">
              <a:solidFill>
                <a:schemeClr val="tx1"/>
              </a:solidFill>
            </a:ln>
          </p:spPr>
        </p:pic>
        <p:pic>
          <p:nvPicPr>
            <p:cNvPr id="16" name="Picture 15">
              <a:extLst>
                <a:ext uri="{FF2B5EF4-FFF2-40B4-BE49-F238E27FC236}">
                  <a16:creationId xmlns:a16="http://schemas.microsoft.com/office/drawing/2014/main" id="{42ED5A7D-DAEB-44F0-A3E6-5EAD4FF79FFC}"/>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rot="5400000">
              <a:off x="8498430" y="5248941"/>
              <a:ext cx="1498586" cy="1162685"/>
            </a:xfrm>
            <a:prstGeom prst="hexagon">
              <a:avLst/>
            </a:prstGeom>
            <a:ln w="19050">
              <a:solidFill>
                <a:schemeClr val="tx1"/>
              </a:solidFill>
            </a:ln>
          </p:spPr>
        </p:pic>
        <p:pic>
          <p:nvPicPr>
            <p:cNvPr id="17" name="Picture 16">
              <a:extLst>
                <a:ext uri="{FF2B5EF4-FFF2-40B4-BE49-F238E27FC236}">
                  <a16:creationId xmlns:a16="http://schemas.microsoft.com/office/drawing/2014/main" id="{C323477C-9034-4CA1-99EF-26ED1DEB19B2}"/>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rot="5400000">
              <a:off x="4836535" y="5248940"/>
              <a:ext cx="1498586" cy="1162685"/>
            </a:xfrm>
            <a:prstGeom prst="hexagon">
              <a:avLst/>
            </a:prstGeom>
            <a:ln w="19050">
              <a:solidFill>
                <a:schemeClr val="tx1"/>
              </a:solidFill>
            </a:ln>
          </p:spPr>
        </p:pic>
        <p:pic>
          <p:nvPicPr>
            <p:cNvPr id="18" name="Picture 17">
              <a:extLst>
                <a:ext uri="{FF2B5EF4-FFF2-40B4-BE49-F238E27FC236}">
                  <a16:creationId xmlns:a16="http://schemas.microsoft.com/office/drawing/2014/main" id="{BA178E31-24B9-4841-B0D7-726055AB8B6A}"/>
                </a:ext>
              </a:extLst>
            </p:cNvPr>
            <p:cNvPicPr>
              <a:picLocks noChangeAspect="1"/>
            </p:cNvPicPr>
            <p:nvPr/>
          </p:nvPicPr>
          <p:blipFill rotWithShape="1">
            <a:blip r:embed="rId13" cstate="print">
              <a:extLst>
                <a:ext uri="{28A0092B-C50C-407E-A947-70E740481C1C}">
                  <a14:useLocalDpi xmlns:a14="http://schemas.microsoft.com/office/drawing/2010/main" val="0"/>
                </a:ext>
              </a:extLst>
            </a:blip>
            <a:srcRect t="13190"/>
            <a:stretch/>
          </p:blipFill>
          <p:spPr>
            <a:xfrm rot="5400000">
              <a:off x="7277384" y="5248939"/>
              <a:ext cx="1498586" cy="1162688"/>
            </a:xfrm>
            <a:prstGeom prst="hexagon">
              <a:avLst/>
            </a:prstGeom>
            <a:ln w="19050">
              <a:solidFill>
                <a:schemeClr val="tx1"/>
              </a:solidFill>
            </a:ln>
          </p:spPr>
        </p:pic>
        <p:pic>
          <p:nvPicPr>
            <p:cNvPr id="19" name="Picture 18">
              <a:extLst>
                <a:ext uri="{FF2B5EF4-FFF2-40B4-BE49-F238E27FC236}">
                  <a16:creationId xmlns:a16="http://schemas.microsoft.com/office/drawing/2014/main" id="{B3E7253D-D011-41A1-A5D9-8A57B37D55F1}"/>
                </a:ext>
              </a:extLst>
            </p:cNvPr>
            <p:cNvPicPr>
              <a:picLocks noChangeAspect="1"/>
            </p:cNvPicPr>
            <p:nvPr/>
          </p:nvPicPr>
          <p:blipFill>
            <a:blip r:embed="rId14" cstate="print">
              <a:extLst>
                <a:ext uri="{28A0092B-C50C-407E-A947-70E740481C1C}">
                  <a14:useLocalDpi xmlns:a14="http://schemas.microsoft.com/office/drawing/2010/main" val="0"/>
                </a:ext>
              </a:extLst>
            </a:blip>
            <a:srcRect t="20920" b="20920"/>
            <a:stretch/>
          </p:blipFill>
          <p:spPr>
            <a:xfrm rot="5400000">
              <a:off x="1763114" y="3999389"/>
              <a:ext cx="1498588" cy="1162686"/>
            </a:xfrm>
            <a:prstGeom prst="hexagon">
              <a:avLst/>
            </a:prstGeom>
            <a:ln w="19050">
              <a:solidFill>
                <a:schemeClr val="tx1"/>
              </a:solidFill>
            </a:ln>
          </p:spPr>
        </p:pic>
        <p:pic>
          <p:nvPicPr>
            <p:cNvPr id="20" name="Picture 19">
              <a:extLst>
                <a:ext uri="{FF2B5EF4-FFF2-40B4-BE49-F238E27FC236}">
                  <a16:creationId xmlns:a16="http://schemas.microsoft.com/office/drawing/2014/main" id="{BBF46A6C-B8CB-416C-9016-263A4FBF81DB}"/>
                </a:ext>
              </a:extLst>
            </p:cNvPr>
            <p:cNvPicPr>
              <a:picLocks noChangeAspect="1"/>
            </p:cNvPicPr>
            <p:nvPr/>
          </p:nvPicPr>
          <p:blipFill rotWithShape="1">
            <a:blip r:embed="rId15" cstate="print">
              <a:extLst>
                <a:ext uri="{28A0092B-C50C-407E-A947-70E740481C1C}">
                  <a14:useLocalDpi xmlns:a14="http://schemas.microsoft.com/office/drawing/2010/main" val="0"/>
                </a:ext>
              </a:extLst>
            </a:blip>
            <a:srcRect b="4956"/>
            <a:stretch/>
          </p:blipFill>
          <p:spPr>
            <a:xfrm rot="16200000" flipH="1">
              <a:off x="6056957" y="5249560"/>
              <a:ext cx="1498589" cy="1161445"/>
            </a:xfrm>
            <a:prstGeom prst="hexagon">
              <a:avLst/>
            </a:prstGeom>
            <a:ln w="19050">
              <a:solidFill>
                <a:schemeClr val="tx1"/>
              </a:solidFill>
            </a:ln>
          </p:spPr>
        </p:pic>
        <p:sp>
          <p:nvSpPr>
            <p:cNvPr id="21" name="Hexagon 20">
              <a:extLst>
                <a:ext uri="{FF2B5EF4-FFF2-40B4-BE49-F238E27FC236}">
                  <a16:creationId xmlns:a16="http://schemas.microsoft.com/office/drawing/2014/main" id="{075E72C8-060D-4A17-8BD0-72FCEBCC6B61}"/>
                </a:ext>
              </a:extLst>
            </p:cNvPr>
            <p:cNvSpPr/>
            <p:nvPr/>
          </p:nvSpPr>
          <p:spPr>
            <a:xfrm rot="16200000">
              <a:off x="2989436" y="3992494"/>
              <a:ext cx="1498585" cy="1162685"/>
            </a:xfrm>
            <a:prstGeom prst="hexagon">
              <a:avLst/>
            </a:prstGeom>
            <a:blipFill dpi="0" rotWithShape="1">
              <a:blip r:embed="rId16" cstate="print">
                <a:extLst>
                  <a:ext uri="{28A0092B-C50C-407E-A947-70E740481C1C}">
                    <a14:useLocalDpi xmlns:a14="http://schemas.microsoft.com/office/drawing/2010/main" val="0"/>
                  </a:ext>
                </a:extLst>
              </a:blip>
              <a:srcRect/>
              <a:stretch>
                <a:fillRect/>
              </a:stretch>
            </a:blip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a:solidFill>
                  <a:prstClr val="white"/>
                </a:solidFill>
                <a:latin typeface="Calibri Light"/>
              </a:endParaRPr>
            </a:p>
          </p:txBody>
        </p:sp>
        <p:sp>
          <p:nvSpPr>
            <p:cNvPr id="22" name="Hexagon 21">
              <a:extLst>
                <a:ext uri="{FF2B5EF4-FFF2-40B4-BE49-F238E27FC236}">
                  <a16:creationId xmlns:a16="http://schemas.microsoft.com/office/drawing/2014/main" id="{ECD871B6-B4EF-4527-815E-1E25EAF30453}"/>
                </a:ext>
              </a:extLst>
            </p:cNvPr>
            <p:cNvSpPr/>
            <p:nvPr/>
          </p:nvSpPr>
          <p:spPr>
            <a:xfrm rot="16200000">
              <a:off x="2394448" y="5239412"/>
              <a:ext cx="1498585" cy="1162685"/>
            </a:xfrm>
            <a:prstGeom prst="hexagon">
              <a:avLst/>
            </a:prstGeom>
            <a:blipFill dpi="0" rotWithShape="1">
              <a:blip r:embed="rId17" cstate="print">
                <a:extLst>
                  <a:ext uri="{28A0092B-C50C-407E-A947-70E740481C1C}">
                    <a14:useLocalDpi xmlns:a14="http://schemas.microsoft.com/office/drawing/2010/main" val="0"/>
                  </a:ext>
                </a:extLst>
              </a:blip>
              <a:srcRect/>
              <a:stretch>
                <a:fillRect/>
              </a:stretch>
            </a:blip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a:solidFill>
                  <a:prstClr val="white"/>
                </a:solidFill>
                <a:latin typeface="Calibri Light"/>
              </a:endParaRPr>
            </a:p>
          </p:txBody>
        </p:sp>
        <p:sp>
          <p:nvSpPr>
            <p:cNvPr id="23" name="Hexagon 22">
              <a:extLst>
                <a:ext uri="{FF2B5EF4-FFF2-40B4-BE49-F238E27FC236}">
                  <a16:creationId xmlns:a16="http://schemas.microsoft.com/office/drawing/2014/main" id="{89CC90FE-1FDA-43E4-A0B3-EC8206C1B017}"/>
                </a:ext>
              </a:extLst>
            </p:cNvPr>
            <p:cNvSpPr/>
            <p:nvPr/>
          </p:nvSpPr>
          <p:spPr>
            <a:xfrm rot="16200000">
              <a:off x="9719474" y="5239411"/>
              <a:ext cx="1498585" cy="1162685"/>
            </a:xfrm>
            <a:prstGeom prst="hexagon">
              <a:avLst/>
            </a:prstGeom>
            <a:blipFill dpi="0" rotWithShape="1">
              <a:blip r:embed="rId18" cstate="print">
                <a:extLst>
                  <a:ext uri="{28A0092B-C50C-407E-A947-70E740481C1C}">
                    <a14:useLocalDpi xmlns:a14="http://schemas.microsoft.com/office/drawing/2010/main" val="0"/>
                  </a:ext>
                </a:extLst>
              </a:blip>
              <a:srcRect/>
              <a:stretch>
                <a:fillRect/>
              </a:stretch>
            </a:blip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a:solidFill>
                  <a:prstClr val="white"/>
                </a:solidFill>
                <a:latin typeface="Calibri Light"/>
              </a:endParaRPr>
            </a:p>
          </p:txBody>
        </p:sp>
      </p:grpSp>
    </p:spTree>
    <p:custDataLst>
      <p:tags r:id="rId1"/>
    </p:custDataLst>
    <p:extLst>
      <p:ext uri="{BB962C8B-B14F-4D97-AF65-F5344CB8AC3E}">
        <p14:creationId xmlns:p14="http://schemas.microsoft.com/office/powerpoint/2010/main" val="30564181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1351957" y="2381250"/>
            <a:ext cx="6480274" cy="828675"/>
          </a:xfrm>
        </p:spPr>
        <p:txBody>
          <a:bodyPr>
            <a:noAutofit/>
          </a:bodyPr>
          <a:lstStyle/>
          <a:p>
            <a:r>
              <a:rPr lang="en-US" sz="3000"/>
              <a:t>Aerospace Manufacturing Core Plus</a:t>
            </a:r>
            <a:endParaRPr lang="en-US"/>
          </a:p>
        </p:txBody>
      </p:sp>
      <p:sp>
        <p:nvSpPr>
          <p:cNvPr id="2" name="Content Placeholder 1"/>
          <p:cNvSpPr>
            <a:spLocks noGrp="1"/>
          </p:cNvSpPr>
          <p:nvPr>
            <p:ph type="subTitle" idx="1"/>
          </p:nvPr>
        </p:nvSpPr>
        <p:spPr>
          <a:xfrm>
            <a:off x="278609" y="2964873"/>
            <a:ext cx="8640365" cy="2417348"/>
          </a:xfrm>
        </p:spPr>
        <p:txBody>
          <a:bodyPr vert="horz" lIns="68580" tIns="34290" rIns="68580" bIns="34290" rtlCol="0" anchor="t">
            <a:noAutofit/>
          </a:bodyPr>
          <a:lstStyle/>
          <a:p>
            <a:pPr>
              <a:lnSpc>
                <a:spcPct val="100000"/>
              </a:lnSpc>
              <a:spcBef>
                <a:spcPts val="0"/>
              </a:spcBef>
            </a:pPr>
            <a:r>
              <a:rPr lang="en-US" sz="1800" dirty="0">
                <a:latin typeface="Calibri"/>
                <a:ea typeface="Calibri"/>
                <a:cs typeface="Calibri"/>
              </a:rPr>
              <a:t>Liberty HS</a:t>
            </a:r>
          </a:p>
          <a:p>
            <a:pPr>
              <a:lnSpc>
                <a:spcPct val="100000"/>
              </a:lnSpc>
              <a:spcBef>
                <a:spcPts val="0"/>
              </a:spcBef>
            </a:pPr>
            <a:r>
              <a:rPr lang="es-ES" sz="1800" dirty="0">
                <a:solidFill>
                  <a:srgbClr val="373737"/>
                </a:solidFill>
                <a:latin typeface="Calibri"/>
                <a:ea typeface="Calibri"/>
                <a:cs typeface="Calibri"/>
              </a:rPr>
              <a:t>En este curso práctico, se sumergirá en el mundo de la fabricación y la aviación de alta tecnología, explorando cómo se diseñan, construyen y prueban los aviones y los componentes de vanguardia. Aprenda sobre ciencia de materiales, física aplicada, sistemas eléctricos, hidráulica, fabricación de chapa metálica y mucho más mientras aborda desafíos y proyectos del mundo real.</a:t>
            </a:r>
            <a:endParaRPr lang="en-US" sz="1800" dirty="0">
              <a:latin typeface="Calibri"/>
              <a:ea typeface="Calibri"/>
            </a:endParaRPr>
          </a:p>
        </p:txBody>
      </p:sp>
      <p:grpSp>
        <p:nvGrpSpPr>
          <p:cNvPr id="15" name="Group 14">
            <a:extLst>
              <a:ext uri="{FF2B5EF4-FFF2-40B4-BE49-F238E27FC236}">
                <a16:creationId xmlns:a16="http://schemas.microsoft.com/office/drawing/2014/main" id="{20A90235-2E10-492C-8086-1B685F8BA925}"/>
              </a:ext>
            </a:extLst>
          </p:cNvPr>
          <p:cNvGrpSpPr/>
          <p:nvPr/>
        </p:nvGrpSpPr>
        <p:grpSpPr>
          <a:xfrm>
            <a:off x="1795623" y="1224029"/>
            <a:ext cx="1759528" cy="1220715"/>
            <a:chOff x="822036" y="1651290"/>
            <a:chExt cx="2346037" cy="1627620"/>
          </a:xfrm>
        </p:grpSpPr>
        <p:sp>
          <p:nvSpPr>
            <p:cNvPr id="13" name="Explosion: 14 Points 12">
              <a:extLst>
                <a:ext uri="{FF2B5EF4-FFF2-40B4-BE49-F238E27FC236}">
                  <a16:creationId xmlns:a16="http://schemas.microsoft.com/office/drawing/2014/main" id="{809CFCEA-86A9-44F5-8B43-A122E5DC24E6}"/>
                </a:ext>
              </a:extLst>
            </p:cNvPr>
            <p:cNvSpPr/>
            <p:nvPr/>
          </p:nvSpPr>
          <p:spPr>
            <a:xfrm>
              <a:off x="822036" y="1651290"/>
              <a:ext cx="2346037" cy="1627620"/>
            </a:xfrm>
            <a:prstGeom prst="irregularSeal2">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endParaRPr kumimoji="0" lang="en-US" sz="1350" b="0" i="0" u="none" strike="noStrike" kern="1200" cap="none" spc="0" normalizeH="0" baseline="0" noProof="0">
                <a:ln>
                  <a:noFill/>
                </a:ln>
                <a:solidFill>
                  <a:prstClr val="white"/>
                </a:solidFill>
                <a:effectLst/>
                <a:uLnTx/>
                <a:uFillTx/>
                <a:latin typeface="Calibri Light"/>
                <a:ea typeface="+mn-ea"/>
                <a:cs typeface="+mn-cs"/>
                <a:sym typeface="Arial"/>
              </a:endParaRPr>
            </a:p>
          </p:txBody>
        </p:sp>
        <p:sp>
          <p:nvSpPr>
            <p:cNvPr id="14" name="TextBox 13">
              <a:extLst>
                <a:ext uri="{FF2B5EF4-FFF2-40B4-BE49-F238E27FC236}">
                  <a16:creationId xmlns:a16="http://schemas.microsoft.com/office/drawing/2014/main" id="{24979866-28B3-40AF-8685-A8A6E3D6096E}"/>
                </a:ext>
              </a:extLst>
            </p:cNvPr>
            <p:cNvSpPr txBox="1"/>
            <p:nvPr/>
          </p:nvSpPr>
          <p:spPr>
            <a:xfrm rot="20020207">
              <a:off x="1282317" y="2142490"/>
              <a:ext cx="1240726" cy="615553"/>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 typeface="Arial"/>
                <a:buNone/>
                <a:tabLst/>
                <a:defRPr/>
              </a:pPr>
              <a:r>
                <a:rPr kumimoji="0" lang="en-US" sz="2400" b="1" i="0" u="none" strike="noStrike" kern="1200" cap="none" spc="0" normalizeH="0" baseline="0" noProof="0">
                  <a:ln>
                    <a:solidFill>
                      <a:srgbClr val="32363F"/>
                    </a:solidFill>
                  </a:ln>
                  <a:solidFill>
                    <a:srgbClr val="005F9F"/>
                  </a:solidFill>
                  <a:effectLst/>
                  <a:uLnTx/>
                  <a:uFillTx/>
                  <a:latin typeface="Calibri"/>
                  <a:ea typeface="+mn-ea"/>
                  <a:cs typeface="Arial"/>
                  <a:sym typeface="Arial"/>
                </a:rPr>
                <a:t>New!</a:t>
              </a:r>
            </a:p>
          </p:txBody>
        </p:sp>
      </p:grpSp>
      <p:pic>
        <p:nvPicPr>
          <p:cNvPr id="17" name="Picture 16" descr="A picture containing text, clipart&#10;&#10;Description automatically generated">
            <a:extLst>
              <a:ext uri="{FF2B5EF4-FFF2-40B4-BE49-F238E27FC236}">
                <a16:creationId xmlns:a16="http://schemas.microsoft.com/office/drawing/2014/main" id="{EF6A6F9B-07BE-4AB1-B4E9-BCF56AF8574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8609" y="277736"/>
            <a:ext cx="1711103" cy="411480"/>
          </a:xfrm>
          <a:prstGeom prst="rect">
            <a:avLst/>
          </a:prstGeom>
        </p:spPr>
      </p:pic>
      <p:pic>
        <p:nvPicPr>
          <p:cNvPr id="6" name="Picture Placeholder 5" descr="Flying aircraft, showing contrails against blue sky">
            <a:extLst>
              <a:ext uri="{FF2B5EF4-FFF2-40B4-BE49-F238E27FC236}">
                <a16:creationId xmlns:a16="http://schemas.microsoft.com/office/drawing/2014/main" id="{792D5C36-5349-A7AF-DBAD-A2EC6820257F}"/>
              </a:ext>
            </a:extLst>
          </p:cNvPr>
          <p:cNvPicPr>
            <a:picLocks noGrp="1" noChangeAspect="1"/>
          </p:cNvPicPr>
          <p:nvPr>
            <p:ph type="pic" sz="quarter" idx="10"/>
          </p:nvPr>
        </p:nvPicPr>
        <p:blipFill>
          <a:blip r:embed="rId4"/>
          <a:srcRect l="275" t="53563" r="-365" b="4055"/>
          <a:stretch/>
        </p:blipFill>
        <p:spPr>
          <a:xfrm>
            <a:off x="278609" y="208954"/>
            <a:ext cx="8648107" cy="2365492"/>
          </a:xfrm>
        </p:spPr>
      </p:pic>
      <p:sp>
        <p:nvSpPr>
          <p:cNvPr id="7" name="Oval 6">
            <a:extLst>
              <a:ext uri="{FF2B5EF4-FFF2-40B4-BE49-F238E27FC236}">
                <a16:creationId xmlns:a16="http://schemas.microsoft.com/office/drawing/2014/main" id="{506F6EE7-BFF1-3447-5A84-B8AB11C209C6}"/>
              </a:ext>
            </a:extLst>
          </p:cNvPr>
          <p:cNvSpPr/>
          <p:nvPr/>
        </p:nvSpPr>
        <p:spPr>
          <a:xfrm rot="21141781">
            <a:off x="103015" y="2192871"/>
            <a:ext cx="1868397" cy="482368"/>
          </a:xfrm>
          <a:prstGeom prst="ellips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pPr algn="ctr" defTabSz="685800">
              <a:buClrTx/>
            </a:pPr>
            <a:r>
              <a:rPr lang="en-US" sz="2400" kern="1200">
                <a:solidFill>
                  <a:prstClr val="black"/>
                </a:solidFill>
                <a:latin typeface="Calibri" panose="020F0502020204030204"/>
              </a:rPr>
              <a:t>NEW</a:t>
            </a:r>
          </a:p>
        </p:txBody>
      </p:sp>
      <p:pic>
        <p:nvPicPr>
          <p:cNvPr id="10" name="Picture 9" descr="A person wearing headphones and looking at a person wearing a grey shirt&#10;&#10;AI-generated content may be incorrect.">
            <a:extLst>
              <a:ext uri="{FF2B5EF4-FFF2-40B4-BE49-F238E27FC236}">
                <a16:creationId xmlns:a16="http://schemas.microsoft.com/office/drawing/2014/main" id="{52FCFD37-9BCE-72B9-2FA2-B69A35DEED74}"/>
              </a:ext>
            </a:extLst>
          </p:cNvPr>
          <p:cNvPicPr>
            <a:picLocks noChangeAspect="1"/>
          </p:cNvPicPr>
          <p:nvPr/>
        </p:nvPicPr>
        <p:blipFill>
          <a:blip r:embed="rId5"/>
          <a:stretch>
            <a:fillRect/>
          </a:stretch>
        </p:blipFill>
        <p:spPr>
          <a:xfrm>
            <a:off x="6549983" y="588619"/>
            <a:ext cx="1990725" cy="1247775"/>
          </a:xfrm>
          <a:prstGeom prst="rect">
            <a:avLst/>
          </a:prstGeom>
        </p:spPr>
      </p:pic>
    </p:spTree>
    <p:extLst>
      <p:ext uri="{BB962C8B-B14F-4D97-AF65-F5344CB8AC3E}">
        <p14:creationId xmlns:p14="http://schemas.microsoft.com/office/powerpoint/2010/main" val="2341261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a:extLst>
              <a:ext uri="{FF2B5EF4-FFF2-40B4-BE49-F238E27FC236}">
                <a16:creationId xmlns:a16="http://schemas.microsoft.com/office/drawing/2014/main" id="{B672C63F-702D-416F-B225-BFCF7E7B3D5B}"/>
              </a:ext>
            </a:extLst>
          </p:cNvPr>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t="22643" b="22643"/>
          <a:stretch>
            <a:fillRect/>
          </a:stretch>
        </p:blipFill>
        <p:spPr>
          <a:xfrm>
            <a:off x="224339" y="201667"/>
            <a:ext cx="6092971" cy="2221580"/>
          </a:xfrm>
        </p:spPr>
      </p:pic>
      <p:sp>
        <p:nvSpPr>
          <p:cNvPr id="3" name="Title 2"/>
          <p:cNvSpPr>
            <a:spLocks noGrp="1"/>
          </p:cNvSpPr>
          <p:nvPr>
            <p:ph type="ctrTitle"/>
          </p:nvPr>
        </p:nvSpPr>
        <p:spPr>
          <a:xfrm>
            <a:off x="1352551" y="2423247"/>
            <a:ext cx="6480274" cy="828675"/>
          </a:xfrm>
        </p:spPr>
        <p:txBody>
          <a:bodyPr>
            <a:normAutofit/>
          </a:bodyPr>
          <a:lstStyle/>
          <a:p>
            <a:r>
              <a:rPr lang="en-US" sz="3300" dirty="0" err="1"/>
              <a:t>Tecnología</a:t>
            </a:r>
            <a:r>
              <a:rPr lang="en-US" sz="3300" dirty="0"/>
              <a:t> </a:t>
            </a:r>
            <a:r>
              <a:rPr lang="en-US" sz="3300" dirty="0" err="1"/>
              <a:t>automotriz</a:t>
            </a:r>
            <a:endParaRPr lang="en-US" sz="3300" dirty="0"/>
          </a:p>
        </p:txBody>
      </p:sp>
      <p:sp>
        <p:nvSpPr>
          <p:cNvPr id="2" name="Content Placeholder 1"/>
          <p:cNvSpPr>
            <a:spLocks noGrp="1"/>
          </p:cNvSpPr>
          <p:nvPr>
            <p:ph type="subTitle" idx="1"/>
          </p:nvPr>
        </p:nvSpPr>
        <p:spPr>
          <a:xfrm>
            <a:off x="592667" y="2961669"/>
            <a:ext cx="8043333" cy="1972877"/>
          </a:xfrm>
        </p:spPr>
        <p:txBody>
          <a:bodyPr vert="horz" lIns="91440" tIns="45720" rIns="91440" bIns="45720" rtlCol="0" anchor="t">
            <a:noAutofit/>
          </a:bodyPr>
          <a:lstStyle/>
          <a:p>
            <a:pPr>
              <a:spcBef>
                <a:spcPts val="300"/>
              </a:spcBef>
            </a:pPr>
            <a:r>
              <a:rPr lang="en-US" sz="1800" dirty="0">
                <a:latin typeface="+mj-lt"/>
              </a:rPr>
              <a:t>Bothell HS, Bellevue HS</a:t>
            </a:r>
          </a:p>
          <a:p>
            <a:pPr>
              <a:spcBef>
                <a:spcPts val="300"/>
              </a:spcBef>
            </a:pPr>
            <a:endParaRPr lang="en-US" sz="1800" dirty="0">
              <a:latin typeface="+mj-lt"/>
            </a:endParaRPr>
          </a:p>
          <a:p>
            <a:pPr lvl="1">
              <a:spcBef>
                <a:spcPts val="300"/>
              </a:spcBef>
            </a:pPr>
            <a:endParaRPr lang="en-US" sz="1800" dirty="0">
              <a:latin typeface="+mj-lt"/>
              <a:ea typeface="Calibri"/>
              <a:cs typeface="Calibri"/>
            </a:endParaRPr>
          </a:p>
          <a:p>
            <a:pPr>
              <a:spcBef>
                <a:spcPts val="300"/>
              </a:spcBef>
            </a:pPr>
            <a:r>
              <a:rPr lang="es-ES" sz="1800" dirty="0">
                <a:latin typeface="+mj-lt"/>
              </a:rPr>
              <a:t>Descubra la experiencia del mundo real de las carreras automotrices.
Certificación de la industria obtenida: Excelencia en el servicio automotriz (ASE)</a:t>
            </a:r>
            <a:endParaRPr lang="en-US" dirty="0">
              <a:latin typeface="+mj-lt"/>
              <a:ea typeface="Calibri"/>
              <a:cs typeface="Calibri"/>
            </a:endParaRPr>
          </a:p>
        </p:txBody>
      </p:sp>
      <p:pic>
        <p:nvPicPr>
          <p:cNvPr id="5" name="Picture Placeholder 28">
            <a:extLst>
              <a:ext uri="{FF2B5EF4-FFF2-40B4-BE49-F238E27FC236}">
                <a16:creationId xmlns:a16="http://schemas.microsoft.com/office/drawing/2014/main" id="{BAF4EC8F-0CCE-4A04-9F47-D32392518CE4}"/>
              </a:ext>
            </a:extLst>
          </p:cNvPr>
          <p:cNvPicPr>
            <a:picLocks noChangeAspect="1"/>
          </p:cNvPicPr>
          <p:nvPr/>
        </p:nvPicPr>
        <p:blipFill>
          <a:blip r:embed="rId4">
            <a:extLst>
              <a:ext uri="{28A0092B-C50C-407E-A947-70E740481C1C}">
                <a14:useLocalDpi xmlns:a14="http://schemas.microsoft.com/office/drawing/2010/main" val="0"/>
              </a:ext>
            </a:extLst>
          </a:blip>
          <a:srcRect l="7953" r="7953"/>
          <a:stretch>
            <a:fillRect/>
          </a:stretch>
        </p:blipFill>
        <p:spPr>
          <a:xfrm>
            <a:off x="6835242" y="125425"/>
            <a:ext cx="1931254" cy="2298013"/>
          </a:xfrm>
          <a:prstGeom prst="rect">
            <a:avLst/>
          </a:prstGeom>
        </p:spPr>
      </p:pic>
    </p:spTree>
    <p:extLst>
      <p:ext uri="{BB962C8B-B14F-4D97-AF65-F5344CB8AC3E}">
        <p14:creationId xmlns:p14="http://schemas.microsoft.com/office/powerpoint/2010/main" val="22666987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280852" y="2381250"/>
            <a:ext cx="8631424" cy="828675"/>
          </a:xfrm>
        </p:spPr>
        <p:txBody>
          <a:bodyPr>
            <a:noAutofit/>
          </a:bodyPr>
          <a:lstStyle/>
          <a:p>
            <a:r>
              <a:rPr lang="en-US" dirty="0" err="1"/>
              <a:t>Tecnología</a:t>
            </a:r>
            <a:r>
              <a:rPr lang="en-US" dirty="0"/>
              <a:t> de </a:t>
            </a:r>
            <a:r>
              <a:rPr lang="en-US" dirty="0" err="1"/>
              <a:t>Aviación</a:t>
            </a:r>
            <a:r>
              <a:rPr lang="en-US" dirty="0"/>
              <a:t> - STEM</a:t>
            </a:r>
          </a:p>
        </p:txBody>
      </p:sp>
      <p:sp>
        <p:nvSpPr>
          <p:cNvPr id="2" name="Content Placeholder 1"/>
          <p:cNvSpPr>
            <a:spLocks noGrp="1"/>
          </p:cNvSpPr>
          <p:nvPr>
            <p:ph type="subTitle" idx="1"/>
          </p:nvPr>
        </p:nvSpPr>
        <p:spPr>
          <a:xfrm>
            <a:off x="280852" y="2795587"/>
            <a:ext cx="8647610" cy="2417348"/>
          </a:xfrm>
        </p:spPr>
        <p:txBody>
          <a:bodyPr vert="horz" lIns="68580" tIns="34290" rIns="68580" bIns="34290" rtlCol="0" anchor="t">
            <a:noAutofit/>
          </a:bodyPr>
          <a:lstStyle/>
          <a:p>
            <a:pPr>
              <a:spcBef>
                <a:spcPts val="0"/>
              </a:spcBef>
            </a:pPr>
            <a:endParaRPr lang="en-US" sz="1800" dirty="0">
              <a:latin typeface="Calibri"/>
              <a:ea typeface="Calibri"/>
              <a:cs typeface="Calibri"/>
            </a:endParaRPr>
          </a:p>
          <a:p>
            <a:pPr>
              <a:spcBef>
                <a:spcPts val="0"/>
              </a:spcBef>
            </a:pPr>
            <a:r>
              <a:rPr lang="en-US" sz="1800" dirty="0">
                <a:latin typeface="Calibri"/>
                <a:ea typeface="Calibri"/>
                <a:cs typeface="Calibri"/>
              </a:rPr>
              <a:t>WANIC @ LWTech</a:t>
            </a:r>
          </a:p>
          <a:p>
            <a:endParaRPr lang="en-US" sz="1800" dirty="0">
              <a:latin typeface="Calibri"/>
              <a:ea typeface="+mn-lt"/>
              <a:cs typeface="+mn-lt"/>
            </a:endParaRPr>
          </a:p>
          <a:p>
            <a:r>
              <a:rPr lang="es-ES" sz="1800" dirty="0">
                <a:latin typeface="Calibri"/>
                <a:ea typeface="+mn-lt"/>
                <a:cs typeface="+mn-lt"/>
              </a:rPr>
              <a:t>Este curso STEM es un punto de entrada a una multitud de carreras en la industria de la aviación, como piloto de aerolínea, operador de sistemas de aeronaves no tripuladas o controlador de tráfico aéreo.  Los estudiantes usarán un simulador y pueden obtener certificados de la escuela de tierra.</a:t>
            </a:r>
            <a:endParaRPr lang="en-US" dirty="0">
              <a:cs typeface="Calibri Light"/>
            </a:endParaRPr>
          </a:p>
        </p:txBody>
      </p:sp>
      <p:pic>
        <p:nvPicPr>
          <p:cNvPr id="10" name="Picture Placeholder 9" descr="A picture containing text, green, indoor, room&#10;&#10;Description automatically generated">
            <a:extLst>
              <a:ext uri="{FF2B5EF4-FFF2-40B4-BE49-F238E27FC236}">
                <a16:creationId xmlns:a16="http://schemas.microsoft.com/office/drawing/2014/main" id="{68CCC14D-E60E-4CDB-9B52-A104FFE1DE59}"/>
              </a:ext>
            </a:extLst>
          </p:cNvPr>
          <p:cNvPicPr>
            <a:picLocks noGrp="1" noChangeAspect="1"/>
          </p:cNvPicPr>
          <p:nvPr>
            <p:ph type="pic" sz="quarter" idx="10"/>
          </p:nvPr>
        </p:nvPicPr>
        <p:blipFill rotWithShape="1">
          <a:blip r:embed="rId3">
            <a:extLst>
              <a:ext uri="{28A0092B-C50C-407E-A947-70E740481C1C}">
                <a14:useLocalDpi xmlns:a14="http://schemas.microsoft.com/office/drawing/2010/main" val="0"/>
              </a:ext>
            </a:extLst>
          </a:blip>
          <a:srcRect t="27964" b="51522"/>
          <a:stretch/>
        </p:blipFill>
        <p:spPr>
          <a:xfrm>
            <a:off x="271911" y="208954"/>
            <a:ext cx="8640365" cy="2362796"/>
          </a:xfrm>
        </p:spPr>
      </p:pic>
    </p:spTree>
    <p:extLst>
      <p:ext uri="{BB962C8B-B14F-4D97-AF65-F5344CB8AC3E}">
        <p14:creationId xmlns:p14="http://schemas.microsoft.com/office/powerpoint/2010/main" val="901925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631BE3D-C345-44D5-9B30-99134078BF85}"/>
              </a:ext>
            </a:extLst>
          </p:cNvPr>
          <p:cNvSpPr>
            <a:spLocks noGrp="1"/>
          </p:cNvSpPr>
          <p:nvPr>
            <p:ph type="ctrTitle"/>
          </p:nvPr>
        </p:nvSpPr>
        <p:spPr>
          <a:xfrm>
            <a:off x="1992660" y="2554444"/>
            <a:ext cx="5198864" cy="507422"/>
          </a:xfrm>
        </p:spPr>
        <p:txBody>
          <a:bodyPr>
            <a:noAutofit/>
          </a:bodyPr>
          <a:lstStyle/>
          <a:p>
            <a:r>
              <a:rPr lang="en-US" sz="3300" dirty="0" err="1"/>
              <a:t>Panadería</a:t>
            </a:r>
            <a:r>
              <a:rPr lang="en-US" sz="3300" dirty="0"/>
              <a:t> y </a:t>
            </a:r>
            <a:r>
              <a:rPr lang="en-US" sz="3300" dirty="0" err="1"/>
              <a:t>pastelería</a:t>
            </a:r>
            <a:endParaRPr lang="en-US" sz="3300" dirty="0"/>
          </a:p>
        </p:txBody>
      </p:sp>
      <p:sp>
        <p:nvSpPr>
          <p:cNvPr id="4" name="Subtitle 3">
            <a:extLst>
              <a:ext uri="{FF2B5EF4-FFF2-40B4-BE49-F238E27FC236}">
                <a16:creationId xmlns:a16="http://schemas.microsoft.com/office/drawing/2014/main" id="{8962F728-1608-4FF2-8FA6-23EF69BF9EC8}"/>
              </a:ext>
            </a:extLst>
          </p:cNvPr>
          <p:cNvSpPr>
            <a:spLocks noGrp="1"/>
          </p:cNvSpPr>
          <p:nvPr>
            <p:ph type="subTitle" idx="1"/>
          </p:nvPr>
        </p:nvSpPr>
        <p:spPr>
          <a:xfrm>
            <a:off x="461393" y="2985655"/>
            <a:ext cx="8496339" cy="1948891"/>
          </a:xfrm>
        </p:spPr>
        <p:txBody>
          <a:bodyPr vert="horz" lIns="91440" tIns="45720" rIns="91440" bIns="45720" rtlCol="0" anchor="t">
            <a:noAutofit/>
          </a:bodyPr>
          <a:lstStyle/>
          <a:p>
            <a:pPr>
              <a:lnSpc>
                <a:spcPct val="100000"/>
              </a:lnSpc>
              <a:spcBef>
                <a:spcPts val="0"/>
              </a:spcBef>
            </a:pPr>
            <a:r>
              <a:rPr lang="en-US" sz="1800" dirty="0">
                <a:latin typeface="Calibri"/>
                <a:ea typeface="Calibri"/>
                <a:cs typeface="Calibri"/>
              </a:rPr>
              <a:t>Bothell HS</a:t>
            </a:r>
          </a:p>
          <a:p>
            <a:pPr>
              <a:lnSpc>
                <a:spcPct val="100000"/>
              </a:lnSpc>
              <a:spcBef>
                <a:spcPts val="0"/>
              </a:spcBef>
            </a:pPr>
            <a:endParaRPr lang="en-US" sz="1800" dirty="0">
              <a:latin typeface="Calibri" panose="020F0502020204030204" pitchFamily="34" charset="0"/>
              <a:ea typeface="Calibri"/>
              <a:cs typeface="Calibri" panose="020F0502020204030204" pitchFamily="34" charset="0"/>
            </a:endParaRPr>
          </a:p>
          <a:p>
            <a:pPr>
              <a:lnSpc>
                <a:spcPct val="100000"/>
              </a:lnSpc>
              <a:spcBef>
                <a:spcPts val="0"/>
              </a:spcBef>
            </a:pPr>
            <a:endParaRPr lang="en-US" sz="1800" dirty="0">
              <a:latin typeface="Calibri"/>
              <a:ea typeface="Calibri"/>
              <a:cs typeface="Calibri"/>
            </a:endParaRPr>
          </a:p>
          <a:p>
            <a:pPr>
              <a:lnSpc>
                <a:spcPct val="100000"/>
              </a:lnSpc>
              <a:spcBef>
                <a:spcPts val="0"/>
              </a:spcBef>
            </a:pPr>
            <a:r>
              <a:rPr lang="es-ES" sz="1800" dirty="0">
                <a:latin typeface="Calibri"/>
                <a:ea typeface="Calibri"/>
                <a:cs typeface="Calibri"/>
              </a:rPr>
              <a:t>Aprenda técnicas de mezclar, dar forma y doblar, mientras aplica la ciencia y las matemáticas detrás de la repostería. Practique técnicas de decoración como la guarnición de azúcar y chocolate en una cocina bien equipada y estándar de la industria.</a:t>
            </a:r>
            <a:endParaRPr lang="en-US" dirty="0">
              <a:latin typeface="Calibri"/>
              <a:ea typeface="Calibri"/>
              <a:cs typeface="Calibri"/>
            </a:endParaRPr>
          </a:p>
        </p:txBody>
      </p:sp>
      <p:pic>
        <p:nvPicPr>
          <p:cNvPr id="12" name="Picture Placeholder 11">
            <a:extLst>
              <a:ext uri="{FF2B5EF4-FFF2-40B4-BE49-F238E27FC236}">
                <a16:creationId xmlns:a16="http://schemas.microsoft.com/office/drawing/2014/main" id="{3E28DBF9-235D-47DF-A63A-FBAA0F850FD3}"/>
              </a:ext>
            </a:extLst>
          </p:cNvPr>
          <p:cNvPicPr>
            <a:picLocks noGrp="1"/>
          </p:cNvPicPr>
          <p:nvPr>
            <p:ph type="pic" sz="quarter" idx="10"/>
          </p:nvPr>
        </p:nvPicPr>
        <p:blipFill>
          <a:blip r:embed="rId3" cstate="print">
            <a:extLst>
              <a:ext uri="{28A0092B-C50C-407E-A947-70E740481C1C}">
                <a14:useLocalDpi xmlns:a14="http://schemas.microsoft.com/office/drawing/2010/main" val="0"/>
              </a:ext>
            </a:extLst>
          </a:blip>
          <a:srcRect t="11197" b="11197"/>
          <a:stretch>
            <a:fillRect/>
          </a:stretch>
        </p:blipFill>
        <p:spPr>
          <a:xfrm>
            <a:off x="3502253" y="110938"/>
            <a:ext cx="5198865" cy="2263694"/>
          </a:xfrm>
        </p:spPr>
      </p:pic>
      <p:pic>
        <p:nvPicPr>
          <p:cNvPr id="8" name="Picture Placeholder 8">
            <a:extLst>
              <a:ext uri="{FF2B5EF4-FFF2-40B4-BE49-F238E27FC236}">
                <a16:creationId xmlns:a16="http://schemas.microsoft.com/office/drawing/2014/main" id="{25681942-043A-4530-B063-D4ED864790BB}"/>
              </a:ext>
            </a:extLst>
          </p:cNvPr>
          <p:cNvPicPr>
            <a:picLocks/>
          </p:cNvPicPr>
          <p:nvPr/>
        </p:nvPicPr>
        <p:blipFill>
          <a:blip r:embed="rId4" cstate="print">
            <a:extLst>
              <a:ext uri="{28A0092B-C50C-407E-A947-70E740481C1C}">
                <a14:useLocalDpi xmlns:a14="http://schemas.microsoft.com/office/drawing/2010/main" val="0"/>
              </a:ext>
            </a:extLst>
          </a:blip>
          <a:srcRect t="7876" b="7876"/>
          <a:stretch>
            <a:fillRect/>
          </a:stretch>
        </p:blipFill>
        <p:spPr>
          <a:xfrm>
            <a:off x="237578" y="299449"/>
            <a:ext cx="3080790" cy="1948891"/>
          </a:xfrm>
          <a:prstGeom prst="rect">
            <a:avLst/>
          </a:prstGeom>
        </p:spPr>
      </p:pic>
      <p:pic>
        <p:nvPicPr>
          <p:cNvPr id="9" name="Picture Placeholder 14" descr="A picture containing text, indoor, kitchen, food&#10;&#10;Description automatically generated">
            <a:extLst>
              <a:ext uri="{FF2B5EF4-FFF2-40B4-BE49-F238E27FC236}">
                <a16:creationId xmlns:a16="http://schemas.microsoft.com/office/drawing/2014/main" id="{2C33ADEE-7473-402A-A694-ED1E5EAF534F}"/>
              </a:ext>
            </a:extLst>
          </p:cNvPr>
          <p:cNvPicPr>
            <a:picLocks/>
          </p:cNvPicPr>
          <p:nvPr/>
        </p:nvPicPr>
        <p:blipFill>
          <a:blip r:embed="rId5" cstate="print">
            <a:extLst>
              <a:ext uri="{28A0092B-C50C-407E-A947-70E740481C1C}">
                <a14:useLocalDpi xmlns:a14="http://schemas.microsoft.com/office/drawing/2010/main" val="0"/>
              </a:ext>
            </a:extLst>
          </a:blip>
          <a:srcRect t="6889" b="6889"/>
          <a:stretch>
            <a:fillRect/>
          </a:stretch>
        </p:blipFill>
        <p:spPr>
          <a:xfrm>
            <a:off x="6827346" y="2505463"/>
            <a:ext cx="2009763" cy="1347466"/>
          </a:xfrm>
          <a:prstGeom prst="rect">
            <a:avLst/>
          </a:prstGeom>
        </p:spPr>
      </p:pic>
      <p:pic>
        <p:nvPicPr>
          <p:cNvPr id="10" name="Content Placeholder 12">
            <a:extLst>
              <a:ext uri="{FF2B5EF4-FFF2-40B4-BE49-F238E27FC236}">
                <a16:creationId xmlns:a16="http://schemas.microsoft.com/office/drawing/2014/main" id="{22EE5E19-B486-4110-8C40-07D7B5E33B80}"/>
              </a:ext>
            </a:extLst>
          </p:cNvPr>
          <p:cNvPicPr>
            <a:picLocks/>
          </p:cNvPicPr>
          <p:nvPr/>
        </p:nvPicPr>
        <p:blipFill>
          <a:blip r:embed="rId6" cstate="print">
            <a:extLst>
              <a:ext uri="{28A0092B-C50C-407E-A947-70E740481C1C}">
                <a14:useLocalDpi xmlns:a14="http://schemas.microsoft.com/office/drawing/2010/main" val="0"/>
              </a:ext>
            </a:extLst>
          </a:blip>
          <a:stretch>
            <a:fillRect/>
          </a:stretch>
        </p:blipFill>
        <p:spPr>
          <a:xfrm>
            <a:off x="382966" y="2270802"/>
            <a:ext cx="2155369" cy="1582127"/>
          </a:xfrm>
          <a:prstGeom prst="rect">
            <a:avLst/>
          </a:prstGeom>
        </p:spPr>
      </p:pic>
    </p:spTree>
    <p:extLst>
      <p:ext uri="{BB962C8B-B14F-4D97-AF65-F5344CB8AC3E}">
        <p14:creationId xmlns:p14="http://schemas.microsoft.com/office/powerpoint/2010/main" val="36494270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1143000" y="2954867"/>
            <a:ext cx="7795009" cy="526359"/>
          </a:xfrm>
        </p:spPr>
        <p:txBody>
          <a:bodyPr>
            <a:noAutofit/>
          </a:bodyPr>
          <a:lstStyle/>
          <a:p>
            <a:r>
              <a:rPr lang="es-ES" sz="3300" dirty="0"/>
              <a:t>Tecnologías para la industria de la construcción</a:t>
            </a:r>
            <a:br>
              <a:rPr lang="es-ES" sz="3300" dirty="0"/>
            </a:br>
            <a:r>
              <a:rPr lang="es-ES" sz="3300" dirty="0" err="1"/>
              <a:t>Construcción</a:t>
            </a:r>
            <a:r>
              <a:rPr lang="es-ES" sz="3300" dirty="0"/>
              <a:t> Core Plus</a:t>
            </a:r>
            <a:endParaRPr lang="en-US" sz="3300" dirty="0"/>
          </a:p>
        </p:txBody>
      </p:sp>
      <p:sp>
        <p:nvSpPr>
          <p:cNvPr id="2" name="Content Placeholder 1"/>
          <p:cNvSpPr>
            <a:spLocks noGrp="1"/>
          </p:cNvSpPr>
          <p:nvPr>
            <p:ph type="subTitle" idx="1"/>
          </p:nvPr>
        </p:nvSpPr>
        <p:spPr>
          <a:xfrm>
            <a:off x="278842" y="3576187"/>
            <a:ext cx="8659166" cy="1450496"/>
          </a:xfrm>
        </p:spPr>
        <p:txBody>
          <a:bodyPr vert="horz" lIns="68580" tIns="34290" rIns="68580" bIns="34290" rtlCol="0" anchor="t">
            <a:noAutofit/>
          </a:bodyPr>
          <a:lstStyle/>
          <a:p>
            <a:pPr>
              <a:lnSpc>
                <a:spcPct val="100000"/>
              </a:lnSpc>
              <a:spcBef>
                <a:spcPts val="0"/>
              </a:spcBef>
            </a:pPr>
            <a:r>
              <a:rPr lang="en-US" sz="1800" dirty="0">
                <a:latin typeface="Calibri"/>
                <a:ea typeface="Calibri"/>
                <a:cs typeface="Calibri"/>
              </a:rPr>
              <a:t>I</a:t>
            </a:r>
          </a:p>
          <a:p>
            <a:pPr>
              <a:lnSpc>
                <a:spcPct val="100000"/>
              </a:lnSpc>
              <a:spcBef>
                <a:spcPts val="0"/>
              </a:spcBef>
            </a:pPr>
            <a:r>
              <a:rPr lang="en-US" sz="1800" dirty="0">
                <a:latin typeface="Calibri"/>
                <a:ea typeface="Calibri"/>
                <a:cs typeface="Calibri"/>
              </a:rPr>
              <a:t>Interlake HS, Bothell HS</a:t>
            </a:r>
          </a:p>
          <a:p>
            <a:pPr>
              <a:lnSpc>
                <a:spcPct val="100000"/>
              </a:lnSpc>
              <a:spcBef>
                <a:spcPts val="0"/>
              </a:spcBef>
            </a:pPr>
            <a:r>
              <a:rPr lang="es-ES" sz="1800" dirty="0">
                <a:ea typeface="Calibri"/>
                <a:cs typeface="Calibri"/>
              </a:rPr>
              <a:t>Habilidades básicas de la construcción, uso y seguridad del equipo del taller, medición de precisión, ciencia de los materiales, lectura de la impresión, mantenimiento extenso del registro.</a:t>
            </a:r>
            <a:endParaRPr lang="en-US" sz="1800" dirty="0">
              <a:latin typeface="Calibri"/>
              <a:cs typeface="Calibri"/>
            </a:endParaRPr>
          </a:p>
        </p:txBody>
      </p:sp>
      <p:pic>
        <p:nvPicPr>
          <p:cNvPr id="8" name="Picture Placeholder 19" descr="A picture containing furniture&#10;&#10;Description automatically generated">
            <a:extLst>
              <a:ext uri="{FF2B5EF4-FFF2-40B4-BE49-F238E27FC236}">
                <a16:creationId xmlns:a16="http://schemas.microsoft.com/office/drawing/2014/main" id="{AC0A648B-0FC9-4784-9834-49E025C95B39}"/>
              </a:ext>
            </a:extLst>
          </p:cNvPr>
          <p:cNvPicPr>
            <a:picLocks noGrp="1"/>
          </p:cNvPicPr>
          <p:nvPr>
            <p:ph type="pic" sz="quarter" idx="10"/>
          </p:nvPr>
        </p:nvPicPr>
        <p:blipFill>
          <a:blip r:embed="rId3" cstate="print">
            <a:extLst>
              <a:ext uri="{28A0092B-C50C-407E-A947-70E740481C1C}">
                <a14:useLocalDpi xmlns:a14="http://schemas.microsoft.com/office/drawing/2010/main" val="0"/>
              </a:ext>
            </a:extLst>
          </a:blip>
          <a:srcRect t="17545" b="17545"/>
          <a:stretch>
            <a:fillRect/>
          </a:stretch>
        </p:blipFill>
        <p:spPr>
          <a:xfrm>
            <a:off x="4201886" y="116817"/>
            <a:ext cx="4736122" cy="2267154"/>
          </a:xfrm>
          <a:ln>
            <a:solidFill>
              <a:schemeClr val="accent1"/>
            </a:solidFill>
          </a:ln>
        </p:spPr>
      </p:pic>
      <p:pic>
        <p:nvPicPr>
          <p:cNvPr id="9" name="Picture 8">
            <a:extLst>
              <a:ext uri="{FF2B5EF4-FFF2-40B4-BE49-F238E27FC236}">
                <a16:creationId xmlns:a16="http://schemas.microsoft.com/office/drawing/2014/main" id="{52C13102-C8B2-45C6-A941-4529A9101E98}"/>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32111" r="38127"/>
          <a:stretch/>
        </p:blipFill>
        <p:spPr>
          <a:xfrm>
            <a:off x="205991" y="198536"/>
            <a:ext cx="1404275" cy="3538771"/>
          </a:xfrm>
          <a:prstGeom prst="rect">
            <a:avLst/>
          </a:prstGeom>
          <a:noFill/>
        </p:spPr>
      </p:pic>
      <p:pic>
        <p:nvPicPr>
          <p:cNvPr id="10" name="Content Placeholder 6" descr="A picture containing floor, indoor&#10;&#10;Description automatically generated">
            <a:extLst>
              <a:ext uri="{FF2B5EF4-FFF2-40B4-BE49-F238E27FC236}">
                <a16:creationId xmlns:a16="http://schemas.microsoft.com/office/drawing/2014/main" id="{85C7F0BA-53E6-43FE-A6E7-97844D95630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905136" y="116817"/>
            <a:ext cx="2100062" cy="1575047"/>
          </a:xfrm>
          <a:prstGeom prst="rect">
            <a:avLst/>
          </a:prstGeom>
        </p:spPr>
      </p:pic>
    </p:spTree>
    <p:extLst>
      <p:ext uri="{BB962C8B-B14F-4D97-AF65-F5344CB8AC3E}">
        <p14:creationId xmlns:p14="http://schemas.microsoft.com/office/powerpoint/2010/main" val="41388718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descr="A picture containing text, person, indoor, computer&#10;&#10;Description automatically generated">
            <a:extLst>
              <a:ext uri="{FF2B5EF4-FFF2-40B4-BE49-F238E27FC236}">
                <a16:creationId xmlns:a16="http://schemas.microsoft.com/office/drawing/2014/main" id="{63791307-8549-49B3-AB38-E38214C02C58}"/>
              </a:ext>
            </a:extLst>
          </p:cNvPr>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t="22643" b="22643"/>
          <a:stretch>
            <a:fillRect/>
          </a:stretch>
        </p:blipFill>
        <p:spPr>
          <a:xfrm>
            <a:off x="189139" y="213158"/>
            <a:ext cx="4732199" cy="1706932"/>
          </a:xfrm>
        </p:spPr>
      </p:pic>
      <p:sp>
        <p:nvSpPr>
          <p:cNvPr id="3" name="Title 2"/>
          <p:cNvSpPr>
            <a:spLocks noGrp="1"/>
          </p:cNvSpPr>
          <p:nvPr>
            <p:ph type="ctrTitle"/>
          </p:nvPr>
        </p:nvSpPr>
        <p:spPr>
          <a:xfrm>
            <a:off x="1351955" y="2571751"/>
            <a:ext cx="6480273" cy="517814"/>
          </a:xfrm>
        </p:spPr>
        <p:txBody>
          <a:bodyPr>
            <a:noAutofit/>
          </a:bodyPr>
          <a:lstStyle/>
          <a:p>
            <a:r>
              <a:rPr lang="en-US" sz="3300" dirty="0"/>
              <a:t>Academia de Redes de Cisco</a:t>
            </a:r>
          </a:p>
        </p:txBody>
      </p:sp>
      <p:sp>
        <p:nvSpPr>
          <p:cNvPr id="2" name="Content Placeholder 1"/>
          <p:cNvSpPr>
            <a:spLocks noGrp="1"/>
          </p:cNvSpPr>
          <p:nvPr>
            <p:ph type="subTitle" idx="1"/>
          </p:nvPr>
        </p:nvSpPr>
        <p:spPr>
          <a:xfrm>
            <a:off x="76200" y="2985715"/>
            <a:ext cx="8767083" cy="1993037"/>
          </a:xfrm>
        </p:spPr>
        <p:txBody>
          <a:bodyPr vert="horz" lIns="91440" tIns="45720" rIns="91440" bIns="45720" rtlCol="0" anchor="t">
            <a:noAutofit/>
          </a:bodyPr>
          <a:lstStyle/>
          <a:p>
            <a:pPr>
              <a:spcBef>
                <a:spcPts val="300"/>
              </a:spcBef>
            </a:pPr>
            <a:r>
              <a:rPr lang="en-US" sz="1800" dirty="0">
                <a:latin typeface="Calibri"/>
                <a:ea typeface="Calibri"/>
                <a:cs typeface="Calibri"/>
              </a:rPr>
              <a:t>Newport HS</a:t>
            </a:r>
          </a:p>
          <a:p>
            <a:pPr>
              <a:spcBef>
                <a:spcPts val="0"/>
              </a:spcBef>
            </a:pPr>
            <a:endParaRPr lang="en-US" sz="1800" dirty="0">
              <a:latin typeface="Calibri" panose="020F0502020204030204" pitchFamily="34" charset="0"/>
              <a:ea typeface="Calibri"/>
              <a:cs typeface="Calibri" panose="020F0502020204030204" pitchFamily="34" charset="0"/>
            </a:endParaRPr>
          </a:p>
          <a:p>
            <a:pPr>
              <a:spcBef>
                <a:spcPts val="0"/>
              </a:spcBef>
            </a:pPr>
            <a:r>
              <a:rPr lang="es-ES" sz="1800" dirty="0">
                <a:latin typeface="Calibri"/>
                <a:ea typeface="Calibri"/>
                <a:cs typeface="Calibri"/>
              </a:rPr>
              <a:t>Laboratorio de redes de última generación. Diseñe, construya, administre y solucione problemas de redes.</a:t>
            </a:r>
          </a:p>
          <a:p>
            <a:pPr>
              <a:spcBef>
                <a:spcPts val="0"/>
              </a:spcBef>
            </a:pPr>
            <a:r>
              <a:rPr lang="es-ES" sz="1800" b="1" dirty="0">
                <a:latin typeface="Calibri"/>
                <a:ea typeface="Calibri"/>
                <a:cs typeface="Calibri"/>
              </a:rPr>
              <a:t>Certificaciones de la industria obtenidas: Año 1 – CCNA (Cisco </a:t>
            </a:r>
            <a:r>
              <a:rPr lang="es-ES" sz="1800" b="1" dirty="0" err="1">
                <a:latin typeface="Calibri"/>
                <a:ea typeface="Calibri"/>
                <a:cs typeface="Calibri"/>
              </a:rPr>
              <a:t>Certified</a:t>
            </a:r>
            <a:r>
              <a:rPr lang="es-ES" sz="1800" b="1" dirty="0">
                <a:latin typeface="Calibri"/>
                <a:ea typeface="Calibri"/>
                <a:cs typeface="Calibri"/>
              </a:rPr>
              <a:t> </a:t>
            </a:r>
            <a:r>
              <a:rPr lang="es-ES" sz="1800" b="1" dirty="0" err="1">
                <a:latin typeface="Calibri"/>
                <a:ea typeface="Calibri"/>
                <a:cs typeface="Calibri"/>
              </a:rPr>
              <a:t>Networking</a:t>
            </a:r>
            <a:r>
              <a:rPr lang="es-ES" sz="1800" b="1" dirty="0">
                <a:latin typeface="Calibri"/>
                <a:ea typeface="Calibri"/>
                <a:cs typeface="Calibri"/>
              </a:rPr>
              <a:t> </a:t>
            </a:r>
            <a:r>
              <a:rPr lang="es-ES" sz="1800" b="1" dirty="0" err="1">
                <a:latin typeface="Calibri"/>
                <a:ea typeface="Calibri"/>
                <a:cs typeface="Calibri"/>
              </a:rPr>
              <a:t>Associate</a:t>
            </a:r>
            <a:r>
              <a:rPr lang="es-ES" sz="1800" b="1" dirty="0">
                <a:latin typeface="Calibri"/>
                <a:ea typeface="Calibri"/>
                <a:cs typeface="Calibri"/>
              </a:rPr>
              <a:t>)
Año 2 – CCNP (Profesional de Redes Certificado por Cisco)</a:t>
            </a:r>
            <a:endParaRPr lang="en-US" dirty="0">
              <a:latin typeface="Calibri"/>
            </a:endParaRPr>
          </a:p>
        </p:txBody>
      </p:sp>
      <p:sp>
        <p:nvSpPr>
          <p:cNvPr id="4" name="Slide Number Placeholder 3">
            <a:extLst>
              <a:ext uri="{FF2B5EF4-FFF2-40B4-BE49-F238E27FC236}">
                <a16:creationId xmlns:a16="http://schemas.microsoft.com/office/drawing/2014/main" id="{E4A787E4-FCF2-4408-8314-408447FD831F}"/>
              </a:ext>
            </a:extLst>
          </p:cNvPr>
          <p:cNvSpPr>
            <a:spLocks noGrp="1"/>
          </p:cNvSpPr>
          <p:nvPr>
            <p:ph type="sldNum" sz="quarter" idx="4294967295"/>
          </p:nvPr>
        </p:nvSpPr>
        <p:spPr>
          <a:xfrm>
            <a:off x="7791450" y="4936333"/>
            <a:ext cx="209550" cy="154781"/>
          </a:xfrm>
        </p:spPr>
        <p:txBody>
          <a:bodyPr/>
          <a:lstStyle/>
          <a:p>
            <a:pPr marL="0" marR="0" lvl="0" indent="0" algn="r" defTabSz="685800" rtl="0" eaLnBrk="1" fontAlgn="auto" latinLnBrk="0" hangingPunct="1">
              <a:lnSpc>
                <a:spcPct val="100000"/>
              </a:lnSpc>
              <a:spcBef>
                <a:spcPts val="0"/>
              </a:spcBef>
              <a:spcAft>
                <a:spcPts val="0"/>
              </a:spcAft>
              <a:buClrTx/>
              <a:buSzTx/>
              <a:buFont typeface="Arial"/>
              <a:buNone/>
              <a:tabLst/>
              <a:defRPr/>
            </a:pPr>
            <a:fld id="{1A29AAAA-E1D2-4B8C-BC03-B6A528AE985B}" type="slidenum">
              <a:rPr kumimoji="0" lang="en-US" sz="675" b="0" i="0" u="none" strike="noStrike" kern="1200" cap="none" spc="0" normalizeH="0" baseline="0" noProof="0">
                <a:ln>
                  <a:noFill/>
                </a:ln>
                <a:solidFill>
                  <a:prstClr val="white"/>
                </a:solidFill>
                <a:effectLst/>
                <a:uLnTx/>
                <a:uFillTx/>
                <a:latin typeface="Calibri Light"/>
                <a:ea typeface="+mn-ea"/>
                <a:cs typeface="Arial"/>
                <a:sym typeface="Arial"/>
              </a:rPr>
              <a:pPr marL="0" marR="0" lvl="0" indent="0" algn="r" defTabSz="685800" rtl="0" eaLnBrk="1" fontAlgn="auto" latinLnBrk="0" hangingPunct="1">
                <a:lnSpc>
                  <a:spcPct val="100000"/>
                </a:lnSpc>
                <a:spcBef>
                  <a:spcPts val="0"/>
                </a:spcBef>
                <a:spcAft>
                  <a:spcPts val="0"/>
                </a:spcAft>
                <a:buClrTx/>
                <a:buSzTx/>
                <a:buFont typeface="Arial"/>
                <a:buNone/>
                <a:tabLst/>
                <a:defRPr/>
              </a:pPr>
              <a:t>20</a:t>
            </a:fld>
            <a:endParaRPr kumimoji="0" lang="en-US" sz="675" b="0" i="0" u="none" strike="noStrike" kern="1200" cap="none" spc="0" normalizeH="0" baseline="0" noProof="0">
              <a:ln>
                <a:noFill/>
              </a:ln>
              <a:solidFill>
                <a:prstClr val="white"/>
              </a:solidFill>
              <a:effectLst/>
              <a:uLnTx/>
              <a:uFillTx/>
              <a:latin typeface="Calibri Light"/>
              <a:ea typeface="+mn-ea"/>
              <a:cs typeface="Arial"/>
              <a:sym typeface="Arial"/>
            </a:endParaRPr>
          </a:p>
        </p:txBody>
      </p:sp>
      <p:pic>
        <p:nvPicPr>
          <p:cNvPr id="6" name="Content Placeholder 6" descr="A picture containing text, person, indoor, computer&#10;&#10;Description automatically generated">
            <a:extLst>
              <a:ext uri="{FF2B5EF4-FFF2-40B4-BE49-F238E27FC236}">
                <a16:creationId xmlns:a16="http://schemas.microsoft.com/office/drawing/2014/main" id="{3D8B8A32-14AF-4EAC-9547-8AF051B9290E}"/>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b="16199"/>
          <a:stretch/>
        </p:blipFill>
        <p:spPr>
          <a:xfrm>
            <a:off x="5604485" y="522354"/>
            <a:ext cx="3238798" cy="1811700"/>
          </a:xfrm>
          <a:prstGeom prst="rect">
            <a:avLst/>
          </a:prstGeom>
          <a:noFill/>
        </p:spPr>
      </p:pic>
    </p:spTree>
    <p:extLst>
      <p:ext uri="{BB962C8B-B14F-4D97-AF65-F5344CB8AC3E}">
        <p14:creationId xmlns:p14="http://schemas.microsoft.com/office/powerpoint/2010/main" val="40172336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6236E2D9-4AE7-4034-947D-1E9A719201BA}"/>
              </a:ext>
            </a:extLst>
          </p:cNvPr>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t="15076" b="15076"/>
          <a:stretch>
            <a:fillRect/>
          </a:stretch>
        </p:blipFill>
        <p:spPr>
          <a:xfrm>
            <a:off x="1909274" y="29440"/>
            <a:ext cx="5198269" cy="2419350"/>
          </a:xfrm>
        </p:spPr>
      </p:pic>
      <p:sp>
        <p:nvSpPr>
          <p:cNvPr id="3" name="Title 2">
            <a:extLst>
              <a:ext uri="{FF2B5EF4-FFF2-40B4-BE49-F238E27FC236}">
                <a16:creationId xmlns:a16="http://schemas.microsoft.com/office/drawing/2014/main" id="{7475AD0A-2C83-4EE2-9861-A348CBC2E818}"/>
              </a:ext>
            </a:extLst>
          </p:cNvPr>
          <p:cNvSpPr>
            <a:spLocks noGrp="1"/>
          </p:cNvSpPr>
          <p:nvPr>
            <p:ph type="ctrTitle"/>
          </p:nvPr>
        </p:nvSpPr>
        <p:spPr>
          <a:xfrm>
            <a:off x="2035862" y="2381250"/>
            <a:ext cx="5198864" cy="828675"/>
          </a:xfrm>
        </p:spPr>
        <p:txBody>
          <a:bodyPr>
            <a:normAutofit/>
          </a:bodyPr>
          <a:lstStyle/>
          <a:p>
            <a:r>
              <a:rPr lang="en-US" sz="3300" dirty="0"/>
              <a:t>Artes </a:t>
            </a:r>
            <a:r>
              <a:rPr lang="en-US" sz="3300" dirty="0" err="1"/>
              <a:t>Culinarias</a:t>
            </a:r>
            <a:endParaRPr lang="en-US" sz="3300" dirty="0"/>
          </a:p>
        </p:txBody>
      </p:sp>
      <p:sp>
        <p:nvSpPr>
          <p:cNvPr id="4" name="Subtitle 3">
            <a:extLst>
              <a:ext uri="{FF2B5EF4-FFF2-40B4-BE49-F238E27FC236}">
                <a16:creationId xmlns:a16="http://schemas.microsoft.com/office/drawing/2014/main" id="{4A45F9C4-2E13-4B6E-9667-42FC3C1096D4}"/>
              </a:ext>
            </a:extLst>
          </p:cNvPr>
          <p:cNvSpPr>
            <a:spLocks noGrp="1"/>
          </p:cNvSpPr>
          <p:nvPr>
            <p:ph type="subTitle" idx="1"/>
          </p:nvPr>
        </p:nvSpPr>
        <p:spPr>
          <a:xfrm>
            <a:off x="243281" y="2969759"/>
            <a:ext cx="8464491" cy="1970810"/>
          </a:xfrm>
        </p:spPr>
        <p:txBody>
          <a:bodyPr vert="horz" lIns="91440" tIns="45720" rIns="91440" bIns="45720" rtlCol="0" anchor="t">
            <a:noAutofit/>
          </a:bodyPr>
          <a:lstStyle/>
          <a:p>
            <a:pPr>
              <a:spcBef>
                <a:spcPts val="300"/>
              </a:spcBef>
            </a:pPr>
            <a:r>
              <a:rPr lang="en-US" sz="1800" dirty="0">
                <a:latin typeface="Calibri"/>
                <a:ea typeface="Calibri"/>
                <a:cs typeface="Calibri"/>
              </a:rPr>
              <a:t>Newport HS</a:t>
            </a:r>
          </a:p>
          <a:p>
            <a:pPr>
              <a:lnSpc>
                <a:spcPct val="100000"/>
              </a:lnSpc>
              <a:spcBef>
                <a:spcPts val="0"/>
              </a:spcBef>
            </a:pPr>
            <a:endParaRPr lang="en-US" sz="1800" dirty="0">
              <a:latin typeface="Calibri" panose="020F0502020204030204" pitchFamily="34" charset="0"/>
              <a:ea typeface="Calibri"/>
              <a:cs typeface="Calibri" panose="020F0502020204030204" pitchFamily="34" charset="0"/>
            </a:endParaRPr>
          </a:p>
          <a:p>
            <a:pPr>
              <a:lnSpc>
                <a:spcPct val="100000"/>
              </a:lnSpc>
              <a:spcBef>
                <a:spcPts val="0"/>
              </a:spcBef>
            </a:pPr>
            <a:endParaRPr lang="en-US" sz="1800" dirty="0">
              <a:latin typeface="Calibri"/>
              <a:ea typeface="Calibri"/>
              <a:cs typeface="Calibri"/>
            </a:endParaRPr>
          </a:p>
          <a:p>
            <a:pPr>
              <a:lnSpc>
                <a:spcPct val="100000"/>
              </a:lnSpc>
              <a:spcBef>
                <a:spcPts val="0"/>
              </a:spcBef>
            </a:pPr>
            <a:r>
              <a:rPr lang="es-ES" sz="1800" dirty="0">
                <a:latin typeface="Calibri"/>
                <a:ea typeface="Calibri"/>
                <a:cs typeface="Calibri"/>
              </a:rPr>
              <a:t>Explore carreras en una variedad de industrias relacionadas con los alimentos. Aprenda técnicas profesionales de producción de alimentos, administración de restaurantes, </a:t>
            </a:r>
            <a:r>
              <a:rPr lang="es-ES" sz="1800" b="1" dirty="0">
                <a:latin typeface="Calibri"/>
                <a:ea typeface="Calibri"/>
                <a:cs typeface="Calibri"/>
              </a:rPr>
              <a:t>catering, compras, liderazgo y más.
Certificaciones de la industria obtenidas: </a:t>
            </a:r>
            <a:r>
              <a:rPr lang="es-ES" sz="1800" dirty="0">
                <a:latin typeface="Calibri"/>
                <a:ea typeface="Calibri"/>
                <a:cs typeface="Calibri"/>
              </a:rPr>
              <a:t>Permiso de Manipulador de Alimentos</a:t>
            </a:r>
            <a:endParaRPr lang="en-US" sz="1800" dirty="0">
              <a:latin typeface="Calibri" panose="020F0502020204030204" pitchFamily="34" charset="0"/>
              <a:ea typeface="Calibri" panose="020F0502020204030204" pitchFamily="34" charset="0"/>
              <a:cs typeface="Calibri" panose="020F0502020204030204" pitchFamily="34" charset="0"/>
            </a:endParaRPr>
          </a:p>
        </p:txBody>
      </p:sp>
      <p:pic>
        <p:nvPicPr>
          <p:cNvPr id="5" name="Picture Placeholder 24" descr="A picture containing indoor, cluttered&#10;&#10;Description automatically generated">
            <a:extLst>
              <a:ext uri="{FF2B5EF4-FFF2-40B4-BE49-F238E27FC236}">
                <a16:creationId xmlns:a16="http://schemas.microsoft.com/office/drawing/2014/main" id="{6EB898FF-CAC1-4F7D-BE10-8156C5040E19}"/>
              </a:ext>
            </a:extLst>
          </p:cNvPr>
          <p:cNvPicPr>
            <a:picLocks noChangeAspect="1"/>
          </p:cNvPicPr>
          <p:nvPr/>
        </p:nvPicPr>
        <p:blipFill>
          <a:blip r:embed="rId4" cstate="print">
            <a:extLst>
              <a:ext uri="{28A0092B-C50C-407E-A947-70E740481C1C}">
                <a14:useLocalDpi xmlns:a14="http://schemas.microsoft.com/office/drawing/2010/main" val="0"/>
              </a:ext>
            </a:extLst>
          </a:blip>
          <a:srcRect t="20243" b="20243"/>
          <a:stretch>
            <a:fillRect/>
          </a:stretch>
        </p:blipFill>
        <p:spPr>
          <a:xfrm rot="5400000">
            <a:off x="-870055" y="1233891"/>
            <a:ext cx="3356712" cy="1332891"/>
          </a:xfrm>
          <a:prstGeom prst="rect">
            <a:avLst/>
          </a:prstGeom>
        </p:spPr>
      </p:pic>
      <p:pic>
        <p:nvPicPr>
          <p:cNvPr id="6" name="Picture 5">
            <a:extLst>
              <a:ext uri="{FF2B5EF4-FFF2-40B4-BE49-F238E27FC236}">
                <a16:creationId xmlns:a16="http://schemas.microsoft.com/office/drawing/2014/main" id="{C86299A1-CC18-486D-A691-59BB75F1FDA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229858" y="219287"/>
            <a:ext cx="1816281" cy="3223260"/>
          </a:xfrm>
          <a:prstGeom prst="rect">
            <a:avLst/>
          </a:prstGeom>
        </p:spPr>
      </p:pic>
    </p:spTree>
    <p:extLst>
      <p:ext uri="{BB962C8B-B14F-4D97-AF65-F5344CB8AC3E}">
        <p14:creationId xmlns:p14="http://schemas.microsoft.com/office/powerpoint/2010/main" val="23616829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descr="A picture containing wall, person, indoor&#10;&#10;Description automatically generated">
            <a:extLst>
              <a:ext uri="{FF2B5EF4-FFF2-40B4-BE49-F238E27FC236}">
                <a16:creationId xmlns:a16="http://schemas.microsoft.com/office/drawing/2014/main" id="{D46D052C-1849-4D2A-A44B-CEA4BCD4A673}"/>
              </a:ext>
            </a:extLst>
          </p:cNvPr>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t="22643" b="22643"/>
          <a:stretch>
            <a:fillRect/>
          </a:stretch>
        </p:blipFill>
        <p:spPr>
          <a:xfrm>
            <a:off x="705648" y="163703"/>
            <a:ext cx="5543512" cy="2077046"/>
          </a:xfrm>
        </p:spPr>
      </p:pic>
      <p:sp>
        <p:nvSpPr>
          <p:cNvPr id="3" name="Title 2"/>
          <p:cNvSpPr>
            <a:spLocks noGrp="1"/>
          </p:cNvSpPr>
          <p:nvPr>
            <p:ph type="ctrTitle"/>
          </p:nvPr>
        </p:nvSpPr>
        <p:spPr>
          <a:xfrm>
            <a:off x="1992660" y="2381250"/>
            <a:ext cx="5198864" cy="828675"/>
          </a:xfrm>
        </p:spPr>
        <p:txBody>
          <a:bodyPr>
            <a:normAutofit/>
          </a:bodyPr>
          <a:lstStyle/>
          <a:p>
            <a:r>
              <a:rPr lang="en-US" sz="3300" dirty="0"/>
              <a:t>Carreras </a:t>
            </a:r>
            <a:r>
              <a:rPr lang="en-US" sz="3300" dirty="0" err="1"/>
              <a:t>Dentales</a:t>
            </a:r>
            <a:endParaRPr lang="en-US" sz="3300" dirty="0"/>
          </a:p>
        </p:txBody>
      </p:sp>
      <p:sp>
        <p:nvSpPr>
          <p:cNvPr id="2" name="Content Placeholder 1"/>
          <p:cNvSpPr>
            <a:spLocks noGrp="1"/>
          </p:cNvSpPr>
          <p:nvPr>
            <p:ph type="subTitle" idx="1"/>
          </p:nvPr>
        </p:nvSpPr>
        <p:spPr>
          <a:xfrm>
            <a:off x="186449" y="2999401"/>
            <a:ext cx="8699432" cy="1928109"/>
          </a:xfrm>
        </p:spPr>
        <p:txBody>
          <a:bodyPr vert="horz" lIns="91440" tIns="45720" rIns="91440" bIns="45720" rtlCol="0" anchor="t">
            <a:noAutofit/>
          </a:bodyPr>
          <a:lstStyle/>
          <a:p>
            <a:pPr>
              <a:lnSpc>
                <a:spcPct val="100000"/>
              </a:lnSpc>
              <a:spcBef>
                <a:spcPts val="0"/>
              </a:spcBef>
            </a:pPr>
            <a:r>
              <a:rPr lang="en-US" sz="1800" dirty="0">
                <a:latin typeface="Calibri"/>
                <a:ea typeface="Calibri"/>
                <a:cs typeface="Calibri"/>
              </a:rPr>
              <a:t>WANIC @ LWTech</a:t>
            </a:r>
          </a:p>
          <a:p>
            <a:pPr>
              <a:lnSpc>
                <a:spcPct val="100000"/>
              </a:lnSpc>
              <a:spcBef>
                <a:spcPts val="0"/>
              </a:spcBef>
            </a:pPr>
            <a:endParaRPr lang="en-US" sz="1800" dirty="0">
              <a:latin typeface="Calibri"/>
              <a:ea typeface="Calibri"/>
              <a:cs typeface="Calibri"/>
            </a:endParaRPr>
          </a:p>
          <a:p>
            <a:pPr>
              <a:lnSpc>
                <a:spcPct val="100000"/>
              </a:lnSpc>
              <a:spcBef>
                <a:spcPts val="0"/>
              </a:spcBef>
            </a:pPr>
            <a:r>
              <a:rPr lang="es-ES" sz="1800" dirty="0">
                <a:latin typeface="Calibri"/>
                <a:ea typeface="Calibri"/>
                <a:cs typeface="Calibri"/>
              </a:rPr>
              <a:t>Explore las oportunidades de carreras dentales. Aprenda sobre instrumentos, procedimientos, esterilización, radiografía, anatomía, control de infecciones, etc. Laboratorio y equipos dentales de última generación. 
</a:t>
            </a:r>
            <a:r>
              <a:rPr lang="es-ES" sz="1800" b="1" dirty="0">
                <a:latin typeface="Calibri"/>
                <a:ea typeface="Calibri"/>
                <a:cs typeface="Calibri"/>
              </a:rPr>
              <a:t>Certificaciones de la industria obtenidas</a:t>
            </a:r>
            <a:r>
              <a:rPr lang="es-ES" sz="1800" dirty="0">
                <a:latin typeface="Calibri"/>
                <a:ea typeface="Calibri"/>
                <a:cs typeface="Calibri"/>
              </a:rPr>
              <a:t>: Primeros Auxilios y RCP (pruebas adicionales opcionales)</a:t>
            </a:r>
            <a:endParaRPr lang="en-US" sz="1800" dirty="0">
              <a:latin typeface="Calibri" panose="020F0502020204030204" pitchFamily="34" charset="0"/>
              <a:cs typeface="Calibri" panose="020F0502020204030204" pitchFamily="34" charset="0"/>
            </a:endParaRPr>
          </a:p>
        </p:txBody>
      </p:sp>
      <p:pic>
        <p:nvPicPr>
          <p:cNvPr id="5" name="Picture Placeholder 37" descr="A picture containing person, person, indoor, hospital room&#10;&#10;Description automatically generated">
            <a:extLst>
              <a:ext uri="{FF2B5EF4-FFF2-40B4-BE49-F238E27FC236}">
                <a16:creationId xmlns:a16="http://schemas.microsoft.com/office/drawing/2014/main" id="{9EFCB71F-09E7-4AC0-BF34-D863AEBE7F4C}"/>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4077" r="17586"/>
          <a:stretch/>
        </p:blipFill>
        <p:spPr>
          <a:xfrm>
            <a:off x="6618490" y="656629"/>
            <a:ext cx="1975799" cy="2173379"/>
          </a:xfrm>
          <a:prstGeom prst="rect">
            <a:avLst/>
          </a:prstGeom>
        </p:spPr>
      </p:pic>
      <p:pic>
        <p:nvPicPr>
          <p:cNvPr id="6" name="Picture Placeholder 35" descr="A picture containing person, indoor, microscope&#10;&#10;Description automatically generated">
            <a:extLst>
              <a:ext uri="{FF2B5EF4-FFF2-40B4-BE49-F238E27FC236}">
                <a16:creationId xmlns:a16="http://schemas.microsoft.com/office/drawing/2014/main" id="{079DBE5A-ECAD-48FE-A850-889BB6BB27AD}"/>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9798" r="19153"/>
          <a:stretch/>
        </p:blipFill>
        <p:spPr>
          <a:xfrm>
            <a:off x="183353" y="2325445"/>
            <a:ext cx="1381277" cy="1508760"/>
          </a:xfrm>
          <a:prstGeom prst="rect">
            <a:avLst/>
          </a:prstGeom>
        </p:spPr>
      </p:pic>
    </p:spTree>
    <p:extLst>
      <p:ext uri="{BB962C8B-B14F-4D97-AF65-F5344CB8AC3E}">
        <p14:creationId xmlns:p14="http://schemas.microsoft.com/office/powerpoint/2010/main" val="10218790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64C09128-4451-491F-83A6-6D3AA581630A}"/>
              </a:ext>
            </a:extLst>
          </p:cNvPr>
          <p:cNvPicPr>
            <a:picLocks noGrp="1"/>
          </p:cNvPicPr>
          <p:nvPr>
            <p:ph type="pic" sz="quarter" idx="10"/>
          </p:nvPr>
        </p:nvPicPr>
        <p:blipFill>
          <a:blip r:embed="rId3" cstate="print">
            <a:extLst>
              <a:ext uri="{28A0092B-C50C-407E-A947-70E740481C1C}">
                <a14:useLocalDpi xmlns:a14="http://schemas.microsoft.com/office/drawing/2010/main" val="0"/>
              </a:ext>
            </a:extLst>
          </a:blip>
          <a:srcRect t="22671" b="22671"/>
          <a:stretch>
            <a:fillRect/>
          </a:stretch>
        </p:blipFill>
        <p:spPr>
          <a:xfrm>
            <a:off x="1296234" y="208954"/>
            <a:ext cx="5643220" cy="2220787"/>
          </a:xfrm>
        </p:spPr>
      </p:pic>
      <p:sp>
        <p:nvSpPr>
          <p:cNvPr id="3" name="Title 2"/>
          <p:cNvSpPr>
            <a:spLocks noGrp="1"/>
          </p:cNvSpPr>
          <p:nvPr>
            <p:ph type="ctrTitle"/>
          </p:nvPr>
        </p:nvSpPr>
        <p:spPr>
          <a:xfrm>
            <a:off x="1842539" y="2429741"/>
            <a:ext cx="5198864" cy="828675"/>
          </a:xfrm>
        </p:spPr>
        <p:txBody>
          <a:bodyPr>
            <a:normAutofit/>
          </a:bodyPr>
          <a:lstStyle/>
          <a:p>
            <a:r>
              <a:rPr lang="en-US" sz="3300" dirty="0" err="1"/>
              <a:t>Bomberos</a:t>
            </a:r>
            <a:r>
              <a:rPr lang="en-US" sz="3300" dirty="0"/>
              <a:t> &amp; EMS</a:t>
            </a:r>
          </a:p>
        </p:txBody>
      </p:sp>
      <p:sp>
        <p:nvSpPr>
          <p:cNvPr id="2" name="Content Placeholder 1"/>
          <p:cNvSpPr>
            <a:spLocks noGrp="1"/>
          </p:cNvSpPr>
          <p:nvPr>
            <p:ph type="subTitle" idx="1"/>
          </p:nvPr>
        </p:nvSpPr>
        <p:spPr>
          <a:xfrm>
            <a:off x="325963" y="2972227"/>
            <a:ext cx="8547100" cy="1981200"/>
          </a:xfrm>
        </p:spPr>
        <p:txBody>
          <a:bodyPr vert="horz" lIns="91440" tIns="45720" rIns="91440" bIns="45720" rtlCol="0" anchor="t">
            <a:noAutofit/>
          </a:bodyPr>
          <a:lstStyle/>
          <a:p>
            <a:pPr>
              <a:lnSpc>
                <a:spcPct val="100000"/>
              </a:lnSpc>
              <a:spcBef>
                <a:spcPts val="0"/>
              </a:spcBef>
            </a:pPr>
            <a:r>
              <a:rPr lang="en-US" sz="1800" dirty="0">
                <a:latin typeface="Calibri"/>
                <a:ea typeface="Calibri"/>
                <a:cs typeface="Calibri"/>
              </a:rPr>
              <a:t>WANIC @ LWTech</a:t>
            </a:r>
          </a:p>
          <a:p>
            <a:pPr>
              <a:lnSpc>
                <a:spcPct val="100000"/>
              </a:lnSpc>
              <a:spcBef>
                <a:spcPts val="0"/>
              </a:spcBef>
            </a:pPr>
            <a:endParaRPr lang="en-US" sz="1800" b="1" dirty="0">
              <a:latin typeface="Calibri"/>
              <a:ea typeface="Calibri"/>
              <a:cs typeface="Calibri"/>
            </a:endParaRPr>
          </a:p>
          <a:p>
            <a:pPr>
              <a:lnSpc>
                <a:spcPct val="100000"/>
              </a:lnSpc>
              <a:spcBef>
                <a:spcPts val="0"/>
              </a:spcBef>
            </a:pPr>
            <a:endParaRPr lang="en-US" sz="1800" b="1" dirty="0">
              <a:latin typeface="Calibri"/>
              <a:ea typeface="Calibri"/>
              <a:cs typeface="Calibri"/>
            </a:endParaRPr>
          </a:p>
          <a:p>
            <a:pPr>
              <a:lnSpc>
                <a:spcPct val="100000"/>
              </a:lnSpc>
              <a:spcBef>
                <a:spcPts val="0"/>
              </a:spcBef>
            </a:pPr>
            <a:r>
              <a:rPr lang="es-ES" sz="1800" dirty="0">
                <a:latin typeface="Calibri"/>
                <a:ea typeface="Calibri"/>
                <a:cs typeface="Calibri"/>
              </a:rPr>
              <a:t>Parte de cada semana la pasa en los departamentos de bomberos locales. La clase es una mezcla de formación práctica y académica. 
</a:t>
            </a:r>
            <a:r>
              <a:rPr lang="es-ES" sz="1800" b="1" dirty="0">
                <a:latin typeface="Calibri"/>
                <a:ea typeface="Calibri"/>
                <a:cs typeface="Calibri"/>
              </a:rPr>
              <a:t>Certificación de la industria obtenida: </a:t>
            </a:r>
            <a:r>
              <a:rPr lang="es-ES" sz="1800" dirty="0">
                <a:latin typeface="Calibri"/>
                <a:ea typeface="Calibri"/>
                <a:cs typeface="Calibri"/>
              </a:rPr>
              <a:t>Primeros auxilios y RCP</a:t>
            </a:r>
            <a:endParaRPr lang="en-US" sz="1800" dirty="0">
              <a:latin typeface="Calibri" panose="020F0502020204030204" pitchFamily="34" charset="0"/>
              <a:ea typeface="Calibri"/>
              <a:cs typeface="Calibri" panose="020F0502020204030204" pitchFamily="34" charset="0"/>
            </a:endParaRPr>
          </a:p>
        </p:txBody>
      </p:sp>
      <p:pic>
        <p:nvPicPr>
          <p:cNvPr id="5" name="Picture Placeholder 27">
            <a:extLst>
              <a:ext uri="{FF2B5EF4-FFF2-40B4-BE49-F238E27FC236}">
                <a16:creationId xmlns:a16="http://schemas.microsoft.com/office/drawing/2014/main" id="{0F1650F4-13C9-4E2F-BE05-264DFD8DAD7A}"/>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 r="2546"/>
          <a:stretch/>
        </p:blipFill>
        <p:spPr>
          <a:xfrm>
            <a:off x="7010765" y="1319347"/>
            <a:ext cx="1972484" cy="2169731"/>
          </a:xfrm>
          <a:prstGeom prst="rect">
            <a:avLst/>
          </a:prstGeom>
        </p:spPr>
      </p:pic>
      <p:pic>
        <p:nvPicPr>
          <p:cNvPr id="8" name="Picture Placeholder 23" descr="A picture containing grass, tree, outdoor, field&#10;&#10;Description automatically generated">
            <a:extLst>
              <a:ext uri="{FF2B5EF4-FFF2-40B4-BE49-F238E27FC236}">
                <a16:creationId xmlns:a16="http://schemas.microsoft.com/office/drawing/2014/main" id="{E369D355-F91E-4BF9-8446-818722DFF86F}"/>
              </a:ext>
            </a:extLst>
          </p:cNvPr>
          <p:cNvPicPr>
            <a:picLocks noChangeAspect="1"/>
          </p:cNvPicPr>
          <p:nvPr/>
        </p:nvPicPr>
        <p:blipFill rotWithShape="1">
          <a:blip r:embed="rId5">
            <a:extLst>
              <a:ext uri="{28A0092B-C50C-407E-A947-70E740481C1C}">
                <a14:useLocalDpi xmlns:a14="http://schemas.microsoft.com/office/drawing/2010/main" val="0"/>
              </a:ext>
            </a:extLst>
          </a:blip>
          <a:srcRect l="2938" r="-1096"/>
          <a:stretch/>
        </p:blipFill>
        <p:spPr>
          <a:xfrm>
            <a:off x="264221" y="2254390"/>
            <a:ext cx="1455522" cy="1601074"/>
          </a:xfrm>
          <a:prstGeom prst="rect">
            <a:avLst/>
          </a:prstGeom>
        </p:spPr>
      </p:pic>
    </p:spTree>
    <p:extLst>
      <p:ext uri="{BB962C8B-B14F-4D97-AF65-F5344CB8AC3E}">
        <p14:creationId xmlns:p14="http://schemas.microsoft.com/office/powerpoint/2010/main" val="13329440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descr="A picture containing person, indoor&#10;&#10;Description automatically generated">
            <a:extLst>
              <a:ext uri="{FF2B5EF4-FFF2-40B4-BE49-F238E27FC236}">
                <a16:creationId xmlns:a16="http://schemas.microsoft.com/office/drawing/2014/main" id="{C7682849-5EF0-4A0C-8BAC-A9E8C41D6E48}"/>
              </a:ext>
            </a:extLst>
          </p:cNvPr>
          <p:cNvPicPr>
            <a:picLocks noGrp="1"/>
          </p:cNvPicPr>
          <p:nvPr>
            <p:ph type="pic" sz="quarter" idx="10"/>
          </p:nvPr>
        </p:nvPicPr>
        <p:blipFill>
          <a:blip r:embed="rId3" cstate="print">
            <a:extLst>
              <a:ext uri="{28A0092B-C50C-407E-A947-70E740481C1C}">
                <a14:useLocalDpi xmlns:a14="http://schemas.microsoft.com/office/drawing/2010/main" val="0"/>
              </a:ext>
            </a:extLst>
          </a:blip>
          <a:srcRect t="22643" b="22643"/>
          <a:stretch>
            <a:fillRect/>
          </a:stretch>
        </p:blipFill>
        <p:spPr>
          <a:xfrm>
            <a:off x="908723" y="257148"/>
            <a:ext cx="5247147" cy="2153246"/>
          </a:xfrm>
        </p:spPr>
      </p:pic>
      <p:sp>
        <p:nvSpPr>
          <p:cNvPr id="3" name="Title 2"/>
          <p:cNvSpPr>
            <a:spLocks noGrp="1"/>
          </p:cNvSpPr>
          <p:nvPr>
            <p:ph type="ctrTitle"/>
          </p:nvPr>
        </p:nvSpPr>
        <p:spPr>
          <a:xfrm>
            <a:off x="1358468" y="2410394"/>
            <a:ext cx="7988732" cy="828675"/>
          </a:xfrm>
        </p:spPr>
        <p:txBody>
          <a:bodyPr>
            <a:noAutofit/>
          </a:bodyPr>
          <a:lstStyle/>
          <a:p>
            <a:r>
              <a:rPr lang="es-ES" sz="2800" dirty="0"/>
              <a:t>Carreras de Ciencias de la Salud (Enfermería)</a:t>
            </a:r>
            <a:endParaRPr lang="en-US" sz="2800" dirty="0"/>
          </a:p>
        </p:txBody>
      </p:sp>
      <p:sp>
        <p:nvSpPr>
          <p:cNvPr id="2" name="Content Placeholder 1"/>
          <p:cNvSpPr>
            <a:spLocks noGrp="1"/>
          </p:cNvSpPr>
          <p:nvPr>
            <p:ph type="subTitle" idx="1"/>
          </p:nvPr>
        </p:nvSpPr>
        <p:spPr>
          <a:xfrm>
            <a:off x="257846" y="2963860"/>
            <a:ext cx="8670641" cy="1748000"/>
          </a:xfrm>
        </p:spPr>
        <p:txBody>
          <a:bodyPr vert="horz" lIns="91440" tIns="45720" rIns="91440" bIns="45720" rtlCol="0" anchor="t">
            <a:noAutofit/>
          </a:bodyPr>
          <a:lstStyle/>
          <a:p>
            <a:pPr>
              <a:lnSpc>
                <a:spcPct val="100000"/>
              </a:lnSpc>
              <a:spcBef>
                <a:spcPts val="0"/>
              </a:spcBef>
            </a:pPr>
            <a:r>
              <a:rPr lang="en-US" sz="1800" dirty="0">
                <a:latin typeface="Calibri"/>
                <a:ea typeface="Calibri"/>
                <a:cs typeface="Calibri"/>
              </a:rPr>
              <a:t>WANIC @ LWTech, Sammamish HS, Woodinville HS </a:t>
            </a:r>
          </a:p>
          <a:p>
            <a:pPr>
              <a:lnSpc>
                <a:spcPct val="100000"/>
              </a:lnSpc>
              <a:spcBef>
                <a:spcPts val="0"/>
              </a:spcBef>
            </a:pPr>
            <a:endParaRPr lang="en-US" sz="1800" dirty="0">
              <a:latin typeface="Calibri"/>
              <a:ea typeface="Calibri"/>
              <a:cs typeface="Calibri"/>
            </a:endParaRPr>
          </a:p>
          <a:p>
            <a:pPr>
              <a:lnSpc>
                <a:spcPct val="100000"/>
              </a:lnSpc>
              <a:spcBef>
                <a:spcPts val="0"/>
              </a:spcBef>
            </a:pPr>
            <a:endParaRPr lang="en-US" sz="1800" dirty="0">
              <a:latin typeface="Calibri"/>
              <a:ea typeface="Calibri"/>
              <a:cs typeface="Calibri"/>
            </a:endParaRPr>
          </a:p>
          <a:p>
            <a:pPr>
              <a:lnSpc>
                <a:spcPct val="100000"/>
              </a:lnSpc>
              <a:spcBef>
                <a:spcPts val="0"/>
              </a:spcBef>
            </a:pPr>
            <a:r>
              <a:rPr lang="es-ES" sz="1800" dirty="0">
                <a:latin typeface="Calibri"/>
                <a:ea typeface="Calibri"/>
                <a:cs typeface="Calibri"/>
              </a:rPr>
              <a:t>Experiencia de la vida real en clínicas de atención médica. 
</a:t>
            </a:r>
            <a:r>
              <a:rPr lang="es-ES" sz="1800" b="1" dirty="0">
                <a:latin typeface="Calibri"/>
                <a:ea typeface="Calibri"/>
                <a:cs typeface="Calibri"/>
              </a:rPr>
              <a:t>Certificación de la industria obtenida: </a:t>
            </a:r>
            <a:r>
              <a:rPr lang="es-ES" sz="1800" dirty="0">
                <a:latin typeface="Calibri"/>
                <a:ea typeface="Calibri"/>
                <a:cs typeface="Calibri"/>
              </a:rPr>
              <a:t>Primeros auxilios y RCP (pruebas adicionales opcionales)</a:t>
            </a:r>
            <a:endParaRPr lang="en-US" dirty="0"/>
          </a:p>
        </p:txBody>
      </p:sp>
      <p:pic>
        <p:nvPicPr>
          <p:cNvPr id="5" name="Content Placeholder 22">
            <a:extLst>
              <a:ext uri="{FF2B5EF4-FFF2-40B4-BE49-F238E27FC236}">
                <a16:creationId xmlns:a16="http://schemas.microsoft.com/office/drawing/2014/main" id="{BF436E5D-096C-45D1-9B66-3463C8C649C4}"/>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bright="20000" contrast="20000"/>
                    </a14:imgEffect>
                  </a14:imgLayer>
                </a14:imgProps>
              </a:ext>
              <a:ext uri="{28A0092B-C50C-407E-A947-70E740481C1C}">
                <a14:useLocalDpi xmlns:a14="http://schemas.microsoft.com/office/drawing/2010/main" val="0"/>
              </a:ext>
            </a:extLst>
          </a:blip>
          <a:srcRect/>
          <a:stretch/>
        </p:blipFill>
        <p:spPr>
          <a:xfrm>
            <a:off x="6457044" y="459771"/>
            <a:ext cx="2371048" cy="1748000"/>
          </a:xfrm>
          <a:prstGeom prst="rect">
            <a:avLst/>
          </a:prstGeom>
        </p:spPr>
      </p:pic>
      <p:pic>
        <p:nvPicPr>
          <p:cNvPr id="8" name="Picture 7">
            <a:extLst>
              <a:ext uri="{FF2B5EF4-FFF2-40B4-BE49-F238E27FC236}">
                <a16:creationId xmlns:a16="http://schemas.microsoft.com/office/drawing/2014/main" id="{F38AA704-0B2E-4E3B-9EFA-9C93101F5805}"/>
              </a:ext>
            </a:extLst>
          </p:cNvPr>
          <p:cNvPicPr>
            <a:picLocks noChangeAspect="1"/>
          </p:cNvPicPr>
          <p:nvPr/>
        </p:nvPicPr>
        <p:blipFill rotWithShape="1">
          <a:blip r:embed="rId6">
            <a:extLst>
              <a:ext uri="{28A0092B-C50C-407E-A947-70E740481C1C}">
                <a14:useLocalDpi xmlns:a14="http://schemas.microsoft.com/office/drawing/2010/main" val="0"/>
              </a:ext>
            </a:extLst>
          </a:blip>
          <a:srcRect l="14033" r="25862" b="4073"/>
          <a:stretch/>
        </p:blipFill>
        <p:spPr>
          <a:xfrm>
            <a:off x="152166" y="1492950"/>
            <a:ext cx="1513114" cy="1834887"/>
          </a:xfrm>
          <a:prstGeom prst="rect">
            <a:avLst/>
          </a:prstGeom>
        </p:spPr>
      </p:pic>
    </p:spTree>
    <p:extLst>
      <p:ext uri="{BB962C8B-B14F-4D97-AF65-F5344CB8AC3E}">
        <p14:creationId xmlns:p14="http://schemas.microsoft.com/office/powerpoint/2010/main" val="327960536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215537" y="2381250"/>
            <a:ext cx="8804364" cy="828675"/>
          </a:xfrm>
        </p:spPr>
        <p:txBody>
          <a:bodyPr>
            <a:noAutofit/>
          </a:bodyPr>
          <a:lstStyle/>
          <a:p>
            <a:r>
              <a:rPr lang="en-US" sz="3000" dirty="0" err="1">
                <a:ea typeface="Calibri"/>
                <a:cs typeface="Calibri"/>
              </a:rPr>
              <a:t>Soldadura</a:t>
            </a:r>
            <a:r>
              <a:rPr lang="en-US" sz="3000" dirty="0">
                <a:ea typeface="Calibri"/>
                <a:cs typeface="Calibri"/>
              </a:rPr>
              <a:t> marítima Plus</a:t>
            </a:r>
            <a:endParaRPr lang="en-US" dirty="0"/>
          </a:p>
        </p:txBody>
      </p:sp>
      <p:sp>
        <p:nvSpPr>
          <p:cNvPr id="2" name="Content Placeholder 1"/>
          <p:cNvSpPr>
            <a:spLocks noGrp="1"/>
          </p:cNvSpPr>
          <p:nvPr>
            <p:ph type="subTitle" idx="1"/>
          </p:nvPr>
        </p:nvSpPr>
        <p:spPr>
          <a:xfrm>
            <a:off x="261253" y="3047162"/>
            <a:ext cx="8503919" cy="1855142"/>
          </a:xfrm>
        </p:spPr>
        <p:txBody>
          <a:bodyPr vert="horz" lIns="68580" tIns="34290" rIns="68580" bIns="34290" rtlCol="0" anchor="t">
            <a:noAutofit/>
          </a:bodyPr>
          <a:lstStyle/>
          <a:p>
            <a:pPr>
              <a:spcBef>
                <a:spcPts val="0"/>
              </a:spcBef>
            </a:pPr>
            <a:r>
              <a:rPr lang="en-US" sz="1800" dirty="0">
                <a:latin typeface="Calibri"/>
                <a:ea typeface="Calibri"/>
                <a:cs typeface="Calibri"/>
              </a:rPr>
              <a:t>Interlake HS</a:t>
            </a:r>
          </a:p>
          <a:p>
            <a:pPr>
              <a:spcBef>
                <a:spcPts val="0"/>
              </a:spcBef>
            </a:pPr>
            <a:endParaRPr lang="en-US" sz="1800" dirty="0">
              <a:latin typeface="Calibri"/>
              <a:ea typeface="Calibri"/>
              <a:cs typeface="Calibri"/>
            </a:endParaRPr>
          </a:p>
          <a:p>
            <a:pPr lvl="1">
              <a:spcBef>
                <a:spcPts val="0"/>
              </a:spcBef>
            </a:pPr>
            <a:r>
              <a:rPr lang="es-ES" sz="1800" dirty="0">
                <a:solidFill>
                  <a:srgbClr val="373737"/>
                </a:solidFill>
                <a:latin typeface="Calibri"/>
                <a:ea typeface="+mn-lt"/>
                <a:cs typeface="+mn-lt"/>
              </a:rPr>
              <a:t>Sumérgete en el fascinante mundo de la ingeniería marítima y la soldadura. Los estudiantes tendrán una base sólida para iniciar una carrera exitosa en soldadura marítima, construcción naval o campos relacionados, con un fuerte énfasis en las prácticas de navegación responsables.
</a:t>
            </a:r>
            <a:r>
              <a:rPr lang="es-ES" sz="1800" b="1" dirty="0">
                <a:solidFill>
                  <a:srgbClr val="373737"/>
                </a:solidFill>
                <a:latin typeface="Calibri"/>
                <a:ea typeface="+mn-lt"/>
                <a:cs typeface="+mn-lt"/>
              </a:rPr>
              <a:t>Certificaciones de la industria: </a:t>
            </a:r>
            <a:r>
              <a:rPr lang="es-ES" sz="1800" dirty="0">
                <a:solidFill>
                  <a:srgbClr val="373737"/>
                </a:solidFill>
                <a:latin typeface="Calibri"/>
                <a:ea typeface="+mn-lt"/>
                <a:cs typeface="+mn-lt"/>
              </a:rPr>
              <a:t>Tarjeta de seguridad para navegantes de Washington</a:t>
            </a:r>
            <a:endParaRPr lang="en-US" sz="1800" dirty="0">
              <a:latin typeface="Calibri"/>
              <a:ea typeface="Calibri"/>
              <a:cs typeface="Calibri"/>
            </a:endParaRPr>
          </a:p>
        </p:txBody>
      </p:sp>
      <p:pic>
        <p:nvPicPr>
          <p:cNvPr id="10" name="Picture Placeholder 9" descr="Person wielding metal">
            <a:extLst>
              <a:ext uri="{FF2B5EF4-FFF2-40B4-BE49-F238E27FC236}">
                <a16:creationId xmlns:a16="http://schemas.microsoft.com/office/drawing/2014/main" id="{1F20FA99-2EF6-612A-D91A-D3EED6414FA4}"/>
              </a:ext>
            </a:extLst>
          </p:cNvPr>
          <p:cNvPicPr>
            <a:picLocks noGrp="1" noChangeAspect="1"/>
          </p:cNvPicPr>
          <p:nvPr>
            <p:ph type="pic" sz="quarter" idx="10"/>
          </p:nvPr>
        </p:nvPicPr>
        <p:blipFill>
          <a:blip r:embed="rId3"/>
          <a:srcRect t="29513" b="29513"/>
          <a:stretch/>
        </p:blipFill>
        <p:spPr>
          <a:xfrm>
            <a:off x="263164" y="208954"/>
            <a:ext cx="8655810" cy="2362796"/>
          </a:xfrm>
        </p:spPr>
      </p:pic>
      <p:sp>
        <p:nvSpPr>
          <p:cNvPr id="5" name="Oval 4">
            <a:extLst>
              <a:ext uri="{FF2B5EF4-FFF2-40B4-BE49-F238E27FC236}">
                <a16:creationId xmlns:a16="http://schemas.microsoft.com/office/drawing/2014/main" id="{76EDCBE4-BF91-6699-6439-2E10B3FE2A30}"/>
              </a:ext>
            </a:extLst>
          </p:cNvPr>
          <p:cNvSpPr/>
          <p:nvPr/>
        </p:nvSpPr>
        <p:spPr>
          <a:xfrm rot="21141781">
            <a:off x="103015" y="2192871"/>
            <a:ext cx="1868397" cy="482368"/>
          </a:xfrm>
          <a:prstGeom prst="ellips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pPr algn="ctr" defTabSz="685800">
              <a:buClrTx/>
            </a:pPr>
            <a:r>
              <a:rPr lang="en-US" sz="2400" kern="1200">
                <a:solidFill>
                  <a:prstClr val="black"/>
                </a:solidFill>
                <a:latin typeface="Calibri" panose="020F0502020204030204"/>
              </a:rPr>
              <a:t>NEW</a:t>
            </a:r>
          </a:p>
        </p:txBody>
      </p:sp>
      <p:pic>
        <p:nvPicPr>
          <p:cNvPr id="11" name="Picture 10" descr="A person welding a metal structure&#10;&#10;AI-generated content may be incorrect.">
            <a:extLst>
              <a:ext uri="{FF2B5EF4-FFF2-40B4-BE49-F238E27FC236}">
                <a16:creationId xmlns:a16="http://schemas.microsoft.com/office/drawing/2014/main" id="{499E0F45-5AE8-A2B1-0D9D-64D037D14970}"/>
              </a:ext>
            </a:extLst>
          </p:cNvPr>
          <p:cNvPicPr>
            <a:picLocks noChangeAspect="1"/>
          </p:cNvPicPr>
          <p:nvPr/>
        </p:nvPicPr>
        <p:blipFill>
          <a:blip r:embed="rId4"/>
          <a:stretch>
            <a:fillRect/>
          </a:stretch>
        </p:blipFill>
        <p:spPr>
          <a:xfrm>
            <a:off x="6991607" y="2166681"/>
            <a:ext cx="1771650" cy="1057275"/>
          </a:xfrm>
          <a:prstGeom prst="rect">
            <a:avLst/>
          </a:prstGeom>
        </p:spPr>
      </p:pic>
    </p:spTree>
    <p:extLst>
      <p:ext uri="{BB962C8B-B14F-4D97-AF65-F5344CB8AC3E}">
        <p14:creationId xmlns:p14="http://schemas.microsoft.com/office/powerpoint/2010/main" val="27157274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descr="A picture containing person&#10;&#10;Description automatically generated">
            <a:extLst>
              <a:ext uri="{FF2B5EF4-FFF2-40B4-BE49-F238E27FC236}">
                <a16:creationId xmlns:a16="http://schemas.microsoft.com/office/drawing/2014/main" id="{C9AEDA56-8DFF-4E24-87D1-0AC3A030903D}"/>
              </a:ext>
            </a:extLst>
          </p:cNvPr>
          <p:cNvPicPr>
            <a:picLocks noGrp="1"/>
          </p:cNvPicPr>
          <p:nvPr>
            <p:ph type="pic" sz="quarter" idx="10"/>
          </p:nvPr>
        </p:nvPicPr>
        <p:blipFill>
          <a:blip r:embed="rId3" cstate="print">
            <a:extLst>
              <a:ext uri="{28A0092B-C50C-407E-A947-70E740481C1C}">
                <a14:useLocalDpi xmlns:a14="http://schemas.microsoft.com/office/drawing/2010/main" val="0"/>
              </a:ext>
            </a:extLst>
          </a:blip>
          <a:srcRect t="22643" b="22643"/>
          <a:stretch>
            <a:fillRect/>
          </a:stretch>
        </p:blipFill>
        <p:spPr>
          <a:xfrm>
            <a:off x="1748182" y="233201"/>
            <a:ext cx="5198865" cy="2033503"/>
          </a:xfrm>
        </p:spPr>
      </p:pic>
      <p:sp>
        <p:nvSpPr>
          <p:cNvPr id="3" name="Title 2"/>
          <p:cNvSpPr>
            <a:spLocks noGrp="1"/>
          </p:cNvSpPr>
          <p:nvPr>
            <p:ph type="ctrTitle"/>
          </p:nvPr>
        </p:nvSpPr>
        <p:spPr>
          <a:xfrm>
            <a:off x="1992660" y="2395107"/>
            <a:ext cx="5198864" cy="828675"/>
          </a:xfrm>
        </p:spPr>
        <p:txBody>
          <a:bodyPr>
            <a:normAutofit/>
          </a:bodyPr>
          <a:lstStyle/>
          <a:p>
            <a:r>
              <a:rPr lang="en-US" sz="3300" dirty="0"/>
              <a:t>Carreras </a:t>
            </a:r>
            <a:r>
              <a:rPr lang="en-US" sz="3300" dirty="0" err="1"/>
              <a:t>Médicas</a:t>
            </a:r>
            <a:endParaRPr lang="en-US" sz="3300" dirty="0"/>
          </a:p>
        </p:txBody>
      </p:sp>
      <p:sp>
        <p:nvSpPr>
          <p:cNvPr id="2" name="Content Placeholder 1"/>
          <p:cNvSpPr>
            <a:spLocks noGrp="1"/>
          </p:cNvSpPr>
          <p:nvPr>
            <p:ph type="subTitle" idx="1"/>
          </p:nvPr>
        </p:nvSpPr>
        <p:spPr>
          <a:xfrm>
            <a:off x="1351956" y="3010301"/>
            <a:ext cx="6480274" cy="2413487"/>
          </a:xfrm>
        </p:spPr>
        <p:txBody>
          <a:bodyPr vert="horz" lIns="91440" tIns="45720" rIns="91440" bIns="45720" rtlCol="0" anchor="t">
            <a:noAutofit/>
          </a:bodyPr>
          <a:lstStyle/>
          <a:p>
            <a:pPr>
              <a:spcBef>
                <a:spcPts val="450"/>
              </a:spcBef>
            </a:pPr>
            <a:r>
              <a:rPr lang="en-US" sz="1800" dirty="0">
                <a:latin typeface="Calibri"/>
                <a:ea typeface="Calibri"/>
                <a:cs typeface="Calibri"/>
              </a:rPr>
              <a:t>WANIC @ LWTech</a:t>
            </a:r>
          </a:p>
          <a:p>
            <a:pPr>
              <a:spcBef>
                <a:spcPts val="450"/>
              </a:spcBef>
            </a:pPr>
            <a:endParaRPr lang="en-US" sz="1800" dirty="0">
              <a:latin typeface="Calibri"/>
              <a:ea typeface="Calibri"/>
              <a:cs typeface="Calibri"/>
            </a:endParaRPr>
          </a:p>
          <a:p>
            <a:pPr>
              <a:spcBef>
                <a:spcPts val="450"/>
              </a:spcBef>
            </a:pPr>
            <a:r>
              <a:rPr lang="es-ES" sz="1800" dirty="0">
                <a:latin typeface="Calibri"/>
                <a:ea typeface="Calibri"/>
                <a:cs typeface="Calibri"/>
              </a:rPr>
              <a:t>Explora los campos de la medicina y la asistencia médica.
Excursiones, sombras de trabajo, oradores invitados. </a:t>
            </a:r>
          </a:p>
          <a:p>
            <a:pPr>
              <a:spcBef>
                <a:spcPts val="450"/>
              </a:spcBef>
            </a:pPr>
            <a:r>
              <a:rPr lang="es-ES" sz="1800" dirty="0">
                <a:latin typeface="Calibri"/>
                <a:ea typeface="Calibri"/>
                <a:cs typeface="Calibri"/>
              </a:rPr>
              <a:t>
</a:t>
            </a:r>
            <a:r>
              <a:rPr lang="es-ES" sz="1800" b="1" dirty="0">
                <a:latin typeface="Calibri"/>
                <a:ea typeface="Calibri"/>
                <a:cs typeface="Calibri"/>
              </a:rPr>
              <a:t>Certificación de la industria: </a:t>
            </a:r>
            <a:r>
              <a:rPr lang="es-ES" sz="1800" dirty="0">
                <a:latin typeface="Calibri"/>
                <a:ea typeface="Calibri"/>
                <a:cs typeface="Calibri"/>
              </a:rPr>
              <a:t>Primeros auxilios y RCP</a:t>
            </a:r>
            <a:endParaRPr lang="en-US" dirty="0"/>
          </a:p>
        </p:txBody>
      </p:sp>
      <p:pic>
        <p:nvPicPr>
          <p:cNvPr id="5" name="Picture Placeholder 18" descr="A picture containing person&#10;&#10;Description automatically generated">
            <a:extLst>
              <a:ext uri="{FF2B5EF4-FFF2-40B4-BE49-F238E27FC236}">
                <a16:creationId xmlns:a16="http://schemas.microsoft.com/office/drawing/2014/main" id="{24C4ED2C-C41E-4A0C-ACDB-5A47F265E9EB}"/>
              </a:ext>
            </a:extLst>
          </p:cNvPr>
          <p:cNvPicPr>
            <a:picLocks/>
          </p:cNvPicPr>
          <p:nvPr/>
        </p:nvPicPr>
        <p:blipFill>
          <a:blip r:embed="rId4" cstate="print">
            <a:extLst>
              <a:ext uri="{28A0092B-C50C-407E-A947-70E740481C1C}">
                <a14:useLocalDpi xmlns:a14="http://schemas.microsoft.com/office/drawing/2010/main" val="0"/>
              </a:ext>
            </a:extLst>
          </a:blip>
          <a:srcRect l="20243" r="20243"/>
          <a:stretch>
            <a:fillRect/>
          </a:stretch>
        </p:blipFill>
        <p:spPr>
          <a:xfrm>
            <a:off x="7151340" y="233202"/>
            <a:ext cx="1655203" cy="3163142"/>
          </a:xfrm>
          <a:prstGeom prst="rect">
            <a:avLst/>
          </a:prstGeom>
        </p:spPr>
      </p:pic>
      <p:pic>
        <p:nvPicPr>
          <p:cNvPr id="6" name="Content Placeholder 21" descr="A picture containing automaton&#10;&#10;Description automatically generated">
            <a:extLst>
              <a:ext uri="{FF2B5EF4-FFF2-40B4-BE49-F238E27FC236}">
                <a16:creationId xmlns:a16="http://schemas.microsoft.com/office/drawing/2014/main" id="{D784C5F9-60BD-4F78-AA6B-89076A54EF64}"/>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14073"/>
          <a:stretch/>
        </p:blipFill>
        <p:spPr>
          <a:xfrm>
            <a:off x="254894" y="1685778"/>
            <a:ext cx="2476500" cy="1418657"/>
          </a:xfrm>
          <a:prstGeom prst="rect">
            <a:avLst/>
          </a:prstGeom>
        </p:spPr>
      </p:pic>
    </p:spTree>
    <p:extLst>
      <p:ext uri="{BB962C8B-B14F-4D97-AF65-F5344CB8AC3E}">
        <p14:creationId xmlns:p14="http://schemas.microsoft.com/office/powerpoint/2010/main" val="169108738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Placeholder 10" descr="A picture containing graphical user interface&#10;&#10;Description automatically generated">
            <a:extLst>
              <a:ext uri="{FF2B5EF4-FFF2-40B4-BE49-F238E27FC236}">
                <a16:creationId xmlns:a16="http://schemas.microsoft.com/office/drawing/2014/main" id="{35888024-730F-40D7-9047-DA9ACA8E5E0C}"/>
              </a:ext>
            </a:extLst>
          </p:cNvPr>
          <p:cNvPicPr>
            <a:picLocks noGrp="1"/>
          </p:cNvPicPr>
          <p:nvPr>
            <p:ph type="pic" sz="quarter" idx="10"/>
          </p:nvPr>
        </p:nvPicPr>
        <p:blipFill>
          <a:blip r:embed="rId3">
            <a:extLst>
              <a:ext uri="{28A0092B-C50C-407E-A947-70E740481C1C}">
                <a14:useLocalDpi xmlns:a14="http://schemas.microsoft.com/office/drawing/2010/main" val="0"/>
              </a:ext>
            </a:extLst>
          </a:blip>
          <a:srcRect t="2592" b="2592"/>
          <a:stretch>
            <a:fillRect/>
          </a:stretch>
        </p:blipFill>
        <p:spPr>
          <a:xfrm>
            <a:off x="3276600" y="185397"/>
            <a:ext cx="5671457" cy="2195853"/>
          </a:xfrm>
        </p:spPr>
      </p:pic>
      <p:sp>
        <p:nvSpPr>
          <p:cNvPr id="3" name="Title 2"/>
          <p:cNvSpPr>
            <a:spLocks noGrp="1"/>
          </p:cNvSpPr>
          <p:nvPr>
            <p:ph type="ctrTitle"/>
          </p:nvPr>
        </p:nvSpPr>
        <p:spPr>
          <a:xfrm>
            <a:off x="2061932" y="2381250"/>
            <a:ext cx="5198864" cy="828675"/>
          </a:xfrm>
        </p:spPr>
        <p:txBody>
          <a:bodyPr>
            <a:normAutofit/>
          </a:bodyPr>
          <a:lstStyle/>
          <a:p>
            <a:r>
              <a:rPr lang="en-US" sz="3300" dirty="0" err="1"/>
              <a:t>Medicina</a:t>
            </a:r>
            <a:r>
              <a:rPr lang="en-US" sz="3300" dirty="0"/>
              <a:t> </a:t>
            </a:r>
            <a:r>
              <a:rPr lang="en-US" sz="3300" dirty="0" err="1"/>
              <a:t>Deportiva</a:t>
            </a:r>
            <a:endParaRPr lang="en-US" sz="3300" dirty="0"/>
          </a:p>
        </p:txBody>
      </p:sp>
      <p:sp>
        <p:nvSpPr>
          <p:cNvPr id="2" name="Content Placeholder 1"/>
          <p:cNvSpPr>
            <a:spLocks noGrp="1"/>
          </p:cNvSpPr>
          <p:nvPr>
            <p:ph type="subTitle" idx="1"/>
          </p:nvPr>
        </p:nvSpPr>
        <p:spPr>
          <a:xfrm>
            <a:off x="231895" y="2887911"/>
            <a:ext cx="8716162" cy="2341418"/>
          </a:xfrm>
        </p:spPr>
        <p:txBody>
          <a:bodyPr vert="horz" lIns="91440" tIns="45720" rIns="91440" bIns="45720" rtlCol="0" anchor="t">
            <a:noAutofit/>
          </a:bodyPr>
          <a:lstStyle/>
          <a:p>
            <a:pPr>
              <a:lnSpc>
                <a:spcPct val="100000"/>
              </a:lnSpc>
              <a:spcBef>
                <a:spcPts val="0"/>
              </a:spcBef>
            </a:pPr>
            <a:r>
              <a:rPr lang="en-US" sz="1800" dirty="0">
                <a:latin typeface="Calibri"/>
                <a:ea typeface="Calibri"/>
                <a:cs typeface="Calibri"/>
              </a:rPr>
              <a:t>Issaquah HS</a:t>
            </a:r>
          </a:p>
          <a:p>
            <a:pPr>
              <a:lnSpc>
                <a:spcPct val="100000"/>
              </a:lnSpc>
              <a:spcBef>
                <a:spcPts val="0"/>
              </a:spcBef>
            </a:pPr>
            <a:endParaRPr lang="en-US" sz="1800" dirty="0">
              <a:latin typeface="Calibri"/>
              <a:ea typeface="Calibri"/>
              <a:cs typeface="Calibri"/>
            </a:endParaRPr>
          </a:p>
          <a:p>
            <a:pPr>
              <a:lnSpc>
                <a:spcPct val="100000"/>
              </a:lnSpc>
              <a:spcBef>
                <a:spcPts val="0"/>
              </a:spcBef>
            </a:pPr>
            <a:endParaRPr lang="en-US" sz="1800" dirty="0">
              <a:latin typeface="Calibri"/>
              <a:ea typeface="Calibri"/>
              <a:cs typeface="Calibri"/>
            </a:endParaRPr>
          </a:p>
          <a:p>
            <a:pPr>
              <a:lnSpc>
                <a:spcPct val="100000"/>
              </a:lnSpc>
              <a:spcBef>
                <a:spcPts val="0"/>
              </a:spcBef>
            </a:pPr>
            <a:r>
              <a:rPr lang="es-ES" sz="1800" dirty="0">
                <a:latin typeface="Calibri"/>
                <a:ea typeface="Calibri"/>
                <a:cs typeface="Calibri"/>
              </a:rPr>
              <a:t>Aprenda anatomía, fisiología, terminología médica, nutrición, prevención de lesiones, rehabilitación, vendaje y envoltura, instrucción en el aula, participación en el laboratorio, pasantías de campo 
</a:t>
            </a:r>
            <a:r>
              <a:rPr lang="es-ES" sz="1800" b="1" dirty="0">
                <a:latin typeface="Calibri"/>
                <a:ea typeface="Calibri"/>
                <a:cs typeface="Calibri"/>
              </a:rPr>
              <a:t>Certificación de la industria</a:t>
            </a:r>
            <a:r>
              <a:rPr lang="es-ES" sz="1800" dirty="0">
                <a:latin typeface="Calibri"/>
                <a:ea typeface="Calibri"/>
                <a:cs typeface="Calibri"/>
              </a:rPr>
              <a:t>: Primeros auxilios y RCP</a:t>
            </a:r>
            <a:r>
              <a:rPr lang="en-US" sz="1800" dirty="0">
                <a:latin typeface="Calibri"/>
                <a:ea typeface="Calibri"/>
                <a:cs typeface="Calibri"/>
              </a:rPr>
              <a:t> </a:t>
            </a:r>
          </a:p>
        </p:txBody>
      </p:sp>
      <p:pic>
        <p:nvPicPr>
          <p:cNvPr id="5" name="Picture 4">
            <a:extLst>
              <a:ext uri="{FF2B5EF4-FFF2-40B4-BE49-F238E27FC236}">
                <a16:creationId xmlns:a16="http://schemas.microsoft.com/office/drawing/2014/main" id="{F20EC1D3-ECEF-4DDE-B03A-07E345261F7A}"/>
              </a:ext>
            </a:extLst>
          </p:cNvPr>
          <p:cNvPicPr>
            <a:picLocks noChangeAspect="1"/>
          </p:cNvPicPr>
          <p:nvPr/>
        </p:nvPicPr>
        <p:blipFill>
          <a:blip r:embed="rId4"/>
          <a:stretch>
            <a:fillRect/>
          </a:stretch>
        </p:blipFill>
        <p:spPr>
          <a:xfrm>
            <a:off x="594455" y="246119"/>
            <a:ext cx="2225573" cy="2980134"/>
          </a:xfrm>
          <a:prstGeom prst="rect">
            <a:avLst/>
          </a:prstGeom>
          <a:noFill/>
        </p:spPr>
      </p:pic>
    </p:spTree>
    <p:extLst>
      <p:ext uri="{BB962C8B-B14F-4D97-AF65-F5344CB8AC3E}">
        <p14:creationId xmlns:p14="http://schemas.microsoft.com/office/powerpoint/2010/main" val="37526587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1E16081D-EE7D-46A4-8B8E-CEBFBB1B6569}"/>
              </a:ext>
            </a:extLst>
          </p:cNvPr>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t="22643" b="22643"/>
          <a:stretch>
            <a:fillRect/>
          </a:stretch>
        </p:blipFill>
        <p:spPr>
          <a:xfrm>
            <a:off x="208957" y="119766"/>
            <a:ext cx="6202413" cy="2261484"/>
          </a:xfrm>
        </p:spPr>
      </p:pic>
      <p:sp>
        <p:nvSpPr>
          <p:cNvPr id="3" name="Title 2"/>
          <p:cNvSpPr>
            <a:spLocks noGrp="1"/>
          </p:cNvSpPr>
          <p:nvPr>
            <p:ph type="ctrTitle"/>
          </p:nvPr>
        </p:nvSpPr>
        <p:spPr>
          <a:xfrm>
            <a:off x="1992660" y="2381250"/>
            <a:ext cx="5198864" cy="828675"/>
          </a:xfrm>
        </p:spPr>
        <p:txBody>
          <a:bodyPr>
            <a:normAutofit/>
          </a:bodyPr>
          <a:lstStyle/>
          <a:p>
            <a:r>
              <a:rPr lang="en-US" dirty="0" err="1"/>
              <a:t>DigiPen</a:t>
            </a:r>
            <a:r>
              <a:rPr lang="en-US" dirty="0"/>
              <a:t> </a:t>
            </a:r>
            <a:r>
              <a:rPr lang="en-US" dirty="0" err="1"/>
              <a:t>Arte</a:t>
            </a:r>
            <a:r>
              <a:rPr lang="en-US" dirty="0"/>
              <a:t> y </a:t>
            </a:r>
            <a:r>
              <a:rPr lang="en-US" dirty="0" err="1"/>
              <a:t>Animación</a:t>
            </a:r>
            <a:endParaRPr lang="en-US" dirty="0"/>
          </a:p>
        </p:txBody>
      </p:sp>
      <p:sp>
        <p:nvSpPr>
          <p:cNvPr id="2" name="Content Placeholder 1"/>
          <p:cNvSpPr>
            <a:spLocks noGrp="1"/>
          </p:cNvSpPr>
          <p:nvPr>
            <p:ph type="subTitle" idx="1"/>
          </p:nvPr>
        </p:nvSpPr>
        <p:spPr>
          <a:xfrm>
            <a:off x="1306696" y="3032781"/>
            <a:ext cx="7278503" cy="1955810"/>
          </a:xfrm>
        </p:spPr>
        <p:txBody>
          <a:bodyPr vert="horz" lIns="91440" tIns="45720" rIns="91440" bIns="45720" rtlCol="0" anchor="t">
            <a:noAutofit/>
          </a:bodyPr>
          <a:lstStyle/>
          <a:p>
            <a:pPr>
              <a:lnSpc>
                <a:spcPct val="100000"/>
              </a:lnSpc>
              <a:spcBef>
                <a:spcPts val="0"/>
              </a:spcBef>
            </a:pPr>
            <a:r>
              <a:rPr lang="en-US" sz="1800" dirty="0">
                <a:latin typeface="Calibri"/>
                <a:ea typeface="Calibri"/>
                <a:cs typeface="Calibri"/>
              </a:rPr>
              <a:t>WANIC </a:t>
            </a:r>
            <a:r>
              <a:rPr lang="en-US" sz="1800" dirty="0" err="1">
                <a:latin typeface="Calibri"/>
                <a:ea typeface="Calibri"/>
                <a:cs typeface="Calibri"/>
              </a:rPr>
              <a:t>DigiPen</a:t>
            </a:r>
            <a:r>
              <a:rPr lang="en-US" sz="1800" dirty="0">
                <a:latin typeface="Calibri"/>
                <a:ea typeface="Calibri"/>
                <a:cs typeface="Calibri"/>
              </a:rPr>
              <a:t> Campus</a:t>
            </a:r>
          </a:p>
          <a:p>
            <a:pPr>
              <a:lnSpc>
                <a:spcPct val="100000"/>
              </a:lnSpc>
              <a:spcBef>
                <a:spcPts val="0"/>
              </a:spcBef>
            </a:pPr>
            <a:endParaRPr lang="en-US" sz="1800" dirty="0">
              <a:latin typeface="Calibri"/>
              <a:ea typeface="Calibri"/>
              <a:cs typeface="Calibri"/>
            </a:endParaRPr>
          </a:p>
          <a:p>
            <a:pPr>
              <a:lnSpc>
                <a:spcPct val="100000"/>
              </a:lnSpc>
              <a:spcBef>
                <a:spcPts val="0"/>
              </a:spcBef>
            </a:pPr>
            <a:endParaRPr lang="en-US" sz="1800" dirty="0">
              <a:latin typeface="Calibri"/>
              <a:ea typeface="Calibri"/>
              <a:cs typeface="Calibri"/>
            </a:endParaRPr>
          </a:p>
          <a:p>
            <a:pPr>
              <a:lnSpc>
                <a:spcPct val="100000"/>
              </a:lnSpc>
              <a:spcBef>
                <a:spcPts val="0"/>
              </a:spcBef>
            </a:pPr>
            <a:r>
              <a:rPr lang="en-US" sz="1800" dirty="0" err="1">
                <a:latin typeface="Calibri"/>
                <a:ea typeface="Calibri"/>
                <a:cs typeface="Calibri"/>
              </a:rPr>
              <a:t>Aprende</a:t>
            </a:r>
            <a:r>
              <a:rPr lang="en-US" sz="1800" dirty="0">
                <a:latin typeface="Calibri"/>
                <a:ea typeface="Calibri"/>
                <a:cs typeface="Calibri"/>
              </a:rPr>
              <a:t> </a:t>
            </a:r>
            <a:r>
              <a:rPr lang="en-US" sz="1800" dirty="0" err="1">
                <a:latin typeface="Calibri"/>
                <a:ea typeface="Calibri"/>
                <a:cs typeface="Calibri"/>
              </a:rPr>
              <a:t>habilidades</a:t>
            </a:r>
            <a:r>
              <a:rPr lang="en-US" sz="1800" dirty="0">
                <a:latin typeface="Calibri"/>
                <a:ea typeface="Calibri"/>
                <a:cs typeface="Calibri"/>
              </a:rPr>
              <a:t> para </a:t>
            </a:r>
            <a:r>
              <a:rPr lang="en-US" sz="1800" dirty="0" err="1">
                <a:latin typeface="Calibri"/>
                <a:ea typeface="Calibri"/>
                <a:cs typeface="Calibri"/>
              </a:rPr>
              <a:t>tener</a:t>
            </a:r>
            <a:r>
              <a:rPr lang="en-US" sz="1800" dirty="0">
                <a:latin typeface="Calibri"/>
                <a:ea typeface="Calibri"/>
                <a:cs typeface="Calibri"/>
              </a:rPr>
              <a:t> </a:t>
            </a:r>
            <a:r>
              <a:rPr lang="en-US" sz="1800" dirty="0" err="1">
                <a:latin typeface="Calibri"/>
                <a:ea typeface="Calibri"/>
                <a:cs typeface="Calibri"/>
              </a:rPr>
              <a:t>éxito</a:t>
            </a:r>
            <a:r>
              <a:rPr lang="en-US" sz="1800" dirty="0">
                <a:latin typeface="Calibri"/>
                <a:ea typeface="Calibri"/>
                <a:cs typeface="Calibri"/>
              </a:rPr>
              <a:t> </a:t>
            </a:r>
            <a:r>
              <a:rPr lang="en-US" sz="1800" dirty="0" err="1">
                <a:latin typeface="Calibri"/>
                <a:ea typeface="Calibri"/>
                <a:cs typeface="Calibri"/>
              </a:rPr>
              <a:t>como</a:t>
            </a:r>
            <a:r>
              <a:rPr lang="en-US" sz="1800" dirty="0">
                <a:latin typeface="Calibri"/>
                <a:ea typeface="Calibri"/>
                <a:cs typeface="Calibri"/>
              </a:rPr>
              <a:t> </a:t>
            </a:r>
            <a:r>
              <a:rPr lang="en-US" sz="1800" dirty="0" err="1">
                <a:latin typeface="Calibri"/>
                <a:ea typeface="Calibri"/>
                <a:cs typeface="Calibri"/>
              </a:rPr>
              <a:t>artista</a:t>
            </a:r>
            <a:r>
              <a:rPr lang="en-US" sz="1800" dirty="0">
                <a:latin typeface="Calibri"/>
                <a:ea typeface="Calibri"/>
                <a:cs typeface="Calibri"/>
              </a:rPr>
              <a:t>, </a:t>
            </a:r>
            <a:r>
              <a:rPr lang="en-US" sz="1800" dirty="0" err="1">
                <a:latin typeface="Calibri"/>
                <a:ea typeface="Calibri"/>
                <a:cs typeface="Calibri"/>
              </a:rPr>
              <a:t>ilustrador</a:t>
            </a:r>
            <a:r>
              <a:rPr lang="en-US" sz="1800" dirty="0">
                <a:latin typeface="Calibri"/>
                <a:ea typeface="Calibri"/>
                <a:cs typeface="Calibri"/>
              </a:rPr>
              <a:t> o </a:t>
            </a:r>
            <a:r>
              <a:rPr lang="en-US" sz="1800" dirty="0" err="1">
                <a:latin typeface="Calibri"/>
                <a:ea typeface="Calibri"/>
                <a:cs typeface="Calibri"/>
              </a:rPr>
              <a:t>animador</a:t>
            </a:r>
            <a:r>
              <a:rPr lang="en-US" sz="1800" dirty="0">
                <a:latin typeface="Calibri"/>
                <a:ea typeface="Calibri"/>
                <a:cs typeface="Calibri"/>
              </a:rPr>
              <a:t>.</a:t>
            </a:r>
            <a:endParaRPr lang="en-US" dirty="0"/>
          </a:p>
        </p:txBody>
      </p:sp>
      <p:pic>
        <p:nvPicPr>
          <p:cNvPr id="6" name="Picture 5" descr="A picture containing text, clipart&#10;&#10;Description automatically generated">
            <a:extLst>
              <a:ext uri="{FF2B5EF4-FFF2-40B4-BE49-F238E27FC236}">
                <a16:creationId xmlns:a16="http://schemas.microsoft.com/office/drawing/2014/main" id="{3510F73A-54A1-4E59-B6C8-4227AD88D07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08957" y="200194"/>
            <a:ext cx="1711103" cy="411480"/>
          </a:xfrm>
          <a:prstGeom prst="rect">
            <a:avLst/>
          </a:prstGeom>
        </p:spPr>
      </p:pic>
      <p:pic>
        <p:nvPicPr>
          <p:cNvPr id="8" name="Picture Placeholder 32" descr="A picture containing person&#10;&#10;Description automatically generated">
            <a:extLst>
              <a:ext uri="{FF2B5EF4-FFF2-40B4-BE49-F238E27FC236}">
                <a16:creationId xmlns:a16="http://schemas.microsoft.com/office/drawing/2014/main" id="{BD84F36C-8D22-4FEC-B98D-8A54ACC3520B}"/>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21931" r="17456"/>
          <a:stretch/>
        </p:blipFill>
        <p:spPr>
          <a:xfrm>
            <a:off x="6819724" y="154909"/>
            <a:ext cx="2025008" cy="2227511"/>
          </a:xfrm>
          <a:prstGeom prst="rect">
            <a:avLst/>
          </a:prstGeom>
        </p:spPr>
      </p:pic>
      <p:pic>
        <p:nvPicPr>
          <p:cNvPr id="9" name="Picture Placeholder 28" descr="A picture containing person, indoor&#10;&#10;Description automatically generated">
            <a:extLst>
              <a:ext uri="{FF2B5EF4-FFF2-40B4-BE49-F238E27FC236}">
                <a16:creationId xmlns:a16="http://schemas.microsoft.com/office/drawing/2014/main" id="{BCF70663-0E2F-47C2-84EA-B5F9BFADD522}"/>
              </a:ext>
            </a:extLst>
          </p:cNvPr>
          <p:cNvPicPr>
            <a:picLocks noChangeAspect="1"/>
          </p:cNvPicPr>
          <p:nvPr/>
        </p:nvPicPr>
        <p:blipFill rotWithShape="1">
          <a:blip r:embed="rId6">
            <a:extLst>
              <a:ext uri="{28A0092B-C50C-407E-A947-70E740481C1C}">
                <a14:useLocalDpi xmlns:a14="http://schemas.microsoft.com/office/drawing/2010/main" val="0"/>
              </a:ext>
            </a:extLst>
          </a:blip>
          <a:srcRect l="387" t="12373" r="1198" b="2428"/>
          <a:stretch/>
        </p:blipFill>
        <p:spPr>
          <a:xfrm>
            <a:off x="150234" y="2511658"/>
            <a:ext cx="1371600" cy="1508760"/>
          </a:xfrm>
          <a:prstGeom prst="rect">
            <a:avLst/>
          </a:prstGeom>
        </p:spPr>
      </p:pic>
    </p:spTree>
    <p:extLst>
      <p:ext uri="{BB962C8B-B14F-4D97-AF65-F5344CB8AC3E}">
        <p14:creationId xmlns:p14="http://schemas.microsoft.com/office/powerpoint/2010/main" val="276769769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1351957" y="2381250"/>
            <a:ext cx="6480274" cy="828675"/>
          </a:xfrm>
        </p:spPr>
        <p:txBody>
          <a:bodyPr>
            <a:noAutofit/>
          </a:bodyPr>
          <a:lstStyle/>
          <a:p>
            <a:r>
              <a:rPr lang="en-US" sz="3300" dirty="0" err="1"/>
              <a:t>DigiPen</a:t>
            </a:r>
            <a:r>
              <a:rPr lang="en-US" sz="3300" dirty="0"/>
              <a:t> </a:t>
            </a:r>
            <a:r>
              <a:rPr lang="en-US" sz="3300" dirty="0" err="1"/>
              <a:t>Diseño</a:t>
            </a:r>
            <a:r>
              <a:rPr lang="en-US" sz="3300" dirty="0"/>
              <a:t> de </a:t>
            </a:r>
            <a:r>
              <a:rPr lang="en-US" sz="3300" dirty="0" err="1"/>
              <a:t>juegos</a:t>
            </a:r>
            <a:endParaRPr lang="en-US" sz="3300" dirty="0"/>
          </a:p>
        </p:txBody>
      </p:sp>
      <p:sp>
        <p:nvSpPr>
          <p:cNvPr id="2" name="Content Placeholder 1"/>
          <p:cNvSpPr>
            <a:spLocks noGrp="1"/>
          </p:cNvSpPr>
          <p:nvPr>
            <p:ph type="subTitle" idx="1"/>
          </p:nvPr>
        </p:nvSpPr>
        <p:spPr>
          <a:xfrm>
            <a:off x="484125" y="2957817"/>
            <a:ext cx="8174838" cy="1666605"/>
          </a:xfrm>
          <a:ln>
            <a:noFill/>
          </a:ln>
        </p:spPr>
        <p:txBody>
          <a:bodyPr vert="horz" lIns="68580" tIns="34290" rIns="68580" bIns="34290" rtlCol="0" anchor="t">
            <a:noAutofit/>
          </a:bodyPr>
          <a:lstStyle/>
          <a:p>
            <a:pPr>
              <a:lnSpc>
                <a:spcPct val="100000"/>
              </a:lnSpc>
              <a:spcBef>
                <a:spcPts val="0"/>
              </a:spcBef>
            </a:pPr>
            <a:r>
              <a:rPr lang="en-US" sz="1800" dirty="0">
                <a:latin typeface="Calibri"/>
                <a:ea typeface="Calibri"/>
                <a:cs typeface="Calibri"/>
              </a:rPr>
              <a:t>WANIC </a:t>
            </a:r>
            <a:r>
              <a:rPr lang="en-US" sz="1800" dirty="0" err="1">
                <a:latin typeface="Calibri"/>
                <a:ea typeface="Calibri"/>
                <a:cs typeface="Calibri"/>
              </a:rPr>
              <a:t>DigiPen</a:t>
            </a:r>
            <a:r>
              <a:rPr lang="en-US" sz="1800" dirty="0">
                <a:latin typeface="Calibri"/>
                <a:ea typeface="Calibri"/>
                <a:cs typeface="Calibri"/>
              </a:rPr>
              <a:t> Campus</a:t>
            </a:r>
          </a:p>
          <a:p>
            <a:pPr>
              <a:lnSpc>
                <a:spcPct val="100000"/>
              </a:lnSpc>
              <a:spcBef>
                <a:spcPts val="0"/>
              </a:spcBef>
            </a:pPr>
            <a:endParaRPr lang="en-US" sz="1800" dirty="0">
              <a:latin typeface="Calibri"/>
              <a:cs typeface="Calibri"/>
            </a:endParaRPr>
          </a:p>
          <a:p>
            <a:pPr>
              <a:lnSpc>
                <a:spcPct val="100000"/>
              </a:lnSpc>
              <a:spcBef>
                <a:spcPts val="0"/>
              </a:spcBef>
            </a:pPr>
            <a:endParaRPr lang="en-US" sz="1800" dirty="0">
              <a:latin typeface="Calibri"/>
              <a:cs typeface="Calibri"/>
            </a:endParaRPr>
          </a:p>
          <a:p>
            <a:pPr>
              <a:lnSpc>
                <a:spcPct val="100000"/>
              </a:lnSpc>
              <a:spcBef>
                <a:spcPts val="0"/>
              </a:spcBef>
            </a:pPr>
            <a:r>
              <a:rPr lang="es-ES" sz="1800" dirty="0">
                <a:latin typeface="Calibri"/>
                <a:cs typeface="Calibri"/>
              </a:rPr>
              <a:t>Para estudiantes de mente creativa que tienen mucha curiosidad por comprender el comportamiento y la psicología detrás de los juegos, y están ansiosos por aprender métodos para diseñar experiencias interactivas divertidas y atractivas</a:t>
            </a:r>
            <a:r>
              <a:rPr lang="en-US" sz="1800" dirty="0">
                <a:latin typeface="Calibri"/>
                <a:cs typeface="Calibri"/>
              </a:rPr>
              <a:t>.</a:t>
            </a:r>
            <a:endParaRPr lang="en-US" dirty="0"/>
          </a:p>
        </p:txBody>
      </p:sp>
      <p:pic>
        <p:nvPicPr>
          <p:cNvPr id="9" name="Picture Placeholder 8">
            <a:extLst>
              <a:ext uri="{FF2B5EF4-FFF2-40B4-BE49-F238E27FC236}">
                <a16:creationId xmlns:a16="http://schemas.microsoft.com/office/drawing/2014/main" id="{EEF28EE8-DD36-45EE-B3CF-714C80E41CFB}"/>
              </a:ext>
            </a:extLst>
          </p:cNvPr>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t="22645" b="22645"/>
          <a:stretch>
            <a:fillRect/>
          </a:stretch>
        </p:blipFill>
        <p:spPr>
          <a:xfrm>
            <a:off x="278609" y="217046"/>
            <a:ext cx="8640365" cy="2362796"/>
          </a:xfrm>
          <a:ln>
            <a:solidFill>
              <a:srgbClr val="55BA47"/>
            </a:solidFill>
          </a:ln>
        </p:spPr>
      </p:pic>
      <p:pic>
        <p:nvPicPr>
          <p:cNvPr id="13" name="Picture 12" descr="A picture containing text, clipart&#10;&#10;Description automatically generated">
            <a:extLst>
              <a:ext uri="{FF2B5EF4-FFF2-40B4-BE49-F238E27FC236}">
                <a16:creationId xmlns:a16="http://schemas.microsoft.com/office/drawing/2014/main" id="{C6E3990B-493B-4D6A-85D1-2308152E0D5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8597" y="294157"/>
            <a:ext cx="1711103" cy="411480"/>
          </a:xfrm>
          <a:prstGeom prst="rect">
            <a:avLst/>
          </a:prstGeom>
        </p:spPr>
      </p:pic>
    </p:spTree>
    <p:extLst>
      <p:ext uri="{BB962C8B-B14F-4D97-AF65-F5344CB8AC3E}">
        <p14:creationId xmlns:p14="http://schemas.microsoft.com/office/powerpoint/2010/main" val="162440457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39407AAA-BF14-4F39-B006-E32D255D8E32}"/>
              </a:ext>
            </a:extLst>
          </p:cNvPr>
          <p:cNvPicPr>
            <a:picLocks noGrp="1"/>
          </p:cNvPicPr>
          <p:nvPr>
            <p:ph type="pic" sz="quarter" idx="10"/>
          </p:nvPr>
        </p:nvPicPr>
        <p:blipFill>
          <a:blip r:embed="rId3">
            <a:extLst>
              <a:ext uri="{28A0092B-C50C-407E-A947-70E740481C1C}">
                <a14:useLocalDpi xmlns:a14="http://schemas.microsoft.com/office/drawing/2010/main" val="0"/>
              </a:ext>
            </a:extLst>
          </a:blip>
          <a:srcRect t="22629" b="22629"/>
          <a:stretch>
            <a:fillRect/>
          </a:stretch>
        </p:blipFill>
        <p:spPr>
          <a:xfrm>
            <a:off x="224181" y="208954"/>
            <a:ext cx="5730305" cy="1969671"/>
          </a:xfrm>
        </p:spPr>
      </p:pic>
      <p:sp>
        <p:nvSpPr>
          <p:cNvPr id="3" name="Title 2"/>
          <p:cNvSpPr>
            <a:spLocks noGrp="1"/>
          </p:cNvSpPr>
          <p:nvPr>
            <p:ph type="ctrTitle"/>
          </p:nvPr>
        </p:nvSpPr>
        <p:spPr>
          <a:xfrm>
            <a:off x="1331863" y="2571750"/>
            <a:ext cx="6480273" cy="517814"/>
          </a:xfrm>
        </p:spPr>
        <p:txBody>
          <a:bodyPr>
            <a:noAutofit/>
          </a:bodyPr>
          <a:lstStyle/>
          <a:p>
            <a:r>
              <a:rPr lang="es-ES" sz="3300" dirty="0" err="1"/>
              <a:t>DigiPen</a:t>
            </a:r>
            <a:r>
              <a:rPr lang="es-ES" sz="3300" dirty="0"/>
              <a:t> Música y Diseño de Sonido</a:t>
            </a:r>
            <a:endParaRPr lang="en-US" sz="3300" dirty="0"/>
          </a:p>
        </p:txBody>
      </p:sp>
      <p:sp>
        <p:nvSpPr>
          <p:cNvPr id="2" name="Content Placeholder 1"/>
          <p:cNvSpPr>
            <a:spLocks noGrp="1"/>
          </p:cNvSpPr>
          <p:nvPr>
            <p:ph type="subTitle" idx="1"/>
          </p:nvPr>
        </p:nvSpPr>
        <p:spPr>
          <a:xfrm>
            <a:off x="432033" y="2964875"/>
            <a:ext cx="8279934" cy="1969671"/>
          </a:xfrm>
        </p:spPr>
        <p:txBody>
          <a:bodyPr vert="horz" lIns="91440" tIns="45720" rIns="91440" bIns="45720" rtlCol="0" anchor="t">
            <a:noAutofit/>
          </a:bodyPr>
          <a:lstStyle/>
          <a:p>
            <a:pPr>
              <a:lnSpc>
                <a:spcPct val="100000"/>
              </a:lnSpc>
              <a:spcBef>
                <a:spcPts val="0"/>
              </a:spcBef>
            </a:pPr>
            <a:r>
              <a:rPr lang="en-US" sz="1800" dirty="0">
                <a:latin typeface="Calibri"/>
                <a:ea typeface="Calibri"/>
                <a:cs typeface="Calibri"/>
              </a:rPr>
              <a:t>WANIC </a:t>
            </a:r>
            <a:r>
              <a:rPr lang="en-US" sz="1800" dirty="0" err="1">
                <a:latin typeface="Calibri"/>
                <a:ea typeface="Calibri"/>
                <a:cs typeface="Calibri"/>
              </a:rPr>
              <a:t>DigiPen</a:t>
            </a:r>
            <a:r>
              <a:rPr lang="en-US" sz="1800" dirty="0">
                <a:latin typeface="Calibri"/>
                <a:ea typeface="Calibri"/>
                <a:cs typeface="Calibri"/>
              </a:rPr>
              <a:t> Campus</a:t>
            </a:r>
          </a:p>
          <a:p>
            <a:pPr>
              <a:lnSpc>
                <a:spcPct val="100000"/>
              </a:lnSpc>
              <a:spcBef>
                <a:spcPts val="0"/>
              </a:spcBef>
            </a:pPr>
            <a:endParaRPr lang="en-US" sz="1800" dirty="0">
              <a:latin typeface="Calibri"/>
              <a:ea typeface="Calibri"/>
              <a:cs typeface="Calibri"/>
            </a:endParaRPr>
          </a:p>
          <a:p>
            <a:pPr>
              <a:lnSpc>
                <a:spcPct val="100000"/>
              </a:lnSpc>
              <a:spcBef>
                <a:spcPts val="0"/>
              </a:spcBef>
            </a:pPr>
            <a:endParaRPr lang="en-US" sz="1800" dirty="0">
              <a:latin typeface="Calibri"/>
              <a:ea typeface="Calibri"/>
              <a:cs typeface="Calibri"/>
            </a:endParaRPr>
          </a:p>
          <a:p>
            <a:pPr>
              <a:lnSpc>
                <a:spcPct val="100000"/>
              </a:lnSpc>
              <a:spcBef>
                <a:spcPts val="0"/>
              </a:spcBef>
            </a:pPr>
            <a:r>
              <a:rPr lang="es-ES" sz="1800" dirty="0">
                <a:latin typeface="Calibri"/>
                <a:ea typeface="Calibri"/>
                <a:cs typeface="Calibri"/>
              </a:rPr>
              <a:t>Combina la composición musical, la historia y la teoría con la formación práctica en técnicas de grabación en estudio. Trabajar en equipo con programadores y animadores de videojuegos</a:t>
            </a:r>
            <a:r>
              <a:rPr lang="en-US" sz="1800" dirty="0">
                <a:latin typeface="Calibri"/>
                <a:ea typeface="Calibri"/>
                <a:cs typeface="Calibri"/>
              </a:rPr>
              <a:t>.</a:t>
            </a:r>
            <a:endParaRPr lang="en-US" dirty="0"/>
          </a:p>
        </p:txBody>
      </p:sp>
      <p:pic>
        <p:nvPicPr>
          <p:cNvPr id="6" name="Picture 5" descr="A picture containing text, clipart&#10;&#10;Description automatically generated">
            <a:extLst>
              <a:ext uri="{FF2B5EF4-FFF2-40B4-BE49-F238E27FC236}">
                <a16:creationId xmlns:a16="http://schemas.microsoft.com/office/drawing/2014/main" id="{5271AA8F-DF9D-4DD8-AA92-26985036DBB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4181" y="315290"/>
            <a:ext cx="1711103" cy="411480"/>
          </a:xfrm>
          <a:prstGeom prst="rect">
            <a:avLst/>
          </a:prstGeom>
        </p:spPr>
      </p:pic>
      <p:pic>
        <p:nvPicPr>
          <p:cNvPr id="8" name="Picture 7">
            <a:extLst>
              <a:ext uri="{FF2B5EF4-FFF2-40B4-BE49-F238E27FC236}">
                <a16:creationId xmlns:a16="http://schemas.microsoft.com/office/drawing/2014/main" id="{3299F14A-2E21-4CFC-A795-AFC7E6B542F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5324" y="2421439"/>
            <a:ext cx="1566984" cy="1044656"/>
          </a:xfrm>
          <a:prstGeom prst="rect">
            <a:avLst/>
          </a:prstGeom>
        </p:spPr>
      </p:pic>
      <p:pic>
        <p:nvPicPr>
          <p:cNvPr id="9" name="Picture Placeholder 23">
            <a:extLst>
              <a:ext uri="{FF2B5EF4-FFF2-40B4-BE49-F238E27FC236}">
                <a16:creationId xmlns:a16="http://schemas.microsoft.com/office/drawing/2014/main" id="{397CA8F2-B48D-4DFF-8214-FE00004F4DE6}"/>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20301" t="-1273" r="19094" b="1273"/>
          <a:stretch/>
        </p:blipFill>
        <p:spPr>
          <a:xfrm>
            <a:off x="6565877" y="208954"/>
            <a:ext cx="2012066" cy="2213274"/>
          </a:xfrm>
          <a:prstGeom prst="rect">
            <a:avLst/>
          </a:prstGeom>
        </p:spPr>
      </p:pic>
    </p:spTree>
    <p:extLst>
      <p:ext uri="{BB962C8B-B14F-4D97-AF65-F5344CB8AC3E}">
        <p14:creationId xmlns:p14="http://schemas.microsoft.com/office/powerpoint/2010/main" val="88567158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CD85027D-0A0B-4DC0-B056-806366EF762C}"/>
              </a:ext>
            </a:extLst>
          </p:cNvPr>
          <p:cNvPicPr>
            <a:picLocks noGrp="1"/>
          </p:cNvPicPr>
          <p:nvPr>
            <p:ph type="pic" sz="quarter" idx="10"/>
          </p:nvPr>
        </p:nvPicPr>
        <p:blipFill>
          <a:blip r:embed="rId3" cstate="print">
            <a:extLst>
              <a:ext uri="{28A0092B-C50C-407E-A947-70E740481C1C}">
                <a14:useLocalDpi xmlns:a14="http://schemas.microsoft.com/office/drawing/2010/main" val="0"/>
              </a:ext>
            </a:extLst>
          </a:blip>
          <a:srcRect t="22643" b="22643"/>
          <a:stretch>
            <a:fillRect/>
          </a:stretch>
        </p:blipFill>
        <p:spPr>
          <a:xfrm>
            <a:off x="278609" y="208954"/>
            <a:ext cx="5196905" cy="2362796"/>
          </a:xfrm>
        </p:spPr>
      </p:pic>
      <p:sp>
        <p:nvSpPr>
          <p:cNvPr id="3" name="Title 2"/>
          <p:cNvSpPr>
            <a:spLocks noGrp="1"/>
          </p:cNvSpPr>
          <p:nvPr>
            <p:ph type="ctrTitle"/>
          </p:nvPr>
        </p:nvSpPr>
        <p:spPr>
          <a:xfrm>
            <a:off x="987415" y="2379763"/>
            <a:ext cx="7488282" cy="828675"/>
          </a:xfrm>
        </p:spPr>
        <p:txBody>
          <a:bodyPr>
            <a:noAutofit/>
          </a:bodyPr>
          <a:lstStyle/>
          <a:p>
            <a:r>
              <a:rPr lang="en-US" sz="3300" dirty="0" err="1"/>
              <a:t>Programación</a:t>
            </a:r>
            <a:r>
              <a:rPr lang="en-US" sz="3300" dirty="0"/>
              <a:t> de </a:t>
            </a:r>
            <a:r>
              <a:rPr lang="en-US" sz="3300" dirty="0" err="1"/>
              <a:t>videojuegos</a:t>
            </a:r>
            <a:r>
              <a:rPr lang="en-US" sz="3300" dirty="0"/>
              <a:t> </a:t>
            </a:r>
            <a:r>
              <a:rPr lang="en-US" sz="3300" dirty="0" err="1"/>
              <a:t>DigiPen</a:t>
            </a:r>
            <a:endParaRPr lang="en-US" sz="3300" dirty="0"/>
          </a:p>
        </p:txBody>
      </p:sp>
      <p:sp>
        <p:nvSpPr>
          <p:cNvPr id="2" name="Content Placeholder 1"/>
          <p:cNvSpPr>
            <a:spLocks noGrp="1"/>
          </p:cNvSpPr>
          <p:nvPr>
            <p:ph type="subTitle" idx="1"/>
          </p:nvPr>
        </p:nvSpPr>
        <p:spPr>
          <a:xfrm>
            <a:off x="436228" y="2964874"/>
            <a:ext cx="8363823" cy="1959013"/>
          </a:xfrm>
        </p:spPr>
        <p:txBody>
          <a:bodyPr vert="horz" lIns="91440" tIns="45720" rIns="91440" bIns="45720" rtlCol="0" anchor="t">
            <a:noAutofit/>
          </a:bodyPr>
          <a:lstStyle/>
          <a:p>
            <a:pPr>
              <a:lnSpc>
                <a:spcPct val="100000"/>
              </a:lnSpc>
              <a:spcBef>
                <a:spcPts val="0"/>
              </a:spcBef>
            </a:pPr>
            <a:r>
              <a:rPr lang="en-US" sz="1800" dirty="0">
                <a:latin typeface="Calibri"/>
                <a:ea typeface="Calibri"/>
                <a:cs typeface="Calibri"/>
              </a:rPr>
              <a:t>WANIC </a:t>
            </a:r>
            <a:r>
              <a:rPr lang="en-US" sz="1800" dirty="0" err="1">
                <a:latin typeface="Calibri"/>
                <a:ea typeface="Calibri"/>
                <a:cs typeface="Calibri"/>
              </a:rPr>
              <a:t>DigiPen</a:t>
            </a:r>
            <a:r>
              <a:rPr lang="en-US" sz="1800" dirty="0">
                <a:latin typeface="Calibri"/>
                <a:ea typeface="Calibri"/>
                <a:cs typeface="Calibri"/>
              </a:rPr>
              <a:t> Campus</a:t>
            </a:r>
          </a:p>
          <a:p>
            <a:pPr lvl="1">
              <a:lnSpc>
                <a:spcPct val="100000"/>
              </a:lnSpc>
              <a:spcBef>
                <a:spcPts val="0"/>
              </a:spcBef>
            </a:pPr>
            <a:endParaRPr lang="en-US" sz="1800" b="1" dirty="0">
              <a:latin typeface="Calibri" panose="020F0502020204030204" pitchFamily="34" charset="0"/>
              <a:ea typeface="Calibri"/>
              <a:cs typeface="Calibri" panose="020F0502020204030204" pitchFamily="34" charset="0"/>
            </a:endParaRPr>
          </a:p>
          <a:p>
            <a:pPr lvl="1">
              <a:lnSpc>
                <a:spcPct val="100000"/>
              </a:lnSpc>
              <a:spcBef>
                <a:spcPts val="0"/>
              </a:spcBef>
            </a:pPr>
            <a:endParaRPr lang="en-US" sz="1800" b="1" dirty="0">
              <a:latin typeface="Calibri"/>
              <a:ea typeface="Calibri"/>
              <a:cs typeface="Calibri"/>
            </a:endParaRPr>
          </a:p>
          <a:p>
            <a:pPr>
              <a:lnSpc>
                <a:spcPct val="100000"/>
              </a:lnSpc>
              <a:spcBef>
                <a:spcPts val="0"/>
              </a:spcBef>
            </a:pPr>
            <a:r>
              <a:rPr lang="es-ES" sz="1800" dirty="0">
                <a:latin typeface="Calibri"/>
                <a:ea typeface="Calibri"/>
                <a:cs typeface="Calibri"/>
              </a:rPr>
              <a:t>Crea juegos digitales y experiencias interactivas.</a:t>
            </a:r>
            <a:endParaRPr lang="en-US" sz="1800" dirty="0">
              <a:latin typeface="Calibri" panose="020F0502020204030204" pitchFamily="34" charset="0"/>
              <a:cs typeface="Calibri" panose="020F0502020204030204" pitchFamily="34" charset="0"/>
            </a:endParaRPr>
          </a:p>
        </p:txBody>
      </p:sp>
      <p:pic>
        <p:nvPicPr>
          <p:cNvPr id="6" name="Picture 5" descr="A picture containing text, clipart&#10;&#10;Description automatically generated">
            <a:extLst>
              <a:ext uri="{FF2B5EF4-FFF2-40B4-BE49-F238E27FC236}">
                <a16:creationId xmlns:a16="http://schemas.microsoft.com/office/drawing/2014/main" id="{B7A34435-BD8C-4199-ABCF-AF85596F0AF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78609" y="289826"/>
            <a:ext cx="1711103" cy="411480"/>
          </a:xfrm>
          <a:prstGeom prst="rect">
            <a:avLst/>
          </a:prstGeom>
        </p:spPr>
      </p:pic>
      <p:pic>
        <p:nvPicPr>
          <p:cNvPr id="8" name="Content Placeholder 16">
            <a:extLst>
              <a:ext uri="{FF2B5EF4-FFF2-40B4-BE49-F238E27FC236}">
                <a16:creationId xmlns:a16="http://schemas.microsoft.com/office/drawing/2014/main" id="{162EE4F7-E190-4773-AAA4-22BD619412D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80688" y="431303"/>
            <a:ext cx="2875454" cy="1918097"/>
          </a:xfrm>
          <a:prstGeom prst="rect">
            <a:avLst/>
          </a:prstGeom>
        </p:spPr>
      </p:pic>
    </p:spTree>
    <p:extLst>
      <p:ext uri="{BB962C8B-B14F-4D97-AF65-F5344CB8AC3E}">
        <p14:creationId xmlns:p14="http://schemas.microsoft.com/office/powerpoint/2010/main" val="182618479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4148EBC-B039-243C-14E9-C5AB95838A4C}"/>
              </a:ext>
            </a:extLst>
          </p:cNvPr>
          <p:cNvSpPr>
            <a:spLocks noGrp="1"/>
          </p:cNvSpPr>
          <p:nvPr>
            <p:ph type="title"/>
          </p:nvPr>
        </p:nvSpPr>
        <p:spPr/>
        <p:txBody>
          <a:bodyPr/>
          <a:lstStyle/>
          <a:p>
            <a:r>
              <a:rPr lang="es-ES" dirty="0">
                <a:ea typeface="Calibri"/>
                <a:cs typeface="Calibri"/>
              </a:rPr>
              <a:t>¿Quieres más información sobre los programas?</a:t>
            </a:r>
            <a:endParaRPr lang="en-US" dirty="0"/>
          </a:p>
        </p:txBody>
      </p:sp>
      <p:sp>
        <p:nvSpPr>
          <p:cNvPr id="4" name="Subtitle 3">
            <a:extLst>
              <a:ext uri="{FF2B5EF4-FFF2-40B4-BE49-F238E27FC236}">
                <a16:creationId xmlns:a16="http://schemas.microsoft.com/office/drawing/2014/main" id="{65017957-51EB-AF6B-0579-D4A2F8CF2522}"/>
              </a:ext>
            </a:extLst>
          </p:cNvPr>
          <p:cNvSpPr>
            <a:spLocks noGrp="1"/>
          </p:cNvSpPr>
          <p:nvPr>
            <p:ph idx="1"/>
          </p:nvPr>
        </p:nvSpPr>
        <p:spPr/>
        <p:txBody>
          <a:bodyPr vert="horz" lIns="91440" tIns="45720" rIns="91440" bIns="45720" rtlCol="0" anchor="t">
            <a:normAutofit/>
          </a:bodyPr>
          <a:lstStyle/>
          <a:p>
            <a:pPr marL="0" indent="0">
              <a:buNone/>
            </a:pPr>
            <a:r>
              <a:rPr lang="en-US" sz="1800" dirty="0">
                <a:latin typeface="Aptos"/>
                <a:ea typeface="Calibri Light"/>
                <a:cs typeface="Calibri Light"/>
                <a:hlinkClick r:id="rId2"/>
              </a:rPr>
              <a:t>https://wanic.lwsd.org/academics/full-year-courses</a:t>
            </a:r>
          </a:p>
          <a:p>
            <a:pPr marL="0" indent="0">
              <a:buNone/>
            </a:pPr>
            <a:endParaRPr lang="en-US" sz="1800" dirty="0">
              <a:latin typeface="Aptos"/>
              <a:ea typeface="Calibri Light"/>
              <a:cs typeface="Calibri Light"/>
            </a:endParaRPr>
          </a:p>
          <a:p>
            <a:pPr marL="285750" indent="-285750"/>
            <a:r>
              <a:rPr lang="es-ES" sz="1800" dirty="0">
                <a:latin typeface="Aptos"/>
                <a:ea typeface="Calibri Light"/>
                <a:cs typeface="Calibri Light"/>
              </a:rPr>
              <a:t>Créditos de escuela secundaria obtenidos
Descripción completa
Posibles ocupaciones
Expectativas del curso</a:t>
            </a:r>
            <a:endParaRPr lang="en-US" sz="1800" dirty="0">
              <a:latin typeface="Aptos"/>
              <a:ea typeface="Calibri Light"/>
              <a:cs typeface="Calibri Light"/>
            </a:endParaRPr>
          </a:p>
        </p:txBody>
      </p:sp>
    </p:spTree>
    <p:extLst>
      <p:ext uri="{BB962C8B-B14F-4D97-AF65-F5344CB8AC3E}">
        <p14:creationId xmlns:p14="http://schemas.microsoft.com/office/powerpoint/2010/main" val="95269150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3796475-FA27-A862-0753-11F982EEB7A2}"/>
              </a:ext>
            </a:extLst>
          </p:cNvPr>
          <p:cNvSpPr>
            <a:spLocks noGrp="1"/>
          </p:cNvSpPr>
          <p:nvPr>
            <p:ph type="title"/>
          </p:nvPr>
        </p:nvSpPr>
        <p:spPr/>
        <p:txBody>
          <a:bodyPr/>
          <a:lstStyle/>
          <a:p>
            <a:r>
              <a:rPr lang="en-US" dirty="0">
                <a:ea typeface="Calibri"/>
                <a:cs typeface="Calibri"/>
              </a:rPr>
              <a:t>REGISTRO</a:t>
            </a:r>
            <a:endParaRPr lang="en-US" dirty="0"/>
          </a:p>
        </p:txBody>
      </p:sp>
      <p:sp>
        <p:nvSpPr>
          <p:cNvPr id="4" name="Subtitle 3">
            <a:extLst>
              <a:ext uri="{FF2B5EF4-FFF2-40B4-BE49-F238E27FC236}">
                <a16:creationId xmlns:a16="http://schemas.microsoft.com/office/drawing/2014/main" id="{D83AB771-F8BF-6B50-FB7B-312BE48C3336}"/>
              </a:ext>
            </a:extLst>
          </p:cNvPr>
          <p:cNvSpPr>
            <a:spLocks noGrp="1"/>
          </p:cNvSpPr>
          <p:nvPr>
            <p:ph idx="1"/>
          </p:nvPr>
        </p:nvSpPr>
        <p:spPr/>
        <p:txBody>
          <a:bodyPr vert="horz" lIns="91440" tIns="45720" rIns="91440" bIns="45720" rtlCol="0" anchor="t">
            <a:normAutofit/>
          </a:bodyPr>
          <a:lstStyle/>
          <a:p>
            <a:pPr marL="128270" indent="-128270"/>
            <a:r>
              <a:rPr lang="es-ES" sz="1800" dirty="0">
                <a:solidFill>
                  <a:srgbClr val="373737"/>
                </a:solidFill>
                <a:latin typeface="Calibri"/>
                <a:ea typeface="Calibri"/>
                <a:cs typeface="Calibri"/>
              </a:rPr>
              <a:t>Las solicitudes recibidas antes del 15 de abril de 2025 tienen prioridad. Los estudiantes no se inscribirán antes de esta fecha. 
Se realizarán loterías y se enviarán correos electrónicos sobre la inscripción y el estado de la lista de espera para los programas de centros de habilidades de todo el año 2025-26 entre el 23 y el 30 de abril. 
Después de las 3:00 p.m. del 15 de abril, solo se aceptarán solicitudes para programas con espacio disponible. 
Las inscripciones para todo el año cierran a las 3:00 p.m. el martes 15 de julio.</a:t>
            </a:r>
            <a:endParaRPr lang="en-US" sz="1800" dirty="0">
              <a:solidFill>
                <a:srgbClr val="373737"/>
              </a:solidFill>
              <a:latin typeface="Calibri"/>
              <a:ea typeface="Calibri"/>
              <a:cs typeface="Calibri"/>
            </a:endParaRPr>
          </a:p>
          <a:p>
            <a:pPr marL="0" indent="0">
              <a:buNone/>
            </a:pPr>
            <a:r>
              <a:rPr lang="en-US" sz="1800" dirty="0">
                <a:solidFill>
                  <a:srgbClr val="373737"/>
                </a:solidFill>
                <a:latin typeface="Aptos"/>
                <a:ea typeface="Calibri Light"/>
                <a:cs typeface="Calibri Light"/>
                <a:hlinkClick r:id="rId2"/>
              </a:rPr>
              <a:t>https://applywanic.schoolmint.com/login</a:t>
            </a:r>
            <a:endParaRPr lang="en-US" sz="1800" dirty="0"/>
          </a:p>
        </p:txBody>
      </p:sp>
    </p:spTree>
    <p:extLst>
      <p:ext uri="{BB962C8B-B14F-4D97-AF65-F5344CB8AC3E}">
        <p14:creationId xmlns:p14="http://schemas.microsoft.com/office/powerpoint/2010/main" val="4686948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9" name="Group 38">
            <a:extLst>
              <a:ext uri="{FF2B5EF4-FFF2-40B4-BE49-F238E27FC236}">
                <a16:creationId xmlns:a16="http://schemas.microsoft.com/office/drawing/2014/main" id="{7186F969-5493-4D44-B598-4D058B0E1F48}"/>
              </a:ext>
            </a:extLst>
          </p:cNvPr>
          <p:cNvGrpSpPr/>
          <p:nvPr/>
        </p:nvGrpSpPr>
        <p:grpSpPr>
          <a:xfrm>
            <a:off x="2250688" y="-11885"/>
            <a:ext cx="6899332" cy="5209525"/>
            <a:chOff x="3200400" y="8217"/>
            <a:chExt cx="8975562" cy="6837757"/>
          </a:xfrm>
        </p:grpSpPr>
        <p:pic>
          <p:nvPicPr>
            <p:cNvPr id="49" name="Picture 48" descr="Map&#10;&#10;Description automatically generated">
              <a:extLst>
                <a:ext uri="{FF2B5EF4-FFF2-40B4-BE49-F238E27FC236}">
                  <a16:creationId xmlns:a16="http://schemas.microsoft.com/office/drawing/2014/main" id="{CD668DD7-AFDB-41EB-AB1F-DB591F9BD16F}"/>
                </a:ext>
              </a:extLst>
            </p:cNvPr>
            <p:cNvPicPr>
              <a:picLocks noChangeAspect="1"/>
            </p:cNvPicPr>
            <p:nvPr/>
          </p:nvPicPr>
          <p:blipFill rotWithShape="1">
            <a:blip r:embed="rId3"/>
            <a:srcRect l="9618" t="5146" r="8136" b="5140"/>
            <a:stretch/>
          </p:blipFill>
          <p:spPr>
            <a:xfrm>
              <a:off x="3200400" y="8217"/>
              <a:ext cx="8975562" cy="6837757"/>
            </a:xfrm>
            <a:prstGeom prst="rect">
              <a:avLst/>
            </a:prstGeom>
          </p:spPr>
        </p:pic>
        <p:grpSp>
          <p:nvGrpSpPr>
            <p:cNvPr id="50" name="Group 49">
              <a:extLst>
                <a:ext uri="{FF2B5EF4-FFF2-40B4-BE49-F238E27FC236}">
                  <a16:creationId xmlns:a16="http://schemas.microsoft.com/office/drawing/2014/main" id="{2D2C8351-6A40-49DA-92BA-4DDF89E7511B}"/>
                </a:ext>
              </a:extLst>
            </p:cNvPr>
            <p:cNvGrpSpPr/>
            <p:nvPr/>
          </p:nvGrpSpPr>
          <p:grpSpPr>
            <a:xfrm>
              <a:off x="3955867" y="8217"/>
              <a:ext cx="8212069" cy="3447550"/>
              <a:chOff x="3979930" y="-18550"/>
              <a:chExt cx="8212069" cy="3447550"/>
            </a:xfrm>
          </p:grpSpPr>
          <p:sp>
            <p:nvSpPr>
              <p:cNvPr id="51" name="Rectangle: Rounded Corners 50">
                <a:extLst>
                  <a:ext uri="{FF2B5EF4-FFF2-40B4-BE49-F238E27FC236}">
                    <a16:creationId xmlns:a16="http://schemas.microsoft.com/office/drawing/2014/main" id="{1245B48A-2D62-49EE-87E9-8DBE985C5202}"/>
                  </a:ext>
                </a:extLst>
              </p:cNvPr>
              <p:cNvSpPr/>
              <p:nvPr/>
            </p:nvSpPr>
            <p:spPr>
              <a:xfrm>
                <a:off x="10287000" y="-18550"/>
                <a:ext cx="1904999" cy="3447550"/>
              </a:xfrm>
              <a:prstGeom prst="roundRect">
                <a:avLst>
                  <a:gd name="adj" fmla="val 4121"/>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a:solidFill>
                    <a:prstClr val="white"/>
                  </a:solidFill>
                  <a:latin typeface="Calibri" panose="020F0502020204030204"/>
                </a:endParaRPr>
              </a:p>
            </p:txBody>
          </p:sp>
          <p:pic>
            <p:nvPicPr>
              <p:cNvPr id="52" name="Picture 51">
                <a:extLst>
                  <a:ext uri="{FF2B5EF4-FFF2-40B4-BE49-F238E27FC236}">
                    <a16:creationId xmlns:a16="http://schemas.microsoft.com/office/drawing/2014/main" id="{08226201-7DD1-47AF-AC77-DD32802411DE}"/>
                  </a:ext>
                </a:extLst>
              </p:cNvPr>
              <p:cNvPicPr>
                <a:picLocks noChangeAspect="1"/>
              </p:cNvPicPr>
              <p:nvPr/>
            </p:nvPicPr>
            <p:blipFill>
              <a:blip r:embed="rId4"/>
              <a:stretch>
                <a:fillRect/>
              </a:stretch>
            </p:blipFill>
            <p:spPr>
              <a:xfrm>
                <a:off x="3979930" y="1848142"/>
                <a:ext cx="342900" cy="190500"/>
              </a:xfrm>
              <a:prstGeom prst="rect">
                <a:avLst/>
              </a:prstGeom>
            </p:spPr>
          </p:pic>
        </p:grpSp>
      </p:grpSp>
      <p:sp>
        <p:nvSpPr>
          <p:cNvPr id="2" name="Title 1">
            <a:extLst>
              <a:ext uri="{FF2B5EF4-FFF2-40B4-BE49-F238E27FC236}">
                <a16:creationId xmlns:a16="http://schemas.microsoft.com/office/drawing/2014/main" id="{68562E51-D53F-4CA2-8BF0-E130B326D56A}"/>
              </a:ext>
            </a:extLst>
          </p:cNvPr>
          <p:cNvSpPr>
            <a:spLocks noGrp="1"/>
          </p:cNvSpPr>
          <p:nvPr>
            <p:ph type="title" idx="4294967295"/>
          </p:nvPr>
        </p:nvSpPr>
        <p:spPr>
          <a:xfrm>
            <a:off x="278607" y="-569118"/>
            <a:ext cx="8640365" cy="569118"/>
          </a:xfrm>
        </p:spPr>
        <p:txBody>
          <a:bodyPr vert="horz" lIns="68580" tIns="34290" rIns="68580" bIns="34290" rtlCol="0" anchor="b">
            <a:normAutofit/>
          </a:bodyPr>
          <a:lstStyle/>
          <a:p>
            <a:r>
              <a:rPr lang="en-US" sz="525">
                <a:solidFill>
                  <a:schemeClr val="bg1">
                    <a:lumMod val="95000"/>
                  </a:schemeClr>
                </a:solidFill>
              </a:rPr>
              <a:t>Slide 27</a:t>
            </a:r>
          </a:p>
        </p:txBody>
      </p:sp>
      <p:sp>
        <p:nvSpPr>
          <p:cNvPr id="7" name="TextBox 6">
            <a:extLst>
              <a:ext uri="{FF2B5EF4-FFF2-40B4-BE49-F238E27FC236}">
                <a16:creationId xmlns:a16="http://schemas.microsoft.com/office/drawing/2014/main" id="{2ACD55A2-D1FE-4665-B21C-6B997A8AC45C}"/>
              </a:ext>
            </a:extLst>
          </p:cNvPr>
          <p:cNvSpPr txBox="1"/>
          <p:nvPr/>
        </p:nvSpPr>
        <p:spPr>
          <a:xfrm>
            <a:off x="3397751" y="52888"/>
            <a:ext cx="2348499" cy="660536"/>
          </a:xfrm>
          <a:prstGeom prst="flowChartAlternateProcess">
            <a:avLst/>
          </a:prstGeom>
          <a:solidFill>
            <a:srgbClr val="5F5F5F"/>
          </a:solidFill>
          <a:ln>
            <a:solidFill>
              <a:schemeClr val="tx1">
                <a:lumMod val="50000"/>
                <a:lumOff val="50000"/>
              </a:schemeClr>
            </a:solidFill>
          </a:ln>
        </p:spPr>
        <p:txBody>
          <a:bodyPr wrap="square" rtlCol="0">
            <a:spAutoFit/>
          </a:bodyPr>
          <a:lstStyle/>
          <a:p>
            <a:pPr algn="ctr" defTabSz="685800">
              <a:lnSpc>
                <a:spcPts val="1969"/>
              </a:lnSpc>
              <a:buClrTx/>
            </a:pPr>
            <a:r>
              <a:rPr lang="en-US" sz="1650" b="1" kern="1200">
                <a:solidFill>
                  <a:prstClr val="white"/>
                </a:solidFill>
                <a:latin typeface="Calibri" panose="020F0502020204030204"/>
                <a:ea typeface="+mn-ea"/>
                <a:cs typeface="+mn-cs"/>
              </a:rPr>
              <a:t>Applying to Skill Center Programs</a:t>
            </a:r>
          </a:p>
        </p:txBody>
      </p:sp>
      <p:grpSp>
        <p:nvGrpSpPr>
          <p:cNvPr id="12" name="Group 11">
            <a:extLst>
              <a:ext uri="{FF2B5EF4-FFF2-40B4-BE49-F238E27FC236}">
                <a16:creationId xmlns:a16="http://schemas.microsoft.com/office/drawing/2014/main" id="{681BC98E-6BC1-4802-AD2C-1B2C3623267E}"/>
              </a:ext>
            </a:extLst>
          </p:cNvPr>
          <p:cNvGrpSpPr/>
          <p:nvPr/>
        </p:nvGrpSpPr>
        <p:grpSpPr>
          <a:xfrm>
            <a:off x="-112599" y="3025375"/>
            <a:ext cx="2377026" cy="1164784"/>
            <a:chOff x="-70387" y="4719349"/>
            <a:chExt cx="3169367" cy="1553044"/>
          </a:xfrm>
        </p:grpSpPr>
        <p:sp>
          <p:nvSpPr>
            <p:cNvPr id="17" name="Flowchart: Alternate Process 16">
              <a:extLst>
                <a:ext uri="{FF2B5EF4-FFF2-40B4-BE49-F238E27FC236}">
                  <a16:creationId xmlns:a16="http://schemas.microsoft.com/office/drawing/2014/main" id="{38CE1A87-85D4-4B6F-A01E-D6C8EABC22AC}"/>
                </a:ext>
              </a:extLst>
            </p:cNvPr>
            <p:cNvSpPr/>
            <p:nvPr/>
          </p:nvSpPr>
          <p:spPr>
            <a:xfrm>
              <a:off x="995860" y="5381243"/>
              <a:ext cx="2103120" cy="730289"/>
            </a:xfrm>
            <a:prstGeom prst="flowChartAlternateProcess">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013" kern="1200">
                <a:ln>
                  <a:solidFill>
                    <a:prstClr val="black"/>
                  </a:solidFill>
                </a:ln>
                <a:solidFill>
                  <a:prstClr val="white"/>
                </a:solidFill>
                <a:latin typeface="Calibri" panose="020F0502020204030204" pitchFamily="34" charset="0"/>
                <a:cs typeface="Calibri" panose="020F0502020204030204" pitchFamily="34" charset="0"/>
              </a:endParaRPr>
            </a:p>
          </p:txBody>
        </p:sp>
        <p:sp>
          <p:nvSpPr>
            <p:cNvPr id="18" name="TextBox 17">
              <a:extLst>
                <a:ext uri="{FF2B5EF4-FFF2-40B4-BE49-F238E27FC236}">
                  <a16:creationId xmlns:a16="http://schemas.microsoft.com/office/drawing/2014/main" id="{C2A74162-88A2-4850-84FD-F39B29909199}"/>
                </a:ext>
              </a:extLst>
            </p:cNvPr>
            <p:cNvSpPr txBox="1"/>
            <p:nvPr/>
          </p:nvSpPr>
          <p:spPr>
            <a:xfrm rot="19393376">
              <a:off x="-70387" y="4719349"/>
              <a:ext cx="2279046" cy="771842"/>
            </a:xfrm>
            <a:prstGeom prst="flowChartAlternateProcess">
              <a:avLst/>
            </a:prstGeom>
            <a:solidFill>
              <a:schemeClr val="bg1"/>
            </a:solidFill>
          </p:spPr>
          <p:txBody>
            <a:bodyPr wrap="square" rtlCol="0">
              <a:spAutoFit/>
            </a:bodyPr>
            <a:lstStyle/>
            <a:p>
              <a:pPr algn="ctr" defTabSz="685800">
                <a:buClrTx/>
              </a:pPr>
              <a:r>
                <a:rPr lang="es-ES" kern="1200" dirty="0">
                  <a:solidFill>
                    <a:prstClr val="black"/>
                  </a:solidFill>
                  <a:latin typeface="Calibri" panose="020F0502020204030204" pitchFamily="34" charset="0"/>
                  <a:ea typeface="+mn-ea"/>
                  <a:cs typeface="Calibri" panose="020F0502020204030204" pitchFamily="34" charset="0"/>
                </a:rPr>
                <a:t>No es un WANIC 
Aplicación</a:t>
              </a:r>
              <a:endParaRPr lang="en-US" kern="1200" dirty="0">
                <a:solidFill>
                  <a:prstClr val="black"/>
                </a:solidFill>
                <a:latin typeface="Calibri" panose="020F0502020204030204" pitchFamily="34" charset="0"/>
                <a:ea typeface="+mn-ea"/>
                <a:cs typeface="Calibri" panose="020F0502020204030204" pitchFamily="34" charset="0"/>
              </a:endParaRPr>
            </a:p>
          </p:txBody>
        </p:sp>
        <p:pic>
          <p:nvPicPr>
            <p:cNvPr id="19" name="Picture 18" descr="File:Red &lt;strong&gt;x&lt;/strong&gt;.svg - Wikipedia">
              <a:extLst>
                <a:ext uri="{FF2B5EF4-FFF2-40B4-BE49-F238E27FC236}">
                  <a16:creationId xmlns:a16="http://schemas.microsoft.com/office/drawing/2014/main" id="{32159C80-6B51-4119-AFF4-AEF16007E16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63560" y="5641633"/>
              <a:ext cx="630760" cy="630760"/>
            </a:xfrm>
            <a:prstGeom prst="rect">
              <a:avLst/>
            </a:prstGeom>
          </p:spPr>
        </p:pic>
      </p:grpSp>
      <p:grpSp>
        <p:nvGrpSpPr>
          <p:cNvPr id="8" name="Group 7">
            <a:extLst>
              <a:ext uri="{FF2B5EF4-FFF2-40B4-BE49-F238E27FC236}">
                <a16:creationId xmlns:a16="http://schemas.microsoft.com/office/drawing/2014/main" id="{1E3B05E8-E0F5-4CCC-9F7D-3410C12B49AB}"/>
              </a:ext>
            </a:extLst>
          </p:cNvPr>
          <p:cNvGrpSpPr/>
          <p:nvPr/>
        </p:nvGrpSpPr>
        <p:grpSpPr>
          <a:xfrm>
            <a:off x="670013" y="119270"/>
            <a:ext cx="3146009" cy="3937201"/>
            <a:chOff x="304018" y="1030953"/>
            <a:chExt cx="4194679" cy="5249601"/>
          </a:xfrm>
        </p:grpSpPr>
        <p:grpSp>
          <p:nvGrpSpPr>
            <p:cNvPr id="25" name="Group 24">
              <a:extLst>
                <a:ext uri="{FF2B5EF4-FFF2-40B4-BE49-F238E27FC236}">
                  <a16:creationId xmlns:a16="http://schemas.microsoft.com/office/drawing/2014/main" id="{560C1421-02F5-45B1-93A5-3187517DCB0A}"/>
                </a:ext>
              </a:extLst>
            </p:cNvPr>
            <p:cNvGrpSpPr/>
            <p:nvPr/>
          </p:nvGrpSpPr>
          <p:grpSpPr>
            <a:xfrm>
              <a:off x="304018" y="5665001"/>
              <a:ext cx="2355432" cy="615553"/>
              <a:chOff x="330602" y="6350519"/>
              <a:chExt cx="2355432" cy="615553"/>
            </a:xfrm>
          </p:grpSpPr>
          <p:cxnSp>
            <p:nvCxnSpPr>
              <p:cNvPr id="26" name="Straight Arrow Connector 25">
                <a:extLst>
                  <a:ext uri="{FF2B5EF4-FFF2-40B4-BE49-F238E27FC236}">
                    <a16:creationId xmlns:a16="http://schemas.microsoft.com/office/drawing/2014/main" id="{D29696B8-836A-44F3-A7A9-AEE596834445}"/>
                  </a:ext>
                </a:extLst>
              </p:cNvPr>
              <p:cNvCxnSpPr>
                <a:cxnSpLocks/>
              </p:cNvCxnSpPr>
              <p:nvPr/>
            </p:nvCxnSpPr>
            <p:spPr>
              <a:xfrm flipV="1">
                <a:off x="1049129" y="6350519"/>
                <a:ext cx="891540" cy="8934"/>
              </a:xfrm>
              <a:prstGeom prst="straightConnector1">
                <a:avLst/>
              </a:prstGeom>
              <a:ln w="38100">
                <a:solidFill>
                  <a:schemeClr val="tx1"/>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3CE5DD70-71FB-42CC-8618-EBE0F05415AD}"/>
                  </a:ext>
                </a:extLst>
              </p:cNvPr>
              <p:cNvSpPr txBox="1"/>
              <p:nvPr/>
            </p:nvSpPr>
            <p:spPr>
              <a:xfrm>
                <a:off x="330602" y="6350519"/>
                <a:ext cx="2355432" cy="615553"/>
              </a:xfrm>
              <a:prstGeom prst="rect">
                <a:avLst/>
              </a:prstGeom>
              <a:noFill/>
            </p:spPr>
            <p:txBody>
              <a:bodyPr wrap="none" rtlCol="0">
                <a:spAutoFit/>
              </a:bodyPr>
              <a:lstStyle/>
              <a:p>
                <a:pPr algn="ctr" defTabSz="685800">
                  <a:buClrTx/>
                </a:pPr>
                <a:r>
                  <a:rPr lang="es-ES" sz="1200" kern="1200" dirty="0">
                    <a:solidFill>
                      <a:prstClr val="black"/>
                    </a:solidFill>
                    <a:latin typeface="Calibri" panose="020F0502020204030204" pitchFamily="34" charset="0"/>
                    <a:ea typeface="+mn-ea"/>
                    <a:cs typeface="Calibri" panose="020F0502020204030204" pitchFamily="34" charset="0"/>
                  </a:rPr>
                  <a:t>Estudiantes que solicitan 
Dentro de los distritos</a:t>
                </a:r>
                <a:endParaRPr lang="en-US" sz="1200" kern="1200" dirty="0">
                  <a:solidFill>
                    <a:prstClr val="black"/>
                  </a:solidFill>
                  <a:latin typeface="Calibri" panose="020F0502020204030204" pitchFamily="34" charset="0"/>
                  <a:ea typeface="+mn-ea"/>
                  <a:cs typeface="Calibri" panose="020F0502020204030204" pitchFamily="34" charset="0"/>
                </a:endParaRPr>
              </a:p>
            </p:txBody>
          </p:sp>
        </p:grpSp>
        <p:grpSp>
          <p:nvGrpSpPr>
            <p:cNvPr id="5" name="Group 4">
              <a:extLst>
                <a:ext uri="{FF2B5EF4-FFF2-40B4-BE49-F238E27FC236}">
                  <a16:creationId xmlns:a16="http://schemas.microsoft.com/office/drawing/2014/main" id="{8701F559-DE20-4EA2-916A-1F8A41F870C0}"/>
                </a:ext>
              </a:extLst>
            </p:cNvPr>
            <p:cNvGrpSpPr/>
            <p:nvPr/>
          </p:nvGrpSpPr>
          <p:grpSpPr>
            <a:xfrm>
              <a:off x="3354515" y="1030953"/>
              <a:ext cx="1144182" cy="4676865"/>
              <a:chOff x="3354515" y="1030953"/>
              <a:chExt cx="1144182" cy="4676865"/>
            </a:xfrm>
          </p:grpSpPr>
          <p:cxnSp>
            <p:nvCxnSpPr>
              <p:cNvPr id="23" name="Straight Arrow Connector 22">
                <a:extLst>
                  <a:ext uri="{FF2B5EF4-FFF2-40B4-BE49-F238E27FC236}">
                    <a16:creationId xmlns:a16="http://schemas.microsoft.com/office/drawing/2014/main" id="{FE8FE7DA-B77D-473C-B7E9-B01F9161972E}"/>
                  </a:ext>
                </a:extLst>
              </p:cNvPr>
              <p:cNvCxnSpPr>
                <a:cxnSpLocks/>
              </p:cNvCxnSpPr>
              <p:nvPr/>
            </p:nvCxnSpPr>
            <p:spPr>
              <a:xfrm>
                <a:off x="3354515" y="1030953"/>
                <a:ext cx="0" cy="626112"/>
              </a:xfrm>
              <a:prstGeom prst="straightConnector1">
                <a:avLst/>
              </a:prstGeom>
              <a:ln w="38100">
                <a:solidFill>
                  <a:schemeClr val="tx1"/>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BFE6FCC5-FB69-4658-BAB1-20FA652164A3}"/>
                  </a:ext>
                </a:extLst>
              </p:cNvPr>
              <p:cNvCxnSpPr>
                <a:cxnSpLocks/>
              </p:cNvCxnSpPr>
              <p:nvPr/>
            </p:nvCxnSpPr>
            <p:spPr>
              <a:xfrm flipV="1">
                <a:off x="3932261" y="5274368"/>
                <a:ext cx="566436" cy="433450"/>
              </a:xfrm>
              <a:prstGeom prst="straightConnector1">
                <a:avLst/>
              </a:prstGeom>
              <a:ln w="38100">
                <a:solidFill>
                  <a:schemeClr val="tx1"/>
                </a:solidFill>
                <a:prstDash val="sysDot"/>
                <a:tailEnd type="triangle"/>
              </a:ln>
            </p:spPr>
            <p:style>
              <a:lnRef idx="1">
                <a:schemeClr val="accent1"/>
              </a:lnRef>
              <a:fillRef idx="0">
                <a:schemeClr val="accent1"/>
              </a:fillRef>
              <a:effectRef idx="0">
                <a:schemeClr val="accent1"/>
              </a:effectRef>
              <a:fontRef idx="minor">
                <a:schemeClr val="tx1"/>
              </a:fontRef>
            </p:style>
          </p:cxnSp>
          <p:grpSp>
            <p:nvGrpSpPr>
              <p:cNvPr id="28" name="Group 27">
                <a:extLst>
                  <a:ext uri="{FF2B5EF4-FFF2-40B4-BE49-F238E27FC236}">
                    <a16:creationId xmlns:a16="http://schemas.microsoft.com/office/drawing/2014/main" id="{4187F944-9B0E-48FC-AACE-D3DD0F6366DC}"/>
                  </a:ext>
                </a:extLst>
              </p:cNvPr>
              <p:cNvGrpSpPr/>
              <p:nvPr/>
            </p:nvGrpSpPr>
            <p:grpSpPr>
              <a:xfrm>
                <a:off x="3592148" y="4537887"/>
                <a:ext cx="182319" cy="111642"/>
                <a:chOff x="4350319" y="4381733"/>
                <a:chExt cx="243093" cy="148856"/>
              </a:xfrm>
            </p:grpSpPr>
            <p:sp>
              <p:nvSpPr>
                <p:cNvPr id="29" name="Arc 28">
                  <a:extLst>
                    <a:ext uri="{FF2B5EF4-FFF2-40B4-BE49-F238E27FC236}">
                      <a16:creationId xmlns:a16="http://schemas.microsoft.com/office/drawing/2014/main" id="{A34E66B2-2A47-4022-9C36-25CEBD1E70EE}"/>
                    </a:ext>
                  </a:extLst>
                </p:cNvPr>
                <p:cNvSpPr/>
                <p:nvPr/>
              </p:nvSpPr>
              <p:spPr>
                <a:xfrm>
                  <a:off x="4380914" y="4381733"/>
                  <a:ext cx="212498" cy="148856"/>
                </a:xfrm>
                <a:prstGeom prst="arc">
                  <a:avLst>
                    <a:gd name="adj1" fmla="val 19056358"/>
                    <a:gd name="adj2" fmla="val 10766374"/>
                  </a:avLst>
                </a:prstGeom>
                <a:ln w="38100">
                  <a:solidFill>
                    <a:schemeClr val="tx1"/>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defTabSz="685800">
                    <a:buClrTx/>
                  </a:pPr>
                  <a:endParaRPr lang="en-US" sz="1013" kern="1200">
                    <a:solidFill>
                      <a:prstClr val="black"/>
                    </a:solidFill>
                    <a:latin typeface="Calibri" panose="020F0502020204030204"/>
                  </a:endParaRPr>
                </a:p>
              </p:txBody>
            </p:sp>
            <p:sp>
              <p:nvSpPr>
                <p:cNvPr id="30" name="Isosceles Triangle 29">
                  <a:extLst>
                    <a:ext uri="{FF2B5EF4-FFF2-40B4-BE49-F238E27FC236}">
                      <a16:creationId xmlns:a16="http://schemas.microsoft.com/office/drawing/2014/main" id="{974A1F59-A4AC-405A-BE0F-973B1831AA1B}"/>
                    </a:ext>
                  </a:extLst>
                </p:cNvPr>
                <p:cNvSpPr/>
                <p:nvPr/>
              </p:nvSpPr>
              <p:spPr>
                <a:xfrm>
                  <a:off x="4350319" y="4417905"/>
                  <a:ext cx="81231" cy="8078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013" kern="1200">
                    <a:solidFill>
                      <a:prstClr val="white"/>
                    </a:solidFill>
                    <a:latin typeface="Calibri" panose="020F0502020204030204"/>
                  </a:endParaRPr>
                </a:p>
              </p:txBody>
            </p:sp>
          </p:grpSp>
        </p:grpSp>
      </p:grpSp>
      <p:grpSp>
        <p:nvGrpSpPr>
          <p:cNvPr id="6" name="Group 5">
            <a:extLst>
              <a:ext uri="{FF2B5EF4-FFF2-40B4-BE49-F238E27FC236}">
                <a16:creationId xmlns:a16="http://schemas.microsoft.com/office/drawing/2014/main" id="{4E5400C9-F636-4955-AAA5-9BA581D47958}"/>
              </a:ext>
            </a:extLst>
          </p:cNvPr>
          <p:cNvGrpSpPr/>
          <p:nvPr/>
        </p:nvGrpSpPr>
        <p:grpSpPr>
          <a:xfrm>
            <a:off x="648589" y="1234440"/>
            <a:ext cx="4793566" cy="1983547"/>
            <a:chOff x="864785" y="1645920"/>
            <a:chExt cx="6391421" cy="2644729"/>
          </a:xfrm>
        </p:grpSpPr>
        <p:grpSp>
          <p:nvGrpSpPr>
            <p:cNvPr id="4" name="Group 3">
              <a:extLst>
                <a:ext uri="{FF2B5EF4-FFF2-40B4-BE49-F238E27FC236}">
                  <a16:creationId xmlns:a16="http://schemas.microsoft.com/office/drawing/2014/main" id="{FFFD11C3-BF10-4EF9-AA01-CC374797A6D9}"/>
                </a:ext>
              </a:extLst>
            </p:cNvPr>
            <p:cNvGrpSpPr/>
            <p:nvPr/>
          </p:nvGrpSpPr>
          <p:grpSpPr>
            <a:xfrm>
              <a:off x="3689405" y="1645920"/>
              <a:ext cx="3566801" cy="2644729"/>
              <a:chOff x="3689405" y="1645920"/>
              <a:chExt cx="3566801" cy="2644729"/>
            </a:xfrm>
          </p:grpSpPr>
          <p:cxnSp>
            <p:nvCxnSpPr>
              <p:cNvPr id="31" name="Straight Arrow Connector 30">
                <a:extLst>
                  <a:ext uri="{FF2B5EF4-FFF2-40B4-BE49-F238E27FC236}">
                    <a16:creationId xmlns:a16="http://schemas.microsoft.com/office/drawing/2014/main" id="{3F9C0B13-DAD5-45E4-9B71-792BD45275ED}"/>
                  </a:ext>
                </a:extLst>
              </p:cNvPr>
              <p:cNvCxnSpPr>
                <a:cxnSpLocks/>
              </p:cNvCxnSpPr>
              <p:nvPr/>
            </p:nvCxnSpPr>
            <p:spPr>
              <a:xfrm flipV="1">
                <a:off x="4029920" y="2034166"/>
                <a:ext cx="41865" cy="1011184"/>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7520F691-E1D7-4D78-9D17-05D54E75970D}"/>
                  </a:ext>
                </a:extLst>
              </p:cNvPr>
              <p:cNvCxnSpPr>
                <a:cxnSpLocks/>
              </p:cNvCxnSpPr>
              <p:nvPr/>
            </p:nvCxnSpPr>
            <p:spPr>
              <a:xfrm flipH="1" flipV="1">
                <a:off x="4252548" y="1902874"/>
                <a:ext cx="3003658" cy="2387775"/>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id="{D0FAEF1E-85F3-4111-B3E1-82037558FF88}"/>
                  </a:ext>
                </a:extLst>
              </p:cNvPr>
              <p:cNvCxnSpPr>
                <a:cxnSpLocks/>
              </p:cNvCxnSpPr>
              <p:nvPr/>
            </p:nvCxnSpPr>
            <p:spPr>
              <a:xfrm>
                <a:off x="3689405" y="1645920"/>
                <a:ext cx="406032" cy="148606"/>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34" name="Group 33">
              <a:extLst>
                <a:ext uri="{FF2B5EF4-FFF2-40B4-BE49-F238E27FC236}">
                  <a16:creationId xmlns:a16="http://schemas.microsoft.com/office/drawing/2014/main" id="{B5EAA155-6896-47C5-B49E-69EEA5B98385}"/>
                </a:ext>
              </a:extLst>
            </p:cNvPr>
            <p:cNvGrpSpPr/>
            <p:nvPr/>
          </p:nvGrpSpPr>
          <p:grpSpPr>
            <a:xfrm>
              <a:off x="864785" y="2859305"/>
              <a:ext cx="2205772" cy="881210"/>
              <a:chOff x="812455" y="2525648"/>
              <a:chExt cx="2205772" cy="881210"/>
            </a:xfrm>
          </p:grpSpPr>
          <p:cxnSp>
            <p:nvCxnSpPr>
              <p:cNvPr id="35" name="Straight Arrow Connector 34">
                <a:extLst>
                  <a:ext uri="{FF2B5EF4-FFF2-40B4-BE49-F238E27FC236}">
                    <a16:creationId xmlns:a16="http://schemas.microsoft.com/office/drawing/2014/main" id="{191CC9EB-0CB2-4E3A-A1AD-428D60709038}"/>
                  </a:ext>
                </a:extLst>
              </p:cNvPr>
              <p:cNvCxnSpPr>
                <a:cxnSpLocks/>
              </p:cNvCxnSpPr>
              <p:nvPr/>
            </p:nvCxnSpPr>
            <p:spPr>
              <a:xfrm>
                <a:off x="1480651" y="2525648"/>
                <a:ext cx="891540" cy="4208"/>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36" name="TextBox 35">
                <a:extLst>
                  <a:ext uri="{FF2B5EF4-FFF2-40B4-BE49-F238E27FC236}">
                    <a16:creationId xmlns:a16="http://schemas.microsoft.com/office/drawing/2014/main" id="{6893E0C0-EF19-49A6-BCA2-BA192C9E9C8B}"/>
                  </a:ext>
                </a:extLst>
              </p:cNvPr>
              <p:cNvSpPr txBox="1"/>
              <p:nvPr/>
            </p:nvSpPr>
            <p:spPr>
              <a:xfrm>
                <a:off x="812455" y="2545083"/>
                <a:ext cx="2205772" cy="861775"/>
              </a:xfrm>
              <a:prstGeom prst="rect">
                <a:avLst/>
              </a:prstGeom>
              <a:noFill/>
            </p:spPr>
            <p:txBody>
              <a:bodyPr wrap="square" rtlCol="0">
                <a:spAutoFit/>
              </a:bodyPr>
              <a:lstStyle/>
              <a:p>
                <a:pPr algn="ctr" defTabSz="685800">
                  <a:buClrTx/>
                </a:pPr>
                <a:r>
                  <a:rPr lang="es-ES" sz="1200" i="1" kern="1200" dirty="0">
                    <a:solidFill>
                      <a:prstClr val="black"/>
                    </a:solidFill>
                    <a:latin typeface="Calibri" panose="020F0502020204030204" pitchFamily="34" charset="0"/>
                    <a:ea typeface="+mn-ea"/>
                    <a:cs typeface="Calibri" panose="020F0502020204030204" pitchFamily="34" charset="0"/>
                  </a:rPr>
                  <a:t>Cualquier estudiante que solicite participar en WANIC o </a:t>
                </a:r>
                <a:r>
                  <a:rPr lang="es-ES" sz="1200" i="1" kern="1200" dirty="0" err="1">
                    <a:solidFill>
                      <a:prstClr val="black"/>
                    </a:solidFill>
                    <a:latin typeface="Calibri" panose="020F0502020204030204" pitchFamily="34" charset="0"/>
                    <a:ea typeface="+mn-ea"/>
                    <a:cs typeface="Calibri" panose="020F0502020204030204" pitchFamily="34" charset="0"/>
                  </a:rPr>
                  <a:t>DigiPen</a:t>
                </a:r>
                <a:endParaRPr lang="en-US" sz="1200" kern="1200" dirty="0">
                  <a:solidFill>
                    <a:prstClr val="black"/>
                  </a:solidFill>
                  <a:latin typeface="Calibri" panose="020F0502020204030204" pitchFamily="34" charset="0"/>
                  <a:ea typeface="+mn-ea"/>
                  <a:cs typeface="Calibri" panose="020F0502020204030204" pitchFamily="34" charset="0"/>
                </a:endParaRPr>
              </a:p>
            </p:txBody>
          </p:sp>
        </p:grpSp>
      </p:grpSp>
      <p:grpSp>
        <p:nvGrpSpPr>
          <p:cNvPr id="3" name="Group 2">
            <a:extLst>
              <a:ext uri="{FF2B5EF4-FFF2-40B4-BE49-F238E27FC236}">
                <a16:creationId xmlns:a16="http://schemas.microsoft.com/office/drawing/2014/main" id="{D332BCE2-51E5-42D5-BE78-964F96834F5D}"/>
              </a:ext>
            </a:extLst>
          </p:cNvPr>
          <p:cNvGrpSpPr/>
          <p:nvPr/>
        </p:nvGrpSpPr>
        <p:grpSpPr>
          <a:xfrm>
            <a:off x="2499888" y="674343"/>
            <a:ext cx="1862740" cy="2111215"/>
            <a:chOff x="3333184" y="899124"/>
            <a:chExt cx="2483653" cy="2814953"/>
          </a:xfrm>
        </p:grpSpPr>
        <p:cxnSp>
          <p:nvCxnSpPr>
            <p:cNvPr id="37" name="Straight Arrow Connector 36">
              <a:extLst>
                <a:ext uri="{FF2B5EF4-FFF2-40B4-BE49-F238E27FC236}">
                  <a16:creationId xmlns:a16="http://schemas.microsoft.com/office/drawing/2014/main" id="{B0F115EF-F668-4CB3-B823-16B00817BAB6}"/>
                </a:ext>
              </a:extLst>
            </p:cNvPr>
            <p:cNvCxnSpPr>
              <a:cxnSpLocks/>
            </p:cNvCxnSpPr>
            <p:nvPr/>
          </p:nvCxnSpPr>
          <p:spPr>
            <a:xfrm flipH="1" flipV="1">
              <a:off x="4029920" y="899124"/>
              <a:ext cx="1786917" cy="450259"/>
            </a:xfrm>
            <a:prstGeom prst="straightConnector1">
              <a:avLst/>
            </a:prstGeom>
            <a:ln w="38100">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D3DB9BD0-8132-4335-98D8-B5E414103491}"/>
                </a:ext>
              </a:extLst>
            </p:cNvPr>
            <p:cNvCxnSpPr>
              <a:cxnSpLocks/>
            </p:cNvCxnSpPr>
            <p:nvPr/>
          </p:nvCxnSpPr>
          <p:spPr>
            <a:xfrm>
              <a:off x="3333184" y="3699903"/>
              <a:ext cx="444962" cy="14174"/>
            </a:xfrm>
            <a:prstGeom prst="straightConnector1">
              <a:avLst/>
            </a:prstGeom>
            <a:ln w="38100">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id="{EFF2BC1B-521B-4258-A39D-F51FB0D16C5E}"/>
                </a:ext>
              </a:extLst>
            </p:cNvPr>
            <p:cNvCxnSpPr>
              <a:cxnSpLocks/>
            </p:cNvCxnSpPr>
            <p:nvPr/>
          </p:nvCxnSpPr>
          <p:spPr>
            <a:xfrm flipH="1" flipV="1">
              <a:off x="4293333" y="3135568"/>
              <a:ext cx="809474" cy="196676"/>
            </a:xfrm>
            <a:prstGeom prst="straightConnector1">
              <a:avLst/>
            </a:prstGeom>
            <a:ln w="38100">
              <a:solidFill>
                <a:srgbClr val="00206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41" name="Group 40">
            <a:extLst>
              <a:ext uri="{FF2B5EF4-FFF2-40B4-BE49-F238E27FC236}">
                <a16:creationId xmlns:a16="http://schemas.microsoft.com/office/drawing/2014/main" id="{5095F951-ADC4-4DCA-AB37-F24FD6D45C8B}"/>
              </a:ext>
            </a:extLst>
          </p:cNvPr>
          <p:cNvGrpSpPr/>
          <p:nvPr/>
        </p:nvGrpSpPr>
        <p:grpSpPr>
          <a:xfrm>
            <a:off x="551056" y="1646156"/>
            <a:ext cx="1731308" cy="480976"/>
            <a:chOff x="896884" y="1353368"/>
            <a:chExt cx="3077880" cy="855068"/>
          </a:xfrm>
        </p:grpSpPr>
        <p:sp>
          <p:nvSpPr>
            <p:cNvPr id="42" name="TextBox 41">
              <a:extLst>
                <a:ext uri="{FF2B5EF4-FFF2-40B4-BE49-F238E27FC236}">
                  <a16:creationId xmlns:a16="http://schemas.microsoft.com/office/drawing/2014/main" id="{F4EC5D49-6BF4-4E05-B065-7BC99AC28A6B}"/>
                </a:ext>
              </a:extLst>
            </p:cNvPr>
            <p:cNvSpPr txBox="1"/>
            <p:nvPr/>
          </p:nvSpPr>
          <p:spPr>
            <a:xfrm>
              <a:off x="896884" y="1387699"/>
              <a:ext cx="3077880" cy="820737"/>
            </a:xfrm>
            <a:prstGeom prst="rect">
              <a:avLst/>
            </a:prstGeom>
            <a:noFill/>
          </p:spPr>
          <p:txBody>
            <a:bodyPr wrap="none" rtlCol="0">
              <a:spAutoFit/>
            </a:bodyPr>
            <a:lstStyle/>
            <a:p>
              <a:pPr algn="ctr" defTabSz="685800">
                <a:buClrTx/>
              </a:pPr>
              <a:r>
                <a:rPr lang="es-ES" sz="1200" kern="1200" dirty="0">
                  <a:solidFill>
                    <a:prstClr val="black"/>
                  </a:solidFill>
                  <a:latin typeface="Calibri" panose="020F0502020204030204" pitchFamily="34" charset="0"/>
                  <a:ea typeface="+mn-ea"/>
                  <a:cs typeface="Calibri" panose="020F0502020204030204" pitchFamily="34" charset="0"/>
                </a:rPr>
                <a:t>Estudiantes que solicitan
En todos los distritos</a:t>
              </a:r>
              <a:endParaRPr lang="en-US" sz="1200" kern="1200" dirty="0">
                <a:solidFill>
                  <a:prstClr val="black"/>
                </a:solidFill>
                <a:latin typeface="Calibri" panose="020F0502020204030204" pitchFamily="34" charset="0"/>
                <a:ea typeface="+mn-ea"/>
                <a:cs typeface="Calibri" panose="020F0502020204030204" pitchFamily="34" charset="0"/>
              </a:endParaRPr>
            </a:p>
          </p:txBody>
        </p:sp>
        <p:cxnSp>
          <p:nvCxnSpPr>
            <p:cNvPr id="43" name="Straight Arrow Connector 42">
              <a:extLst>
                <a:ext uri="{FF2B5EF4-FFF2-40B4-BE49-F238E27FC236}">
                  <a16:creationId xmlns:a16="http://schemas.microsoft.com/office/drawing/2014/main" id="{B5EA7FD4-2AE1-4BE7-AB11-0A815FC9C441}"/>
                </a:ext>
              </a:extLst>
            </p:cNvPr>
            <p:cNvCxnSpPr/>
            <p:nvPr/>
          </p:nvCxnSpPr>
          <p:spPr>
            <a:xfrm>
              <a:off x="1792615" y="1353368"/>
              <a:ext cx="1188720" cy="0"/>
            </a:xfrm>
            <a:prstGeom prst="straightConnector1">
              <a:avLst/>
            </a:prstGeom>
            <a:ln w="38100">
              <a:solidFill>
                <a:srgbClr val="00206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44" name="Group 43">
            <a:extLst>
              <a:ext uri="{FF2B5EF4-FFF2-40B4-BE49-F238E27FC236}">
                <a16:creationId xmlns:a16="http://schemas.microsoft.com/office/drawing/2014/main" id="{C65310A4-509F-41E3-8791-CE9E11A99016}"/>
              </a:ext>
            </a:extLst>
          </p:cNvPr>
          <p:cNvGrpSpPr/>
          <p:nvPr/>
        </p:nvGrpSpPr>
        <p:grpSpPr>
          <a:xfrm>
            <a:off x="81383" y="784266"/>
            <a:ext cx="2140658" cy="1993279"/>
            <a:chOff x="484606" y="885761"/>
            <a:chExt cx="2613759" cy="2242967"/>
          </a:xfrm>
        </p:grpSpPr>
        <p:sp>
          <p:nvSpPr>
            <p:cNvPr id="45" name="Flowchart: Alternate Process 44">
              <a:extLst>
                <a:ext uri="{FF2B5EF4-FFF2-40B4-BE49-F238E27FC236}">
                  <a16:creationId xmlns:a16="http://schemas.microsoft.com/office/drawing/2014/main" id="{8576339E-043C-4EB9-83D8-896FF9A015C6}"/>
                </a:ext>
              </a:extLst>
            </p:cNvPr>
            <p:cNvSpPr/>
            <p:nvPr/>
          </p:nvSpPr>
          <p:spPr>
            <a:xfrm>
              <a:off x="996475" y="1697158"/>
              <a:ext cx="2101890" cy="1431570"/>
            </a:xfrm>
            <a:prstGeom prst="flowChartAlternateProcess">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013" kern="1200">
                <a:solidFill>
                  <a:prstClr val="white"/>
                </a:solidFill>
                <a:latin typeface="Calibri" panose="020F0502020204030204"/>
              </a:endParaRPr>
            </a:p>
          </p:txBody>
        </p:sp>
        <p:sp>
          <p:nvSpPr>
            <p:cNvPr id="46" name="TextBox 45">
              <a:extLst>
                <a:ext uri="{FF2B5EF4-FFF2-40B4-BE49-F238E27FC236}">
                  <a16:creationId xmlns:a16="http://schemas.microsoft.com/office/drawing/2014/main" id="{C57A66C5-A10F-4F76-A054-603F55604738}"/>
                </a:ext>
              </a:extLst>
            </p:cNvPr>
            <p:cNvSpPr txBox="1"/>
            <p:nvPr/>
          </p:nvSpPr>
          <p:spPr>
            <a:xfrm rot="19393376">
              <a:off x="541938" y="885761"/>
              <a:ext cx="1528196" cy="752739"/>
            </a:xfrm>
            <a:prstGeom prst="rect">
              <a:avLst/>
            </a:prstGeom>
            <a:solidFill>
              <a:schemeClr val="bg1"/>
            </a:solidFill>
          </p:spPr>
          <p:txBody>
            <a:bodyPr wrap="none" rtlCol="0">
              <a:spAutoFit/>
            </a:bodyPr>
            <a:lstStyle/>
            <a:p>
              <a:pPr algn="ctr" defTabSz="685800">
                <a:buClrTx/>
              </a:pPr>
              <a:r>
                <a:rPr lang="en-US" sz="1800" kern="1200" dirty="0">
                  <a:solidFill>
                    <a:prstClr val="black"/>
                  </a:solidFill>
                  <a:latin typeface="Calibri" panose="020F0502020204030204" pitchFamily="34" charset="0"/>
                  <a:ea typeface="+mn-ea"/>
                  <a:cs typeface="Calibri" panose="020F0502020204030204" pitchFamily="34" charset="0"/>
                </a:rPr>
                <a:t>WANIC 
</a:t>
              </a:r>
              <a:r>
                <a:rPr lang="en-US" sz="1800" kern="1200" dirty="0" err="1">
                  <a:solidFill>
                    <a:prstClr val="black"/>
                  </a:solidFill>
                  <a:latin typeface="Calibri" panose="020F0502020204030204" pitchFamily="34" charset="0"/>
                  <a:ea typeface="+mn-ea"/>
                  <a:cs typeface="Calibri" panose="020F0502020204030204" pitchFamily="34" charset="0"/>
                </a:rPr>
                <a:t>Aplicación</a:t>
              </a:r>
              <a:endParaRPr lang="en-US" sz="1800" kern="1200" dirty="0">
                <a:solidFill>
                  <a:prstClr val="black"/>
                </a:solidFill>
                <a:latin typeface="Calibri" panose="020F0502020204030204" pitchFamily="34" charset="0"/>
                <a:ea typeface="+mn-ea"/>
                <a:cs typeface="Calibri" panose="020F0502020204030204" pitchFamily="34" charset="0"/>
              </a:endParaRPr>
            </a:p>
          </p:txBody>
        </p:sp>
        <p:pic>
          <p:nvPicPr>
            <p:cNvPr id="47" name="Picture 46" descr="Category:&lt;strong&gt;Green&lt;/strong&gt; &lt;strong&gt;check&lt;/strong&gt; &lt;strong&gt;marks&lt;/strong&gt; - Wikimedia Commons">
              <a:extLst>
                <a:ext uri="{FF2B5EF4-FFF2-40B4-BE49-F238E27FC236}">
                  <a16:creationId xmlns:a16="http://schemas.microsoft.com/office/drawing/2014/main" id="{810ECEC7-3DE6-4BCD-8A06-0BE517C8F32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84606" y="1866833"/>
              <a:ext cx="741295" cy="741295"/>
            </a:xfrm>
            <a:prstGeom prst="rect">
              <a:avLst/>
            </a:prstGeom>
          </p:spPr>
        </p:pic>
      </p:grpSp>
      <p:sp>
        <p:nvSpPr>
          <p:cNvPr id="9" name="TextBox 8">
            <a:extLst>
              <a:ext uri="{FF2B5EF4-FFF2-40B4-BE49-F238E27FC236}">
                <a16:creationId xmlns:a16="http://schemas.microsoft.com/office/drawing/2014/main" id="{A764C41E-7348-4385-BF2D-6AAAA3046B1A}"/>
              </a:ext>
            </a:extLst>
          </p:cNvPr>
          <p:cNvSpPr txBox="1"/>
          <p:nvPr/>
        </p:nvSpPr>
        <p:spPr>
          <a:xfrm>
            <a:off x="2133190" y="4401825"/>
            <a:ext cx="6089542" cy="738664"/>
          </a:xfrm>
          <a:prstGeom prst="rect">
            <a:avLst/>
          </a:prstGeom>
          <a:noFill/>
        </p:spPr>
        <p:txBody>
          <a:bodyPr wrap="square" lIns="91440" tIns="45720" rIns="91440" bIns="45720" rtlCol="0" anchor="t">
            <a:spAutoFit/>
          </a:bodyPr>
          <a:lstStyle/>
          <a:p>
            <a:r>
              <a:rPr lang="en-US" b="1"/>
              <a:t>For Issaquah School District students, the Sports Medicine (IHS) and </a:t>
            </a:r>
            <a:br>
              <a:rPr lang="en-US" b="1"/>
            </a:br>
            <a:r>
              <a:rPr lang="en-US" b="1"/>
              <a:t>Aerospace Manufacturing Core Plus (LHS) programs are not WANIC applications.</a:t>
            </a:r>
          </a:p>
        </p:txBody>
      </p:sp>
    </p:spTree>
    <p:extLst>
      <p:ext uri="{BB962C8B-B14F-4D97-AF65-F5344CB8AC3E}">
        <p14:creationId xmlns:p14="http://schemas.microsoft.com/office/powerpoint/2010/main" val="22782789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BC39D7E-EDB6-42B6-A272-1D6B0837BBFA}"/>
              </a:ext>
            </a:extLst>
          </p:cNvPr>
          <p:cNvPicPr>
            <a:picLocks noChangeAspect="1"/>
          </p:cNvPicPr>
          <p:nvPr/>
        </p:nvPicPr>
        <p:blipFill rotWithShape="1">
          <a:blip r:embed="rId3"/>
          <a:srcRect r="16529"/>
          <a:stretch/>
        </p:blipFill>
        <p:spPr>
          <a:xfrm>
            <a:off x="4746475" y="-20905"/>
            <a:ext cx="4388627" cy="5160320"/>
          </a:xfrm>
          <a:prstGeom prst="rect">
            <a:avLst/>
          </a:prstGeom>
        </p:spPr>
      </p:pic>
      <p:grpSp>
        <p:nvGrpSpPr>
          <p:cNvPr id="28" name="Group 27">
            <a:extLst>
              <a:ext uri="{FF2B5EF4-FFF2-40B4-BE49-F238E27FC236}">
                <a16:creationId xmlns:a16="http://schemas.microsoft.com/office/drawing/2014/main" id="{6B348CEE-1DE6-468A-B731-E8ED26A03141}"/>
              </a:ext>
            </a:extLst>
          </p:cNvPr>
          <p:cNvGrpSpPr/>
          <p:nvPr/>
        </p:nvGrpSpPr>
        <p:grpSpPr>
          <a:xfrm>
            <a:off x="410900" y="-4085"/>
            <a:ext cx="7320989" cy="5143500"/>
            <a:chOff x="0" y="0"/>
            <a:chExt cx="8489452" cy="6858000"/>
          </a:xfrm>
        </p:grpSpPr>
        <p:sp>
          <p:nvSpPr>
            <p:cNvPr id="29" name="Parallelogram 28">
              <a:extLst>
                <a:ext uri="{FF2B5EF4-FFF2-40B4-BE49-F238E27FC236}">
                  <a16:creationId xmlns:a16="http://schemas.microsoft.com/office/drawing/2014/main" id="{B194C01C-54C5-4452-8792-990AF8C48CFE}"/>
                </a:ext>
              </a:extLst>
            </p:cNvPr>
            <p:cNvSpPr/>
            <p:nvPr/>
          </p:nvSpPr>
          <p:spPr>
            <a:xfrm>
              <a:off x="1892664" y="0"/>
              <a:ext cx="6596788" cy="6858000"/>
            </a:xfrm>
            <a:prstGeom prst="parallelogram">
              <a:avLst/>
            </a:prstGeom>
            <a:solidFill>
              <a:schemeClr val="bg2">
                <a:lumMod val="75000"/>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30" name="Parallelogram 29">
              <a:extLst>
                <a:ext uri="{FF2B5EF4-FFF2-40B4-BE49-F238E27FC236}">
                  <a16:creationId xmlns:a16="http://schemas.microsoft.com/office/drawing/2014/main" id="{5B3FB1E5-2822-4D16-BEB2-F95BC2381F9A}"/>
                </a:ext>
              </a:extLst>
            </p:cNvPr>
            <p:cNvSpPr/>
            <p:nvPr/>
          </p:nvSpPr>
          <p:spPr>
            <a:xfrm>
              <a:off x="5151" y="0"/>
              <a:ext cx="8219420" cy="6858000"/>
            </a:xfrm>
            <a:prstGeom prst="parallelogram">
              <a:avLst/>
            </a:prstGeom>
            <a:solidFill>
              <a:schemeClr val="bg2">
                <a:alpha val="6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31" name="Parallelogram 30">
              <a:extLst>
                <a:ext uri="{FF2B5EF4-FFF2-40B4-BE49-F238E27FC236}">
                  <a16:creationId xmlns:a16="http://schemas.microsoft.com/office/drawing/2014/main" id="{973BCF7F-C295-43B3-816D-0A736BDC2191}"/>
                </a:ext>
              </a:extLst>
            </p:cNvPr>
            <p:cNvSpPr/>
            <p:nvPr/>
          </p:nvSpPr>
          <p:spPr>
            <a:xfrm>
              <a:off x="0" y="0"/>
              <a:ext cx="7697942" cy="6858000"/>
            </a:xfrm>
            <a:prstGeom prst="parallelogram">
              <a:avLst/>
            </a:prstGeom>
            <a:solidFill>
              <a:schemeClr val="bg1">
                <a:alpha val="8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grpSp>
      <p:sp>
        <p:nvSpPr>
          <p:cNvPr id="4" name="Title 3" descr="Title">
            <a:extLst>
              <a:ext uri="{FF2B5EF4-FFF2-40B4-BE49-F238E27FC236}">
                <a16:creationId xmlns:a16="http://schemas.microsoft.com/office/drawing/2014/main" id="{DFF36EE7-AE57-42F4-ACA9-A328C1F4EA02}"/>
              </a:ext>
            </a:extLst>
          </p:cNvPr>
          <p:cNvSpPr>
            <a:spLocks noGrp="1"/>
          </p:cNvSpPr>
          <p:nvPr>
            <p:ph type="title"/>
          </p:nvPr>
        </p:nvSpPr>
        <p:spPr>
          <a:xfrm>
            <a:off x="308635" y="134852"/>
            <a:ext cx="7761305" cy="623248"/>
          </a:xfrm>
        </p:spPr>
        <p:txBody>
          <a:bodyPr/>
          <a:lstStyle/>
          <a:p>
            <a:r>
              <a:rPr lang="en-US" sz="3200" b="1" dirty="0"/>
              <a:t>WANIC </a:t>
            </a:r>
            <a:r>
              <a:rPr lang="en-US" sz="3200" b="1" dirty="0" err="1"/>
              <a:t>Semestre</a:t>
            </a:r>
            <a:r>
              <a:rPr lang="en-US" sz="3200" b="1" dirty="0"/>
              <a:t> de </a:t>
            </a:r>
            <a:r>
              <a:rPr lang="en-US" sz="3200" b="1" dirty="0" err="1"/>
              <a:t>verano</a:t>
            </a:r>
            <a:endParaRPr lang="en-US" b="1" dirty="0">
              <a:latin typeface="+mj-lt"/>
              <a:cs typeface="Calibri"/>
            </a:endParaRPr>
          </a:p>
        </p:txBody>
      </p:sp>
      <p:sp>
        <p:nvSpPr>
          <p:cNvPr id="14" name="Rectangle 13">
            <a:extLst>
              <a:ext uri="{FF2B5EF4-FFF2-40B4-BE49-F238E27FC236}">
                <a16:creationId xmlns:a16="http://schemas.microsoft.com/office/drawing/2014/main" id="{C862BC4D-BD7A-417E-A34A-59CE4D4A6AC8}"/>
              </a:ext>
              <a:ext uri="{C183D7F6-B498-43B3-948B-1728B52AA6E4}">
                <adec:decorative xmlns:adec="http://schemas.microsoft.com/office/drawing/2017/decorative" val="1"/>
              </a:ext>
            </a:extLst>
          </p:cNvPr>
          <p:cNvSpPr/>
          <p:nvPr/>
        </p:nvSpPr>
        <p:spPr>
          <a:xfrm>
            <a:off x="0" y="4766820"/>
            <a:ext cx="9144000" cy="6858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19" name="Content Placeholder 2">
            <a:extLst>
              <a:ext uri="{FF2B5EF4-FFF2-40B4-BE49-F238E27FC236}">
                <a16:creationId xmlns:a16="http://schemas.microsoft.com/office/drawing/2014/main" id="{53BD352E-71AC-44CE-936C-32D03806F6A8}"/>
              </a:ext>
            </a:extLst>
          </p:cNvPr>
          <p:cNvSpPr txBox="1">
            <a:spLocks/>
          </p:cNvSpPr>
          <p:nvPr/>
        </p:nvSpPr>
        <p:spPr>
          <a:xfrm>
            <a:off x="186925" y="379097"/>
            <a:ext cx="7320989" cy="4143528"/>
          </a:xfrm>
          <a:prstGeom prst="rect">
            <a:avLst/>
          </a:prstGeom>
        </p:spPr>
        <p:txBody>
          <a:bodyPr vert="horz" lIns="68580" tIns="34290" rIns="68580" bIns="3429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1125"/>
              </a:spcBef>
              <a:spcAft>
                <a:spcPts val="0"/>
              </a:spcAft>
              <a:buClrTx/>
              <a:buSzTx/>
              <a:buFont typeface="Arial" panose="020B0604020202020204" pitchFamily="34" charset="0"/>
              <a:buNone/>
              <a:tabLst/>
              <a:defRPr/>
            </a:pPr>
            <a:r>
              <a:rPr lang="en-US" sz="2100" dirty="0">
                <a:latin typeface="Calibri"/>
                <a:ea typeface="Calibri"/>
                <a:cs typeface="Calibri"/>
              </a:rPr>
              <a:t>	</a:t>
            </a:r>
          </a:p>
          <a:p>
            <a:pPr marL="171450" indent="-171450" defTabSz="685800">
              <a:lnSpc>
                <a:spcPct val="100000"/>
              </a:lnSpc>
              <a:spcBef>
                <a:spcPts val="600"/>
              </a:spcBef>
              <a:buClrTx/>
              <a:defRPr/>
            </a:pPr>
            <a:r>
              <a:rPr lang="es-ES" sz="2400" dirty="0">
                <a:cs typeface="Calibri"/>
              </a:rPr>
              <a:t>25+ clases de CTE (y Salud)
Múltiples ubicaciones
0.5 créditos HS (afecta el GPA)... no 'Campamento'!
Estudiantes </a:t>
            </a:r>
            <a:r>
              <a:rPr lang="es-ES" sz="2400">
                <a:cs typeface="Calibri"/>
              </a:rPr>
              <a:t>de 10º </a:t>
            </a:r>
            <a:r>
              <a:rPr lang="es-ES" sz="2400" dirty="0">
                <a:cs typeface="Calibri"/>
              </a:rPr>
              <a:t>a 12º grado
Exploratorio, riguroso, de ritmo rápido, 3 semanas
Sin crédito universitario
Informes de calificaciones enviados a la escuela secundaria para transcripción oficial (no opcional)
¡GRATIS! Sin comisiones
Las inscripciones se abren en abril</a:t>
            </a:r>
            <a:endParaRPr lang="en-US" sz="2400" dirty="0">
              <a:ea typeface="Calibri"/>
              <a:cs typeface="Calibri"/>
            </a:endParaRPr>
          </a:p>
        </p:txBody>
      </p:sp>
      <p:grpSp>
        <p:nvGrpSpPr>
          <p:cNvPr id="12" name="Group 11">
            <a:extLst>
              <a:ext uri="{FF2B5EF4-FFF2-40B4-BE49-F238E27FC236}">
                <a16:creationId xmlns:a16="http://schemas.microsoft.com/office/drawing/2014/main" id="{0158BCD4-CAF7-4C4F-8560-F1ED9C9B1EB3}"/>
              </a:ext>
            </a:extLst>
          </p:cNvPr>
          <p:cNvGrpSpPr/>
          <p:nvPr/>
        </p:nvGrpSpPr>
        <p:grpSpPr>
          <a:xfrm>
            <a:off x="5246371" y="260564"/>
            <a:ext cx="1418124" cy="1379826"/>
            <a:chOff x="8751711" y="524312"/>
            <a:chExt cx="3657600" cy="3657600"/>
          </a:xfrm>
        </p:grpSpPr>
        <p:pic>
          <p:nvPicPr>
            <p:cNvPr id="13" name="Picture 12" descr="Icon&#10;&#10;Description automatically generated">
              <a:extLst>
                <a:ext uri="{FF2B5EF4-FFF2-40B4-BE49-F238E27FC236}">
                  <a16:creationId xmlns:a16="http://schemas.microsoft.com/office/drawing/2014/main" id="{E70C4694-449A-48DA-957D-D232C730A2B2}"/>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8751711" y="524312"/>
              <a:ext cx="3657600" cy="3657600"/>
            </a:xfrm>
            <a:prstGeom prst="rect">
              <a:avLst/>
            </a:prstGeom>
          </p:spPr>
        </p:pic>
        <p:pic>
          <p:nvPicPr>
            <p:cNvPr id="16" name="Picture 15" descr="A picture containing text, sign, outdoor, pole&#10;&#10;Description automatically generated">
              <a:extLst>
                <a:ext uri="{FF2B5EF4-FFF2-40B4-BE49-F238E27FC236}">
                  <a16:creationId xmlns:a16="http://schemas.microsoft.com/office/drawing/2014/main" id="{05AA4EB0-5B0F-4F72-82A8-C09EA0BCF3B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868801" y="1641402"/>
              <a:ext cx="1423419" cy="1423419"/>
            </a:xfrm>
            <a:prstGeom prst="rect">
              <a:avLst/>
            </a:prstGeom>
          </p:spPr>
        </p:pic>
      </p:grpSp>
    </p:spTree>
    <p:extLst>
      <p:ext uri="{BB962C8B-B14F-4D97-AF65-F5344CB8AC3E}">
        <p14:creationId xmlns:p14="http://schemas.microsoft.com/office/powerpoint/2010/main" val="246528481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Placeholder 6" descr="boy walking with a bookbag and bike">
            <a:extLst>
              <a:ext uri="{FF2B5EF4-FFF2-40B4-BE49-F238E27FC236}">
                <a16:creationId xmlns:a16="http://schemas.microsoft.com/office/drawing/2014/main" id="{4342E274-0F11-4E39-8A6A-F898B38D2708}"/>
              </a:ext>
            </a:extLst>
          </p:cNvPr>
          <p:cNvPicPr>
            <a:picLocks noGrp="1" noChangeAspect="1"/>
          </p:cNvPicPr>
          <p:nvPr>
            <p:ph type="pic" sz="quarter" idx="10"/>
          </p:nvPr>
        </p:nvPicPr>
        <p:blipFill rotWithShape="1">
          <a:blip r:embed="rId3" cstate="email">
            <a:extLst>
              <a:ext uri="{28A0092B-C50C-407E-A947-70E740481C1C}">
                <a14:useLocalDpi xmlns:a14="http://schemas.microsoft.com/office/drawing/2010/main"/>
              </a:ext>
            </a:extLst>
          </a:blip>
          <a:srcRect r="6816"/>
          <a:stretch/>
        </p:blipFill>
        <p:spPr>
          <a:xfrm>
            <a:off x="5388791" y="0"/>
            <a:ext cx="3743153" cy="5143500"/>
          </a:xfrm>
        </p:spPr>
      </p:pic>
      <p:grpSp>
        <p:nvGrpSpPr>
          <p:cNvPr id="16" name="Group 15">
            <a:extLst>
              <a:ext uri="{FF2B5EF4-FFF2-40B4-BE49-F238E27FC236}">
                <a16:creationId xmlns:a16="http://schemas.microsoft.com/office/drawing/2014/main" id="{8BCEF59A-353E-4E27-A2B3-C99A3AA2DAFE}"/>
              </a:ext>
            </a:extLst>
          </p:cNvPr>
          <p:cNvGrpSpPr/>
          <p:nvPr/>
        </p:nvGrpSpPr>
        <p:grpSpPr>
          <a:xfrm>
            <a:off x="410901" y="-4085"/>
            <a:ext cx="7108748" cy="5143500"/>
            <a:chOff x="0" y="0"/>
            <a:chExt cx="8489452" cy="6858000"/>
          </a:xfrm>
        </p:grpSpPr>
        <p:sp>
          <p:nvSpPr>
            <p:cNvPr id="17" name="Parallelogram 16">
              <a:extLst>
                <a:ext uri="{FF2B5EF4-FFF2-40B4-BE49-F238E27FC236}">
                  <a16:creationId xmlns:a16="http://schemas.microsoft.com/office/drawing/2014/main" id="{7015B891-BADB-49B1-8803-DE5FB6CD6521}"/>
                </a:ext>
              </a:extLst>
            </p:cNvPr>
            <p:cNvSpPr/>
            <p:nvPr/>
          </p:nvSpPr>
          <p:spPr>
            <a:xfrm>
              <a:off x="1892664" y="0"/>
              <a:ext cx="6596788" cy="6858000"/>
            </a:xfrm>
            <a:prstGeom prst="parallelogram">
              <a:avLst/>
            </a:prstGeom>
            <a:solidFill>
              <a:schemeClr val="bg2">
                <a:lumMod val="75000"/>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18" name="Parallelogram 17">
              <a:extLst>
                <a:ext uri="{FF2B5EF4-FFF2-40B4-BE49-F238E27FC236}">
                  <a16:creationId xmlns:a16="http://schemas.microsoft.com/office/drawing/2014/main" id="{FDDC8BF5-7FFC-403B-848E-E4565FE066A9}"/>
                </a:ext>
              </a:extLst>
            </p:cNvPr>
            <p:cNvSpPr/>
            <p:nvPr/>
          </p:nvSpPr>
          <p:spPr>
            <a:xfrm>
              <a:off x="5151" y="0"/>
              <a:ext cx="8219420" cy="6858000"/>
            </a:xfrm>
            <a:prstGeom prst="parallelogram">
              <a:avLst/>
            </a:prstGeom>
            <a:solidFill>
              <a:schemeClr val="bg2">
                <a:alpha val="6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20" name="Parallelogram 19">
              <a:extLst>
                <a:ext uri="{FF2B5EF4-FFF2-40B4-BE49-F238E27FC236}">
                  <a16:creationId xmlns:a16="http://schemas.microsoft.com/office/drawing/2014/main" id="{1ACB4029-6DD1-4D59-922D-912C0ADE8E06}"/>
                </a:ext>
              </a:extLst>
            </p:cNvPr>
            <p:cNvSpPr/>
            <p:nvPr/>
          </p:nvSpPr>
          <p:spPr>
            <a:xfrm>
              <a:off x="0" y="0"/>
              <a:ext cx="7697942" cy="6858000"/>
            </a:xfrm>
            <a:prstGeom prst="parallelogram">
              <a:avLst/>
            </a:prstGeom>
            <a:solidFill>
              <a:schemeClr val="bg1">
                <a:alpha val="8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grpSp>
      <p:sp>
        <p:nvSpPr>
          <p:cNvPr id="14" name="Rectangle 13">
            <a:extLst>
              <a:ext uri="{FF2B5EF4-FFF2-40B4-BE49-F238E27FC236}">
                <a16:creationId xmlns:a16="http://schemas.microsoft.com/office/drawing/2014/main" id="{C862BC4D-BD7A-417E-A34A-59CE4D4A6AC8}"/>
              </a:ext>
              <a:ext uri="{C183D7F6-B498-43B3-948B-1728B52AA6E4}">
                <adec:decorative xmlns:adec="http://schemas.microsoft.com/office/drawing/2017/decorative" val="1"/>
              </a:ext>
            </a:extLst>
          </p:cNvPr>
          <p:cNvSpPr/>
          <p:nvPr/>
        </p:nvSpPr>
        <p:spPr>
          <a:xfrm>
            <a:off x="0" y="4766820"/>
            <a:ext cx="9144000" cy="6858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15" name="Oval 14">
            <a:extLst>
              <a:ext uri="{FF2B5EF4-FFF2-40B4-BE49-F238E27FC236}">
                <a16:creationId xmlns:a16="http://schemas.microsoft.com/office/drawing/2014/main" id="{652937FB-CDE3-46B3-8481-AB5DB8C4BABA}"/>
              </a:ext>
              <a:ext uri="{C183D7F6-B498-43B3-948B-1728B52AA6E4}">
                <adec:decorative xmlns:adec="http://schemas.microsoft.com/office/drawing/2017/decorative" val="1"/>
              </a:ext>
            </a:extLst>
          </p:cNvPr>
          <p:cNvSpPr/>
          <p:nvPr/>
        </p:nvSpPr>
        <p:spPr>
          <a:xfrm>
            <a:off x="8318407" y="4564859"/>
            <a:ext cx="450731" cy="450731"/>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22" name="Content Placeholder 2">
            <a:extLst>
              <a:ext uri="{FF2B5EF4-FFF2-40B4-BE49-F238E27FC236}">
                <a16:creationId xmlns:a16="http://schemas.microsoft.com/office/drawing/2014/main" id="{5BC88AA8-C7A3-4CBD-AF93-226D928ACB11}"/>
              </a:ext>
            </a:extLst>
          </p:cNvPr>
          <p:cNvSpPr txBox="1">
            <a:spLocks/>
          </p:cNvSpPr>
          <p:nvPr/>
        </p:nvSpPr>
        <p:spPr>
          <a:xfrm>
            <a:off x="433261" y="1872502"/>
            <a:ext cx="5224590" cy="2791277"/>
          </a:xfrm>
          <a:prstGeom prst="rect">
            <a:avLst/>
          </a:prstGeom>
        </p:spPr>
        <p:txBody>
          <a:bodyPr vert="horz" lIns="68580" tIns="34290" rIns="68580" bIns="34290" rtlCol="0" anchor="t">
            <a:noAutofit/>
          </a:bodyPr>
          <a:lstStyle>
            <a:lvl1pPr marL="228600" indent="-228600" algn="l" defTabSz="914400" rtl="0" eaLnBrk="1" latinLnBrk="0" hangingPunct="1">
              <a:lnSpc>
                <a:spcPct val="90000"/>
              </a:lnSpc>
              <a:spcBef>
                <a:spcPts val="1500"/>
              </a:spcBef>
              <a:buFont typeface="Arial" panose="020B0604020202020204" pitchFamily="34" charset="0"/>
              <a:buChar char="•"/>
              <a:defRPr sz="2400" kern="1200">
                <a:solidFill>
                  <a:schemeClr val="bg1"/>
                </a:solidFill>
                <a:latin typeface="+mn-lt"/>
                <a:ea typeface="+mn-ea"/>
                <a:cs typeface="+mn-cs"/>
              </a:defRPr>
            </a:lvl1pPr>
            <a:lvl2pPr marL="685800" indent="-228600" algn="l" defTabSz="914400" rtl="0" eaLnBrk="1" latinLnBrk="0" hangingPunct="1">
              <a:lnSpc>
                <a:spcPct val="90000"/>
              </a:lnSpc>
              <a:spcBef>
                <a:spcPts val="1500"/>
              </a:spcBef>
              <a:buFont typeface="Arial" panose="020B0604020202020204" pitchFamily="34" charset="0"/>
              <a:buChar char="•"/>
              <a:defRPr sz="2200" kern="1200">
                <a:solidFill>
                  <a:schemeClr val="bg1"/>
                </a:solidFill>
                <a:latin typeface="+mn-lt"/>
                <a:ea typeface="+mn-ea"/>
                <a:cs typeface="+mn-cs"/>
              </a:defRPr>
            </a:lvl2pPr>
            <a:lvl3pPr marL="1143000" indent="-228600" algn="l" defTabSz="914400" rtl="0" eaLnBrk="1" latinLnBrk="0" hangingPunct="1">
              <a:lnSpc>
                <a:spcPct val="90000"/>
              </a:lnSpc>
              <a:spcBef>
                <a:spcPts val="1500"/>
              </a:spcBef>
              <a:buFont typeface="Arial" panose="020B0604020202020204" pitchFamily="34" charset="0"/>
              <a:buChar char="•"/>
              <a:defRPr sz="1800" kern="1200">
                <a:solidFill>
                  <a:schemeClr val="bg1"/>
                </a:solidFill>
                <a:latin typeface="+mn-lt"/>
                <a:ea typeface="+mn-ea"/>
                <a:cs typeface="+mn-cs"/>
              </a:defRPr>
            </a:lvl3pPr>
            <a:lvl4pPr marL="1600200" indent="-228600" algn="l" defTabSz="914400" rtl="0" eaLnBrk="1" latinLnBrk="0" hangingPunct="1">
              <a:lnSpc>
                <a:spcPct val="90000"/>
              </a:lnSpc>
              <a:spcBef>
                <a:spcPts val="1500"/>
              </a:spcBef>
              <a:buFont typeface="Arial" panose="020B0604020202020204" pitchFamily="34" charset="0"/>
              <a:buChar char="•"/>
              <a:defRPr sz="1600" kern="1200">
                <a:solidFill>
                  <a:schemeClr val="bg1"/>
                </a:solidFill>
                <a:latin typeface="+mn-lt"/>
                <a:ea typeface="+mn-ea"/>
                <a:cs typeface="+mn-cs"/>
              </a:defRPr>
            </a:lvl4pPr>
            <a:lvl5pPr marL="2057400" indent="-228600" algn="l" defTabSz="914400" rtl="0" eaLnBrk="1" latinLnBrk="0" hangingPunct="1">
              <a:lnSpc>
                <a:spcPct val="90000"/>
              </a:lnSpc>
              <a:spcBef>
                <a:spcPts val="1500"/>
              </a:spcBef>
              <a:buFont typeface="Arial" panose="020B0604020202020204" pitchFamily="34" charset="0"/>
              <a:buChar char="•"/>
              <a:defRPr sz="16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1125"/>
              </a:spcBef>
              <a:spcAft>
                <a:spcPts val="0"/>
              </a:spcAft>
              <a:buClrTx/>
              <a:buSzTx/>
              <a:buFont typeface="Arial" panose="020B0604020202020204" pitchFamily="34" charset="0"/>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sym typeface="Arial"/>
            </a:endParaRPr>
          </a:p>
        </p:txBody>
      </p:sp>
      <p:sp>
        <p:nvSpPr>
          <p:cNvPr id="2" name="Rectangle 1">
            <a:extLst>
              <a:ext uri="{FF2B5EF4-FFF2-40B4-BE49-F238E27FC236}">
                <a16:creationId xmlns:a16="http://schemas.microsoft.com/office/drawing/2014/main" id="{4A4AE32F-1E33-4411-801A-6A1FBC40499A}"/>
              </a:ext>
            </a:extLst>
          </p:cNvPr>
          <p:cNvSpPr/>
          <p:nvPr/>
        </p:nvSpPr>
        <p:spPr>
          <a:xfrm>
            <a:off x="429769" y="1627245"/>
            <a:ext cx="5561957" cy="392415"/>
          </a:xfrm>
          <a:prstGeom prst="rect">
            <a:avLst/>
          </a:prstGeom>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 typeface="Arial"/>
              <a:buNone/>
              <a:tabLst/>
              <a:defRPr/>
            </a:pPr>
            <a:endParaRPr kumimoji="0" lang="en-US" sz="195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
        <p:nvSpPr>
          <p:cNvPr id="19" name="Content Placeholder 2">
            <a:extLst>
              <a:ext uri="{FF2B5EF4-FFF2-40B4-BE49-F238E27FC236}">
                <a16:creationId xmlns:a16="http://schemas.microsoft.com/office/drawing/2014/main" id="{53BD352E-71AC-44CE-936C-32D03806F6A8}"/>
              </a:ext>
            </a:extLst>
          </p:cNvPr>
          <p:cNvSpPr txBox="1">
            <a:spLocks/>
          </p:cNvSpPr>
          <p:nvPr/>
        </p:nvSpPr>
        <p:spPr>
          <a:xfrm>
            <a:off x="387287" y="827368"/>
            <a:ext cx="6098032" cy="3887931"/>
          </a:xfrm>
          <a:prstGeom prst="rect">
            <a:avLst/>
          </a:prstGeom>
        </p:spPr>
        <p:txBody>
          <a:bodyPr vert="horz" lIns="68580" tIns="34290" rIns="68580" bIns="3429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defTabSz="685800">
              <a:lnSpc>
                <a:spcPct val="100000"/>
              </a:lnSpc>
              <a:spcBef>
                <a:spcPts val="375"/>
              </a:spcBef>
              <a:buClrTx/>
              <a:buNone/>
              <a:defRPr/>
            </a:pPr>
            <a:r>
              <a:rPr lang="en-US" sz="2700" b="1" i="1" dirty="0">
                <a:solidFill>
                  <a:srgbClr val="FF0000"/>
                </a:solidFill>
              </a:rPr>
              <a:t>CONSIDERACIONES IMPORTANTES</a:t>
            </a:r>
          </a:p>
          <a:p>
            <a:pPr defTabSz="685800">
              <a:lnSpc>
                <a:spcPct val="100000"/>
              </a:lnSpc>
              <a:spcBef>
                <a:spcPts val="375"/>
              </a:spcBef>
              <a:buClrTx/>
              <a:defRPr/>
            </a:pPr>
            <a:r>
              <a:rPr lang="es-ES" sz="2100" dirty="0"/>
              <a:t>7 horas al día durante tres semanas
Solo se permite una ausencia justificada
Los estudiantes con planes de viaje o compromisos escolares/deportivos no deben aplicar
Desafíos
Estudiantes que necesitan tiempo extra
Estudiantes ansiosos por los plazos acelerados</a:t>
            </a:r>
            <a:endParaRPr kumimoji="0" lang="en-US" sz="2100" b="0" i="0" u="none" strike="noStrike" kern="1200" cap="none" spc="0" normalizeH="0" baseline="0" noProof="0" dirty="0">
              <a:ln>
                <a:noFill/>
              </a:ln>
              <a:solidFill>
                <a:prstClr val="black"/>
              </a:solidFill>
              <a:effectLst/>
              <a:uLnTx/>
              <a:uFillTx/>
              <a:latin typeface="Calibri" panose="020F0502020204030204"/>
              <a:ea typeface="+mn-ea"/>
              <a:cs typeface="+mn-cs"/>
              <a:sym typeface="Arial"/>
            </a:endParaRPr>
          </a:p>
        </p:txBody>
      </p:sp>
      <p:grpSp>
        <p:nvGrpSpPr>
          <p:cNvPr id="21" name="Group 20">
            <a:extLst>
              <a:ext uri="{FF2B5EF4-FFF2-40B4-BE49-F238E27FC236}">
                <a16:creationId xmlns:a16="http://schemas.microsoft.com/office/drawing/2014/main" id="{989A4757-CBB4-420E-9F66-24F2434A0550}"/>
              </a:ext>
            </a:extLst>
          </p:cNvPr>
          <p:cNvGrpSpPr/>
          <p:nvPr/>
        </p:nvGrpSpPr>
        <p:grpSpPr>
          <a:xfrm>
            <a:off x="6091953" y="-2268"/>
            <a:ext cx="1159585" cy="1177961"/>
            <a:chOff x="8751711" y="524312"/>
            <a:chExt cx="3657600" cy="3657600"/>
          </a:xfrm>
        </p:grpSpPr>
        <p:pic>
          <p:nvPicPr>
            <p:cNvPr id="23" name="Picture 22" descr="Icon&#10;&#10;Description automatically generated">
              <a:extLst>
                <a:ext uri="{FF2B5EF4-FFF2-40B4-BE49-F238E27FC236}">
                  <a16:creationId xmlns:a16="http://schemas.microsoft.com/office/drawing/2014/main" id="{D945CFA8-2CD1-4860-B1DA-C658E242EB5C}"/>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8751711" y="524312"/>
              <a:ext cx="3657600" cy="3657600"/>
            </a:xfrm>
            <a:prstGeom prst="rect">
              <a:avLst/>
            </a:prstGeom>
          </p:spPr>
        </p:pic>
        <p:pic>
          <p:nvPicPr>
            <p:cNvPr id="24" name="Picture 23" descr="A picture containing text, sign, outdoor, pole&#10;&#10;Description automatically generated">
              <a:extLst>
                <a:ext uri="{FF2B5EF4-FFF2-40B4-BE49-F238E27FC236}">
                  <a16:creationId xmlns:a16="http://schemas.microsoft.com/office/drawing/2014/main" id="{57F4D3F4-4274-4BDE-977D-DE0A5D320C3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868801" y="1641402"/>
              <a:ext cx="1423419" cy="1423419"/>
            </a:xfrm>
            <a:prstGeom prst="rect">
              <a:avLst/>
            </a:prstGeom>
          </p:spPr>
        </p:pic>
      </p:grpSp>
      <p:sp>
        <p:nvSpPr>
          <p:cNvPr id="25" name="Title 1">
            <a:extLst>
              <a:ext uri="{FF2B5EF4-FFF2-40B4-BE49-F238E27FC236}">
                <a16:creationId xmlns:a16="http://schemas.microsoft.com/office/drawing/2014/main" id="{EE239022-7503-4154-9FF1-A9D1FB911157}"/>
              </a:ext>
            </a:extLst>
          </p:cNvPr>
          <p:cNvSpPr txBox="1">
            <a:spLocks/>
          </p:cNvSpPr>
          <p:nvPr/>
        </p:nvSpPr>
        <p:spPr>
          <a:xfrm>
            <a:off x="431874" y="234206"/>
            <a:ext cx="8111898" cy="623248"/>
          </a:xfrm>
          <a:prstGeom prst="rect">
            <a:avLst/>
          </a:prstGeom>
        </p:spPr>
        <p:txBody>
          <a:bodyPr vert="horz" wrap="square" lIns="0" tIns="34290" rIns="68580" bIns="34290" rtlCol="0" anchor="t">
            <a:noAutofit/>
          </a:bodyPr>
          <a:lstStyle>
            <a:lvl1pPr algn="l" defTabSz="914400" rtl="0" eaLnBrk="1" latinLnBrk="0" hangingPunct="1">
              <a:lnSpc>
                <a:spcPct val="90000"/>
              </a:lnSpc>
              <a:spcBef>
                <a:spcPct val="0"/>
              </a:spcBef>
              <a:buNone/>
              <a:defRPr lang="en-GB" sz="4400" kern="1200">
                <a:solidFill>
                  <a:schemeClr val="tx1"/>
                </a:solidFill>
                <a:latin typeface="Calibri" panose="020F0502020204030204" pitchFamily="34" charset="0"/>
                <a:ea typeface="+mj-ea"/>
                <a:cs typeface="Calibri" panose="020F0502020204030204" pitchFamily="34" charset="0"/>
              </a:defRPr>
            </a:lvl1pPr>
          </a:lstStyle>
          <a:p>
            <a:pPr lvl="0" defTabSz="685800">
              <a:buClrTx/>
              <a:defRPr/>
            </a:pPr>
            <a:r>
              <a:rPr kumimoji="0" lang="en-US" sz="3300" b="1" i="0" u="none" strike="noStrike" kern="1200" cap="none" spc="0" normalizeH="0" baseline="0" noProof="0" dirty="0">
                <a:ln>
                  <a:noFill/>
                </a:ln>
                <a:solidFill>
                  <a:prstClr val="black"/>
                </a:solidFill>
                <a:effectLst/>
                <a:uLnTx/>
                <a:uFillTx/>
                <a:latin typeface="Calibri" panose="020F0502020204030204" pitchFamily="34" charset="0"/>
                <a:ea typeface="+mj-ea"/>
                <a:cs typeface="Calibri" panose="020F0502020204030204" pitchFamily="34" charset="0"/>
                <a:sym typeface="Arial"/>
              </a:rPr>
              <a:t>WANIC </a:t>
            </a:r>
            <a:r>
              <a:rPr lang="en-US" sz="3300" b="1" dirty="0" err="1">
                <a:solidFill>
                  <a:prstClr val="black"/>
                </a:solidFill>
              </a:rPr>
              <a:t>Semestre</a:t>
            </a:r>
            <a:r>
              <a:rPr lang="en-US" sz="3300" b="1" dirty="0">
                <a:solidFill>
                  <a:prstClr val="black"/>
                </a:solidFill>
              </a:rPr>
              <a:t> de </a:t>
            </a:r>
            <a:r>
              <a:rPr lang="en-US" sz="3300" b="1" dirty="0" err="1">
                <a:solidFill>
                  <a:prstClr val="black"/>
                </a:solidFill>
              </a:rPr>
              <a:t>verano</a:t>
            </a:r>
            <a:endParaRPr kumimoji="0" lang="en-US" sz="3300" b="1" i="0" u="none" strike="noStrike" kern="1200" cap="none" spc="0" normalizeH="0" baseline="0" noProof="0" dirty="0">
              <a:ln>
                <a:noFill/>
              </a:ln>
              <a:solidFill>
                <a:prstClr val="black"/>
              </a:solidFill>
              <a:effectLst/>
              <a:uLnTx/>
              <a:uFillTx/>
              <a:latin typeface="Calibri" panose="020F0502020204030204" pitchFamily="34" charset="0"/>
              <a:ea typeface="+mj-ea"/>
              <a:cs typeface="Calibri" panose="020F0502020204030204" pitchFamily="34" charset="0"/>
              <a:sym typeface="Arial"/>
            </a:endParaRPr>
          </a:p>
        </p:txBody>
      </p:sp>
    </p:spTree>
    <p:extLst>
      <p:ext uri="{BB962C8B-B14F-4D97-AF65-F5344CB8AC3E}">
        <p14:creationId xmlns:p14="http://schemas.microsoft.com/office/powerpoint/2010/main" val="319838329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BC39D7E-EDB6-42B6-A272-1D6B0837BBFA}"/>
              </a:ext>
            </a:extLst>
          </p:cNvPr>
          <p:cNvPicPr>
            <a:picLocks noChangeAspect="1"/>
          </p:cNvPicPr>
          <p:nvPr/>
        </p:nvPicPr>
        <p:blipFill rotWithShape="1">
          <a:blip r:embed="rId3"/>
          <a:srcRect r="16529"/>
          <a:stretch/>
        </p:blipFill>
        <p:spPr>
          <a:xfrm>
            <a:off x="4746475" y="-20905"/>
            <a:ext cx="4388627" cy="5160320"/>
          </a:xfrm>
          <a:prstGeom prst="rect">
            <a:avLst/>
          </a:prstGeom>
        </p:spPr>
      </p:pic>
      <p:grpSp>
        <p:nvGrpSpPr>
          <p:cNvPr id="28" name="Group 27">
            <a:extLst>
              <a:ext uri="{FF2B5EF4-FFF2-40B4-BE49-F238E27FC236}">
                <a16:creationId xmlns:a16="http://schemas.microsoft.com/office/drawing/2014/main" id="{6B348CEE-1DE6-468A-B731-E8ED26A03141}"/>
              </a:ext>
            </a:extLst>
          </p:cNvPr>
          <p:cNvGrpSpPr/>
          <p:nvPr/>
        </p:nvGrpSpPr>
        <p:grpSpPr>
          <a:xfrm>
            <a:off x="410900" y="-4085"/>
            <a:ext cx="7320989" cy="5143500"/>
            <a:chOff x="0" y="0"/>
            <a:chExt cx="8489452" cy="6858000"/>
          </a:xfrm>
        </p:grpSpPr>
        <p:sp>
          <p:nvSpPr>
            <p:cNvPr id="29" name="Parallelogram 28">
              <a:extLst>
                <a:ext uri="{FF2B5EF4-FFF2-40B4-BE49-F238E27FC236}">
                  <a16:creationId xmlns:a16="http://schemas.microsoft.com/office/drawing/2014/main" id="{B194C01C-54C5-4452-8792-990AF8C48CFE}"/>
                </a:ext>
              </a:extLst>
            </p:cNvPr>
            <p:cNvSpPr/>
            <p:nvPr/>
          </p:nvSpPr>
          <p:spPr>
            <a:xfrm>
              <a:off x="1892664" y="0"/>
              <a:ext cx="6596788" cy="6858000"/>
            </a:xfrm>
            <a:prstGeom prst="parallelogram">
              <a:avLst/>
            </a:prstGeom>
            <a:solidFill>
              <a:schemeClr val="bg2">
                <a:lumMod val="75000"/>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30" name="Parallelogram 29">
              <a:extLst>
                <a:ext uri="{FF2B5EF4-FFF2-40B4-BE49-F238E27FC236}">
                  <a16:creationId xmlns:a16="http://schemas.microsoft.com/office/drawing/2014/main" id="{5B3FB1E5-2822-4D16-BEB2-F95BC2381F9A}"/>
                </a:ext>
              </a:extLst>
            </p:cNvPr>
            <p:cNvSpPr/>
            <p:nvPr/>
          </p:nvSpPr>
          <p:spPr>
            <a:xfrm>
              <a:off x="5151" y="0"/>
              <a:ext cx="8219420" cy="6858000"/>
            </a:xfrm>
            <a:prstGeom prst="parallelogram">
              <a:avLst/>
            </a:prstGeom>
            <a:solidFill>
              <a:schemeClr val="bg2">
                <a:alpha val="6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31" name="Parallelogram 30">
              <a:extLst>
                <a:ext uri="{FF2B5EF4-FFF2-40B4-BE49-F238E27FC236}">
                  <a16:creationId xmlns:a16="http://schemas.microsoft.com/office/drawing/2014/main" id="{973BCF7F-C295-43B3-816D-0A736BDC2191}"/>
                </a:ext>
              </a:extLst>
            </p:cNvPr>
            <p:cNvSpPr/>
            <p:nvPr/>
          </p:nvSpPr>
          <p:spPr>
            <a:xfrm>
              <a:off x="0" y="0"/>
              <a:ext cx="7697942" cy="6858000"/>
            </a:xfrm>
            <a:prstGeom prst="parallelogram">
              <a:avLst/>
            </a:prstGeom>
            <a:solidFill>
              <a:schemeClr val="bg1">
                <a:alpha val="8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grpSp>
      <p:sp>
        <p:nvSpPr>
          <p:cNvPr id="4" name="Title 3" descr="Title">
            <a:extLst>
              <a:ext uri="{FF2B5EF4-FFF2-40B4-BE49-F238E27FC236}">
                <a16:creationId xmlns:a16="http://schemas.microsoft.com/office/drawing/2014/main" id="{DFF36EE7-AE57-42F4-ACA9-A328C1F4EA02}"/>
              </a:ext>
            </a:extLst>
          </p:cNvPr>
          <p:cNvSpPr>
            <a:spLocks noGrp="1"/>
          </p:cNvSpPr>
          <p:nvPr>
            <p:ph type="title"/>
          </p:nvPr>
        </p:nvSpPr>
        <p:spPr>
          <a:xfrm>
            <a:off x="474889" y="418080"/>
            <a:ext cx="7761305" cy="623248"/>
          </a:xfrm>
        </p:spPr>
        <p:txBody>
          <a:bodyPr/>
          <a:lstStyle/>
          <a:p>
            <a:r>
              <a:rPr lang="en-US" dirty="0" err="1">
                <a:latin typeface="Calibri"/>
                <a:ea typeface="Calibri"/>
                <a:cs typeface="Calibri"/>
              </a:rPr>
              <a:t>Calendario</a:t>
            </a:r>
            <a:r>
              <a:rPr lang="en-US" dirty="0">
                <a:latin typeface="Calibri"/>
                <a:ea typeface="Calibri"/>
                <a:cs typeface="Calibri"/>
              </a:rPr>
              <a:t> </a:t>
            </a:r>
            <a:r>
              <a:rPr lang="en-US" dirty="0" err="1">
                <a:latin typeface="Calibri"/>
                <a:ea typeface="Calibri"/>
                <a:cs typeface="Calibri"/>
              </a:rPr>
              <a:t>verano</a:t>
            </a:r>
            <a:r>
              <a:rPr lang="en-US" dirty="0">
                <a:latin typeface="Calibri"/>
                <a:ea typeface="Calibri"/>
                <a:cs typeface="Calibri"/>
              </a:rPr>
              <a:t> 2025</a:t>
            </a:r>
            <a:endParaRPr lang="en-US" dirty="0">
              <a:latin typeface="+mj-lt"/>
              <a:cs typeface="Calibri"/>
            </a:endParaRPr>
          </a:p>
        </p:txBody>
      </p:sp>
      <p:sp>
        <p:nvSpPr>
          <p:cNvPr id="19" name="Content Placeholder 2">
            <a:extLst>
              <a:ext uri="{FF2B5EF4-FFF2-40B4-BE49-F238E27FC236}">
                <a16:creationId xmlns:a16="http://schemas.microsoft.com/office/drawing/2014/main" id="{53BD352E-71AC-44CE-936C-32D03806F6A8}"/>
              </a:ext>
            </a:extLst>
          </p:cNvPr>
          <p:cNvSpPr txBox="1">
            <a:spLocks/>
          </p:cNvSpPr>
          <p:nvPr/>
        </p:nvSpPr>
        <p:spPr>
          <a:xfrm>
            <a:off x="250033" y="859287"/>
            <a:ext cx="7088122" cy="3988480"/>
          </a:xfrm>
          <a:prstGeom prst="rect">
            <a:avLst/>
          </a:prstGeom>
        </p:spPr>
        <p:txBody>
          <a:bodyPr vert="horz" lIns="68580" tIns="34290" rIns="68580" bIns="3429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685800">
              <a:buFont typeface="Arial"/>
              <a:buChar char="•"/>
              <a:defRPr/>
            </a:pPr>
            <a:r>
              <a:rPr lang="es-ES" sz="2100" dirty="0">
                <a:ea typeface="+mn-lt"/>
                <a:cs typeface="+mn-lt"/>
              </a:rPr>
              <a:t>Fechas del semestre de verano 2025: jueves 26 de junio - miércoles 16 de julio. De lunes a viernes.
Horario de clase: 8AM-3PM. Todas las clases son presenciales.
Período de solicitud: martes 25 de marzo (9:00 a.m.) - jueves 24 de abril (3:00 p.m.)
Período de solicitud secundario: martes 6 de mayo - domingo 1 de junio para las clases que tienen vacantes o listas de espera cortas; las asignaciones de asientos se asignan por orden de llegada durante este período de solicitud SECUNDARIO</a:t>
            </a:r>
            <a:r>
              <a:rPr lang="en-US" sz="2100" dirty="0">
                <a:ea typeface="+mn-lt"/>
                <a:cs typeface="+mn-lt"/>
              </a:rPr>
              <a:t>.</a:t>
            </a:r>
          </a:p>
          <a:p>
            <a:pPr marL="0" indent="0" defTabSz="685800">
              <a:buNone/>
              <a:defRPr/>
            </a:pPr>
            <a:endParaRPr lang="en-US" sz="1800" dirty="0">
              <a:latin typeface="Aptos"/>
              <a:ea typeface="Calibri"/>
              <a:cs typeface="Calibri"/>
            </a:endParaRPr>
          </a:p>
          <a:p>
            <a:pPr marL="0" indent="0" defTabSz="685800">
              <a:buNone/>
              <a:defRPr/>
            </a:pPr>
            <a:r>
              <a:rPr lang="en-US" sz="1800" dirty="0">
                <a:latin typeface="Aptos"/>
                <a:ea typeface="Calibri"/>
                <a:cs typeface="Calibri"/>
                <a:hlinkClick r:id="rId4"/>
              </a:rPr>
              <a:t>https://wanic.lwsd.org/academics/summer-courses</a:t>
            </a:r>
            <a:endParaRPr lang="en-US" sz="1800" dirty="0">
              <a:ea typeface="Calibri"/>
              <a:cs typeface="Calibri"/>
            </a:endParaRPr>
          </a:p>
        </p:txBody>
      </p:sp>
      <p:grpSp>
        <p:nvGrpSpPr>
          <p:cNvPr id="12" name="Group 11">
            <a:extLst>
              <a:ext uri="{FF2B5EF4-FFF2-40B4-BE49-F238E27FC236}">
                <a16:creationId xmlns:a16="http://schemas.microsoft.com/office/drawing/2014/main" id="{0158BCD4-CAF7-4C4F-8560-F1ED9C9B1EB3}"/>
              </a:ext>
            </a:extLst>
          </p:cNvPr>
          <p:cNvGrpSpPr/>
          <p:nvPr/>
        </p:nvGrpSpPr>
        <p:grpSpPr>
          <a:xfrm>
            <a:off x="6629093" y="-20905"/>
            <a:ext cx="1418124" cy="1379826"/>
            <a:chOff x="8751711" y="524312"/>
            <a:chExt cx="3657600" cy="3657600"/>
          </a:xfrm>
        </p:grpSpPr>
        <p:pic>
          <p:nvPicPr>
            <p:cNvPr id="13" name="Picture 12" descr="Icon&#10;&#10;Description automatically generated">
              <a:extLst>
                <a:ext uri="{FF2B5EF4-FFF2-40B4-BE49-F238E27FC236}">
                  <a16:creationId xmlns:a16="http://schemas.microsoft.com/office/drawing/2014/main" id="{E70C4694-449A-48DA-957D-D232C730A2B2}"/>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8751711" y="524312"/>
              <a:ext cx="3657600" cy="3657600"/>
            </a:xfrm>
            <a:prstGeom prst="rect">
              <a:avLst/>
            </a:prstGeom>
          </p:spPr>
        </p:pic>
        <p:pic>
          <p:nvPicPr>
            <p:cNvPr id="16" name="Picture 15" descr="A picture containing text, sign, outdoor, pole&#10;&#10;Description automatically generated">
              <a:extLst>
                <a:ext uri="{FF2B5EF4-FFF2-40B4-BE49-F238E27FC236}">
                  <a16:creationId xmlns:a16="http://schemas.microsoft.com/office/drawing/2014/main" id="{05AA4EB0-5B0F-4F72-82A8-C09EA0BCF3B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868801" y="1641402"/>
              <a:ext cx="1423419" cy="1423419"/>
            </a:xfrm>
            <a:prstGeom prst="rect">
              <a:avLst/>
            </a:prstGeom>
          </p:spPr>
        </p:pic>
      </p:grpSp>
    </p:spTree>
    <p:extLst>
      <p:ext uri="{BB962C8B-B14F-4D97-AF65-F5344CB8AC3E}">
        <p14:creationId xmlns:p14="http://schemas.microsoft.com/office/powerpoint/2010/main" val="353270885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sp>
        <p:nvSpPr>
          <p:cNvPr id="71" name="Google Shape;71;p14"/>
          <p:cNvSpPr txBox="1">
            <a:spLocks noGrp="1"/>
          </p:cNvSpPr>
          <p:nvPr>
            <p:ph type="title"/>
          </p:nvPr>
        </p:nvSpPr>
        <p:spPr>
          <a:xfrm>
            <a:off x="190344" y="319188"/>
            <a:ext cx="8368200" cy="480953"/>
          </a:xfrm>
          <a:prstGeom prst="rect">
            <a:avLst/>
          </a:prstGeom>
        </p:spPr>
        <p:txBody>
          <a:bodyPr spcFirstLastPara="1" wrap="square" lIns="91425" tIns="91425" rIns="91425" bIns="91425" anchor="b" anchorCtr="0">
            <a:noAutofit/>
          </a:bodyPr>
          <a:lstStyle/>
          <a:p>
            <a:r>
              <a:rPr lang="en-US" sz="3200" b="1" dirty="0">
                <a:solidFill>
                  <a:schemeClr val="accent6"/>
                </a:solidFill>
                <a:latin typeface="Calibri"/>
              </a:rPr>
              <a:t>CONTACTO</a:t>
            </a:r>
            <a:endParaRPr lang="en-US" sz="3200" dirty="0">
              <a:solidFill>
                <a:schemeClr val="accent6"/>
              </a:solidFill>
            </a:endParaRPr>
          </a:p>
        </p:txBody>
      </p:sp>
      <p:sp>
        <p:nvSpPr>
          <p:cNvPr id="3" name="Rectangle 2">
            <a:extLst>
              <a:ext uri="{FF2B5EF4-FFF2-40B4-BE49-F238E27FC236}">
                <a16:creationId xmlns:a16="http://schemas.microsoft.com/office/drawing/2014/main" id="{2606B553-D549-4C96-9CD8-877240A2E03A}"/>
              </a:ext>
            </a:extLst>
          </p:cNvPr>
          <p:cNvSpPr/>
          <p:nvPr/>
        </p:nvSpPr>
        <p:spPr>
          <a:xfrm>
            <a:off x="190344" y="1218172"/>
            <a:ext cx="8763313" cy="4093428"/>
          </a:xfrm>
          <a:prstGeom prst="rect">
            <a:avLst/>
          </a:prstGeom>
        </p:spPr>
        <p:txBody>
          <a:bodyPr wrap="square" lIns="91440" tIns="45720" rIns="91440" bIns="45720" anchor="t">
            <a:spAutoFit/>
          </a:bodyPr>
          <a:lstStyle/>
          <a:p>
            <a:r>
              <a:rPr lang="es-ES" sz="2000" dirty="0">
                <a:solidFill>
                  <a:schemeClr val="accent6"/>
                </a:solidFill>
                <a:latin typeface="Calibri"/>
                <a:ea typeface="Calibri"/>
                <a:cs typeface="Calibri"/>
                <a:sym typeface="Roboto"/>
              </a:rPr>
              <a:t>Ubicación de la oficina de WANIC</a:t>
            </a:r>
            <a:r>
              <a:rPr lang="en-US" sz="2000" dirty="0">
                <a:solidFill>
                  <a:schemeClr val="dk1"/>
                </a:solidFill>
                <a:latin typeface="Calibri"/>
                <a:ea typeface="Calibri"/>
                <a:cs typeface="Calibri"/>
                <a:sym typeface="Roboto"/>
              </a:rPr>
              <a:t>: </a:t>
            </a:r>
            <a:br>
              <a:rPr lang="en-US" sz="2000" dirty="0">
                <a:solidFill>
                  <a:schemeClr val="dk1"/>
                </a:solidFill>
                <a:latin typeface="Calibri"/>
                <a:ea typeface="Calibri"/>
                <a:cs typeface="Calibri"/>
                <a:sym typeface="Roboto"/>
              </a:rPr>
            </a:br>
            <a:r>
              <a:rPr lang="en-US" sz="2000" dirty="0">
                <a:solidFill>
                  <a:schemeClr val="dk1"/>
                </a:solidFill>
                <a:latin typeface="Calibri"/>
                <a:ea typeface="Roboto"/>
                <a:cs typeface="Roboto"/>
                <a:sym typeface="Roboto"/>
              </a:rPr>
              <a:t>Lake Washington Institute of Technology campus</a:t>
            </a:r>
            <a:endParaRPr lang="en-US" dirty="0">
              <a:solidFill>
                <a:schemeClr val="dk1"/>
              </a:solidFill>
            </a:endParaRPr>
          </a:p>
          <a:p>
            <a:r>
              <a:rPr lang="en-US" sz="2000" dirty="0">
                <a:solidFill>
                  <a:schemeClr val="dk1"/>
                </a:solidFill>
                <a:latin typeface="Calibri"/>
                <a:ea typeface="Roboto"/>
                <a:cs typeface="Roboto"/>
                <a:sym typeface="Roboto"/>
              </a:rPr>
              <a:t>11605 132nd AVE NE (Office #A108)</a:t>
            </a:r>
          </a:p>
          <a:p>
            <a:r>
              <a:rPr lang="en-US" sz="2000" dirty="0">
                <a:solidFill>
                  <a:schemeClr val="dk1"/>
                </a:solidFill>
                <a:latin typeface="Calibri"/>
                <a:ea typeface="Roboto"/>
                <a:cs typeface="Roboto"/>
                <a:sym typeface="Roboto"/>
              </a:rPr>
              <a:t>Kirkland, WA 98034</a:t>
            </a:r>
            <a:r>
              <a:rPr lang="en-US" sz="2000" dirty="0">
                <a:solidFill>
                  <a:schemeClr val="dk1"/>
                </a:solidFill>
                <a:latin typeface="Roboto"/>
                <a:ea typeface="Roboto"/>
                <a:cs typeface="Roboto"/>
                <a:sym typeface="Roboto"/>
              </a:rPr>
              <a:t> </a:t>
            </a:r>
            <a:endParaRPr lang="en-US" sz="2000" dirty="0">
              <a:solidFill>
                <a:schemeClr val="dk1"/>
              </a:solidFill>
              <a:latin typeface="Calibri"/>
              <a:ea typeface="Roboto"/>
              <a:cs typeface="Roboto"/>
            </a:endParaRPr>
          </a:p>
          <a:p>
            <a:r>
              <a:rPr lang="en-US" sz="2000" dirty="0">
                <a:solidFill>
                  <a:schemeClr val="accent6"/>
                </a:solidFill>
                <a:latin typeface="Calibri"/>
                <a:ea typeface="Roboto"/>
                <a:cs typeface="Roboto"/>
                <a:sym typeface="Roboto"/>
              </a:rPr>
              <a:t>Email</a:t>
            </a:r>
            <a:r>
              <a:rPr lang="en-US" sz="2000" dirty="0">
                <a:solidFill>
                  <a:schemeClr val="dk1"/>
                </a:solidFill>
                <a:latin typeface="Calibri"/>
                <a:ea typeface="Roboto"/>
                <a:cs typeface="Roboto"/>
                <a:sym typeface="Roboto"/>
              </a:rPr>
              <a:t>: </a:t>
            </a:r>
            <a:r>
              <a:rPr lang="en-US" sz="2000" u="sng" dirty="0">
                <a:solidFill>
                  <a:schemeClr val="hlink"/>
                </a:solidFill>
                <a:latin typeface="Calibri"/>
                <a:ea typeface="Roboto"/>
                <a:cs typeface="Roboto"/>
                <a:sym typeface="Roboto"/>
                <a:hlinkClick r:id="rId3">
                  <a:extLst>
                    <a:ext uri="{A12FA001-AC4F-418D-AE19-62706E023703}">
                      <ahyp:hlinkClr xmlns:ahyp="http://schemas.microsoft.com/office/drawing/2018/hyperlinkcolor" val="tx"/>
                    </a:ext>
                  </a:extLst>
                </a:hlinkClick>
              </a:rPr>
              <a:t>wanic@lwsd.org</a:t>
            </a:r>
            <a:r>
              <a:rPr lang="en-US" sz="2000" dirty="0">
                <a:solidFill>
                  <a:schemeClr val="dk1"/>
                </a:solidFill>
                <a:latin typeface="Calibri"/>
                <a:ea typeface="Roboto"/>
                <a:cs typeface="Roboto"/>
                <a:sym typeface="Roboto"/>
              </a:rPr>
              <a:t>     </a:t>
            </a:r>
            <a:endParaRPr lang="en-US" sz="2000" dirty="0">
              <a:solidFill>
                <a:schemeClr val="dk1"/>
              </a:solidFill>
              <a:ea typeface="Roboto"/>
              <a:sym typeface="Roboto"/>
            </a:endParaRPr>
          </a:p>
          <a:p>
            <a:r>
              <a:rPr lang="en-US" sz="2000" dirty="0">
                <a:solidFill>
                  <a:schemeClr val="accent6"/>
                </a:solidFill>
                <a:latin typeface="Calibri"/>
                <a:ea typeface="Roboto"/>
                <a:cs typeface="Roboto"/>
                <a:sym typeface="Roboto"/>
              </a:rPr>
              <a:t>Telephone</a:t>
            </a:r>
            <a:r>
              <a:rPr lang="en-US" sz="2000" dirty="0">
                <a:solidFill>
                  <a:schemeClr val="dk1"/>
                </a:solidFill>
                <a:latin typeface="Calibri"/>
                <a:ea typeface="Roboto"/>
                <a:cs typeface="Roboto"/>
                <a:sym typeface="Roboto"/>
              </a:rPr>
              <a:t>: (425) 739-8400 </a:t>
            </a:r>
            <a:r>
              <a:rPr lang="en-US" sz="2000" dirty="0">
                <a:solidFill>
                  <a:schemeClr val="dk1"/>
                </a:solidFill>
                <a:latin typeface="Calibri"/>
                <a:ea typeface="Roboto"/>
                <a:cs typeface="Roboto"/>
              </a:rPr>
              <a:t>        </a:t>
            </a:r>
            <a:endParaRPr lang="en-US" sz="2000" dirty="0">
              <a:solidFill>
                <a:schemeClr val="dk1"/>
              </a:solidFill>
              <a:ea typeface="Roboto"/>
              <a:sym typeface="Roboto"/>
            </a:endParaRPr>
          </a:p>
          <a:p>
            <a:r>
              <a:rPr lang="en-US" sz="2000" dirty="0">
                <a:solidFill>
                  <a:schemeClr val="accent6"/>
                </a:solidFill>
                <a:latin typeface="Calibri"/>
                <a:ea typeface="Roboto"/>
                <a:cs typeface="Roboto"/>
                <a:sym typeface="Roboto"/>
              </a:rPr>
              <a:t>Website</a:t>
            </a:r>
            <a:r>
              <a:rPr lang="en-US" sz="2000" dirty="0">
                <a:solidFill>
                  <a:schemeClr val="dk1"/>
                </a:solidFill>
                <a:latin typeface="Calibri"/>
                <a:ea typeface="Roboto"/>
                <a:cs typeface="Roboto"/>
                <a:sym typeface="Roboto"/>
              </a:rPr>
              <a:t>: </a:t>
            </a:r>
            <a:r>
              <a:rPr lang="en-US" sz="2000" u="sng" dirty="0">
                <a:solidFill>
                  <a:schemeClr val="hlink"/>
                </a:solidFill>
                <a:latin typeface="Calibri"/>
                <a:ea typeface="Roboto"/>
                <a:cs typeface="Roboto"/>
                <a:sym typeface="Roboto"/>
                <a:hlinkClick r:id="rId4">
                  <a:extLst>
                    <a:ext uri="{A12FA001-AC4F-418D-AE19-62706E023703}">
                      <ahyp:hlinkClr xmlns:ahyp="http://schemas.microsoft.com/office/drawing/2018/hyperlinkcolor" val="tx"/>
                    </a:ext>
                  </a:extLst>
                </a:hlinkClick>
              </a:rPr>
              <a:t>wanic.org</a:t>
            </a:r>
            <a:endParaRPr lang="en-US" sz="2000" dirty="0">
              <a:solidFill>
                <a:schemeClr val="hlink"/>
              </a:solidFill>
            </a:endParaRPr>
          </a:p>
          <a:p>
            <a:endParaRPr lang="en-US" sz="2000" dirty="0">
              <a:solidFill>
                <a:schemeClr val="tx1"/>
              </a:solidFill>
            </a:endParaRPr>
          </a:p>
          <a:p>
            <a:pPr marL="342900" indent="-342900">
              <a:buChar char="•"/>
            </a:pPr>
            <a:endParaRPr lang="en-US" sz="2000" dirty="0">
              <a:solidFill>
                <a:schemeClr val="tx1"/>
              </a:solidFill>
              <a:latin typeface="Calibri"/>
              <a:cs typeface="Calibri"/>
            </a:endParaRPr>
          </a:p>
          <a:p>
            <a:endParaRPr lang="en-US" sz="2000" dirty="0">
              <a:solidFill>
                <a:schemeClr val="tx1"/>
              </a:solidFill>
              <a:latin typeface="Calibri" panose="020F0502020204030204" pitchFamily="34" charset="0"/>
              <a:cs typeface="Calibri" panose="020F0502020204030204" pitchFamily="34" charset="0"/>
            </a:endParaRPr>
          </a:p>
          <a:p>
            <a:endParaRPr lang="en-US" sz="2000" dirty="0">
              <a:solidFill>
                <a:schemeClr val="tx1"/>
              </a:solidFill>
            </a:endParaRPr>
          </a:p>
          <a:p>
            <a:r>
              <a:rPr lang="en-US" sz="2000" dirty="0">
                <a:solidFill>
                  <a:schemeClr val="tx1"/>
                </a:solidFill>
              </a:rPr>
              <a:t>  </a:t>
            </a:r>
          </a:p>
          <a:p>
            <a:pPr lvl="0"/>
            <a:endParaRPr lang="en-US" sz="2000" u="sng" dirty="0">
              <a:solidFill>
                <a:schemeClr val="hlink"/>
              </a:solidFill>
              <a:latin typeface="Calibri"/>
              <a:ea typeface="Roboto"/>
              <a:cs typeface="Roboto"/>
              <a:sym typeface="Roboto"/>
            </a:endParaRPr>
          </a:p>
        </p:txBody>
      </p:sp>
    </p:spTree>
    <p:extLst>
      <p:ext uri="{BB962C8B-B14F-4D97-AF65-F5344CB8AC3E}">
        <p14:creationId xmlns:p14="http://schemas.microsoft.com/office/powerpoint/2010/main" val="133193631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6.5"/>
</p:tagLst>
</file>

<file path=ppt/theme/theme1.xml><?xml version="1.0" encoding="utf-8"?>
<a:theme xmlns:a="http://schemas.openxmlformats.org/drawingml/2006/main" name="Marina">
  <a:themeElements>
    <a:clrScheme name="Marina">
      <a:dk1>
        <a:srgbClr val="FFFFFF"/>
      </a:dk1>
      <a:lt1>
        <a:srgbClr val="00517C"/>
      </a:lt1>
      <a:dk2>
        <a:srgbClr val="004065"/>
      </a:dk2>
      <a:lt2>
        <a:srgbClr val="CFD8DC"/>
      </a:lt2>
      <a:accent1>
        <a:srgbClr val="0277BD"/>
      </a:accent1>
      <a:accent2>
        <a:srgbClr val="558B2F"/>
      </a:accent2>
      <a:accent3>
        <a:srgbClr val="009688"/>
      </a:accent3>
      <a:accent4>
        <a:srgbClr val="039BE5"/>
      </a:accent4>
      <a:accent5>
        <a:srgbClr val="8BC34A"/>
      </a:accent5>
      <a:accent6>
        <a:srgbClr val="FFEB38"/>
      </a:accent6>
      <a:hlink>
        <a:srgbClr val="8BC34A"/>
      </a:hlink>
      <a:folHlink>
        <a:srgbClr val="8BC34A"/>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Blue">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F00475556_Education presentation_AAS_v5" id="{AAC57104-7B60-491F-A321-6BCAF93AC541}" vid="{5A43072C-36E0-4A5A-A3FF-E88D65C59767}"/>
    </a:ext>
  </a:extLst>
</a:theme>
</file>

<file path=ppt/theme/theme3.xml><?xml version="1.0" encoding="utf-8"?>
<a:theme xmlns:a="http://schemas.openxmlformats.org/drawingml/2006/main" name="1_Marina">
  <a:themeElements>
    <a:clrScheme name="Marina">
      <a:dk1>
        <a:srgbClr val="FFFFFF"/>
      </a:dk1>
      <a:lt1>
        <a:srgbClr val="00517C"/>
      </a:lt1>
      <a:dk2>
        <a:srgbClr val="004065"/>
      </a:dk2>
      <a:lt2>
        <a:srgbClr val="CFD8DC"/>
      </a:lt2>
      <a:accent1>
        <a:srgbClr val="0277BD"/>
      </a:accent1>
      <a:accent2>
        <a:srgbClr val="558B2F"/>
      </a:accent2>
      <a:accent3>
        <a:srgbClr val="009688"/>
      </a:accent3>
      <a:accent4>
        <a:srgbClr val="039BE5"/>
      </a:accent4>
      <a:accent5>
        <a:srgbClr val="8BC34A"/>
      </a:accent5>
      <a:accent6>
        <a:srgbClr val="FFEB38"/>
      </a:accent6>
      <a:hlink>
        <a:srgbClr val="8BC34A"/>
      </a:hlink>
      <a:folHlink>
        <a:srgbClr val="8BC34A"/>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2_Office Theme">
  <a:themeElements>
    <a:clrScheme name="MSFT_Color_1">
      <a:dk1>
        <a:srgbClr val="32363F"/>
      </a:dk1>
      <a:lt1>
        <a:sysClr val="window" lastClr="FFFFFF"/>
      </a:lt1>
      <a:dk2>
        <a:srgbClr val="313C41"/>
      </a:dk2>
      <a:lt2>
        <a:srgbClr val="FFFFFF"/>
      </a:lt2>
      <a:accent1>
        <a:srgbClr val="2C85AE"/>
      </a:accent1>
      <a:accent2>
        <a:srgbClr val="5E5CA2"/>
      </a:accent2>
      <a:accent3>
        <a:srgbClr val="5268A5"/>
      </a:accent3>
      <a:accent4>
        <a:srgbClr val="4276AA"/>
      </a:accent4>
      <a:accent5>
        <a:srgbClr val="1891AB"/>
      </a:accent5>
      <a:accent6>
        <a:srgbClr val="00A09D"/>
      </a:accent6>
      <a:hlink>
        <a:srgbClr val="2C85AE"/>
      </a:hlink>
      <a:folHlink>
        <a:srgbClr val="00A09D"/>
      </a:folHlink>
    </a:clrScheme>
    <a:fontScheme name="MSFT_Font">
      <a:majorFont>
        <a:latin typeface="Calibri"/>
        <a:ea typeface=""/>
        <a:cs typeface=""/>
      </a:majorFont>
      <a:minorFont>
        <a:latin typeface="Calibri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LT Template_Classic_Bold_Block_01_MS_v5" id="{AA60D5CE-876A-47D1-9228-3D76491083AD}" vid="{07E49AEA-13A3-4305-88B7-82B9D72D0983}"/>
    </a:ext>
  </a:extLst>
</a:theme>
</file>

<file path=ppt/theme/theme5.xml><?xml version="1.0" encoding="utf-8"?>
<a:theme xmlns:a="http://schemas.openxmlformats.org/drawingml/2006/main" name="3_Office Theme">
  <a:themeElements>
    <a:clrScheme name="MSFT_Color_1">
      <a:dk1>
        <a:srgbClr val="32363F"/>
      </a:dk1>
      <a:lt1>
        <a:sysClr val="window" lastClr="FFFFFF"/>
      </a:lt1>
      <a:dk2>
        <a:srgbClr val="313C41"/>
      </a:dk2>
      <a:lt2>
        <a:srgbClr val="FFFFFF"/>
      </a:lt2>
      <a:accent1>
        <a:srgbClr val="2C85AE"/>
      </a:accent1>
      <a:accent2>
        <a:srgbClr val="5E5CA2"/>
      </a:accent2>
      <a:accent3>
        <a:srgbClr val="5268A5"/>
      </a:accent3>
      <a:accent4>
        <a:srgbClr val="4276AA"/>
      </a:accent4>
      <a:accent5>
        <a:srgbClr val="1891AB"/>
      </a:accent5>
      <a:accent6>
        <a:srgbClr val="00A09D"/>
      </a:accent6>
      <a:hlink>
        <a:srgbClr val="2C85AE"/>
      </a:hlink>
      <a:folHlink>
        <a:srgbClr val="00A09D"/>
      </a:folHlink>
    </a:clrScheme>
    <a:fontScheme name="MSFT_Font">
      <a:majorFont>
        <a:latin typeface="Calibri"/>
        <a:ea typeface=""/>
        <a:cs typeface=""/>
      </a:majorFont>
      <a:minorFont>
        <a:latin typeface="Calibri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LT Template_Classic_Bold_Block_01_MS_v5" id="{AA60D5CE-876A-47D1-9228-3D76491083AD}" vid="{07E49AEA-13A3-4305-88B7-82B9D72D0983}"/>
    </a:ext>
  </a:extLst>
</a:theme>
</file>

<file path=ppt/theme/theme6.xml><?xml version="1.0" encoding="utf-8"?>
<a:theme xmlns:a="http://schemas.openxmlformats.org/drawingml/2006/main" name="4_Office Theme">
  <a:themeElements>
    <a:clrScheme name="MSFT_Color_1">
      <a:dk1>
        <a:srgbClr val="32363F"/>
      </a:dk1>
      <a:lt1>
        <a:sysClr val="window" lastClr="FFFFFF"/>
      </a:lt1>
      <a:dk2>
        <a:srgbClr val="313C41"/>
      </a:dk2>
      <a:lt2>
        <a:srgbClr val="FFFFFF"/>
      </a:lt2>
      <a:accent1>
        <a:srgbClr val="2C85AE"/>
      </a:accent1>
      <a:accent2>
        <a:srgbClr val="5E5CA2"/>
      </a:accent2>
      <a:accent3>
        <a:srgbClr val="5268A5"/>
      </a:accent3>
      <a:accent4>
        <a:srgbClr val="4276AA"/>
      </a:accent4>
      <a:accent5>
        <a:srgbClr val="1891AB"/>
      </a:accent5>
      <a:accent6>
        <a:srgbClr val="00A09D"/>
      </a:accent6>
      <a:hlink>
        <a:srgbClr val="2C85AE"/>
      </a:hlink>
      <a:folHlink>
        <a:srgbClr val="00A09D"/>
      </a:folHlink>
    </a:clrScheme>
    <a:fontScheme name="MSFT_Font">
      <a:majorFont>
        <a:latin typeface="Calibri"/>
        <a:ea typeface=""/>
        <a:cs typeface=""/>
      </a:majorFont>
      <a:minorFont>
        <a:latin typeface="Calibri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LT Template_Classic_Bold_Block_01_MS_v5" id="{AA60D5CE-876A-47D1-9228-3D76491083AD}" vid="{07E49AEA-13A3-4305-88B7-82B9D72D0983}"/>
    </a:ext>
  </a:extLst>
</a:theme>
</file>

<file path=ppt/theme/theme7.xml><?xml version="1.0" encoding="utf-8"?>
<a:theme xmlns:a="http://schemas.openxmlformats.org/drawingml/2006/main" name="5_Office Theme">
  <a:themeElements>
    <a:clrScheme name="MSFT_Color_1">
      <a:dk1>
        <a:srgbClr val="32363F"/>
      </a:dk1>
      <a:lt1>
        <a:sysClr val="window" lastClr="FFFFFF"/>
      </a:lt1>
      <a:dk2>
        <a:srgbClr val="313C41"/>
      </a:dk2>
      <a:lt2>
        <a:srgbClr val="FFFFFF"/>
      </a:lt2>
      <a:accent1>
        <a:srgbClr val="2C85AE"/>
      </a:accent1>
      <a:accent2>
        <a:srgbClr val="5E5CA2"/>
      </a:accent2>
      <a:accent3>
        <a:srgbClr val="5268A5"/>
      </a:accent3>
      <a:accent4>
        <a:srgbClr val="4276AA"/>
      </a:accent4>
      <a:accent5>
        <a:srgbClr val="1891AB"/>
      </a:accent5>
      <a:accent6>
        <a:srgbClr val="00A09D"/>
      </a:accent6>
      <a:hlink>
        <a:srgbClr val="2C85AE"/>
      </a:hlink>
      <a:folHlink>
        <a:srgbClr val="00A09D"/>
      </a:folHlink>
    </a:clrScheme>
    <a:fontScheme name="MSFT_Font">
      <a:majorFont>
        <a:latin typeface="Calibri"/>
        <a:ea typeface=""/>
        <a:cs typeface=""/>
      </a:majorFont>
      <a:minorFont>
        <a:latin typeface="Calibri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LT Template_Classic_Bold_Block_01_MS_v5" id="{AA60D5CE-876A-47D1-9228-3D76491083AD}" vid="{07E49AEA-13A3-4305-88B7-82B9D72D0983}"/>
    </a:ext>
  </a:extLst>
</a:theme>
</file>

<file path=ppt/theme/theme8.xml><?xml version="1.0" encoding="utf-8"?>
<a:theme xmlns:a="http://schemas.openxmlformats.org/drawingml/2006/main" name="6_Office Theme">
  <a:themeElements>
    <a:clrScheme name="Blue">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F00475556_Education presentation_AAS_v5" id="{AAC57104-7B60-491F-A321-6BCAF93AC541}" vid="{5A43072C-36E0-4A5A-A3FF-E88D65C59767}"/>
    </a:ext>
  </a:extLst>
</a:theme>
</file>

<file path=ppt/theme/theme9.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EE7E3A9DD464C48BC10153ED2627EEE" ma:contentTypeVersion="18" ma:contentTypeDescription="Create a new document." ma:contentTypeScope="" ma:versionID="ef6582d4f7599daba5d758d3fb9c20cf">
  <xsd:schema xmlns:xsd="http://www.w3.org/2001/XMLSchema" xmlns:xs="http://www.w3.org/2001/XMLSchema" xmlns:p="http://schemas.microsoft.com/office/2006/metadata/properties" xmlns:ns3="0aa9da28-c350-4ed6-80c8-56740c8e3326" xmlns:ns4="93422e4d-38cf-4837-afaf-2f1bfc5c7cf0" targetNamespace="http://schemas.microsoft.com/office/2006/metadata/properties" ma:root="true" ma:fieldsID="d0a64543590d93a8a16eb7e6d67c928b" ns3:_="" ns4:_="">
    <xsd:import namespace="0aa9da28-c350-4ed6-80c8-56740c8e3326"/>
    <xsd:import namespace="93422e4d-38cf-4837-afaf-2f1bfc5c7cf0"/>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GenerationTime" minOccurs="0"/>
                <xsd:element ref="ns3:MediaServiceEventHashCode" minOccurs="0"/>
                <xsd:element ref="ns3:MediaServiceAutoKeyPoints" minOccurs="0"/>
                <xsd:element ref="ns3:MediaServiceKeyPoints" minOccurs="0"/>
                <xsd:element ref="ns4:SharedWithUsers" minOccurs="0"/>
                <xsd:element ref="ns4:SharedWithDetails" minOccurs="0"/>
                <xsd:element ref="ns4:SharingHintHash" minOccurs="0"/>
                <xsd:element ref="ns3:MediaServiceOCR" minOccurs="0"/>
                <xsd:element ref="ns3:MediaServiceDateTaken" minOccurs="0"/>
                <xsd:element ref="ns3:MediaLengthInSeconds" minOccurs="0"/>
                <xsd:element ref="ns3:_activity" minOccurs="0"/>
                <xsd:element ref="ns3:MediaServiceObjectDetectorVersions" minOccurs="0"/>
                <xsd:element ref="ns3:MediaServiceSystemTags" minOccurs="0"/>
                <xsd:element ref="ns3:MediaServiceLocation"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aa9da28-c350-4ed6-80c8-56740c8e332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DateTaken" ma:index="19" nillable="true" ma:displayName="MediaServiceDateTaken" ma:hidden="true" ma:internalName="MediaServiceDateTake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_activity" ma:index="21" nillable="true" ma:displayName="_activity" ma:hidden="true" ma:internalName="_activity">
      <xsd:simpleType>
        <xsd:restriction base="dms:Note"/>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ystemTags" ma:index="23" nillable="true" ma:displayName="MediaServiceSystemTags" ma:hidden="true" ma:internalName="MediaServiceSystemTags" ma:readOnly="true">
      <xsd:simpleType>
        <xsd:restriction base="dms:Note"/>
      </xsd:simpleType>
    </xsd:element>
    <xsd:element name="MediaServiceLocation" ma:index="24" nillable="true" ma:displayName="Location" ma:indexed="true" ma:internalName="MediaServiceLocation"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3422e4d-38cf-4837-afaf-2f1bfc5c7cf0"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element name="SharingHintHash" ma:index="17"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activity xmlns="0aa9da28-c350-4ed6-80c8-56740c8e3326" xsi:nil="true"/>
  </documentManagement>
</p:properties>
</file>

<file path=customXml/itemProps1.xml><?xml version="1.0" encoding="utf-8"?>
<ds:datastoreItem xmlns:ds="http://schemas.openxmlformats.org/officeDocument/2006/customXml" ds:itemID="{C0E82224-3CBE-48F0-9884-7ED92DBB64D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aa9da28-c350-4ed6-80c8-56740c8e3326"/>
    <ds:schemaRef ds:uri="93422e4d-38cf-4837-afaf-2f1bfc5c7cf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D62FEBF-09D5-4668-897E-1A23D781A170}">
  <ds:schemaRefs>
    <ds:schemaRef ds:uri="http://schemas.microsoft.com/sharepoint/v3/contenttype/forms"/>
  </ds:schemaRefs>
</ds:datastoreItem>
</file>

<file path=customXml/itemProps3.xml><?xml version="1.0" encoding="utf-8"?>
<ds:datastoreItem xmlns:ds="http://schemas.openxmlformats.org/officeDocument/2006/customXml" ds:itemID="{04F97D54-547E-42EF-9059-6290065197A4}">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93422e4d-38cf-4837-afaf-2f1bfc5c7cf0"/>
    <ds:schemaRef ds:uri="http://purl.org/dc/elements/1.1/"/>
    <ds:schemaRef ds:uri="http://schemas.microsoft.com/office/2006/metadata/properties"/>
    <ds:schemaRef ds:uri="0aa9da28-c350-4ed6-80c8-56740c8e3326"/>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61</TotalTime>
  <Words>7091</Words>
  <Application>Microsoft Office PowerPoint</Application>
  <PresentationFormat>On-screen Show (16:9)</PresentationFormat>
  <Paragraphs>542</Paragraphs>
  <Slides>38</Slides>
  <Notes>35</Notes>
  <HiddenSlides>0</HiddenSlides>
  <MMClips>1</MMClips>
  <ScaleCrop>false</ScaleCrop>
  <HeadingPairs>
    <vt:vector size="6" baseType="variant">
      <vt:variant>
        <vt:lpstr>Fonts Used</vt:lpstr>
      </vt:variant>
      <vt:variant>
        <vt:i4>12</vt:i4>
      </vt:variant>
      <vt:variant>
        <vt:lpstr>Theme</vt:lpstr>
      </vt:variant>
      <vt:variant>
        <vt:i4>8</vt:i4>
      </vt:variant>
      <vt:variant>
        <vt:lpstr>Slide Titles</vt:lpstr>
      </vt:variant>
      <vt:variant>
        <vt:i4>38</vt:i4>
      </vt:variant>
    </vt:vector>
  </HeadingPairs>
  <TitlesOfParts>
    <vt:vector size="58" baseType="lpstr">
      <vt:lpstr>Aptos</vt:lpstr>
      <vt:lpstr>Arial</vt:lpstr>
      <vt:lpstr>Arial Black</vt:lpstr>
      <vt:lpstr>Arial,Sans-Serif</vt:lpstr>
      <vt:lpstr>Calibri</vt:lpstr>
      <vt:lpstr>Calibri Light</vt:lpstr>
      <vt:lpstr>Corbel</vt:lpstr>
      <vt:lpstr>Courier New</vt:lpstr>
      <vt:lpstr>Roboto</vt:lpstr>
      <vt:lpstr>Roboto Slab</vt:lpstr>
      <vt:lpstr>Wingdings</vt:lpstr>
      <vt:lpstr>Wingdings,Sans-Serif</vt:lpstr>
      <vt:lpstr>Marina</vt:lpstr>
      <vt:lpstr>Office Theme</vt:lpstr>
      <vt:lpstr>1_Marina</vt:lpstr>
      <vt:lpstr>2_Office Theme</vt:lpstr>
      <vt:lpstr>3_Office Theme</vt:lpstr>
      <vt:lpstr>4_Office Theme</vt:lpstr>
      <vt:lpstr>5_Office Theme</vt:lpstr>
      <vt:lpstr>6_Office Theme</vt:lpstr>
      <vt:lpstr>PowerPoint Presentation</vt:lpstr>
      <vt:lpstr>Washington Network for Innovative Careers</vt:lpstr>
      <vt:lpstr>AGENDA</vt:lpstr>
      <vt:lpstr>¿Qué es y que ganan los estudiantes?</vt:lpstr>
      <vt:lpstr>PowerPoint Presentation</vt:lpstr>
      <vt:lpstr>Requisitos de elegibilidad para los solicitantes de WANIC</vt:lpstr>
      <vt:lpstr>Expectativas de éxito de los cursos</vt:lpstr>
      <vt:lpstr>Consideraciones de horario y tiempo</vt:lpstr>
      <vt:lpstr>Asistencia</vt:lpstr>
      <vt:lpstr>Costo de WANIC</vt:lpstr>
      <vt:lpstr>Asistencia financiera</vt:lpstr>
      <vt:lpstr>Servicios de soporte en WANIC</vt:lpstr>
      <vt:lpstr>Crédito Dual- Escuela  preparatoria y college</vt:lpstr>
      <vt:lpstr>Programas del Centro de Habilidades</vt:lpstr>
      <vt:lpstr>Aerospace Manufacturing Core Plus</vt:lpstr>
      <vt:lpstr>Tecnología automotriz</vt:lpstr>
      <vt:lpstr>Tecnología de Aviación - STEM</vt:lpstr>
      <vt:lpstr>Panadería y pastelería</vt:lpstr>
      <vt:lpstr>Tecnologías para la industria de la construcción Construcción Core Plus</vt:lpstr>
      <vt:lpstr>Academia de Redes de Cisco</vt:lpstr>
      <vt:lpstr>Artes Culinarias</vt:lpstr>
      <vt:lpstr>Carreras Dentales</vt:lpstr>
      <vt:lpstr>Bomberos &amp; EMS</vt:lpstr>
      <vt:lpstr>Carreras de Ciencias de la Salud (Enfermería)</vt:lpstr>
      <vt:lpstr>Soldadura marítima Plus</vt:lpstr>
      <vt:lpstr>Carreras Médicas</vt:lpstr>
      <vt:lpstr>Medicina Deportiva</vt:lpstr>
      <vt:lpstr>DigiPen Arte y Animación</vt:lpstr>
      <vt:lpstr>DigiPen Diseño de juegos</vt:lpstr>
      <vt:lpstr>DigiPen Música y Diseño de Sonido</vt:lpstr>
      <vt:lpstr>Programación de videojuegos DigiPen</vt:lpstr>
      <vt:lpstr>¿Quieres más información sobre los programas?</vt:lpstr>
      <vt:lpstr>REGISTRO</vt:lpstr>
      <vt:lpstr>Slide 27</vt:lpstr>
      <vt:lpstr>WANIC Semestre de verano</vt:lpstr>
      <vt:lpstr>PowerPoint Presentation</vt:lpstr>
      <vt:lpstr>Calendario verano 2025</vt:lpstr>
      <vt:lpstr>CONTACTO</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Washington Network for Innovative Careers</dc:title>
  <dc:creator>Hynden, Steve</dc:creator>
  <cp:lastModifiedBy>Yamane, Susan    AD - Staff</cp:lastModifiedBy>
  <cp:revision>52</cp:revision>
  <dcterms:created xsi:type="dcterms:W3CDTF">2023-01-07T00:59:56Z</dcterms:created>
  <dcterms:modified xsi:type="dcterms:W3CDTF">2025-04-23T21:01:00Z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0x0101009EE7E3A9DD464C48BC10153ED2627EEE</vt:lpwstr>
  </property>
</Properties>
</file>