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handoutMasterIdLst>
    <p:handoutMasterId r:id="rId17"/>
  </p:handoutMasterIdLst>
  <p:sldIdLst>
    <p:sldId id="289" r:id="rId5"/>
    <p:sldId id="290" r:id="rId6"/>
    <p:sldId id="302" r:id="rId7"/>
    <p:sldId id="301" r:id="rId8"/>
    <p:sldId id="293" r:id="rId9"/>
    <p:sldId id="294" r:id="rId10"/>
    <p:sldId id="303" r:id="rId11"/>
    <p:sldId id="300" r:id="rId12"/>
    <p:sldId id="297" r:id="rId13"/>
    <p:sldId id="304" r:id="rId14"/>
    <p:sldId id="305" r:id="rId15"/>
    <p:sldId id="30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4" userDrawn="1">
          <p15:clr>
            <a:srgbClr val="A4A3A4"/>
          </p15:clr>
        </p15:guide>
        <p15:guide id="2" pos="576" userDrawn="1">
          <p15:clr>
            <a:srgbClr val="A4A3A4"/>
          </p15:clr>
        </p15:guide>
        <p15:guide id="8" orient="horz" pos="3744" userDrawn="1">
          <p15:clr>
            <a:srgbClr val="A4A3A4"/>
          </p15:clr>
        </p15:guide>
        <p15:guide id="9"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97" autoAdjust="0"/>
    <p:restoredTop sz="95833" autoAdjust="0"/>
  </p:normalViewPr>
  <p:slideViewPr>
    <p:cSldViewPr snapToGrid="0" showGuides="1">
      <p:cViewPr varScale="1">
        <p:scale>
          <a:sx n="106" d="100"/>
          <a:sy n="106" d="100"/>
        </p:scale>
        <p:origin x="1208" y="184"/>
      </p:cViewPr>
      <p:guideLst>
        <p:guide orient="horz" pos="1344"/>
        <p:guide pos="576"/>
        <p:guide orient="horz" pos="3744"/>
        <p:guide pos="3840"/>
      </p:guideLst>
    </p:cSldViewPr>
  </p:slideViewPr>
  <p:outlineViewPr>
    <p:cViewPr>
      <p:scale>
        <a:sx n="33" d="100"/>
        <a:sy n="33" d="100"/>
      </p:scale>
      <p:origin x="0" y="-5938"/>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94" d="100"/>
          <a:sy n="94" d="100"/>
        </p:scale>
        <p:origin x="2992"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5DC31D-6BBA-1E40-9A7E-1FE0A421F3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609E10C-1649-9148-9887-C4B5DF38CEE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465657-3F36-724B-A332-D448C4527D30}" type="datetimeFigureOut">
              <a:t>9/5/23</a:t>
            </a:fld>
            <a:endParaRPr lang="en-US"/>
          </a:p>
        </p:txBody>
      </p:sp>
      <p:sp>
        <p:nvSpPr>
          <p:cNvPr id="4" name="Footer Placeholder 3">
            <a:extLst>
              <a:ext uri="{FF2B5EF4-FFF2-40B4-BE49-F238E27FC236}">
                <a16:creationId xmlns:a16="http://schemas.microsoft.com/office/drawing/2014/main" id="{FE09E7DC-2FE3-FA48-929A-C3D3179E1EA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1F40692-4B9B-A444-A85B-911AF05DE3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F0D8CC-6079-CB40-AF25-90B118481BE2}" type="slidenum">
              <a:t>‹#›</a:t>
            </a:fld>
            <a:endParaRPr lang="en-US"/>
          </a:p>
        </p:txBody>
      </p:sp>
    </p:spTree>
    <p:extLst>
      <p:ext uri="{BB962C8B-B14F-4D97-AF65-F5344CB8AC3E}">
        <p14:creationId xmlns:p14="http://schemas.microsoft.com/office/powerpoint/2010/main" val="393361633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DDF-D82C-4780-9143-87E5F529D813}"/>
              </a:ext>
            </a:extLst>
          </p:cNvPr>
          <p:cNvSpPr>
            <a:spLocks noGrp="1"/>
          </p:cNvSpPr>
          <p:nvPr>
            <p:ph type="title" hasCustomPrompt="1"/>
          </p:nvPr>
        </p:nvSpPr>
        <p:spPr>
          <a:xfrm>
            <a:off x="2898648" y="813816"/>
            <a:ext cx="6400800" cy="640080"/>
          </a:xfrm>
        </p:spPr>
        <p:txBody>
          <a:bodyPr/>
          <a:lstStyle>
            <a:lvl1pPr algn="ctr">
              <a:defRPr sz="2400">
                <a:solidFill>
                  <a:schemeClr val="bg1"/>
                </a:solidFill>
              </a:defRPr>
            </a:lvl1pPr>
          </a:lstStyle>
          <a:p>
            <a:r>
              <a:rPr lang="en-US" dirty="0"/>
              <a:t>Add text</a:t>
            </a:r>
          </a:p>
        </p:txBody>
      </p:sp>
      <p:sp>
        <p:nvSpPr>
          <p:cNvPr id="6" name="Text Placeholder 5">
            <a:extLst>
              <a:ext uri="{FF2B5EF4-FFF2-40B4-BE49-F238E27FC236}">
                <a16:creationId xmlns:a16="http://schemas.microsoft.com/office/drawing/2014/main" id="{D12B550A-AB53-4D15-A89E-6EEBB5151B92}"/>
              </a:ext>
            </a:extLst>
          </p:cNvPr>
          <p:cNvSpPr>
            <a:spLocks noGrp="1"/>
          </p:cNvSpPr>
          <p:nvPr>
            <p:ph type="body" sz="quarter" idx="10" hasCustomPrompt="1"/>
          </p:nvPr>
        </p:nvSpPr>
        <p:spPr>
          <a:xfrm>
            <a:off x="2441448" y="1655064"/>
            <a:ext cx="7315200" cy="1143000"/>
          </a:xfrm>
        </p:spPr>
        <p:txBody>
          <a:bodyPr/>
          <a:lstStyle>
            <a:lvl1pPr algn="ctr">
              <a:defRPr sz="8000">
                <a:solidFill>
                  <a:schemeClr val="bg1"/>
                </a:solidFill>
                <a:latin typeface="+mj-lt"/>
              </a:defRPr>
            </a:lvl1pPr>
          </a:lstStyle>
          <a:p>
            <a:pPr lvl="0"/>
            <a:r>
              <a:rPr lang="en-US" dirty="0"/>
              <a:t>Add text</a:t>
            </a:r>
          </a:p>
        </p:txBody>
      </p:sp>
      <p:sp>
        <p:nvSpPr>
          <p:cNvPr id="8" name="Text Placeholder 7">
            <a:extLst>
              <a:ext uri="{FF2B5EF4-FFF2-40B4-BE49-F238E27FC236}">
                <a16:creationId xmlns:a16="http://schemas.microsoft.com/office/drawing/2014/main" id="{7CDE1EB1-91FE-4CB8-81BD-5BBBFC22C672}"/>
              </a:ext>
            </a:extLst>
          </p:cNvPr>
          <p:cNvSpPr>
            <a:spLocks noGrp="1"/>
          </p:cNvSpPr>
          <p:nvPr>
            <p:ph type="body" sz="quarter" idx="11" hasCustomPrompt="1"/>
          </p:nvPr>
        </p:nvSpPr>
        <p:spPr>
          <a:xfrm>
            <a:off x="2898648" y="3027707"/>
            <a:ext cx="6858000" cy="640080"/>
          </a:xfrm>
        </p:spPr>
        <p:txBody>
          <a:bodyPr/>
          <a:lstStyle>
            <a:lvl1pPr algn="ctr">
              <a:defRPr sz="2400">
                <a:solidFill>
                  <a:schemeClr val="bg1"/>
                </a:solidFill>
                <a:latin typeface="+mj-lt"/>
              </a:defRPr>
            </a:lvl1pPr>
          </a:lstStyle>
          <a:p>
            <a:pPr lvl="0"/>
            <a:r>
              <a:rPr lang="en-US" dirty="0"/>
              <a:t>Add text</a:t>
            </a:r>
          </a:p>
        </p:txBody>
      </p:sp>
    </p:spTree>
    <p:extLst>
      <p:ext uri="{BB962C8B-B14F-4D97-AF65-F5344CB8AC3E}">
        <p14:creationId xmlns:p14="http://schemas.microsoft.com/office/powerpoint/2010/main" val="186028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11DAB-71A2-44C9-B830-25E19DC5833C}"/>
              </a:ext>
            </a:extLst>
          </p:cNvPr>
          <p:cNvSpPr>
            <a:spLocks noGrp="1"/>
          </p:cNvSpPr>
          <p:nvPr>
            <p:ph type="title" hasCustomPrompt="1"/>
          </p:nvPr>
        </p:nvSpPr>
        <p:spPr>
          <a:xfrm>
            <a:off x="914400" y="914401"/>
            <a:ext cx="6400800" cy="685800"/>
          </a:xfrm>
        </p:spPr>
        <p:txBody>
          <a:bodyPr>
            <a:noAutofit/>
          </a:bodyPr>
          <a:lstStyle>
            <a:lvl1pPr>
              <a:defRPr sz="4000">
                <a:solidFill>
                  <a:schemeClr val="tx1">
                    <a:lumMod val="75000"/>
                    <a:lumOff val="25000"/>
                  </a:schemeClr>
                </a:solidFill>
              </a:defRPr>
            </a:lvl1pPr>
          </a:lstStyle>
          <a:p>
            <a:r>
              <a:rPr lang="en-US" dirty="0"/>
              <a:t>Add title</a:t>
            </a:r>
          </a:p>
        </p:txBody>
      </p:sp>
      <p:sp>
        <p:nvSpPr>
          <p:cNvPr id="10" name="Text Placeholder 9">
            <a:extLst>
              <a:ext uri="{FF2B5EF4-FFF2-40B4-BE49-F238E27FC236}">
                <a16:creationId xmlns:a16="http://schemas.microsoft.com/office/drawing/2014/main" id="{5F9B5FD0-EA88-4EA1-89FF-A0346C36D9C6}"/>
              </a:ext>
            </a:extLst>
          </p:cNvPr>
          <p:cNvSpPr>
            <a:spLocks noGrp="1"/>
          </p:cNvSpPr>
          <p:nvPr>
            <p:ph type="body" sz="quarter" idx="11"/>
          </p:nvPr>
        </p:nvSpPr>
        <p:spPr>
          <a:xfrm>
            <a:off x="914400" y="2203704"/>
            <a:ext cx="6400800" cy="4206240"/>
          </a:xfrm>
        </p:spPr>
        <p:txBody>
          <a:bodyPr>
            <a:normAutofit/>
          </a:bodyPr>
          <a:lstStyle>
            <a:lvl1pPr>
              <a:defRPr sz="180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2857116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E24C-B229-452F-B387-BA3429761CA7}"/>
              </a:ext>
            </a:extLst>
          </p:cNvPr>
          <p:cNvSpPr>
            <a:spLocks noGrp="1"/>
          </p:cNvSpPr>
          <p:nvPr>
            <p:ph type="title" hasCustomPrompt="1"/>
          </p:nvPr>
        </p:nvSpPr>
        <p:spPr>
          <a:xfrm>
            <a:off x="4389119" y="946653"/>
            <a:ext cx="6857999" cy="653547"/>
          </a:xfrm>
        </p:spPr>
        <p:txBody>
          <a:bodyPr>
            <a:normAutofit/>
          </a:bodyPr>
          <a:lstStyle>
            <a:lvl1pPr>
              <a:defRPr sz="4000">
                <a:solidFill>
                  <a:schemeClr val="tx1">
                    <a:lumMod val="75000"/>
                    <a:lumOff val="25000"/>
                  </a:schemeClr>
                </a:solidFill>
              </a:defRPr>
            </a:lvl1pPr>
          </a:lstStyle>
          <a:p>
            <a:r>
              <a:rPr lang="en-US" dirty="0"/>
              <a:t>Add title</a:t>
            </a:r>
          </a:p>
        </p:txBody>
      </p:sp>
      <p:sp>
        <p:nvSpPr>
          <p:cNvPr id="7" name="Text Placeholder 6">
            <a:extLst>
              <a:ext uri="{FF2B5EF4-FFF2-40B4-BE49-F238E27FC236}">
                <a16:creationId xmlns:a16="http://schemas.microsoft.com/office/drawing/2014/main" id="{DFCEFA7B-7934-4EAA-8C20-7D9B03B9E5A3}"/>
              </a:ext>
            </a:extLst>
          </p:cNvPr>
          <p:cNvSpPr>
            <a:spLocks noGrp="1"/>
          </p:cNvSpPr>
          <p:nvPr>
            <p:ph type="body" sz="quarter" idx="11" hasCustomPrompt="1"/>
          </p:nvPr>
        </p:nvSpPr>
        <p:spPr>
          <a:xfrm>
            <a:off x="4389120" y="1981933"/>
            <a:ext cx="6858000" cy="4233672"/>
          </a:xfrm>
        </p:spPr>
        <p:txBody>
          <a:bodyPr>
            <a:normAutofit/>
          </a:bodyPr>
          <a:lstStyle>
            <a:lvl1pPr>
              <a:defRPr sz="1800">
                <a:solidFill>
                  <a:schemeClr val="tx1">
                    <a:lumMod val="75000"/>
                    <a:lumOff val="25000"/>
                  </a:schemeClr>
                </a:solidFill>
              </a:defRPr>
            </a:lvl1pPr>
          </a:lstStyle>
          <a:p>
            <a:pPr lvl="0"/>
            <a:r>
              <a:rPr lang="en-US" dirty="0"/>
              <a:t>Add text</a:t>
            </a:r>
          </a:p>
        </p:txBody>
      </p:sp>
    </p:spTree>
    <p:extLst>
      <p:ext uri="{BB962C8B-B14F-4D97-AF65-F5344CB8AC3E}">
        <p14:creationId xmlns:p14="http://schemas.microsoft.com/office/powerpoint/2010/main" val="2930501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E35BBCA-FB90-42AF-995A-AA6CE87BD6E8}"/>
              </a:ext>
            </a:extLst>
          </p:cNvPr>
          <p:cNvPicPr>
            <a:picLocks noChangeAspect="1"/>
          </p:cNvPicPr>
          <p:nvPr userDrawn="1"/>
        </p:nvPicPr>
        <p:blipFill>
          <a:blip r:embed="rId2">
            <a:extLst>
              <a:ext uri="{96DAC541-7B7A-43D3-8B79-37D633B846F1}">
                <asvg:svgBlip xmlns:asvg="http://schemas.microsoft.com/office/drawing/2016/SVG/main" r:embed="rId3"/>
              </a:ext>
            </a:extLst>
          </a:blip>
          <a:srcRect b="13643"/>
          <a:stretch>
            <a:fillRect/>
          </a:stretch>
        </p:blipFill>
        <p:spPr>
          <a:xfrm>
            <a:off x="914400" y="466647"/>
            <a:ext cx="10563726" cy="6391353"/>
          </a:xfrm>
          <a:custGeom>
            <a:avLst/>
            <a:gdLst>
              <a:gd name="connsiteX0" fmla="*/ 0 w 10563726"/>
              <a:gd name="connsiteY0" fmla="*/ 0 h 6391353"/>
              <a:gd name="connsiteX1" fmla="*/ 10563726 w 10563726"/>
              <a:gd name="connsiteY1" fmla="*/ 0 h 6391353"/>
              <a:gd name="connsiteX2" fmla="*/ 10563726 w 10563726"/>
              <a:gd name="connsiteY2" fmla="*/ 6391353 h 6391353"/>
              <a:gd name="connsiteX3" fmla="*/ 0 w 10563726"/>
              <a:gd name="connsiteY3" fmla="*/ 6391353 h 6391353"/>
            </a:gdLst>
            <a:ahLst/>
            <a:cxnLst>
              <a:cxn ang="0">
                <a:pos x="connsiteX0" y="connsiteY0"/>
              </a:cxn>
              <a:cxn ang="0">
                <a:pos x="connsiteX1" y="connsiteY1"/>
              </a:cxn>
              <a:cxn ang="0">
                <a:pos x="connsiteX2" y="connsiteY2"/>
              </a:cxn>
              <a:cxn ang="0">
                <a:pos x="connsiteX3" y="connsiteY3"/>
              </a:cxn>
            </a:cxnLst>
            <a:rect l="l" t="t" r="r" b="b"/>
            <a:pathLst>
              <a:path w="10563726" h="6391353">
                <a:moveTo>
                  <a:pt x="0" y="0"/>
                </a:moveTo>
                <a:lnTo>
                  <a:pt x="10563726" y="0"/>
                </a:lnTo>
                <a:lnTo>
                  <a:pt x="10563726" y="6391353"/>
                </a:lnTo>
                <a:lnTo>
                  <a:pt x="0" y="6391353"/>
                </a:lnTo>
                <a:close/>
              </a:path>
            </a:pathLst>
          </a:custGeom>
        </p:spPr>
      </p:pic>
      <p:sp>
        <p:nvSpPr>
          <p:cNvPr id="2" name="Title 1">
            <a:extLst>
              <a:ext uri="{FF2B5EF4-FFF2-40B4-BE49-F238E27FC236}">
                <a16:creationId xmlns:a16="http://schemas.microsoft.com/office/drawing/2014/main" id="{8DF399BE-6A96-4D58-AF62-861F9AE20C7E}"/>
              </a:ext>
            </a:extLst>
          </p:cNvPr>
          <p:cNvSpPr>
            <a:spLocks noGrp="1"/>
          </p:cNvSpPr>
          <p:nvPr>
            <p:ph type="title" hasCustomPrompt="1"/>
          </p:nvPr>
        </p:nvSpPr>
        <p:spPr>
          <a:xfrm>
            <a:off x="2331718" y="1460692"/>
            <a:ext cx="7772402" cy="685800"/>
          </a:xfrm>
        </p:spPr>
        <p:txBody>
          <a:bodyPr>
            <a:normAutofit/>
          </a:bodyPr>
          <a:lstStyle>
            <a:lvl1pPr>
              <a:defRPr sz="4000">
                <a:solidFill>
                  <a:schemeClr val="tx1">
                    <a:lumMod val="75000"/>
                    <a:lumOff val="25000"/>
                  </a:schemeClr>
                </a:solidFill>
              </a:defRPr>
            </a:lvl1pPr>
          </a:lstStyle>
          <a:p>
            <a:r>
              <a:rPr lang="en-US" dirty="0"/>
              <a:t>Add title</a:t>
            </a:r>
          </a:p>
        </p:txBody>
      </p:sp>
      <p:sp>
        <p:nvSpPr>
          <p:cNvPr id="11" name="Text Placeholder 10">
            <a:extLst>
              <a:ext uri="{FF2B5EF4-FFF2-40B4-BE49-F238E27FC236}">
                <a16:creationId xmlns:a16="http://schemas.microsoft.com/office/drawing/2014/main" id="{0AE12991-70DA-442D-98F3-673914646355}"/>
              </a:ext>
            </a:extLst>
          </p:cNvPr>
          <p:cNvSpPr>
            <a:spLocks noGrp="1"/>
          </p:cNvSpPr>
          <p:nvPr>
            <p:ph type="body" sz="quarter" idx="11" hasCustomPrompt="1"/>
          </p:nvPr>
        </p:nvSpPr>
        <p:spPr>
          <a:xfrm>
            <a:off x="2331720" y="2724912"/>
            <a:ext cx="7772401" cy="3657600"/>
          </a:xfrm>
        </p:spPr>
        <p:txBody>
          <a:bodyPr>
            <a:normAutofit/>
          </a:bodyPr>
          <a:lstStyle>
            <a:lvl1pPr>
              <a:defRPr sz="1800">
                <a:solidFill>
                  <a:schemeClr val="tx1">
                    <a:lumMod val="75000"/>
                    <a:lumOff val="25000"/>
                  </a:schemeClr>
                </a:solidFill>
              </a:defRPr>
            </a:lvl1pPr>
          </a:lstStyle>
          <a:p>
            <a:pPr lvl="0"/>
            <a:r>
              <a:rPr lang="en-US" dirty="0"/>
              <a:t>Add text</a:t>
            </a:r>
          </a:p>
        </p:txBody>
      </p:sp>
      <p:pic>
        <p:nvPicPr>
          <p:cNvPr id="3" name="Graphic 2">
            <a:extLst>
              <a:ext uri="{FF2B5EF4-FFF2-40B4-BE49-F238E27FC236}">
                <a16:creationId xmlns:a16="http://schemas.microsoft.com/office/drawing/2014/main" id="{1F778D16-894A-4379-8B5B-DC2423451519}"/>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122029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106A418-68CC-4D3D-9032-696498842FBD}"/>
              </a:ext>
            </a:extLst>
          </p:cNvPr>
          <p:cNvSpPr>
            <a:spLocks noGrp="1"/>
          </p:cNvSpPr>
          <p:nvPr>
            <p:ph type="title" hasCustomPrompt="1"/>
          </p:nvPr>
        </p:nvSpPr>
        <p:spPr>
          <a:xfrm>
            <a:off x="914400" y="914401"/>
            <a:ext cx="6400800" cy="685800"/>
          </a:xfrm>
        </p:spPr>
        <p:txBody>
          <a:bodyPr>
            <a:noAutofit/>
          </a:bodyPr>
          <a:lstStyle>
            <a:lvl1pPr>
              <a:defRPr sz="4000">
                <a:solidFill>
                  <a:schemeClr val="bg1"/>
                </a:solidFill>
              </a:defRPr>
            </a:lvl1pPr>
          </a:lstStyle>
          <a:p>
            <a:r>
              <a:rPr lang="en-US" dirty="0"/>
              <a:t>Add title</a:t>
            </a:r>
          </a:p>
        </p:txBody>
      </p:sp>
      <p:sp>
        <p:nvSpPr>
          <p:cNvPr id="7" name="Text Placeholder 6">
            <a:extLst>
              <a:ext uri="{FF2B5EF4-FFF2-40B4-BE49-F238E27FC236}">
                <a16:creationId xmlns:a16="http://schemas.microsoft.com/office/drawing/2014/main" id="{9E93C440-01C8-4E08-A98E-D76F10D08BF4}"/>
              </a:ext>
            </a:extLst>
          </p:cNvPr>
          <p:cNvSpPr>
            <a:spLocks noGrp="1"/>
          </p:cNvSpPr>
          <p:nvPr>
            <p:ph type="body" sz="quarter" idx="11" hasCustomPrompt="1"/>
          </p:nvPr>
        </p:nvSpPr>
        <p:spPr>
          <a:xfrm>
            <a:off x="914400" y="1913064"/>
            <a:ext cx="6858001" cy="4279392"/>
          </a:xfrm>
        </p:spPr>
        <p:txBody>
          <a:bodyPr>
            <a:normAutofit/>
          </a:bodyPr>
          <a:lstStyle>
            <a:lvl1pPr>
              <a:defRPr sz="1800">
                <a:solidFill>
                  <a:schemeClr val="bg1"/>
                </a:solidFill>
              </a:defRPr>
            </a:lvl1pPr>
          </a:lstStyle>
          <a:p>
            <a:pPr lvl="0"/>
            <a:r>
              <a:rPr lang="en-US" dirty="0"/>
              <a:t>Add text</a:t>
            </a:r>
          </a:p>
        </p:txBody>
      </p:sp>
    </p:spTree>
    <p:extLst>
      <p:ext uri="{BB962C8B-B14F-4D97-AF65-F5344CB8AC3E}">
        <p14:creationId xmlns:p14="http://schemas.microsoft.com/office/powerpoint/2010/main" val="560476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AA20A23-A33B-4A1B-9162-707282E53592}"/>
              </a:ext>
            </a:extLst>
          </p:cNvPr>
          <p:cNvPicPr>
            <a:picLocks noChangeAspect="1"/>
          </p:cNvPicPr>
          <p:nvPr userDrawn="1"/>
        </p:nvPicPr>
        <p:blipFill>
          <a:blip r:embed="rId2">
            <a:extLst>
              <a:ext uri="{96DAC541-7B7A-43D3-8B79-37D633B846F1}">
                <asvg:svgBlip xmlns:asvg="http://schemas.microsoft.com/office/drawing/2016/SVG/main" r:embed="rId3"/>
              </a:ext>
            </a:extLst>
          </a:blip>
          <a:srcRect b="15602"/>
          <a:stretch>
            <a:fillRect/>
          </a:stretch>
        </p:blipFill>
        <p:spPr>
          <a:xfrm>
            <a:off x="1066800" y="523183"/>
            <a:ext cx="10058400" cy="6334817"/>
          </a:xfrm>
          <a:custGeom>
            <a:avLst/>
            <a:gdLst>
              <a:gd name="connsiteX0" fmla="*/ 0 w 10058400"/>
              <a:gd name="connsiteY0" fmla="*/ 0 h 6334817"/>
              <a:gd name="connsiteX1" fmla="*/ 10058400 w 10058400"/>
              <a:gd name="connsiteY1" fmla="*/ 0 h 6334817"/>
              <a:gd name="connsiteX2" fmla="*/ 10058400 w 10058400"/>
              <a:gd name="connsiteY2" fmla="*/ 6334817 h 6334817"/>
              <a:gd name="connsiteX3" fmla="*/ 0 w 10058400"/>
              <a:gd name="connsiteY3" fmla="*/ 6334817 h 6334817"/>
            </a:gdLst>
            <a:ahLst/>
            <a:cxnLst>
              <a:cxn ang="0">
                <a:pos x="connsiteX0" y="connsiteY0"/>
              </a:cxn>
              <a:cxn ang="0">
                <a:pos x="connsiteX1" y="connsiteY1"/>
              </a:cxn>
              <a:cxn ang="0">
                <a:pos x="connsiteX2" y="connsiteY2"/>
              </a:cxn>
              <a:cxn ang="0">
                <a:pos x="connsiteX3" y="connsiteY3"/>
              </a:cxn>
            </a:cxnLst>
            <a:rect l="l" t="t" r="r" b="b"/>
            <a:pathLst>
              <a:path w="10058400" h="6334817">
                <a:moveTo>
                  <a:pt x="0" y="0"/>
                </a:moveTo>
                <a:lnTo>
                  <a:pt x="10058400" y="0"/>
                </a:lnTo>
                <a:lnTo>
                  <a:pt x="10058400" y="6334817"/>
                </a:lnTo>
                <a:lnTo>
                  <a:pt x="0" y="6334817"/>
                </a:lnTo>
                <a:close/>
              </a:path>
            </a:pathLst>
          </a:custGeom>
        </p:spPr>
      </p:pic>
      <p:sp>
        <p:nvSpPr>
          <p:cNvPr id="5" name="Title 1">
            <a:extLst>
              <a:ext uri="{FF2B5EF4-FFF2-40B4-BE49-F238E27FC236}">
                <a16:creationId xmlns:a16="http://schemas.microsoft.com/office/drawing/2014/main" id="{B136F446-5EA3-48C4-AA8D-AB9850B03B61}"/>
              </a:ext>
            </a:extLst>
          </p:cNvPr>
          <p:cNvSpPr>
            <a:spLocks noGrp="1"/>
          </p:cNvSpPr>
          <p:nvPr>
            <p:ph type="title" hasCustomPrompt="1"/>
          </p:nvPr>
        </p:nvSpPr>
        <p:spPr>
          <a:xfrm>
            <a:off x="2331718" y="1460692"/>
            <a:ext cx="7772402" cy="685800"/>
          </a:xfrm>
        </p:spPr>
        <p:txBody>
          <a:bodyPr>
            <a:normAutofit/>
          </a:bodyPr>
          <a:lstStyle>
            <a:lvl1pPr marL="0" indent="0" algn="ctr">
              <a:buFont typeface="Arial" panose="020B0604020202020204" pitchFamily="34" charset="0"/>
              <a:buNone/>
              <a:defRPr sz="4000">
                <a:solidFill>
                  <a:schemeClr val="tx1">
                    <a:lumMod val="75000"/>
                    <a:lumOff val="25000"/>
                  </a:schemeClr>
                </a:solidFill>
              </a:defRPr>
            </a:lvl1pPr>
          </a:lstStyle>
          <a:p>
            <a:r>
              <a:rPr lang="en-US" dirty="0"/>
              <a:t>Add title</a:t>
            </a:r>
          </a:p>
        </p:txBody>
      </p:sp>
      <p:sp>
        <p:nvSpPr>
          <p:cNvPr id="11" name="Text Placeholder 10">
            <a:extLst>
              <a:ext uri="{FF2B5EF4-FFF2-40B4-BE49-F238E27FC236}">
                <a16:creationId xmlns:a16="http://schemas.microsoft.com/office/drawing/2014/main" id="{66B70600-CFB5-4805-BC68-5AE22166B568}"/>
              </a:ext>
            </a:extLst>
          </p:cNvPr>
          <p:cNvSpPr>
            <a:spLocks noGrp="1"/>
          </p:cNvSpPr>
          <p:nvPr>
            <p:ph type="body" sz="quarter" idx="11" hasCustomPrompt="1"/>
          </p:nvPr>
        </p:nvSpPr>
        <p:spPr>
          <a:xfrm>
            <a:off x="2331720" y="2951305"/>
            <a:ext cx="7772400" cy="3456432"/>
          </a:xfrm>
        </p:spPr>
        <p:txBody>
          <a:bodyPr/>
          <a:lstStyle>
            <a:lvl1pPr algn="l">
              <a:defRPr sz="1800">
                <a:solidFill>
                  <a:schemeClr val="tx1">
                    <a:lumMod val="75000"/>
                    <a:lumOff val="25000"/>
                  </a:schemeClr>
                </a:solidFill>
              </a:defRPr>
            </a:lvl1pPr>
          </a:lstStyle>
          <a:p>
            <a:pPr lvl="0"/>
            <a:r>
              <a:rPr lang="en-US" dirty="0"/>
              <a:t>Add text</a:t>
            </a:r>
          </a:p>
        </p:txBody>
      </p:sp>
      <p:pic>
        <p:nvPicPr>
          <p:cNvPr id="2" name="Graphic 1">
            <a:extLst>
              <a:ext uri="{FF2B5EF4-FFF2-40B4-BE49-F238E27FC236}">
                <a16:creationId xmlns:a16="http://schemas.microsoft.com/office/drawing/2014/main" id="{09C8060D-32CA-4A3C-9EAF-A2D3801AB86B}"/>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3688022504"/>
      </p:ext>
    </p:extLst>
  </p:cSld>
  <p:clrMapOvr>
    <a:masterClrMapping/>
  </p:clrMapOvr>
  <p:extLst>
    <p:ext uri="{DCECCB84-F9BA-43D5-87BE-67443E8EF086}">
      <p15:sldGuideLst xmlns:p15="http://schemas.microsoft.com/office/powerpoint/2012/main">
        <p15:guide id="1" orient="horz" pos="172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CC92641-A8C8-41F9-8E1C-7C929693C69C}"/>
              </a:ext>
            </a:extLst>
          </p:cNvPr>
          <p:cNvSpPr>
            <a:spLocks noGrp="1"/>
          </p:cNvSpPr>
          <p:nvPr>
            <p:ph type="title" hasCustomPrompt="1"/>
          </p:nvPr>
        </p:nvSpPr>
        <p:spPr>
          <a:xfrm>
            <a:off x="4389119" y="946653"/>
            <a:ext cx="6857999" cy="653547"/>
          </a:xfrm>
        </p:spPr>
        <p:txBody>
          <a:bodyPr>
            <a:normAutofit/>
          </a:bodyPr>
          <a:lstStyle>
            <a:lvl1pPr>
              <a:defRPr sz="4000">
                <a:solidFill>
                  <a:schemeClr val="bg1"/>
                </a:solidFill>
              </a:defRPr>
            </a:lvl1pPr>
          </a:lstStyle>
          <a:p>
            <a:r>
              <a:rPr lang="en-US" dirty="0"/>
              <a:t>Add title</a:t>
            </a:r>
          </a:p>
        </p:txBody>
      </p:sp>
      <p:sp>
        <p:nvSpPr>
          <p:cNvPr id="7" name="Text Placeholder 6">
            <a:extLst>
              <a:ext uri="{FF2B5EF4-FFF2-40B4-BE49-F238E27FC236}">
                <a16:creationId xmlns:a16="http://schemas.microsoft.com/office/drawing/2014/main" id="{97CC55B6-E9DA-4B68-A0D8-957F46B46517}"/>
              </a:ext>
            </a:extLst>
          </p:cNvPr>
          <p:cNvSpPr>
            <a:spLocks noGrp="1"/>
          </p:cNvSpPr>
          <p:nvPr>
            <p:ph type="body" sz="quarter" idx="11" hasCustomPrompt="1"/>
          </p:nvPr>
        </p:nvSpPr>
        <p:spPr>
          <a:xfrm>
            <a:off x="4389120" y="2062956"/>
            <a:ext cx="6858000" cy="4233672"/>
          </a:xfrm>
        </p:spPr>
        <p:txBody>
          <a:bodyPr>
            <a:normAutofit/>
          </a:bodyPr>
          <a:lstStyle>
            <a:lvl1pPr>
              <a:defRPr sz="1800">
                <a:solidFill>
                  <a:schemeClr val="bg1"/>
                </a:solidFill>
              </a:defRPr>
            </a:lvl1pPr>
          </a:lstStyle>
          <a:p>
            <a:pPr lvl="0"/>
            <a:r>
              <a:rPr lang="en-US" dirty="0"/>
              <a:t>Add text</a:t>
            </a:r>
          </a:p>
        </p:txBody>
      </p:sp>
    </p:spTree>
    <p:extLst>
      <p:ext uri="{BB962C8B-B14F-4D97-AF65-F5344CB8AC3E}">
        <p14:creationId xmlns:p14="http://schemas.microsoft.com/office/powerpoint/2010/main" val="2630451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accent4"/>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C6103AFC-AC4C-4756-AEEE-B0D669AC8C89}"/>
              </a:ext>
            </a:extLst>
          </p:cNvPr>
          <p:cNvPicPr>
            <a:picLocks noChangeAspect="1"/>
          </p:cNvPicPr>
          <p:nvPr userDrawn="1"/>
        </p:nvPicPr>
        <p:blipFill>
          <a:blip r:embed="rId2">
            <a:extLst>
              <a:ext uri="{96DAC541-7B7A-43D3-8B79-37D633B846F1}">
                <asvg:svgBlip xmlns:asvg="http://schemas.microsoft.com/office/drawing/2016/SVG/main" r:embed="rId3"/>
              </a:ext>
            </a:extLst>
          </a:blip>
          <a:srcRect b="44880"/>
          <a:stretch>
            <a:fillRect/>
          </a:stretch>
        </p:blipFill>
        <p:spPr>
          <a:xfrm>
            <a:off x="878302" y="469222"/>
            <a:ext cx="10424160" cy="6388778"/>
          </a:xfrm>
          <a:custGeom>
            <a:avLst/>
            <a:gdLst>
              <a:gd name="connsiteX0" fmla="*/ 0 w 10424160"/>
              <a:gd name="connsiteY0" fmla="*/ 0 h 6388778"/>
              <a:gd name="connsiteX1" fmla="*/ 10424160 w 10424160"/>
              <a:gd name="connsiteY1" fmla="*/ 0 h 6388778"/>
              <a:gd name="connsiteX2" fmla="*/ 10424160 w 10424160"/>
              <a:gd name="connsiteY2" fmla="*/ 6388778 h 6388778"/>
              <a:gd name="connsiteX3" fmla="*/ 0 w 10424160"/>
              <a:gd name="connsiteY3" fmla="*/ 6388778 h 6388778"/>
            </a:gdLst>
            <a:ahLst/>
            <a:cxnLst>
              <a:cxn ang="0">
                <a:pos x="connsiteX0" y="connsiteY0"/>
              </a:cxn>
              <a:cxn ang="0">
                <a:pos x="connsiteX1" y="connsiteY1"/>
              </a:cxn>
              <a:cxn ang="0">
                <a:pos x="connsiteX2" y="connsiteY2"/>
              </a:cxn>
              <a:cxn ang="0">
                <a:pos x="connsiteX3" y="connsiteY3"/>
              </a:cxn>
            </a:cxnLst>
            <a:rect l="l" t="t" r="r" b="b"/>
            <a:pathLst>
              <a:path w="10424160" h="6388778">
                <a:moveTo>
                  <a:pt x="0" y="0"/>
                </a:moveTo>
                <a:lnTo>
                  <a:pt x="10424160" y="0"/>
                </a:lnTo>
                <a:lnTo>
                  <a:pt x="10424160" y="6388778"/>
                </a:lnTo>
                <a:lnTo>
                  <a:pt x="0" y="6388778"/>
                </a:lnTo>
                <a:close/>
              </a:path>
            </a:pathLst>
          </a:custGeom>
        </p:spPr>
      </p:pic>
      <p:sp>
        <p:nvSpPr>
          <p:cNvPr id="5" name="Title 1">
            <a:extLst>
              <a:ext uri="{FF2B5EF4-FFF2-40B4-BE49-F238E27FC236}">
                <a16:creationId xmlns:a16="http://schemas.microsoft.com/office/drawing/2014/main" id="{A4604EF9-570E-48F5-BA06-DEB9EB7F7D59}"/>
              </a:ext>
            </a:extLst>
          </p:cNvPr>
          <p:cNvSpPr>
            <a:spLocks noGrp="1"/>
          </p:cNvSpPr>
          <p:nvPr>
            <p:ph type="title" hasCustomPrompt="1"/>
          </p:nvPr>
        </p:nvSpPr>
        <p:spPr>
          <a:xfrm>
            <a:off x="3657599" y="1460692"/>
            <a:ext cx="6857999" cy="685800"/>
          </a:xfrm>
        </p:spPr>
        <p:txBody>
          <a:bodyPr>
            <a:normAutofit/>
          </a:bodyPr>
          <a:lstStyle>
            <a:lvl1pPr>
              <a:defRPr sz="4000">
                <a:solidFill>
                  <a:schemeClr val="tx1">
                    <a:lumMod val="75000"/>
                    <a:lumOff val="25000"/>
                  </a:schemeClr>
                </a:solidFill>
              </a:defRPr>
            </a:lvl1pPr>
          </a:lstStyle>
          <a:p>
            <a:r>
              <a:rPr lang="en-US" dirty="0"/>
              <a:t>Add title</a:t>
            </a:r>
          </a:p>
        </p:txBody>
      </p:sp>
      <p:sp>
        <p:nvSpPr>
          <p:cNvPr id="12" name="Text Placeholder 11">
            <a:extLst>
              <a:ext uri="{FF2B5EF4-FFF2-40B4-BE49-F238E27FC236}">
                <a16:creationId xmlns:a16="http://schemas.microsoft.com/office/drawing/2014/main" id="{F0B30880-FB83-4FD8-B7A4-675D68A47928}"/>
              </a:ext>
            </a:extLst>
          </p:cNvPr>
          <p:cNvSpPr>
            <a:spLocks noGrp="1"/>
          </p:cNvSpPr>
          <p:nvPr>
            <p:ph type="body" sz="quarter" idx="11" hasCustomPrompt="1"/>
          </p:nvPr>
        </p:nvSpPr>
        <p:spPr>
          <a:xfrm>
            <a:off x="3657600" y="2438570"/>
            <a:ext cx="6858000" cy="3950208"/>
          </a:xfrm>
        </p:spPr>
        <p:txBody>
          <a:bodyPr>
            <a:normAutofit/>
          </a:bodyPr>
          <a:lstStyle>
            <a:lvl1pPr>
              <a:defRPr sz="1800">
                <a:solidFill>
                  <a:schemeClr val="tx1">
                    <a:lumMod val="75000"/>
                    <a:lumOff val="25000"/>
                  </a:schemeClr>
                </a:solidFill>
              </a:defRPr>
            </a:lvl1pPr>
          </a:lstStyle>
          <a:p>
            <a:pPr lvl="0"/>
            <a:r>
              <a:rPr lang="en-US" dirty="0"/>
              <a:t>Add text</a:t>
            </a:r>
          </a:p>
        </p:txBody>
      </p:sp>
    </p:spTree>
    <p:extLst>
      <p:ext uri="{BB962C8B-B14F-4D97-AF65-F5344CB8AC3E}">
        <p14:creationId xmlns:p14="http://schemas.microsoft.com/office/powerpoint/2010/main" val="838183944"/>
      </p:ext>
    </p:extLst>
  </p:cSld>
  <p:clrMapOvr>
    <a:masterClrMapping/>
  </p:clrMapOvr>
  <p:extLst>
    <p:ext uri="{DCECCB84-F9BA-43D5-87BE-67443E8EF086}">
      <p15:sldGuideLst xmlns:p15="http://schemas.microsoft.com/office/powerpoint/2012/main">
        <p15:guide id="1" orient="horz" pos="129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775E2-26ED-4CEF-94F6-7C85D113D53B}"/>
              </a:ext>
            </a:extLst>
          </p:cNvPr>
          <p:cNvSpPr>
            <a:spLocks noGrp="1"/>
          </p:cNvSpPr>
          <p:nvPr>
            <p:ph type="title"/>
          </p:nvPr>
        </p:nvSpPr>
        <p:spPr>
          <a:xfrm>
            <a:off x="914400" y="946653"/>
            <a:ext cx="10058400" cy="132556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BF32AB5-76E2-49F4-96EE-B419AF1F03C2}"/>
              </a:ext>
            </a:extLst>
          </p:cNvPr>
          <p:cNvSpPr>
            <a:spLocks noGrp="1"/>
          </p:cNvSpPr>
          <p:nvPr>
            <p:ph type="body" idx="1"/>
          </p:nvPr>
        </p:nvSpPr>
        <p:spPr>
          <a:xfrm>
            <a:off x="914400" y="2294859"/>
            <a:ext cx="10058400" cy="37209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6057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7" r:id="rId3"/>
    <p:sldLayoutId id="2147483662" r:id="rId4"/>
    <p:sldLayoutId id="2147483663" r:id="rId5"/>
    <p:sldLayoutId id="2147483664" r:id="rId6"/>
    <p:sldLayoutId id="2147483665" r:id="rId7"/>
    <p:sldLayoutId id="214748366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userDrawn="1">
          <p15:clr>
            <a:srgbClr val="F26B43"/>
          </p15:clr>
        </p15:guide>
        <p15:guide id="2" pos="576" userDrawn="1">
          <p15:clr>
            <a:srgbClr val="F26B43"/>
          </p15:clr>
        </p15:guide>
        <p15:guide id="3" pos="7104" userDrawn="1">
          <p15:clr>
            <a:srgbClr val="F26B43"/>
          </p15:clr>
        </p15:guide>
        <p15:guide id="4" orient="horz" pos="3744" userDrawn="1">
          <p15:clr>
            <a:srgbClr val="F26B43"/>
          </p15:clr>
        </p15:guide>
        <p15:guide id="5" pos="2760" userDrawn="1">
          <p15:clr>
            <a:srgbClr val="F26B43"/>
          </p15:clr>
        </p15:guide>
        <p15:guide id="6" pos="4944" userDrawn="1">
          <p15:clr>
            <a:srgbClr val="F26B43"/>
          </p15:clr>
        </p15:guide>
        <p15:guide id="7"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7E3D5-B129-455A-8D61-5DE355CFB91F}"/>
              </a:ext>
            </a:extLst>
          </p:cNvPr>
          <p:cNvSpPr>
            <a:spLocks noGrp="1"/>
          </p:cNvSpPr>
          <p:nvPr>
            <p:ph type="title"/>
          </p:nvPr>
        </p:nvSpPr>
        <p:spPr/>
        <p:txBody>
          <a:bodyPr>
            <a:noAutofit/>
          </a:bodyPr>
          <a:lstStyle/>
          <a:p>
            <a:r>
              <a:rPr lang="en-US" dirty="0">
                <a:latin typeface="+mj-lt"/>
              </a:rPr>
              <a:t>Scenic Heights Elementary School</a:t>
            </a:r>
            <a:br>
              <a:rPr lang="en-US" dirty="0">
                <a:latin typeface="+mj-lt"/>
              </a:rPr>
            </a:br>
            <a:endParaRPr lang="en-US" dirty="0"/>
          </a:p>
        </p:txBody>
      </p:sp>
      <p:sp>
        <p:nvSpPr>
          <p:cNvPr id="3" name="Text Placeholder 2">
            <a:extLst>
              <a:ext uri="{FF2B5EF4-FFF2-40B4-BE49-F238E27FC236}">
                <a16:creationId xmlns:a16="http://schemas.microsoft.com/office/drawing/2014/main" id="{EDE512D6-1B42-4E1C-AEE3-478A340AC162}"/>
              </a:ext>
            </a:extLst>
          </p:cNvPr>
          <p:cNvSpPr>
            <a:spLocks noGrp="1"/>
          </p:cNvSpPr>
          <p:nvPr>
            <p:ph type="body" sz="quarter" idx="10"/>
          </p:nvPr>
        </p:nvSpPr>
        <p:spPr/>
        <p:txBody>
          <a:bodyPr>
            <a:normAutofit fontScale="70000" lnSpcReduction="20000"/>
          </a:bodyPr>
          <a:lstStyle/>
          <a:p>
            <a:r>
              <a:rPr lang="en-US" dirty="0"/>
              <a:t>Volunteer Training</a:t>
            </a:r>
          </a:p>
        </p:txBody>
      </p:sp>
      <p:sp>
        <p:nvSpPr>
          <p:cNvPr id="4" name="Text Placeholder 3">
            <a:extLst>
              <a:ext uri="{FF2B5EF4-FFF2-40B4-BE49-F238E27FC236}">
                <a16:creationId xmlns:a16="http://schemas.microsoft.com/office/drawing/2014/main" id="{88B348B4-1179-40C0-B903-717D79F0A399}"/>
              </a:ext>
            </a:extLst>
          </p:cNvPr>
          <p:cNvSpPr>
            <a:spLocks noGrp="1"/>
          </p:cNvSpPr>
          <p:nvPr>
            <p:ph type="body" sz="quarter" idx="11"/>
          </p:nvPr>
        </p:nvSpPr>
        <p:spPr/>
        <p:txBody>
          <a:bodyPr>
            <a:normAutofit/>
          </a:bodyPr>
          <a:lstStyle/>
          <a:p>
            <a:r>
              <a:rPr lang="en-US" dirty="0">
                <a:latin typeface="+mj-lt"/>
              </a:rPr>
              <a:t>September 6, 2023</a:t>
            </a:r>
          </a:p>
          <a:p>
            <a:endParaRPr lang="en-US" dirty="0"/>
          </a:p>
        </p:txBody>
      </p:sp>
      <p:pic>
        <p:nvPicPr>
          <p:cNvPr id="12" name="Graphic 11" descr="Illustration of a pencil character ">
            <a:extLst>
              <a:ext uri="{FF2B5EF4-FFF2-40B4-BE49-F238E27FC236}">
                <a16:creationId xmlns:a16="http://schemas.microsoft.com/office/drawing/2014/main" id="{937FAC84-23F1-401F-A313-68AD63D601F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1077964">
            <a:off x="1811563" y="4144102"/>
            <a:ext cx="1155789" cy="1971643"/>
          </a:xfrm>
          <a:prstGeom prst="rect">
            <a:avLst/>
          </a:prstGeom>
        </p:spPr>
      </p:pic>
      <p:pic>
        <p:nvPicPr>
          <p:cNvPr id="8" name="Graphic 7" descr="Illustration of a blue bag of school supplies character ">
            <a:extLst>
              <a:ext uri="{FF2B5EF4-FFF2-40B4-BE49-F238E27FC236}">
                <a16:creationId xmlns:a16="http://schemas.microsoft.com/office/drawing/2014/main" id="{F3A63EAE-D921-4D74-B1C8-6D0E847DFDD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22560" y="4391095"/>
            <a:ext cx="2483858" cy="1709233"/>
          </a:xfrm>
          <a:prstGeom prst="rect">
            <a:avLst/>
          </a:prstGeom>
        </p:spPr>
      </p:pic>
      <p:pic>
        <p:nvPicPr>
          <p:cNvPr id="10" name="Graphic 9" descr="Illustration of a purple book character ">
            <a:extLst>
              <a:ext uri="{FF2B5EF4-FFF2-40B4-BE49-F238E27FC236}">
                <a16:creationId xmlns:a16="http://schemas.microsoft.com/office/drawing/2014/main" id="{8A4FC9B1-AAE5-49E7-9209-B1CD7DC8CD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6269620" y="4059937"/>
            <a:ext cx="1775352" cy="2059055"/>
          </a:xfrm>
          <a:prstGeom prst="rect">
            <a:avLst/>
          </a:prstGeom>
        </p:spPr>
      </p:pic>
      <p:pic>
        <p:nvPicPr>
          <p:cNvPr id="6" name="Graphic 5" descr="Illustration of a globe character ">
            <a:extLst>
              <a:ext uri="{FF2B5EF4-FFF2-40B4-BE49-F238E27FC236}">
                <a16:creationId xmlns:a16="http://schemas.microsoft.com/office/drawing/2014/main" id="{A1CF0450-3738-4D52-BF18-A90C1F16AC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08174" y="4442978"/>
            <a:ext cx="2213723" cy="1748841"/>
          </a:xfrm>
          <a:prstGeom prst="rect">
            <a:avLst/>
          </a:prstGeom>
        </p:spPr>
      </p:pic>
    </p:spTree>
    <p:extLst>
      <p:ext uri="{BB962C8B-B14F-4D97-AF65-F5344CB8AC3E}">
        <p14:creationId xmlns:p14="http://schemas.microsoft.com/office/powerpoint/2010/main" val="2437550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96520-2640-4559-BAB1-ADE3A7386530}"/>
              </a:ext>
            </a:extLst>
          </p:cNvPr>
          <p:cNvSpPr>
            <a:spLocks noGrp="1"/>
          </p:cNvSpPr>
          <p:nvPr>
            <p:ph type="title"/>
          </p:nvPr>
        </p:nvSpPr>
        <p:spPr/>
        <p:txBody>
          <a:bodyPr/>
          <a:lstStyle/>
          <a:p>
            <a:r>
              <a:rPr lang="en-US" dirty="0"/>
              <a:t>Welcome Volunteers!</a:t>
            </a:r>
          </a:p>
        </p:txBody>
      </p:sp>
      <p:sp>
        <p:nvSpPr>
          <p:cNvPr id="6" name="Text Placeholder 5">
            <a:extLst>
              <a:ext uri="{FF2B5EF4-FFF2-40B4-BE49-F238E27FC236}">
                <a16:creationId xmlns:a16="http://schemas.microsoft.com/office/drawing/2014/main" id="{DED39638-AED5-4483-9DDA-49E033B81173}"/>
              </a:ext>
            </a:extLst>
          </p:cNvPr>
          <p:cNvSpPr>
            <a:spLocks noGrp="1"/>
          </p:cNvSpPr>
          <p:nvPr>
            <p:ph type="body" sz="quarter" idx="11"/>
          </p:nvPr>
        </p:nvSpPr>
        <p:spPr>
          <a:xfrm>
            <a:off x="712144" y="1600201"/>
            <a:ext cx="6400800" cy="4439707"/>
          </a:xfrm>
        </p:spPr>
        <p:txBody>
          <a:bodyPr>
            <a:normAutofit fontScale="85000" lnSpcReduction="10000"/>
          </a:bodyPr>
          <a:lstStyle/>
          <a:p>
            <a:pPr marL="342900" indent="-342900" algn="l">
              <a:lnSpc>
                <a:spcPts val="2800"/>
              </a:lnSpc>
              <a:buFont typeface="Arial" panose="020B0604020202020204" pitchFamily="34" charset="0"/>
              <a:buChar char="•"/>
            </a:pPr>
            <a:r>
              <a:rPr lang="en-US" sz="2400" dirty="0"/>
              <a:t>Welcome to Scenic Heights- We appreciate you being here. We want you to enjoy your volunteer experience!</a:t>
            </a:r>
          </a:p>
          <a:p>
            <a:pPr marL="342900" indent="-342900" algn="l">
              <a:lnSpc>
                <a:spcPts val="2800"/>
              </a:lnSpc>
              <a:buFont typeface="Arial" panose="020B0604020202020204" pitchFamily="34" charset="0"/>
              <a:buChar char="•"/>
            </a:pPr>
            <a:r>
              <a:rPr lang="en-US" sz="2400" dirty="0">
                <a:solidFill>
                  <a:schemeClr val="tx1">
                    <a:lumMod val="75000"/>
                    <a:lumOff val="25000"/>
                  </a:schemeClr>
                </a:solidFill>
              </a:rPr>
              <a:t>What has to be done so that you can begin your volunteer experience?</a:t>
            </a:r>
          </a:p>
          <a:p>
            <a:pPr marL="742950" lvl="1" indent="-285750" algn="l">
              <a:lnSpc>
                <a:spcPts val="2800"/>
              </a:lnSpc>
              <a:buFont typeface="Courier New" panose="02070309020205020404" pitchFamily="49" charset="0"/>
              <a:buChar char="o"/>
            </a:pPr>
            <a:r>
              <a:rPr lang="en-US" sz="2100" dirty="0">
                <a:solidFill>
                  <a:schemeClr val="tx1">
                    <a:lumMod val="75000"/>
                    <a:lumOff val="25000"/>
                  </a:schemeClr>
                </a:solidFill>
              </a:rPr>
              <a:t>Complete the Volunteer Application/ Affidavit of Good Morale Character – This is mandatory each year! </a:t>
            </a:r>
          </a:p>
          <a:p>
            <a:pPr marL="742950" lvl="1" indent="-285750" algn="l">
              <a:lnSpc>
                <a:spcPts val="2800"/>
              </a:lnSpc>
              <a:buFont typeface="Courier New" panose="02070309020205020404" pitchFamily="49" charset="0"/>
              <a:buChar char="o"/>
            </a:pPr>
            <a:r>
              <a:rPr lang="en-US" sz="2100" dirty="0">
                <a:solidFill>
                  <a:schemeClr val="tx1">
                    <a:lumMod val="75000"/>
                    <a:lumOff val="25000"/>
                  </a:schemeClr>
                </a:solidFill>
              </a:rPr>
              <a:t>Participate in Volunteer Training- This is mandatory each year! </a:t>
            </a:r>
          </a:p>
          <a:p>
            <a:pPr marL="742950" lvl="1" indent="-285750" algn="l">
              <a:lnSpc>
                <a:spcPts val="2800"/>
              </a:lnSpc>
              <a:buFont typeface="Courier New" panose="02070309020205020404" pitchFamily="49" charset="0"/>
              <a:buChar char="o"/>
            </a:pPr>
            <a:r>
              <a:rPr lang="en-US" sz="2100" dirty="0">
                <a:solidFill>
                  <a:schemeClr val="tx1">
                    <a:lumMod val="75000"/>
                    <a:lumOff val="25000"/>
                  </a:schemeClr>
                </a:solidFill>
              </a:rPr>
              <a:t>Let us know how you would like to help and when you are available- Be specific on your application. </a:t>
            </a:r>
          </a:p>
        </p:txBody>
      </p:sp>
      <p:sp>
        <p:nvSpPr>
          <p:cNvPr id="15" name="Freeform: Shape 14">
            <a:extLst>
              <a:ext uri="{FF2B5EF4-FFF2-40B4-BE49-F238E27FC236}">
                <a16:creationId xmlns:a16="http://schemas.microsoft.com/office/drawing/2014/main" id="{155DC304-4CC2-4AA6-99F0-241F19673CE7}"/>
              </a:ext>
              <a:ext uri="{C183D7F6-B498-43B3-948B-1728B52AA6E4}">
                <adec:decorative xmlns:adec="http://schemas.microsoft.com/office/drawing/2017/decorative" val="1"/>
              </a:ext>
            </a:extLst>
          </p:cNvPr>
          <p:cNvSpPr/>
          <p:nvPr/>
        </p:nvSpPr>
        <p:spPr>
          <a:xfrm>
            <a:off x="8279457" y="0"/>
            <a:ext cx="3981702" cy="6858000"/>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Graphic 9" descr="Illustration of a blue bag of school supplies character ">
            <a:extLst>
              <a:ext uri="{FF2B5EF4-FFF2-40B4-BE49-F238E27FC236}">
                <a16:creationId xmlns:a16="http://schemas.microsoft.com/office/drawing/2014/main" id="{6F5EC1ED-E527-4E5A-A0D8-3D0719060D1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48159" y="2203704"/>
            <a:ext cx="3444298" cy="2422061"/>
          </a:xfrm>
          <a:prstGeom prst="rect">
            <a:avLst/>
          </a:prstGeom>
        </p:spPr>
      </p:pic>
    </p:spTree>
    <p:extLst>
      <p:ext uri="{BB962C8B-B14F-4D97-AF65-F5344CB8AC3E}">
        <p14:creationId xmlns:p14="http://schemas.microsoft.com/office/powerpoint/2010/main" val="3001952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61755D0-5562-4A11-BF40-227C0B57EFCA}"/>
              </a:ext>
            </a:extLst>
          </p:cNvPr>
          <p:cNvSpPr>
            <a:spLocks noGrp="1"/>
          </p:cNvSpPr>
          <p:nvPr>
            <p:ph type="title"/>
          </p:nvPr>
        </p:nvSpPr>
        <p:spPr/>
        <p:txBody>
          <a:bodyPr/>
          <a:lstStyle/>
          <a:p>
            <a:r>
              <a:rPr lang="en-US" dirty="0"/>
              <a:t>Ways to get Involved</a:t>
            </a:r>
          </a:p>
        </p:txBody>
      </p:sp>
      <p:sp>
        <p:nvSpPr>
          <p:cNvPr id="6" name="Freeform: Shape 14">
            <a:extLst>
              <a:ext uri="{FF2B5EF4-FFF2-40B4-BE49-F238E27FC236}">
                <a16:creationId xmlns:a16="http://schemas.microsoft.com/office/drawing/2014/main" id="{868E2822-F0BF-D949-B8E2-C5C9D5994043}"/>
              </a:ext>
              <a:ext uri="{C183D7F6-B498-43B3-948B-1728B52AA6E4}">
                <adec:decorative xmlns:adec="http://schemas.microsoft.com/office/drawing/2017/decorative" val="1"/>
              </a:ext>
            </a:extLst>
          </p:cNvPr>
          <p:cNvSpPr/>
          <p:nvPr/>
        </p:nvSpPr>
        <p:spPr>
          <a:xfrm flipH="1">
            <a:off x="-28576" y="0"/>
            <a:ext cx="3987118" cy="6867328"/>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Graphic 4" descr="Illustration of a purple book character">
            <a:extLst>
              <a:ext uri="{FF2B5EF4-FFF2-40B4-BE49-F238E27FC236}">
                <a16:creationId xmlns:a16="http://schemas.microsoft.com/office/drawing/2014/main" id="{66D65075-912A-0B45-A895-6C8FA62F34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88912" y="2074690"/>
            <a:ext cx="2240025" cy="2708619"/>
          </a:xfrm>
          <a:prstGeom prst="rect">
            <a:avLst/>
          </a:prstGeom>
        </p:spPr>
      </p:pic>
      <p:sp>
        <p:nvSpPr>
          <p:cNvPr id="3" name="Text Placeholder 2">
            <a:extLst>
              <a:ext uri="{FF2B5EF4-FFF2-40B4-BE49-F238E27FC236}">
                <a16:creationId xmlns:a16="http://schemas.microsoft.com/office/drawing/2014/main" id="{D7550585-CA92-EB41-9898-BB8983638AD6}"/>
              </a:ext>
            </a:extLst>
          </p:cNvPr>
          <p:cNvSpPr>
            <a:spLocks noGrp="1"/>
          </p:cNvSpPr>
          <p:nvPr>
            <p:ph type="body" sz="quarter" idx="11"/>
          </p:nvPr>
        </p:nvSpPr>
        <p:spPr>
          <a:xfrm>
            <a:off x="4389118" y="1677675"/>
            <a:ext cx="6858000" cy="4638904"/>
          </a:xfrm>
        </p:spPr>
        <p:txBody>
          <a:bodyPr>
            <a:normAutofit/>
          </a:bodyPr>
          <a:lstStyle/>
          <a:p>
            <a:pPr marL="342900" indent="-342900">
              <a:lnSpc>
                <a:spcPts val="2800"/>
              </a:lnSpc>
              <a:buFont typeface="Arial" panose="020B0604020202020204" pitchFamily="34" charset="0"/>
              <a:buChar char="•"/>
            </a:pPr>
            <a:r>
              <a:rPr lang="en-US" dirty="0"/>
              <a:t>Help by serving as Room Mom/Dad/Grandparent</a:t>
            </a:r>
          </a:p>
          <a:p>
            <a:pPr marL="342900" indent="-342900">
              <a:lnSpc>
                <a:spcPts val="2800"/>
              </a:lnSpc>
              <a:buFont typeface="Arial" panose="020B0604020202020204" pitchFamily="34" charset="0"/>
              <a:buChar char="•"/>
            </a:pPr>
            <a:r>
              <a:rPr lang="en-US" dirty="0"/>
              <a:t>Help students find, read books and take AR tests in the library</a:t>
            </a:r>
          </a:p>
          <a:p>
            <a:pPr marL="342900" indent="-342900">
              <a:lnSpc>
                <a:spcPts val="2800"/>
              </a:lnSpc>
              <a:buFont typeface="Arial" panose="020B0604020202020204" pitchFamily="34" charset="0"/>
              <a:buChar char="•"/>
            </a:pPr>
            <a:r>
              <a:rPr lang="en-US" dirty="0"/>
              <a:t>Help students with math facts</a:t>
            </a:r>
          </a:p>
          <a:p>
            <a:pPr marL="342900" indent="-342900">
              <a:lnSpc>
                <a:spcPts val="2800"/>
              </a:lnSpc>
              <a:buFont typeface="Arial" panose="020B0604020202020204" pitchFamily="34" charset="0"/>
              <a:buChar char="•"/>
            </a:pPr>
            <a:r>
              <a:rPr lang="en-US" dirty="0"/>
              <a:t>Help students with sight words</a:t>
            </a:r>
          </a:p>
          <a:p>
            <a:pPr marL="342900" indent="-342900">
              <a:lnSpc>
                <a:spcPts val="2800"/>
              </a:lnSpc>
              <a:buFont typeface="Arial" panose="020B0604020202020204" pitchFamily="34" charset="0"/>
              <a:buChar char="•"/>
            </a:pPr>
            <a:r>
              <a:rPr lang="en-US" dirty="0"/>
              <a:t>Help beautify the campus</a:t>
            </a:r>
          </a:p>
          <a:p>
            <a:pPr marL="342900" indent="-342900">
              <a:lnSpc>
                <a:spcPts val="2800"/>
              </a:lnSpc>
              <a:buFont typeface="Arial" panose="020B0604020202020204" pitchFamily="34" charset="0"/>
              <a:buChar char="•"/>
            </a:pPr>
            <a:r>
              <a:rPr lang="en-US" dirty="0"/>
              <a:t>Help out during school events like programs, carnival, and field trips</a:t>
            </a:r>
          </a:p>
          <a:p>
            <a:pPr marL="342900" indent="-342900">
              <a:lnSpc>
                <a:spcPts val="2800"/>
              </a:lnSpc>
              <a:buFont typeface="Arial" panose="020B0604020202020204" pitchFamily="34" charset="0"/>
              <a:buChar char="•"/>
            </a:pPr>
            <a:r>
              <a:rPr lang="en-US" dirty="0"/>
              <a:t>Help teachers prep materials: classroom, PE, Art, and Music</a:t>
            </a:r>
          </a:p>
          <a:p>
            <a:pPr marL="342900" indent="-342900">
              <a:lnSpc>
                <a:spcPts val="2800"/>
              </a:lnSpc>
              <a:buFont typeface="Arial" panose="020B0604020202020204" pitchFamily="34" charset="0"/>
              <a:buChar char="•"/>
            </a:pPr>
            <a:r>
              <a:rPr lang="en-US" dirty="0"/>
              <a:t>Help out with picture day and other daytime events</a:t>
            </a:r>
          </a:p>
          <a:p>
            <a:pPr marL="342900" indent="-342900">
              <a:lnSpc>
                <a:spcPts val="2800"/>
              </a:lnSpc>
              <a:buFont typeface="Arial" panose="020B0604020202020204" pitchFamily="34" charset="0"/>
              <a:buChar char="•"/>
            </a:pPr>
            <a:endParaRPr lang="en-US" dirty="0"/>
          </a:p>
          <a:p>
            <a:endParaRPr lang="en-US" dirty="0"/>
          </a:p>
          <a:p>
            <a:endParaRPr lang="en-US" dirty="0"/>
          </a:p>
        </p:txBody>
      </p:sp>
    </p:spTree>
    <p:extLst>
      <p:ext uri="{BB962C8B-B14F-4D97-AF65-F5344CB8AC3E}">
        <p14:creationId xmlns:p14="http://schemas.microsoft.com/office/powerpoint/2010/main" val="2174736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4B320A-560D-4493-AA6A-79A2C8DC387F}"/>
              </a:ext>
            </a:extLst>
          </p:cNvPr>
          <p:cNvSpPr>
            <a:spLocks noGrp="1"/>
          </p:cNvSpPr>
          <p:nvPr>
            <p:ph type="title"/>
          </p:nvPr>
        </p:nvSpPr>
        <p:spPr/>
        <p:txBody>
          <a:bodyPr/>
          <a:lstStyle/>
          <a:p>
            <a:pPr algn="ctr"/>
            <a:r>
              <a:rPr lang="en-US" dirty="0"/>
              <a:t>What to Do While on Campus</a:t>
            </a:r>
          </a:p>
        </p:txBody>
      </p:sp>
      <p:sp>
        <p:nvSpPr>
          <p:cNvPr id="3" name="Text Placeholder 2">
            <a:extLst>
              <a:ext uri="{FF2B5EF4-FFF2-40B4-BE49-F238E27FC236}">
                <a16:creationId xmlns:a16="http://schemas.microsoft.com/office/drawing/2014/main" id="{E9A2FFE3-A7C7-9249-96D4-8D9AC15E0150}"/>
              </a:ext>
            </a:extLst>
          </p:cNvPr>
          <p:cNvSpPr>
            <a:spLocks noGrp="1"/>
          </p:cNvSpPr>
          <p:nvPr>
            <p:ph type="body" sz="quarter" idx="11"/>
          </p:nvPr>
        </p:nvSpPr>
        <p:spPr>
          <a:xfrm>
            <a:off x="2331720" y="2724912"/>
            <a:ext cx="7772401" cy="3892456"/>
          </a:xfrm>
        </p:spPr>
        <p:txBody>
          <a:bodyPr>
            <a:normAutofit/>
          </a:bodyPr>
          <a:lstStyle/>
          <a:p>
            <a:pPr marL="285750" indent="-285750">
              <a:lnSpc>
                <a:spcPts val="2800"/>
              </a:lnSpc>
              <a:buFont typeface="Arial" panose="020B0604020202020204" pitchFamily="34" charset="0"/>
              <a:buChar char="•"/>
            </a:pPr>
            <a:r>
              <a:rPr lang="en-US" sz="2000" b="1" dirty="0"/>
              <a:t>Check in at the front office- make sure to bring your license.</a:t>
            </a:r>
          </a:p>
          <a:p>
            <a:pPr marL="285750" indent="-285750">
              <a:lnSpc>
                <a:spcPts val="2800"/>
              </a:lnSpc>
              <a:buFont typeface="Arial" panose="020B0604020202020204" pitchFamily="34" charset="0"/>
              <a:buChar char="•"/>
            </a:pPr>
            <a:r>
              <a:rPr lang="en-US" sz="2000" b="1" dirty="0"/>
              <a:t>You will sign in and get a volunteer sticker to wear while on campus.</a:t>
            </a:r>
          </a:p>
          <a:p>
            <a:pPr marL="285750" indent="-285750">
              <a:lnSpc>
                <a:spcPts val="2800"/>
              </a:lnSpc>
              <a:buFont typeface="Arial" panose="020B0604020202020204" pitchFamily="34" charset="0"/>
              <a:buChar char="•"/>
            </a:pPr>
            <a:r>
              <a:rPr lang="en-US" sz="2000" b="1" dirty="0"/>
              <a:t>You will be given a visitor badge so you can enter the various buildings. </a:t>
            </a:r>
          </a:p>
          <a:p>
            <a:pPr marL="285750" indent="-285750">
              <a:lnSpc>
                <a:spcPts val="2800"/>
              </a:lnSpc>
              <a:buFont typeface="Arial" panose="020B0604020202020204" pitchFamily="34" charset="0"/>
              <a:buChar char="•"/>
            </a:pPr>
            <a:r>
              <a:rPr lang="en-US" sz="2000" b="1" dirty="0"/>
              <a:t>Make sure you coordinate with teacher/employee so they are prepared for your visit and your time is protected-we understand you can choose to do many things with your valuable time- we want to make the best of it! </a:t>
            </a:r>
          </a:p>
          <a:p>
            <a:pPr marL="285750" indent="-285750">
              <a:lnSpc>
                <a:spcPts val="2800"/>
              </a:lnSpc>
              <a:buFont typeface="Arial" panose="020B0604020202020204" pitchFamily="34" charset="0"/>
              <a:buChar char="•"/>
            </a:pPr>
            <a:endParaRPr lang="en-US" sz="2000" b="1" dirty="0"/>
          </a:p>
          <a:p>
            <a:pPr marL="285750" indent="-285750">
              <a:lnSpc>
                <a:spcPts val="2800"/>
              </a:lnSpc>
              <a:buFont typeface="Arial" panose="020B0604020202020204" pitchFamily="34" charset="0"/>
              <a:buChar char="•"/>
            </a:pPr>
            <a:endParaRPr lang="en-US" sz="2000" b="1" dirty="0"/>
          </a:p>
          <a:p>
            <a:pPr marL="285750" indent="-285750">
              <a:lnSpc>
                <a:spcPts val="2800"/>
              </a:lnSpc>
              <a:buFont typeface="Arial" panose="020B0604020202020204" pitchFamily="34" charset="0"/>
              <a:buChar char="•"/>
            </a:pPr>
            <a:endParaRPr lang="en-US" sz="2000" b="1" dirty="0">
              <a:solidFill>
                <a:schemeClr val="tx1">
                  <a:lumMod val="75000"/>
                  <a:lumOff val="25000"/>
                </a:schemeClr>
              </a:solidFill>
            </a:endParaRPr>
          </a:p>
          <a:p>
            <a:endParaRPr lang="en-US" dirty="0"/>
          </a:p>
          <a:p>
            <a:endParaRPr lang="en-US" dirty="0"/>
          </a:p>
        </p:txBody>
      </p:sp>
    </p:spTree>
    <p:extLst>
      <p:ext uri="{BB962C8B-B14F-4D97-AF65-F5344CB8AC3E}">
        <p14:creationId xmlns:p14="http://schemas.microsoft.com/office/powerpoint/2010/main" val="524939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4A52C-1616-4DE9-8F38-FB14C873292F}"/>
              </a:ext>
            </a:extLst>
          </p:cNvPr>
          <p:cNvSpPr>
            <a:spLocks noGrp="1"/>
          </p:cNvSpPr>
          <p:nvPr>
            <p:ph type="title"/>
          </p:nvPr>
        </p:nvSpPr>
        <p:spPr/>
        <p:txBody>
          <a:bodyPr/>
          <a:lstStyle/>
          <a:p>
            <a:r>
              <a:rPr lang="en-US" dirty="0"/>
              <a:t>A Few Reminders:</a:t>
            </a:r>
          </a:p>
        </p:txBody>
      </p:sp>
      <p:sp>
        <p:nvSpPr>
          <p:cNvPr id="5" name="Text Placeholder 4">
            <a:extLst>
              <a:ext uri="{FF2B5EF4-FFF2-40B4-BE49-F238E27FC236}">
                <a16:creationId xmlns:a16="http://schemas.microsoft.com/office/drawing/2014/main" id="{FC163D03-0474-4A43-A81C-E7FC3027F22D}"/>
              </a:ext>
            </a:extLst>
          </p:cNvPr>
          <p:cNvSpPr>
            <a:spLocks noGrp="1"/>
          </p:cNvSpPr>
          <p:nvPr>
            <p:ph type="body" sz="quarter" idx="11"/>
          </p:nvPr>
        </p:nvSpPr>
        <p:spPr>
          <a:xfrm>
            <a:off x="914400" y="1600201"/>
            <a:ext cx="6400800" cy="4559967"/>
          </a:xfrm>
        </p:spPr>
        <p:txBody>
          <a:bodyPr>
            <a:normAutofit/>
          </a:bodyPr>
          <a:lstStyle/>
          <a:p>
            <a:pPr marL="285750" indent="-285750" algn="l">
              <a:lnSpc>
                <a:spcPts val="2800"/>
              </a:lnSpc>
              <a:buFont typeface="Arial" panose="020B0604020202020204" pitchFamily="34" charset="0"/>
              <a:buChar char="•"/>
            </a:pPr>
            <a:r>
              <a:rPr lang="en-US" sz="2400" dirty="0"/>
              <a:t>Pre-School age children are not allowed on campus- we apologize for the inconvenience.</a:t>
            </a:r>
          </a:p>
          <a:p>
            <a:pPr marL="285750" indent="-285750" algn="l">
              <a:lnSpc>
                <a:spcPts val="2800"/>
              </a:lnSpc>
              <a:buFont typeface="Arial" panose="020B0604020202020204" pitchFamily="34" charset="0"/>
              <a:buChar char="•"/>
            </a:pPr>
            <a:r>
              <a:rPr lang="en-US" sz="2400" dirty="0"/>
              <a:t>Volunteers are placed in classrooms where teachers have specifically requested assistance. </a:t>
            </a:r>
          </a:p>
          <a:p>
            <a:pPr marL="285750" indent="-285750" algn="l">
              <a:lnSpc>
                <a:spcPts val="2800"/>
              </a:lnSpc>
              <a:buFont typeface="Arial" panose="020B0604020202020204" pitchFamily="34" charset="0"/>
              <a:buChar char="•"/>
            </a:pPr>
            <a:r>
              <a:rPr lang="en-US" sz="2400" dirty="0"/>
              <a:t>You may work in your child’s room as long as the teacher has requested help and  it doesn’t interfere with the learning environment for your child or others. </a:t>
            </a:r>
          </a:p>
        </p:txBody>
      </p:sp>
      <p:sp>
        <p:nvSpPr>
          <p:cNvPr id="7" name="Oval 6">
            <a:extLst>
              <a:ext uri="{FF2B5EF4-FFF2-40B4-BE49-F238E27FC236}">
                <a16:creationId xmlns:a16="http://schemas.microsoft.com/office/drawing/2014/main" id="{B4E64823-B1F6-4468-BC94-C8D367BF35A2}"/>
              </a:ext>
              <a:ext uri="{C183D7F6-B498-43B3-948B-1728B52AA6E4}">
                <adec:decorative xmlns:adec="http://schemas.microsoft.com/office/drawing/2017/decorative" val="1"/>
              </a:ext>
            </a:extLst>
          </p:cNvPr>
          <p:cNvSpPr/>
          <p:nvPr/>
        </p:nvSpPr>
        <p:spPr>
          <a:xfrm>
            <a:off x="7837692" y="1714500"/>
            <a:ext cx="3429000" cy="3429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descr="Illustration of a globe character ">
            <a:extLst>
              <a:ext uri="{FF2B5EF4-FFF2-40B4-BE49-F238E27FC236}">
                <a16:creationId xmlns:a16="http://schemas.microsoft.com/office/drawing/2014/main" id="{ABDECD10-E1E7-4208-B869-09373BB9DB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29672" y="2491609"/>
            <a:ext cx="2645040" cy="2089582"/>
          </a:xfrm>
          <a:prstGeom prst="rect">
            <a:avLst/>
          </a:prstGeom>
        </p:spPr>
      </p:pic>
    </p:spTree>
    <p:extLst>
      <p:ext uri="{BB962C8B-B14F-4D97-AF65-F5344CB8AC3E}">
        <p14:creationId xmlns:p14="http://schemas.microsoft.com/office/powerpoint/2010/main" val="2602246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B7C4AF-BB0C-400D-A8AA-F137B0266E2D}"/>
              </a:ext>
            </a:extLst>
          </p:cNvPr>
          <p:cNvSpPr>
            <a:spLocks noGrp="1"/>
          </p:cNvSpPr>
          <p:nvPr>
            <p:ph type="title"/>
          </p:nvPr>
        </p:nvSpPr>
        <p:spPr/>
        <p:txBody>
          <a:bodyPr/>
          <a:lstStyle/>
          <a:p>
            <a:r>
              <a:rPr lang="en-US" dirty="0"/>
              <a:t>Golden Rules</a:t>
            </a:r>
          </a:p>
        </p:txBody>
      </p:sp>
      <p:sp>
        <p:nvSpPr>
          <p:cNvPr id="7" name="Oval 6">
            <a:extLst>
              <a:ext uri="{FF2B5EF4-FFF2-40B4-BE49-F238E27FC236}">
                <a16:creationId xmlns:a16="http://schemas.microsoft.com/office/drawing/2014/main" id="{AA4F2D27-80D1-43A4-B893-7086233F71D1}"/>
              </a:ext>
              <a:ext uri="{C183D7F6-B498-43B3-948B-1728B52AA6E4}">
                <adec:decorative xmlns:adec="http://schemas.microsoft.com/office/drawing/2017/decorative" val="1"/>
              </a:ext>
            </a:extLst>
          </p:cNvPr>
          <p:cNvSpPr/>
          <p:nvPr/>
        </p:nvSpPr>
        <p:spPr>
          <a:xfrm>
            <a:off x="646716" y="1714500"/>
            <a:ext cx="3429000" cy="342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descr="Illustration of a ruler character ">
            <a:extLst>
              <a:ext uri="{FF2B5EF4-FFF2-40B4-BE49-F238E27FC236}">
                <a16:creationId xmlns:a16="http://schemas.microsoft.com/office/drawing/2014/main" id="{4B6C31E8-1BAB-42D1-B428-60F38E95BF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0423556" flipH="1">
            <a:off x="900791" y="3052708"/>
            <a:ext cx="3041146" cy="964260"/>
          </a:xfrm>
          <a:prstGeom prst="rect">
            <a:avLst/>
          </a:prstGeom>
        </p:spPr>
      </p:pic>
      <p:sp>
        <p:nvSpPr>
          <p:cNvPr id="5" name="Text Placeholder 4">
            <a:extLst>
              <a:ext uri="{FF2B5EF4-FFF2-40B4-BE49-F238E27FC236}">
                <a16:creationId xmlns:a16="http://schemas.microsoft.com/office/drawing/2014/main" id="{3562FEA6-8248-4738-93E1-2DBD6D4DB684}"/>
              </a:ext>
            </a:extLst>
          </p:cNvPr>
          <p:cNvSpPr>
            <a:spLocks noGrp="1"/>
          </p:cNvSpPr>
          <p:nvPr>
            <p:ph type="body" sz="quarter" idx="11"/>
          </p:nvPr>
        </p:nvSpPr>
        <p:spPr>
          <a:xfrm>
            <a:off x="4389120" y="1947209"/>
            <a:ext cx="6858000" cy="4233672"/>
          </a:xfrm>
        </p:spPr>
        <p:txBody>
          <a:bodyPr>
            <a:normAutofit/>
          </a:bodyPr>
          <a:lstStyle/>
          <a:p>
            <a:pPr marL="285750" indent="-285750" algn="l">
              <a:lnSpc>
                <a:spcPts val="2800"/>
              </a:lnSpc>
              <a:buFont typeface="Arial" panose="020B0604020202020204" pitchFamily="34" charset="0"/>
              <a:buChar char="•"/>
            </a:pPr>
            <a:r>
              <a:rPr lang="en-US" sz="2400" dirty="0"/>
              <a:t>You will have access to privileged  information while in the classroom such as personal records, grades, behavior issues, etc. It is our responsibility to keep students’ information private. Confidentiality is key! </a:t>
            </a:r>
          </a:p>
          <a:p>
            <a:pPr marL="285750" indent="-285750" algn="l">
              <a:lnSpc>
                <a:spcPts val="2800"/>
              </a:lnSpc>
              <a:buFont typeface="Arial" panose="020B0604020202020204" pitchFamily="34" charset="0"/>
              <a:buChar char="•"/>
            </a:pPr>
            <a:r>
              <a:rPr lang="en-US" sz="2400" dirty="0"/>
              <a:t>Absolutely NO posting pictures of students or stories about individuals on social media. </a:t>
            </a:r>
          </a:p>
          <a:p>
            <a:pPr marL="285750" indent="-285750" algn="l">
              <a:lnSpc>
                <a:spcPts val="2800"/>
              </a:lnSpc>
              <a:buFont typeface="Arial" panose="020B0604020202020204" pitchFamily="34" charset="0"/>
              <a:buChar char="•"/>
            </a:pPr>
            <a:r>
              <a:rPr lang="en-US" sz="2400" dirty="0"/>
              <a:t> Just remember the GOLDEN RULE when it comes to dealing with others!</a:t>
            </a:r>
          </a:p>
          <a:p>
            <a:pPr algn="l">
              <a:lnSpc>
                <a:spcPts val="2800"/>
              </a:lnSpc>
            </a:pPr>
            <a:endParaRPr lang="en-US" dirty="0"/>
          </a:p>
        </p:txBody>
      </p:sp>
    </p:spTree>
    <p:extLst>
      <p:ext uri="{BB962C8B-B14F-4D97-AF65-F5344CB8AC3E}">
        <p14:creationId xmlns:p14="http://schemas.microsoft.com/office/powerpoint/2010/main" val="2458698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917F77-243B-4BBF-93F5-981B781895FB}"/>
              </a:ext>
            </a:extLst>
          </p:cNvPr>
          <p:cNvSpPr>
            <a:spLocks noGrp="1"/>
          </p:cNvSpPr>
          <p:nvPr>
            <p:ph type="title"/>
          </p:nvPr>
        </p:nvSpPr>
        <p:spPr/>
        <p:txBody>
          <a:bodyPr/>
          <a:lstStyle/>
          <a:p>
            <a:r>
              <a:rPr lang="en-US" dirty="0"/>
              <a:t>School Policies</a:t>
            </a:r>
          </a:p>
        </p:txBody>
      </p:sp>
      <p:sp>
        <p:nvSpPr>
          <p:cNvPr id="6" name="Freeform: Shape 14">
            <a:extLst>
              <a:ext uri="{FF2B5EF4-FFF2-40B4-BE49-F238E27FC236}">
                <a16:creationId xmlns:a16="http://schemas.microsoft.com/office/drawing/2014/main" id="{868E2822-F0BF-D949-B8E2-C5C9D5994043}"/>
              </a:ext>
              <a:ext uri="{C183D7F6-B498-43B3-948B-1728B52AA6E4}">
                <adec:decorative xmlns:adec="http://schemas.microsoft.com/office/drawing/2017/decorative" val="1"/>
              </a:ext>
            </a:extLst>
          </p:cNvPr>
          <p:cNvSpPr>
            <a:spLocks noChangeAspect="1"/>
          </p:cNvSpPr>
          <p:nvPr/>
        </p:nvSpPr>
        <p:spPr>
          <a:xfrm flipH="1">
            <a:off x="-81024" y="0"/>
            <a:ext cx="4023360" cy="6929752"/>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Illustration of a pencil character ">
            <a:extLst>
              <a:ext uri="{FF2B5EF4-FFF2-40B4-BE49-F238E27FC236}">
                <a16:creationId xmlns:a16="http://schemas.microsoft.com/office/drawing/2014/main" id="{222ABB80-F4BD-D04A-9014-C1E1AC2799E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492209">
            <a:off x="715004" y="1795108"/>
            <a:ext cx="1915595" cy="3267784"/>
          </a:xfrm>
          <a:prstGeom prst="rect">
            <a:avLst/>
          </a:prstGeom>
        </p:spPr>
      </p:pic>
      <p:sp>
        <p:nvSpPr>
          <p:cNvPr id="3" name="Text Placeholder 2">
            <a:extLst>
              <a:ext uri="{FF2B5EF4-FFF2-40B4-BE49-F238E27FC236}">
                <a16:creationId xmlns:a16="http://schemas.microsoft.com/office/drawing/2014/main" id="{D7550585-CA92-EB41-9898-BB8983638AD6}"/>
              </a:ext>
            </a:extLst>
          </p:cNvPr>
          <p:cNvSpPr>
            <a:spLocks noGrp="1"/>
          </p:cNvSpPr>
          <p:nvPr>
            <p:ph type="body" sz="quarter" idx="11"/>
          </p:nvPr>
        </p:nvSpPr>
        <p:spPr>
          <a:xfrm>
            <a:off x="4389120" y="1970358"/>
            <a:ext cx="6858000" cy="4233672"/>
          </a:xfrm>
        </p:spPr>
        <p:txBody>
          <a:bodyPr/>
          <a:lstStyle/>
          <a:p>
            <a:pPr marL="342900" indent="-342900">
              <a:lnSpc>
                <a:spcPts val="2800"/>
              </a:lnSpc>
              <a:buFont typeface="Arial" panose="020B0604020202020204" pitchFamily="34" charset="0"/>
              <a:buChar char="•"/>
            </a:pPr>
            <a:r>
              <a:rPr lang="en-US" sz="2000" dirty="0"/>
              <a:t>If you see something you are not comfortable with- let the administrative team know.</a:t>
            </a:r>
          </a:p>
          <a:p>
            <a:pPr marL="342900" indent="-342900">
              <a:lnSpc>
                <a:spcPts val="2800"/>
              </a:lnSpc>
              <a:buFont typeface="Arial" panose="020B0604020202020204" pitchFamily="34" charset="0"/>
              <a:buChar char="•"/>
            </a:pPr>
            <a:r>
              <a:rPr lang="en-US" sz="2000" dirty="0"/>
              <a:t>You are not a disciplinarian- let the classroom teacher or administrative team assist. </a:t>
            </a:r>
          </a:p>
          <a:p>
            <a:pPr marL="342900" indent="-342900">
              <a:lnSpc>
                <a:spcPts val="2800"/>
              </a:lnSpc>
              <a:buFont typeface="Arial" panose="020B0604020202020204" pitchFamily="34" charset="0"/>
              <a:buChar char="•"/>
            </a:pPr>
            <a:r>
              <a:rPr lang="en-US" sz="2000" dirty="0"/>
              <a:t>Safety concerns need to be reported to administrative team immediately. </a:t>
            </a:r>
            <a:endParaRPr lang="en-US" sz="2000" dirty="0">
              <a:solidFill>
                <a:schemeClr val="bg1"/>
              </a:solidFill>
            </a:endParaRPr>
          </a:p>
          <a:p>
            <a:endParaRPr lang="en-US" dirty="0"/>
          </a:p>
        </p:txBody>
      </p:sp>
    </p:spTree>
    <p:extLst>
      <p:ext uri="{BB962C8B-B14F-4D97-AF65-F5344CB8AC3E}">
        <p14:creationId xmlns:p14="http://schemas.microsoft.com/office/powerpoint/2010/main" val="112335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89C1B-E610-4A9C-9D28-118BB1DC57A9}"/>
              </a:ext>
            </a:extLst>
          </p:cNvPr>
          <p:cNvSpPr>
            <a:spLocks noGrp="1"/>
          </p:cNvSpPr>
          <p:nvPr>
            <p:ph type="title"/>
          </p:nvPr>
        </p:nvSpPr>
        <p:spPr/>
        <p:txBody>
          <a:bodyPr/>
          <a:lstStyle/>
          <a:p>
            <a:r>
              <a:rPr lang="en-US" dirty="0"/>
              <a:t>Get Involved</a:t>
            </a:r>
          </a:p>
          <a:p>
            <a:endParaRPr lang="en-US" dirty="0"/>
          </a:p>
        </p:txBody>
      </p:sp>
      <p:sp>
        <p:nvSpPr>
          <p:cNvPr id="3" name="Text Placeholder 2">
            <a:extLst>
              <a:ext uri="{FF2B5EF4-FFF2-40B4-BE49-F238E27FC236}">
                <a16:creationId xmlns:a16="http://schemas.microsoft.com/office/drawing/2014/main" id="{1795168B-77B1-A847-B1E3-2433BEBFD31A}"/>
              </a:ext>
            </a:extLst>
          </p:cNvPr>
          <p:cNvSpPr>
            <a:spLocks noGrp="1"/>
          </p:cNvSpPr>
          <p:nvPr>
            <p:ph type="body" sz="quarter" idx="11"/>
          </p:nvPr>
        </p:nvSpPr>
        <p:spPr>
          <a:xfrm>
            <a:off x="2331720" y="2707105"/>
            <a:ext cx="7772400" cy="3700632"/>
          </a:xfrm>
        </p:spPr>
        <p:txBody>
          <a:bodyPr/>
          <a:lstStyle/>
          <a:p>
            <a:pPr marL="285750" indent="-285750" algn="l">
              <a:lnSpc>
                <a:spcPts val="2800"/>
              </a:lnSpc>
              <a:buFont typeface="Arial" panose="020B0604020202020204" pitchFamily="34" charset="0"/>
              <a:buChar char="•"/>
            </a:pPr>
            <a:r>
              <a:rPr lang="en-US" sz="2800" dirty="0"/>
              <a:t>Please consider joining the PTA this year.</a:t>
            </a:r>
          </a:p>
          <a:p>
            <a:pPr marL="285750" indent="-285750" algn="l">
              <a:lnSpc>
                <a:spcPts val="2800"/>
              </a:lnSpc>
              <a:buFont typeface="Arial" panose="020B0604020202020204" pitchFamily="34" charset="0"/>
              <a:buChar char="•"/>
            </a:pPr>
            <a:r>
              <a:rPr lang="en-US" sz="2800" dirty="0"/>
              <a:t>Thank you for your attendance and attention.</a:t>
            </a:r>
          </a:p>
          <a:p>
            <a:pPr marL="285750" indent="-285750" algn="l">
              <a:lnSpc>
                <a:spcPts val="2800"/>
              </a:lnSpc>
              <a:buFont typeface="Arial" panose="020B0604020202020204" pitchFamily="34" charset="0"/>
              <a:buChar char="•"/>
            </a:pPr>
            <a:r>
              <a:rPr lang="en-US" sz="2800" dirty="0"/>
              <a:t>We look forward to a great year! </a:t>
            </a:r>
          </a:p>
          <a:p>
            <a:endParaRPr lang="en-US" sz="2400" dirty="0"/>
          </a:p>
          <a:p>
            <a:endParaRPr lang="en-US" dirty="0"/>
          </a:p>
        </p:txBody>
      </p:sp>
    </p:spTree>
    <p:extLst>
      <p:ext uri="{BB962C8B-B14F-4D97-AF65-F5344CB8AC3E}">
        <p14:creationId xmlns:p14="http://schemas.microsoft.com/office/powerpoint/2010/main" val="1120563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16C4-8E88-4788-939C-687DC13FBBAF}"/>
              </a:ext>
            </a:extLst>
          </p:cNvPr>
          <p:cNvSpPr>
            <a:spLocks noGrp="1"/>
          </p:cNvSpPr>
          <p:nvPr>
            <p:ph type="title"/>
          </p:nvPr>
        </p:nvSpPr>
        <p:spPr>
          <a:xfrm>
            <a:off x="4389119" y="946653"/>
            <a:ext cx="6857999" cy="2386094"/>
          </a:xfrm>
        </p:spPr>
        <p:txBody>
          <a:bodyPr>
            <a:normAutofit/>
          </a:bodyPr>
          <a:lstStyle/>
          <a:p>
            <a:r>
              <a:rPr lang="en-US" sz="7200" dirty="0"/>
              <a:t>Questions?</a:t>
            </a:r>
          </a:p>
        </p:txBody>
      </p:sp>
      <p:sp>
        <p:nvSpPr>
          <p:cNvPr id="6" name="Oval 5">
            <a:extLst>
              <a:ext uri="{FF2B5EF4-FFF2-40B4-BE49-F238E27FC236}">
                <a16:creationId xmlns:a16="http://schemas.microsoft.com/office/drawing/2014/main" id="{1B916BCB-384D-4A08-BEE7-8E8B4C216B7D}"/>
              </a:ext>
              <a:ext uri="{C183D7F6-B498-43B3-948B-1728B52AA6E4}">
                <adec:decorative xmlns:adec="http://schemas.microsoft.com/office/drawing/2017/decorative" val="1"/>
              </a:ext>
            </a:extLst>
          </p:cNvPr>
          <p:cNvSpPr/>
          <p:nvPr/>
        </p:nvSpPr>
        <p:spPr>
          <a:xfrm>
            <a:off x="652070" y="1714500"/>
            <a:ext cx="3429000" cy="3429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descr="Illustration of a green pencil sharpener character ">
            <a:extLst>
              <a:ext uri="{FF2B5EF4-FFF2-40B4-BE49-F238E27FC236}">
                <a16:creationId xmlns:a16="http://schemas.microsoft.com/office/drawing/2014/main" id="{A5A4FC33-D142-4E28-8346-35D781135E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580273" y="2306952"/>
            <a:ext cx="1572593" cy="2244095"/>
          </a:xfrm>
          <a:prstGeom prst="rect">
            <a:avLst/>
          </a:prstGeom>
        </p:spPr>
      </p:pic>
      <p:sp>
        <p:nvSpPr>
          <p:cNvPr id="4" name="Text Placeholder 3">
            <a:extLst>
              <a:ext uri="{FF2B5EF4-FFF2-40B4-BE49-F238E27FC236}">
                <a16:creationId xmlns:a16="http://schemas.microsoft.com/office/drawing/2014/main" id="{C6CC9A77-60CE-4D42-8E97-990157A99D3E}"/>
              </a:ext>
            </a:extLst>
          </p:cNvPr>
          <p:cNvSpPr>
            <a:spLocks noGrp="1"/>
          </p:cNvSpPr>
          <p:nvPr>
            <p:ph type="body" sz="quarter" idx="11"/>
          </p:nvPr>
        </p:nvSpPr>
        <p:spPr>
          <a:xfrm>
            <a:off x="4389120" y="1958784"/>
            <a:ext cx="6858000" cy="4233672"/>
          </a:xfrm>
        </p:spPr>
        <p:txBody>
          <a:bodyPr/>
          <a:lstStyle/>
          <a:p>
            <a:endParaRPr lang="en-US" dirty="0"/>
          </a:p>
        </p:txBody>
      </p:sp>
    </p:spTree>
    <p:extLst>
      <p:ext uri="{BB962C8B-B14F-4D97-AF65-F5344CB8AC3E}">
        <p14:creationId xmlns:p14="http://schemas.microsoft.com/office/powerpoint/2010/main" val="2600515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89C1B-E610-4A9C-9D28-118BB1DC57A9}"/>
              </a:ext>
            </a:extLst>
          </p:cNvPr>
          <p:cNvSpPr>
            <a:spLocks noGrp="1"/>
          </p:cNvSpPr>
          <p:nvPr>
            <p:ph type="title"/>
          </p:nvPr>
        </p:nvSpPr>
        <p:spPr/>
        <p:txBody>
          <a:bodyPr>
            <a:normAutofit fontScale="90000"/>
          </a:bodyPr>
          <a:lstStyle/>
          <a:p>
            <a:r>
              <a:rPr lang="en-US" dirty="0"/>
              <a:t>Volunteer Training Sign-In Sheet</a:t>
            </a:r>
          </a:p>
          <a:p>
            <a:r>
              <a:rPr lang="en-US" sz="3600" dirty="0"/>
              <a:t>September 2023</a:t>
            </a:r>
          </a:p>
        </p:txBody>
      </p:sp>
      <p:sp>
        <p:nvSpPr>
          <p:cNvPr id="3" name="Text Placeholder 2">
            <a:extLst>
              <a:ext uri="{FF2B5EF4-FFF2-40B4-BE49-F238E27FC236}">
                <a16:creationId xmlns:a16="http://schemas.microsoft.com/office/drawing/2014/main" id="{1795168B-77B1-A847-B1E3-2433BEBFD31A}"/>
              </a:ext>
            </a:extLst>
          </p:cNvPr>
          <p:cNvSpPr>
            <a:spLocks noGrp="1"/>
          </p:cNvSpPr>
          <p:nvPr>
            <p:ph type="body" sz="quarter" idx="11"/>
          </p:nvPr>
        </p:nvSpPr>
        <p:spPr>
          <a:xfrm>
            <a:off x="2331719" y="2382253"/>
            <a:ext cx="7884159" cy="4025484"/>
          </a:xfrm>
        </p:spPr>
        <p:txBody>
          <a:bodyPr/>
          <a:lstStyle/>
          <a:p>
            <a:pPr marL="285750" indent="-285750" algn="l">
              <a:lnSpc>
                <a:spcPts val="2800"/>
              </a:lnSpc>
              <a:buFont typeface="Arial" panose="020B0604020202020204" pitchFamily="34" charset="0"/>
              <a:buChar char="•"/>
            </a:pPr>
            <a:r>
              <a:rPr lang="en-US" sz="1600" dirty="0"/>
              <a:t>Please sign and include your best contact Information: Phone number/E-mail Address</a:t>
            </a:r>
            <a:endParaRPr lang="en-US" sz="2800" dirty="0"/>
          </a:p>
          <a:p>
            <a:endParaRPr lang="en-US" sz="2400" dirty="0"/>
          </a:p>
          <a:p>
            <a:endParaRPr lang="en-US" dirty="0"/>
          </a:p>
        </p:txBody>
      </p:sp>
      <p:graphicFrame>
        <p:nvGraphicFramePr>
          <p:cNvPr id="2" name="Table 4">
            <a:extLst>
              <a:ext uri="{FF2B5EF4-FFF2-40B4-BE49-F238E27FC236}">
                <a16:creationId xmlns:a16="http://schemas.microsoft.com/office/drawing/2014/main" id="{83C9539A-09DA-486A-7470-11EAB06A0F9D}"/>
              </a:ext>
            </a:extLst>
          </p:cNvPr>
          <p:cNvGraphicFramePr>
            <a:graphicFrameLocks noGrp="1"/>
          </p:cNvGraphicFramePr>
          <p:nvPr>
            <p:extLst>
              <p:ext uri="{D42A27DB-BD31-4B8C-83A1-F6EECF244321}">
                <p14:modId xmlns:p14="http://schemas.microsoft.com/office/powerpoint/2010/main" val="2940002147"/>
              </p:ext>
            </p:extLst>
          </p:nvPr>
        </p:nvGraphicFramePr>
        <p:xfrm>
          <a:off x="1976122" y="2942865"/>
          <a:ext cx="8407131" cy="3700635"/>
        </p:xfrm>
        <a:graphic>
          <a:graphicData uri="http://schemas.openxmlformats.org/drawingml/2006/table">
            <a:tbl>
              <a:tblPr firstRow="1" bandRow="1">
                <a:tableStyleId>{5C22544A-7EE6-4342-B048-85BDC9FD1C3A}</a:tableStyleId>
              </a:tblPr>
              <a:tblGrid>
                <a:gridCol w="2802377">
                  <a:extLst>
                    <a:ext uri="{9D8B030D-6E8A-4147-A177-3AD203B41FA5}">
                      <a16:colId xmlns:a16="http://schemas.microsoft.com/office/drawing/2014/main" val="2121314027"/>
                    </a:ext>
                  </a:extLst>
                </a:gridCol>
                <a:gridCol w="2802377">
                  <a:extLst>
                    <a:ext uri="{9D8B030D-6E8A-4147-A177-3AD203B41FA5}">
                      <a16:colId xmlns:a16="http://schemas.microsoft.com/office/drawing/2014/main" val="4051458618"/>
                    </a:ext>
                  </a:extLst>
                </a:gridCol>
                <a:gridCol w="2802377">
                  <a:extLst>
                    <a:ext uri="{9D8B030D-6E8A-4147-A177-3AD203B41FA5}">
                      <a16:colId xmlns:a16="http://schemas.microsoft.com/office/drawing/2014/main" val="2813887657"/>
                    </a:ext>
                  </a:extLst>
                </a:gridCol>
              </a:tblGrid>
              <a:tr h="406659">
                <a:tc>
                  <a:txBody>
                    <a:bodyPr/>
                    <a:lstStyle/>
                    <a:p>
                      <a:r>
                        <a:rPr lang="en-US" dirty="0"/>
                        <a:t>Name</a:t>
                      </a:r>
                    </a:p>
                  </a:txBody>
                  <a:tcPr/>
                </a:tc>
                <a:tc>
                  <a:txBody>
                    <a:bodyPr/>
                    <a:lstStyle/>
                    <a:p>
                      <a:r>
                        <a:rPr lang="en-US" dirty="0"/>
                        <a:t>Phone Number</a:t>
                      </a:r>
                    </a:p>
                  </a:txBody>
                  <a:tcPr/>
                </a:tc>
                <a:tc>
                  <a:txBody>
                    <a:bodyPr/>
                    <a:lstStyle/>
                    <a:p>
                      <a:r>
                        <a:rPr lang="en-US" dirty="0"/>
                        <a:t>E-mail Address </a:t>
                      </a:r>
                    </a:p>
                  </a:txBody>
                  <a:tcPr/>
                </a:tc>
                <a:extLst>
                  <a:ext uri="{0D108BD9-81ED-4DB2-BD59-A6C34878D82A}">
                    <a16:rowId xmlns:a16="http://schemas.microsoft.com/office/drawing/2014/main" val="240511333"/>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147075260"/>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106223354"/>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35669209"/>
                  </a:ext>
                </a:extLst>
              </a:tr>
              <a:tr h="470568">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698778362"/>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28663903"/>
                  </a:ext>
                </a:extLst>
              </a:tr>
              <a:tr h="470568">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69648108"/>
                  </a:ext>
                </a:extLst>
              </a:tr>
              <a:tr h="470568">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09011081"/>
                  </a:ext>
                </a:extLst>
              </a:tr>
            </a:tbl>
          </a:graphicData>
        </a:graphic>
      </p:graphicFrame>
    </p:spTree>
    <p:extLst>
      <p:ext uri="{BB962C8B-B14F-4D97-AF65-F5344CB8AC3E}">
        <p14:creationId xmlns:p14="http://schemas.microsoft.com/office/powerpoint/2010/main" val="2388049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89C1B-E610-4A9C-9D28-118BB1DC57A9}"/>
              </a:ext>
            </a:extLst>
          </p:cNvPr>
          <p:cNvSpPr>
            <a:spLocks noGrp="1"/>
          </p:cNvSpPr>
          <p:nvPr>
            <p:ph type="title"/>
          </p:nvPr>
        </p:nvSpPr>
        <p:spPr/>
        <p:txBody>
          <a:bodyPr>
            <a:normAutofit fontScale="90000"/>
          </a:bodyPr>
          <a:lstStyle/>
          <a:p>
            <a:r>
              <a:rPr lang="en-US" dirty="0"/>
              <a:t>Volunteer Training Sign-In Sheet</a:t>
            </a:r>
          </a:p>
          <a:p>
            <a:r>
              <a:rPr lang="en-US" sz="3600" dirty="0"/>
              <a:t>September 2023</a:t>
            </a:r>
          </a:p>
        </p:txBody>
      </p:sp>
      <p:sp>
        <p:nvSpPr>
          <p:cNvPr id="3" name="Text Placeholder 2">
            <a:extLst>
              <a:ext uri="{FF2B5EF4-FFF2-40B4-BE49-F238E27FC236}">
                <a16:creationId xmlns:a16="http://schemas.microsoft.com/office/drawing/2014/main" id="{1795168B-77B1-A847-B1E3-2433BEBFD31A}"/>
              </a:ext>
            </a:extLst>
          </p:cNvPr>
          <p:cNvSpPr>
            <a:spLocks noGrp="1"/>
          </p:cNvSpPr>
          <p:nvPr>
            <p:ph type="body" sz="quarter" idx="11"/>
          </p:nvPr>
        </p:nvSpPr>
        <p:spPr>
          <a:xfrm>
            <a:off x="2331719" y="2382253"/>
            <a:ext cx="7884159" cy="4025484"/>
          </a:xfrm>
        </p:spPr>
        <p:txBody>
          <a:bodyPr/>
          <a:lstStyle/>
          <a:p>
            <a:pPr marL="285750" indent="-285750" algn="l">
              <a:lnSpc>
                <a:spcPts val="2800"/>
              </a:lnSpc>
              <a:buFont typeface="Arial" panose="020B0604020202020204" pitchFamily="34" charset="0"/>
              <a:buChar char="•"/>
            </a:pPr>
            <a:r>
              <a:rPr lang="en-US" sz="1600" dirty="0"/>
              <a:t>Please sign and include your best contact Information: Phone number/E-mail Address</a:t>
            </a:r>
            <a:endParaRPr lang="en-US" sz="2800" dirty="0"/>
          </a:p>
          <a:p>
            <a:endParaRPr lang="en-US" sz="2400" dirty="0"/>
          </a:p>
          <a:p>
            <a:endParaRPr lang="en-US" dirty="0"/>
          </a:p>
        </p:txBody>
      </p:sp>
      <p:graphicFrame>
        <p:nvGraphicFramePr>
          <p:cNvPr id="2" name="Table 4">
            <a:extLst>
              <a:ext uri="{FF2B5EF4-FFF2-40B4-BE49-F238E27FC236}">
                <a16:creationId xmlns:a16="http://schemas.microsoft.com/office/drawing/2014/main" id="{83C9539A-09DA-486A-7470-11EAB06A0F9D}"/>
              </a:ext>
            </a:extLst>
          </p:cNvPr>
          <p:cNvGraphicFramePr>
            <a:graphicFrameLocks noGrp="1"/>
          </p:cNvGraphicFramePr>
          <p:nvPr/>
        </p:nvGraphicFramePr>
        <p:xfrm>
          <a:off x="1976122" y="2942865"/>
          <a:ext cx="8407131" cy="3700635"/>
        </p:xfrm>
        <a:graphic>
          <a:graphicData uri="http://schemas.openxmlformats.org/drawingml/2006/table">
            <a:tbl>
              <a:tblPr firstRow="1" bandRow="1">
                <a:tableStyleId>{5C22544A-7EE6-4342-B048-85BDC9FD1C3A}</a:tableStyleId>
              </a:tblPr>
              <a:tblGrid>
                <a:gridCol w="2802377">
                  <a:extLst>
                    <a:ext uri="{9D8B030D-6E8A-4147-A177-3AD203B41FA5}">
                      <a16:colId xmlns:a16="http://schemas.microsoft.com/office/drawing/2014/main" val="2121314027"/>
                    </a:ext>
                  </a:extLst>
                </a:gridCol>
                <a:gridCol w="2802377">
                  <a:extLst>
                    <a:ext uri="{9D8B030D-6E8A-4147-A177-3AD203B41FA5}">
                      <a16:colId xmlns:a16="http://schemas.microsoft.com/office/drawing/2014/main" val="4051458618"/>
                    </a:ext>
                  </a:extLst>
                </a:gridCol>
                <a:gridCol w="2802377">
                  <a:extLst>
                    <a:ext uri="{9D8B030D-6E8A-4147-A177-3AD203B41FA5}">
                      <a16:colId xmlns:a16="http://schemas.microsoft.com/office/drawing/2014/main" val="2813887657"/>
                    </a:ext>
                  </a:extLst>
                </a:gridCol>
              </a:tblGrid>
              <a:tr h="406659">
                <a:tc>
                  <a:txBody>
                    <a:bodyPr/>
                    <a:lstStyle/>
                    <a:p>
                      <a:r>
                        <a:rPr lang="en-US" dirty="0"/>
                        <a:t>Name</a:t>
                      </a:r>
                    </a:p>
                  </a:txBody>
                  <a:tcPr/>
                </a:tc>
                <a:tc>
                  <a:txBody>
                    <a:bodyPr/>
                    <a:lstStyle/>
                    <a:p>
                      <a:r>
                        <a:rPr lang="en-US" dirty="0"/>
                        <a:t>Phone Number</a:t>
                      </a:r>
                    </a:p>
                  </a:txBody>
                  <a:tcPr/>
                </a:tc>
                <a:tc>
                  <a:txBody>
                    <a:bodyPr/>
                    <a:lstStyle/>
                    <a:p>
                      <a:r>
                        <a:rPr lang="en-US" dirty="0"/>
                        <a:t>E-mail Address </a:t>
                      </a:r>
                    </a:p>
                  </a:txBody>
                  <a:tcPr/>
                </a:tc>
                <a:extLst>
                  <a:ext uri="{0D108BD9-81ED-4DB2-BD59-A6C34878D82A}">
                    <a16:rowId xmlns:a16="http://schemas.microsoft.com/office/drawing/2014/main" val="240511333"/>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147075260"/>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106223354"/>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35669209"/>
                  </a:ext>
                </a:extLst>
              </a:tr>
              <a:tr h="470568">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698778362"/>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28663903"/>
                  </a:ext>
                </a:extLst>
              </a:tr>
              <a:tr h="470568">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69648108"/>
                  </a:ext>
                </a:extLst>
              </a:tr>
              <a:tr h="470568">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09011081"/>
                  </a:ext>
                </a:extLst>
              </a:tr>
            </a:tbl>
          </a:graphicData>
        </a:graphic>
      </p:graphicFrame>
    </p:spTree>
    <p:extLst>
      <p:ext uri="{BB962C8B-B14F-4D97-AF65-F5344CB8AC3E}">
        <p14:creationId xmlns:p14="http://schemas.microsoft.com/office/powerpoint/2010/main" val="1562278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89C1B-E610-4A9C-9D28-118BB1DC57A9}"/>
              </a:ext>
            </a:extLst>
          </p:cNvPr>
          <p:cNvSpPr>
            <a:spLocks noGrp="1"/>
          </p:cNvSpPr>
          <p:nvPr>
            <p:ph type="title"/>
          </p:nvPr>
        </p:nvSpPr>
        <p:spPr/>
        <p:txBody>
          <a:bodyPr>
            <a:normAutofit fontScale="90000"/>
          </a:bodyPr>
          <a:lstStyle/>
          <a:p>
            <a:r>
              <a:rPr lang="en-US" dirty="0"/>
              <a:t>Volunteer Training Sign-In Sheet</a:t>
            </a:r>
          </a:p>
          <a:p>
            <a:r>
              <a:rPr lang="en-US" sz="3600" dirty="0"/>
              <a:t>September 2023</a:t>
            </a:r>
          </a:p>
        </p:txBody>
      </p:sp>
      <p:sp>
        <p:nvSpPr>
          <p:cNvPr id="3" name="Text Placeholder 2">
            <a:extLst>
              <a:ext uri="{FF2B5EF4-FFF2-40B4-BE49-F238E27FC236}">
                <a16:creationId xmlns:a16="http://schemas.microsoft.com/office/drawing/2014/main" id="{1795168B-77B1-A847-B1E3-2433BEBFD31A}"/>
              </a:ext>
            </a:extLst>
          </p:cNvPr>
          <p:cNvSpPr>
            <a:spLocks noGrp="1"/>
          </p:cNvSpPr>
          <p:nvPr>
            <p:ph type="body" sz="quarter" idx="11"/>
          </p:nvPr>
        </p:nvSpPr>
        <p:spPr>
          <a:xfrm>
            <a:off x="2331719" y="2382253"/>
            <a:ext cx="7884159" cy="4025484"/>
          </a:xfrm>
        </p:spPr>
        <p:txBody>
          <a:bodyPr/>
          <a:lstStyle/>
          <a:p>
            <a:pPr marL="285750" indent="-285750" algn="l">
              <a:lnSpc>
                <a:spcPts val="2800"/>
              </a:lnSpc>
              <a:buFont typeface="Arial" panose="020B0604020202020204" pitchFamily="34" charset="0"/>
              <a:buChar char="•"/>
            </a:pPr>
            <a:r>
              <a:rPr lang="en-US" sz="1600" dirty="0"/>
              <a:t>Please sign and include your best contact Information: Phone number/E-mail Address</a:t>
            </a:r>
            <a:endParaRPr lang="en-US" sz="2800" dirty="0"/>
          </a:p>
          <a:p>
            <a:endParaRPr lang="en-US" sz="2400" dirty="0"/>
          </a:p>
          <a:p>
            <a:endParaRPr lang="en-US" dirty="0"/>
          </a:p>
        </p:txBody>
      </p:sp>
      <p:graphicFrame>
        <p:nvGraphicFramePr>
          <p:cNvPr id="2" name="Table 4">
            <a:extLst>
              <a:ext uri="{FF2B5EF4-FFF2-40B4-BE49-F238E27FC236}">
                <a16:creationId xmlns:a16="http://schemas.microsoft.com/office/drawing/2014/main" id="{83C9539A-09DA-486A-7470-11EAB06A0F9D}"/>
              </a:ext>
            </a:extLst>
          </p:cNvPr>
          <p:cNvGraphicFramePr>
            <a:graphicFrameLocks noGrp="1"/>
          </p:cNvGraphicFramePr>
          <p:nvPr/>
        </p:nvGraphicFramePr>
        <p:xfrm>
          <a:off x="1976122" y="2942865"/>
          <a:ext cx="8407131" cy="3700635"/>
        </p:xfrm>
        <a:graphic>
          <a:graphicData uri="http://schemas.openxmlformats.org/drawingml/2006/table">
            <a:tbl>
              <a:tblPr firstRow="1" bandRow="1">
                <a:tableStyleId>{5C22544A-7EE6-4342-B048-85BDC9FD1C3A}</a:tableStyleId>
              </a:tblPr>
              <a:tblGrid>
                <a:gridCol w="2802377">
                  <a:extLst>
                    <a:ext uri="{9D8B030D-6E8A-4147-A177-3AD203B41FA5}">
                      <a16:colId xmlns:a16="http://schemas.microsoft.com/office/drawing/2014/main" val="2121314027"/>
                    </a:ext>
                  </a:extLst>
                </a:gridCol>
                <a:gridCol w="2802377">
                  <a:extLst>
                    <a:ext uri="{9D8B030D-6E8A-4147-A177-3AD203B41FA5}">
                      <a16:colId xmlns:a16="http://schemas.microsoft.com/office/drawing/2014/main" val="4051458618"/>
                    </a:ext>
                  </a:extLst>
                </a:gridCol>
                <a:gridCol w="2802377">
                  <a:extLst>
                    <a:ext uri="{9D8B030D-6E8A-4147-A177-3AD203B41FA5}">
                      <a16:colId xmlns:a16="http://schemas.microsoft.com/office/drawing/2014/main" val="2813887657"/>
                    </a:ext>
                  </a:extLst>
                </a:gridCol>
              </a:tblGrid>
              <a:tr h="406659">
                <a:tc>
                  <a:txBody>
                    <a:bodyPr/>
                    <a:lstStyle/>
                    <a:p>
                      <a:r>
                        <a:rPr lang="en-US" dirty="0"/>
                        <a:t>Name</a:t>
                      </a:r>
                    </a:p>
                  </a:txBody>
                  <a:tcPr/>
                </a:tc>
                <a:tc>
                  <a:txBody>
                    <a:bodyPr/>
                    <a:lstStyle/>
                    <a:p>
                      <a:r>
                        <a:rPr lang="en-US" dirty="0"/>
                        <a:t>Phone Number</a:t>
                      </a:r>
                    </a:p>
                  </a:txBody>
                  <a:tcPr/>
                </a:tc>
                <a:tc>
                  <a:txBody>
                    <a:bodyPr/>
                    <a:lstStyle/>
                    <a:p>
                      <a:r>
                        <a:rPr lang="en-US" dirty="0"/>
                        <a:t>E-mail Address </a:t>
                      </a:r>
                    </a:p>
                  </a:txBody>
                  <a:tcPr/>
                </a:tc>
                <a:extLst>
                  <a:ext uri="{0D108BD9-81ED-4DB2-BD59-A6C34878D82A}">
                    <a16:rowId xmlns:a16="http://schemas.microsoft.com/office/drawing/2014/main" val="240511333"/>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147075260"/>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106223354"/>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35669209"/>
                  </a:ext>
                </a:extLst>
              </a:tr>
              <a:tr h="470568">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698778362"/>
                  </a:ext>
                </a:extLst>
              </a:tr>
              <a:tr h="47056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28663903"/>
                  </a:ext>
                </a:extLst>
              </a:tr>
              <a:tr h="470568">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69648108"/>
                  </a:ext>
                </a:extLst>
              </a:tr>
              <a:tr h="470568">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09011081"/>
                  </a:ext>
                </a:extLst>
              </a:tr>
            </a:tbl>
          </a:graphicData>
        </a:graphic>
      </p:graphicFrame>
    </p:spTree>
    <p:extLst>
      <p:ext uri="{BB962C8B-B14F-4D97-AF65-F5344CB8AC3E}">
        <p14:creationId xmlns:p14="http://schemas.microsoft.com/office/powerpoint/2010/main" val="937270179"/>
      </p:ext>
    </p:extLst>
  </p:cSld>
  <p:clrMapOvr>
    <a:masterClrMapping/>
  </p:clrMapOvr>
</p:sld>
</file>

<file path=ppt/theme/theme1.xml><?xml version="1.0" encoding="utf-8"?>
<a:theme xmlns:a="http://schemas.openxmlformats.org/drawingml/2006/main" name="Office Theme">
  <a:themeElements>
    <a:clrScheme name="back to school">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30">
      <a:majorFont>
        <a:latin typeface="Kristen ITC"/>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enHousePresentation_Elementary_Win32_JB_v2" id="{76CC1F8F-1616-4FD5-B5D9-5288357CAB76}" vid="{CCFA5B03-57D1-4BF3-98DD-85D1A7F0AA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04EE7CA-01E4-4C36-A155-A254FEC02701}">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4EED2D-C894-47C4-9CDD-55EC03B2713B}">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28431A9B-4B87-4F2F-AB9E-CAE6A6729B86}">
  <ds:schemaRefs>
    <ds:schemaRef ds:uri="http://schemas.microsoft.com/sharepoint/v3/contenttype/forms"/>
  </ds:schemaRefs>
</ds:datastoreItem>
</file>

<file path=customXml/itemProps3.xml><?xml version="1.0" encoding="utf-8"?>
<ds:datastoreItem xmlns:ds="http://schemas.openxmlformats.org/officeDocument/2006/customXml" ds:itemID="{60F07EB6-DDE3-49D2-9047-A171C0D29C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70</TotalTime>
  <Words>532</Words>
  <Application>Microsoft Macintosh PowerPoint</Application>
  <PresentationFormat>Widescreen</PresentationFormat>
  <Paragraphs>62</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Courier New</vt:lpstr>
      <vt:lpstr>Kristen ITC</vt:lpstr>
      <vt:lpstr>Quire Sans</vt:lpstr>
      <vt:lpstr>Office Theme</vt:lpstr>
      <vt:lpstr>Scenic Heights Elementary School </vt:lpstr>
      <vt:lpstr>Welcome Volunteers!</vt:lpstr>
      <vt:lpstr>Ways to get Involved</vt:lpstr>
      <vt:lpstr>What to Do While on Campus</vt:lpstr>
      <vt:lpstr>A Few Reminders:</vt:lpstr>
      <vt:lpstr>Golden Rules</vt:lpstr>
      <vt:lpstr>School Policies</vt:lpstr>
      <vt:lpstr>Get Involved </vt:lpstr>
      <vt:lpstr>Questions?</vt:lpstr>
      <vt:lpstr>Volunteer Training Sign-In Sheet September 2023</vt:lpstr>
      <vt:lpstr>Volunteer Training Sign-In Sheet September 2023</vt:lpstr>
      <vt:lpstr>Volunteer Training Sign-In Sheet September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Scenic Heights Elementary School </dc:title>
  <dc:creator>Microsoft Office User</dc:creator>
  <cp:lastModifiedBy>Microsoft Office User</cp:lastModifiedBy>
  <cp:revision>3</cp:revision>
  <dcterms:created xsi:type="dcterms:W3CDTF">2023-09-06T01:12:43Z</dcterms:created>
  <dcterms:modified xsi:type="dcterms:W3CDTF">2023-09-06T02:23:02Z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