
<file path=[Content_Types].xml><?xml version="1.0" encoding="utf-8"?>
<Types xmlns="http://schemas.openxmlformats.org/package/2006/content-types">
  <Default Extension="bin"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handoutMasterIdLst>
    <p:handoutMasterId r:id="rId26"/>
  </p:handoutMasterIdLst>
  <p:sldIdLst>
    <p:sldId id="256" r:id="rId2"/>
    <p:sldId id="269" r:id="rId3"/>
    <p:sldId id="259" r:id="rId4"/>
    <p:sldId id="258" r:id="rId5"/>
    <p:sldId id="257" r:id="rId6"/>
    <p:sldId id="270" r:id="rId7"/>
    <p:sldId id="271" r:id="rId8"/>
    <p:sldId id="261" r:id="rId9"/>
    <p:sldId id="274" r:id="rId10"/>
    <p:sldId id="275" r:id="rId11"/>
    <p:sldId id="276" r:id="rId12"/>
    <p:sldId id="277" r:id="rId13"/>
    <p:sldId id="265" r:id="rId14"/>
    <p:sldId id="278" r:id="rId15"/>
    <p:sldId id="279" r:id="rId16"/>
    <p:sldId id="264" r:id="rId17"/>
    <p:sldId id="266" r:id="rId18"/>
    <p:sldId id="272" r:id="rId19"/>
    <p:sldId id="273" r:id="rId20"/>
    <p:sldId id="263" r:id="rId21"/>
    <p:sldId id="262" r:id="rId22"/>
    <p:sldId id="267" r:id="rId23"/>
    <p:sldId id="26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5" d="100"/>
          <a:sy n="115" d="100"/>
        </p:scale>
        <p:origin x="1494"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5" d="100"/>
          <a:sy n="115" d="100"/>
        </p:scale>
        <p:origin x="-486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2A17EA-935B-0741-B738-03992F10EF50}" type="datetimeFigureOut">
              <a:rPr lang="en-US" smtClean="0"/>
              <a:t>6/29/2016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A46F0B-9974-7940-9D7F-25CEBF4B6595}" type="slidenum">
              <a:rPr lang="en-US" smtClean="0"/>
              <a:t>‹#›</a:t>
            </a:fld>
            <a:endParaRPr lang="en-US"/>
          </a:p>
        </p:txBody>
      </p:sp>
    </p:spTree>
    <p:extLst>
      <p:ext uri="{BB962C8B-B14F-4D97-AF65-F5344CB8AC3E}">
        <p14:creationId xmlns:p14="http://schemas.microsoft.com/office/powerpoint/2010/main" val="1122359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8D6708-0A5F-9B49-B007-EF8C9CA4A2D6}" type="datetimeFigureOut">
              <a:rPr lang="en-US" smtClean="0"/>
              <a:t>6/29/2016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E78A38-7274-E84E-A854-A7DFE2378785}" type="slidenum">
              <a:rPr lang="en-US" smtClean="0"/>
              <a:t>‹#›</a:t>
            </a:fld>
            <a:endParaRPr lang="en-US"/>
          </a:p>
        </p:txBody>
      </p:sp>
    </p:spTree>
    <p:extLst>
      <p:ext uri="{BB962C8B-B14F-4D97-AF65-F5344CB8AC3E}">
        <p14:creationId xmlns:p14="http://schemas.microsoft.com/office/powerpoint/2010/main" val="24874100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did you become a teacher, behavior</a:t>
            </a:r>
            <a:r>
              <a:rPr lang="en-US" baseline="0" dirty="0" smtClean="0"/>
              <a:t> coach, dean or administrator?</a:t>
            </a:r>
          </a:p>
          <a:p>
            <a:r>
              <a:rPr lang="en-US" baseline="0" dirty="0" smtClean="0"/>
              <a:t>What are you doing today to make your school better?</a:t>
            </a:r>
          </a:p>
          <a:p>
            <a:r>
              <a:rPr lang="en-US" baseline="0" dirty="0" smtClean="0"/>
              <a:t>What are you doing today to help kids?</a:t>
            </a:r>
          </a:p>
          <a:p>
            <a:r>
              <a:rPr lang="en-US" baseline="0" dirty="0" smtClean="0"/>
              <a:t>What are you doing to build lasting relationships?</a:t>
            </a:r>
          </a:p>
          <a:p>
            <a:r>
              <a:rPr lang="en-US" baseline="0" dirty="0" smtClean="0"/>
              <a:t>----- Meeting Notes (6/29/16 07:45)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55E78A38-7274-E84E-A854-A7DFE2378785}" type="slidenum">
              <a:rPr lang="en-US" smtClean="0"/>
              <a:t>1</a:t>
            </a:fld>
            <a:endParaRPr lang="en-US"/>
          </a:p>
        </p:txBody>
      </p:sp>
    </p:spTree>
    <p:extLst>
      <p:ext uri="{BB962C8B-B14F-4D97-AF65-F5344CB8AC3E}">
        <p14:creationId xmlns:p14="http://schemas.microsoft.com/office/powerpoint/2010/main" val="904472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Being poor can be resolved by getting an education, and</a:t>
            </a:r>
            <a:r>
              <a:rPr lang="en-US" baseline="0" dirty="0" smtClean="0"/>
              <a:t> getting a good paying job.  It does not have to last forever.</a:t>
            </a:r>
          </a:p>
          <a:p>
            <a:r>
              <a:rPr lang="en-US" baseline="0" dirty="0" smtClean="0"/>
              <a:t>Having a poverty mindset traps an individual in a cycle of poverty that often can not be broken and that often repeats itself.</a:t>
            </a:r>
          </a:p>
          <a:p>
            <a:r>
              <a:rPr lang="en-US" baseline="0" dirty="0" smtClean="0"/>
              <a:t>Do you know the students in your school that are struggling with poverty? (living out of a car, a motel, etc.)</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2</a:t>
            </a:fld>
            <a:endParaRPr lang="en-US"/>
          </a:p>
        </p:txBody>
      </p:sp>
    </p:spTree>
    <p:extLst>
      <p:ext uri="{BB962C8B-B14F-4D97-AF65-F5344CB8AC3E}">
        <p14:creationId xmlns:p14="http://schemas.microsoft.com/office/powerpoint/2010/main" val="3029295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are you doing in your school to identify students that are struggling to survive?</a:t>
            </a:r>
          </a:p>
          <a:p>
            <a:r>
              <a:rPr lang="en-US" dirty="0" smtClean="0"/>
              <a:t>What are you doing to stop the bleeding before we lose the student?</a:t>
            </a:r>
          </a:p>
          <a:p>
            <a:r>
              <a:rPr lang="en-US" dirty="0" smtClean="0"/>
              <a:t>The only thing that will save the student is building a relationship with the student.  What do you learn</a:t>
            </a:r>
            <a:r>
              <a:rPr lang="en-US" baseline="0" dirty="0" smtClean="0"/>
              <a:t> about each student you come in contact with?</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3</a:t>
            </a:fld>
            <a:endParaRPr lang="en-US"/>
          </a:p>
        </p:txBody>
      </p:sp>
    </p:spTree>
    <p:extLst>
      <p:ext uri="{BB962C8B-B14F-4D97-AF65-F5344CB8AC3E}">
        <p14:creationId xmlns:p14="http://schemas.microsoft.com/office/powerpoint/2010/main" val="1942744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 not be afraid to take time to help a student?</a:t>
            </a:r>
          </a:p>
          <a:p>
            <a:r>
              <a:rPr lang="en-US" dirty="0" smtClean="0"/>
              <a:t>Do not be afraid to let your guard</a:t>
            </a:r>
            <a:r>
              <a:rPr lang="en-US" baseline="0" dirty="0" smtClean="0"/>
              <a:t> down and build a relationship with a student?</a:t>
            </a:r>
          </a:p>
          <a:p>
            <a:r>
              <a:rPr lang="en-US" baseline="0" dirty="0" smtClean="0"/>
              <a:t>You never know when that relationship will come back to help you.</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4</a:t>
            </a:fld>
            <a:endParaRPr lang="en-US"/>
          </a:p>
        </p:txBody>
      </p:sp>
    </p:spTree>
    <p:extLst>
      <p:ext uri="{BB962C8B-B14F-4D97-AF65-F5344CB8AC3E}">
        <p14:creationId xmlns:p14="http://schemas.microsoft.com/office/powerpoint/2010/main" val="404288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Discipline has changed and the standard</a:t>
            </a:r>
            <a:r>
              <a:rPr lang="en-US" baseline="0" dirty="0" smtClean="0"/>
              <a:t> ways of how we have dealt with students is no longer working.</a:t>
            </a:r>
          </a:p>
          <a:p>
            <a:r>
              <a:rPr lang="en-US" baseline="0" dirty="0" smtClean="0"/>
              <a:t>OSS gives us a break but does not treat the behavior of the student.  No one is at home to punish the student or drive the point home.  Instead the students are often on the street during the day with no supervision, which often leads to crime.</a:t>
            </a:r>
          </a:p>
          <a:p>
            <a:r>
              <a:rPr lang="en-US" baseline="0" dirty="0" smtClean="0"/>
              <a:t>ISS works if it is solution based and the right person is there.  If not it often becomes a holding tank and the students are release and recommit the same behaviors.</a:t>
            </a:r>
          </a:p>
          <a:p>
            <a:r>
              <a:rPr lang="en-US" baseline="0" dirty="0" smtClean="0"/>
              <a:t>We are facing a discipline shift across the country and we need to shape it and not it shape us.</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5</a:t>
            </a:fld>
            <a:endParaRPr lang="en-US"/>
          </a:p>
        </p:txBody>
      </p:sp>
    </p:spTree>
    <p:extLst>
      <p:ext uri="{BB962C8B-B14F-4D97-AF65-F5344CB8AC3E}">
        <p14:creationId xmlns:p14="http://schemas.microsoft.com/office/powerpoint/2010/main" val="208727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15 minutes</a:t>
            </a:r>
            <a:r>
              <a:rPr lang="en-US" baseline="0" dirty="0" smtClean="0"/>
              <a:t> and discuss these essential questions among your groups.</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6</a:t>
            </a:fld>
            <a:endParaRPr lang="en-US"/>
          </a:p>
        </p:txBody>
      </p:sp>
    </p:spTree>
    <p:extLst>
      <p:ext uri="{BB962C8B-B14F-4D97-AF65-F5344CB8AC3E}">
        <p14:creationId xmlns:p14="http://schemas.microsoft.com/office/powerpoint/2010/main" val="21994707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 15 minutes to discuss answer</a:t>
            </a:r>
            <a:r>
              <a:rPr lang="en-US" baseline="0" dirty="0" smtClean="0"/>
              <a:t> the following questions among your group.</a:t>
            </a:r>
            <a:endParaRPr lang="en-US" dirty="0" smtClean="0"/>
          </a:p>
          <a:p>
            <a:r>
              <a:rPr lang="en-US" dirty="0" smtClean="0"/>
              <a:t>Does</a:t>
            </a:r>
            <a:r>
              <a:rPr lang="en-US" baseline="0" dirty="0" smtClean="0"/>
              <a:t> the data that you now see, reflect what your team thought about the essential questions?</a:t>
            </a:r>
          </a:p>
          <a:p>
            <a:r>
              <a:rPr lang="en-US" baseline="0" dirty="0" smtClean="0"/>
              <a:t>What problem areas does your school have?</a:t>
            </a:r>
          </a:p>
          <a:p>
            <a:r>
              <a:rPr lang="en-US" baseline="0" dirty="0" smtClean="0"/>
              <a:t>What ideas does your group have to correct these problems?</a:t>
            </a:r>
          </a:p>
          <a:p>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8</a:t>
            </a:fld>
            <a:endParaRPr lang="en-US"/>
          </a:p>
        </p:txBody>
      </p:sp>
    </p:spTree>
    <p:extLst>
      <p:ext uri="{BB962C8B-B14F-4D97-AF65-F5344CB8AC3E}">
        <p14:creationId xmlns:p14="http://schemas.microsoft.com/office/powerpoint/2010/main" val="3215604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biggest problem in ECSD</a:t>
            </a:r>
            <a:r>
              <a:rPr lang="en-US" baseline="0" dirty="0" smtClean="0"/>
              <a:t> is the three D’s</a:t>
            </a:r>
          </a:p>
          <a:p>
            <a:r>
              <a:rPr lang="en-US" baseline="0" dirty="0" smtClean="0"/>
              <a:t>We must stress to teachers they must be specific and detailed when using one of these three codes.  If they are vague in their description it needs to be sent back to them for more details.</a:t>
            </a:r>
          </a:p>
          <a:p>
            <a:r>
              <a:rPr lang="en-US" baseline="0" dirty="0" smtClean="0"/>
              <a:t>As deans you must work to properly code these referrals.  If it is not what they wrote, code it the proper way.</a:t>
            </a:r>
          </a:p>
          <a:p>
            <a:r>
              <a:rPr lang="en-US" baseline="0" dirty="0" smtClean="0"/>
              <a:t>Do not place more than one incident code in the system, code it as the most sever infraction.  This causes over reporting if incidents.</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9</a:t>
            </a:fld>
            <a:endParaRPr lang="en-US"/>
          </a:p>
        </p:txBody>
      </p:sp>
    </p:spTree>
    <p:extLst>
      <p:ext uri="{BB962C8B-B14F-4D97-AF65-F5344CB8AC3E}">
        <p14:creationId xmlns:p14="http://schemas.microsoft.com/office/powerpoint/2010/main" val="209208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to begin to think about this statistic.</a:t>
            </a:r>
            <a:r>
              <a:rPr lang="en-US" baseline="0" dirty="0" smtClean="0"/>
              <a:t>  When you give a student a suspension is it going to be the most effective punishment for the student.</a:t>
            </a:r>
          </a:p>
          <a:p>
            <a:r>
              <a:rPr lang="en-US" baseline="0" dirty="0" smtClean="0"/>
              <a:t>I also understand that in some cases an out od school suspension must happen because of the severity of the offense.</a:t>
            </a:r>
          </a:p>
          <a:p>
            <a:r>
              <a:rPr lang="en-US" baseline="0" dirty="0" smtClean="0"/>
              <a:t>Remember that the severe offenses there is little disparity, the major disparity comes with the three D’s</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10</a:t>
            </a:fld>
            <a:endParaRPr lang="en-US"/>
          </a:p>
        </p:txBody>
      </p:sp>
    </p:spTree>
    <p:extLst>
      <p:ext uri="{BB962C8B-B14F-4D97-AF65-F5344CB8AC3E}">
        <p14:creationId xmlns:p14="http://schemas.microsoft.com/office/powerpoint/2010/main" val="3091454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Understand that any suspension has a negative academic</a:t>
            </a:r>
            <a:r>
              <a:rPr lang="en-US" baseline="0" dirty="0" smtClean="0"/>
              <a:t> impact on any student receiving it.</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11</a:t>
            </a:fld>
            <a:endParaRPr lang="en-US"/>
          </a:p>
        </p:txBody>
      </p:sp>
    </p:spTree>
    <p:extLst>
      <p:ext uri="{BB962C8B-B14F-4D97-AF65-F5344CB8AC3E}">
        <p14:creationId xmlns:p14="http://schemas.microsoft.com/office/powerpoint/2010/main" val="1430869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are we not teaching or</a:t>
            </a:r>
            <a:r>
              <a:rPr lang="en-US" baseline="0" dirty="0" smtClean="0"/>
              <a:t> modeling appropriate behaviors to our students.</a:t>
            </a:r>
          </a:p>
          <a:p>
            <a:r>
              <a:rPr lang="en-US" baseline="0" dirty="0" smtClean="0"/>
              <a:t>We know in most cases these behaviors are not being modeled or taught at home.</a:t>
            </a:r>
          </a:p>
          <a:p>
            <a:r>
              <a:rPr lang="en-US" baseline="0" dirty="0" smtClean="0"/>
              <a:t>Social skills training is a key component to turning this negative trend around.</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12</a:t>
            </a:fld>
            <a:endParaRPr lang="en-US"/>
          </a:p>
        </p:txBody>
      </p:sp>
    </p:spTree>
    <p:extLst>
      <p:ext uri="{BB962C8B-B14F-4D97-AF65-F5344CB8AC3E}">
        <p14:creationId xmlns:p14="http://schemas.microsoft.com/office/powerpoint/2010/main" val="3691004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are some things that we can implement</a:t>
            </a:r>
            <a:r>
              <a:rPr lang="en-US" baseline="0" dirty="0" smtClean="0"/>
              <a:t> that can flip the script quickly and place the burden back on the student to change their behavior.</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13</a:t>
            </a:fld>
            <a:endParaRPr lang="en-US"/>
          </a:p>
        </p:txBody>
      </p:sp>
    </p:spTree>
    <p:extLst>
      <p:ext uri="{BB962C8B-B14F-4D97-AF65-F5344CB8AC3E}">
        <p14:creationId xmlns:p14="http://schemas.microsoft.com/office/powerpoint/2010/main" val="4277085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Hold teachers accountable by making them write the referrals in a detailed way.</a:t>
            </a:r>
          </a:p>
          <a:p>
            <a:r>
              <a:rPr lang="en-US" dirty="0" smtClean="0"/>
              <a:t>Work with</a:t>
            </a:r>
            <a:r>
              <a:rPr lang="en-US" baseline="0" dirty="0" smtClean="0"/>
              <a:t> your struggling teachers to teach them strategies to diffuse power struggle situations</a:t>
            </a:r>
          </a:p>
          <a:p>
            <a:r>
              <a:rPr lang="en-US" baseline="0" dirty="0" smtClean="0"/>
              <a:t>Work to create buy-in from the teachers and explain to them why these changes are important.</a:t>
            </a:r>
          </a:p>
          <a:p>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16</a:t>
            </a:fld>
            <a:endParaRPr lang="en-US"/>
          </a:p>
        </p:txBody>
      </p:sp>
    </p:spTree>
    <p:extLst>
      <p:ext uri="{BB962C8B-B14F-4D97-AF65-F5344CB8AC3E}">
        <p14:creationId xmlns:p14="http://schemas.microsoft.com/office/powerpoint/2010/main" val="3999655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Work together</a:t>
            </a:r>
            <a:r>
              <a:rPr lang="en-US" baseline="0" dirty="0" smtClean="0"/>
              <a:t> to solve school discipline issues, do not be afraid to ask the teachers and the students what the problems in your school are.</a:t>
            </a:r>
          </a:p>
          <a:p>
            <a:r>
              <a:rPr lang="en-US" baseline="0" dirty="0" smtClean="0"/>
              <a:t>Then act to develop a plan to implement strategies to solve these problems</a:t>
            </a:r>
          </a:p>
          <a:p>
            <a:r>
              <a:rPr lang="en-US" baseline="0" dirty="0" smtClean="0"/>
              <a:t>Survey all stakeholders to see how effective the changes are and do not be afraid of the results</a:t>
            </a:r>
          </a:p>
          <a:p>
            <a:r>
              <a:rPr lang="en-US" baseline="0" dirty="0" smtClean="0"/>
              <a:t>Transparency builds trust</a:t>
            </a:r>
          </a:p>
          <a:p>
            <a:r>
              <a:rPr lang="en-US" baseline="0" dirty="0" smtClean="0"/>
              <a:t>Then share your successes with other schools and colleagues </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17</a:t>
            </a:fld>
            <a:endParaRPr lang="en-US"/>
          </a:p>
        </p:txBody>
      </p:sp>
    </p:spTree>
    <p:extLst>
      <p:ext uri="{BB962C8B-B14F-4D97-AF65-F5344CB8AC3E}">
        <p14:creationId xmlns:p14="http://schemas.microsoft.com/office/powerpoint/2010/main" val="22442436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over each and direct</a:t>
            </a:r>
            <a:r>
              <a:rPr lang="en-US" baseline="0" dirty="0" smtClean="0"/>
              <a:t> them to each example in the appendix.</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18</a:t>
            </a:fld>
            <a:endParaRPr lang="en-US"/>
          </a:p>
        </p:txBody>
      </p:sp>
    </p:spTree>
    <p:extLst>
      <p:ext uri="{BB962C8B-B14F-4D97-AF65-F5344CB8AC3E}">
        <p14:creationId xmlns:p14="http://schemas.microsoft.com/office/powerpoint/2010/main" val="2873203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bad do you want to see success?</a:t>
            </a:r>
          </a:p>
          <a:p>
            <a:r>
              <a:rPr lang="en-US" dirty="0" smtClean="0"/>
              <a:t>Are you willing to move ahead</a:t>
            </a:r>
            <a:r>
              <a:rPr lang="en-US" baseline="0" dirty="0" smtClean="0"/>
              <a:t> despite the naysayers?</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20</a:t>
            </a:fld>
            <a:endParaRPr lang="en-US"/>
          </a:p>
        </p:txBody>
      </p:sp>
    </p:spTree>
    <p:extLst>
      <p:ext uri="{BB962C8B-B14F-4D97-AF65-F5344CB8AC3E}">
        <p14:creationId xmlns:p14="http://schemas.microsoft.com/office/powerpoint/2010/main" val="366119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Will you keep climbing or will you quit?</a:t>
            </a:r>
          </a:p>
          <a:p>
            <a:r>
              <a:rPr lang="en-US" dirty="0" smtClean="0"/>
              <a:t>Once</a:t>
            </a:r>
            <a:r>
              <a:rPr lang="en-US" baseline="0" dirty="0" smtClean="0"/>
              <a:t> again how bad do you want it?</a:t>
            </a:r>
            <a:endParaRPr lang="en-US" dirty="0"/>
          </a:p>
        </p:txBody>
      </p:sp>
      <p:sp>
        <p:nvSpPr>
          <p:cNvPr id="4" name="Slide Number Placeholder 3"/>
          <p:cNvSpPr>
            <a:spLocks noGrp="1"/>
          </p:cNvSpPr>
          <p:nvPr>
            <p:ph type="sldNum" sz="quarter" idx="10"/>
          </p:nvPr>
        </p:nvSpPr>
        <p:spPr/>
        <p:txBody>
          <a:bodyPr/>
          <a:lstStyle/>
          <a:p>
            <a:fld id="{55E78A38-7274-E84E-A854-A7DFE2378785}" type="slidenum">
              <a:rPr lang="en-US" smtClean="0"/>
              <a:t>21</a:t>
            </a:fld>
            <a:endParaRPr lang="en-US"/>
          </a:p>
        </p:txBody>
      </p:sp>
    </p:spTree>
    <p:extLst>
      <p:ext uri="{BB962C8B-B14F-4D97-AF65-F5344CB8AC3E}">
        <p14:creationId xmlns:p14="http://schemas.microsoft.com/office/powerpoint/2010/main" val="363953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people</a:t>
            </a:r>
            <a:r>
              <a:rPr lang="en-US" baseline="0" dirty="0" smtClean="0"/>
              <a:t> in this room are to me some of the most valuable people in the district.  Without you doing your job, students would not be able to receive the academic instruction safely each day.  You also deal with some of the most negative things in the district daily and often you go unnoticed.  Fundamentally you are problem solvers, and we have a major problem to solve in our district.   That problem is how do we teach students to behave.  How we solve </a:t>
            </a:r>
            <a:r>
              <a:rPr lang="en-US" baseline="0" smtClean="0"/>
              <a:t>this problem?</a:t>
            </a:r>
            <a:endParaRPr lang="en-US"/>
          </a:p>
        </p:txBody>
      </p:sp>
      <p:sp>
        <p:nvSpPr>
          <p:cNvPr id="4" name="Slide Number Placeholder 3"/>
          <p:cNvSpPr>
            <a:spLocks noGrp="1"/>
          </p:cNvSpPr>
          <p:nvPr>
            <p:ph type="sldNum" sz="quarter" idx="10"/>
          </p:nvPr>
        </p:nvSpPr>
        <p:spPr/>
        <p:txBody>
          <a:bodyPr/>
          <a:lstStyle/>
          <a:p>
            <a:fld id="{55E78A38-7274-E84E-A854-A7DFE2378785}" type="slidenum">
              <a:rPr lang="en-US" smtClean="0"/>
              <a:t>22</a:t>
            </a:fld>
            <a:endParaRPr lang="en-US"/>
          </a:p>
        </p:txBody>
      </p:sp>
    </p:spTree>
    <p:extLst>
      <p:ext uri="{BB962C8B-B14F-4D97-AF65-F5344CB8AC3E}">
        <p14:creationId xmlns:p14="http://schemas.microsoft.com/office/powerpoint/2010/main" val="148934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audio" Target="../media/audio1.bin"/><Relationship Id="rId4" Type="http://schemas.openxmlformats.org/officeDocument/2006/relationships/audio" Target="../media/audio1.bin"/></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audio" Target="../media/audio1.bin"/><Relationship Id="rId4" Type="http://schemas.openxmlformats.org/officeDocument/2006/relationships/audio" Target="../media/audio1.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audio" Target="../media/audio1.bin"/><Relationship Id="rId4" Type="http://schemas.openxmlformats.org/officeDocument/2006/relationships/audio" Target="../media/audio1.bin"/></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1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1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_rels/slideLayout14.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slideMaster" Target="../slideMasters/slideMaster1.xml"/><Relationship Id="rId1" Type="http://schemas.openxmlformats.org/officeDocument/2006/relationships/audio" Target="../media/audio1.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8" name="Picture 7" descr="TitleSlideOverlay.png"/>
          <p:cNvPicPr>
            <a:picLocks noChangeAspect="1"/>
          </p:cNvPicPr>
          <p:nvPr/>
        </p:nvPicPr>
        <p:blipFill>
          <a:blip r:embed="rId3"/>
          <a:stretch>
            <a:fillRect/>
          </a:stretch>
        </p:blipFill>
        <p:spPr>
          <a:xfrm>
            <a:off x="0" y="0"/>
            <a:ext cx="9144000" cy="6858000"/>
          </a:xfrm>
          <a:prstGeom prst="rect">
            <a:avLst/>
          </a:prstGeom>
          <a:ln>
            <a:noFill/>
          </a:ln>
        </p:spPr>
      </p:pic>
      <p:grpSp>
        <p:nvGrpSpPr>
          <p:cNvPr id="53" name="Group 52"/>
          <p:cNvGrpSpPr/>
          <p:nvPr/>
        </p:nvGrpSpPr>
        <p:grpSpPr>
          <a:xfrm>
            <a:off x="103644" y="1997845"/>
            <a:ext cx="9264100" cy="3669157"/>
            <a:chOff x="103644" y="1997845"/>
            <a:chExt cx="9264100" cy="3669157"/>
          </a:xfrm>
        </p:grpSpPr>
        <p:sp>
          <p:nvSpPr>
            <p:cNvPr id="21" name="Freeform 20"/>
            <p:cNvSpPr/>
            <p:nvPr/>
          </p:nvSpPr>
          <p:spPr>
            <a:xfrm rot="15669120">
              <a:off x="3703491" y="-842257"/>
              <a:ext cx="2064406"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67397 w 2209695"/>
                <a:gd name="connsiteY0" fmla="*/ 8829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67397" y="8829966"/>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Freeform 22"/>
            <p:cNvSpPr/>
            <p:nvPr/>
          </p:nvSpPr>
          <p:spPr>
            <a:xfrm rot="15660000">
              <a:off x="5179560" y="157915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6" name="Freeform 25"/>
            <p:cNvSpPr/>
            <p:nvPr/>
          </p:nvSpPr>
          <p:spPr>
            <a:xfrm rot="15660000">
              <a:off x="6127955" y="-68851"/>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62833"/>
                <a:gd name="connsiteY0" fmla="*/ 6172200 h 6320186"/>
                <a:gd name="connsiteX1" fmla="*/ 0 w 962833"/>
                <a:gd name="connsiteY1" fmla="*/ 6172200 h 6320186"/>
                <a:gd name="connsiteX2" fmla="*/ 5534 w 962833"/>
                <a:gd name="connsiteY2" fmla="*/ 6164375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5534" y="6164375"/>
                  </a:lnTo>
                  <a:cubicBezTo>
                    <a:pt x="3689" y="4261983"/>
                    <a:pt x="1845" y="2359592"/>
                    <a:pt x="0" y="457200"/>
                  </a:cubicBez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61128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278516"/>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Freeform 44"/>
            <p:cNvSpPr/>
            <p:nvPr/>
          </p:nvSpPr>
          <p:spPr>
            <a:xfrm rot="15660000">
              <a:off x="7468755" y="1178808"/>
              <a:ext cx="536285" cy="2936001"/>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 name="connsiteX0" fmla="*/ 328 w 528237"/>
                <a:gd name="connsiteY0" fmla="*/ 2862849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28237"/>
                <a:gd name="connsiteY0" fmla="*/ 2863516 h 2929811"/>
                <a:gd name="connsiteX1" fmla="*/ 0 w 528237"/>
                <a:gd name="connsiteY1" fmla="*/ 251460 h 2929811"/>
                <a:gd name="connsiteX2" fmla="*/ 73651 w 528237"/>
                <a:gd name="connsiteY2" fmla="*/ 73651 h 2929811"/>
                <a:gd name="connsiteX3" fmla="*/ 251460 w 528237"/>
                <a:gd name="connsiteY3" fmla="*/ 0 h 2929811"/>
                <a:gd name="connsiteX4" fmla="*/ 251460 w 528237"/>
                <a:gd name="connsiteY4" fmla="*/ 0 h 2929811"/>
                <a:gd name="connsiteX5" fmla="*/ 429269 w 528237"/>
                <a:gd name="connsiteY5" fmla="*/ 73651 h 2929811"/>
                <a:gd name="connsiteX6" fmla="*/ 502920 w 528237"/>
                <a:gd name="connsiteY6" fmla="*/ 251460 h 2929811"/>
                <a:gd name="connsiteX7" fmla="*/ 527738 w 528237"/>
                <a:gd name="connsiteY7" fmla="*/ 2929811 h 2929811"/>
                <a:gd name="connsiteX0" fmla="*/ 4542 w 538755"/>
                <a:gd name="connsiteY0" fmla="*/ 2863516 h 2953801"/>
                <a:gd name="connsiteX1" fmla="*/ 0 w 538755"/>
                <a:gd name="connsiteY1" fmla="*/ 251460 h 2953801"/>
                <a:gd name="connsiteX2" fmla="*/ 73651 w 538755"/>
                <a:gd name="connsiteY2" fmla="*/ 73651 h 2953801"/>
                <a:gd name="connsiteX3" fmla="*/ 251460 w 538755"/>
                <a:gd name="connsiteY3" fmla="*/ 0 h 2953801"/>
                <a:gd name="connsiteX4" fmla="*/ 251460 w 538755"/>
                <a:gd name="connsiteY4" fmla="*/ 0 h 2953801"/>
                <a:gd name="connsiteX5" fmla="*/ 429269 w 538755"/>
                <a:gd name="connsiteY5" fmla="*/ 73651 h 2953801"/>
                <a:gd name="connsiteX6" fmla="*/ 502920 w 538755"/>
                <a:gd name="connsiteY6" fmla="*/ 251460 h 2953801"/>
                <a:gd name="connsiteX7" fmla="*/ 538755 w 538755"/>
                <a:gd name="connsiteY7" fmla="*/ 2953801 h 2953801"/>
                <a:gd name="connsiteX0" fmla="*/ 4542 w 536285"/>
                <a:gd name="connsiteY0" fmla="*/ 2863516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 name="connsiteX0" fmla="*/ 6777 w 536285"/>
                <a:gd name="connsiteY0" fmla="*/ 2849391 h 2938929"/>
                <a:gd name="connsiteX1" fmla="*/ 0 w 536285"/>
                <a:gd name="connsiteY1" fmla="*/ 251460 h 2938929"/>
                <a:gd name="connsiteX2" fmla="*/ 73651 w 536285"/>
                <a:gd name="connsiteY2" fmla="*/ 73651 h 2938929"/>
                <a:gd name="connsiteX3" fmla="*/ 251460 w 536285"/>
                <a:gd name="connsiteY3" fmla="*/ 0 h 2938929"/>
                <a:gd name="connsiteX4" fmla="*/ 251460 w 536285"/>
                <a:gd name="connsiteY4" fmla="*/ 0 h 2938929"/>
                <a:gd name="connsiteX5" fmla="*/ 429269 w 536285"/>
                <a:gd name="connsiteY5" fmla="*/ 73651 h 2938929"/>
                <a:gd name="connsiteX6" fmla="*/ 502920 w 536285"/>
                <a:gd name="connsiteY6" fmla="*/ 251460 h 2938929"/>
                <a:gd name="connsiteX7" fmla="*/ 536285 w 536285"/>
                <a:gd name="connsiteY7" fmla="*/ 2938929 h 293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285" h="2938929">
                  <a:moveTo>
                    <a:pt x="6777" y="2849391"/>
                  </a:moveTo>
                  <a:cubicBezTo>
                    <a:pt x="6668" y="1978928"/>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17682" y="905440"/>
                    <a:pt x="536285" y="293892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0708" y="-641833"/>
            <a:ext cx="985797" cy="604813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 name="connsiteX0" fmla="*/ 0 w 981537"/>
              <a:gd name="connsiteY0" fmla="*/ 6172200 h 6338829"/>
              <a:gd name="connsiteX1" fmla="*/ 0 w 981537"/>
              <a:gd name="connsiteY1" fmla="*/ 6172200 h 6338829"/>
              <a:gd name="connsiteX2" fmla="*/ 0 w 981537"/>
              <a:gd name="connsiteY2" fmla="*/ 6172200 h 6338829"/>
              <a:gd name="connsiteX3" fmla="*/ 0 w 981537"/>
              <a:gd name="connsiteY3" fmla="*/ 457200 h 6338829"/>
              <a:gd name="connsiteX4" fmla="*/ 133911 w 981537"/>
              <a:gd name="connsiteY4" fmla="*/ 133911 h 6338829"/>
              <a:gd name="connsiteX5" fmla="*/ 457201 w 981537"/>
              <a:gd name="connsiteY5" fmla="*/ 1 h 6338829"/>
              <a:gd name="connsiteX6" fmla="*/ 457200 w 981537"/>
              <a:gd name="connsiteY6" fmla="*/ 0 h 6338829"/>
              <a:gd name="connsiteX7" fmla="*/ 457200 w 981537"/>
              <a:gd name="connsiteY7" fmla="*/ 0 h 6338829"/>
              <a:gd name="connsiteX8" fmla="*/ 780489 w 981537"/>
              <a:gd name="connsiteY8" fmla="*/ 133911 h 6338829"/>
              <a:gd name="connsiteX9" fmla="*/ 914399 w 981537"/>
              <a:gd name="connsiteY9" fmla="*/ 457201 h 6338829"/>
              <a:gd name="connsiteX10" fmla="*/ 981537 w 981537"/>
              <a:gd name="connsiteY10" fmla="*/ 6338829 h 6338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1537" h="6338829">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89058" y="4544471"/>
                  <a:pt x="981537" y="6338829"/>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0" name="Group 29"/>
          <p:cNvGrpSpPr/>
          <p:nvPr/>
        </p:nvGrpSpPr>
        <p:grpSpPr>
          <a:xfrm>
            <a:off x="787878" y="-970104"/>
            <a:ext cx="5636587" cy="2701922"/>
            <a:chOff x="787878" y="-970104"/>
            <a:chExt cx="5636587" cy="2701922"/>
          </a:xfrm>
        </p:grpSpPr>
        <p:sp>
          <p:nvSpPr>
            <p:cNvPr id="37" name="Oval 36"/>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2" name="Oval 41"/>
            <p:cNvSpPr/>
            <p:nvPr userDrawn="1"/>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1" name="Oval 40"/>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4" name="Pie 33"/>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6" name="Oval 35"/>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8" name="Arc 37"/>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6" name="Pie 45"/>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7" name="Arc 46"/>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8" name="Oval 47"/>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9" name="Oval 48"/>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0" name="Arc 39"/>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0" name="Oval 49"/>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1" name="Oval 50"/>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32" name="Rectangle 31"/>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rot="21042312">
            <a:off x="1022823" y="2961459"/>
            <a:ext cx="7551601"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 name="Subtitle 2"/>
          <p:cNvSpPr>
            <a:spLocks noGrp="1"/>
          </p:cNvSpPr>
          <p:nvPr>
            <p:ph type="subTitle" idx="1"/>
          </p:nvPr>
        </p:nvSpPr>
        <p:spPr>
          <a:xfrm rot="21060000">
            <a:off x="2550459" y="4704801"/>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4" name="Explosion"/>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34" name="Freeform 33"/>
          <p:cNvSpPr/>
          <p:nvPr/>
        </p:nvSpPr>
        <p:spPr>
          <a:xfrm rot="15660000">
            <a:off x="5179560" y="1837493"/>
            <a:ext cx="1040884" cy="7134813"/>
          </a:xfrm>
          <a:custGeom>
            <a:avLst/>
            <a:gdLst>
              <a:gd name="connsiteX0" fmla="*/ 498324 w 996648"/>
              <a:gd name="connsiteY0" fmla="*/ 0 h 6971904"/>
              <a:gd name="connsiteX1" fmla="*/ 498324 w 996648"/>
              <a:gd name="connsiteY1" fmla="*/ 0 h 6971904"/>
              <a:gd name="connsiteX2" fmla="*/ 850692 w 996648"/>
              <a:gd name="connsiteY2" fmla="*/ 145956 h 6971904"/>
              <a:gd name="connsiteX3" fmla="*/ 996647 w 996648"/>
              <a:gd name="connsiteY3" fmla="*/ 498325 h 6971904"/>
              <a:gd name="connsiteX4" fmla="*/ 996648 w 996648"/>
              <a:gd name="connsiteY4" fmla="*/ 6971904 h 6971904"/>
              <a:gd name="connsiteX5" fmla="*/ 996648 w 996648"/>
              <a:gd name="connsiteY5" fmla="*/ 6971904 h 6971904"/>
              <a:gd name="connsiteX6" fmla="*/ 996648 w 996648"/>
              <a:gd name="connsiteY6" fmla="*/ 6971904 h 6971904"/>
              <a:gd name="connsiteX7" fmla="*/ 0 w 996648"/>
              <a:gd name="connsiteY7" fmla="*/ 6971904 h 6971904"/>
              <a:gd name="connsiteX8" fmla="*/ 0 w 996648"/>
              <a:gd name="connsiteY8" fmla="*/ 6971904 h 6971904"/>
              <a:gd name="connsiteX9" fmla="*/ 0 w 996648"/>
              <a:gd name="connsiteY9" fmla="*/ 6971904 h 6971904"/>
              <a:gd name="connsiteX10" fmla="*/ 0 w 996648"/>
              <a:gd name="connsiteY10" fmla="*/ 498324 h 6971904"/>
              <a:gd name="connsiteX11" fmla="*/ 145956 w 996648"/>
              <a:gd name="connsiteY11" fmla="*/ 145956 h 6971904"/>
              <a:gd name="connsiteX12" fmla="*/ 498325 w 996648"/>
              <a:gd name="connsiteY12" fmla="*/ 1 h 6971904"/>
              <a:gd name="connsiteX13" fmla="*/ 498324 w 996648"/>
              <a:gd name="connsiteY13" fmla="*/ 0 h 6971904"/>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996648 w 1051569"/>
              <a:gd name="connsiteY5" fmla="*/ 6971904 h 7134903"/>
              <a:gd name="connsiteX6" fmla="*/ 1051569 w 1051569"/>
              <a:gd name="connsiteY6" fmla="*/ 7134903 h 7134903"/>
              <a:gd name="connsiteX7" fmla="*/ 0 w 1051569"/>
              <a:gd name="connsiteY7" fmla="*/ 6971904 h 7134903"/>
              <a:gd name="connsiteX8" fmla="*/ 0 w 1051569"/>
              <a:gd name="connsiteY8" fmla="*/ 6971904 h 7134903"/>
              <a:gd name="connsiteX9" fmla="*/ 0 w 1051569"/>
              <a:gd name="connsiteY9" fmla="*/ 6971904 h 7134903"/>
              <a:gd name="connsiteX10" fmla="*/ 0 w 1051569"/>
              <a:gd name="connsiteY10" fmla="*/ 498324 h 7134903"/>
              <a:gd name="connsiteX11" fmla="*/ 145956 w 1051569"/>
              <a:gd name="connsiteY11" fmla="*/ 145956 h 7134903"/>
              <a:gd name="connsiteX12" fmla="*/ 498325 w 1051569"/>
              <a:gd name="connsiteY12" fmla="*/ 1 h 7134903"/>
              <a:gd name="connsiteX13" fmla="*/ 498324 w 1051569"/>
              <a:gd name="connsiteY13"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996648 w 1051569"/>
              <a:gd name="connsiteY4" fmla="*/ 6971904 h 7134903"/>
              <a:gd name="connsiteX5" fmla="*/ 1051569 w 1051569"/>
              <a:gd name="connsiteY5" fmla="*/ 7134903 h 7134903"/>
              <a:gd name="connsiteX6" fmla="*/ 0 w 1051569"/>
              <a:gd name="connsiteY6" fmla="*/ 6971904 h 7134903"/>
              <a:gd name="connsiteX7" fmla="*/ 0 w 1051569"/>
              <a:gd name="connsiteY7" fmla="*/ 6971904 h 7134903"/>
              <a:gd name="connsiteX8" fmla="*/ 0 w 1051569"/>
              <a:gd name="connsiteY8" fmla="*/ 6971904 h 7134903"/>
              <a:gd name="connsiteX9" fmla="*/ 0 w 1051569"/>
              <a:gd name="connsiteY9" fmla="*/ 498324 h 7134903"/>
              <a:gd name="connsiteX10" fmla="*/ 145956 w 1051569"/>
              <a:gd name="connsiteY10" fmla="*/ 145956 h 7134903"/>
              <a:gd name="connsiteX11" fmla="*/ 498325 w 1051569"/>
              <a:gd name="connsiteY11" fmla="*/ 1 h 7134903"/>
              <a:gd name="connsiteX12" fmla="*/ 498324 w 1051569"/>
              <a:gd name="connsiteY12" fmla="*/ 0 h 7134903"/>
              <a:gd name="connsiteX0" fmla="*/ 498324 w 1217677"/>
              <a:gd name="connsiteY0" fmla="*/ 0 h 7134903"/>
              <a:gd name="connsiteX1" fmla="*/ 498324 w 1217677"/>
              <a:gd name="connsiteY1" fmla="*/ 0 h 7134903"/>
              <a:gd name="connsiteX2" fmla="*/ 850692 w 1217677"/>
              <a:gd name="connsiteY2" fmla="*/ 145956 h 7134903"/>
              <a:gd name="connsiteX3" fmla="*/ 996647 w 1217677"/>
              <a:gd name="connsiteY3" fmla="*/ 498325 h 7134903"/>
              <a:gd name="connsiteX4" fmla="*/ 1051569 w 1217677"/>
              <a:gd name="connsiteY4" fmla="*/ 7134903 h 7134903"/>
              <a:gd name="connsiteX5" fmla="*/ 0 w 1217677"/>
              <a:gd name="connsiteY5" fmla="*/ 6971904 h 7134903"/>
              <a:gd name="connsiteX6" fmla="*/ 0 w 1217677"/>
              <a:gd name="connsiteY6" fmla="*/ 6971904 h 7134903"/>
              <a:gd name="connsiteX7" fmla="*/ 0 w 1217677"/>
              <a:gd name="connsiteY7" fmla="*/ 6971904 h 7134903"/>
              <a:gd name="connsiteX8" fmla="*/ 0 w 1217677"/>
              <a:gd name="connsiteY8" fmla="*/ 498324 h 7134903"/>
              <a:gd name="connsiteX9" fmla="*/ 145956 w 1217677"/>
              <a:gd name="connsiteY9" fmla="*/ 145956 h 7134903"/>
              <a:gd name="connsiteX10" fmla="*/ 498325 w 1217677"/>
              <a:gd name="connsiteY10" fmla="*/ 1 h 7134903"/>
              <a:gd name="connsiteX11" fmla="*/ 498324 w 1217677"/>
              <a:gd name="connsiteY11" fmla="*/ 0 h 7134903"/>
              <a:gd name="connsiteX0" fmla="*/ 498324 w 1051569"/>
              <a:gd name="connsiteY0" fmla="*/ 0 h 7134903"/>
              <a:gd name="connsiteX1" fmla="*/ 498324 w 1051569"/>
              <a:gd name="connsiteY1" fmla="*/ 0 h 7134903"/>
              <a:gd name="connsiteX2" fmla="*/ 850692 w 1051569"/>
              <a:gd name="connsiteY2" fmla="*/ 145956 h 7134903"/>
              <a:gd name="connsiteX3" fmla="*/ 996647 w 1051569"/>
              <a:gd name="connsiteY3" fmla="*/ 498325 h 7134903"/>
              <a:gd name="connsiteX4" fmla="*/ 1051569 w 1051569"/>
              <a:gd name="connsiteY4" fmla="*/ 7134903 h 7134903"/>
              <a:gd name="connsiteX5" fmla="*/ 0 w 1051569"/>
              <a:gd name="connsiteY5" fmla="*/ 6971904 h 7134903"/>
              <a:gd name="connsiteX6" fmla="*/ 0 w 1051569"/>
              <a:gd name="connsiteY6" fmla="*/ 6971904 h 7134903"/>
              <a:gd name="connsiteX7" fmla="*/ 0 w 1051569"/>
              <a:gd name="connsiteY7" fmla="*/ 6971904 h 7134903"/>
              <a:gd name="connsiteX8" fmla="*/ 0 w 1051569"/>
              <a:gd name="connsiteY8" fmla="*/ 498324 h 7134903"/>
              <a:gd name="connsiteX9" fmla="*/ 145956 w 1051569"/>
              <a:gd name="connsiteY9" fmla="*/ 145956 h 7134903"/>
              <a:gd name="connsiteX10" fmla="*/ 498325 w 1051569"/>
              <a:gd name="connsiteY10" fmla="*/ 1 h 7134903"/>
              <a:gd name="connsiteX11" fmla="*/ 498324 w 1051569"/>
              <a:gd name="connsiteY11" fmla="*/ 0 h 7134903"/>
              <a:gd name="connsiteX0" fmla="*/ 0 w 1143009"/>
              <a:gd name="connsiteY0" fmla="*/ 6971904 h 7226343"/>
              <a:gd name="connsiteX1" fmla="*/ 0 w 1143009"/>
              <a:gd name="connsiteY1" fmla="*/ 6971904 h 7226343"/>
              <a:gd name="connsiteX2" fmla="*/ 0 w 1143009"/>
              <a:gd name="connsiteY2" fmla="*/ 6971904 h 7226343"/>
              <a:gd name="connsiteX3" fmla="*/ 0 w 1143009"/>
              <a:gd name="connsiteY3" fmla="*/ 498324 h 7226343"/>
              <a:gd name="connsiteX4" fmla="*/ 145956 w 1143009"/>
              <a:gd name="connsiteY4" fmla="*/ 145956 h 7226343"/>
              <a:gd name="connsiteX5" fmla="*/ 498325 w 1143009"/>
              <a:gd name="connsiteY5" fmla="*/ 1 h 7226343"/>
              <a:gd name="connsiteX6" fmla="*/ 498324 w 1143009"/>
              <a:gd name="connsiteY6" fmla="*/ 0 h 7226343"/>
              <a:gd name="connsiteX7" fmla="*/ 498324 w 1143009"/>
              <a:gd name="connsiteY7" fmla="*/ 0 h 7226343"/>
              <a:gd name="connsiteX8" fmla="*/ 850692 w 1143009"/>
              <a:gd name="connsiteY8" fmla="*/ 145956 h 7226343"/>
              <a:gd name="connsiteX9" fmla="*/ 996647 w 1143009"/>
              <a:gd name="connsiteY9" fmla="*/ 498325 h 7226343"/>
              <a:gd name="connsiteX10" fmla="*/ 1143009 w 1143009"/>
              <a:gd name="connsiteY10" fmla="*/ 7226343 h 7226343"/>
              <a:gd name="connsiteX0" fmla="*/ 0 w 1095577"/>
              <a:gd name="connsiteY0" fmla="*/ 6971904 h 7197301"/>
              <a:gd name="connsiteX1" fmla="*/ 0 w 1095577"/>
              <a:gd name="connsiteY1" fmla="*/ 6971904 h 7197301"/>
              <a:gd name="connsiteX2" fmla="*/ 0 w 1095577"/>
              <a:gd name="connsiteY2" fmla="*/ 6971904 h 7197301"/>
              <a:gd name="connsiteX3" fmla="*/ 0 w 1095577"/>
              <a:gd name="connsiteY3" fmla="*/ 498324 h 7197301"/>
              <a:gd name="connsiteX4" fmla="*/ 145956 w 1095577"/>
              <a:gd name="connsiteY4" fmla="*/ 145956 h 7197301"/>
              <a:gd name="connsiteX5" fmla="*/ 498325 w 1095577"/>
              <a:gd name="connsiteY5" fmla="*/ 1 h 7197301"/>
              <a:gd name="connsiteX6" fmla="*/ 498324 w 1095577"/>
              <a:gd name="connsiteY6" fmla="*/ 0 h 7197301"/>
              <a:gd name="connsiteX7" fmla="*/ 498324 w 1095577"/>
              <a:gd name="connsiteY7" fmla="*/ 0 h 7197301"/>
              <a:gd name="connsiteX8" fmla="*/ 850692 w 1095577"/>
              <a:gd name="connsiteY8" fmla="*/ 145956 h 7197301"/>
              <a:gd name="connsiteX9" fmla="*/ 996647 w 1095577"/>
              <a:gd name="connsiteY9" fmla="*/ 498325 h 7197301"/>
              <a:gd name="connsiteX10" fmla="*/ 1095577 w 1095577"/>
              <a:gd name="connsiteY10" fmla="*/ 7197301 h 7197301"/>
              <a:gd name="connsiteX0" fmla="*/ 0 w 1045874"/>
              <a:gd name="connsiteY0" fmla="*/ 6971904 h 7103308"/>
              <a:gd name="connsiteX1" fmla="*/ 0 w 1045874"/>
              <a:gd name="connsiteY1" fmla="*/ 6971904 h 7103308"/>
              <a:gd name="connsiteX2" fmla="*/ 0 w 1045874"/>
              <a:gd name="connsiteY2" fmla="*/ 6971904 h 7103308"/>
              <a:gd name="connsiteX3" fmla="*/ 0 w 1045874"/>
              <a:gd name="connsiteY3" fmla="*/ 498324 h 7103308"/>
              <a:gd name="connsiteX4" fmla="*/ 145956 w 1045874"/>
              <a:gd name="connsiteY4" fmla="*/ 145956 h 7103308"/>
              <a:gd name="connsiteX5" fmla="*/ 498325 w 1045874"/>
              <a:gd name="connsiteY5" fmla="*/ 1 h 7103308"/>
              <a:gd name="connsiteX6" fmla="*/ 498324 w 1045874"/>
              <a:gd name="connsiteY6" fmla="*/ 0 h 7103308"/>
              <a:gd name="connsiteX7" fmla="*/ 498324 w 1045874"/>
              <a:gd name="connsiteY7" fmla="*/ 0 h 7103308"/>
              <a:gd name="connsiteX8" fmla="*/ 850692 w 1045874"/>
              <a:gd name="connsiteY8" fmla="*/ 145956 h 7103308"/>
              <a:gd name="connsiteX9" fmla="*/ 996647 w 1045874"/>
              <a:gd name="connsiteY9" fmla="*/ 498325 h 7103308"/>
              <a:gd name="connsiteX10" fmla="*/ 1045874 w 1045874"/>
              <a:gd name="connsiteY10" fmla="*/ 7103308 h 7103308"/>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 name="connsiteX0" fmla="*/ 0 w 1040884"/>
              <a:gd name="connsiteY0" fmla="*/ 6971904 h 7134813"/>
              <a:gd name="connsiteX1" fmla="*/ 0 w 1040884"/>
              <a:gd name="connsiteY1" fmla="*/ 6971904 h 7134813"/>
              <a:gd name="connsiteX2" fmla="*/ 0 w 1040884"/>
              <a:gd name="connsiteY2" fmla="*/ 6971904 h 7134813"/>
              <a:gd name="connsiteX3" fmla="*/ 0 w 1040884"/>
              <a:gd name="connsiteY3" fmla="*/ 498324 h 7134813"/>
              <a:gd name="connsiteX4" fmla="*/ 145956 w 1040884"/>
              <a:gd name="connsiteY4" fmla="*/ 145956 h 7134813"/>
              <a:gd name="connsiteX5" fmla="*/ 498325 w 1040884"/>
              <a:gd name="connsiteY5" fmla="*/ 1 h 7134813"/>
              <a:gd name="connsiteX6" fmla="*/ 498324 w 1040884"/>
              <a:gd name="connsiteY6" fmla="*/ 0 h 7134813"/>
              <a:gd name="connsiteX7" fmla="*/ 498324 w 1040884"/>
              <a:gd name="connsiteY7" fmla="*/ 0 h 7134813"/>
              <a:gd name="connsiteX8" fmla="*/ 850692 w 1040884"/>
              <a:gd name="connsiteY8" fmla="*/ 145956 h 7134813"/>
              <a:gd name="connsiteX9" fmla="*/ 996647 w 1040884"/>
              <a:gd name="connsiteY9" fmla="*/ 498325 h 7134813"/>
              <a:gd name="connsiteX10" fmla="*/ 1040884 w 1040884"/>
              <a:gd name="connsiteY10" fmla="*/ 7134813 h 713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0884" h="7134813">
                <a:moveTo>
                  <a:pt x="0" y="6971904"/>
                </a:moveTo>
                <a:lnTo>
                  <a:pt x="0" y="6971904"/>
                </a:lnTo>
                <a:lnTo>
                  <a:pt x="0" y="6971904"/>
                </a:lnTo>
                <a:lnTo>
                  <a:pt x="0" y="498324"/>
                </a:lnTo>
                <a:cubicBezTo>
                  <a:pt x="0" y="366160"/>
                  <a:pt x="52502" y="239410"/>
                  <a:pt x="145956" y="145956"/>
                </a:cubicBezTo>
                <a:cubicBezTo>
                  <a:pt x="239410" y="52502"/>
                  <a:pt x="366161" y="1"/>
                  <a:pt x="498325" y="1"/>
                </a:cubicBezTo>
                <a:lnTo>
                  <a:pt x="498324" y="0"/>
                </a:lnTo>
                <a:lnTo>
                  <a:pt x="498324" y="0"/>
                </a:lnTo>
                <a:cubicBezTo>
                  <a:pt x="630488" y="0"/>
                  <a:pt x="757238" y="52502"/>
                  <a:pt x="850692" y="145956"/>
                </a:cubicBezTo>
                <a:cubicBezTo>
                  <a:pt x="944146" y="239410"/>
                  <a:pt x="996647" y="366161"/>
                  <a:pt x="996647" y="498325"/>
                </a:cubicBezTo>
                <a:cubicBezTo>
                  <a:pt x="1030126" y="1663149"/>
                  <a:pt x="1037566" y="5867764"/>
                  <a:pt x="1040884" y="7134813"/>
                </a:cubicBezTo>
              </a:path>
            </a:pathLst>
          </a:custGeom>
          <a:solidFill>
            <a:schemeClr val="tx2">
              <a:alpha val="60000"/>
            </a:schemeClr>
          </a:solidFill>
          <a:ln>
            <a:solidFill>
              <a:schemeClr val="bg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8" name="Picture 7" descr="TitleSlideOverlay.png"/>
          <p:cNvPicPr>
            <a:picLocks noChangeAspect="1"/>
          </p:cNvPicPr>
          <p:nvPr/>
        </p:nvPicPr>
        <p:blipFill>
          <a:blip r:embed="rId3"/>
          <a:stretch>
            <a:fillRect/>
          </a:stretch>
        </p:blipFill>
        <p:spPr>
          <a:xfrm>
            <a:off x="0" y="0"/>
            <a:ext cx="9144000" cy="6858000"/>
          </a:xfrm>
          <a:prstGeom prst="rect">
            <a:avLst/>
          </a:prstGeom>
          <a:ln>
            <a:noFill/>
          </a:ln>
        </p:spPr>
      </p:pic>
      <p:grpSp>
        <p:nvGrpSpPr>
          <p:cNvPr id="27" name="Group 26"/>
          <p:cNvGrpSpPr/>
          <p:nvPr/>
        </p:nvGrpSpPr>
        <p:grpSpPr>
          <a:xfrm>
            <a:off x="787878" y="-970104"/>
            <a:ext cx="5636587" cy="2701922"/>
            <a:chOff x="787878" y="-970104"/>
            <a:chExt cx="5636587" cy="2701922"/>
          </a:xfrm>
        </p:grpSpPr>
        <p:sp>
          <p:nvSpPr>
            <p:cNvPr id="31" name="Oval 30"/>
            <p:cNvSpPr/>
            <p:nvPr/>
          </p:nvSpPr>
          <p:spPr>
            <a:xfrm>
              <a:off x="2382982" y="1122218"/>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Oval 31"/>
            <p:cNvSpPr/>
            <p:nvPr/>
          </p:nvSpPr>
          <p:spPr>
            <a:xfrm>
              <a:off x="2856954" y="76200"/>
              <a:ext cx="1023669" cy="838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3" name="Oval 32"/>
            <p:cNvSpPr/>
            <p:nvPr/>
          </p:nvSpPr>
          <p:spPr>
            <a:xfrm>
              <a:off x="1948131" y="46402"/>
              <a:ext cx="1023669" cy="867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5" name="Pie 34"/>
            <p:cNvSpPr/>
            <p:nvPr/>
          </p:nvSpPr>
          <p:spPr>
            <a:xfrm>
              <a:off x="1219200" y="-765132"/>
              <a:ext cx="3505316" cy="1521076"/>
            </a:xfrm>
            <a:prstGeom prst="pie">
              <a:avLst>
                <a:gd name="adj1" fmla="val 22874"/>
                <a:gd name="adj2" fmla="val 1080188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9" name="Oval 38"/>
            <p:cNvSpPr/>
            <p:nvPr/>
          </p:nvSpPr>
          <p:spPr>
            <a:xfrm>
              <a:off x="2345120" y="141183"/>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3" name="Arc 42"/>
            <p:cNvSpPr/>
            <p:nvPr/>
          </p:nvSpPr>
          <p:spPr>
            <a:xfrm rot="12469977">
              <a:off x="1178780" y="-178449"/>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4" name="Pie 43"/>
            <p:cNvSpPr/>
            <p:nvPr/>
          </p:nvSpPr>
          <p:spPr>
            <a:xfrm rot="60000">
              <a:off x="787878" y="-198453"/>
              <a:ext cx="381000" cy="381000"/>
            </a:xfrm>
            <a:prstGeom prst="pie">
              <a:avLst>
                <a:gd name="adj1" fmla="val 21598475"/>
                <a:gd name="adj2" fmla="val 106342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45" name="Arc 44"/>
            <p:cNvSpPr/>
            <p:nvPr/>
          </p:nvSpPr>
          <p:spPr>
            <a:xfrm rot="6387309">
              <a:off x="4862250" y="-839605"/>
              <a:ext cx="1453063" cy="1671367"/>
            </a:xfrm>
            <a:prstGeom prst="arc">
              <a:avLst>
                <a:gd name="adj1" fmla="val 15214126"/>
                <a:gd name="adj2" fmla="val 441491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3" name="Oval 52"/>
            <p:cNvSpPr/>
            <p:nvPr/>
          </p:nvSpPr>
          <p:spPr>
            <a:xfrm>
              <a:off x="5362575" y="461226"/>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4" name="Oval 53"/>
            <p:cNvSpPr/>
            <p:nvPr/>
          </p:nvSpPr>
          <p:spPr>
            <a:xfrm>
              <a:off x="4800600" y="1524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5" name="Arc 54"/>
            <p:cNvSpPr/>
            <p:nvPr/>
          </p:nvSpPr>
          <p:spPr>
            <a:xfrm rot="6387309">
              <a:off x="3396216" y="-1040840"/>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6" name="Oval 55"/>
            <p:cNvSpPr/>
            <p:nvPr/>
          </p:nvSpPr>
          <p:spPr>
            <a:xfrm>
              <a:off x="6115050" y="590550"/>
              <a:ext cx="152400" cy="152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57" name="Oval 56"/>
            <p:cNvSpPr/>
            <p:nvPr/>
          </p:nvSpPr>
          <p:spPr>
            <a:xfrm>
              <a:off x="6191250" y="485775"/>
              <a:ext cx="104774" cy="1047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5" name="Freeform 24"/>
          <p:cNvSpPr/>
          <p:nvPr/>
        </p:nvSpPr>
        <p:spPr>
          <a:xfrm rot="15660000">
            <a:off x="5752786" y="67657"/>
            <a:ext cx="967012" cy="6030348"/>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bg2">
              <a:lumMod val="40000"/>
              <a:lumOff val="60000"/>
              <a:alpha val="8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Freeform 20"/>
          <p:cNvSpPr/>
          <p:nvPr/>
        </p:nvSpPr>
        <p:spPr>
          <a:xfrm rot="15669120">
            <a:off x="4038986" y="-17105"/>
            <a:ext cx="1788669" cy="8821162"/>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132845 w 2209695"/>
              <a:gd name="connsiteY0" fmla="*/ 885693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70836 w 2209695"/>
              <a:gd name="connsiteY0" fmla="*/ 8848823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70836" y="8848823"/>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Freeform 25"/>
          <p:cNvSpPr/>
          <p:nvPr/>
        </p:nvSpPr>
        <p:spPr>
          <a:xfrm rot="15660000">
            <a:off x="6127955" y="621077"/>
            <a:ext cx="932370" cy="5296611"/>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chemeClr val="tx2">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Freeform 23"/>
          <p:cNvSpPr/>
          <p:nvPr/>
        </p:nvSpPr>
        <p:spPr>
          <a:xfrm rot="15660000">
            <a:off x="5624128" y="78644"/>
            <a:ext cx="962833" cy="6320186"/>
          </a:xfrm>
          <a:custGeom>
            <a:avLst/>
            <a:gdLst>
              <a:gd name="connsiteX0" fmla="*/ 457200 w 914400"/>
              <a:gd name="connsiteY0" fmla="*/ 0 h 6172200"/>
              <a:gd name="connsiteX1" fmla="*/ 457200 w 914400"/>
              <a:gd name="connsiteY1" fmla="*/ 0 h 6172200"/>
              <a:gd name="connsiteX2" fmla="*/ 780489 w 914400"/>
              <a:gd name="connsiteY2" fmla="*/ 133911 h 6172200"/>
              <a:gd name="connsiteX3" fmla="*/ 914399 w 914400"/>
              <a:gd name="connsiteY3" fmla="*/ 457201 h 6172200"/>
              <a:gd name="connsiteX4" fmla="*/ 914400 w 914400"/>
              <a:gd name="connsiteY4" fmla="*/ 6172200 h 6172200"/>
              <a:gd name="connsiteX5" fmla="*/ 914400 w 914400"/>
              <a:gd name="connsiteY5" fmla="*/ 6172200 h 6172200"/>
              <a:gd name="connsiteX6" fmla="*/ 914400 w 914400"/>
              <a:gd name="connsiteY6" fmla="*/ 6172200 h 6172200"/>
              <a:gd name="connsiteX7" fmla="*/ 0 w 914400"/>
              <a:gd name="connsiteY7" fmla="*/ 6172200 h 6172200"/>
              <a:gd name="connsiteX8" fmla="*/ 0 w 914400"/>
              <a:gd name="connsiteY8" fmla="*/ 6172200 h 6172200"/>
              <a:gd name="connsiteX9" fmla="*/ 0 w 914400"/>
              <a:gd name="connsiteY9" fmla="*/ 6172200 h 6172200"/>
              <a:gd name="connsiteX10" fmla="*/ 0 w 914400"/>
              <a:gd name="connsiteY10" fmla="*/ 457200 h 6172200"/>
              <a:gd name="connsiteX11" fmla="*/ 133911 w 914400"/>
              <a:gd name="connsiteY11" fmla="*/ 133911 h 6172200"/>
              <a:gd name="connsiteX12" fmla="*/ 457201 w 914400"/>
              <a:gd name="connsiteY12" fmla="*/ 1 h 6172200"/>
              <a:gd name="connsiteX13" fmla="*/ 457200 w 914400"/>
              <a:gd name="connsiteY13" fmla="*/ 0 h 6172200"/>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14400 w 953241"/>
              <a:gd name="connsiteY5" fmla="*/ 6172200 h 6328114"/>
              <a:gd name="connsiteX6" fmla="*/ 953241 w 953241"/>
              <a:gd name="connsiteY6" fmla="*/ 6328114 h 6328114"/>
              <a:gd name="connsiteX7" fmla="*/ 0 w 953241"/>
              <a:gd name="connsiteY7" fmla="*/ 6172200 h 6328114"/>
              <a:gd name="connsiteX8" fmla="*/ 0 w 953241"/>
              <a:gd name="connsiteY8" fmla="*/ 6172200 h 6328114"/>
              <a:gd name="connsiteX9" fmla="*/ 0 w 953241"/>
              <a:gd name="connsiteY9" fmla="*/ 6172200 h 6328114"/>
              <a:gd name="connsiteX10" fmla="*/ 0 w 953241"/>
              <a:gd name="connsiteY10" fmla="*/ 457200 h 6328114"/>
              <a:gd name="connsiteX11" fmla="*/ 133911 w 953241"/>
              <a:gd name="connsiteY11" fmla="*/ 133911 h 6328114"/>
              <a:gd name="connsiteX12" fmla="*/ 457201 w 953241"/>
              <a:gd name="connsiteY12" fmla="*/ 1 h 6328114"/>
              <a:gd name="connsiteX13" fmla="*/ 457200 w 953241"/>
              <a:gd name="connsiteY13"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14400 w 953241"/>
              <a:gd name="connsiteY4" fmla="*/ 6172200 h 6328114"/>
              <a:gd name="connsiteX5" fmla="*/ 953241 w 953241"/>
              <a:gd name="connsiteY5" fmla="*/ 6328114 h 6328114"/>
              <a:gd name="connsiteX6" fmla="*/ 0 w 953241"/>
              <a:gd name="connsiteY6" fmla="*/ 6172200 h 6328114"/>
              <a:gd name="connsiteX7" fmla="*/ 0 w 953241"/>
              <a:gd name="connsiteY7" fmla="*/ 6172200 h 6328114"/>
              <a:gd name="connsiteX8" fmla="*/ 0 w 953241"/>
              <a:gd name="connsiteY8" fmla="*/ 6172200 h 6328114"/>
              <a:gd name="connsiteX9" fmla="*/ 0 w 953241"/>
              <a:gd name="connsiteY9" fmla="*/ 457200 h 6328114"/>
              <a:gd name="connsiteX10" fmla="*/ 133911 w 953241"/>
              <a:gd name="connsiteY10" fmla="*/ 133911 h 6328114"/>
              <a:gd name="connsiteX11" fmla="*/ 457201 w 953241"/>
              <a:gd name="connsiteY11" fmla="*/ 1 h 6328114"/>
              <a:gd name="connsiteX12" fmla="*/ 457200 w 953241"/>
              <a:gd name="connsiteY12" fmla="*/ 0 h 6328114"/>
              <a:gd name="connsiteX0" fmla="*/ 457200 w 1105641"/>
              <a:gd name="connsiteY0" fmla="*/ 0 h 6328114"/>
              <a:gd name="connsiteX1" fmla="*/ 457200 w 1105641"/>
              <a:gd name="connsiteY1" fmla="*/ 0 h 6328114"/>
              <a:gd name="connsiteX2" fmla="*/ 780489 w 1105641"/>
              <a:gd name="connsiteY2" fmla="*/ 133911 h 6328114"/>
              <a:gd name="connsiteX3" fmla="*/ 914399 w 1105641"/>
              <a:gd name="connsiteY3" fmla="*/ 457201 h 6328114"/>
              <a:gd name="connsiteX4" fmla="*/ 953241 w 1105641"/>
              <a:gd name="connsiteY4" fmla="*/ 6328114 h 6328114"/>
              <a:gd name="connsiteX5" fmla="*/ 0 w 1105641"/>
              <a:gd name="connsiteY5" fmla="*/ 6172200 h 6328114"/>
              <a:gd name="connsiteX6" fmla="*/ 0 w 1105641"/>
              <a:gd name="connsiteY6" fmla="*/ 6172200 h 6328114"/>
              <a:gd name="connsiteX7" fmla="*/ 0 w 1105641"/>
              <a:gd name="connsiteY7" fmla="*/ 6172200 h 6328114"/>
              <a:gd name="connsiteX8" fmla="*/ 0 w 1105641"/>
              <a:gd name="connsiteY8" fmla="*/ 457200 h 6328114"/>
              <a:gd name="connsiteX9" fmla="*/ 133911 w 1105641"/>
              <a:gd name="connsiteY9" fmla="*/ 133911 h 6328114"/>
              <a:gd name="connsiteX10" fmla="*/ 457201 w 1105641"/>
              <a:gd name="connsiteY10" fmla="*/ 1 h 6328114"/>
              <a:gd name="connsiteX11" fmla="*/ 457200 w 1105641"/>
              <a:gd name="connsiteY11" fmla="*/ 0 h 6328114"/>
              <a:gd name="connsiteX0" fmla="*/ 457200 w 953241"/>
              <a:gd name="connsiteY0" fmla="*/ 0 h 6328114"/>
              <a:gd name="connsiteX1" fmla="*/ 457200 w 953241"/>
              <a:gd name="connsiteY1" fmla="*/ 0 h 6328114"/>
              <a:gd name="connsiteX2" fmla="*/ 780489 w 953241"/>
              <a:gd name="connsiteY2" fmla="*/ 133911 h 6328114"/>
              <a:gd name="connsiteX3" fmla="*/ 914399 w 953241"/>
              <a:gd name="connsiteY3" fmla="*/ 457201 h 6328114"/>
              <a:gd name="connsiteX4" fmla="*/ 953241 w 953241"/>
              <a:gd name="connsiteY4" fmla="*/ 6328114 h 6328114"/>
              <a:gd name="connsiteX5" fmla="*/ 0 w 953241"/>
              <a:gd name="connsiteY5" fmla="*/ 6172200 h 6328114"/>
              <a:gd name="connsiteX6" fmla="*/ 0 w 953241"/>
              <a:gd name="connsiteY6" fmla="*/ 6172200 h 6328114"/>
              <a:gd name="connsiteX7" fmla="*/ 0 w 953241"/>
              <a:gd name="connsiteY7" fmla="*/ 6172200 h 6328114"/>
              <a:gd name="connsiteX8" fmla="*/ 0 w 953241"/>
              <a:gd name="connsiteY8" fmla="*/ 457200 h 6328114"/>
              <a:gd name="connsiteX9" fmla="*/ 133911 w 953241"/>
              <a:gd name="connsiteY9" fmla="*/ 133911 h 6328114"/>
              <a:gd name="connsiteX10" fmla="*/ 457201 w 953241"/>
              <a:gd name="connsiteY10" fmla="*/ 1 h 6328114"/>
              <a:gd name="connsiteX11" fmla="*/ 457200 w 953241"/>
              <a:gd name="connsiteY11" fmla="*/ 0 h 6328114"/>
              <a:gd name="connsiteX0" fmla="*/ 457200 w 943191"/>
              <a:gd name="connsiteY0" fmla="*/ 0 h 6312729"/>
              <a:gd name="connsiteX1" fmla="*/ 457200 w 943191"/>
              <a:gd name="connsiteY1" fmla="*/ 0 h 6312729"/>
              <a:gd name="connsiteX2" fmla="*/ 780489 w 943191"/>
              <a:gd name="connsiteY2" fmla="*/ 133911 h 6312729"/>
              <a:gd name="connsiteX3" fmla="*/ 914399 w 943191"/>
              <a:gd name="connsiteY3" fmla="*/ 457201 h 6312729"/>
              <a:gd name="connsiteX4" fmla="*/ 942064 w 943191"/>
              <a:gd name="connsiteY4" fmla="*/ 6312729 h 6312729"/>
              <a:gd name="connsiteX5" fmla="*/ 0 w 943191"/>
              <a:gd name="connsiteY5" fmla="*/ 6172200 h 6312729"/>
              <a:gd name="connsiteX6" fmla="*/ 0 w 943191"/>
              <a:gd name="connsiteY6" fmla="*/ 6172200 h 6312729"/>
              <a:gd name="connsiteX7" fmla="*/ 0 w 943191"/>
              <a:gd name="connsiteY7" fmla="*/ 6172200 h 6312729"/>
              <a:gd name="connsiteX8" fmla="*/ 0 w 943191"/>
              <a:gd name="connsiteY8" fmla="*/ 457200 h 6312729"/>
              <a:gd name="connsiteX9" fmla="*/ 133911 w 943191"/>
              <a:gd name="connsiteY9" fmla="*/ 133911 h 6312729"/>
              <a:gd name="connsiteX10" fmla="*/ 457201 w 943191"/>
              <a:gd name="connsiteY10" fmla="*/ 1 h 6312729"/>
              <a:gd name="connsiteX11" fmla="*/ 457200 w 943191"/>
              <a:gd name="connsiteY11" fmla="*/ 0 h 6312729"/>
              <a:gd name="connsiteX0" fmla="*/ 0 w 1033504"/>
              <a:gd name="connsiteY0" fmla="*/ 6172200 h 6404169"/>
              <a:gd name="connsiteX1" fmla="*/ 0 w 1033504"/>
              <a:gd name="connsiteY1" fmla="*/ 6172200 h 6404169"/>
              <a:gd name="connsiteX2" fmla="*/ 0 w 1033504"/>
              <a:gd name="connsiteY2" fmla="*/ 6172200 h 6404169"/>
              <a:gd name="connsiteX3" fmla="*/ 0 w 1033504"/>
              <a:gd name="connsiteY3" fmla="*/ 457200 h 6404169"/>
              <a:gd name="connsiteX4" fmla="*/ 133911 w 1033504"/>
              <a:gd name="connsiteY4" fmla="*/ 133911 h 6404169"/>
              <a:gd name="connsiteX5" fmla="*/ 457201 w 1033504"/>
              <a:gd name="connsiteY5" fmla="*/ 1 h 6404169"/>
              <a:gd name="connsiteX6" fmla="*/ 457200 w 1033504"/>
              <a:gd name="connsiteY6" fmla="*/ 0 h 6404169"/>
              <a:gd name="connsiteX7" fmla="*/ 457200 w 1033504"/>
              <a:gd name="connsiteY7" fmla="*/ 0 h 6404169"/>
              <a:gd name="connsiteX8" fmla="*/ 780489 w 1033504"/>
              <a:gd name="connsiteY8" fmla="*/ 133911 h 6404169"/>
              <a:gd name="connsiteX9" fmla="*/ 914399 w 1033504"/>
              <a:gd name="connsiteY9" fmla="*/ 457201 h 6404169"/>
              <a:gd name="connsiteX10" fmla="*/ 1033504 w 1033504"/>
              <a:gd name="connsiteY10" fmla="*/ 6404169 h 6404169"/>
              <a:gd name="connsiteX0" fmla="*/ 0 w 1007327"/>
              <a:gd name="connsiteY0" fmla="*/ 6172200 h 6354462"/>
              <a:gd name="connsiteX1" fmla="*/ 0 w 1007327"/>
              <a:gd name="connsiteY1" fmla="*/ 6172200 h 6354462"/>
              <a:gd name="connsiteX2" fmla="*/ 0 w 1007327"/>
              <a:gd name="connsiteY2" fmla="*/ 6172200 h 6354462"/>
              <a:gd name="connsiteX3" fmla="*/ 0 w 1007327"/>
              <a:gd name="connsiteY3" fmla="*/ 457200 h 6354462"/>
              <a:gd name="connsiteX4" fmla="*/ 133911 w 1007327"/>
              <a:gd name="connsiteY4" fmla="*/ 133911 h 6354462"/>
              <a:gd name="connsiteX5" fmla="*/ 457201 w 1007327"/>
              <a:gd name="connsiteY5" fmla="*/ 1 h 6354462"/>
              <a:gd name="connsiteX6" fmla="*/ 457200 w 1007327"/>
              <a:gd name="connsiteY6" fmla="*/ 0 h 6354462"/>
              <a:gd name="connsiteX7" fmla="*/ 457200 w 1007327"/>
              <a:gd name="connsiteY7" fmla="*/ 0 h 6354462"/>
              <a:gd name="connsiteX8" fmla="*/ 780489 w 1007327"/>
              <a:gd name="connsiteY8" fmla="*/ 133911 h 6354462"/>
              <a:gd name="connsiteX9" fmla="*/ 914399 w 1007327"/>
              <a:gd name="connsiteY9" fmla="*/ 457201 h 6354462"/>
              <a:gd name="connsiteX10" fmla="*/ 1007327 w 1007327"/>
              <a:gd name="connsiteY10" fmla="*/ 6354462 h 6354462"/>
              <a:gd name="connsiteX0" fmla="*/ 0 w 1029242"/>
              <a:gd name="connsiteY0" fmla="*/ 6172200 h 6330704"/>
              <a:gd name="connsiteX1" fmla="*/ 0 w 1029242"/>
              <a:gd name="connsiteY1" fmla="*/ 6172200 h 6330704"/>
              <a:gd name="connsiteX2" fmla="*/ 0 w 1029242"/>
              <a:gd name="connsiteY2" fmla="*/ 6172200 h 6330704"/>
              <a:gd name="connsiteX3" fmla="*/ 0 w 1029242"/>
              <a:gd name="connsiteY3" fmla="*/ 457200 h 6330704"/>
              <a:gd name="connsiteX4" fmla="*/ 133911 w 1029242"/>
              <a:gd name="connsiteY4" fmla="*/ 133911 h 6330704"/>
              <a:gd name="connsiteX5" fmla="*/ 457201 w 1029242"/>
              <a:gd name="connsiteY5" fmla="*/ 1 h 6330704"/>
              <a:gd name="connsiteX6" fmla="*/ 457200 w 1029242"/>
              <a:gd name="connsiteY6" fmla="*/ 0 h 6330704"/>
              <a:gd name="connsiteX7" fmla="*/ 457200 w 1029242"/>
              <a:gd name="connsiteY7" fmla="*/ 0 h 6330704"/>
              <a:gd name="connsiteX8" fmla="*/ 780489 w 1029242"/>
              <a:gd name="connsiteY8" fmla="*/ 133911 h 6330704"/>
              <a:gd name="connsiteX9" fmla="*/ 914399 w 1029242"/>
              <a:gd name="connsiteY9" fmla="*/ 457201 h 6330704"/>
              <a:gd name="connsiteX10" fmla="*/ 1029242 w 1029242"/>
              <a:gd name="connsiteY10" fmla="*/ 6330704 h 6330704"/>
              <a:gd name="connsiteX0" fmla="*/ 0 w 964937"/>
              <a:gd name="connsiteY0" fmla="*/ 6172200 h 6306905"/>
              <a:gd name="connsiteX1" fmla="*/ 0 w 964937"/>
              <a:gd name="connsiteY1" fmla="*/ 6172200 h 6306905"/>
              <a:gd name="connsiteX2" fmla="*/ 0 w 964937"/>
              <a:gd name="connsiteY2" fmla="*/ 6172200 h 6306905"/>
              <a:gd name="connsiteX3" fmla="*/ 0 w 964937"/>
              <a:gd name="connsiteY3" fmla="*/ 457200 h 6306905"/>
              <a:gd name="connsiteX4" fmla="*/ 133911 w 964937"/>
              <a:gd name="connsiteY4" fmla="*/ 133911 h 6306905"/>
              <a:gd name="connsiteX5" fmla="*/ 457201 w 964937"/>
              <a:gd name="connsiteY5" fmla="*/ 1 h 6306905"/>
              <a:gd name="connsiteX6" fmla="*/ 457200 w 964937"/>
              <a:gd name="connsiteY6" fmla="*/ 0 h 6306905"/>
              <a:gd name="connsiteX7" fmla="*/ 457200 w 964937"/>
              <a:gd name="connsiteY7" fmla="*/ 0 h 6306905"/>
              <a:gd name="connsiteX8" fmla="*/ 780489 w 964937"/>
              <a:gd name="connsiteY8" fmla="*/ 133911 h 6306905"/>
              <a:gd name="connsiteX9" fmla="*/ 914399 w 964937"/>
              <a:gd name="connsiteY9" fmla="*/ 457201 h 6306905"/>
              <a:gd name="connsiteX10" fmla="*/ 964937 w 964937"/>
              <a:gd name="connsiteY10" fmla="*/ 6306905 h 6306905"/>
              <a:gd name="connsiteX0" fmla="*/ 0 w 958626"/>
              <a:gd name="connsiteY0" fmla="*/ 6172200 h 6346750"/>
              <a:gd name="connsiteX1" fmla="*/ 0 w 958626"/>
              <a:gd name="connsiteY1" fmla="*/ 6172200 h 6346750"/>
              <a:gd name="connsiteX2" fmla="*/ 0 w 958626"/>
              <a:gd name="connsiteY2" fmla="*/ 6172200 h 6346750"/>
              <a:gd name="connsiteX3" fmla="*/ 0 w 958626"/>
              <a:gd name="connsiteY3" fmla="*/ 457200 h 6346750"/>
              <a:gd name="connsiteX4" fmla="*/ 133911 w 958626"/>
              <a:gd name="connsiteY4" fmla="*/ 133911 h 6346750"/>
              <a:gd name="connsiteX5" fmla="*/ 457201 w 958626"/>
              <a:gd name="connsiteY5" fmla="*/ 1 h 6346750"/>
              <a:gd name="connsiteX6" fmla="*/ 457200 w 958626"/>
              <a:gd name="connsiteY6" fmla="*/ 0 h 6346750"/>
              <a:gd name="connsiteX7" fmla="*/ 457200 w 958626"/>
              <a:gd name="connsiteY7" fmla="*/ 0 h 6346750"/>
              <a:gd name="connsiteX8" fmla="*/ 780489 w 958626"/>
              <a:gd name="connsiteY8" fmla="*/ 133911 h 6346750"/>
              <a:gd name="connsiteX9" fmla="*/ 914399 w 958626"/>
              <a:gd name="connsiteY9" fmla="*/ 457201 h 6346750"/>
              <a:gd name="connsiteX10" fmla="*/ 958626 w 958626"/>
              <a:gd name="connsiteY10" fmla="*/ 6346750 h 6346750"/>
              <a:gd name="connsiteX0" fmla="*/ 0 w 960730"/>
              <a:gd name="connsiteY0" fmla="*/ 6172200 h 6333468"/>
              <a:gd name="connsiteX1" fmla="*/ 0 w 960730"/>
              <a:gd name="connsiteY1" fmla="*/ 6172200 h 6333468"/>
              <a:gd name="connsiteX2" fmla="*/ 0 w 960730"/>
              <a:gd name="connsiteY2" fmla="*/ 6172200 h 6333468"/>
              <a:gd name="connsiteX3" fmla="*/ 0 w 960730"/>
              <a:gd name="connsiteY3" fmla="*/ 457200 h 6333468"/>
              <a:gd name="connsiteX4" fmla="*/ 133911 w 960730"/>
              <a:gd name="connsiteY4" fmla="*/ 133911 h 6333468"/>
              <a:gd name="connsiteX5" fmla="*/ 457201 w 960730"/>
              <a:gd name="connsiteY5" fmla="*/ 1 h 6333468"/>
              <a:gd name="connsiteX6" fmla="*/ 457200 w 960730"/>
              <a:gd name="connsiteY6" fmla="*/ 0 h 6333468"/>
              <a:gd name="connsiteX7" fmla="*/ 457200 w 960730"/>
              <a:gd name="connsiteY7" fmla="*/ 0 h 6333468"/>
              <a:gd name="connsiteX8" fmla="*/ 780489 w 960730"/>
              <a:gd name="connsiteY8" fmla="*/ 133911 h 6333468"/>
              <a:gd name="connsiteX9" fmla="*/ 914399 w 960730"/>
              <a:gd name="connsiteY9" fmla="*/ 457201 h 6333468"/>
              <a:gd name="connsiteX10" fmla="*/ 960730 w 960730"/>
              <a:gd name="connsiteY10" fmla="*/ 6333468 h 6333468"/>
              <a:gd name="connsiteX0" fmla="*/ 0 w 962833"/>
              <a:gd name="connsiteY0" fmla="*/ 6172200 h 6320186"/>
              <a:gd name="connsiteX1" fmla="*/ 0 w 962833"/>
              <a:gd name="connsiteY1" fmla="*/ 6172200 h 6320186"/>
              <a:gd name="connsiteX2" fmla="*/ 0 w 962833"/>
              <a:gd name="connsiteY2" fmla="*/ 6172200 h 6320186"/>
              <a:gd name="connsiteX3" fmla="*/ 0 w 962833"/>
              <a:gd name="connsiteY3" fmla="*/ 457200 h 6320186"/>
              <a:gd name="connsiteX4" fmla="*/ 133911 w 962833"/>
              <a:gd name="connsiteY4" fmla="*/ 133911 h 6320186"/>
              <a:gd name="connsiteX5" fmla="*/ 457201 w 962833"/>
              <a:gd name="connsiteY5" fmla="*/ 1 h 6320186"/>
              <a:gd name="connsiteX6" fmla="*/ 457200 w 962833"/>
              <a:gd name="connsiteY6" fmla="*/ 0 h 6320186"/>
              <a:gd name="connsiteX7" fmla="*/ 457200 w 962833"/>
              <a:gd name="connsiteY7" fmla="*/ 0 h 6320186"/>
              <a:gd name="connsiteX8" fmla="*/ 780489 w 962833"/>
              <a:gd name="connsiteY8" fmla="*/ 133911 h 6320186"/>
              <a:gd name="connsiteX9" fmla="*/ 914399 w 962833"/>
              <a:gd name="connsiteY9" fmla="*/ 457201 h 6320186"/>
              <a:gd name="connsiteX10" fmla="*/ 962833 w 962833"/>
              <a:gd name="connsiteY10" fmla="*/ 6320186 h 6320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62833" h="6320186">
                <a:moveTo>
                  <a:pt x="0" y="6172200"/>
                </a:moveTo>
                <a:lnTo>
                  <a:pt x="0" y="6172200"/>
                </a:lnTo>
                <a:lnTo>
                  <a:pt x="0" y="6172200"/>
                </a:lnTo>
                <a:lnTo>
                  <a:pt x="0" y="457200"/>
                </a:lnTo>
                <a:cubicBezTo>
                  <a:pt x="0" y="335943"/>
                  <a:pt x="48169" y="219652"/>
                  <a:pt x="133911" y="133911"/>
                </a:cubicBezTo>
                <a:cubicBezTo>
                  <a:pt x="219653" y="48169"/>
                  <a:pt x="335944" y="0"/>
                  <a:pt x="457201" y="1"/>
                </a:cubicBezTo>
                <a:lnTo>
                  <a:pt x="457200" y="0"/>
                </a:lnTo>
                <a:lnTo>
                  <a:pt x="457200" y="0"/>
                </a:lnTo>
                <a:cubicBezTo>
                  <a:pt x="578457" y="0"/>
                  <a:pt x="694748" y="48169"/>
                  <a:pt x="780489" y="133911"/>
                </a:cubicBezTo>
                <a:cubicBezTo>
                  <a:pt x="866231" y="219653"/>
                  <a:pt x="914400" y="335944"/>
                  <a:pt x="914399" y="457201"/>
                </a:cubicBezTo>
                <a:cubicBezTo>
                  <a:pt x="943191" y="1489568"/>
                  <a:pt x="870354" y="4525828"/>
                  <a:pt x="962833" y="6320186"/>
                </a:cubicBezTo>
              </a:path>
            </a:pathLst>
          </a:custGeom>
          <a:solidFill>
            <a:srgbClr val="073779">
              <a:alpha val="50000"/>
            </a:srgbClr>
          </a:solidFill>
          <a:ln w="25400">
            <a:solidFill>
              <a:schemeClr val="accent2">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Freeform 27"/>
          <p:cNvSpPr/>
          <p:nvPr/>
        </p:nvSpPr>
        <p:spPr>
          <a:xfrm rot="15660000">
            <a:off x="6395227" y="411412"/>
            <a:ext cx="552099" cy="5104822"/>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099" h="5109912">
                <a:moveTo>
                  <a:pt x="0" y="5016061"/>
                </a:moveTo>
                <a:lnTo>
                  <a:pt x="0" y="5016061"/>
                </a:lnTo>
                <a:lnTo>
                  <a:pt x="0" y="251460"/>
                </a:ln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36054" y="5039297"/>
                  <a:pt x="552099" y="5109912"/>
                </a:cubicBezTo>
              </a:path>
            </a:pathLst>
          </a:custGeom>
          <a:solidFill>
            <a:schemeClr val="accent1">
              <a:alpha val="30000"/>
            </a:schemeClr>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Freeform 28"/>
          <p:cNvSpPr/>
          <p:nvPr/>
        </p:nvSpPr>
        <p:spPr>
          <a:xfrm rot="15660000">
            <a:off x="7468982" y="1865445"/>
            <a:ext cx="528237" cy="2948568"/>
          </a:xfrm>
          <a:custGeom>
            <a:avLst/>
            <a:gdLst>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502920 w 502920"/>
              <a:gd name="connsiteY6" fmla="*/ 5016061 h 5016061"/>
              <a:gd name="connsiteX7" fmla="*/ 0 w 502920"/>
              <a:gd name="connsiteY7" fmla="*/ 5016061 h 5016061"/>
              <a:gd name="connsiteX8" fmla="*/ 0 w 502920"/>
              <a:gd name="connsiteY8" fmla="*/ 5016061 h 5016061"/>
              <a:gd name="connsiteX9" fmla="*/ 0 w 502920"/>
              <a:gd name="connsiteY9" fmla="*/ 5016061 h 5016061"/>
              <a:gd name="connsiteX10" fmla="*/ 0 w 502920"/>
              <a:gd name="connsiteY10" fmla="*/ 251460 h 5016061"/>
              <a:gd name="connsiteX11" fmla="*/ 73651 w 502920"/>
              <a:gd name="connsiteY11" fmla="*/ 73651 h 5016061"/>
              <a:gd name="connsiteX12" fmla="*/ 251460 w 502920"/>
              <a:gd name="connsiteY12" fmla="*/ 0 h 5016061"/>
              <a:gd name="connsiteX0" fmla="*/ 251460 w 545528"/>
              <a:gd name="connsiteY0" fmla="*/ 0 h 5090883"/>
              <a:gd name="connsiteX1" fmla="*/ 251460 w 545528"/>
              <a:gd name="connsiteY1" fmla="*/ 0 h 5090883"/>
              <a:gd name="connsiteX2" fmla="*/ 429269 w 545528"/>
              <a:gd name="connsiteY2" fmla="*/ 73651 h 5090883"/>
              <a:gd name="connsiteX3" fmla="*/ 502920 w 545528"/>
              <a:gd name="connsiteY3" fmla="*/ 251460 h 5090883"/>
              <a:gd name="connsiteX4" fmla="*/ 502920 w 545528"/>
              <a:gd name="connsiteY4" fmla="*/ 5016061 h 5090883"/>
              <a:gd name="connsiteX5" fmla="*/ 502920 w 545528"/>
              <a:gd name="connsiteY5" fmla="*/ 5016061 h 5090883"/>
              <a:gd name="connsiteX6" fmla="*/ 545528 w 545528"/>
              <a:gd name="connsiteY6" fmla="*/ 5090883 h 5090883"/>
              <a:gd name="connsiteX7" fmla="*/ 0 w 545528"/>
              <a:gd name="connsiteY7" fmla="*/ 5016061 h 5090883"/>
              <a:gd name="connsiteX8" fmla="*/ 0 w 545528"/>
              <a:gd name="connsiteY8" fmla="*/ 5016061 h 5090883"/>
              <a:gd name="connsiteX9" fmla="*/ 0 w 545528"/>
              <a:gd name="connsiteY9" fmla="*/ 5016061 h 5090883"/>
              <a:gd name="connsiteX10" fmla="*/ 0 w 545528"/>
              <a:gd name="connsiteY10" fmla="*/ 251460 h 5090883"/>
              <a:gd name="connsiteX11" fmla="*/ 73651 w 545528"/>
              <a:gd name="connsiteY11" fmla="*/ 73651 h 5090883"/>
              <a:gd name="connsiteX12" fmla="*/ 251460 w 545528"/>
              <a:gd name="connsiteY12" fmla="*/ 0 h 5090883"/>
              <a:gd name="connsiteX0" fmla="*/ 251460 w 502920"/>
              <a:gd name="connsiteY0" fmla="*/ 0 h 5016061"/>
              <a:gd name="connsiteX1" fmla="*/ 251460 w 502920"/>
              <a:gd name="connsiteY1" fmla="*/ 0 h 5016061"/>
              <a:gd name="connsiteX2" fmla="*/ 429269 w 502920"/>
              <a:gd name="connsiteY2" fmla="*/ 73651 h 5016061"/>
              <a:gd name="connsiteX3" fmla="*/ 502920 w 502920"/>
              <a:gd name="connsiteY3" fmla="*/ 251460 h 5016061"/>
              <a:gd name="connsiteX4" fmla="*/ 502920 w 502920"/>
              <a:gd name="connsiteY4" fmla="*/ 5016061 h 5016061"/>
              <a:gd name="connsiteX5" fmla="*/ 502920 w 502920"/>
              <a:gd name="connsiteY5" fmla="*/ 5016061 h 5016061"/>
              <a:gd name="connsiteX6" fmla="*/ 0 w 502920"/>
              <a:gd name="connsiteY6" fmla="*/ 5016061 h 5016061"/>
              <a:gd name="connsiteX7" fmla="*/ 0 w 502920"/>
              <a:gd name="connsiteY7" fmla="*/ 5016061 h 5016061"/>
              <a:gd name="connsiteX8" fmla="*/ 0 w 502920"/>
              <a:gd name="connsiteY8" fmla="*/ 5016061 h 5016061"/>
              <a:gd name="connsiteX9" fmla="*/ 0 w 502920"/>
              <a:gd name="connsiteY9" fmla="*/ 251460 h 5016061"/>
              <a:gd name="connsiteX10" fmla="*/ 73651 w 502920"/>
              <a:gd name="connsiteY10" fmla="*/ 73651 h 5016061"/>
              <a:gd name="connsiteX11" fmla="*/ 251460 w 502920"/>
              <a:gd name="connsiteY11" fmla="*/ 0 h 5016061"/>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02920 w 578872"/>
              <a:gd name="connsiteY5" fmla="*/ 5016061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51179 w 578872"/>
              <a:gd name="connsiteY5" fmla="*/ 4969246 h 5090304"/>
              <a:gd name="connsiteX6" fmla="*/ 578872 w 578872"/>
              <a:gd name="connsiteY6" fmla="*/ 5090304 h 5090304"/>
              <a:gd name="connsiteX7" fmla="*/ 0 w 578872"/>
              <a:gd name="connsiteY7" fmla="*/ 5016061 h 5090304"/>
              <a:gd name="connsiteX8" fmla="*/ 0 w 578872"/>
              <a:gd name="connsiteY8" fmla="*/ 5016061 h 5090304"/>
              <a:gd name="connsiteX9" fmla="*/ 0 w 578872"/>
              <a:gd name="connsiteY9" fmla="*/ 5016061 h 5090304"/>
              <a:gd name="connsiteX10" fmla="*/ 0 w 578872"/>
              <a:gd name="connsiteY10" fmla="*/ 251460 h 5090304"/>
              <a:gd name="connsiteX11" fmla="*/ 73651 w 578872"/>
              <a:gd name="connsiteY11" fmla="*/ 73651 h 5090304"/>
              <a:gd name="connsiteX12" fmla="*/ 251460 w 578872"/>
              <a:gd name="connsiteY12"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02920 w 578872"/>
              <a:gd name="connsiteY4" fmla="*/ 5016061 h 5090304"/>
              <a:gd name="connsiteX5" fmla="*/ 578872 w 578872"/>
              <a:gd name="connsiteY5" fmla="*/ 5090304 h 5090304"/>
              <a:gd name="connsiteX6" fmla="*/ 0 w 578872"/>
              <a:gd name="connsiteY6" fmla="*/ 5016061 h 5090304"/>
              <a:gd name="connsiteX7" fmla="*/ 0 w 578872"/>
              <a:gd name="connsiteY7" fmla="*/ 5016061 h 5090304"/>
              <a:gd name="connsiteX8" fmla="*/ 0 w 578872"/>
              <a:gd name="connsiteY8" fmla="*/ 5016061 h 5090304"/>
              <a:gd name="connsiteX9" fmla="*/ 0 w 578872"/>
              <a:gd name="connsiteY9" fmla="*/ 251460 h 5090304"/>
              <a:gd name="connsiteX10" fmla="*/ 73651 w 578872"/>
              <a:gd name="connsiteY10" fmla="*/ 73651 h 5090304"/>
              <a:gd name="connsiteX11" fmla="*/ 251460 w 578872"/>
              <a:gd name="connsiteY11" fmla="*/ 0 h 5090304"/>
              <a:gd name="connsiteX0" fmla="*/ 251460 w 578872"/>
              <a:gd name="connsiteY0" fmla="*/ 0 h 5090304"/>
              <a:gd name="connsiteX1" fmla="*/ 251460 w 578872"/>
              <a:gd name="connsiteY1" fmla="*/ 0 h 5090304"/>
              <a:gd name="connsiteX2" fmla="*/ 429269 w 578872"/>
              <a:gd name="connsiteY2" fmla="*/ 73651 h 5090304"/>
              <a:gd name="connsiteX3" fmla="*/ 502920 w 578872"/>
              <a:gd name="connsiteY3" fmla="*/ 251460 h 5090304"/>
              <a:gd name="connsiteX4" fmla="*/ 578872 w 578872"/>
              <a:gd name="connsiteY4" fmla="*/ 5090304 h 5090304"/>
              <a:gd name="connsiteX5" fmla="*/ 0 w 578872"/>
              <a:gd name="connsiteY5" fmla="*/ 5016061 h 5090304"/>
              <a:gd name="connsiteX6" fmla="*/ 0 w 578872"/>
              <a:gd name="connsiteY6" fmla="*/ 5016061 h 5090304"/>
              <a:gd name="connsiteX7" fmla="*/ 0 w 578872"/>
              <a:gd name="connsiteY7" fmla="*/ 5016061 h 5090304"/>
              <a:gd name="connsiteX8" fmla="*/ 0 w 578872"/>
              <a:gd name="connsiteY8" fmla="*/ 251460 h 5090304"/>
              <a:gd name="connsiteX9" fmla="*/ 73651 w 578872"/>
              <a:gd name="connsiteY9" fmla="*/ 73651 h 5090304"/>
              <a:gd name="connsiteX10" fmla="*/ 251460 w 578872"/>
              <a:gd name="connsiteY10" fmla="*/ 0 h 5090304"/>
              <a:gd name="connsiteX0" fmla="*/ 0 w 670312"/>
              <a:gd name="connsiteY0" fmla="*/ 5016061 h 5181744"/>
              <a:gd name="connsiteX1" fmla="*/ 0 w 670312"/>
              <a:gd name="connsiteY1" fmla="*/ 5016061 h 5181744"/>
              <a:gd name="connsiteX2" fmla="*/ 0 w 670312"/>
              <a:gd name="connsiteY2" fmla="*/ 5016061 h 5181744"/>
              <a:gd name="connsiteX3" fmla="*/ 0 w 670312"/>
              <a:gd name="connsiteY3" fmla="*/ 251460 h 5181744"/>
              <a:gd name="connsiteX4" fmla="*/ 73651 w 670312"/>
              <a:gd name="connsiteY4" fmla="*/ 73651 h 5181744"/>
              <a:gd name="connsiteX5" fmla="*/ 251460 w 670312"/>
              <a:gd name="connsiteY5" fmla="*/ 0 h 5181744"/>
              <a:gd name="connsiteX6" fmla="*/ 251460 w 670312"/>
              <a:gd name="connsiteY6" fmla="*/ 0 h 5181744"/>
              <a:gd name="connsiteX7" fmla="*/ 429269 w 670312"/>
              <a:gd name="connsiteY7" fmla="*/ 73651 h 5181744"/>
              <a:gd name="connsiteX8" fmla="*/ 502920 w 670312"/>
              <a:gd name="connsiteY8" fmla="*/ 251460 h 5181744"/>
              <a:gd name="connsiteX9" fmla="*/ 670312 w 670312"/>
              <a:gd name="connsiteY9" fmla="*/ 5181744 h 5181744"/>
              <a:gd name="connsiteX0" fmla="*/ 0 w 572254"/>
              <a:gd name="connsiteY0" fmla="*/ 5016061 h 5084525"/>
              <a:gd name="connsiteX1" fmla="*/ 0 w 572254"/>
              <a:gd name="connsiteY1" fmla="*/ 5016061 h 5084525"/>
              <a:gd name="connsiteX2" fmla="*/ 0 w 572254"/>
              <a:gd name="connsiteY2" fmla="*/ 5016061 h 5084525"/>
              <a:gd name="connsiteX3" fmla="*/ 0 w 572254"/>
              <a:gd name="connsiteY3" fmla="*/ 251460 h 5084525"/>
              <a:gd name="connsiteX4" fmla="*/ 73651 w 572254"/>
              <a:gd name="connsiteY4" fmla="*/ 73651 h 5084525"/>
              <a:gd name="connsiteX5" fmla="*/ 251460 w 572254"/>
              <a:gd name="connsiteY5" fmla="*/ 0 h 5084525"/>
              <a:gd name="connsiteX6" fmla="*/ 251460 w 572254"/>
              <a:gd name="connsiteY6" fmla="*/ 0 h 5084525"/>
              <a:gd name="connsiteX7" fmla="*/ 429269 w 572254"/>
              <a:gd name="connsiteY7" fmla="*/ 73651 h 5084525"/>
              <a:gd name="connsiteX8" fmla="*/ 502920 w 572254"/>
              <a:gd name="connsiteY8" fmla="*/ 251460 h 5084525"/>
              <a:gd name="connsiteX9" fmla="*/ 572254 w 572254"/>
              <a:gd name="connsiteY9" fmla="*/ 5084525 h 5084525"/>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70150"/>
              <a:gd name="connsiteY0" fmla="*/ 5016061 h 5097807"/>
              <a:gd name="connsiteX1" fmla="*/ 0 w 570150"/>
              <a:gd name="connsiteY1" fmla="*/ 5016061 h 5097807"/>
              <a:gd name="connsiteX2" fmla="*/ 0 w 570150"/>
              <a:gd name="connsiteY2" fmla="*/ 5016061 h 5097807"/>
              <a:gd name="connsiteX3" fmla="*/ 0 w 570150"/>
              <a:gd name="connsiteY3" fmla="*/ 251460 h 5097807"/>
              <a:gd name="connsiteX4" fmla="*/ 73651 w 570150"/>
              <a:gd name="connsiteY4" fmla="*/ 73651 h 5097807"/>
              <a:gd name="connsiteX5" fmla="*/ 251460 w 570150"/>
              <a:gd name="connsiteY5" fmla="*/ 0 h 5097807"/>
              <a:gd name="connsiteX6" fmla="*/ 251460 w 570150"/>
              <a:gd name="connsiteY6" fmla="*/ 0 h 5097807"/>
              <a:gd name="connsiteX7" fmla="*/ 429269 w 570150"/>
              <a:gd name="connsiteY7" fmla="*/ 73651 h 5097807"/>
              <a:gd name="connsiteX8" fmla="*/ 502920 w 570150"/>
              <a:gd name="connsiteY8" fmla="*/ 251460 h 5097807"/>
              <a:gd name="connsiteX9" fmla="*/ 570150 w 570150"/>
              <a:gd name="connsiteY9" fmla="*/ 5097807 h 5097807"/>
              <a:gd name="connsiteX0" fmla="*/ 0 w 552099"/>
              <a:gd name="connsiteY0" fmla="*/ 5016061 h 5109913"/>
              <a:gd name="connsiteX1" fmla="*/ 0 w 552099"/>
              <a:gd name="connsiteY1" fmla="*/ 5016061 h 5109913"/>
              <a:gd name="connsiteX2" fmla="*/ 0 w 552099"/>
              <a:gd name="connsiteY2" fmla="*/ 5016061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7708 w 552099"/>
              <a:gd name="connsiteY2" fmla="*/ 5018867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0 w 552099"/>
              <a:gd name="connsiteY0" fmla="*/ 5016061 h 5109913"/>
              <a:gd name="connsiteX1" fmla="*/ 0 w 552099"/>
              <a:gd name="connsiteY1" fmla="*/ 5016061 h 5109913"/>
              <a:gd name="connsiteX2" fmla="*/ 11177 w 552099"/>
              <a:gd name="connsiteY2" fmla="*/ 5031459 h 5109913"/>
              <a:gd name="connsiteX3" fmla="*/ 0 w 552099"/>
              <a:gd name="connsiteY3" fmla="*/ 251460 h 5109913"/>
              <a:gd name="connsiteX4" fmla="*/ 73651 w 552099"/>
              <a:gd name="connsiteY4" fmla="*/ 73651 h 5109913"/>
              <a:gd name="connsiteX5" fmla="*/ 251460 w 552099"/>
              <a:gd name="connsiteY5" fmla="*/ 0 h 5109913"/>
              <a:gd name="connsiteX6" fmla="*/ 251460 w 552099"/>
              <a:gd name="connsiteY6" fmla="*/ 0 h 5109913"/>
              <a:gd name="connsiteX7" fmla="*/ 429269 w 552099"/>
              <a:gd name="connsiteY7" fmla="*/ 73651 h 5109913"/>
              <a:gd name="connsiteX8" fmla="*/ 502920 w 552099"/>
              <a:gd name="connsiteY8" fmla="*/ 251460 h 5109913"/>
              <a:gd name="connsiteX9" fmla="*/ 552099 w 552099"/>
              <a:gd name="connsiteY9" fmla="*/ 5109913 h 5109913"/>
              <a:gd name="connsiteX0" fmla="*/ 14979 w 567078"/>
              <a:gd name="connsiteY0" fmla="*/ 5016061 h 5109913"/>
              <a:gd name="connsiteX1" fmla="*/ 14979 w 567078"/>
              <a:gd name="connsiteY1" fmla="*/ 5016061 h 5109913"/>
              <a:gd name="connsiteX2" fmla="*/ 5903 w 567078"/>
              <a:gd name="connsiteY2" fmla="*/ 4987363 h 5109913"/>
              <a:gd name="connsiteX3" fmla="*/ 14979 w 567078"/>
              <a:gd name="connsiteY3" fmla="*/ 251460 h 5109913"/>
              <a:gd name="connsiteX4" fmla="*/ 88630 w 567078"/>
              <a:gd name="connsiteY4" fmla="*/ 73651 h 5109913"/>
              <a:gd name="connsiteX5" fmla="*/ 266439 w 567078"/>
              <a:gd name="connsiteY5" fmla="*/ 0 h 5109913"/>
              <a:gd name="connsiteX6" fmla="*/ 266439 w 567078"/>
              <a:gd name="connsiteY6" fmla="*/ 0 h 5109913"/>
              <a:gd name="connsiteX7" fmla="*/ 444248 w 567078"/>
              <a:gd name="connsiteY7" fmla="*/ 73651 h 5109913"/>
              <a:gd name="connsiteX8" fmla="*/ 517899 w 567078"/>
              <a:gd name="connsiteY8" fmla="*/ 251460 h 5109913"/>
              <a:gd name="connsiteX9" fmla="*/ 567078 w 567078"/>
              <a:gd name="connsiteY9" fmla="*/ 5109913 h 5109913"/>
              <a:gd name="connsiteX0" fmla="*/ 0 w 552099"/>
              <a:gd name="connsiteY0" fmla="*/ 5016061 h 5109913"/>
              <a:gd name="connsiteX1" fmla="*/ 0 w 552099"/>
              <a:gd name="connsiteY1" fmla="*/ 5016061 h 5109913"/>
              <a:gd name="connsiteX2" fmla="*/ 0 w 552099"/>
              <a:gd name="connsiteY2" fmla="*/ 251460 h 5109913"/>
              <a:gd name="connsiteX3" fmla="*/ 73651 w 552099"/>
              <a:gd name="connsiteY3" fmla="*/ 73651 h 5109913"/>
              <a:gd name="connsiteX4" fmla="*/ 251460 w 552099"/>
              <a:gd name="connsiteY4" fmla="*/ 0 h 5109913"/>
              <a:gd name="connsiteX5" fmla="*/ 251460 w 552099"/>
              <a:gd name="connsiteY5" fmla="*/ 0 h 5109913"/>
              <a:gd name="connsiteX6" fmla="*/ 429269 w 552099"/>
              <a:gd name="connsiteY6" fmla="*/ 73651 h 5109913"/>
              <a:gd name="connsiteX7" fmla="*/ 502920 w 552099"/>
              <a:gd name="connsiteY7" fmla="*/ 251460 h 5109913"/>
              <a:gd name="connsiteX8" fmla="*/ 552099 w 552099"/>
              <a:gd name="connsiteY8" fmla="*/ 5109913 h 5109913"/>
              <a:gd name="connsiteX0" fmla="*/ 0 w 558409"/>
              <a:gd name="connsiteY0" fmla="*/ 5016061 h 5070028"/>
              <a:gd name="connsiteX1" fmla="*/ 0 w 558409"/>
              <a:gd name="connsiteY1" fmla="*/ 5016061 h 5070028"/>
              <a:gd name="connsiteX2" fmla="*/ 0 w 558409"/>
              <a:gd name="connsiteY2" fmla="*/ 251460 h 5070028"/>
              <a:gd name="connsiteX3" fmla="*/ 73651 w 558409"/>
              <a:gd name="connsiteY3" fmla="*/ 73651 h 5070028"/>
              <a:gd name="connsiteX4" fmla="*/ 251460 w 558409"/>
              <a:gd name="connsiteY4" fmla="*/ 0 h 5070028"/>
              <a:gd name="connsiteX5" fmla="*/ 251460 w 558409"/>
              <a:gd name="connsiteY5" fmla="*/ 0 h 5070028"/>
              <a:gd name="connsiteX6" fmla="*/ 429269 w 558409"/>
              <a:gd name="connsiteY6" fmla="*/ 73651 h 5070028"/>
              <a:gd name="connsiteX7" fmla="*/ 502920 w 558409"/>
              <a:gd name="connsiteY7" fmla="*/ 251460 h 5070028"/>
              <a:gd name="connsiteX8" fmla="*/ 558409 w 558409"/>
              <a:gd name="connsiteY8" fmla="*/ 5070028 h 5070028"/>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7986 w 552099"/>
              <a:gd name="connsiteY2" fmla="*/ 5032128 h 5109912"/>
              <a:gd name="connsiteX3" fmla="*/ 0 w 552099"/>
              <a:gd name="connsiteY3" fmla="*/ 251460 h 5109912"/>
              <a:gd name="connsiteX4" fmla="*/ 73651 w 552099"/>
              <a:gd name="connsiteY4" fmla="*/ 73651 h 5109912"/>
              <a:gd name="connsiteX5" fmla="*/ 251460 w 552099"/>
              <a:gd name="connsiteY5" fmla="*/ 0 h 5109912"/>
              <a:gd name="connsiteX6" fmla="*/ 251460 w 552099"/>
              <a:gd name="connsiteY6" fmla="*/ 0 h 5109912"/>
              <a:gd name="connsiteX7" fmla="*/ 429269 w 552099"/>
              <a:gd name="connsiteY7" fmla="*/ 73651 h 5109912"/>
              <a:gd name="connsiteX8" fmla="*/ 502920 w 552099"/>
              <a:gd name="connsiteY8" fmla="*/ 251460 h 5109912"/>
              <a:gd name="connsiteX9" fmla="*/ 552099 w 552099"/>
              <a:gd name="connsiteY9"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0 w 552099"/>
              <a:gd name="connsiteY1" fmla="*/ 5016061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0 w 552099"/>
              <a:gd name="connsiteY0" fmla="*/ 5016061 h 5109912"/>
              <a:gd name="connsiteX1" fmla="*/ 328 w 552099"/>
              <a:gd name="connsiteY1" fmla="*/ 2862849 h 5109912"/>
              <a:gd name="connsiteX2" fmla="*/ 0 w 552099"/>
              <a:gd name="connsiteY2" fmla="*/ 251460 h 5109912"/>
              <a:gd name="connsiteX3" fmla="*/ 73651 w 552099"/>
              <a:gd name="connsiteY3" fmla="*/ 73651 h 5109912"/>
              <a:gd name="connsiteX4" fmla="*/ 251460 w 552099"/>
              <a:gd name="connsiteY4" fmla="*/ 0 h 5109912"/>
              <a:gd name="connsiteX5" fmla="*/ 251460 w 552099"/>
              <a:gd name="connsiteY5" fmla="*/ 0 h 5109912"/>
              <a:gd name="connsiteX6" fmla="*/ 429269 w 552099"/>
              <a:gd name="connsiteY6" fmla="*/ 73651 h 5109912"/>
              <a:gd name="connsiteX7" fmla="*/ 502920 w 552099"/>
              <a:gd name="connsiteY7" fmla="*/ 251460 h 5109912"/>
              <a:gd name="connsiteX8" fmla="*/ 552099 w 552099"/>
              <a:gd name="connsiteY8" fmla="*/ 5109912 h 5109912"/>
              <a:gd name="connsiteX0" fmla="*/ 328 w 552099"/>
              <a:gd name="connsiteY0" fmla="*/ 2862849 h 5109912"/>
              <a:gd name="connsiteX1" fmla="*/ 0 w 552099"/>
              <a:gd name="connsiteY1" fmla="*/ 251460 h 5109912"/>
              <a:gd name="connsiteX2" fmla="*/ 73651 w 552099"/>
              <a:gd name="connsiteY2" fmla="*/ 73651 h 5109912"/>
              <a:gd name="connsiteX3" fmla="*/ 251460 w 552099"/>
              <a:gd name="connsiteY3" fmla="*/ 0 h 5109912"/>
              <a:gd name="connsiteX4" fmla="*/ 251460 w 552099"/>
              <a:gd name="connsiteY4" fmla="*/ 0 h 5109912"/>
              <a:gd name="connsiteX5" fmla="*/ 429269 w 552099"/>
              <a:gd name="connsiteY5" fmla="*/ 73651 h 5109912"/>
              <a:gd name="connsiteX6" fmla="*/ 502920 w 552099"/>
              <a:gd name="connsiteY6" fmla="*/ 251460 h 5109912"/>
              <a:gd name="connsiteX7" fmla="*/ 552099 w 552099"/>
              <a:gd name="connsiteY7" fmla="*/ 5109912 h 5109912"/>
              <a:gd name="connsiteX0" fmla="*/ 328 w 543353"/>
              <a:gd name="connsiteY0" fmla="*/ 2862849 h 2928006"/>
              <a:gd name="connsiteX1" fmla="*/ 0 w 543353"/>
              <a:gd name="connsiteY1" fmla="*/ 251460 h 2928006"/>
              <a:gd name="connsiteX2" fmla="*/ 73651 w 543353"/>
              <a:gd name="connsiteY2" fmla="*/ 73651 h 2928006"/>
              <a:gd name="connsiteX3" fmla="*/ 251460 w 543353"/>
              <a:gd name="connsiteY3" fmla="*/ 0 h 2928006"/>
              <a:gd name="connsiteX4" fmla="*/ 251460 w 543353"/>
              <a:gd name="connsiteY4" fmla="*/ 0 h 2928006"/>
              <a:gd name="connsiteX5" fmla="*/ 429269 w 543353"/>
              <a:gd name="connsiteY5" fmla="*/ 73651 h 2928006"/>
              <a:gd name="connsiteX6" fmla="*/ 502920 w 543353"/>
              <a:gd name="connsiteY6" fmla="*/ 251460 h 2928006"/>
              <a:gd name="connsiteX7" fmla="*/ 543353 w 543353"/>
              <a:gd name="connsiteY7" fmla="*/ 2928006 h 2928006"/>
              <a:gd name="connsiteX0" fmla="*/ 328 w 537043"/>
              <a:gd name="connsiteY0" fmla="*/ 2862849 h 2967890"/>
              <a:gd name="connsiteX1" fmla="*/ 0 w 537043"/>
              <a:gd name="connsiteY1" fmla="*/ 251460 h 2967890"/>
              <a:gd name="connsiteX2" fmla="*/ 73651 w 537043"/>
              <a:gd name="connsiteY2" fmla="*/ 73651 h 2967890"/>
              <a:gd name="connsiteX3" fmla="*/ 251460 w 537043"/>
              <a:gd name="connsiteY3" fmla="*/ 0 h 2967890"/>
              <a:gd name="connsiteX4" fmla="*/ 251460 w 537043"/>
              <a:gd name="connsiteY4" fmla="*/ 0 h 2967890"/>
              <a:gd name="connsiteX5" fmla="*/ 429269 w 537043"/>
              <a:gd name="connsiteY5" fmla="*/ 73651 h 2967890"/>
              <a:gd name="connsiteX6" fmla="*/ 502920 w 537043"/>
              <a:gd name="connsiteY6" fmla="*/ 251460 h 2967890"/>
              <a:gd name="connsiteX7" fmla="*/ 537043 w 537043"/>
              <a:gd name="connsiteY7" fmla="*/ 2967890 h 2967890"/>
              <a:gd name="connsiteX0" fmla="*/ 328 w 528237"/>
              <a:gd name="connsiteY0" fmla="*/ 2862849 h 2951509"/>
              <a:gd name="connsiteX1" fmla="*/ 0 w 528237"/>
              <a:gd name="connsiteY1" fmla="*/ 251460 h 2951509"/>
              <a:gd name="connsiteX2" fmla="*/ 73651 w 528237"/>
              <a:gd name="connsiteY2" fmla="*/ 73651 h 2951509"/>
              <a:gd name="connsiteX3" fmla="*/ 251460 w 528237"/>
              <a:gd name="connsiteY3" fmla="*/ 0 h 2951509"/>
              <a:gd name="connsiteX4" fmla="*/ 251460 w 528237"/>
              <a:gd name="connsiteY4" fmla="*/ 0 h 2951509"/>
              <a:gd name="connsiteX5" fmla="*/ 429269 w 528237"/>
              <a:gd name="connsiteY5" fmla="*/ 73651 h 2951509"/>
              <a:gd name="connsiteX6" fmla="*/ 502920 w 528237"/>
              <a:gd name="connsiteY6" fmla="*/ 251460 h 2951509"/>
              <a:gd name="connsiteX7" fmla="*/ 524305 w 528237"/>
              <a:gd name="connsiteY7" fmla="*/ 2951509 h 29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237" h="2951509">
                <a:moveTo>
                  <a:pt x="328" y="2862849"/>
                </a:moveTo>
                <a:cubicBezTo>
                  <a:pt x="219" y="1992386"/>
                  <a:pt x="109" y="1121923"/>
                  <a:pt x="0" y="251460"/>
                </a:cubicBezTo>
                <a:cubicBezTo>
                  <a:pt x="0" y="184769"/>
                  <a:pt x="26493" y="120809"/>
                  <a:pt x="73651" y="73651"/>
                </a:cubicBezTo>
                <a:cubicBezTo>
                  <a:pt x="120809" y="26493"/>
                  <a:pt x="184769" y="0"/>
                  <a:pt x="251460" y="0"/>
                </a:cubicBezTo>
                <a:lnTo>
                  <a:pt x="251460" y="0"/>
                </a:lnTo>
                <a:cubicBezTo>
                  <a:pt x="318151" y="0"/>
                  <a:pt x="382111" y="26493"/>
                  <a:pt x="429269" y="73651"/>
                </a:cubicBezTo>
                <a:cubicBezTo>
                  <a:pt x="476427" y="120809"/>
                  <a:pt x="502920" y="184769"/>
                  <a:pt x="502920" y="251460"/>
                </a:cubicBezTo>
                <a:cubicBezTo>
                  <a:pt x="528237" y="1864408"/>
                  <a:pt x="505702" y="918020"/>
                  <a:pt x="524305" y="2951509"/>
                </a:cubicBezTo>
              </a:path>
            </a:pathLst>
          </a:custGeom>
          <a:solidFill>
            <a:schemeClr val="accent1"/>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ctrTitle"/>
          </p:nvPr>
        </p:nvSpPr>
        <p:spPr>
          <a:xfrm rot="21042312">
            <a:off x="1248863" y="3564661"/>
            <a:ext cx="7324068" cy="1612607"/>
          </a:xfrm>
        </p:spPr>
        <p:txBody>
          <a:bodyPr anchor="b" anchorCtr="0">
            <a:noAutofit/>
          </a:bodyPr>
          <a:lstStyle>
            <a:lvl1pPr algn="l">
              <a:defRPr sz="4600">
                <a:solidFill>
                  <a:schemeClr val="bg1"/>
                </a:solidFill>
              </a:defRPr>
            </a:lvl1pPr>
          </a:lstStyle>
          <a:p>
            <a:r>
              <a:rPr lang="en-US" smtClean="0"/>
              <a:t>Click to edit Master title style</a:t>
            </a:r>
            <a:endParaRPr/>
          </a:p>
        </p:txBody>
      </p:sp>
      <p:sp>
        <p:nvSpPr>
          <p:cNvPr id="30" name="Picture Placeholder 2"/>
          <p:cNvSpPr>
            <a:spLocks noGrp="1"/>
          </p:cNvSpPr>
          <p:nvPr>
            <p:ph type="pic" idx="13"/>
          </p:nvPr>
        </p:nvSpPr>
        <p:spPr>
          <a:xfrm rot="21068552">
            <a:off x="914505" y="836686"/>
            <a:ext cx="3923711" cy="2804658"/>
          </a:xfrm>
          <a:prstGeom prst="roundRect">
            <a:avLst>
              <a:gd name="adj" fmla="val 7476"/>
            </a:avLst>
          </a:prstGeom>
          <a:ln w="63500">
            <a:solidFill>
              <a:schemeClr val="accent2"/>
            </a:solidFill>
          </a:ln>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58" name="Rectangle 57"/>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6" name="Subtitle 2"/>
          <p:cNvSpPr>
            <a:spLocks noGrp="1"/>
          </p:cNvSpPr>
          <p:nvPr>
            <p:ph type="subTitle" idx="1"/>
          </p:nvPr>
        </p:nvSpPr>
        <p:spPr>
          <a:xfrm rot="21060000">
            <a:off x="2550459" y="4990824"/>
            <a:ext cx="6400800" cy="914400"/>
          </a:xfrm>
        </p:spPr>
        <p:txBody>
          <a:bodyPr anchor="ctr" anchorCtr="0">
            <a:normAutofit/>
          </a:bodyPr>
          <a:lstStyle>
            <a:lvl1pPr marL="0" indent="0" algn="l">
              <a:spcAft>
                <a:spcPts val="0"/>
              </a:spcAft>
              <a:buNone/>
              <a:defRPr sz="2400">
                <a:solidFill>
                  <a:schemeClr val="bg1"/>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4" name="Explosion"/>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ectionHeaderOverlay.png"/>
          <p:cNvPicPr>
            <a:picLocks noChangeAspect="1"/>
          </p:cNvPicPr>
          <p:nvPr/>
        </p:nvPicPr>
        <p:blipFill>
          <a:blip r:embed="rId3"/>
          <a:stretch>
            <a:fillRect/>
          </a:stretch>
        </p:blipFill>
        <p:spPr>
          <a:xfrm>
            <a:off x="0" y="0"/>
            <a:ext cx="9144000" cy="6858000"/>
          </a:xfrm>
          <a:prstGeom prst="rect">
            <a:avLst/>
          </a:prstGeom>
        </p:spPr>
      </p:pic>
      <p:sp>
        <p:nvSpPr>
          <p:cNvPr id="43" name="Freeform 42"/>
          <p:cNvSpPr/>
          <p:nvPr/>
        </p:nvSpPr>
        <p:spPr>
          <a:xfrm rot="4809906">
            <a:off x="3408662" y="1817251"/>
            <a:ext cx="1100209" cy="8104720"/>
          </a:xfrm>
          <a:custGeom>
            <a:avLst/>
            <a:gdLst>
              <a:gd name="connsiteX0" fmla="*/ 533400 w 1066800"/>
              <a:gd name="connsiteY0" fmla="*/ 0 h 8120268"/>
              <a:gd name="connsiteX1" fmla="*/ 533400 w 1066800"/>
              <a:gd name="connsiteY1" fmla="*/ 0 h 8120268"/>
              <a:gd name="connsiteX2" fmla="*/ 910571 w 1066800"/>
              <a:gd name="connsiteY2" fmla="*/ 156230 h 8120268"/>
              <a:gd name="connsiteX3" fmla="*/ 1066800 w 1066800"/>
              <a:gd name="connsiteY3" fmla="*/ 533401 h 8120268"/>
              <a:gd name="connsiteX4" fmla="*/ 1066800 w 1066800"/>
              <a:gd name="connsiteY4" fmla="*/ 8120268 h 8120268"/>
              <a:gd name="connsiteX5" fmla="*/ 1066800 w 1066800"/>
              <a:gd name="connsiteY5" fmla="*/ 8120268 h 8120268"/>
              <a:gd name="connsiteX6" fmla="*/ 1066800 w 1066800"/>
              <a:gd name="connsiteY6" fmla="*/ 8120268 h 8120268"/>
              <a:gd name="connsiteX7" fmla="*/ 0 w 1066800"/>
              <a:gd name="connsiteY7" fmla="*/ 8120268 h 8120268"/>
              <a:gd name="connsiteX8" fmla="*/ 0 w 1066800"/>
              <a:gd name="connsiteY8" fmla="*/ 8120268 h 8120268"/>
              <a:gd name="connsiteX9" fmla="*/ 0 w 1066800"/>
              <a:gd name="connsiteY9" fmla="*/ 8120268 h 8120268"/>
              <a:gd name="connsiteX10" fmla="*/ 0 w 1066800"/>
              <a:gd name="connsiteY10" fmla="*/ 533400 h 8120268"/>
              <a:gd name="connsiteX11" fmla="*/ 156230 w 1066800"/>
              <a:gd name="connsiteY11" fmla="*/ 156229 h 8120268"/>
              <a:gd name="connsiteX12" fmla="*/ 533401 w 1066800"/>
              <a:gd name="connsiteY12" fmla="*/ 0 h 8120268"/>
              <a:gd name="connsiteX13" fmla="*/ 533400 w 1066800"/>
              <a:gd name="connsiteY13" fmla="*/ 0 h 8120268"/>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09411"/>
              <a:gd name="connsiteY0" fmla="*/ 602505 h 8722773"/>
              <a:gd name="connsiteX1" fmla="*/ 533400 w 1109411"/>
              <a:gd name="connsiteY1" fmla="*/ 602505 h 8722773"/>
              <a:gd name="connsiteX2" fmla="*/ 910571 w 1109411"/>
              <a:gd name="connsiteY2" fmla="*/ 758735 h 8722773"/>
              <a:gd name="connsiteX3" fmla="*/ 1066800 w 1109411"/>
              <a:gd name="connsiteY3" fmla="*/ 1135906 h 8722773"/>
              <a:gd name="connsiteX4" fmla="*/ 1109048 w 1109411"/>
              <a:gd name="connsiteY4" fmla="*/ 7478466 h 8722773"/>
              <a:gd name="connsiteX5" fmla="*/ 1066800 w 1109411"/>
              <a:gd name="connsiteY5" fmla="*/ 8722773 h 8722773"/>
              <a:gd name="connsiteX6" fmla="*/ 1066800 w 1109411"/>
              <a:gd name="connsiteY6" fmla="*/ 8722773 h 8722773"/>
              <a:gd name="connsiteX7" fmla="*/ 1066800 w 1109411"/>
              <a:gd name="connsiteY7" fmla="*/ 8722773 h 8722773"/>
              <a:gd name="connsiteX8" fmla="*/ 0 w 1109411"/>
              <a:gd name="connsiteY8" fmla="*/ 8722773 h 8722773"/>
              <a:gd name="connsiteX9" fmla="*/ 0 w 1109411"/>
              <a:gd name="connsiteY9" fmla="*/ 8722773 h 8722773"/>
              <a:gd name="connsiteX10" fmla="*/ 0 w 1109411"/>
              <a:gd name="connsiteY10" fmla="*/ 8722773 h 8722773"/>
              <a:gd name="connsiteX11" fmla="*/ 0 w 1109411"/>
              <a:gd name="connsiteY11" fmla="*/ 1135905 h 8722773"/>
              <a:gd name="connsiteX12" fmla="*/ 156230 w 1109411"/>
              <a:gd name="connsiteY12" fmla="*/ 758734 h 8722773"/>
              <a:gd name="connsiteX13" fmla="*/ 533401 w 1109411"/>
              <a:gd name="connsiteY13" fmla="*/ 602505 h 8722773"/>
              <a:gd name="connsiteX14" fmla="*/ 533400 w 1109411"/>
              <a:gd name="connsiteY14" fmla="*/ 602505 h 8722773"/>
              <a:gd name="connsiteX0" fmla="*/ 533400 w 1128952"/>
              <a:gd name="connsiteY0" fmla="*/ 602505 h 8722773"/>
              <a:gd name="connsiteX1" fmla="*/ 533400 w 1128952"/>
              <a:gd name="connsiteY1" fmla="*/ 602505 h 8722773"/>
              <a:gd name="connsiteX2" fmla="*/ 910571 w 1128952"/>
              <a:gd name="connsiteY2" fmla="*/ 758735 h 8722773"/>
              <a:gd name="connsiteX3" fmla="*/ 1066800 w 1128952"/>
              <a:gd name="connsiteY3" fmla="*/ 1135906 h 8722773"/>
              <a:gd name="connsiteX4" fmla="*/ 1109048 w 1128952"/>
              <a:gd name="connsiteY4" fmla="*/ 7478466 h 8722773"/>
              <a:gd name="connsiteX5" fmla="*/ 1066800 w 1128952"/>
              <a:gd name="connsiteY5" fmla="*/ 8722773 h 8722773"/>
              <a:gd name="connsiteX6" fmla="*/ 1066800 w 1128952"/>
              <a:gd name="connsiteY6" fmla="*/ 8722773 h 8722773"/>
              <a:gd name="connsiteX7" fmla="*/ 1066800 w 1128952"/>
              <a:gd name="connsiteY7" fmla="*/ 8722773 h 8722773"/>
              <a:gd name="connsiteX8" fmla="*/ 0 w 1128952"/>
              <a:gd name="connsiteY8" fmla="*/ 8722773 h 8722773"/>
              <a:gd name="connsiteX9" fmla="*/ 0 w 1128952"/>
              <a:gd name="connsiteY9" fmla="*/ 8722773 h 8722773"/>
              <a:gd name="connsiteX10" fmla="*/ 0 w 1128952"/>
              <a:gd name="connsiteY10" fmla="*/ 8722773 h 8722773"/>
              <a:gd name="connsiteX11" fmla="*/ 0 w 1128952"/>
              <a:gd name="connsiteY11" fmla="*/ 1135905 h 8722773"/>
              <a:gd name="connsiteX12" fmla="*/ 156230 w 1128952"/>
              <a:gd name="connsiteY12" fmla="*/ 758734 h 8722773"/>
              <a:gd name="connsiteX13" fmla="*/ 533401 w 1128952"/>
              <a:gd name="connsiteY13" fmla="*/ 602505 h 8722773"/>
              <a:gd name="connsiteX14" fmla="*/ 533400 w 1128952"/>
              <a:gd name="connsiteY14" fmla="*/ 602505 h 8722773"/>
              <a:gd name="connsiteX0" fmla="*/ 533400 w 1109048"/>
              <a:gd name="connsiteY0" fmla="*/ 602505 h 8722773"/>
              <a:gd name="connsiteX1" fmla="*/ 533400 w 1109048"/>
              <a:gd name="connsiteY1" fmla="*/ 602505 h 8722773"/>
              <a:gd name="connsiteX2" fmla="*/ 910571 w 1109048"/>
              <a:gd name="connsiteY2" fmla="*/ 758735 h 8722773"/>
              <a:gd name="connsiteX3" fmla="*/ 1066800 w 1109048"/>
              <a:gd name="connsiteY3" fmla="*/ 1135906 h 8722773"/>
              <a:gd name="connsiteX4" fmla="*/ 1109048 w 1109048"/>
              <a:gd name="connsiteY4" fmla="*/ 7478466 h 8722773"/>
              <a:gd name="connsiteX5" fmla="*/ 1066800 w 1109048"/>
              <a:gd name="connsiteY5" fmla="*/ 8722773 h 8722773"/>
              <a:gd name="connsiteX6" fmla="*/ 1066800 w 1109048"/>
              <a:gd name="connsiteY6" fmla="*/ 8722773 h 8722773"/>
              <a:gd name="connsiteX7" fmla="*/ 1066800 w 1109048"/>
              <a:gd name="connsiteY7" fmla="*/ 8722773 h 8722773"/>
              <a:gd name="connsiteX8" fmla="*/ 0 w 1109048"/>
              <a:gd name="connsiteY8" fmla="*/ 8722773 h 8722773"/>
              <a:gd name="connsiteX9" fmla="*/ 0 w 1109048"/>
              <a:gd name="connsiteY9" fmla="*/ 8722773 h 8722773"/>
              <a:gd name="connsiteX10" fmla="*/ 0 w 1109048"/>
              <a:gd name="connsiteY10" fmla="*/ 8722773 h 8722773"/>
              <a:gd name="connsiteX11" fmla="*/ 0 w 1109048"/>
              <a:gd name="connsiteY11" fmla="*/ 1135905 h 8722773"/>
              <a:gd name="connsiteX12" fmla="*/ 156230 w 1109048"/>
              <a:gd name="connsiteY12" fmla="*/ 758734 h 8722773"/>
              <a:gd name="connsiteX13" fmla="*/ 533401 w 1109048"/>
              <a:gd name="connsiteY13" fmla="*/ 602505 h 8722773"/>
              <a:gd name="connsiteX14" fmla="*/ 533400 w 1109048"/>
              <a:gd name="connsiteY14" fmla="*/ 602505 h 8722773"/>
              <a:gd name="connsiteX0" fmla="*/ 533400 w 1109048"/>
              <a:gd name="connsiteY0" fmla="*/ 602799 h 8723067"/>
              <a:gd name="connsiteX1" fmla="*/ 533400 w 1109048"/>
              <a:gd name="connsiteY1" fmla="*/ 602799 h 8723067"/>
              <a:gd name="connsiteX2" fmla="*/ 910571 w 1109048"/>
              <a:gd name="connsiteY2" fmla="*/ 759029 h 8723067"/>
              <a:gd name="connsiteX3" fmla="*/ 1066800 w 1109048"/>
              <a:gd name="connsiteY3" fmla="*/ 1136200 h 8723067"/>
              <a:gd name="connsiteX4" fmla="*/ 1109048 w 1109048"/>
              <a:gd name="connsiteY4" fmla="*/ 7478760 h 8723067"/>
              <a:gd name="connsiteX5" fmla="*/ 1066800 w 1109048"/>
              <a:gd name="connsiteY5" fmla="*/ 8723067 h 8723067"/>
              <a:gd name="connsiteX6" fmla="*/ 1066800 w 1109048"/>
              <a:gd name="connsiteY6" fmla="*/ 8723067 h 8723067"/>
              <a:gd name="connsiteX7" fmla="*/ 1066800 w 1109048"/>
              <a:gd name="connsiteY7" fmla="*/ 8723067 h 8723067"/>
              <a:gd name="connsiteX8" fmla="*/ 0 w 1109048"/>
              <a:gd name="connsiteY8" fmla="*/ 8723067 h 8723067"/>
              <a:gd name="connsiteX9" fmla="*/ 0 w 1109048"/>
              <a:gd name="connsiteY9" fmla="*/ 8723067 h 8723067"/>
              <a:gd name="connsiteX10" fmla="*/ 0 w 1109048"/>
              <a:gd name="connsiteY10" fmla="*/ 8723067 h 8723067"/>
              <a:gd name="connsiteX11" fmla="*/ 0 w 1109048"/>
              <a:gd name="connsiteY11" fmla="*/ 1136199 h 8723067"/>
              <a:gd name="connsiteX12" fmla="*/ 156230 w 1109048"/>
              <a:gd name="connsiteY12" fmla="*/ 759028 h 8723067"/>
              <a:gd name="connsiteX13" fmla="*/ 533401 w 1109048"/>
              <a:gd name="connsiteY13" fmla="*/ 602799 h 8723067"/>
              <a:gd name="connsiteX14" fmla="*/ 533400 w 1109048"/>
              <a:gd name="connsiteY14" fmla="*/ 602799 h 8723067"/>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66800 w 1109048"/>
              <a:gd name="connsiteY7" fmla="*/ 8120268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1084010 w 1109048"/>
              <a:gd name="connsiteY7" fmla="*/ 8053661 h 8120268"/>
              <a:gd name="connsiteX8" fmla="*/ 852372 w 1109048"/>
              <a:gd name="connsiteY8" fmla="*/ 8083096 h 8120268"/>
              <a:gd name="connsiteX9" fmla="*/ 0 w 1109048"/>
              <a:gd name="connsiteY9" fmla="*/ 8120268 h 8120268"/>
              <a:gd name="connsiteX10" fmla="*/ 0 w 1109048"/>
              <a:gd name="connsiteY10" fmla="*/ 8120268 h 8120268"/>
              <a:gd name="connsiteX11" fmla="*/ 0 w 1109048"/>
              <a:gd name="connsiteY11" fmla="*/ 8120268 h 8120268"/>
              <a:gd name="connsiteX12" fmla="*/ 0 w 1109048"/>
              <a:gd name="connsiteY12" fmla="*/ 533400 h 8120268"/>
              <a:gd name="connsiteX13" fmla="*/ 156230 w 1109048"/>
              <a:gd name="connsiteY13" fmla="*/ 156229 h 8120268"/>
              <a:gd name="connsiteX14" fmla="*/ 533401 w 1109048"/>
              <a:gd name="connsiteY14" fmla="*/ 0 h 8120268"/>
              <a:gd name="connsiteX15" fmla="*/ 533400 w 1109048"/>
              <a:gd name="connsiteY15"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1066800 w 1109048"/>
              <a:gd name="connsiteY6" fmla="*/ 8120268 h 8120268"/>
              <a:gd name="connsiteX7" fmla="*/ 852372 w 1109048"/>
              <a:gd name="connsiteY7" fmla="*/ 8083096 h 8120268"/>
              <a:gd name="connsiteX8" fmla="*/ 0 w 1109048"/>
              <a:gd name="connsiteY8" fmla="*/ 8120268 h 8120268"/>
              <a:gd name="connsiteX9" fmla="*/ 0 w 1109048"/>
              <a:gd name="connsiteY9" fmla="*/ 8120268 h 8120268"/>
              <a:gd name="connsiteX10" fmla="*/ 0 w 1109048"/>
              <a:gd name="connsiteY10" fmla="*/ 8120268 h 8120268"/>
              <a:gd name="connsiteX11" fmla="*/ 0 w 1109048"/>
              <a:gd name="connsiteY11" fmla="*/ 533400 h 8120268"/>
              <a:gd name="connsiteX12" fmla="*/ 156230 w 1109048"/>
              <a:gd name="connsiteY12" fmla="*/ 156229 h 8120268"/>
              <a:gd name="connsiteX13" fmla="*/ 533401 w 1109048"/>
              <a:gd name="connsiteY13" fmla="*/ 0 h 8120268"/>
              <a:gd name="connsiteX14" fmla="*/ 533400 w 1109048"/>
              <a:gd name="connsiteY14"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1066800 w 1109048"/>
              <a:gd name="connsiteY5" fmla="*/ 8120268 h 8120268"/>
              <a:gd name="connsiteX6" fmla="*/ 852372 w 1109048"/>
              <a:gd name="connsiteY6" fmla="*/ 8083096 h 8120268"/>
              <a:gd name="connsiteX7" fmla="*/ 0 w 1109048"/>
              <a:gd name="connsiteY7" fmla="*/ 8120268 h 8120268"/>
              <a:gd name="connsiteX8" fmla="*/ 0 w 1109048"/>
              <a:gd name="connsiteY8" fmla="*/ 8120268 h 8120268"/>
              <a:gd name="connsiteX9" fmla="*/ 0 w 1109048"/>
              <a:gd name="connsiteY9" fmla="*/ 8120268 h 8120268"/>
              <a:gd name="connsiteX10" fmla="*/ 0 w 1109048"/>
              <a:gd name="connsiteY10" fmla="*/ 533400 h 8120268"/>
              <a:gd name="connsiteX11" fmla="*/ 156230 w 1109048"/>
              <a:gd name="connsiteY11" fmla="*/ 156229 h 8120268"/>
              <a:gd name="connsiteX12" fmla="*/ 533401 w 1109048"/>
              <a:gd name="connsiteY12" fmla="*/ 0 h 8120268"/>
              <a:gd name="connsiteX13" fmla="*/ 533400 w 1109048"/>
              <a:gd name="connsiteY13"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0 w 1109048"/>
              <a:gd name="connsiteY8" fmla="*/ 8120268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0 w 1109048"/>
              <a:gd name="connsiteY7" fmla="*/ 8120268 h 8120268"/>
              <a:gd name="connsiteX8" fmla="*/ 17782 w 1109048"/>
              <a:gd name="connsiteY8" fmla="*/ 7974865 h 8120268"/>
              <a:gd name="connsiteX9" fmla="*/ 0 w 1109048"/>
              <a:gd name="connsiteY9" fmla="*/ 533400 h 8120268"/>
              <a:gd name="connsiteX10" fmla="*/ 156230 w 1109048"/>
              <a:gd name="connsiteY10" fmla="*/ 156229 h 8120268"/>
              <a:gd name="connsiteX11" fmla="*/ 533401 w 1109048"/>
              <a:gd name="connsiteY11" fmla="*/ 0 h 8120268"/>
              <a:gd name="connsiteX12" fmla="*/ 533400 w 1109048"/>
              <a:gd name="connsiteY12" fmla="*/ 0 h 8120268"/>
              <a:gd name="connsiteX0" fmla="*/ 533400 w 1109048"/>
              <a:gd name="connsiteY0" fmla="*/ 0 h 8120268"/>
              <a:gd name="connsiteX1" fmla="*/ 533400 w 1109048"/>
              <a:gd name="connsiteY1" fmla="*/ 0 h 8120268"/>
              <a:gd name="connsiteX2" fmla="*/ 910571 w 1109048"/>
              <a:gd name="connsiteY2" fmla="*/ 156230 h 8120268"/>
              <a:gd name="connsiteX3" fmla="*/ 1066800 w 1109048"/>
              <a:gd name="connsiteY3" fmla="*/ 533401 h 8120268"/>
              <a:gd name="connsiteX4" fmla="*/ 1109048 w 1109048"/>
              <a:gd name="connsiteY4" fmla="*/ 6875961 h 8120268"/>
              <a:gd name="connsiteX5" fmla="*/ 852372 w 1109048"/>
              <a:gd name="connsiteY5" fmla="*/ 8083096 h 8120268"/>
              <a:gd name="connsiteX6" fmla="*/ 0 w 1109048"/>
              <a:gd name="connsiteY6" fmla="*/ 8120268 h 8120268"/>
              <a:gd name="connsiteX7" fmla="*/ 17782 w 1109048"/>
              <a:gd name="connsiteY7" fmla="*/ 7974865 h 8120268"/>
              <a:gd name="connsiteX8" fmla="*/ 0 w 1109048"/>
              <a:gd name="connsiteY8" fmla="*/ 533400 h 8120268"/>
              <a:gd name="connsiteX9" fmla="*/ 156230 w 1109048"/>
              <a:gd name="connsiteY9" fmla="*/ 156229 h 8120268"/>
              <a:gd name="connsiteX10" fmla="*/ 533401 w 1109048"/>
              <a:gd name="connsiteY10" fmla="*/ 0 h 8120268"/>
              <a:gd name="connsiteX11" fmla="*/ 533400 w 1109048"/>
              <a:gd name="connsiteY11" fmla="*/ 0 h 8120268"/>
              <a:gd name="connsiteX0" fmla="*/ 533400 w 1109048"/>
              <a:gd name="connsiteY0" fmla="*/ 0 h 8083096"/>
              <a:gd name="connsiteX1" fmla="*/ 533400 w 1109048"/>
              <a:gd name="connsiteY1" fmla="*/ 0 h 8083096"/>
              <a:gd name="connsiteX2" fmla="*/ 910571 w 1109048"/>
              <a:gd name="connsiteY2" fmla="*/ 156230 h 8083096"/>
              <a:gd name="connsiteX3" fmla="*/ 1066800 w 1109048"/>
              <a:gd name="connsiteY3" fmla="*/ 533401 h 8083096"/>
              <a:gd name="connsiteX4" fmla="*/ 1109048 w 1109048"/>
              <a:gd name="connsiteY4" fmla="*/ 6875961 h 8083096"/>
              <a:gd name="connsiteX5" fmla="*/ 852372 w 1109048"/>
              <a:gd name="connsiteY5" fmla="*/ 8083096 h 8083096"/>
              <a:gd name="connsiteX6" fmla="*/ 17782 w 1109048"/>
              <a:gd name="connsiteY6" fmla="*/ 7974865 h 8083096"/>
              <a:gd name="connsiteX7" fmla="*/ 0 w 1109048"/>
              <a:gd name="connsiteY7" fmla="*/ 533400 h 8083096"/>
              <a:gd name="connsiteX8" fmla="*/ 156230 w 1109048"/>
              <a:gd name="connsiteY8" fmla="*/ 156229 h 8083096"/>
              <a:gd name="connsiteX9" fmla="*/ 533401 w 1109048"/>
              <a:gd name="connsiteY9" fmla="*/ 0 h 8083096"/>
              <a:gd name="connsiteX10" fmla="*/ 533400 w 1109048"/>
              <a:gd name="connsiteY10" fmla="*/ 0 h 8083096"/>
              <a:gd name="connsiteX0" fmla="*/ 533400 w 1100209"/>
              <a:gd name="connsiteY0" fmla="*/ 0 h 8083096"/>
              <a:gd name="connsiteX1" fmla="*/ 533400 w 1100209"/>
              <a:gd name="connsiteY1" fmla="*/ 0 h 8083096"/>
              <a:gd name="connsiteX2" fmla="*/ 910571 w 1100209"/>
              <a:gd name="connsiteY2" fmla="*/ 156230 h 8083096"/>
              <a:gd name="connsiteX3" fmla="*/ 1066800 w 1100209"/>
              <a:gd name="connsiteY3" fmla="*/ 533401 h 8083096"/>
              <a:gd name="connsiteX4" fmla="*/ 1100209 w 1100209"/>
              <a:gd name="connsiteY4" fmla="*/ 6755640 h 8083096"/>
              <a:gd name="connsiteX5" fmla="*/ 852372 w 1100209"/>
              <a:gd name="connsiteY5" fmla="*/ 8083096 h 8083096"/>
              <a:gd name="connsiteX6" fmla="*/ 17782 w 1100209"/>
              <a:gd name="connsiteY6" fmla="*/ 7974865 h 8083096"/>
              <a:gd name="connsiteX7" fmla="*/ 0 w 1100209"/>
              <a:gd name="connsiteY7" fmla="*/ 533400 h 8083096"/>
              <a:gd name="connsiteX8" fmla="*/ 156230 w 1100209"/>
              <a:gd name="connsiteY8" fmla="*/ 156229 h 8083096"/>
              <a:gd name="connsiteX9" fmla="*/ 533401 w 1100209"/>
              <a:gd name="connsiteY9" fmla="*/ 0 h 8083096"/>
              <a:gd name="connsiteX10" fmla="*/ 533400 w 1100209"/>
              <a:gd name="connsiteY10" fmla="*/ 0 h 8083096"/>
              <a:gd name="connsiteX0" fmla="*/ 533400 w 1100209"/>
              <a:gd name="connsiteY0" fmla="*/ 0 h 8104720"/>
              <a:gd name="connsiteX1" fmla="*/ 533400 w 1100209"/>
              <a:gd name="connsiteY1" fmla="*/ 0 h 8104720"/>
              <a:gd name="connsiteX2" fmla="*/ 910571 w 1100209"/>
              <a:gd name="connsiteY2" fmla="*/ 156230 h 8104720"/>
              <a:gd name="connsiteX3" fmla="*/ 1066800 w 1100209"/>
              <a:gd name="connsiteY3" fmla="*/ 533401 h 8104720"/>
              <a:gd name="connsiteX4" fmla="*/ 1100209 w 1100209"/>
              <a:gd name="connsiteY4" fmla="*/ 6755640 h 8104720"/>
              <a:gd name="connsiteX5" fmla="*/ 848624 w 1100209"/>
              <a:gd name="connsiteY5" fmla="*/ 8104720 h 8104720"/>
              <a:gd name="connsiteX6" fmla="*/ 17782 w 1100209"/>
              <a:gd name="connsiteY6" fmla="*/ 7974865 h 8104720"/>
              <a:gd name="connsiteX7" fmla="*/ 0 w 1100209"/>
              <a:gd name="connsiteY7" fmla="*/ 533400 h 8104720"/>
              <a:gd name="connsiteX8" fmla="*/ 156230 w 1100209"/>
              <a:gd name="connsiteY8" fmla="*/ 156229 h 8104720"/>
              <a:gd name="connsiteX9" fmla="*/ 533401 w 1100209"/>
              <a:gd name="connsiteY9" fmla="*/ 0 h 8104720"/>
              <a:gd name="connsiteX10" fmla="*/ 533400 w 1100209"/>
              <a:gd name="connsiteY10" fmla="*/ 0 h 810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209" h="8104720">
                <a:moveTo>
                  <a:pt x="533400" y="0"/>
                </a:moveTo>
                <a:lnTo>
                  <a:pt x="533400" y="0"/>
                </a:lnTo>
                <a:cubicBezTo>
                  <a:pt x="674867" y="0"/>
                  <a:pt x="810539" y="56198"/>
                  <a:pt x="910571" y="156230"/>
                </a:cubicBezTo>
                <a:cubicBezTo>
                  <a:pt x="1010603" y="256262"/>
                  <a:pt x="1055019" y="390601"/>
                  <a:pt x="1066800" y="533401"/>
                </a:cubicBezTo>
                <a:cubicBezTo>
                  <a:pt x="1066437" y="2679490"/>
                  <a:pt x="1093715" y="6711917"/>
                  <a:pt x="1100209" y="6755640"/>
                </a:cubicBezTo>
                <a:lnTo>
                  <a:pt x="848624" y="8104720"/>
                </a:lnTo>
                <a:lnTo>
                  <a:pt x="17782" y="7974865"/>
                </a:lnTo>
                <a:cubicBezTo>
                  <a:pt x="11855" y="5494377"/>
                  <a:pt x="5927" y="3013888"/>
                  <a:pt x="0" y="533400"/>
                </a:cubicBezTo>
                <a:cubicBezTo>
                  <a:pt x="0" y="391933"/>
                  <a:pt x="56198" y="256261"/>
                  <a:pt x="156230" y="156229"/>
                </a:cubicBezTo>
                <a:cubicBezTo>
                  <a:pt x="256262" y="56197"/>
                  <a:pt x="391935" y="0"/>
                  <a:pt x="533401" y="0"/>
                </a:cubicBezTo>
                <a:lnTo>
                  <a:pt x="533400" y="0"/>
                </a:lnTo>
                <a:close/>
              </a:path>
            </a:pathLst>
          </a:custGeom>
          <a:solidFill>
            <a:schemeClr val="accent1">
              <a:alpha val="30000"/>
            </a:schemeClr>
          </a:solidFill>
          <a:ln>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7" name="Freeform 36"/>
          <p:cNvSpPr/>
          <p:nvPr/>
        </p:nvSpPr>
        <p:spPr>
          <a:xfrm rot="15600000" flipH="1" flipV="1">
            <a:off x="3393402" y="-445315"/>
            <a:ext cx="2008191" cy="9264100"/>
          </a:xfrm>
          <a:custGeom>
            <a:avLst/>
            <a:gdLst>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0 w 2209695"/>
              <a:gd name="connsiteY9" fmla="*/ 9154402 h 9154402"/>
              <a:gd name="connsiteX10" fmla="*/ 1503 w 2209695"/>
              <a:gd name="connsiteY10" fmla="*/ 8780893 h 9154402"/>
              <a:gd name="connsiteX11" fmla="*/ 0 w 2209695"/>
              <a:gd name="connsiteY11" fmla="*/ 1104848 h 9154402"/>
              <a:gd name="connsiteX12" fmla="*/ 323604 w 2209695"/>
              <a:gd name="connsiteY12" fmla="*/ 323603 h 9154402"/>
              <a:gd name="connsiteX13" fmla="*/ 1104850 w 2209695"/>
              <a:gd name="connsiteY13" fmla="*/ 2 h 9154402"/>
              <a:gd name="connsiteX14" fmla="*/ 1104848 w 2209695"/>
              <a:gd name="connsiteY14"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0 w 2209695"/>
              <a:gd name="connsiteY8" fmla="*/ 9154402 h 9154402"/>
              <a:gd name="connsiteX9" fmla="*/ 1503 w 2209695"/>
              <a:gd name="connsiteY9" fmla="*/ 8780893 h 9154402"/>
              <a:gd name="connsiteX10" fmla="*/ 0 w 2209695"/>
              <a:gd name="connsiteY10" fmla="*/ 1104848 h 9154402"/>
              <a:gd name="connsiteX11" fmla="*/ 323604 w 2209695"/>
              <a:gd name="connsiteY11" fmla="*/ 323603 h 9154402"/>
              <a:gd name="connsiteX12" fmla="*/ 1104850 w 2209695"/>
              <a:gd name="connsiteY12" fmla="*/ 2 h 9154402"/>
              <a:gd name="connsiteX13" fmla="*/ 1104848 w 2209695"/>
              <a:gd name="connsiteY13"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0 w 2209695"/>
              <a:gd name="connsiteY7" fmla="*/ 9154402 h 9154402"/>
              <a:gd name="connsiteX8" fmla="*/ 1503 w 2209695"/>
              <a:gd name="connsiteY8" fmla="*/ 8780893 h 9154402"/>
              <a:gd name="connsiteX9" fmla="*/ 0 w 2209695"/>
              <a:gd name="connsiteY9" fmla="*/ 1104848 h 9154402"/>
              <a:gd name="connsiteX10" fmla="*/ 323604 w 2209695"/>
              <a:gd name="connsiteY10" fmla="*/ 323603 h 9154402"/>
              <a:gd name="connsiteX11" fmla="*/ 1104850 w 2209695"/>
              <a:gd name="connsiteY11" fmla="*/ 2 h 9154402"/>
              <a:gd name="connsiteX12" fmla="*/ 1104848 w 2209695"/>
              <a:gd name="connsiteY12" fmla="*/ 0 h 9154402"/>
              <a:gd name="connsiteX0" fmla="*/ 1144487 w 2249334"/>
              <a:gd name="connsiteY0" fmla="*/ 0 h 9154755"/>
              <a:gd name="connsiteX1" fmla="*/ 1144487 w 2249334"/>
              <a:gd name="connsiteY1" fmla="*/ 0 h 9154755"/>
              <a:gd name="connsiteX2" fmla="*/ 1925732 w 2249334"/>
              <a:gd name="connsiteY2" fmla="*/ 323604 h 9154755"/>
              <a:gd name="connsiteX3" fmla="*/ 2249333 w 2249334"/>
              <a:gd name="connsiteY3" fmla="*/ 1104850 h 9154755"/>
              <a:gd name="connsiteX4" fmla="*/ 2249334 w 2249334"/>
              <a:gd name="connsiteY4" fmla="*/ 9154402 h 9154755"/>
              <a:gd name="connsiteX5" fmla="*/ 2249334 w 2249334"/>
              <a:gd name="connsiteY5" fmla="*/ 9154402 h 9154755"/>
              <a:gd name="connsiteX6" fmla="*/ 2249334 w 2249334"/>
              <a:gd name="connsiteY6" fmla="*/ 9154402 h 9154755"/>
              <a:gd name="connsiteX7" fmla="*/ 0 w 2249334"/>
              <a:gd name="connsiteY7" fmla="*/ 9154755 h 9154755"/>
              <a:gd name="connsiteX8" fmla="*/ 41142 w 2249334"/>
              <a:gd name="connsiteY8" fmla="*/ 8780893 h 9154755"/>
              <a:gd name="connsiteX9" fmla="*/ 39639 w 2249334"/>
              <a:gd name="connsiteY9" fmla="*/ 1104848 h 9154755"/>
              <a:gd name="connsiteX10" fmla="*/ 363243 w 2249334"/>
              <a:gd name="connsiteY10" fmla="*/ 323603 h 9154755"/>
              <a:gd name="connsiteX11" fmla="*/ 1144489 w 2249334"/>
              <a:gd name="connsiteY11" fmla="*/ 2 h 9154755"/>
              <a:gd name="connsiteX12" fmla="*/ 1144487 w 2249334"/>
              <a:gd name="connsiteY12" fmla="*/ 0 h 9154755"/>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1503 w 2209695"/>
              <a:gd name="connsiteY7" fmla="*/ 8780893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1104848 w 2209695"/>
              <a:gd name="connsiteY0" fmla="*/ 0 h 9154402"/>
              <a:gd name="connsiteX1" fmla="*/ 1104848 w 2209695"/>
              <a:gd name="connsiteY1" fmla="*/ 0 h 9154402"/>
              <a:gd name="connsiteX2" fmla="*/ 1886093 w 2209695"/>
              <a:gd name="connsiteY2" fmla="*/ 323604 h 9154402"/>
              <a:gd name="connsiteX3" fmla="*/ 2209694 w 2209695"/>
              <a:gd name="connsiteY3" fmla="*/ 1104850 h 9154402"/>
              <a:gd name="connsiteX4" fmla="*/ 2209695 w 2209695"/>
              <a:gd name="connsiteY4" fmla="*/ 9154402 h 9154402"/>
              <a:gd name="connsiteX5" fmla="*/ 2209695 w 2209695"/>
              <a:gd name="connsiteY5" fmla="*/ 9154402 h 9154402"/>
              <a:gd name="connsiteX6" fmla="*/ 2209695 w 2209695"/>
              <a:gd name="connsiteY6" fmla="*/ 9154402 h 9154402"/>
              <a:gd name="connsiteX7" fmla="*/ 37157 w 2209695"/>
              <a:gd name="connsiteY7" fmla="*/ 8792966 h 9154402"/>
              <a:gd name="connsiteX8" fmla="*/ 0 w 2209695"/>
              <a:gd name="connsiteY8" fmla="*/ 1104848 h 9154402"/>
              <a:gd name="connsiteX9" fmla="*/ 323604 w 2209695"/>
              <a:gd name="connsiteY9" fmla="*/ 323603 h 9154402"/>
              <a:gd name="connsiteX10" fmla="*/ 1104850 w 2209695"/>
              <a:gd name="connsiteY10" fmla="*/ 2 h 9154402"/>
              <a:gd name="connsiteX11" fmla="*/ 1104848 w 2209695"/>
              <a:gd name="connsiteY11" fmla="*/ 0 h 9154402"/>
              <a:gd name="connsiteX0" fmla="*/ 37157 w 2301135"/>
              <a:gd name="connsiteY0" fmla="*/ 8792966 h 9245842"/>
              <a:gd name="connsiteX1" fmla="*/ 0 w 2301135"/>
              <a:gd name="connsiteY1" fmla="*/ 1104848 h 9245842"/>
              <a:gd name="connsiteX2" fmla="*/ 323604 w 2301135"/>
              <a:gd name="connsiteY2" fmla="*/ 323603 h 9245842"/>
              <a:gd name="connsiteX3" fmla="*/ 1104850 w 2301135"/>
              <a:gd name="connsiteY3" fmla="*/ 2 h 9245842"/>
              <a:gd name="connsiteX4" fmla="*/ 1104848 w 2301135"/>
              <a:gd name="connsiteY4" fmla="*/ 0 h 9245842"/>
              <a:gd name="connsiteX5" fmla="*/ 1104848 w 2301135"/>
              <a:gd name="connsiteY5" fmla="*/ 0 h 9245842"/>
              <a:gd name="connsiteX6" fmla="*/ 1886093 w 2301135"/>
              <a:gd name="connsiteY6" fmla="*/ 323604 h 9245842"/>
              <a:gd name="connsiteX7" fmla="*/ 2209694 w 2301135"/>
              <a:gd name="connsiteY7" fmla="*/ 1104850 h 9245842"/>
              <a:gd name="connsiteX8" fmla="*/ 2209695 w 2301135"/>
              <a:gd name="connsiteY8" fmla="*/ 9154402 h 9245842"/>
              <a:gd name="connsiteX9" fmla="*/ 2209695 w 2301135"/>
              <a:gd name="connsiteY9" fmla="*/ 9154402 h 9245842"/>
              <a:gd name="connsiteX10" fmla="*/ 2301135 w 2301135"/>
              <a:gd name="connsiteY10" fmla="*/ 9245842 h 9245842"/>
              <a:gd name="connsiteX0" fmla="*/ 37157 w 2209695"/>
              <a:gd name="connsiteY0" fmla="*/ 8792966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 name="connsiteX0" fmla="*/ 93577 w 2209695"/>
              <a:gd name="connsiteY0" fmla="*/ 8811781 h 9154402"/>
              <a:gd name="connsiteX1" fmla="*/ 0 w 2209695"/>
              <a:gd name="connsiteY1" fmla="*/ 1104848 h 9154402"/>
              <a:gd name="connsiteX2" fmla="*/ 323604 w 2209695"/>
              <a:gd name="connsiteY2" fmla="*/ 323603 h 9154402"/>
              <a:gd name="connsiteX3" fmla="*/ 1104850 w 2209695"/>
              <a:gd name="connsiteY3" fmla="*/ 2 h 9154402"/>
              <a:gd name="connsiteX4" fmla="*/ 1104848 w 2209695"/>
              <a:gd name="connsiteY4" fmla="*/ 0 h 9154402"/>
              <a:gd name="connsiteX5" fmla="*/ 1104848 w 2209695"/>
              <a:gd name="connsiteY5" fmla="*/ 0 h 9154402"/>
              <a:gd name="connsiteX6" fmla="*/ 1886093 w 2209695"/>
              <a:gd name="connsiteY6" fmla="*/ 323604 h 9154402"/>
              <a:gd name="connsiteX7" fmla="*/ 2209694 w 2209695"/>
              <a:gd name="connsiteY7" fmla="*/ 1104850 h 9154402"/>
              <a:gd name="connsiteX8" fmla="*/ 2209695 w 2209695"/>
              <a:gd name="connsiteY8" fmla="*/ 9154402 h 9154402"/>
              <a:gd name="connsiteX9" fmla="*/ 2209695 w 2209695"/>
              <a:gd name="connsiteY9" fmla="*/ 9154402 h 915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09695" h="9154402">
                <a:moveTo>
                  <a:pt x="93577" y="8811781"/>
                </a:moveTo>
                <a:lnTo>
                  <a:pt x="0" y="1104848"/>
                </a:lnTo>
                <a:cubicBezTo>
                  <a:pt x="0" y="811824"/>
                  <a:pt x="116404" y="530802"/>
                  <a:pt x="323604" y="323603"/>
                </a:cubicBezTo>
                <a:cubicBezTo>
                  <a:pt x="530804" y="116404"/>
                  <a:pt x="811826" y="1"/>
                  <a:pt x="1104850" y="2"/>
                </a:cubicBezTo>
                <a:lnTo>
                  <a:pt x="1104848" y="0"/>
                </a:lnTo>
                <a:lnTo>
                  <a:pt x="1104848" y="0"/>
                </a:lnTo>
                <a:cubicBezTo>
                  <a:pt x="1397872" y="0"/>
                  <a:pt x="1678894" y="116404"/>
                  <a:pt x="1886093" y="323604"/>
                </a:cubicBezTo>
                <a:cubicBezTo>
                  <a:pt x="2093292" y="530804"/>
                  <a:pt x="2209695" y="811826"/>
                  <a:pt x="2209694" y="1104850"/>
                </a:cubicBezTo>
                <a:cubicBezTo>
                  <a:pt x="2209694" y="3788034"/>
                  <a:pt x="2209695" y="6471218"/>
                  <a:pt x="2209695" y="9154402"/>
                </a:cubicBezTo>
                <a:lnTo>
                  <a:pt x="2209695" y="9154402"/>
                </a:lnTo>
              </a:path>
            </a:pathLst>
          </a:custGeom>
          <a:solidFill>
            <a:srgbClr val="073779">
              <a:alpha val="80000"/>
            </a:srgbClr>
          </a:solidFill>
          <a:ln w="254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 name="Text Placeholder 2"/>
          <p:cNvSpPr>
            <a:spLocks noGrp="1"/>
          </p:cNvSpPr>
          <p:nvPr>
            <p:ph type="body" idx="1"/>
          </p:nvPr>
        </p:nvSpPr>
        <p:spPr>
          <a:xfrm rot="21000000">
            <a:off x="887172" y="5303003"/>
            <a:ext cx="6904501" cy="977900"/>
          </a:xfrm>
        </p:spPr>
        <p:txBody>
          <a:bodyPr vert="horz" lIns="91440" tIns="45720" rIns="91440" bIns="45720" rtlCol="0" anchor="ctr" anchorCtr="0">
            <a:normAutofit/>
          </a:bodyPr>
          <a:lstStyle>
            <a:lvl1pPr marL="0" indent="0" algn="r" defTabSz="914400" rtl="0" eaLnBrk="1" latinLnBrk="0" hangingPunct="1">
              <a:spcAft>
                <a:spcPts val="0"/>
              </a:spcAft>
              <a:buFontTx/>
              <a:buNone/>
              <a:defRPr sz="2400" kern="1200">
                <a:solidFill>
                  <a:schemeClr val="bg1"/>
                </a:solidFill>
                <a:effectLst/>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grpSp>
        <p:nvGrpSpPr>
          <p:cNvPr id="33" name="Group 32"/>
          <p:cNvGrpSpPr/>
          <p:nvPr/>
        </p:nvGrpSpPr>
        <p:grpSpPr>
          <a:xfrm>
            <a:off x="2786799" y="-981635"/>
            <a:ext cx="4391155" cy="2734235"/>
            <a:chOff x="2786799" y="-981635"/>
            <a:chExt cx="4391155" cy="2734235"/>
          </a:xfrm>
        </p:grpSpPr>
        <p:sp>
          <p:nvSpPr>
            <p:cNvPr id="17" name="Oval 16"/>
            <p:cNvSpPr/>
            <p:nvPr/>
          </p:nvSpPr>
          <p:spPr>
            <a:xfrm>
              <a:off x="4495800" y="1143000"/>
              <a:ext cx="609600" cy="6096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nvGrpSpPr>
            <p:cNvPr id="31" name="Group 30"/>
            <p:cNvGrpSpPr/>
            <p:nvPr/>
          </p:nvGrpSpPr>
          <p:grpSpPr>
            <a:xfrm flipH="1">
              <a:off x="2913529" y="-726141"/>
              <a:ext cx="1671367" cy="1685976"/>
              <a:chOff x="7015433" y="-737502"/>
              <a:chExt cx="1671367" cy="1685976"/>
            </a:xfrm>
          </p:grpSpPr>
          <p:sp>
            <p:nvSpPr>
              <p:cNvPr id="24" name="Arc 23"/>
              <p:cNvSpPr/>
              <p:nvPr/>
            </p:nvSpPr>
            <p:spPr>
              <a:xfrm rot="6387309">
                <a:off x="7124585" y="-846654"/>
                <a:ext cx="1453063" cy="1671367"/>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p:nvSpPr>
            <p:spPr>
              <a:xfrm>
                <a:off x="7624910" y="304800"/>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Oval 25"/>
              <p:cNvSpPr/>
              <p:nvPr/>
            </p:nvSpPr>
            <p:spPr>
              <a:xfrm>
                <a:off x="7062935" y="145351"/>
                <a:ext cx="756423" cy="6436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grpSp>
          <p:nvGrpSpPr>
            <p:cNvPr id="30" name="Group 29"/>
            <p:cNvGrpSpPr/>
            <p:nvPr/>
          </p:nvGrpSpPr>
          <p:grpSpPr>
            <a:xfrm>
              <a:off x="3352800" y="-981635"/>
              <a:ext cx="3825154" cy="2064221"/>
              <a:chOff x="3441115" y="-977153"/>
              <a:chExt cx="4194039" cy="2064221"/>
            </a:xfrm>
          </p:grpSpPr>
          <p:sp>
            <p:nvSpPr>
              <p:cNvPr id="20" name="Pie 19"/>
              <p:cNvSpPr/>
              <p:nvPr/>
            </p:nvSpPr>
            <p:spPr>
              <a:xfrm>
                <a:off x="3481535" y="-772181"/>
                <a:ext cx="3505316" cy="1521076"/>
              </a:xfrm>
              <a:prstGeom prst="pie">
                <a:avLst>
                  <a:gd name="adj1" fmla="val 22874"/>
                  <a:gd name="adj2" fmla="val 1078625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Oval 20"/>
              <p:cNvSpPr/>
              <p:nvPr/>
            </p:nvSpPr>
            <p:spPr>
              <a:xfrm>
                <a:off x="4607455" y="134134"/>
                <a:ext cx="1023669" cy="95293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Arc 21"/>
              <p:cNvSpPr/>
              <p:nvPr/>
            </p:nvSpPr>
            <p:spPr>
              <a:xfrm rot="12469977">
                <a:off x="3441115" y="-185498"/>
                <a:ext cx="1133352" cy="831645"/>
              </a:xfrm>
              <a:prstGeom prst="arc">
                <a:avLst>
                  <a:gd name="adj1" fmla="val 11101214"/>
                  <a:gd name="adj2" fmla="val 21230192"/>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Arc 26"/>
              <p:cNvSpPr/>
              <p:nvPr/>
            </p:nvSpPr>
            <p:spPr>
              <a:xfrm rot="6387309">
                <a:off x="5658551" y="-1047889"/>
                <a:ext cx="1905868" cy="2047339"/>
              </a:xfrm>
              <a:prstGeom prst="arc">
                <a:avLst>
                  <a:gd name="adj1" fmla="val 15243146"/>
                  <a:gd name="adj2" fmla="val 436902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8" name="Oval 27"/>
            <p:cNvSpPr/>
            <p:nvPr/>
          </p:nvSpPr>
          <p:spPr>
            <a:xfrm>
              <a:off x="3063128" y="89647"/>
              <a:ext cx="267260" cy="2672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2" name="Chord 31"/>
            <p:cNvSpPr/>
            <p:nvPr/>
          </p:nvSpPr>
          <p:spPr>
            <a:xfrm rot="17618442">
              <a:off x="2809659" y="-85690"/>
              <a:ext cx="182880" cy="228600"/>
            </a:xfrm>
            <a:prstGeom prst="chor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54" name="Round Same Side Corner Rectangle 53"/>
          <p:cNvSpPr/>
          <p:nvPr/>
        </p:nvSpPr>
        <p:spPr>
          <a:xfrm rot="4733987">
            <a:off x="1458981" y="2141099"/>
            <a:ext cx="809714" cy="2607556"/>
          </a:xfrm>
          <a:prstGeom prst="round2SameRect">
            <a:avLst>
              <a:gd name="adj1" fmla="val 50000"/>
              <a:gd name="adj2" fmla="val 0"/>
            </a:avLst>
          </a:prstGeom>
          <a:solidFill>
            <a:schemeClr val="accent1">
              <a:alpha val="65000"/>
            </a:schemeClr>
          </a:solidFill>
          <a:ln w="25400">
            <a:solidFill>
              <a:schemeClr val="accent2">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2" name="Freeform 51"/>
          <p:cNvSpPr/>
          <p:nvPr/>
        </p:nvSpPr>
        <p:spPr>
          <a:xfrm rot="4733987">
            <a:off x="814850" y="2202342"/>
            <a:ext cx="699135" cy="2512599"/>
          </a:xfrm>
          <a:custGeom>
            <a:avLst/>
            <a:gdLst>
              <a:gd name="connsiteX0" fmla="*/ 370199 w 740398"/>
              <a:gd name="connsiteY0" fmla="*/ 0 h 2607556"/>
              <a:gd name="connsiteX1" fmla="*/ 370199 w 740398"/>
              <a:gd name="connsiteY1" fmla="*/ 0 h 2607556"/>
              <a:gd name="connsiteX2" fmla="*/ 631969 w 740398"/>
              <a:gd name="connsiteY2" fmla="*/ 108429 h 2607556"/>
              <a:gd name="connsiteX3" fmla="*/ 740397 w 740398"/>
              <a:gd name="connsiteY3" fmla="*/ 370199 h 2607556"/>
              <a:gd name="connsiteX4" fmla="*/ 740398 w 740398"/>
              <a:gd name="connsiteY4" fmla="*/ 2607556 h 2607556"/>
              <a:gd name="connsiteX5" fmla="*/ 740398 w 740398"/>
              <a:gd name="connsiteY5" fmla="*/ 2607556 h 2607556"/>
              <a:gd name="connsiteX6" fmla="*/ 740398 w 740398"/>
              <a:gd name="connsiteY6" fmla="*/ 2607556 h 2607556"/>
              <a:gd name="connsiteX7" fmla="*/ 0 w 740398"/>
              <a:gd name="connsiteY7" fmla="*/ 2607556 h 2607556"/>
              <a:gd name="connsiteX8" fmla="*/ 0 w 740398"/>
              <a:gd name="connsiteY8" fmla="*/ 2607556 h 2607556"/>
              <a:gd name="connsiteX9" fmla="*/ 0 w 740398"/>
              <a:gd name="connsiteY9" fmla="*/ 2607556 h 2607556"/>
              <a:gd name="connsiteX10" fmla="*/ 0 w 740398"/>
              <a:gd name="connsiteY10" fmla="*/ 370199 h 2607556"/>
              <a:gd name="connsiteX11" fmla="*/ 108429 w 740398"/>
              <a:gd name="connsiteY11" fmla="*/ 108429 h 2607556"/>
              <a:gd name="connsiteX12" fmla="*/ 370199 w 740398"/>
              <a:gd name="connsiteY12" fmla="*/ 1 h 2607556"/>
              <a:gd name="connsiteX13" fmla="*/ 370199 w 740398"/>
              <a:gd name="connsiteY13" fmla="*/ 0 h 2607556"/>
              <a:gd name="connsiteX0" fmla="*/ 0 w 831838"/>
              <a:gd name="connsiteY0" fmla="*/ 2607556 h 2698996"/>
              <a:gd name="connsiteX1" fmla="*/ 0 w 831838"/>
              <a:gd name="connsiteY1" fmla="*/ 2607556 h 2698996"/>
              <a:gd name="connsiteX2" fmla="*/ 0 w 831838"/>
              <a:gd name="connsiteY2" fmla="*/ 2607556 h 2698996"/>
              <a:gd name="connsiteX3" fmla="*/ 0 w 831838"/>
              <a:gd name="connsiteY3" fmla="*/ 370199 h 2698996"/>
              <a:gd name="connsiteX4" fmla="*/ 108429 w 831838"/>
              <a:gd name="connsiteY4" fmla="*/ 108429 h 2698996"/>
              <a:gd name="connsiteX5" fmla="*/ 370199 w 831838"/>
              <a:gd name="connsiteY5" fmla="*/ 1 h 2698996"/>
              <a:gd name="connsiteX6" fmla="*/ 370199 w 831838"/>
              <a:gd name="connsiteY6" fmla="*/ 0 h 2698996"/>
              <a:gd name="connsiteX7" fmla="*/ 370199 w 831838"/>
              <a:gd name="connsiteY7" fmla="*/ 0 h 2698996"/>
              <a:gd name="connsiteX8" fmla="*/ 631969 w 831838"/>
              <a:gd name="connsiteY8" fmla="*/ 108429 h 2698996"/>
              <a:gd name="connsiteX9" fmla="*/ 740397 w 831838"/>
              <a:gd name="connsiteY9" fmla="*/ 370199 h 2698996"/>
              <a:gd name="connsiteX10" fmla="*/ 740398 w 831838"/>
              <a:gd name="connsiteY10" fmla="*/ 2607556 h 2698996"/>
              <a:gd name="connsiteX11" fmla="*/ 740398 w 831838"/>
              <a:gd name="connsiteY11" fmla="*/ 2607556 h 2698996"/>
              <a:gd name="connsiteX12" fmla="*/ 831838 w 831838"/>
              <a:gd name="connsiteY12" fmla="*/ 2698996 h 2698996"/>
              <a:gd name="connsiteX0" fmla="*/ 19377 w 851215"/>
              <a:gd name="connsiteY0" fmla="*/ 2607556 h 2698996"/>
              <a:gd name="connsiteX1" fmla="*/ 19377 w 851215"/>
              <a:gd name="connsiteY1" fmla="*/ 2607556 h 2698996"/>
              <a:gd name="connsiteX2" fmla="*/ 0 w 851215"/>
              <a:gd name="connsiteY2" fmla="*/ 2357093 h 2698996"/>
              <a:gd name="connsiteX3" fmla="*/ 19377 w 851215"/>
              <a:gd name="connsiteY3" fmla="*/ 370199 h 2698996"/>
              <a:gd name="connsiteX4" fmla="*/ 127806 w 851215"/>
              <a:gd name="connsiteY4" fmla="*/ 108429 h 2698996"/>
              <a:gd name="connsiteX5" fmla="*/ 389576 w 851215"/>
              <a:gd name="connsiteY5" fmla="*/ 1 h 2698996"/>
              <a:gd name="connsiteX6" fmla="*/ 389576 w 851215"/>
              <a:gd name="connsiteY6" fmla="*/ 0 h 2698996"/>
              <a:gd name="connsiteX7" fmla="*/ 389576 w 851215"/>
              <a:gd name="connsiteY7" fmla="*/ 0 h 2698996"/>
              <a:gd name="connsiteX8" fmla="*/ 651346 w 851215"/>
              <a:gd name="connsiteY8" fmla="*/ 108429 h 2698996"/>
              <a:gd name="connsiteX9" fmla="*/ 759774 w 851215"/>
              <a:gd name="connsiteY9" fmla="*/ 370199 h 2698996"/>
              <a:gd name="connsiteX10" fmla="*/ 759775 w 851215"/>
              <a:gd name="connsiteY10" fmla="*/ 2607556 h 2698996"/>
              <a:gd name="connsiteX11" fmla="*/ 759775 w 851215"/>
              <a:gd name="connsiteY11" fmla="*/ 2607556 h 2698996"/>
              <a:gd name="connsiteX12" fmla="*/ 851215 w 851215"/>
              <a:gd name="connsiteY12" fmla="*/ 2698996 h 2698996"/>
              <a:gd name="connsiteX0" fmla="*/ 19377 w 851215"/>
              <a:gd name="connsiteY0" fmla="*/ 2607556 h 2698996"/>
              <a:gd name="connsiteX1" fmla="*/ 0 w 851215"/>
              <a:gd name="connsiteY1" fmla="*/ 2357093 h 2698996"/>
              <a:gd name="connsiteX2" fmla="*/ 19377 w 851215"/>
              <a:gd name="connsiteY2" fmla="*/ 370199 h 2698996"/>
              <a:gd name="connsiteX3" fmla="*/ 127806 w 851215"/>
              <a:gd name="connsiteY3" fmla="*/ 108429 h 2698996"/>
              <a:gd name="connsiteX4" fmla="*/ 389576 w 851215"/>
              <a:gd name="connsiteY4" fmla="*/ 1 h 2698996"/>
              <a:gd name="connsiteX5" fmla="*/ 389576 w 851215"/>
              <a:gd name="connsiteY5" fmla="*/ 0 h 2698996"/>
              <a:gd name="connsiteX6" fmla="*/ 389576 w 851215"/>
              <a:gd name="connsiteY6" fmla="*/ 0 h 2698996"/>
              <a:gd name="connsiteX7" fmla="*/ 651346 w 851215"/>
              <a:gd name="connsiteY7" fmla="*/ 108429 h 2698996"/>
              <a:gd name="connsiteX8" fmla="*/ 759774 w 851215"/>
              <a:gd name="connsiteY8" fmla="*/ 370199 h 2698996"/>
              <a:gd name="connsiteX9" fmla="*/ 759775 w 851215"/>
              <a:gd name="connsiteY9" fmla="*/ 2607556 h 2698996"/>
              <a:gd name="connsiteX10" fmla="*/ 759775 w 851215"/>
              <a:gd name="connsiteY10" fmla="*/ 2607556 h 2698996"/>
              <a:gd name="connsiteX11" fmla="*/ 851215 w 851215"/>
              <a:gd name="connsiteY11" fmla="*/ 2698996 h 2698996"/>
              <a:gd name="connsiteX0" fmla="*/ 0 w 851215"/>
              <a:gd name="connsiteY0" fmla="*/ 2357093 h 2698996"/>
              <a:gd name="connsiteX1" fmla="*/ 19377 w 851215"/>
              <a:gd name="connsiteY1" fmla="*/ 370199 h 2698996"/>
              <a:gd name="connsiteX2" fmla="*/ 127806 w 851215"/>
              <a:gd name="connsiteY2" fmla="*/ 108429 h 2698996"/>
              <a:gd name="connsiteX3" fmla="*/ 389576 w 851215"/>
              <a:gd name="connsiteY3" fmla="*/ 1 h 2698996"/>
              <a:gd name="connsiteX4" fmla="*/ 389576 w 851215"/>
              <a:gd name="connsiteY4" fmla="*/ 0 h 2698996"/>
              <a:gd name="connsiteX5" fmla="*/ 389576 w 851215"/>
              <a:gd name="connsiteY5" fmla="*/ 0 h 2698996"/>
              <a:gd name="connsiteX6" fmla="*/ 651346 w 851215"/>
              <a:gd name="connsiteY6" fmla="*/ 108429 h 2698996"/>
              <a:gd name="connsiteX7" fmla="*/ 759774 w 851215"/>
              <a:gd name="connsiteY7" fmla="*/ 370199 h 2698996"/>
              <a:gd name="connsiteX8" fmla="*/ 759775 w 851215"/>
              <a:gd name="connsiteY8" fmla="*/ 2607556 h 2698996"/>
              <a:gd name="connsiteX9" fmla="*/ 759775 w 851215"/>
              <a:gd name="connsiteY9" fmla="*/ 2607556 h 2698996"/>
              <a:gd name="connsiteX10" fmla="*/ 851215 w 851215"/>
              <a:gd name="connsiteY10" fmla="*/ 2698996 h 2698996"/>
              <a:gd name="connsiteX0" fmla="*/ 0 w 759775"/>
              <a:gd name="connsiteY0" fmla="*/ 2357093 h 2607556"/>
              <a:gd name="connsiteX1" fmla="*/ 19377 w 759775"/>
              <a:gd name="connsiteY1" fmla="*/ 370199 h 2607556"/>
              <a:gd name="connsiteX2" fmla="*/ 127806 w 759775"/>
              <a:gd name="connsiteY2" fmla="*/ 108429 h 2607556"/>
              <a:gd name="connsiteX3" fmla="*/ 389576 w 759775"/>
              <a:gd name="connsiteY3" fmla="*/ 1 h 2607556"/>
              <a:gd name="connsiteX4" fmla="*/ 389576 w 759775"/>
              <a:gd name="connsiteY4" fmla="*/ 0 h 2607556"/>
              <a:gd name="connsiteX5" fmla="*/ 389576 w 759775"/>
              <a:gd name="connsiteY5" fmla="*/ 0 h 2607556"/>
              <a:gd name="connsiteX6" fmla="*/ 651346 w 759775"/>
              <a:gd name="connsiteY6" fmla="*/ 108429 h 2607556"/>
              <a:gd name="connsiteX7" fmla="*/ 759774 w 759775"/>
              <a:gd name="connsiteY7" fmla="*/ 370199 h 2607556"/>
              <a:gd name="connsiteX8" fmla="*/ 759775 w 759775"/>
              <a:gd name="connsiteY8" fmla="*/ 2607556 h 2607556"/>
              <a:gd name="connsiteX9" fmla="*/ 759775 w 759775"/>
              <a:gd name="connsiteY9" fmla="*/ 2607556 h 2607556"/>
              <a:gd name="connsiteX0" fmla="*/ 0 w 764702"/>
              <a:gd name="connsiteY0" fmla="*/ 2357093 h 2607556"/>
              <a:gd name="connsiteX1" fmla="*/ 19377 w 764702"/>
              <a:gd name="connsiteY1" fmla="*/ 370199 h 2607556"/>
              <a:gd name="connsiteX2" fmla="*/ 127806 w 764702"/>
              <a:gd name="connsiteY2" fmla="*/ 108429 h 2607556"/>
              <a:gd name="connsiteX3" fmla="*/ 389576 w 764702"/>
              <a:gd name="connsiteY3" fmla="*/ 1 h 2607556"/>
              <a:gd name="connsiteX4" fmla="*/ 389576 w 764702"/>
              <a:gd name="connsiteY4" fmla="*/ 0 h 2607556"/>
              <a:gd name="connsiteX5" fmla="*/ 389576 w 764702"/>
              <a:gd name="connsiteY5" fmla="*/ 0 h 2607556"/>
              <a:gd name="connsiteX6" fmla="*/ 651346 w 764702"/>
              <a:gd name="connsiteY6" fmla="*/ 108429 h 2607556"/>
              <a:gd name="connsiteX7" fmla="*/ 759774 w 764702"/>
              <a:gd name="connsiteY7" fmla="*/ 370199 h 2607556"/>
              <a:gd name="connsiteX8" fmla="*/ 759775 w 764702"/>
              <a:gd name="connsiteY8" fmla="*/ 2607556 h 2607556"/>
              <a:gd name="connsiteX9" fmla="*/ 764702 w 764702"/>
              <a:gd name="connsiteY9" fmla="*/ 2512599 h 2607556"/>
              <a:gd name="connsiteX0" fmla="*/ 0 w 778667"/>
              <a:gd name="connsiteY0" fmla="*/ 2357093 h 2512599"/>
              <a:gd name="connsiteX1" fmla="*/ 19377 w 778667"/>
              <a:gd name="connsiteY1" fmla="*/ 370199 h 2512599"/>
              <a:gd name="connsiteX2" fmla="*/ 127806 w 778667"/>
              <a:gd name="connsiteY2" fmla="*/ 108429 h 2512599"/>
              <a:gd name="connsiteX3" fmla="*/ 389576 w 778667"/>
              <a:gd name="connsiteY3" fmla="*/ 1 h 2512599"/>
              <a:gd name="connsiteX4" fmla="*/ 389576 w 778667"/>
              <a:gd name="connsiteY4" fmla="*/ 0 h 2512599"/>
              <a:gd name="connsiteX5" fmla="*/ 389576 w 778667"/>
              <a:gd name="connsiteY5" fmla="*/ 0 h 2512599"/>
              <a:gd name="connsiteX6" fmla="*/ 651346 w 778667"/>
              <a:gd name="connsiteY6" fmla="*/ 108429 h 2512599"/>
              <a:gd name="connsiteX7" fmla="*/ 759774 w 778667"/>
              <a:gd name="connsiteY7" fmla="*/ 370199 h 2512599"/>
              <a:gd name="connsiteX8" fmla="*/ 764702 w 778667"/>
              <a:gd name="connsiteY8" fmla="*/ 2512599 h 2512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8667" h="2512599">
                <a:moveTo>
                  <a:pt x="0" y="2357093"/>
                </a:moveTo>
                <a:lnTo>
                  <a:pt x="19377" y="370199"/>
                </a:lnTo>
                <a:cubicBezTo>
                  <a:pt x="19377" y="272016"/>
                  <a:pt x="58380" y="177855"/>
                  <a:pt x="127806" y="108429"/>
                </a:cubicBezTo>
                <a:cubicBezTo>
                  <a:pt x="197232" y="39003"/>
                  <a:pt x="291394" y="0"/>
                  <a:pt x="389576" y="1"/>
                </a:cubicBezTo>
                <a:lnTo>
                  <a:pt x="389576" y="0"/>
                </a:lnTo>
                <a:lnTo>
                  <a:pt x="389576" y="0"/>
                </a:lnTo>
                <a:cubicBezTo>
                  <a:pt x="487759" y="0"/>
                  <a:pt x="581920" y="39003"/>
                  <a:pt x="651346" y="108429"/>
                </a:cubicBezTo>
                <a:cubicBezTo>
                  <a:pt x="720772" y="177855"/>
                  <a:pt x="759775" y="272017"/>
                  <a:pt x="759774" y="370199"/>
                </a:cubicBezTo>
                <a:cubicBezTo>
                  <a:pt x="778667" y="770894"/>
                  <a:pt x="763675" y="2066266"/>
                  <a:pt x="764702" y="2512599"/>
                </a:cubicBezTo>
              </a:path>
            </a:pathLst>
          </a:custGeom>
          <a:ln w="1270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3" name="Freeform 52"/>
          <p:cNvSpPr/>
          <p:nvPr/>
        </p:nvSpPr>
        <p:spPr>
          <a:xfrm rot="4733987">
            <a:off x="390772" y="3357641"/>
            <a:ext cx="379174" cy="1207375"/>
          </a:xfrm>
          <a:custGeom>
            <a:avLst/>
            <a:gdLst>
              <a:gd name="connsiteX0" fmla="*/ 229291 w 458582"/>
              <a:gd name="connsiteY0" fmla="*/ 0 h 1615047"/>
              <a:gd name="connsiteX1" fmla="*/ 229291 w 458582"/>
              <a:gd name="connsiteY1" fmla="*/ 0 h 1615047"/>
              <a:gd name="connsiteX2" fmla="*/ 391424 w 458582"/>
              <a:gd name="connsiteY2" fmla="*/ 67158 h 1615047"/>
              <a:gd name="connsiteX3" fmla="*/ 458582 w 458582"/>
              <a:gd name="connsiteY3" fmla="*/ 229291 h 1615047"/>
              <a:gd name="connsiteX4" fmla="*/ 458582 w 458582"/>
              <a:gd name="connsiteY4" fmla="*/ 1615047 h 1615047"/>
              <a:gd name="connsiteX5" fmla="*/ 458582 w 458582"/>
              <a:gd name="connsiteY5" fmla="*/ 1615047 h 1615047"/>
              <a:gd name="connsiteX6" fmla="*/ 458582 w 458582"/>
              <a:gd name="connsiteY6" fmla="*/ 1615047 h 1615047"/>
              <a:gd name="connsiteX7" fmla="*/ 0 w 458582"/>
              <a:gd name="connsiteY7" fmla="*/ 1615047 h 1615047"/>
              <a:gd name="connsiteX8" fmla="*/ 0 w 458582"/>
              <a:gd name="connsiteY8" fmla="*/ 1615047 h 1615047"/>
              <a:gd name="connsiteX9" fmla="*/ 0 w 458582"/>
              <a:gd name="connsiteY9" fmla="*/ 1615047 h 1615047"/>
              <a:gd name="connsiteX10" fmla="*/ 0 w 458582"/>
              <a:gd name="connsiteY10" fmla="*/ 229291 h 1615047"/>
              <a:gd name="connsiteX11" fmla="*/ 67158 w 458582"/>
              <a:gd name="connsiteY11" fmla="*/ 67158 h 1615047"/>
              <a:gd name="connsiteX12" fmla="*/ 229291 w 458582"/>
              <a:gd name="connsiteY12" fmla="*/ 0 h 1615047"/>
              <a:gd name="connsiteX0" fmla="*/ 0 w 550022"/>
              <a:gd name="connsiteY0" fmla="*/ 1615047 h 1706487"/>
              <a:gd name="connsiteX1" fmla="*/ 0 w 550022"/>
              <a:gd name="connsiteY1" fmla="*/ 1615047 h 1706487"/>
              <a:gd name="connsiteX2" fmla="*/ 0 w 550022"/>
              <a:gd name="connsiteY2" fmla="*/ 1615047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0 w 550022"/>
              <a:gd name="connsiteY1" fmla="*/ 1615047 h 1706487"/>
              <a:gd name="connsiteX2" fmla="*/ 9603 w 550022"/>
              <a:gd name="connsiteY2" fmla="*/ 1356566 h 1706487"/>
              <a:gd name="connsiteX3" fmla="*/ 0 w 550022"/>
              <a:gd name="connsiteY3" fmla="*/ 229291 h 1706487"/>
              <a:gd name="connsiteX4" fmla="*/ 67158 w 550022"/>
              <a:gd name="connsiteY4" fmla="*/ 67158 h 1706487"/>
              <a:gd name="connsiteX5" fmla="*/ 229291 w 550022"/>
              <a:gd name="connsiteY5" fmla="*/ 0 h 1706487"/>
              <a:gd name="connsiteX6" fmla="*/ 229291 w 550022"/>
              <a:gd name="connsiteY6" fmla="*/ 0 h 1706487"/>
              <a:gd name="connsiteX7" fmla="*/ 391424 w 550022"/>
              <a:gd name="connsiteY7" fmla="*/ 67158 h 1706487"/>
              <a:gd name="connsiteX8" fmla="*/ 458582 w 550022"/>
              <a:gd name="connsiteY8" fmla="*/ 229291 h 1706487"/>
              <a:gd name="connsiteX9" fmla="*/ 458582 w 550022"/>
              <a:gd name="connsiteY9" fmla="*/ 1615047 h 1706487"/>
              <a:gd name="connsiteX10" fmla="*/ 458582 w 550022"/>
              <a:gd name="connsiteY10" fmla="*/ 1615047 h 1706487"/>
              <a:gd name="connsiteX11" fmla="*/ 550022 w 550022"/>
              <a:gd name="connsiteY11" fmla="*/ 1706487 h 1706487"/>
              <a:gd name="connsiteX0" fmla="*/ 0 w 550022"/>
              <a:gd name="connsiteY0" fmla="*/ 1615047 h 1706487"/>
              <a:gd name="connsiteX1" fmla="*/ 9603 w 550022"/>
              <a:gd name="connsiteY1" fmla="*/ 1356566 h 1706487"/>
              <a:gd name="connsiteX2" fmla="*/ 0 w 550022"/>
              <a:gd name="connsiteY2" fmla="*/ 229291 h 1706487"/>
              <a:gd name="connsiteX3" fmla="*/ 67158 w 550022"/>
              <a:gd name="connsiteY3" fmla="*/ 67158 h 1706487"/>
              <a:gd name="connsiteX4" fmla="*/ 229291 w 550022"/>
              <a:gd name="connsiteY4" fmla="*/ 0 h 1706487"/>
              <a:gd name="connsiteX5" fmla="*/ 229291 w 550022"/>
              <a:gd name="connsiteY5" fmla="*/ 0 h 1706487"/>
              <a:gd name="connsiteX6" fmla="*/ 391424 w 550022"/>
              <a:gd name="connsiteY6" fmla="*/ 67158 h 1706487"/>
              <a:gd name="connsiteX7" fmla="*/ 458582 w 550022"/>
              <a:gd name="connsiteY7" fmla="*/ 229291 h 1706487"/>
              <a:gd name="connsiteX8" fmla="*/ 458582 w 550022"/>
              <a:gd name="connsiteY8" fmla="*/ 1615047 h 1706487"/>
              <a:gd name="connsiteX9" fmla="*/ 458582 w 550022"/>
              <a:gd name="connsiteY9" fmla="*/ 1615047 h 1706487"/>
              <a:gd name="connsiteX10" fmla="*/ 550022 w 550022"/>
              <a:gd name="connsiteY10" fmla="*/ 1706487 h 1706487"/>
              <a:gd name="connsiteX0" fmla="*/ 9603 w 550022"/>
              <a:gd name="connsiteY0" fmla="*/ 1356566 h 1706487"/>
              <a:gd name="connsiteX1" fmla="*/ 0 w 550022"/>
              <a:gd name="connsiteY1" fmla="*/ 229291 h 1706487"/>
              <a:gd name="connsiteX2" fmla="*/ 67158 w 550022"/>
              <a:gd name="connsiteY2" fmla="*/ 67158 h 1706487"/>
              <a:gd name="connsiteX3" fmla="*/ 229291 w 550022"/>
              <a:gd name="connsiteY3" fmla="*/ 0 h 1706487"/>
              <a:gd name="connsiteX4" fmla="*/ 229291 w 550022"/>
              <a:gd name="connsiteY4" fmla="*/ 0 h 1706487"/>
              <a:gd name="connsiteX5" fmla="*/ 391424 w 550022"/>
              <a:gd name="connsiteY5" fmla="*/ 67158 h 1706487"/>
              <a:gd name="connsiteX6" fmla="*/ 458582 w 550022"/>
              <a:gd name="connsiteY6" fmla="*/ 229291 h 1706487"/>
              <a:gd name="connsiteX7" fmla="*/ 458582 w 550022"/>
              <a:gd name="connsiteY7" fmla="*/ 1615047 h 1706487"/>
              <a:gd name="connsiteX8" fmla="*/ 458582 w 550022"/>
              <a:gd name="connsiteY8" fmla="*/ 1615047 h 1706487"/>
              <a:gd name="connsiteX9" fmla="*/ 550022 w 550022"/>
              <a:gd name="connsiteY9" fmla="*/ 1706487 h 170648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58582 w 458582"/>
              <a:gd name="connsiteY8" fmla="*/ 1615047 h 1615047"/>
              <a:gd name="connsiteX0" fmla="*/ 9603 w 458582"/>
              <a:gd name="connsiteY0" fmla="*/ 1356566 h 1615047"/>
              <a:gd name="connsiteX1" fmla="*/ 0 w 458582"/>
              <a:gd name="connsiteY1" fmla="*/ 229291 h 1615047"/>
              <a:gd name="connsiteX2" fmla="*/ 67158 w 458582"/>
              <a:gd name="connsiteY2" fmla="*/ 67158 h 1615047"/>
              <a:gd name="connsiteX3" fmla="*/ 229291 w 458582"/>
              <a:gd name="connsiteY3" fmla="*/ 0 h 1615047"/>
              <a:gd name="connsiteX4" fmla="*/ 229291 w 458582"/>
              <a:gd name="connsiteY4" fmla="*/ 0 h 1615047"/>
              <a:gd name="connsiteX5" fmla="*/ 391424 w 458582"/>
              <a:gd name="connsiteY5" fmla="*/ 67158 h 1615047"/>
              <a:gd name="connsiteX6" fmla="*/ 458582 w 458582"/>
              <a:gd name="connsiteY6" fmla="*/ 229291 h 1615047"/>
              <a:gd name="connsiteX7" fmla="*/ 458582 w 458582"/>
              <a:gd name="connsiteY7" fmla="*/ 1615047 h 1615047"/>
              <a:gd name="connsiteX8" fmla="*/ 447473 w 458582"/>
              <a:gd name="connsiteY8" fmla="*/ 1462129 h 1615047"/>
              <a:gd name="connsiteX0" fmla="*/ 9603 w 458582"/>
              <a:gd name="connsiteY0" fmla="*/ 1356566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28227 w 458582"/>
              <a:gd name="connsiteY0" fmla="*/ 1401330 h 1462129"/>
              <a:gd name="connsiteX1" fmla="*/ 0 w 458582"/>
              <a:gd name="connsiteY1" fmla="*/ 229291 h 1462129"/>
              <a:gd name="connsiteX2" fmla="*/ 67158 w 458582"/>
              <a:gd name="connsiteY2" fmla="*/ 67158 h 1462129"/>
              <a:gd name="connsiteX3" fmla="*/ 229291 w 458582"/>
              <a:gd name="connsiteY3" fmla="*/ 0 h 1462129"/>
              <a:gd name="connsiteX4" fmla="*/ 229291 w 458582"/>
              <a:gd name="connsiteY4" fmla="*/ 0 h 1462129"/>
              <a:gd name="connsiteX5" fmla="*/ 391424 w 458582"/>
              <a:gd name="connsiteY5" fmla="*/ 67158 h 1462129"/>
              <a:gd name="connsiteX6" fmla="*/ 458582 w 458582"/>
              <a:gd name="connsiteY6" fmla="*/ 229291 h 1462129"/>
              <a:gd name="connsiteX7" fmla="*/ 447473 w 458582"/>
              <a:gd name="connsiteY7" fmla="*/ 1462129 h 1462129"/>
              <a:gd name="connsiteX0" fmla="*/ 0 w 459179"/>
              <a:gd name="connsiteY0" fmla="*/ 1379079 h 1462129"/>
              <a:gd name="connsiteX1" fmla="*/ 597 w 459179"/>
              <a:gd name="connsiteY1" fmla="*/ 229291 h 1462129"/>
              <a:gd name="connsiteX2" fmla="*/ 67755 w 459179"/>
              <a:gd name="connsiteY2" fmla="*/ 67158 h 1462129"/>
              <a:gd name="connsiteX3" fmla="*/ 229888 w 459179"/>
              <a:gd name="connsiteY3" fmla="*/ 0 h 1462129"/>
              <a:gd name="connsiteX4" fmla="*/ 229888 w 459179"/>
              <a:gd name="connsiteY4" fmla="*/ 0 h 1462129"/>
              <a:gd name="connsiteX5" fmla="*/ 392021 w 459179"/>
              <a:gd name="connsiteY5" fmla="*/ 67158 h 1462129"/>
              <a:gd name="connsiteX6" fmla="*/ 459179 w 459179"/>
              <a:gd name="connsiteY6" fmla="*/ 229291 h 1462129"/>
              <a:gd name="connsiteX7" fmla="*/ 448070 w 459179"/>
              <a:gd name="connsiteY7" fmla="*/ 1462129 h 1462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179" h="1462129">
                <a:moveTo>
                  <a:pt x="0" y="1379079"/>
                </a:moveTo>
                <a:lnTo>
                  <a:pt x="597" y="229291"/>
                </a:lnTo>
                <a:cubicBezTo>
                  <a:pt x="597" y="168479"/>
                  <a:pt x="24755" y="110158"/>
                  <a:pt x="67755" y="67158"/>
                </a:cubicBezTo>
                <a:cubicBezTo>
                  <a:pt x="110755" y="24158"/>
                  <a:pt x="169077" y="0"/>
                  <a:pt x="229888" y="0"/>
                </a:cubicBezTo>
                <a:lnTo>
                  <a:pt x="229888" y="0"/>
                </a:lnTo>
                <a:cubicBezTo>
                  <a:pt x="290700" y="0"/>
                  <a:pt x="349021" y="24158"/>
                  <a:pt x="392021" y="67158"/>
                </a:cubicBezTo>
                <a:cubicBezTo>
                  <a:pt x="435021" y="110158"/>
                  <a:pt x="459179" y="168480"/>
                  <a:pt x="459179" y="229291"/>
                </a:cubicBezTo>
                <a:lnTo>
                  <a:pt x="448070" y="1462129"/>
                </a:lnTo>
              </a:path>
            </a:pathLst>
          </a:custGeom>
          <a:ln w="635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rot="21000000">
            <a:off x="600152" y="3389654"/>
            <a:ext cx="7622161" cy="1679594"/>
          </a:xfrm>
        </p:spPr>
        <p:txBody>
          <a:bodyPr vert="horz" lIns="91440" tIns="45720" rIns="91440" bIns="45720" rtlCol="0" anchor="b" anchorCtr="0">
            <a:noAutofit/>
          </a:bodyPr>
          <a:lstStyle>
            <a:lvl1pPr algn="r" defTabSz="914400" rtl="0" eaLnBrk="1" latinLnBrk="0" hangingPunct="1">
              <a:lnSpc>
                <a:spcPts val="5600"/>
              </a:lnSpc>
              <a:spcBef>
                <a:spcPct val="0"/>
              </a:spcBef>
              <a:buNone/>
              <a:defRPr sz="4600" kern="1200">
                <a:solidFill>
                  <a:schemeClr val="bg1"/>
                </a:solidFill>
                <a:latin typeface="+mj-lt"/>
                <a:ea typeface="+mj-ea"/>
                <a:cs typeface="+mj-cs"/>
              </a:defRPr>
            </a:lvl1pPr>
          </a:lstStyle>
          <a:p>
            <a:r>
              <a:rPr lang="en-US" smtClean="0"/>
              <a:t>Click to edit Master title style</a:t>
            </a:r>
            <a:endParaRPr/>
          </a:p>
        </p:txBody>
      </p:sp>
      <p:sp>
        <p:nvSpPr>
          <p:cNvPr id="29" name="Rectangle 28"/>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4" name="Explosion"/>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2" name="Round Same Side Corner Rectangle 31"/>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99247"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294" y="3024188"/>
            <a:ext cx="3657600" cy="3376612"/>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8F1B69E8-23E9-4C1F-AA2B-3C5BA6EDBEAE}"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5" name="Round Same Side Corner Rectangle 34"/>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12788"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12788"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73706" y="2895601"/>
            <a:ext cx="3657600" cy="685800"/>
          </a:xfrm>
          <a:prstGeom prst="roundRect">
            <a:avLst>
              <a:gd name="adj" fmla="val 50000"/>
            </a:avLst>
          </a:prstGeom>
          <a:solidFill>
            <a:schemeClr val="accent1">
              <a:alpha val="80000"/>
            </a:schemeClr>
          </a:solidFill>
          <a:ln>
            <a:solidFill>
              <a:schemeClr val="accent2">
                <a:alpha val="80000"/>
              </a:schemeClr>
            </a:solidFill>
          </a:ln>
        </p:spPr>
        <p:txBody>
          <a:bodyPr anchor="ctr" anchorCtr="0">
            <a:noAutofit/>
          </a:bodyPr>
          <a:lstStyle>
            <a:lvl1pPr marL="0" indent="0" algn="ctr">
              <a:spcBef>
                <a:spcPts val="0"/>
              </a:spcBef>
              <a:spcAft>
                <a:spcPts val="0"/>
              </a:spcAft>
              <a:buNone/>
              <a:defRPr sz="2200" b="1">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3706" y="3657600"/>
            <a:ext cx="3657600" cy="27431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8F1B69E8-23E9-4C1F-AA2B-3C5BA6EDBEAE}" type="datetimeFigureOut">
              <a:rPr lang="en-US" smtClean="0"/>
              <a:t>6/29/2016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ound Same Side Corner Rectangle 6"/>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8F1B69E8-23E9-4C1F-AA2B-3C5BA6EDBEAE}" type="datetimeFigureOut">
              <a:rPr lang="en-US" smtClean="0"/>
              <a:t>6/29/2016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B69E8-23E9-4C1F-AA2B-3C5BA6EDBEAE}" type="datetimeFigureOut">
              <a:rPr lang="en-US" smtClean="0"/>
              <a:t>6/29/2016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3" name="Rounded Rectangle 32"/>
          <p:cNvSpPr/>
          <p:nvPr/>
        </p:nvSpPr>
        <p:spPr>
          <a:xfrm>
            <a:off x="366713" y="1447800"/>
            <a:ext cx="3748087" cy="4800600"/>
          </a:xfrm>
          <a:prstGeom prst="roundRect">
            <a:avLst/>
          </a:prstGeom>
          <a:solidFill>
            <a:schemeClr val="accent1">
              <a:alpha val="60000"/>
            </a:schemeClr>
          </a:solidFill>
          <a:ln w="63500">
            <a:solidFill>
              <a:schemeClr val="accent2">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533399" y="1676400"/>
            <a:ext cx="3429000" cy="1066800"/>
          </a:xfrm>
        </p:spPr>
        <p:txBody>
          <a:bodyPr anchor="b"/>
          <a:lstStyle>
            <a:lvl1pPr algn="ctr">
              <a:lnSpc>
                <a:spcPct val="100000"/>
              </a:lnSpc>
              <a:defRPr sz="3000" b="0"/>
            </a:lvl1pPr>
          </a:lstStyle>
          <a:p>
            <a:r>
              <a:rPr lang="en-US" smtClean="0"/>
              <a:t>Click to edit Master title style</a:t>
            </a:r>
            <a:endParaRPr/>
          </a:p>
        </p:txBody>
      </p:sp>
      <p:sp>
        <p:nvSpPr>
          <p:cNvPr id="3" name="Content Placeholder 2"/>
          <p:cNvSpPr>
            <a:spLocks noGrp="1"/>
          </p:cNvSpPr>
          <p:nvPr>
            <p:ph idx="1"/>
          </p:nvPr>
        </p:nvSpPr>
        <p:spPr>
          <a:xfrm>
            <a:off x="4504766" y="990600"/>
            <a:ext cx="4258234" cy="52578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400" y="2850775"/>
            <a:ext cx="3429000" cy="3169025"/>
          </a:xfrm>
        </p:spPr>
        <p:txBody>
          <a:bodyPr>
            <a:normAutofit/>
          </a:bodyPr>
          <a:lstStyle>
            <a:lvl1pPr marL="0" indent="0" algn="ctr">
              <a:spcAft>
                <a:spcPts val="1000"/>
              </a:spcAft>
              <a:buNone/>
              <a:defRPr sz="16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1B69E8-23E9-4C1F-AA2B-3C5BA6EDBEAE}"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4" name="Rectangle 33"/>
          <p:cNvSpPr/>
          <p:nvPr/>
        </p:nvSpPr>
        <p:spPr>
          <a:xfrm>
            <a:off x="9144" y="2476500"/>
            <a:ext cx="9125712" cy="43688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24765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sp>
        <p:nvSpPr>
          <p:cNvPr id="5" name="Date Placeholder 4"/>
          <p:cNvSpPr>
            <a:spLocks noGrp="1"/>
          </p:cNvSpPr>
          <p:nvPr>
            <p:ph type="dt" sz="half" idx="10"/>
          </p:nvPr>
        </p:nvSpPr>
        <p:spPr/>
        <p:txBody>
          <a:bodyPr/>
          <a:lstStyle/>
          <a:p>
            <a:fld id="{8F1B69E8-23E9-4C1F-AA2B-3C5BA6EDBEAE}"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2" name="Title 1"/>
          <p:cNvSpPr>
            <a:spLocks noGrp="1"/>
          </p:cNvSpPr>
          <p:nvPr>
            <p:ph type="title"/>
          </p:nvPr>
        </p:nvSpPr>
        <p:spPr>
          <a:xfrm>
            <a:off x="4477870" y="990600"/>
            <a:ext cx="3951755" cy="1431832"/>
          </a:xfrm>
        </p:spPr>
        <p:txBody>
          <a:bodyPr anchor="b"/>
          <a:lstStyle>
            <a:lvl1pPr algn="l">
              <a:lnSpc>
                <a:spcPct val="100000"/>
              </a:lnSpc>
              <a:defRPr sz="3000" b="0"/>
            </a:lvl1pPr>
          </a:lstStyle>
          <a:p>
            <a:r>
              <a:rPr lang="en-US" smtClean="0"/>
              <a:t>Click to edit Master title style</a:t>
            </a:r>
            <a:endParaRPr/>
          </a:p>
        </p:txBody>
      </p:sp>
      <p:sp>
        <p:nvSpPr>
          <p:cNvPr id="3" name="Picture Placeholder 2"/>
          <p:cNvSpPr>
            <a:spLocks noGrp="1"/>
          </p:cNvSpPr>
          <p:nvPr>
            <p:ph type="pic" idx="1"/>
          </p:nvPr>
        </p:nvSpPr>
        <p:spPr>
          <a:xfrm rot="21416935">
            <a:off x="414291" y="1321671"/>
            <a:ext cx="3703911" cy="5202978"/>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477870" y="2547938"/>
            <a:ext cx="3951755" cy="3700462"/>
          </a:xfrm>
        </p:spPr>
        <p:txBody>
          <a:bodyPr>
            <a:normAutofit/>
          </a:bodyPr>
          <a:lstStyle>
            <a:lvl1pPr marL="0" indent="0">
              <a:spcAft>
                <a:spcPts val="10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grpSp>
        <p:nvGrpSpPr>
          <p:cNvPr id="34" name="Group 33"/>
          <p:cNvGrpSpPr/>
          <p:nvPr/>
        </p:nvGrpSpPr>
        <p:grpSpPr>
          <a:xfrm>
            <a:off x="9144" y="3810000"/>
            <a:ext cx="9125712" cy="3035300"/>
            <a:chOff x="9144" y="3810000"/>
            <a:chExt cx="9125712" cy="3035300"/>
          </a:xfrm>
        </p:grpSpPr>
        <p:sp>
          <p:nvSpPr>
            <p:cNvPr id="35" name="Rectangle 34"/>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6" name="Straight Connector 35"/>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2407361" y="921379"/>
            <a:ext cx="4329278" cy="3340716"/>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2 Pictures above Caption">
    <p:spTree>
      <p:nvGrpSpPr>
        <p:cNvPr id="1" name=""/>
        <p:cNvGrpSpPr/>
        <p:nvPr/>
      </p:nvGrpSpPr>
      <p:grpSpPr>
        <a:xfrm>
          <a:off x="0" y="0"/>
          <a:ext cx="0" cy="0"/>
          <a:chOff x="0" y="0"/>
          <a:chExt cx="0" cy="0"/>
        </a:xfrm>
      </p:grpSpPr>
      <p:grpSp>
        <p:nvGrpSpPr>
          <p:cNvPr id="36" name="Group 35"/>
          <p:cNvGrpSpPr/>
          <p:nvPr/>
        </p:nvGrpSpPr>
        <p:grpSpPr>
          <a:xfrm>
            <a:off x="9144" y="3810000"/>
            <a:ext cx="9125712" cy="3035300"/>
            <a:chOff x="9144" y="3810000"/>
            <a:chExt cx="9125712" cy="3035300"/>
          </a:xfrm>
        </p:grpSpPr>
        <p:sp>
          <p:nvSpPr>
            <p:cNvPr id="33" name="Rectangle 32"/>
            <p:cNvSpPr/>
            <p:nvPr/>
          </p:nvSpPr>
          <p:spPr>
            <a:xfrm>
              <a:off x="9144" y="3810000"/>
              <a:ext cx="9125712" cy="3035300"/>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35" name="Straight Connector 34"/>
            <p:cNvCxnSpPr/>
            <p:nvPr/>
          </p:nvCxnSpPr>
          <p:spPr>
            <a:xfrm>
              <a:off x="9144" y="3810000"/>
              <a:ext cx="9125712" cy="1588"/>
            </a:xfrm>
            <a:prstGeom prst="line">
              <a:avLst/>
            </a:prstGeom>
            <a:ln w="25400">
              <a:solidFill>
                <a:schemeClr val="accent2">
                  <a:alpha val="40000"/>
                </a:schemeClr>
              </a:solidFill>
            </a:ln>
          </p:spPr>
          <p:style>
            <a:lnRef idx="1">
              <a:schemeClr val="accent1"/>
            </a:lnRef>
            <a:fillRef idx="0">
              <a:schemeClr val="accent1"/>
            </a:fillRef>
            <a:effectRef idx="0">
              <a:schemeClr val="accent1"/>
            </a:effectRef>
            <a:fontRef idx="minor">
              <a:schemeClr val="tx1"/>
            </a:fontRef>
          </p:style>
        </p:cxnSp>
      </p:grpSp>
      <p:sp>
        <p:nvSpPr>
          <p:cNvPr id="5" name="Date Placeholder 4"/>
          <p:cNvSpPr>
            <a:spLocks noGrp="1"/>
          </p:cNvSpPr>
          <p:nvPr>
            <p:ph type="dt" sz="half" idx="10"/>
          </p:nvPr>
        </p:nvSpPr>
        <p:spPr/>
        <p:txBody>
          <a:bodyPr/>
          <a:lstStyle/>
          <a:p>
            <a:fld id="{8F1B69E8-23E9-4C1F-AA2B-3C5BA6EDBEAE}" type="datetimeFigureOut">
              <a:rPr lang="en-US" smtClean="0"/>
              <a:t>6/29/2016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82A7F7-08BF-4252-8141-63FB96055BBB}" type="slidenum">
              <a:rPr lang="en-US" smtClean="0"/>
              <a:t>‹#›</a:t>
            </a:fld>
            <a:endParaRPr lang="en-US"/>
          </a:p>
        </p:txBody>
      </p:sp>
      <p:sp>
        <p:nvSpPr>
          <p:cNvPr id="3" name="Picture Placeholder 2"/>
          <p:cNvSpPr>
            <a:spLocks noGrp="1"/>
          </p:cNvSpPr>
          <p:nvPr>
            <p:ph type="pic" idx="1"/>
          </p:nvPr>
        </p:nvSpPr>
        <p:spPr>
          <a:xfrm rot="21338992">
            <a:off x="4305320" y="997812"/>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713232" y="5105399"/>
            <a:ext cx="7717536" cy="1281953"/>
          </a:xfrm>
        </p:spPr>
        <p:txBody>
          <a:bodyPr>
            <a:normAutofit/>
          </a:bodyPr>
          <a:lstStyle>
            <a:lvl1pPr marL="0" indent="0" algn="ctr">
              <a:spcBef>
                <a:spcPts val="0"/>
              </a:spcBef>
              <a:spcAft>
                <a:spcPts val="300"/>
              </a:spcAft>
              <a:buNone/>
              <a:defRPr sz="1800">
                <a:effectLs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12788" y="4444533"/>
            <a:ext cx="7716838" cy="723620"/>
          </a:xfrm>
        </p:spPr>
        <p:txBody>
          <a:bodyPr anchor="b"/>
          <a:lstStyle>
            <a:lvl1pPr algn="ctr">
              <a:lnSpc>
                <a:spcPct val="100000"/>
              </a:lnSpc>
              <a:defRPr sz="3600" b="0"/>
            </a:lvl1pPr>
          </a:lstStyle>
          <a:p>
            <a:r>
              <a:rPr lang="en-US" smtClean="0"/>
              <a:t>Click to edit Master title style</a:t>
            </a:r>
            <a:endParaRPr/>
          </a:p>
        </p:txBody>
      </p:sp>
      <p:sp>
        <p:nvSpPr>
          <p:cNvPr id="34" name="Picture Placeholder 2"/>
          <p:cNvSpPr>
            <a:spLocks noGrp="1"/>
          </p:cNvSpPr>
          <p:nvPr>
            <p:ph type="pic" idx="13"/>
          </p:nvPr>
        </p:nvSpPr>
        <p:spPr>
          <a:xfrm rot="153739">
            <a:off x="451737" y="946831"/>
            <a:ext cx="4329278" cy="3178754"/>
          </a:xfrm>
          <a:prstGeom prst="roundRect">
            <a:avLst>
              <a:gd name="adj" fmla="val 7476"/>
            </a:avLst>
          </a:prstGeom>
          <a:ln w="63500">
            <a:solidFill>
              <a:schemeClr val="accent2"/>
            </a:solidFill>
          </a:ln>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ound Same Side Corner Rectangle 7"/>
          <p:cNvSpPr/>
          <p:nvPr/>
        </p:nvSpPr>
        <p:spPr>
          <a:xfrm rot="16200000">
            <a:off x="3974664" y="-2347475"/>
            <a:ext cx="1450260" cy="8888412"/>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normAutofit/>
          </a:bodyPr>
          <a:lstStyle>
            <a:lvl1pPr>
              <a:defRPr sz="2200"/>
            </a:lvl1pPr>
            <a:lvl2pPr>
              <a:defRPr sz="2000"/>
            </a:lvl2pPr>
            <a:lvl3pPr>
              <a:defRPr sz="18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8" name="Round Same Side Corner Rectangle 7"/>
          <p:cNvSpPr/>
          <p:nvPr/>
        </p:nvSpPr>
        <p:spPr>
          <a:xfrm>
            <a:off x="7299292" y="443753"/>
            <a:ext cx="1535425" cy="6400800"/>
          </a:xfrm>
          <a:prstGeom prst="round2SameRect">
            <a:avLst>
              <a:gd name="adj1" fmla="val 50000"/>
              <a:gd name="adj2" fmla="val 0"/>
            </a:avLst>
          </a:prstGeom>
          <a:solidFill>
            <a:srgbClr val="073779">
              <a:alpha val="30000"/>
            </a:srgbClr>
          </a:solidFill>
          <a:ln w="25400">
            <a:solidFill>
              <a:schemeClr val="accent2">
                <a:alpha val="3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 name="Vertical Title 1"/>
          <p:cNvSpPr>
            <a:spLocks noGrp="1"/>
          </p:cNvSpPr>
          <p:nvPr>
            <p:ph type="title" orient="vert"/>
          </p:nvPr>
        </p:nvSpPr>
        <p:spPr>
          <a:xfrm>
            <a:off x="7318248" y="914400"/>
            <a:ext cx="1444752"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712787" y="1183341"/>
            <a:ext cx="6104871" cy="5217458"/>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8F1B69E8-23E9-4C1F-AA2B-3C5BA6EDBEAE}" type="datetimeFigureOut">
              <a:rPr lang="en-US" smtClean="0"/>
              <a:t>6/29/2016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82A7F7-08BF-4252-8141-63FB96055BBB}"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4000">
        <p14:vortex dir="r"/>
        <p:sndAc>
          <p:stSnd>
            <p:snd r:embed="rId1" name="Explosion"/>
          </p:stSnd>
        </p:sndAc>
      </p:transition>
    </mc:Choice>
    <mc:Fallback xmlns="">
      <p:transition xmlns:p14="http://schemas.microsoft.com/office/powerpoint/2010/main" spd="slow">
        <p:fade/>
        <p:sndAc>
          <p:stSnd>
            <p:snd r:embed="rId3" name="Explosion"/>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audio" Target="../media/audio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audio" Target="../media/audio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pic>
        <p:nvPicPr>
          <p:cNvPr id="7" name="Picture 6" descr="TextSlideOverlay.png"/>
          <p:cNvPicPr>
            <a:picLocks noChangeAspect="1"/>
          </p:cNvPicPr>
          <p:nvPr/>
        </p:nvPicPr>
        <p:blipFill>
          <a:blip r:embed="rId17"/>
          <a:stretch>
            <a:fillRect/>
          </a:stretch>
        </p:blipFill>
        <p:spPr>
          <a:xfrm>
            <a:off x="0" y="0"/>
            <a:ext cx="9144000" cy="6858000"/>
          </a:xfrm>
          <a:prstGeom prst="rect">
            <a:avLst/>
          </a:prstGeom>
        </p:spPr>
      </p:pic>
      <p:grpSp>
        <p:nvGrpSpPr>
          <p:cNvPr id="8" name="Group 7"/>
          <p:cNvGrpSpPr/>
          <p:nvPr/>
        </p:nvGrpSpPr>
        <p:grpSpPr>
          <a:xfrm>
            <a:off x="-573169" y="-607194"/>
            <a:ext cx="7563453" cy="1983277"/>
            <a:chOff x="-573169" y="-607194"/>
            <a:chExt cx="7563453" cy="1983277"/>
          </a:xfrm>
        </p:grpSpPr>
        <p:grpSp>
          <p:nvGrpSpPr>
            <p:cNvPr id="9" name="Group 32"/>
            <p:cNvGrpSpPr/>
            <p:nvPr userDrawn="1"/>
          </p:nvGrpSpPr>
          <p:grpSpPr>
            <a:xfrm>
              <a:off x="-263314" y="-607194"/>
              <a:ext cx="7253598" cy="1983277"/>
              <a:chOff x="-263314" y="-607194"/>
              <a:chExt cx="7253598" cy="1983277"/>
            </a:xfrm>
          </p:grpSpPr>
          <p:sp>
            <p:nvSpPr>
              <p:cNvPr id="11" name="Oval 10"/>
              <p:cNvSpPr/>
              <p:nvPr userDrawn="1"/>
            </p:nvSpPr>
            <p:spPr>
              <a:xfrm rot="4368687">
                <a:off x="2839420" y="-41330"/>
                <a:ext cx="581935" cy="79009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2" name="Oval 11"/>
              <p:cNvSpPr/>
              <p:nvPr userDrawn="1"/>
            </p:nvSpPr>
            <p:spPr>
              <a:xfrm>
                <a:off x="334576" y="12540"/>
                <a:ext cx="1189424" cy="10121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3" name="Arc 12"/>
              <p:cNvSpPr/>
              <p:nvPr userDrawn="1"/>
            </p:nvSpPr>
            <p:spPr>
              <a:xfrm rot="6387309">
                <a:off x="5839613" y="-548177"/>
                <a:ext cx="1106354" cy="1194988"/>
              </a:xfrm>
              <a:prstGeom prst="arc">
                <a:avLst>
                  <a:gd name="adj1" fmla="val 15179737"/>
                  <a:gd name="adj2" fmla="val 444802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4" name="Oval 13"/>
              <p:cNvSpPr/>
              <p:nvPr userDrawn="1"/>
            </p:nvSpPr>
            <p:spPr>
              <a:xfrm>
                <a:off x="5472545" y="62345"/>
                <a:ext cx="609600" cy="491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Pie 14"/>
              <p:cNvSpPr/>
              <p:nvPr userDrawn="1"/>
            </p:nvSpPr>
            <p:spPr>
              <a:xfrm>
                <a:off x="-7411" y="-607194"/>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6" name="Pie 15"/>
              <p:cNvSpPr/>
              <p:nvPr userDrawn="1"/>
            </p:nvSpPr>
            <p:spPr>
              <a:xfrm>
                <a:off x="1905000" y="-402266"/>
                <a:ext cx="1600200" cy="8001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7" name="Oval 16"/>
              <p:cNvSpPr/>
              <p:nvPr userDrawn="1"/>
            </p:nvSpPr>
            <p:spPr>
              <a:xfrm>
                <a:off x="2631141" y="762000"/>
                <a:ext cx="416859" cy="41685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8" name="Oval 17"/>
              <p:cNvSpPr/>
              <p:nvPr userDrawn="1"/>
            </p:nvSpPr>
            <p:spPr>
              <a:xfrm rot="2510439">
                <a:off x="170710" y="163548"/>
                <a:ext cx="778552" cy="982318"/>
              </a:xfrm>
              <a:prstGeom prst="ellipse">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9" name="Pie 18"/>
              <p:cNvSpPr/>
              <p:nvPr userDrawn="1"/>
            </p:nvSpPr>
            <p:spPr>
              <a:xfrm rot="16200000">
                <a:off x="-263314" y="842683"/>
                <a:ext cx="533400" cy="5334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0" name="Oval 19"/>
              <p:cNvSpPr/>
              <p:nvPr userDrawn="1"/>
            </p:nvSpPr>
            <p:spPr>
              <a:xfrm>
                <a:off x="1558635" y="491274"/>
                <a:ext cx="228600" cy="194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1" name="Pie 20"/>
              <p:cNvSpPr/>
              <p:nvPr userDrawn="1"/>
            </p:nvSpPr>
            <p:spPr>
              <a:xfrm>
                <a:off x="990600" y="-603972"/>
                <a:ext cx="1385455" cy="1205753"/>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2" name="Pie 21"/>
              <p:cNvSpPr/>
              <p:nvPr userDrawn="1"/>
            </p:nvSpPr>
            <p:spPr>
              <a:xfrm>
                <a:off x="5181600" y="-343143"/>
                <a:ext cx="1600200" cy="6858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3" name="Oval 22"/>
              <p:cNvSpPr/>
              <p:nvPr userDrawn="1"/>
            </p:nvSpPr>
            <p:spPr>
              <a:xfrm>
                <a:off x="5728855" y="62345"/>
                <a:ext cx="685800" cy="533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4" name="Pie 23"/>
              <p:cNvSpPr/>
              <p:nvPr userDrawn="1"/>
            </p:nvSpPr>
            <p:spPr>
              <a:xfrm>
                <a:off x="6136341" y="-257607"/>
                <a:ext cx="838200" cy="527288"/>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5" name="Oval 24"/>
              <p:cNvSpPr/>
              <p:nvPr userDrawn="1"/>
            </p:nvSpPr>
            <p:spPr>
              <a:xfrm rot="4368687">
                <a:off x="3664192" y="-146482"/>
                <a:ext cx="581935" cy="90920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6" name="Pie 25"/>
              <p:cNvSpPr/>
              <p:nvPr userDrawn="1"/>
            </p:nvSpPr>
            <p:spPr>
              <a:xfrm>
                <a:off x="4384965" y="-146937"/>
                <a:ext cx="300317" cy="300317"/>
              </a:xfrm>
              <a:prstGeom prst="pie">
                <a:avLst>
                  <a:gd name="adj1" fmla="val 0"/>
                  <a:gd name="adj2" fmla="val 10777084"/>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7" name="Pie 26"/>
              <p:cNvSpPr/>
              <p:nvPr userDrawn="1"/>
            </p:nvSpPr>
            <p:spPr>
              <a:xfrm>
                <a:off x="4756593" y="-119227"/>
                <a:ext cx="18288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8" name="Pie 27"/>
              <p:cNvSpPr/>
              <p:nvPr userDrawn="1"/>
            </p:nvSpPr>
            <p:spPr>
              <a:xfrm>
                <a:off x="5029200" y="-114543"/>
                <a:ext cx="228600" cy="228600"/>
              </a:xfrm>
              <a:prstGeom prst="pie">
                <a:avLst>
                  <a:gd name="adj1" fmla="val 0"/>
                  <a:gd name="adj2" fmla="val 1077708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29" name="Oval 28"/>
              <p:cNvSpPr/>
              <p:nvPr userDrawn="1"/>
            </p:nvSpPr>
            <p:spPr>
              <a:xfrm>
                <a:off x="2403765" y="0"/>
                <a:ext cx="665018" cy="66501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30" name="Pie 29"/>
              <p:cNvSpPr/>
              <p:nvPr userDrawn="1"/>
            </p:nvSpPr>
            <p:spPr>
              <a:xfrm>
                <a:off x="3012141" y="-299172"/>
                <a:ext cx="838200" cy="609600"/>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10" name="Pie 9"/>
            <p:cNvSpPr/>
            <p:nvPr userDrawn="1"/>
          </p:nvSpPr>
          <p:spPr>
            <a:xfrm rot="16200000">
              <a:off x="-431058" y="-79768"/>
              <a:ext cx="852056" cy="1136277"/>
            </a:xfrm>
            <a:prstGeom prst="pie">
              <a:avLst>
                <a:gd name="adj1" fmla="val 0"/>
                <a:gd name="adj2" fmla="val 1080006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grpSp>
      <p:sp>
        <p:nvSpPr>
          <p:cNvPr id="2" name="Title Placeholder 1"/>
          <p:cNvSpPr>
            <a:spLocks noGrp="1"/>
          </p:cNvSpPr>
          <p:nvPr>
            <p:ph type="title"/>
          </p:nvPr>
        </p:nvSpPr>
        <p:spPr>
          <a:xfrm>
            <a:off x="712788" y="1371600"/>
            <a:ext cx="7716837" cy="1447800"/>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12788" y="3012142"/>
            <a:ext cx="7716838" cy="338865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7040" y="300690"/>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fld id="{8F1B69E8-23E9-4C1F-AA2B-3C5BA6EDBEAE}" type="datetimeFigureOut">
              <a:rPr lang="en-US" smtClean="0"/>
              <a:t>6/29/2016</a:t>
            </a:fld>
            <a:endParaRPr lang="en-US"/>
          </a:p>
        </p:txBody>
      </p:sp>
      <p:sp>
        <p:nvSpPr>
          <p:cNvPr id="5" name="Footer Placeholder 4"/>
          <p:cNvSpPr>
            <a:spLocks noGrp="1"/>
          </p:cNvSpPr>
          <p:nvPr>
            <p:ph type="ftr" sz="quarter" idx="3"/>
          </p:nvPr>
        </p:nvSpPr>
        <p:spPr>
          <a:xfrm>
            <a:off x="76200" y="116541"/>
            <a:ext cx="2743200" cy="182880"/>
          </a:xfrm>
          <a:prstGeom prst="rect">
            <a:avLst/>
          </a:prstGeom>
        </p:spPr>
        <p:txBody>
          <a:bodyPr vert="horz" lIns="91440" tIns="45720" rIns="91440" bIns="45720" rtlCol="0" anchor="ctr"/>
          <a:lstStyle>
            <a:lvl1pPr algn="l">
              <a:lnSpc>
                <a:spcPts val="1200"/>
              </a:lnSpc>
              <a:defRPr sz="1000" baseline="0">
                <a:solidFill>
                  <a:schemeClr val="bg1"/>
                </a:solidFill>
              </a:defRPr>
            </a:lvl1pPr>
          </a:lstStyle>
          <a:p>
            <a:endParaRPr lang="en-US"/>
          </a:p>
        </p:txBody>
      </p:sp>
      <p:sp>
        <p:nvSpPr>
          <p:cNvPr id="6" name="Slide Number Placeholder 5"/>
          <p:cNvSpPr>
            <a:spLocks noGrp="1"/>
          </p:cNvSpPr>
          <p:nvPr>
            <p:ph type="sldNum" sz="quarter" idx="4"/>
          </p:nvPr>
        </p:nvSpPr>
        <p:spPr>
          <a:xfrm>
            <a:off x="76200" y="605491"/>
            <a:ext cx="1385887" cy="232710"/>
          </a:xfrm>
          <a:prstGeom prst="rect">
            <a:avLst/>
          </a:prstGeom>
        </p:spPr>
        <p:txBody>
          <a:bodyPr vert="horz" lIns="91440" tIns="45720" rIns="91440" bIns="45720" rtlCol="0" anchor="ctr"/>
          <a:lstStyle>
            <a:lvl1pPr algn="l">
              <a:defRPr sz="1200">
                <a:solidFill>
                  <a:schemeClr val="bg1"/>
                </a:solidFill>
              </a:defRPr>
            </a:lvl1pPr>
          </a:lstStyle>
          <a:p>
            <a:fld id="{4382A7F7-08BF-4252-8141-63FB96055BBB}" type="slidenum">
              <a:rPr lang="en-US" smtClean="0"/>
              <a:t>‹#›</a:t>
            </a:fld>
            <a:endParaRPr lang="en-US"/>
          </a:p>
        </p:txBody>
      </p:sp>
      <p:sp>
        <p:nvSpPr>
          <p:cNvPr id="31" name="Rectangle 30"/>
          <p:cNvSpPr/>
          <p:nvPr/>
        </p:nvSpPr>
        <p:spPr>
          <a:xfrm>
            <a:off x="0" y="0"/>
            <a:ext cx="9144000" cy="6858000"/>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slow" p14:dur="4000">
        <p14:vortex dir="r"/>
        <p:sndAc>
          <p:stSnd>
            <p:snd r:embed="rId16" name="Explosion"/>
          </p:stSnd>
        </p:sndAc>
      </p:transition>
    </mc:Choice>
    <mc:Fallback xmlns="">
      <p:transition xmlns:p14="http://schemas.microsoft.com/office/powerpoint/2010/main" spd="slow">
        <p:fade/>
        <p:sndAc>
          <p:stSnd>
            <p:snd r:embed="rId18" name="Explosion"/>
          </p:stSnd>
        </p:sndAc>
      </p:transition>
    </mc:Fallback>
  </mc:AlternateContent>
  <p:txStyles>
    <p:titleStyle>
      <a:lvl1pPr algn="l" defTabSz="914400" rtl="0" eaLnBrk="1" latinLnBrk="0" hangingPunct="1">
        <a:lnSpc>
          <a:spcPts val="5600"/>
        </a:lnSpc>
        <a:spcBef>
          <a:spcPct val="0"/>
        </a:spcBef>
        <a:buNone/>
        <a:defRPr sz="4600" kern="1200">
          <a:solidFill>
            <a:schemeClr val="bg1"/>
          </a:solidFill>
          <a:latin typeface="+mj-lt"/>
          <a:ea typeface="+mj-ea"/>
          <a:cs typeface="+mj-cs"/>
        </a:defRPr>
      </a:lvl1pPr>
    </p:titleStyle>
    <p:bodyStyle>
      <a:lvl1pPr marL="342900" indent="-342900" algn="l" defTabSz="914400" rtl="0" eaLnBrk="1" latinLnBrk="0" hangingPunct="1">
        <a:spcBef>
          <a:spcPts val="0"/>
        </a:spcBef>
        <a:spcAft>
          <a:spcPts val="2000"/>
        </a:spcAft>
        <a:buFontTx/>
        <a:buBlip>
          <a:blip r:embed="rId19"/>
        </a:buBlip>
        <a:defRPr sz="2400" kern="1200">
          <a:solidFill>
            <a:schemeClr val="bg1"/>
          </a:solidFill>
          <a:effectLst>
            <a:outerShdw blurRad="38100" dist="38100" dir="2700000" algn="tl">
              <a:srgbClr val="000000">
                <a:alpha val="43137"/>
              </a:srgbClr>
            </a:outerShdw>
          </a:effectLst>
          <a:latin typeface="+mn-lt"/>
          <a:ea typeface="+mn-ea"/>
          <a:cs typeface="+mn-cs"/>
        </a:defRPr>
      </a:lvl1pPr>
      <a:lvl2pPr marL="631825" indent="-282575" algn="l" defTabSz="914400" rtl="0" eaLnBrk="1" latinLnBrk="0" hangingPunct="1">
        <a:spcBef>
          <a:spcPts val="0"/>
        </a:spcBef>
        <a:spcAft>
          <a:spcPts val="1000"/>
        </a:spcAft>
        <a:buFontTx/>
        <a:buBlip>
          <a:blip r:embed="rId19"/>
        </a:buBlip>
        <a:defRPr sz="2200" kern="1200">
          <a:solidFill>
            <a:schemeClr val="bg1"/>
          </a:solidFill>
          <a:effectLst>
            <a:outerShdw blurRad="38100" dist="38100" dir="2700000" algn="tl">
              <a:srgbClr val="000000">
                <a:alpha val="43137"/>
              </a:srgbClr>
            </a:outerShdw>
          </a:effectLst>
          <a:latin typeface="+mn-lt"/>
          <a:ea typeface="+mn-ea"/>
          <a:cs typeface="+mn-cs"/>
        </a:defRPr>
      </a:lvl2pPr>
      <a:lvl3pPr marL="914400" indent="-282575" algn="l" defTabSz="914400" rtl="0" eaLnBrk="1" latinLnBrk="0" hangingPunct="1">
        <a:spcBef>
          <a:spcPts val="0"/>
        </a:spcBef>
        <a:spcAft>
          <a:spcPts val="1000"/>
        </a:spcAft>
        <a:buFontTx/>
        <a:buBlip>
          <a:blip r:embed="rId19"/>
        </a:buBlip>
        <a:defRPr sz="2000" kern="1200">
          <a:solidFill>
            <a:schemeClr val="bg1"/>
          </a:solidFill>
          <a:effectLst>
            <a:outerShdw blurRad="38100" dist="38100" dir="2700000" algn="tl">
              <a:srgbClr val="000000">
                <a:alpha val="43137"/>
              </a:srgbClr>
            </a:outerShdw>
          </a:effectLst>
          <a:latin typeface="+mn-lt"/>
          <a:ea typeface="+mn-ea"/>
          <a:cs typeface="+mn-cs"/>
        </a:defRPr>
      </a:lvl3pPr>
      <a:lvl4pPr marL="1196975" indent="-282575" algn="l" defTabSz="914400" rtl="0" eaLnBrk="1" latinLnBrk="0" hangingPunct="1">
        <a:spcBef>
          <a:spcPts val="0"/>
        </a:spcBef>
        <a:spcAft>
          <a:spcPts val="1000"/>
        </a:spcAft>
        <a:buFontTx/>
        <a:buBlip>
          <a:blip r:embed="rId19"/>
        </a:buBlip>
        <a:defRPr sz="1800" kern="1200">
          <a:solidFill>
            <a:schemeClr val="bg1"/>
          </a:solidFill>
          <a:effectLst>
            <a:outerShdw blurRad="38100" dist="38100" dir="2700000" algn="tl">
              <a:srgbClr val="000000">
                <a:alpha val="43137"/>
              </a:srgbClr>
            </a:outerShdw>
          </a:effectLst>
          <a:latin typeface="+mn-lt"/>
          <a:ea typeface="+mn-ea"/>
          <a:cs typeface="+mn-cs"/>
        </a:defRPr>
      </a:lvl4pPr>
      <a:lvl5pPr marL="1492250" indent="-295275" algn="l" defTabSz="914400" rtl="0" eaLnBrk="1" latinLnBrk="0" hangingPunct="1">
        <a:spcBef>
          <a:spcPts val="0"/>
        </a:spcBef>
        <a:spcAft>
          <a:spcPts val="1000"/>
        </a:spcAft>
        <a:buFontTx/>
        <a:buBlip>
          <a:blip r:embed="rId19"/>
        </a:buBlip>
        <a:defRPr sz="1800" kern="1200">
          <a:solidFill>
            <a:schemeClr val="bg1"/>
          </a:solidFill>
          <a:effectLst>
            <a:outerShdw blurRad="38100" dist="38100" dir="2700000" algn="tl">
              <a:srgbClr val="000000">
                <a:alpha val="43137"/>
              </a:srgbClr>
            </a:outerShdw>
          </a:effectLst>
          <a:latin typeface="+mn-lt"/>
          <a:ea typeface="+mn-ea"/>
          <a:cs typeface="+mn-cs"/>
        </a:defRPr>
      </a:lvl5pPr>
      <a:lvl6pPr marL="1774825" indent="-288925" algn="l" defTabSz="914400" rtl="0" eaLnBrk="1" latinLnBrk="0" hangingPunct="1">
        <a:spcBef>
          <a:spcPts val="0"/>
        </a:spcBef>
        <a:spcAft>
          <a:spcPts val="600"/>
        </a:spcAft>
        <a:buFontTx/>
        <a:buBlip>
          <a:blip r:embed="rId19"/>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6pPr>
      <a:lvl7pPr marL="2055813" indent="-288925" algn="l" defTabSz="914400" rtl="0" eaLnBrk="1" latinLnBrk="0" hangingPunct="1">
        <a:spcBef>
          <a:spcPts val="0"/>
        </a:spcBef>
        <a:spcAft>
          <a:spcPts val="600"/>
        </a:spcAft>
        <a:buFontTx/>
        <a:buBlip>
          <a:blip r:embed="rId19"/>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7pPr>
      <a:lvl8pPr marL="2344738" indent="-288925" algn="l" defTabSz="914400" rtl="0" eaLnBrk="1" latinLnBrk="0" hangingPunct="1">
        <a:spcBef>
          <a:spcPts val="0"/>
        </a:spcBef>
        <a:spcAft>
          <a:spcPts val="600"/>
        </a:spcAft>
        <a:buFontTx/>
        <a:buBlip>
          <a:blip r:embed="rId19"/>
        </a:buBlip>
        <a:defRPr lang="en-US" sz="1800" kern="1200" dirty="0" smtClean="0">
          <a:solidFill>
            <a:schemeClr val="bg1"/>
          </a:solidFill>
          <a:effectLst>
            <a:outerShdw blurRad="38100" dist="38100" dir="2700000" algn="tl">
              <a:srgbClr val="000000">
                <a:alpha val="43137"/>
              </a:srgbClr>
            </a:outerShdw>
          </a:effectLst>
          <a:latin typeface="+mn-lt"/>
          <a:ea typeface="+mn-ea"/>
          <a:cs typeface="+mn-cs"/>
        </a:defRPr>
      </a:lvl8pPr>
      <a:lvl9pPr marL="2625725" indent="-288925" algn="l" defTabSz="914400" rtl="0" eaLnBrk="1" latinLnBrk="0" hangingPunct="1">
        <a:spcBef>
          <a:spcPts val="0"/>
        </a:spcBef>
        <a:spcAft>
          <a:spcPts val="600"/>
        </a:spcAft>
        <a:buFontTx/>
        <a:buBlip>
          <a:blip r:embed="rId19"/>
        </a:buBlip>
        <a:defRPr lang="en-US" sz="1800" kern="1200" dirty="0">
          <a:solidFill>
            <a:schemeClr val="bg1"/>
          </a:solidFill>
          <a:effectLst>
            <a:outerShdw blurRad="38100" dist="38100" dir="2700000" algn="tl">
              <a:srgbClr val="000000">
                <a:alpha val="43137"/>
              </a:srgbClr>
            </a:outerShdw>
          </a:effectLst>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audio" Target="../media/audio1.bin"/><Relationship Id="rId4" Type="http://schemas.openxmlformats.org/officeDocument/2006/relationships/hyperlink" Target="https://www.youtube.com/watch?v=kDdg4CW4J0A" TargetMode="External"/></Relationships>
</file>

<file path=ppt/slides/_rels/slide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audio" Target="../media/audio1.bin"/><Relationship Id="rId4" Type="http://schemas.openxmlformats.org/officeDocument/2006/relationships/hyperlink" Target="https://www.youtube.com/watch?v=Pr9ruvxA3K4" TargetMode="External"/></Relationships>
</file>

<file path=ppt/slides/_rels/slide4.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audio" Target="../media/audio1.bin"/><Relationship Id="rId4" Type="http://schemas.openxmlformats.org/officeDocument/2006/relationships/hyperlink" Target="https://www.youtube.com/watch?v=2x_Fl3NQVd4" TargetMode="External"/></Relationships>
</file>

<file path=ppt/slides/_rels/slide5.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audio" Target="../media/audio1.bin"/><Relationship Id="rId4" Type="http://schemas.openxmlformats.org/officeDocument/2006/relationships/hyperlink" Target="https://www.youtube.com/watch?v=s46M7AGG39I" TargetMode="External"/></Relationships>
</file>

<file path=ppt/slides/_rels/slide6.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7.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audio" Target="../media/audio1.bin"/><Relationship Id="rId4" Type="http://schemas.openxmlformats.org/officeDocument/2006/relationships/hyperlink" Target="https://www.youtube.com/watch?v=SJXbSZK1Pps" TargetMode="External"/></Relationships>
</file>

<file path=ppt/slides/_rels/slide9.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10.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11.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12.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1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audio" Target="../media/audio1.bin"/><Relationship Id="rId5" Type="http://schemas.openxmlformats.org/officeDocument/2006/relationships/hyperlink" Target="https://www.youtube.com/watch?v=ObteGCNlEPI" TargetMode="External"/><Relationship Id="rId4" Type="http://schemas.openxmlformats.org/officeDocument/2006/relationships/hyperlink" Target="https://www.youtube.com/watch?v=tO4X8_c80kg" TargetMode="External"/></Relationships>
</file>

<file path=ppt/slides/_rels/slide14.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audio" Target="../media/audio1.bin"/><Relationship Id="rId4" Type="http://schemas.openxmlformats.org/officeDocument/2006/relationships/hyperlink" Target="https://www.youtube.com/watch?v=N3V3cdfhGgg" TargetMode="External"/></Relationships>
</file>

<file path=ppt/slides/_rels/slide17.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audio" Target="../media/audio1.bin"/><Relationship Id="rId4" Type="http://schemas.openxmlformats.org/officeDocument/2006/relationships/hyperlink" Target="https://www.youtube.com/watch?v=fUXdrl9ch_Q" TargetMode="External"/></Relationships>
</file>

<file path=ppt/slides/_rels/slide18.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audio" Target="../media/audio1.bin"/></Relationships>
</file>

<file path=ppt/slides/_rels/slide19.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audio" Target="../media/audio1.bin"/><Relationship Id="rId5" Type="http://schemas.openxmlformats.org/officeDocument/2006/relationships/hyperlink" Target="https://www.youtube.com/watch?v=1BZmuz88KEY" TargetMode="External"/><Relationship Id="rId4" Type="http://schemas.openxmlformats.org/officeDocument/2006/relationships/hyperlink" Target="https://www.youtube.com/watch?v=82d84rn306M" TargetMode="External"/></Relationships>
</file>

<file path=ppt/slides/_rels/slide21.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audio" Target="../media/audio1.bin"/><Relationship Id="rId4" Type="http://schemas.openxmlformats.org/officeDocument/2006/relationships/hyperlink" Target="https://www.youtube.com/watch?v=uVN-7h4YiAs" TargetMode="External"/></Relationships>
</file>

<file path=ppt/slides/_rels/slide22.xml.rels><?xml version="1.0" encoding="UTF-8" standalone="yes"?>
<Relationships xmlns="http://schemas.openxmlformats.org/package/2006/relationships"><Relationship Id="rId8" Type="http://schemas.openxmlformats.org/officeDocument/2006/relationships/audio" Target="../media/audio1.bin"/><Relationship Id="rId3" Type="http://schemas.openxmlformats.org/officeDocument/2006/relationships/audio" Target="../media/audio1.bin"/><Relationship Id="rId7" Type="http://schemas.openxmlformats.org/officeDocument/2006/relationships/hyperlink" Target="https://www.youtube.com/watch?v=-1BPx5Wsm7k"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www.youtube.com/watch?v=C2YZnTL596Q" TargetMode="External"/><Relationship Id="rId5" Type="http://schemas.openxmlformats.org/officeDocument/2006/relationships/hyperlink" Target="https://www.youtube.com/watch?v=kAmsi05P9Uw" TargetMode="External"/><Relationship Id="rId4" Type="http://schemas.openxmlformats.org/officeDocument/2006/relationships/hyperlink" Target="https://www.youtube.com/watch?v=kgHYGw9OL7c" TargetMode="External"/></Relationships>
</file>

<file path=ppt/slides/_rels/slide23.xml.rels><?xml version="1.0" encoding="UTF-8" standalone="yes"?>
<Relationships xmlns="http://schemas.openxmlformats.org/package/2006/relationships"><Relationship Id="rId3" Type="http://schemas.openxmlformats.org/officeDocument/2006/relationships/audio" Target="../media/audio1.bin"/><Relationship Id="rId2" Type="http://schemas.openxmlformats.org/officeDocument/2006/relationships/audio" Target="../media/audio1.bin"/><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hlinkClick r:id="rId4"/>
              </a:rPr>
              <a:t>Why Are You Here?</a:t>
            </a:r>
            <a:endParaRPr lang="en-US" dirty="0"/>
          </a:p>
        </p:txBody>
      </p:sp>
      <p:sp>
        <p:nvSpPr>
          <p:cNvPr id="3" name="Subtitle 2"/>
          <p:cNvSpPr>
            <a:spLocks noGrp="1"/>
          </p:cNvSpPr>
          <p:nvPr>
            <p:ph type="subTitle" idx="1"/>
          </p:nvPr>
        </p:nvSpPr>
        <p:spPr/>
        <p:txBody>
          <a:bodyPr/>
          <a:lstStyle/>
          <a:p>
            <a:r>
              <a:rPr lang="en-US" dirty="0" smtClean="0"/>
              <a:t>Shifting Discipline</a:t>
            </a:r>
            <a:endParaRPr lang="en-US" dirty="0"/>
          </a:p>
        </p:txBody>
      </p:sp>
    </p:spTree>
    <p:extLst>
      <p:ext uri="{BB962C8B-B14F-4D97-AF65-F5344CB8AC3E}">
        <p14:creationId xmlns:p14="http://schemas.microsoft.com/office/powerpoint/2010/main" val="1044481992"/>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Poverty</a:t>
            </a:r>
            <a:endParaRPr lang="en-US" dirty="0"/>
          </a:p>
        </p:txBody>
      </p:sp>
      <p:sp>
        <p:nvSpPr>
          <p:cNvPr id="3" name="Content Placeholder 2"/>
          <p:cNvSpPr>
            <a:spLocks noGrp="1"/>
          </p:cNvSpPr>
          <p:nvPr>
            <p:ph idx="1"/>
          </p:nvPr>
        </p:nvSpPr>
        <p:spPr/>
        <p:txBody>
          <a:bodyPr>
            <a:normAutofit lnSpcReduction="10000"/>
          </a:bodyPr>
          <a:lstStyle/>
          <a:p>
            <a:r>
              <a:rPr lang="en-US" dirty="0" smtClean="0"/>
              <a:t>Being poor is different from having a poverty mindset</a:t>
            </a:r>
          </a:p>
          <a:p>
            <a:r>
              <a:rPr lang="en-US" dirty="0" smtClean="0"/>
              <a:t>Being poor can change quickly</a:t>
            </a:r>
          </a:p>
          <a:p>
            <a:r>
              <a:rPr lang="en-US" dirty="0" smtClean="0"/>
              <a:t>A poverty mindset is seldom changed and usually is systemic in nature</a:t>
            </a:r>
          </a:p>
          <a:p>
            <a:r>
              <a:rPr lang="en-US" dirty="0" smtClean="0"/>
              <a:t>What are we doing to reach every student in our schools?</a:t>
            </a:r>
            <a:endParaRPr lang="en-US" dirty="0"/>
          </a:p>
        </p:txBody>
      </p:sp>
    </p:spTree>
    <p:extLst>
      <p:ext uri="{BB962C8B-B14F-4D97-AF65-F5344CB8AC3E}">
        <p14:creationId xmlns:p14="http://schemas.microsoft.com/office/powerpoint/2010/main" val="3944229522"/>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4" name="Explosion"/>
          </p:stSnd>
        </p:sndAc>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Triage</a:t>
            </a:r>
            <a:endParaRPr lang="en-US" dirty="0"/>
          </a:p>
        </p:txBody>
      </p:sp>
      <p:sp>
        <p:nvSpPr>
          <p:cNvPr id="3" name="Content Placeholder 2"/>
          <p:cNvSpPr>
            <a:spLocks noGrp="1"/>
          </p:cNvSpPr>
          <p:nvPr>
            <p:ph idx="1"/>
          </p:nvPr>
        </p:nvSpPr>
        <p:spPr/>
        <p:txBody>
          <a:bodyPr/>
          <a:lstStyle/>
          <a:p>
            <a:r>
              <a:rPr lang="en-US" dirty="0" smtClean="0">
                <a:hlinkClick r:id="rId4"/>
              </a:rPr>
              <a:t>Treat the Person</a:t>
            </a:r>
            <a:endParaRPr lang="en-US" dirty="0" smtClean="0"/>
          </a:p>
          <a:p>
            <a:r>
              <a:rPr lang="en-US" dirty="0" smtClean="0"/>
              <a:t>You do not stick a </a:t>
            </a:r>
            <a:r>
              <a:rPr lang="en-US" dirty="0" err="1" smtClean="0"/>
              <a:t>band-aid</a:t>
            </a:r>
            <a:r>
              <a:rPr lang="en-US" dirty="0" smtClean="0"/>
              <a:t> on a mortal wound</a:t>
            </a:r>
          </a:p>
          <a:p>
            <a:r>
              <a:rPr lang="en-US" dirty="0" smtClean="0"/>
              <a:t>In order to stop the bleeding you have to apply pressure</a:t>
            </a:r>
          </a:p>
          <a:p>
            <a:r>
              <a:rPr lang="en-US" dirty="0" smtClean="0"/>
              <a:t>In order for it to heal properly you have to fight the infection</a:t>
            </a:r>
            <a:endParaRPr lang="en-US" dirty="0"/>
          </a:p>
        </p:txBody>
      </p:sp>
    </p:spTree>
    <p:extLst>
      <p:ext uri="{BB962C8B-B14F-4D97-AF65-F5344CB8AC3E}">
        <p14:creationId xmlns:p14="http://schemas.microsoft.com/office/powerpoint/2010/main" val="1360125196"/>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2789" y="1371600"/>
            <a:ext cx="7716837" cy="1447800"/>
          </a:xfrm>
        </p:spPr>
        <p:txBody>
          <a:bodyPr/>
          <a:lstStyle/>
          <a:p>
            <a:pPr algn="ctr"/>
            <a:r>
              <a:rPr lang="en-US" dirty="0" smtClean="0"/>
              <a:t>Making A Difference</a:t>
            </a:r>
            <a:endParaRPr lang="en-US" dirty="0"/>
          </a:p>
        </p:txBody>
      </p:sp>
      <p:sp>
        <p:nvSpPr>
          <p:cNvPr id="3" name="Content Placeholder 2"/>
          <p:cNvSpPr>
            <a:spLocks noGrp="1"/>
          </p:cNvSpPr>
          <p:nvPr>
            <p:ph idx="1"/>
          </p:nvPr>
        </p:nvSpPr>
        <p:spPr/>
        <p:txBody>
          <a:bodyPr/>
          <a:lstStyle/>
          <a:p>
            <a:r>
              <a:rPr lang="en-US" dirty="0" smtClean="0">
                <a:hlinkClick r:id="rId4"/>
              </a:rPr>
              <a:t>The Unexpected</a:t>
            </a:r>
            <a:endParaRPr lang="en-US" dirty="0" smtClean="0"/>
          </a:p>
          <a:p>
            <a:r>
              <a:rPr lang="en-US" dirty="0" smtClean="0"/>
              <a:t>You never know who you will impact</a:t>
            </a:r>
          </a:p>
          <a:p>
            <a:r>
              <a:rPr lang="en-US" dirty="0" smtClean="0"/>
              <a:t>You never know who will make a difference in a life</a:t>
            </a:r>
          </a:p>
          <a:p>
            <a:r>
              <a:rPr lang="en-US" dirty="0" smtClean="0"/>
              <a:t>You never know who will have to take care of you</a:t>
            </a:r>
            <a:endParaRPr lang="en-US" dirty="0"/>
          </a:p>
        </p:txBody>
      </p:sp>
    </p:spTree>
    <p:extLst>
      <p:ext uri="{BB962C8B-B14F-4D97-AF65-F5344CB8AC3E}">
        <p14:creationId xmlns:p14="http://schemas.microsoft.com/office/powerpoint/2010/main" val="1549652172"/>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Discipline Shift</a:t>
            </a:r>
            <a:endParaRPr lang="en-US" dirty="0"/>
          </a:p>
        </p:txBody>
      </p:sp>
      <p:sp>
        <p:nvSpPr>
          <p:cNvPr id="3" name="Content Placeholder 2"/>
          <p:cNvSpPr>
            <a:spLocks noGrp="1"/>
          </p:cNvSpPr>
          <p:nvPr>
            <p:ph idx="1"/>
          </p:nvPr>
        </p:nvSpPr>
        <p:spPr/>
        <p:txBody>
          <a:bodyPr/>
          <a:lstStyle/>
          <a:p>
            <a:r>
              <a:rPr lang="en-US" dirty="0" smtClean="0">
                <a:hlinkClick r:id="rId4"/>
              </a:rPr>
              <a:t>What If?</a:t>
            </a:r>
            <a:endParaRPr lang="en-US" dirty="0" smtClean="0"/>
          </a:p>
          <a:p>
            <a:r>
              <a:rPr lang="en-US" dirty="0" smtClean="0"/>
              <a:t>We are in a discipline shift in our Country and Local Community.</a:t>
            </a:r>
          </a:p>
          <a:p>
            <a:r>
              <a:rPr lang="en-US" dirty="0" smtClean="0"/>
              <a:t>How we will view it?</a:t>
            </a:r>
          </a:p>
          <a:p>
            <a:r>
              <a:rPr lang="en-US" dirty="0" smtClean="0"/>
              <a:t>How will we shape and manage it?</a:t>
            </a:r>
          </a:p>
        </p:txBody>
      </p:sp>
    </p:spTree>
    <p:extLst>
      <p:ext uri="{BB962C8B-B14F-4D97-AF65-F5344CB8AC3E}">
        <p14:creationId xmlns:p14="http://schemas.microsoft.com/office/powerpoint/2010/main" val="2741525593"/>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Essential Questions </a:t>
            </a:r>
            <a:endParaRPr lang="en-US" dirty="0"/>
          </a:p>
        </p:txBody>
      </p:sp>
      <p:sp>
        <p:nvSpPr>
          <p:cNvPr id="3" name="Content Placeholder 2"/>
          <p:cNvSpPr>
            <a:spLocks noGrp="1"/>
          </p:cNvSpPr>
          <p:nvPr>
            <p:ph idx="1"/>
          </p:nvPr>
        </p:nvSpPr>
        <p:spPr/>
        <p:txBody>
          <a:bodyPr/>
          <a:lstStyle/>
          <a:p>
            <a:r>
              <a:rPr lang="en-US" dirty="0" smtClean="0"/>
              <a:t>Is in-school suspension being used effectively at your school?</a:t>
            </a:r>
          </a:p>
          <a:p>
            <a:r>
              <a:rPr lang="en-US" dirty="0" smtClean="0"/>
              <a:t>Is out of school suspension an effective consequence for the students at your school?</a:t>
            </a:r>
          </a:p>
          <a:p>
            <a:r>
              <a:rPr lang="en-US" dirty="0" smtClean="0"/>
              <a:t>Is the purpose of your ILR program to keep students at your school and return them back to the classroom eventually?</a:t>
            </a:r>
            <a:endParaRPr lang="en-US" dirty="0"/>
          </a:p>
        </p:txBody>
      </p:sp>
    </p:spTree>
    <p:extLst>
      <p:ext uri="{BB962C8B-B14F-4D97-AF65-F5344CB8AC3E}">
        <p14:creationId xmlns:p14="http://schemas.microsoft.com/office/powerpoint/2010/main" val="398926385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4" name="Explosion"/>
          </p:stSnd>
        </p:sndAc>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Essential Questions</a:t>
            </a:r>
            <a:endParaRPr lang="en-US" dirty="0"/>
          </a:p>
        </p:txBody>
      </p:sp>
      <p:sp>
        <p:nvSpPr>
          <p:cNvPr id="3" name="Content Placeholder 2"/>
          <p:cNvSpPr>
            <a:spLocks noGrp="1"/>
          </p:cNvSpPr>
          <p:nvPr>
            <p:ph idx="1"/>
          </p:nvPr>
        </p:nvSpPr>
        <p:spPr/>
        <p:txBody>
          <a:bodyPr/>
          <a:lstStyle/>
          <a:p>
            <a:r>
              <a:rPr lang="en-US" dirty="0" smtClean="0"/>
              <a:t>What interventions does your school use to teach the correct behaviors to students?</a:t>
            </a:r>
          </a:p>
          <a:p>
            <a:r>
              <a:rPr lang="en-US" dirty="0" smtClean="0"/>
              <a:t>Who works with your teachers to give them the classroom management tools they need to survive?</a:t>
            </a:r>
          </a:p>
          <a:p>
            <a:r>
              <a:rPr lang="en-US" dirty="0" smtClean="0"/>
              <a:t>Who is making contact with the parents or guardians to get them involved in the process?</a:t>
            </a:r>
            <a:endParaRPr lang="en-US" dirty="0"/>
          </a:p>
        </p:txBody>
      </p:sp>
    </p:spTree>
    <p:extLst>
      <p:ext uri="{BB962C8B-B14F-4D97-AF65-F5344CB8AC3E}">
        <p14:creationId xmlns:p14="http://schemas.microsoft.com/office/powerpoint/2010/main" val="716640230"/>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Explosion"/>
          </p:stSnd>
        </p:sndAc>
      </p:transition>
    </mc:Choice>
    <mc:Fallback xmlns="">
      <p:transition xmlns:p14="http://schemas.microsoft.com/office/powerpoint/2010/main" spd="slow">
        <p:fade/>
        <p:sndAc>
          <p:stSnd>
            <p:snd r:embed="rId3" name="Explosion"/>
          </p:stSnd>
        </p:sndAc>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Data Driven</a:t>
            </a:r>
            <a:endParaRPr lang="en-US" dirty="0"/>
          </a:p>
        </p:txBody>
      </p:sp>
      <p:sp>
        <p:nvSpPr>
          <p:cNvPr id="3" name="Content Placeholder 2"/>
          <p:cNvSpPr>
            <a:spLocks noGrp="1"/>
          </p:cNvSpPr>
          <p:nvPr>
            <p:ph idx="1"/>
          </p:nvPr>
        </p:nvSpPr>
        <p:spPr/>
        <p:txBody>
          <a:bodyPr/>
          <a:lstStyle/>
          <a:p>
            <a:r>
              <a:rPr lang="en-US" dirty="0" smtClean="0">
                <a:hlinkClick r:id="rId4"/>
              </a:rPr>
              <a:t>Show me the data</a:t>
            </a:r>
            <a:endParaRPr lang="en-US" dirty="0" smtClean="0"/>
          </a:p>
          <a:p>
            <a:r>
              <a:rPr lang="en-US" dirty="0" smtClean="0"/>
              <a:t>Always ask for the data before making decisions</a:t>
            </a:r>
          </a:p>
          <a:p>
            <a:r>
              <a:rPr lang="en-US" dirty="0" smtClean="0"/>
              <a:t>Data does not lie</a:t>
            </a:r>
          </a:p>
          <a:p>
            <a:r>
              <a:rPr lang="en-US" dirty="0" smtClean="0"/>
              <a:t>Let the data guide your path</a:t>
            </a:r>
          </a:p>
          <a:p>
            <a:r>
              <a:rPr lang="en-US" dirty="0" smtClean="0"/>
              <a:t>Lets look at the data from 2015-2016</a:t>
            </a:r>
            <a:endParaRPr lang="en-US" dirty="0"/>
          </a:p>
        </p:txBody>
      </p:sp>
    </p:spTree>
    <p:extLst>
      <p:ext uri="{BB962C8B-B14F-4D97-AF65-F5344CB8AC3E}">
        <p14:creationId xmlns:p14="http://schemas.microsoft.com/office/powerpoint/2010/main" val="887722365"/>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Set Your Climate</a:t>
            </a:r>
            <a:endParaRPr lang="en-US" dirty="0"/>
          </a:p>
        </p:txBody>
      </p:sp>
      <p:sp>
        <p:nvSpPr>
          <p:cNvPr id="3" name="Content Placeholder 2"/>
          <p:cNvSpPr>
            <a:spLocks noGrp="1"/>
          </p:cNvSpPr>
          <p:nvPr>
            <p:ph idx="1"/>
          </p:nvPr>
        </p:nvSpPr>
        <p:spPr/>
        <p:txBody>
          <a:bodyPr/>
          <a:lstStyle/>
          <a:p>
            <a:r>
              <a:rPr lang="en-US" dirty="0" smtClean="0"/>
              <a:t>Why School Climate…because…</a:t>
            </a:r>
          </a:p>
          <a:p>
            <a:pPr lvl="1">
              <a:buFont typeface="Wingdings" charset="2"/>
              <a:buChar char="§"/>
            </a:pPr>
            <a:r>
              <a:rPr lang="en-US" dirty="0" smtClean="0"/>
              <a:t>19,000 students are suspended every day in America’s schools;</a:t>
            </a:r>
          </a:p>
          <a:p>
            <a:pPr lvl="1">
              <a:buFont typeface="Wingdings" charset="2"/>
              <a:buChar char="§"/>
            </a:pPr>
            <a:r>
              <a:rPr lang="en-US" dirty="0" smtClean="0"/>
              <a:t>African –American students are suspended more than 2 times the rate of Caucasian students;</a:t>
            </a:r>
          </a:p>
          <a:p>
            <a:pPr lvl="1">
              <a:buFont typeface="Wingdings" charset="2"/>
              <a:buChar char="§"/>
            </a:pPr>
            <a:r>
              <a:rPr lang="en-US" dirty="0" smtClean="0"/>
              <a:t>“D-Code” offenses are the most common cause and the only code that shows a significant disparity.</a:t>
            </a:r>
          </a:p>
        </p:txBody>
      </p:sp>
    </p:spTree>
    <p:extLst>
      <p:ext uri="{BB962C8B-B14F-4D97-AF65-F5344CB8AC3E}">
        <p14:creationId xmlns:p14="http://schemas.microsoft.com/office/powerpoint/2010/main" val="2420135129"/>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4" name="Explosion"/>
          </p:stSnd>
        </p:sndAc>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Set Your Climate</a:t>
            </a:r>
            <a:endParaRPr lang="en-US" dirty="0"/>
          </a:p>
        </p:txBody>
      </p:sp>
      <p:sp>
        <p:nvSpPr>
          <p:cNvPr id="3" name="Content Placeholder 2"/>
          <p:cNvSpPr>
            <a:spLocks noGrp="1"/>
          </p:cNvSpPr>
          <p:nvPr>
            <p:ph idx="1"/>
          </p:nvPr>
        </p:nvSpPr>
        <p:spPr/>
        <p:txBody>
          <a:bodyPr/>
          <a:lstStyle/>
          <a:p>
            <a:r>
              <a:rPr lang="en-US" dirty="0" smtClean="0"/>
              <a:t>Students who are suspended just once are…</a:t>
            </a:r>
          </a:p>
          <a:p>
            <a:pPr lvl="1">
              <a:buFont typeface="Wingdings" charset="2"/>
              <a:buChar char="§"/>
            </a:pPr>
            <a:r>
              <a:rPr lang="en-US" dirty="0" smtClean="0"/>
              <a:t>3 times more likely to have contact with the juvenile justice system.</a:t>
            </a:r>
          </a:p>
          <a:p>
            <a:pPr lvl="1">
              <a:buFont typeface="Wingdings" charset="2"/>
              <a:buChar char="§"/>
            </a:pPr>
            <a:r>
              <a:rPr lang="en-US" dirty="0" smtClean="0"/>
              <a:t>5 times more likely to drop out of school; &amp;</a:t>
            </a:r>
          </a:p>
          <a:p>
            <a:pPr lvl="1">
              <a:buFont typeface="Wingdings" charset="2"/>
              <a:buChar char="§"/>
            </a:pPr>
            <a:r>
              <a:rPr lang="en-US" dirty="0" smtClean="0"/>
              <a:t>6 times more likely to repeat a grade.</a:t>
            </a:r>
          </a:p>
          <a:p>
            <a:pPr marL="349250" lvl="1" indent="0">
              <a:buNone/>
            </a:pPr>
            <a:r>
              <a:rPr lang="en-US" sz="800" i="1" dirty="0" smtClean="0"/>
              <a:t>The achievement Gap and Discipline Gap: Two sides of the same coin?</a:t>
            </a:r>
            <a:endParaRPr lang="en-US" sz="800" i="1" dirty="0"/>
          </a:p>
        </p:txBody>
      </p:sp>
    </p:spTree>
    <p:extLst>
      <p:ext uri="{BB962C8B-B14F-4D97-AF65-F5344CB8AC3E}">
        <p14:creationId xmlns:p14="http://schemas.microsoft.com/office/powerpoint/2010/main" val="1686432528"/>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4" name="Explosion"/>
          </p:stSnd>
        </p:sndAc>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Set Your Climate</a:t>
            </a:r>
            <a:endParaRPr lang="en-US" dirty="0"/>
          </a:p>
        </p:txBody>
      </p:sp>
      <p:sp>
        <p:nvSpPr>
          <p:cNvPr id="3" name="Content Placeholder 2"/>
          <p:cNvSpPr>
            <a:spLocks noGrp="1"/>
          </p:cNvSpPr>
          <p:nvPr>
            <p:ph idx="1"/>
          </p:nvPr>
        </p:nvSpPr>
        <p:spPr/>
        <p:txBody>
          <a:bodyPr/>
          <a:lstStyle/>
          <a:p>
            <a:r>
              <a:rPr lang="en-US" dirty="0" smtClean="0"/>
              <a:t>Suspensions lead to…</a:t>
            </a:r>
          </a:p>
          <a:p>
            <a:pPr lvl="1">
              <a:buFont typeface="Wingdings" charset="2"/>
              <a:buChar char="§"/>
            </a:pPr>
            <a:r>
              <a:rPr lang="en-US" dirty="0" smtClean="0"/>
              <a:t>Loss of instructional time, and as a direct result, decreased academic performance;</a:t>
            </a:r>
          </a:p>
          <a:p>
            <a:pPr lvl="1">
              <a:buFont typeface="Wingdings" charset="2"/>
              <a:buChar char="§"/>
            </a:pPr>
            <a:r>
              <a:rPr lang="en-US" dirty="0" smtClean="0"/>
              <a:t>Increased risk for students to repeat misconduct, thereby leading to the “school-to-prison pipeline”</a:t>
            </a:r>
          </a:p>
          <a:p>
            <a:pPr marL="349250" lvl="1" indent="0">
              <a:buNone/>
            </a:pPr>
            <a:r>
              <a:rPr lang="en-US" sz="800" dirty="0" smtClean="0"/>
              <a:t>Ramiro </a:t>
            </a:r>
            <a:r>
              <a:rPr lang="en-US" sz="800" dirty="0" err="1" smtClean="0"/>
              <a:t>Rubalcaba</a:t>
            </a:r>
            <a:r>
              <a:rPr lang="en-US" sz="800" dirty="0" smtClean="0"/>
              <a:t>, Principal Azusa High School, PBIS</a:t>
            </a:r>
          </a:p>
        </p:txBody>
      </p:sp>
    </p:spTree>
    <p:extLst>
      <p:ext uri="{BB962C8B-B14F-4D97-AF65-F5344CB8AC3E}">
        <p14:creationId xmlns:p14="http://schemas.microsoft.com/office/powerpoint/2010/main" val="3529476943"/>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4" name="Explosion"/>
          </p:stSnd>
        </p:sndAc>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we do in school when…</a:t>
            </a:r>
            <a:endParaRPr lang="en-US" dirty="0"/>
          </a:p>
        </p:txBody>
      </p:sp>
      <p:sp>
        <p:nvSpPr>
          <p:cNvPr id="3" name="Content Placeholder 2"/>
          <p:cNvSpPr>
            <a:spLocks noGrp="1"/>
          </p:cNvSpPr>
          <p:nvPr>
            <p:ph idx="1"/>
          </p:nvPr>
        </p:nvSpPr>
        <p:spPr/>
        <p:txBody>
          <a:bodyPr>
            <a:normAutofit lnSpcReduction="10000"/>
          </a:bodyPr>
          <a:lstStyle/>
          <a:p>
            <a:r>
              <a:rPr lang="en-US" sz="1800" dirty="0"/>
              <a:t>A</a:t>
            </a:r>
            <a:r>
              <a:rPr lang="en-US" sz="1800" dirty="0" smtClean="0"/>
              <a:t> child does not know how to spell…we Teach!</a:t>
            </a:r>
          </a:p>
          <a:p>
            <a:r>
              <a:rPr lang="en-US" sz="1800" dirty="0" smtClean="0"/>
              <a:t>A child does not know how to read…we Teach!</a:t>
            </a:r>
          </a:p>
          <a:p>
            <a:r>
              <a:rPr lang="en-US" sz="1800" dirty="0" smtClean="0"/>
              <a:t>A child does not know how to multiply…we Teach! </a:t>
            </a:r>
          </a:p>
          <a:p>
            <a:r>
              <a:rPr lang="en-US" sz="1800" dirty="0" smtClean="0"/>
              <a:t>A child does not know how to write …we Teach!</a:t>
            </a:r>
          </a:p>
          <a:p>
            <a:pPr>
              <a:lnSpc>
                <a:spcPct val="80000"/>
              </a:lnSpc>
            </a:pPr>
            <a:r>
              <a:rPr lang="en-US" sz="1800" dirty="0" smtClean="0"/>
              <a:t>A child does not know how to behave…we…</a:t>
            </a:r>
          </a:p>
          <a:p>
            <a:pPr marL="0" indent="0">
              <a:lnSpc>
                <a:spcPct val="80000"/>
              </a:lnSpc>
              <a:buNone/>
            </a:pPr>
            <a:r>
              <a:rPr lang="en-US" sz="2000" dirty="0" smtClean="0"/>
              <a:t>Change Seats  Call Home  Reassign  Suspend  Expel</a:t>
            </a:r>
          </a:p>
          <a:p>
            <a:pPr marL="0" indent="0">
              <a:lnSpc>
                <a:spcPct val="80000"/>
              </a:lnSpc>
              <a:buNone/>
            </a:pPr>
            <a:r>
              <a:rPr lang="en-US" sz="800" dirty="0" smtClean="0"/>
              <a:t>http://www.cfn211.com/uploads/7/9/9/0/7990034/overview_of_pbis_feb_14.pdf</a:t>
            </a:r>
          </a:p>
          <a:p>
            <a:pPr marL="0" indent="0">
              <a:lnSpc>
                <a:spcPct val="80000"/>
              </a:lnSpc>
              <a:buNone/>
            </a:pPr>
            <a:endParaRPr lang="en-US" sz="2000" dirty="0" smtClean="0"/>
          </a:p>
          <a:p>
            <a:pPr marL="0" indent="0">
              <a:buNone/>
            </a:pPr>
            <a:endParaRPr lang="en-US" sz="2000" dirty="0" smtClean="0"/>
          </a:p>
          <a:p>
            <a:pPr marL="0" indent="0">
              <a:buNone/>
            </a:pPr>
            <a:endParaRPr lang="en-US" sz="2000" dirty="0"/>
          </a:p>
        </p:txBody>
      </p:sp>
    </p:spTree>
    <p:extLst>
      <p:ext uri="{BB962C8B-B14F-4D97-AF65-F5344CB8AC3E}">
        <p14:creationId xmlns:p14="http://schemas.microsoft.com/office/powerpoint/2010/main" val="1150997661"/>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4" name="Explosion"/>
          </p:stSnd>
        </p:sndAc>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Rethink Discipline </a:t>
            </a:r>
            <a:endParaRPr lang="en-US" dirty="0"/>
          </a:p>
        </p:txBody>
      </p:sp>
      <p:sp>
        <p:nvSpPr>
          <p:cNvPr id="3" name="Content Placeholder 2"/>
          <p:cNvSpPr>
            <a:spLocks noGrp="1"/>
          </p:cNvSpPr>
          <p:nvPr>
            <p:ph idx="1"/>
          </p:nvPr>
        </p:nvSpPr>
        <p:spPr/>
        <p:txBody>
          <a:bodyPr/>
          <a:lstStyle/>
          <a:p>
            <a:r>
              <a:rPr lang="en-US" dirty="0" smtClean="0">
                <a:hlinkClick r:id="rId4"/>
              </a:rPr>
              <a:t>Classroom Management</a:t>
            </a:r>
            <a:endParaRPr lang="en-US" dirty="0" smtClean="0"/>
          </a:p>
          <a:p>
            <a:r>
              <a:rPr lang="en-US" dirty="0" smtClean="0">
                <a:hlinkClick r:id="rId5"/>
              </a:rPr>
              <a:t>PBIS/RTI/MTSS</a:t>
            </a:r>
            <a:endParaRPr lang="en-US" dirty="0" smtClean="0"/>
          </a:p>
          <a:p>
            <a:r>
              <a:rPr lang="en-US" dirty="0" smtClean="0"/>
              <a:t>Peer Mentoring</a:t>
            </a:r>
          </a:p>
          <a:p>
            <a:r>
              <a:rPr lang="en-US" dirty="0" smtClean="0"/>
              <a:t>Teen Court</a:t>
            </a:r>
          </a:p>
          <a:p>
            <a:r>
              <a:rPr lang="en-US" dirty="0" smtClean="0"/>
              <a:t>Restorative Circles</a:t>
            </a:r>
            <a:endParaRPr lang="en-US" dirty="0"/>
          </a:p>
        </p:txBody>
      </p:sp>
    </p:spTree>
    <p:extLst>
      <p:ext uri="{BB962C8B-B14F-4D97-AF65-F5344CB8AC3E}">
        <p14:creationId xmlns:p14="http://schemas.microsoft.com/office/powerpoint/2010/main" val="3593979812"/>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6" name="Explosion"/>
          </p:stSnd>
        </p:sndAc>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Rethink Discipline</a:t>
            </a:r>
            <a:endParaRPr lang="en-US" dirty="0"/>
          </a:p>
        </p:txBody>
      </p:sp>
      <p:sp>
        <p:nvSpPr>
          <p:cNvPr id="3" name="Content Placeholder 2"/>
          <p:cNvSpPr>
            <a:spLocks noGrp="1"/>
          </p:cNvSpPr>
          <p:nvPr>
            <p:ph idx="1"/>
          </p:nvPr>
        </p:nvSpPr>
        <p:spPr/>
        <p:txBody>
          <a:bodyPr>
            <a:normAutofit/>
          </a:bodyPr>
          <a:lstStyle/>
          <a:p>
            <a:r>
              <a:rPr lang="en-US" dirty="0" smtClean="0"/>
              <a:t>Parent Conferences</a:t>
            </a:r>
          </a:p>
          <a:p>
            <a:r>
              <a:rPr lang="en-US" dirty="0" smtClean="0"/>
              <a:t>In School suspension or In School solutions</a:t>
            </a:r>
          </a:p>
          <a:p>
            <a:r>
              <a:rPr lang="en-US" dirty="0" smtClean="0"/>
              <a:t>Social Skills training (overcoming obstacles)</a:t>
            </a:r>
          </a:p>
          <a:p>
            <a:r>
              <a:rPr lang="en-US" dirty="0" smtClean="0"/>
              <a:t>ILR or New Beginnings (conflict resolution)</a:t>
            </a:r>
          </a:p>
          <a:p>
            <a:r>
              <a:rPr lang="en-US" dirty="0" smtClean="0"/>
              <a:t>OSS</a:t>
            </a:r>
          </a:p>
        </p:txBody>
      </p:sp>
    </p:spTree>
    <p:extLst>
      <p:ext uri="{BB962C8B-B14F-4D97-AF65-F5344CB8AC3E}">
        <p14:creationId xmlns:p14="http://schemas.microsoft.com/office/powerpoint/2010/main" val="3617648284"/>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Explosion"/>
          </p:stSnd>
        </p:sndAc>
      </p:transition>
    </mc:Choice>
    <mc:Fallback xmlns="">
      <p:transition xmlns:p14="http://schemas.microsoft.com/office/powerpoint/2010/main" spd="slow">
        <p:fade/>
        <p:sndAc>
          <p:stSnd>
            <p:snd r:embed="rId3" name="Explosion"/>
          </p:stSnd>
        </p:sndAc>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Rethink Discipline</a:t>
            </a:r>
            <a:endParaRPr lang="en-US" dirty="0"/>
          </a:p>
        </p:txBody>
      </p:sp>
      <p:sp>
        <p:nvSpPr>
          <p:cNvPr id="3" name="Content Placeholder 2"/>
          <p:cNvSpPr>
            <a:spLocks noGrp="1"/>
          </p:cNvSpPr>
          <p:nvPr>
            <p:ph idx="1"/>
          </p:nvPr>
        </p:nvSpPr>
        <p:spPr/>
        <p:txBody>
          <a:bodyPr/>
          <a:lstStyle/>
          <a:p>
            <a:r>
              <a:rPr lang="en-US" dirty="0" smtClean="0"/>
              <a:t>Behavior contracts (for the specific behavior)</a:t>
            </a:r>
          </a:p>
          <a:p>
            <a:r>
              <a:rPr lang="en-US" dirty="0" smtClean="0"/>
              <a:t>Removals</a:t>
            </a:r>
          </a:p>
          <a:p>
            <a:pPr marL="0" indent="0">
              <a:buNone/>
            </a:pPr>
            <a:r>
              <a:rPr lang="en-US" dirty="0" smtClean="0"/>
              <a:t>The most important aspect to consider when rethinking discipline for your school is relationships.  How will the decisions made effect all educational stakeholders?</a:t>
            </a:r>
            <a:endParaRPr lang="en-US" dirty="0"/>
          </a:p>
        </p:txBody>
      </p:sp>
    </p:spTree>
    <p:extLst>
      <p:ext uri="{BB962C8B-B14F-4D97-AF65-F5344CB8AC3E}">
        <p14:creationId xmlns:p14="http://schemas.microsoft.com/office/powerpoint/2010/main" val="1094067375"/>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Explosion"/>
          </p:stSnd>
        </p:sndAc>
      </p:transition>
    </mc:Choice>
    <mc:Fallback xmlns="">
      <p:transition xmlns:p14="http://schemas.microsoft.com/office/powerpoint/2010/main" spd="slow">
        <p:fade/>
        <p:sndAc>
          <p:stSnd>
            <p:snd r:embed="rId3" name="Explosion"/>
          </p:stSnd>
        </p:sndAc>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Think Outside the Box</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hlinkClick r:id="rId4"/>
              </a:rPr>
              <a:t>Be a game changer</a:t>
            </a:r>
            <a:endParaRPr lang="en-US" dirty="0" smtClean="0"/>
          </a:p>
          <a:p>
            <a:r>
              <a:rPr lang="en-US" dirty="0" smtClean="0"/>
              <a:t>Do not be afraid	Brian </a:t>
            </a:r>
            <a:r>
              <a:rPr lang="en-US" dirty="0" err="1" smtClean="0"/>
              <a:t>Mendler</a:t>
            </a:r>
            <a:endParaRPr lang="en-US" dirty="0" smtClean="0"/>
          </a:p>
          <a:p>
            <a:pPr lvl="1">
              <a:buFont typeface="Wingdings" charset="2"/>
              <a:buChar char="§"/>
            </a:pPr>
            <a:r>
              <a:rPr lang="en-US" dirty="0" smtClean="0"/>
              <a:t>To hold teachers and students accountable</a:t>
            </a:r>
          </a:p>
          <a:p>
            <a:pPr lvl="1">
              <a:buFont typeface="Wingdings" charset="2"/>
              <a:buChar char="§"/>
            </a:pPr>
            <a:r>
              <a:rPr lang="en-US" dirty="0" smtClean="0"/>
              <a:t>To say I am sorry</a:t>
            </a:r>
          </a:p>
          <a:p>
            <a:pPr lvl="1">
              <a:buFont typeface="Wingdings" charset="2"/>
              <a:buChar char="§"/>
            </a:pPr>
            <a:r>
              <a:rPr lang="en-US" dirty="0" smtClean="0"/>
              <a:t>To say I totally understand</a:t>
            </a:r>
          </a:p>
          <a:p>
            <a:pPr lvl="1">
              <a:buFont typeface="Wingdings" charset="2"/>
              <a:buChar char="§"/>
            </a:pPr>
            <a:r>
              <a:rPr lang="en-US" dirty="0" smtClean="0"/>
              <a:t>To have the second to last word</a:t>
            </a:r>
          </a:p>
          <a:p>
            <a:r>
              <a:rPr lang="en-US" dirty="0" smtClean="0"/>
              <a:t>Build Consensus</a:t>
            </a:r>
          </a:p>
          <a:p>
            <a:r>
              <a:rPr lang="en-US" dirty="0" smtClean="0"/>
              <a:t>Change the school culture</a:t>
            </a:r>
            <a:endParaRPr lang="en-US" dirty="0"/>
          </a:p>
        </p:txBody>
      </p:sp>
    </p:spTree>
    <p:extLst>
      <p:ext uri="{BB962C8B-B14F-4D97-AF65-F5344CB8AC3E}">
        <p14:creationId xmlns:p14="http://schemas.microsoft.com/office/powerpoint/2010/main" val="335718293"/>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Teamwork Changes School Culture</a:t>
            </a:r>
            <a:endParaRPr lang="en-US" dirty="0"/>
          </a:p>
        </p:txBody>
      </p:sp>
      <p:sp>
        <p:nvSpPr>
          <p:cNvPr id="3" name="Content Placeholder 2"/>
          <p:cNvSpPr>
            <a:spLocks noGrp="1"/>
          </p:cNvSpPr>
          <p:nvPr>
            <p:ph idx="1"/>
          </p:nvPr>
        </p:nvSpPr>
        <p:spPr/>
        <p:txBody>
          <a:bodyPr/>
          <a:lstStyle/>
          <a:p>
            <a:r>
              <a:rPr lang="en-US" dirty="0" smtClean="0">
                <a:hlinkClick r:id="rId4"/>
              </a:rPr>
              <a:t>Collaboration</a:t>
            </a:r>
            <a:endParaRPr lang="en-US" dirty="0" smtClean="0"/>
          </a:p>
          <a:p>
            <a:r>
              <a:rPr lang="en-US" dirty="0" smtClean="0"/>
              <a:t>Implementation</a:t>
            </a:r>
          </a:p>
          <a:p>
            <a:r>
              <a:rPr lang="en-US" dirty="0" smtClean="0"/>
              <a:t>Evaluation</a:t>
            </a:r>
          </a:p>
          <a:p>
            <a:r>
              <a:rPr lang="en-US" dirty="0" smtClean="0"/>
              <a:t>Share Best Practices</a:t>
            </a:r>
            <a:endParaRPr lang="en-US" dirty="0"/>
          </a:p>
        </p:txBody>
      </p:sp>
    </p:spTree>
    <p:extLst>
      <p:ext uri="{BB962C8B-B14F-4D97-AF65-F5344CB8AC3E}">
        <p14:creationId xmlns:p14="http://schemas.microsoft.com/office/powerpoint/2010/main" val="2535986324"/>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Shared Best Practices</a:t>
            </a:r>
            <a:endParaRPr lang="en-US" dirty="0"/>
          </a:p>
        </p:txBody>
      </p:sp>
      <p:sp>
        <p:nvSpPr>
          <p:cNvPr id="3" name="Content Placeholder 2"/>
          <p:cNvSpPr>
            <a:spLocks noGrp="1"/>
          </p:cNvSpPr>
          <p:nvPr>
            <p:ph idx="1"/>
          </p:nvPr>
        </p:nvSpPr>
        <p:spPr/>
        <p:txBody>
          <a:bodyPr>
            <a:normAutofit/>
          </a:bodyPr>
          <a:lstStyle/>
          <a:p>
            <a:r>
              <a:rPr lang="en-US" dirty="0" smtClean="0"/>
              <a:t>In School Solutions     	Larry Thompson</a:t>
            </a:r>
          </a:p>
          <a:p>
            <a:r>
              <a:rPr lang="en-US" dirty="0" smtClean="0"/>
              <a:t>On A Roll			Brian </a:t>
            </a:r>
            <a:r>
              <a:rPr lang="en-US" dirty="0" err="1" smtClean="0"/>
              <a:t>Mendler</a:t>
            </a:r>
            <a:r>
              <a:rPr lang="en-US" dirty="0" smtClean="0"/>
              <a:t>		</a:t>
            </a:r>
          </a:p>
          <a:p>
            <a:r>
              <a:rPr lang="en-US" dirty="0" smtClean="0"/>
              <a:t>Give ‘</a:t>
            </a:r>
            <a:r>
              <a:rPr lang="en-US" dirty="0" err="1" smtClean="0"/>
              <a:t>em</a:t>
            </a:r>
            <a:r>
              <a:rPr lang="en-US" dirty="0" smtClean="0"/>
              <a:t> Five		Larry Thompson</a:t>
            </a:r>
          </a:p>
          <a:p>
            <a:r>
              <a:rPr lang="en-US" dirty="0" smtClean="0"/>
              <a:t>STOIC			Dr. Randy </a:t>
            </a:r>
            <a:r>
              <a:rPr lang="en-US" dirty="0" err="1" smtClean="0"/>
              <a:t>Sprick</a:t>
            </a:r>
            <a:endParaRPr lang="en-US" dirty="0" smtClean="0"/>
          </a:p>
          <a:p>
            <a:r>
              <a:rPr lang="en-US" dirty="0" smtClean="0"/>
              <a:t>Build Relationships</a:t>
            </a:r>
          </a:p>
          <a:p>
            <a:pPr marL="0" indent="0">
              <a:buNone/>
            </a:pPr>
            <a:endParaRPr lang="en-US" dirty="0" smtClean="0"/>
          </a:p>
        </p:txBody>
      </p:sp>
    </p:spTree>
    <p:extLst>
      <p:ext uri="{BB962C8B-B14F-4D97-AF65-F5344CB8AC3E}">
        <p14:creationId xmlns:p14="http://schemas.microsoft.com/office/powerpoint/2010/main" val="338590434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4" name="Explosion"/>
          </p:stSnd>
        </p:sndAc>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More Best Practices</a:t>
            </a:r>
            <a:endParaRPr lang="en-US" dirty="0"/>
          </a:p>
        </p:txBody>
      </p:sp>
      <p:sp>
        <p:nvSpPr>
          <p:cNvPr id="3" name="Content Placeholder 2"/>
          <p:cNvSpPr>
            <a:spLocks noGrp="1"/>
          </p:cNvSpPr>
          <p:nvPr>
            <p:ph idx="1"/>
          </p:nvPr>
        </p:nvSpPr>
        <p:spPr/>
        <p:txBody>
          <a:bodyPr/>
          <a:lstStyle/>
          <a:p>
            <a:r>
              <a:rPr lang="en-US" dirty="0" smtClean="0"/>
              <a:t>Provide a structured environment</a:t>
            </a:r>
          </a:p>
          <a:p>
            <a:pPr lvl="1">
              <a:buFont typeface="Wingdings" charset="2"/>
              <a:buChar char="§"/>
            </a:pPr>
            <a:r>
              <a:rPr lang="en-US" dirty="0" smtClean="0"/>
              <a:t>Speed Limit</a:t>
            </a:r>
          </a:p>
          <a:p>
            <a:pPr lvl="1">
              <a:buFont typeface="Wingdings" charset="2"/>
              <a:buChar char="§"/>
            </a:pPr>
            <a:r>
              <a:rPr lang="en-US" dirty="0" smtClean="0"/>
              <a:t>Lord of the Flies</a:t>
            </a:r>
          </a:p>
          <a:p>
            <a:r>
              <a:rPr lang="en-US" dirty="0" smtClean="0"/>
              <a:t>Respect a student’s privacy</a:t>
            </a:r>
          </a:p>
          <a:p>
            <a:pPr lvl="1">
              <a:buFont typeface="Wingdings" charset="2"/>
              <a:buChar char="§"/>
            </a:pPr>
            <a:r>
              <a:rPr lang="en-US" dirty="0" smtClean="0"/>
              <a:t>Prevention Phrases</a:t>
            </a:r>
          </a:p>
          <a:p>
            <a:pPr lvl="1">
              <a:buFont typeface="Wingdings" charset="2"/>
              <a:buChar char="§"/>
            </a:pPr>
            <a:r>
              <a:rPr lang="en-US" dirty="0" smtClean="0"/>
              <a:t>Listen more and Speak less</a:t>
            </a:r>
            <a:endParaRPr lang="en-US" dirty="0"/>
          </a:p>
          <a:p>
            <a:pPr marL="349250" lvl="1" indent="0">
              <a:buNone/>
            </a:pPr>
            <a:endParaRPr lang="en-US" dirty="0"/>
          </a:p>
        </p:txBody>
      </p:sp>
    </p:spTree>
    <p:extLst>
      <p:ext uri="{BB962C8B-B14F-4D97-AF65-F5344CB8AC3E}">
        <p14:creationId xmlns:p14="http://schemas.microsoft.com/office/powerpoint/2010/main" val="3940657597"/>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Explosion"/>
          </p:stSnd>
        </p:sndAc>
      </p:transition>
    </mc:Choice>
    <mc:Fallback xmlns="">
      <p:transition xmlns:p14="http://schemas.microsoft.com/office/powerpoint/2010/main" spd="slow">
        <p:fade/>
        <p:sndAc>
          <p:stSnd>
            <p:snd r:embed="rId3" name="Explosion"/>
          </p:stSnd>
        </p:sndAc>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Challenge</a:t>
            </a:r>
            <a:endParaRPr lang="en-US" dirty="0"/>
          </a:p>
        </p:txBody>
      </p:sp>
      <p:sp>
        <p:nvSpPr>
          <p:cNvPr id="3" name="Content Placeholder 2"/>
          <p:cNvSpPr>
            <a:spLocks noGrp="1"/>
          </p:cNvSpPr>
          <p:nvPr>
            <p:ph idx="1"/>
          </p:nvPr>
        </p:nvSpPr>
        <p:spPr/>
        <p:txBody>
          <a:bodyPr/>
          <a:lstStyle/>
          <a:p>
            <a:r>
              <a:rPr lang="en-US" dirty="0" smtClean="0">
                <a:hlinkClick r:id="rId4"/>
              </a:rPr>
              <a:t>Do you see a park or a wall?</a:t>
            </a:r>
            <a:endParaRPr lang="en-US" dirty="0" smtClean="0"/>
          </a:p>
          <a:p>
            <a:r>
              <a:rPr lang="en-US" dirty="0" smtClean="0"/>
              <a:t>Is the risk worth the reward?</a:t>
            </a:r>
          </a:p>
          <a:p>
            <a:r>
              <a:rPr lang="en-US" dirty="0" smtClean="0">
                <a:hlinkClick r:id="rId5"/>
              </a:rPr>
              <a:t>Are you willing to carry others until they are willing to try themselves?</a:t>
            </a:r>
            <a:endParaRPr lang="en-US" dirty="0"/>
          </a:p>
        </p:txBody>
      </p:sp>
    </p:spTree>
    <p:extLst>
      <p:ext uri="{BB962C8B-B14F-4D97-AF65-F5344CB8AC3E}">
        <p14:creationId xmlns:p14="http://schemas.microsoft.com/office/powerpoint/2010/main" val="2211992420"/>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6" name="Explosion"/>
          </p:stSnd>
        </p:sndAc>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Take Action</a:t>
            </a:r>
            <a:endParaRPr lang="en-US" dirty="0"/>
          </a:p>
        </p:txBody>
      </p:sp>
      <p:sp>
        <p:nvSpPr>
          <p:cNvPr id="3" name="Content Placeholder 2"/>
          <p:cNvSpPr>
            <a:spLocks noGrp="1"/>
          </p:cNvSpPr>
          <p:nvPr>
            <p:ph idx="1"/>
          </p:nvPr>
        </p:nvSpPr>
        <p:spPr/>
        <p:txBody>
          <a:bodyPr/>
          <a:lstStyle/>
          <a:p>
            <a:r>
              <a:rPr lang="en-US" dirty="0" smtClean="0">
                <a:hlinkClick r:id="rId4"/>
              </a:rPr>
              <a:t>Refuse to stop moving </a:t>
            </a:r>
            <a:endParaRPr lang="en-US" dirty="0" smtClean="0"/>
          </a:p>
          <a:p>
            <a:r>
              <a:rPr lang="en-US" dirty="0" smtClean="0"/>
              <a:t>Will you continue to not move or will you look for solutions to solve the problem.</a:t>
            </a:r>
          </a:p>
          <a:p>
            <a:r>
              <a:rPr lang="en-US" dirty="0" smtClean="0"/>
              <a:t>Action happens one step at a time.</a:t>
            </a:r>
          </a:p>
          <a:p>
            <a:r>
              <a:rPr lang="en-US" dirty="0" smtClean="0"/>
              <a:t>How can you get things moving in the right direction at your school?</a:t>
            </a:r>
            <a:endParaRPr lang="en-US" dirty="0"/>
          </a:p>
        </p:txBody>
      </p:sp>
    </p:spTree>
    <p:extLst>
      <p:ext uri="{BB962C8B-B14F-4D97-AF65-F5344CB8AC3E}">
        <p14:creationId xmlns:p14="http://schemas.microsoft.com/office/powerpoint/2010/main" val="3170665604"/>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5" name="Explosion"/>
          </p:stSnd>
        </p:sndAc>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We Are Problem Solvers</a:t>
            </a:r>
            <a:endParaRPr lang="en-US" dirty="0"/>
          </a:p>
        </p:txBody>
      </p:sp>
      <p:sp>
        <p:nvSpPr>
          <p:cNvPr id="3" name="Content Placeholder 2"/>
          <p:cNvSpPr>
            <a:spLocks noGrp="1"/>
          </p:cNvSpPr>
          <p:nvPr>
            <p:ph idx="1"/>
          </p:nvPr>
        </p:nvSpPr>
        <p:spPr/>
        <p:txBody>
          <a:bodyPr/>
          <a:lstStyle/>
          <a:p>
            <a:r>
              <a:rPr lang="en-US" dirty="0" smtClean="0">
                <a:hlinkClick r:id="rId4"/>
              </a:rPr>
              <a:t>Launch</a:t>
            </a:r>
            <a:endParaRPr lang="en-US" dirty="0" smtClean="0"/>
          </a:p>
          <a:p>
            <a:r>
              <a:rPr lang="en-US" dirty="0" smtClean="0">
                <a:hlinkClick r:id="rId5"/>
              </a:rPr>
              <a:t>Houston We Have A Problem</a:t>
            </a:r>
            <a:endParaRPr lang="en-US" dirty="0" smtClean="0"/>
          </a:p>
          <a:p>
            <a:r>
              <a:rPr lang="en-US" dirty="0" smtClean="0">
                <a:hlinkClick r:id="rId6"/>
              </a:rPr>
              <a:t>Solve the problem</a:t>
            </a:r>
            <a:endParaRPr lang="en-US" dirty="0" smtClean="0"/>
          </a:p>
          <a:p>
            <a:r>
              <a:rPr lang="en-US" dirty="0" smtClean="0">
                <a:hlinkClick r:id="rId7"/>
              </a:rPr>
              <a:t>Re-entry</a:t>
            </a:r>
            <a:endParaRPr lang="en-US" dirty="0" smtClean="0"/>
          </a:p>
        </p:txBody>
      </p:sp>
    </p:spTree>
    <p:extLst>
      <p:ext uri="{BB962C8B-B14F-4D97-AF65-F5344CB8AC3E}">
        <p14:creationId xmlns:p14="http://schemas.microsoft.com/office/powerpoint/2010/main" val="159819528"/>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3" name="Explosion"/>
          </p:stSnd>
        </p:sndAc>
      </p:transition>
    </mc:Choice>
    <mc:Fallback xmlns="">
      <p:transition xmlns:p14="http://schemas.microsoft.com/office/powerpoint/2010/main" spd="slow">
        <p:fade/>
        <p:sndAc>
          <p:stSnd>
            <p:snd r:embed="rId8" name="Explosion"/>
          </p:stSnd>
        </p:sndAc>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Contact Information</a:t>
            </a:r>
            <a:endParaRPr lang="en-US" dirty="0"/>
          </a:p>
        </p:txBody>
      </p:sp>
      <p:sp>
        <p:nvSpPr>
          <p:cNvPr id="3" name="Content Placeholder 2"/>
          <p:cNvSpPr>
            <a:spLocks noGrp="1"/>
          </p:cNvSpPr>
          <p:nvPr>
            <p:ph idx="1"/>
          </p:nvPr>
        </p:nvSpPr>
        <p:spPr/>
        <p:txBody>
          <a:bodyPr/>
          <a:lstStyle/>
          <a:p>
            <a:r>
              <a:rPr lang="en-US" dirty="0" smtClean="0"/>
              <a:t>Jeremy Tompkins	 – 	439-2663 </a:t>
            </a:r>
          </a:p>
          <a:p>
            <a:r>
              <a:rPr lang="en-US" dirty="0" err="1" smtClean="0"/>
              <a:t>Mariangela</a:t>
            </a:r>
            <a:r>
              <a:rPr lang="en-US" dirty="0" smtClean="0"/>
              <a:t> Niles	 –	439-2665</a:t>
            </a:r>
          </a:p>
          <a:p>
            <a:r>
              <a:rPr lang="en-US" dirty="0" smtClean="0"/>
              <a:t>Michaela </a:t>
            </a:r>
            <a:r>
              <a:rPr lang="en-US" dirty="0" err="1" smtClean="0"/>
              <a:t>Tullius</a:t>
            </a:r>
            <a:r>
              <a:rPr lang="en-US" dirty="0" smtClean="0"/>
              <a:t>		 -  	439-2667</a:t>
            </a:r>
          </a:p>
          <a:p>
            <a:endParaRPr lang="en-US" dirty="0"/>
          </a:p>
        </p:txBody>
      </p:sp>
    </p:spTree>
    <p:extLst>
      <p:ext uri="{BB962C8B-B14F-4D97-AF65-F5344CB8AC3E}">
        <p14:creationId xmlns:p14="http://schemas.microsoft.com/office/powerpoint/2010/main" val="2999441322"/>
      </p:ext>
    </p:extLst>
  </p:cSld>
  <p:clrMapOvr>
    <a:masterClrMapping/>
  </p:clrMapOvr>
  <mc:AlternateContent xmlns:mc="http://schemas.openxmlformats.org/markup-compatibility/2006" xmlns:p14="http://schemas.microsoft.com/office/powerpoint/2010/main">
    <mc:Choice Requires="p14">
      <p:transition spd="slow" p14:dur="4000">
        <p14:vortex dir="r"/>
        <p:sndAc>
          <p:stSnd>
            <p:snd r:embed="rId2" name="Explosion"/>
          </p:stSnd>
        </p:sndAc>
      </p:transition>
    </mc:Choice>
    <mc:Fallback xmlns="">
      <p:transition xmlns:p14="http://schemas.microsoft.com/office/powerpoint/2010/main" spd="slow">
        <p:fade/>
        <p:sndAc>
          <p:stSnd>
            <p:snd r:embed="rId3" name="Explosion"/>
          </p:stSnd>
        </p:sndAc>
      </p:transition>
    </mc:Fallback>
  </mc:AlternateContent>
  <p:timing>
    <p:tnLst>
      <p:par>
        <p:cTn id="1" dur="indefinite" restart="never" nodeType="tmRoot"/>
      </p:par>
    </p:tnLst>
  </p:timing>
</p:sld>
</file>

<file path=ppt/theme/theme1.xml><?xml version="1.0" encoding="utf-8"?>
<a:theme xmlns:a="http://schemas.openxmlformats.org/drawingml/2006/main" name="Sky">
  <a:themeElements>
    <a:clrScheme name="Sky">
      <a:dk1>
        <a:sysClr val="windowText" lastClr="000000"/>
      </a:dk1>
      <a:lt1>
        <a:sysClr val="window" lastClr="FFFFFF"/>
      </a:lt1>
      <a:dk2>
        <a:srgbClr val="1782BF"/>
      </a:dk2>
      <a:lt2>
        <a:srgbClr val="62BCE9"/>
      </a:lt2>
      <a:accent1>
        <a:srgbClr val="073779"/>
      </a:accent1>
      <a:accent2>
        <a:srgbClr val="8FD9FB"/>
      </a:accent2>
      <a:accent3>
        <a:srgbClr val="FFCC00"/>
      </a:accent3>
      <a:accent4>
        <a:srgbClr val="EB6615"/>
      </a:accent4>
      <a:accent5>
        <a:srgbClr val="C76402"/>
      </a:accent5>
      <a:accent6>
        <a:srgbClr val="B523B4"/>
      </a:accent6>
      <a:hlink>
        <a:srgbClr val="FFDE26"/>
      </a:hlink>
      <a:folHlink>
        <a:srgbClr val="DEBE00"/>
      </a:folHlink>
    </a:clrScheme>
    <a:fontScheme name="Sky">
      <a:majorFont>
        <a:latin typeface="Arial Rounded MT Bold"/>
        <a:ea typeface=""/>
        <a:cs typeface=""/>
        <a:font script="Jpan" typeface="ＭＳ Ｐゴシック"/>
        <a:font script="Hans" typeface="宋体"/>
        <a:font script="Hant" typeface="新細明體"/>
      </a:majorFont>
      <a:minorFont>
        <a:latin typeface="Arial Rounded MT Bold"/>
        <a:ea typeface=""/>
        <a:cs typeface=""/>
        <a:font script="Jpan" typeface="ＭＳ Ｐゴシック"/>
        <a:font script="Hans" typeface="宋体"/>
        <a:font script="Hant" typeface="新細明體"/>
      </a:minorFont>
    </a:fontScheme>
    <a:fmtScheme name="Sky">
      <a:fillStyleLst>
        <a:solidFill>
          <a:schemeClr val="phClr"/>
        </a:solidFill>
        <a:solidFill>
          <a:schemeClr val="phClr">
            <a:alpha val="50000"/>
          </a:schemeClr>
        </a:solidFill>
        <a:gradFill rotWithShape="1">
          <a:gsLst>
            <a:gs pos="0">
              <a:schemeClr val="phClr">
                <a:shade val="30000"/>
                <a:satMod val="130000"/>
              </a:schemeClr>
            </a:gs>
            <a:gs pos="80000">
              <a:schemeClr val="phClr">
                <a:shade val="93000"/>
                <a:satMod val="130000"/>
              </a:schemeClr>
            </a:gs>
            <a:gs pos="100000">
              <a:schemeClr val="phClr">
                <a:shade val="94000"/>
                <a:satMod val="135000"/>
              </a:schemeClr>
            </a:gs>
          </a:gsLst>
          <a:lin ang="14400000" scaled="1"/>
        </a:grad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63500" cap="flat" cmpd="sng" algn="ctr">
          <a:solidFill>
            <a:schemeClr val="phClr"/>
          </a:solidFill>
          <a:prstDash val="solid"/>
        </a:ln>
      </a:lnStyleLst>
      <a:effectStyleLst>
        <a:effectStyle>
          <a:effectLst/>
        </a:effectStyle>
        <a:effectStyle>
          <a:effectLst>
            <a:outerShdw blurRad="88900" dist="63500" dir="3000000" algn="br" rotWithShape="0">
              <a:srgbClr val="000000">
                <a:alpha val="35000"/>
              </a:srgbClr>
            </a:outerShdw>
          </a:effectLst>
        </a:effectStyle>
        <a:effectStyle>
          <a:effectLst>
            <a:innerShdw blurRad="50800" dist="25400" dir="6600000">
              <a:srgbClr val="000000">
                <a:alpha val="50000"/>
              </a:srgbClr>
            </a:innerShdw>
            <a:reflection blurRad="12700" stA="26000" endPos="28000" dist="38100" dir="5400000" sy="-100000" rotWithShape="0"/>
          </a:effectLst>
        </a:effectStyle>
      </a:effectStyleLst>
      <a:bgFillStyleLst>
        <a:solidFill>
          <a:schemeClr val="phClr"/>
        </a:solidFill>
        <a:gradFill rotWithShape="1">
          <a:gsLst>
            <a:gs pos="0">
              <a:schemeClr val="phClr">
                <a:tint val="100000"/>
                <a:satMod val="140000"/>
                <a:lumMod val="105000"/>
              </a:schemeClr>
            </a:gs>
            <a:gs pos="100000">
              <a:schemeClr val="phClr">
                <a:shade val="20000"/>
                <a:satMod val="250000"/>
                <a:lumMod val="110000"/>
              </a:schemeClr>
            </a:gs>
          </a:gsLst>
          <a:path path="circle">
            <a:fillToRect l="50000" t="50000" r="50000" b="50000"/>
          </a:path>
        </a:gradFill>
        <a:gradFill rotWithShape="1">
          <a:gsLst>
            <a:gs pos="0">
              <a:schemeClr val="phClr">
                <a:tint val="80000"/>
                <a:satMod val="300000"/>
              </a:schemeClr>
            </a:gs>
            <a:gs pos="100000">
              <a:schemeClr val="phClr">
                <a:shade val="30000"/>
                <a:satMod val="20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Sky.thmx</Template>
  <TotalTime>1904</TotalTime>
  <Words>1670</Words>
  <Application>Microsoft Office PowerPoint</Application>
  <PresentationFormat>On-screen Show (4:3)</PresentationFormat>
  <Paragraphs>197</Paragraphs>
  <Slides>23</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 Rounded MT Bold</vt:lpstr>
      <vt:lpstr>Calibri</vt:lpstr>
      <vt:lpstr>Wingdings</vt:lpstr>
      <vt:lpstr>Sky</vt:lpstr>
      <vt:lpstr>Why Are You Here?</vt:lpstr>
      <vt:lpstr>Poverty</vt:lpstr>
      <vt:lpstr>Triage</vt:lpstr>
      <vt:lpstr>Making A Difference</vt:lpstr>
      <vt:lpstr>Discipline Shift</vt:lpstr>
      <vt:lpstr>Essential Questions </vt:lpstr>
      <vt:lpstr>Essential Questions</vt:lpstr>
      <vt:lpstr>Data Driven</vt:lpstr>
      <vt:lpstr>Set Your Climate</vt:lpstr>
      <vt:lpstr>Set Your Climate</vt:lpstr>
      <vt:lpstr>Set Your Climate</vt:lpstr>
      <vt:lpstr>What do we do in school when…</vt:lpstr>
      <vt:lpstr>Rethink Discipline </vt:lpstr>
      <vt:lpstr>Rethink Discipline</vt:lpstr>
      <vt:lpstr>Rethink Discipline</vt:lpstr>
      <vt:lpstr>Think Outside the Box</vt:lpstr>
      <vt:lpstr>Teamwork Changes School Culture</vt:lpstr>
      <vt:lpstr>Shared Best Practices</vt:lpstr>
      <vt:lpstr>More Best Practices</vt:lpstr>
      <vt:lpstr>The Challenge</vt:lpstr>
      <vt:lpstr>Take Action</vt:lpstr>
      <vt:lpstr>We Are Problem Solvers</vt:lpstr>
      <vt:lpstr>Contact Information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Are You Here?</dc:title>
  <dc:creator>ladmin</dc:creator>
  <cp:lastModifiedBy>Information Technology Department</cp:lastModifiedBy>
  <cp:revision>53</cp:revision>
  <cp:lastPrinted>2016-06-29T13:46:38Z</cp:lastPrinted>
  <dcterms:created xsi:type="dcterms:W3CDTF">2016-05-18T16:04:21Z</dcterms:created>
  <dcterms:modified xsi:type="dcterms:W3CDTF">2016-06-29T14:04:42Z</dcterms:modified>
</cp:coreProperties>
</file>