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29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120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119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12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117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116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12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127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1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25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128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118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12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124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115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126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4"/>
    <p:sldMasterId id="214748371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7315200" cy="96012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6" roundtripDataSignature="AMtx7mjMC6m+Ow4zKkzPWtmqSw17cpLb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4143587" y="0"/>
            <a:ext cx="3169920" cy="481727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76817" y="1200150"/>
            <a:ext cx="5761500" cy="324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b="0" i="0" lang="en-US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" name="Shape 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Google Shape;927;p2:notes"/>
          <p:cNvSpPr txBox="1"/>
          <p:nvPr>
            <p:ph idx="1" type="body"/>
          </p:nvPr>
        </p:nvSpPr>
        <p:spPr>
          <a:xfrm>
            <a:off x="731520" y="4620578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>
              <a:highlight>
                <a:srgbClr val="FFFFFF"/>
              </a:highlight>
            </a:endParaRPr>
          </a:p>
        </p:txBody>
      </p:sp>
      <p:sp>
        <p:nvSpPr>
          <p:cNvPr id="928" name="Google Shape;928;p2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8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6" name="Google Shape;936;p8:notes"/>
          <p:cNvSpPr txBox="1"/>
          <p:nvPr>
            <p:ph idx="1" type="body"/>
          </p:nvPr>
        </p:nvSpPr>
        <p:spPr>
          <a:xfrm>
            <a:off x="731520" y="4620577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7" name="Google Shape;937;p8:notes"/>
          <p:cNvSpPr txBox="1"/>
          <p:nvPr>
            <p:ph idx="12" type="sldNum"/>
          </p:nvPr>
        </p:nvSpPr>
        <p:spPr>
          <a:xfrm>
            <a:off x="4143587" y="9119474"/>
            <a:ext cx="31698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" name="Shape 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" name="Google Shape;943;p1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44" name="Google Shape;944;p11:notes"/>
          <p:cNvSpPr txBox="1"/>
          <p:nvPr>
            <p:ph idx="1" type="body"/>
          </p:nvPr>
        </p:nvSpPr>
        <p:spPr>
          <a:xfrm>
            <a:off x="731520" y="4620578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5" name="Google Shape;945;p11:notes"/>
          <p:cNvSpPr txBox="1"/>
          <p:nvPr>
            <p:ph idx="12" type="sldNum"/>
          </p:nvPr>
        </p:nvSpPr>
        <p:spPr>
          <a:xfrm>
            <a:off x="4143587" y="9119474"/>
            <a:ext cx="31698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1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3" name="Google Shape;953;p13:notes"/>
          <p:cNvSpPr txBox="1"/>
          <p:nvPr>
            <p:ph idx="1" type="body"/>
          </p:nvPr>
        </p:nvSpPr>
        <p:spPr>
          <a:xfrm>
            <a:off x="731520" y="4620578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/>
          </a:p>
        </p:txBody>
      </p:sp>
      <p:sp>
        <p:nvSpPr>
          <p:cNvPr id="954" name="Google Shape;954;p13:notes"/>
          <p:cNvSpPr txBox="1"/>
          <p:nvPr>
            <p:ph idx="12" type="sldNum"/>
          </p:nvPr>
        </p:nvSpPr>
        <p:spPr>
          <a:xfrm>
            <a:off x="4143587" y="9119474"/>
            <a:ext cx="31698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16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2" name="Google Shape;962;p16:notes"/>
          <p:cNvSpPr txBox="1"/>
          <p:nvPr>
            <p:ph idx="1" type="body"/>
          </p:nvPr>
        </p:nvSpPr>
        <p:spPr>
          <a:xfrm>
            <a:off x="731520" y="4620577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/>
          </a:p>
        </p:txBody>
      </p:sp>
      <p:sp>
        <p:nvSpPr>
          <p:cNvPr id="963" name="Google Shape;963;p16:notes"/>
          <p:cNvSpPr txBox="1"/>
          <p:nvPr>
            <p:ph idx="12" type="sldNum"/>
          </p:nvPr>
        </p:nvSpPr>
        <p:spPr>
          <a:xfrm>
            <a:off x="4143587" y="9119474"/>
            <a:ext cx="31698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p17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0" name="Google Shape;970;p17:notes"/>
          <p:cNvSpPr txBox="1"/>
          <p:nvPr>
            <p:ph idx="1" type="body"/>
          </p:nvPr>
        </p:nvSpPr>
        <p:spPr>
          <a:xfrm>
            <a:off x="731520" y="4620577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/>
          </a:p>
        </p:txBody>
      </p:sp>
      <p:sp>
        <p:nvSpPr>
          <p:cNvPr id="971" name="Google Shape;971;p17:notes"/>
          <p:cNvSpPr txBox="1"/>
          <p:nvPr>
            <p:ph idx="12" type="sldNum"/>
          </p:nvPr>
        </p:nvSpPr>
        <p:spPr>
          <a:xfrm>
            <a:off x="4143587" y="9119474"/>
            <a:ext cx="31698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20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8" name="Google Shape;978;p20:notes"/>
          <p:cNvSpPr txBox="1"/>
          <p:nvPr>
            <p:ph idx="1" type="body"/>
          </p:nvPr>
        </p:nvSpPr>
        <p:spPr>
          <a:xfrm>
            <a:off x="731520" y="4620577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/>
          </a:p>
        </p:txBody>
      </p:sp>
      <p:sp>
        <p:nvSpPr>
          <p:cNvPr id="979" name="Google Shape;979;p20:notes"/>
          <p:cNvSpPr txBox="1"/>
          <p:nvPr>
            <p:ph idx="12" type="sldNum"/>
          </p:nvPr>
        </p:nvSpPr>
        <p:spPr>
          <a:xfrm>
            <a:off x="4143587" y="9119474"/>
            <a:ext cx="3169800" cy="4818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" name="Google Shape;985;p21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6" name="Google Shape;986;p21:notes"/>
          <p:cNvSpPr txBox="1"/>
          <p:nvPr>
            <p:ph idx="1" type="body"/>
          </p:nvPr>
        </p:nvSpPr>
        <p:spPr>
          <a:xfrm>
            <a:off x="731522" y="4620577"/>
            <a:ext cx="58524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650" lIns="97300" spcFirstLastPara="1" rIns="97300" wrap="square" tIns="486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/>
          </a:p>
        </p:txBody>
      </p:sp>
      <p:sp>
        <p:nvSpPr>
          <p:cNvPr id="987" name="Google Shape;987;p21:notes"/>
          <p:cNvSpPr txBox="1"/>
          <p:nvPr>
            <p:ph idx="12" type="sldNum"/>
          </p:nvPr>
        </p:nvSpPr>
        <p:spPr>
          <a:xfrm>
            <a:off x="4143595" y="9119474"/>
            <a:ext cx="3169800" cy="482100"/>
          </a:xfrm>
          <a:prstGeom prst="rect">
            <a:avLst/>
          </a:prstGeom>
          <a:noFill/>
          <a:ln>
            <a:noFill/>
          </a:ln>
        </p:spPr>
        <p:txBody>
          <a:bodyPr anchorCtr="0" anchor="b" bIns="48650" lIns="97300" spcFirstLastPara="1" rIns="97300" wrap="square" tIns="4865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23:notes"/>
          <p:cNvSpPr/>
          <p:nvPr>
            <p:ph idx="2" type="sldImg"/>
          </p:nvPr>
        </p:nvSpPr>
        <p:spPr>
          <a:xfrm>
            <a:off x="777875" y="1200150"/>
            <a:ext cx="5759450" cy="324008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5" name="Google Shape;995;p23:notes"/>
          <p:cNvSpPr txBox="1"/>
          <p:nvPr>
            <p:ph idx="1" type="body"/>
          </p:nvPr>
        </p:nvSpPr>
        <p:spPr>
          <a:xfrm>
            <a:off x="731520" y="4620578"/>
            <a:ext cx="5852100" cy="378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8325" lIns="96650" spcFirstLastPara="1" rIns="96650" wrap="square" tIns="483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600"/>
              <a:t>Additional information as necessary: *QALP(Quality Assurance Learning Panel) will occur simultaneously as the ODE Plan and Budget Review for a randomly selected number of districts. QALP is composed of community members who observe as a quality measure overseeing the review process and requires no additional input from districts.</a:t>
            </a:r>
            <a:endParaRPr b="1" sz="16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1" sz="1600"/>
          </a:p>
        </p:txBody>
      </p:sp>
      <p:sp>
        <p:nvSpPr>
          <p:cNvPr id="996" name="Google Shape;996;p23:notes"/>
          <p:cNvSpPr txBox="1"/>
          <p:nvPr>
            <p:ph idx="12" type="sldNum"/>
          </p:nvPr>
        </p:nvSpPr>
        <p:spPr>
          <a:xfrm>
            <a:off x="4143587" y="9119474"/>
            <a:ext cx="3169800" cy="481500"/>
          </a:xfrm>
          <a:prstGeom prst="rect">
            <a:avLst/>
          </a:prstGeom>
          <a:noFill/>
          <a:ln>
            <a:noFill/>
          </a:ln>
        </p:spPr>
        <p:txBody>
          <a:bodyPr anchorCtr="0" anchor="b" bIns="48325" lIns="96650" spcFirstLastPara="1" rIns="96650" wrap="square" tIns="483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1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jpg"/><Relationship Id="rId3" Type="http://schemas.openxmlformats.org/officeDocument/2006/relationships/image" Target="../media/image6.jpg"/><Relationship Id="rId4" Type="http://schemas.openxmlformats.org/officeDocument/2006/relationships/image" Target="../media/image8.png"/><Relationship Id="rId5" Type="http://schemas.openxmlformats.org/officeDocument/2006/relationships/image" Target="../media/image10.png"/></Relationships>
</file>

<file path=ppt/slideLayouts/_rels/slideLayout1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/Relationships>
</file>

<file path=ppt/slideLayouts/_rels/slideLayout1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3-Title Bar and Content" showMasterSp="0">
  <p:cSld name="Blue_3-Title Bar and Content">
    <p:bg>
      <p:bgPr>
        <a:solidFill>
          <a:schemeClr val="accen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6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6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9" name="Google Shape;19;p26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2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10-Large Type" showMasterSp="0">
  <p:cSld name="Blue_10-Large Type">
    <p:bg>
      <p:bgPr>
        <a:solidFill>
          <a:schemeClr val="accent1"/>
        </a:solid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24" name="Google Shape;24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27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0"/>
              <a:buFont typeface="Calibri"/>
              <a:buNone/>
              <a:defRPr sz="9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" name="Google Shape;26;p27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2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2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1-Title Slide" showMasterSp="0" type="title">
  <p:cSld name="TITLE">
    <p:bg>
      <p:bgPr>
        <a:solidFill>
          <a:schemeClr val="accen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34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32" name="Google Shape;3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34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100"/>
              <a:buFont typeface="Calibri"/>
              <a:buNone/>
              <a:defRPr sz="41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Google Shape;34;p3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descr="Oregon Department of Education Logo" id="35" name="Google Shape;35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34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3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2-Section Header" showMasterSp="0">
  <p:cSld name="Blue_2-Section Header">
    <p:bg>
      <p:bgPr>
        <a:solidFill>
          <a:schemeClr val="accent1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35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35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100"/>
              <a:buFont typeface="Calibri"/>
              <a:buNone/>
              <a:defRPr sz="51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Oregon Department of Education Logo" id="42" name="Google Shape;42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5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3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4-Content with Caption" showMasterSp="0">
  <p:cSld name="Blue_4-Content with Caption">
    <p:bg>
      <p:bgPr>
        <a:solidFill>
          <a:schemeClr val="accent1"/>
        </a:solidFill>
      </p:bgPr>
    </p:bg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36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36"/>
          <p:cNvSpPr txBox="1"/>
          <p:nvPr>
            <p:ph type="title"/>
          </p:nvPr>
        </p:nvSpPr>
        <p:spPr>
          <a:xfrm>
            <a:off x="537883" y="584734"/>
            <a:ext cx="2949000" cy="18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sz="33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Google Shape;49;p36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0" name="Google Shape;50;p36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3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3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5-Title and Content" type="obj">
  <p:cSld name="OBJEC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7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5" name="Google Shape;55;p37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6" name="Google Shape;56;p3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3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6-Two Content" type="twoObj">
  <p:cSld name="TWO_OBJECTS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38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1" name="Google Shape;61;p38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2" name="Google Shape;62;p38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3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7-Comparison">
  <p:cSld name="Blue_7-Comparison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9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6" name="Google Shape;66;p39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7" name="Google Shape;67;p39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b="0" sz="24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68" name="Google Shape;68;p39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3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39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8-Title Only" showMasterSp="0">
  <p:cSld name="Blue_8-Title Only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4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5" name="Google Shape;75;p40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4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9-Blank" showMasterSp="0">
  <p:cSld name="Blue_9-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41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" name="Google Shape;80;p41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4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11-Follow Us" showMasterSp="0">
  <p:cSld name="Blue_11-Follow Us">
    <p:bg>
      <p:bgPr>
        <a:solidFill>
          <a:schemeClr val="accen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84" name="Google Shape;84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42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0"/>
              <a:buFont typeface="Calibri"/>
              <a:buNone/>
              <a:defRPr sz="9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Twitter icon" id="86" name="Google Shape;86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87" name="Google Shape;87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42"/>
          <p:cNvSpPr txBox="1"/>
          <p:nvPr/>
        </p:nvSpPr>
        <p:spPr>
          <a:xfrm>
            <a:off x="2038718" y="3032551"/>
            <a:ext cx="51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42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4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1-Title Slide" showMasterSp="0">
  <p:cSld name="Green_1-Title Slide">
    <p:bg>
      <p:bgPr>
        <a:solidFill>
          <a:schemeClr val="accent5"/>
        </a:soli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4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3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94" name="Google Shape;94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3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100"/>
              <a:buFont typeface="Calibri"/>
              <a:buNone/>
              <a:defRPr sz="41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43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descr="Oregon Department of Education Logo" id="97" name="Google Shape;97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43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4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2-Section Header" showMasterSp="0">
  <p:cSld name="Green_2-Section Header">
    <p:bg>
      <p:bgPr>
        <a:solidFill>
          <a:schemeClr val="accent5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4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4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100"/>
              <a:buFont typeface="Calibri"/>
              <a:buNone/>
              <a:defRPr sz="51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Oregon Department of Education Logo" id="104" name="Google Shape;104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4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3-Title Bar and Content" showMasterSp="0">
  <p:cSld name="Green_3-Title Bar and Content">
    <p:bg>
      <p:bgPr>
        <a:solidFill>
          <a:schemeClr val="accent5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5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5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" name="Google Shape;111;p45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45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4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4-Content with Caption" showMasterSp="0">
  <p:cSld name="Green_4-Content with Caption">
    <p:bg>
      <p:bgPr>
        <a:solidFill>
          <a:schemeClr val="accent5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46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46"/>
          <p:cNvSpPr txBox="1"/>
          <p:nvPr>
            <p:ph type="title"/>
          </p:nvPr>
        </p:nvSpPr>
        <p:spPr>
          <a:xfrm>
            <a:off x="537883" y="584734"/>
            <a:ext cx="2949000" cy="19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Calibri"/>
              <a:buNone/>
              <a:defRPr sz="33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46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19" name="Google Shape;119;p46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120" name="Google Shape;120;p4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4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5-Title and Content">
  <p:cSld name="Green_5-Title and Content">
    <p:bg>
      <p:bgPr>
        <a:solidFill>
          <a:schemeClr val="accent5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7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47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5" name="Google Shape;125;p4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6-Two Content">
  <p:cSld name="Green_6-Two Content">
    <p:bg>
      <p:bgPr>
        <a:solidFill>
          <a:schemeClr val="accent5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9" name="Google Shape;129;p48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0" name="Google Shape;130;p48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1" name="Google Shape;131;p48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4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7-Comparison">
  <p:cSld name="Green_7-Comparison">
    <p:bg>
      <p:bgPr>
        <a:solidFill>
          <a:schemeClr val="accent5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9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b="0" sz="2400">
                <a:solidFill>
                  <a:schemeClr val="accent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35" name="Google Shape;135;p49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6" name="Google Shape;136;p49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b="0" sz="2400">
                <a:solidFill>
                  <a:schemeClr val="accent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137" name="Google Shape;137;p49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8" name="Google Shape;138;p4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Calibri"/>
              <a:buNone/>
              <a:defRPr sz="24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9" name="Google Shape;139;p49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4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8-Title Only" showMasterSp="0">
  <p:cSld name="Green_8-Title Only">
    <p:bg>
      <p:bgPr>
        <a:solidFill>
          <a:schemeClr val="accent5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50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5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3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4" name="Google Shape;144;p50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9-Blank" showMasterSp="0">
  <p:cSld name="Green_9-Blank">
    <p:bg>
      <p:bgPr>
        <a:solidFill>
          <a:schemeClr val="accent5"/>
        </a:solidFill>
      </p:bgPr>
    </p:bg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51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9" name="Google Shape;149;p51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10-Large Type" showMasterSp="0">
  <p:cSld name="Green_10-Large Type">
    <p:bg>
      <p:bgPr>
        <a:solidFill>
          <a:schemeClr val="accent5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153" name="Google Shape;153;p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52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Font typeface="Calibri"/>
              <a:buNone/>
              <a:defRPr sz="9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5" name="Google Shape;155;p52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56" name="Google Shape;156;p52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5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11-Follow Us" showMasterSp="0">
  <p:cSld name="Green_11-Follow Us">
    <p:bg>
      <p:bgPr>
        <a:solidFill>
          <a:schemeClr val="accent5"/>
        </a:solidFill>
      </p:bgPr>
    </p:bg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160" name="Google Shape;160;p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53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Font typeface="Calibri"/>
              <a:buNone/>
              <a:defRPr sz="9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Twitter icon" id="162" name="Google Shape;162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163" name="Google Shape;163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3"/>
          <p:cNvSpPr txBox="1"/>
          <p:nvPr/>
        </p:nvSpPr>
        <p:spPr>
          <a:xfrm>
            <a:off x="2038718" y="3032551"/>
            <a:ext cx="51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3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5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1-Title Slide" showMasterSp="0">
  <p:cSld name="Gold_1-Title Slide">
    <p:bg>
      <p:bgPr>
        <a:solidFill>
          <a:schemeClr val="accent4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54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170" name="Google Shape;170;p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54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100"/>
              <a:buFont typeface="Calibri"/>
              <a:buNone/>
              <a:defRPr sz="41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2" name="Google Shape;172;p5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descr="Oregon Department of Education Logo" id="173" name="Google Shape;173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54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2-Section Header" showMasterSp="0">
  <p:cSld name="Gold_2-Section Header">
    <p:bg>
      <p:bgPr>
        <a:solidFill>
          <a:schemeClr val="accent4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55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55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100"/>
              <a:buFont typeface="Calibri"/>
              <a:buNone/>
              <a:defRPr sz="51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80" name="Google Shape;180;p55"/>
          <p:cNvSpPr txBox="1"/>
          <p:nvPr>
            <p:ph idx="10" type="dt"/>
          </p:nvPr>
        </p:nvSpPr>
        <p:spPr>
          <a:xfrm>
            <a:off x="2891118" y="4604845"/>
            <a:ext cx="3381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1" name="Google Shape;181;p55"/>
          <p:cNvSpPr txBox="1"/>
          <p:nvPr>
            <p:ph idx="11" type="ftr"/>
          </p:nvPr>
        </p:nvSpPr>
        <p:spPr>
          <a:xfrm>
            <a:off x="537882" y="4604845"/>
            <a:ext cx="2148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5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Oregon Department of Education Logo" id="183" name="Google Shape;183;p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55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3-Title Bar and Content" showMasterSp="0">
  <p:cSld name="Gold_3-Title Bar and Content">
    <p:bg>
      <p:bgPr>
        <a:solidFill>
          <a:schemeClr val="accent4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5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56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56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89" name="Google Shape;189;p56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0" name="Google Shape;190;p5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5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4-Content with Caption" showMasterSp="0">
  <p:cSld name="Gold_4-Content with Caption">
    <p:bg>
      <p:bgPr>
        <a:solidFill>
          <a:schemeClr val="accent4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5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57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57"/>
          <p:cNvSpPr txBox="1"/>
          <p:nvPr>
            <p:ph type="title"/>
          </p:nvPr>
        </p:nvSpPr>
        <p:spPr>
          <a:xfrm>
            <a:off x="537883" y="584734"/>
            <a:ext cx="2949000" cy="1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  <a:defRPr sz="33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6" name="Google Shape;196;p57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97" name="Google Shape;197;p57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5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5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5-Title and Content">
  <p:cSld name="Gold_5-Title and Content">
    <p:bg>
      <p:bgPr>
        <a:solidFill>
          <a:schemeClr val="accent4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5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2" name="Google Shape;202;p58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3" name="Google Shape;203;p58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5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6-Two Content">
  <p:cSld name="Gold_6-Two Content">
    <p:bg>
      <p:bgPr>
        <a:solidFill>
          <a:schemeClr val="accent4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7" name="Google Shape;207;p59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8" name="Google Shape;208;p59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9" name="Google Shape;209;p59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5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7-Comparison">
  <p:cSld name="Gold_7-Comparison">
    <p:bg>
      <p:bgPr>
        <a:solidFill>
          <a:schemeClr val="accent4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0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b="0" sz="2400">
                <a:solidFill>
                  <a:schemeClr val="accent4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13" name="Google Shape;213;p60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4" name="Google Shape;214;p60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b="0" sz="2400">
                <a:solidFill>
                  <a:schemeClr val="accent4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15" name="Google Shape;215;p60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16" name="Google Shape;216;p6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Font typeface="Calibri"/>
              <a:buNone/>
              <a:defRPr sz="24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7" name="Google Shape;217;p60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6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8-Title Only" showMasterSp="0">
  <p:cSld name="Gold_8-Title Only">
    <p:bg>
      <p:bgPr>
        <a:solidFill>
          <a:schemeClr val="accent4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6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61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3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2" name="Google Shape;222;p61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6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9-Blank" showMasterSp="0">
  <p:cSld name="Gold_9-Blank">
    <p:bg>
      <p:bgPr>
        <a:solidFill>
          <a:schemeClr val="accent4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62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27" name="Google Shape;227;p62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6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10-Large Type" showMasterSp="0">
  <p:cSld name="Gold_10-Large Type">
    <p:bg>
      <p:bgPr>
        <a:solidFill>
          <a:schemeClr val="accent4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231" name="Google Shape;231;p6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63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0"/>
              <a:buFont typeface="Calibri"/>
              <a:buNone/>
              <a:defRPr sz="9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3" name="Google Shape;233;p63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1800"/>
              <a:buNone/>
              <a:defRPr sz="18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34" name="Google Shape;234;p63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6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11-Follow Us" showMasterSp="0">
  <p:cSld name="Gold_11-Follow Us">
    <p:bg>
      <p:bgPr>
        <a:solidFill>
          <a:schemeClr val="accent4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6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238" name="Google Shape;238;p6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64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9000"/>
              <a:buFont typeface="Calibri"/>
              <a:buNone/>
              <a:defRPr sz="9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Twitter icon" id="240" name="Google Shape;24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241" name="Google Shape;241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64"/>
          <p:cNvSpPr txBox="1"/>
          <p:nvPr/>
        </p:nvSpPr>
        <p:spPr>
          <a:xfrm>
            <a:off x="2038718" y="3032551"/>
            <a:ext cx="51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4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6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1-Title Slide" showMasterSp="0">
  <p:cSld name="Orange_1-Title Slide">
    <p:bg>
      <p:bgPr>
        <a:solidFill>
          <a:schemeClr val="accent3"/>
        </a:solidFill>
      </p:bgPr>
    </p:bg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6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65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248" name="Google Shape;248;p6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65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100"/>
              <a:buFont typeface="Calibri"/>
              <a:buNone/>
              <a:defRPr sz="41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0" name="Google Shape;250;p65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descr="Oregon Department of Education Logo" id="251" name="Google Shape;251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65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6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2-Section Header" showMasterSp="0">
  <p:cSld name="Orange_2-Section Header">
    <p:bg>
      <p:bgPr>
        <a:solidFill>
          <a:schemeClr val="accent3"/>
        </a:solidFill>
      </p:bgPr>
    </p:bg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6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66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66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100"/>
              <a:buFont typeface="Calibri"/>
              <a:buNone/>
              <a:defRPr sz="51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Oregon Department of Education Logo" id="258" name="Google Shape;258;p6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6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6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3-Title Bar and Content" showMasterSp="0">
  <p:cSld name="Orange_3-Title Bar and Content">
    <p:bg>
      <p:bgPr>
        <a:solidFill>
          <a:schemeClr val="accent3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6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67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67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65" name="Google Shape;265;p67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3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66" name="Google Shape;266;p6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6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4-Content with Caption" showMasterSp="0">
  <p:cSld name="Orange_4-Content with Caption">
    <p:bg>
      <p:bgPr>
        <a:solidFill>
          <a:schemeClr val="accent3"/>
        </a:solidFill>
      </p:bgPr>
    </p:bg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6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68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68"/>
          <p:cNvSpPr txBox="1"/>
          <p:nvPr>
            <p:ph type="title"/>
          </p:nvPr>
        </p:nvSpPr>
        <p:spPr>
          <a:xfrm>
            <a:off x="537883" y="584734"/>
            <a:ext cx="2949000" cy="19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300"/>
              <a:buFont typeface="Calibri"/>
              <a:buNone/>
              <a:defRPr sz="33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2" name="Google Shape;272;p68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273" name="Google Shape;273;p68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274" name="Google Shape;274;p68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6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5-Title and Content">
  <p:cSld name="Orange_5-Title and Content">
    <p:bg>
      <p:bgPr>
        <a:solidFill>
          <a:schemeClr val="accent3"/>
        </a:solidFill>
      </p:bgPr>
    </p:bg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6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3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8" name="Google Shape;278;p69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79" name="Google Shape;279;p69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6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6-Two Content">
  <p:cSld name="Orange_6-Two Content">
    <p:bg>
      <p:bgPr>
        <a:solidFill>
          <a:schemeClr val="accent3"/>
        </a:solidFill>
      </p:bgPr>
    </p:bg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7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3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3" name="Google Shape;283;p70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4" name="Google Shape;284;p70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85" name="Google Shape;285;p70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p7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7-Comparison">
  <p:cSld name="Orange_7-Comparison">
    <p:bg>
      <p:bgPr>
        <a:solidFill>
          <a:schemeClr val="accent3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71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b="0" sz="2400">
                <a:solidFill>
                  <a:schemeClr val="accent3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89" name="Google Shape;289;p71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0" name="Google Shape;290;p71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b="0" sz="2400">
                <a:solidFill>
                  <a:schemeClr val="accent3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291" name="Google Shape;291;p71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2" name="Google Shape;292;p71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Font typeface="Calibri"/>
              <a:buNone/>
              <a:defRPr sz="24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3" name="Google Shape;293;p71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7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8-Title Only" showMasterSp="0">
  <p:cSld name="Orange_8-Title Only">
    <p:bg>
      <p:bgPr>
        <a:solidFill>
          <a:schemeClr val="accent3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7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72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3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98" name="Google Shape;298;p72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7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9-Blank" showMasterSp="0">
  <p:cSld name="Orange_9-Blank">
    <p:bg>
      <p:bgPr>
        <a:solidFill>
          <a:schemeClr val="accent3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7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2" name="Google Shape;302;p73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03" name="Google Shape;303;p73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7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10-Large Type" showMasterSp="0">
  <p:cSld name="Orange_10-Large Type">
    <p:bg>
      <p:bgPr>
        <a:solidFill>
          <a:schemeClr val="accent3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7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307" name="Google Shape;307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74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0"/>
              <a:buFont typeface="Calibri"/>
              <a:buNone/>
              <a:defRPr sz="90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9" name="Google Shape;309;p74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 sz="18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10" name="Google Shape;310;p7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1" name="Google Shape;311;p74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11-Follow Us" showMasterSp="0">
  <p:cSld name="Orange_11-Follow Us">
    <p:bg>
      <p:bgPr>
        <a:solidFill>
          <a:schemeClr val="accent3"/>
        </a:solidFill>
      </p:bgPr>
    </p:bg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314" name="Google Shape;314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75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0"/>
              <a:buFont typeface="Calibri"/>
              <a:buNone/>
              <a:defRPr sz="90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Twitter icon" id="316" name="Google Shape;316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317" name="Google Shape;317;p7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75"/>
          <p:cNvSpPr txBox="1"/>
          <p:nvPr/>
        </p:nvSpPr>
        <p:spPr>
          <a:xfrm>
            <a:off x="2038718" y="3032551"/>
            <a:ext cx="51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75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7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1-Title Slide" showMasterSp="0">
  <p:cSld name="Red_1-Title Slide">
    <p:bg>
      <p:bgPr>
        <a:solidFill>
          <a:schemeClr val="accent2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7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76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324" name="Google Shape;324;p7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76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100"/>
              <a:buFont typeface="Calibri"/>
              <a:buNone/>
              <a:defRPr sz="41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6" name="Google Shape;326;p76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descr="Oregon Department of Education Logo" id="327" name="Google Shape;327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7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9" name="Google Shape;329;p7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2-Section Header" showMasterSp="0">
  <p:cSld name="Red_2-Section Header">
    <p:bg>
      <p:bgPr>
        <a:solidFill>
          <a:schemeClr val="accent2"/>
        </a:solidFill>
      </p:bgPr>
    </p:bg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7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77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77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100"/>
              <a:buFont typeface="Calibri"/>
              <a:buNone/>
              <a:defRPr sz="51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Oregon Department of Education Logo" id="334" name="Google Shape;334;p7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7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7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3-Title Bar and Content" showMasterSp="0">
  <p:cSld name="Red_3-Title Bar and Content">
    <p:bg>
      <p:bgPr>
        <a:solidFill>
          <a:schemeClr val="accent2"/>
        </a:solidFill>
      </p:bgPr>
    </p:bg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7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78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78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41" name="Google Shape;341;p7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2" name="Google Shape;342;p78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7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4-Content with Caption" showMasterSp="0">
  <p:cSld name="Red_4-Content with Caption">
    <p:bg>
      <p:bgPr>
        <a:solidFill>
          <a:schemeClr val="accent2"/>
        </a:soli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79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79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79"/>
          <p:cNvSpPr txBox="1"/>
          <p:nvPr>
            <p:ph type="title"/>
          </p:nvPr>
        </p:nvSpPr>
        <p:spPr>
          <a:xfrm>
            <a:off x="537883" y="584734"/>
            <a:ext cx="2949000" cy="18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Calibri"/>
              <a:buNone/>
              <a:defRPr sz="33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8" name="Google Shape;348;p79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49" name="Google Shape;349;p79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350" name="Google Shape;350;p79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7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5-Title and Content">
  <p:cSld name="Red_5-Title and Content">
    <p:bg>
      <p:bgPr>
        <a:solidFill>
          <a:schemeClr val="accent2"/>
        </a:solidFill>
      </p:bgPr>
    </p:bg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8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4" name="Google Shape;354;p80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55" name="Google Shape;355;p80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6" name="Google Shape;356;p8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6-Two Content">
  <p:cSld name="Red_6-Two Content">
    <p:bg>
      <p:bgPr>
        <a:solidFill>
          <a:schemeClr val="accent2"/>
        </a:solidFill>
      </p:bgPr>
    </p:bg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81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9" name="Google Shape;359;p81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0" name="Google Shape;360;p81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1" name="Google Shape;361;p81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8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7-Comparison">
  <p:cSld name="Red_7-Comparison">
    <p:bg>
      <p:bgPr>
        <a:solidFill>
          <a:schemeClr val="accent2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82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b="0" sz="24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65" name="Google Shape;365;p82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6" name="Google Shape;366;p82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b="0" sz="24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67" name="Google Shape;367;p82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68" name="Google Shape;368;p82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alibri"/>
              <a:buNone/>
              <a:defRPr sz="2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9" name="Google Shape;369;p82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8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8-Title Only" showMasterSp="0">
  <p:cSld name="Red_8-Title Only">
    <p:bg>
      <p:bgPr>
        <a:solidFill>
          <a:schemeClr val="accent2"/>
        </a:solidFill>
      </p:bgPr>
    </p:bg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8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83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3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4" name="Google Shape;374;p83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5" name="Google Shape;375;p8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9-Blank" showMasterSp="0">
  <p:cSld name="Red_9-Blank">
    <p:bg>
      <p:bgPr>
        <a:solidFill>
          <a:schemeClr val="accent2"/>
        </a:solidFill>
      </p:bgPr>
    </p:bg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8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84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79" name="Google Shape;379;p84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8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10-Large Type" showMasterSp="0">
  <p:cSld name="Red_10-Large Type">
    <p:bg>
      <p:bgPr>
        <a:solidFill>
          <a:schemeClr val="accent2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8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383" name="Google Shape;383;p8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85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0"/>
              <a:buFont typeface="Calibri"/>
              <a:buNone/>
              <a:defRPr sz="90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5" name="Google Shape;385;p85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 sz="1800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386" name="Google Shape;386;p85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8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11-Follow Us" showMasterSp="0">
  <p:cSld name="Red_11-Follow Us">
    <p:bg>
      <p:bgPr>
        <a:solidFill>
          <a:schemeClr val="accent2"/>
        </a:solidFill>
      </p:bgPr>
    </p:bg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8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390" name="Google Shape;390;p8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86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9000"/>
              <a:buFont typeface="Calibri"/>
              <a:buNone/>
              <a:defRPr sz="90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Twitter icon" id="392" name="Google Shape;392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393" name="Google Shape;393;p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86"/>
          <p:cNvSpPr txBox="1"/>
          <p:nvPr/>
        </p:nvSpPr>
        <p:spPr>
          <a:xfrm>
            <a:off x="2038718" y="3032551"/>
            <a:ext cx="51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8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8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1-Title Slide" showMasterSp="0">
  <p:cSld name="Teal_1-Title Slide">
    <p:bg>
      <p:bgPr>
        <a:solidFill>
          <a:schemeClr val="dk2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8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87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400" name="Google Shape;400;p8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87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100"/>
              <a:buFont typeface="Calibri"/>
              <a:buNone/>
              <a:defRPr sz="4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2" name="Google Shape;402;p87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pic>
        <p:nvPicPr>
          <p:cNvPr descr="Oregon Department of Education Logo" id="403" name="Google Shape;403;p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8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8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2-Section Header" showMasterSp="0">
  <p:cSld name="Teal_2-Section Header">
    <p:bg>
      <p:bgPr>
        <a:solidFill>
          <a:schemeClr val="dk2"/>
        </a:solidFill>
      </p:bgPr>
    </p:bg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8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88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88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Calibri"/>
              <a:buNone/>
              <a:defRPr sz="51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Oregon Department of Education Logo" id="410" name="Google Shape;410;p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593344" cy="1625348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88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8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3-Title Bar and Content" showMasterSp="0">
  <p:cSld name="Teal_3-Title Bar and Content">
    <p:bg>
      <p:bgPr>
        <a:solidFill>
          <a:schemeClr val="dk2"/>
        </a:solidFill>
      </p:bgPr>
    </p:bg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89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89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89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7" name="Google Shape;417;p8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18" name="Google Shape;418;p89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8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4-Content with Caption" showMasterSp="0">
  <p:cSld name="Teal_4-Content with Caption">
    <p:bg>
      <p:bgPr>
        <a:solidFill>
          <a:schemeClr val="dk2"/>
        </a:solidFill>
      </p:bgPr>
    </p:bg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90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90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90"/>
          <p:cNvSpPr txBox="1"/>
          <p:nvPr>
            <p:ph type="title"/>
          </p:nvPr>
        </p:nvSpPr>
        <p:spPr>
          <a:xfrm>
            <a:off x="537883" y="584734"/>
            <a:ext cx="2949000" cy="18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 sz="33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24" name="Google Shape;424;p90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425" name="Google Shape;425;p90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426" name="Google Shape;426;p90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9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5-Title and Content">
  <p:cSld name="Teal_5-Title and Content">
    <p:bg>
      <p:bgPr>
        <a:solidFill>
          <a:schemeClr val="dk2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91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0" name="Google Shape;430;p91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1" name="Google Shape;431;p91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9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6-Two Content">
  <p:cSld name="Teal_6-Two Content">
    <p:bg>
      <p:bgPr>
        <a:solidFill>
          <a:schemeClr val="dk2"/>
        </a:solidFill>
      </p:bgPr>
    </p:bg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92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5" name="Google Shape;435;p92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6" name="Google Shape;436;p92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37" name="Google Shape;437;p92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9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7-Comparison">
  <p:cSld name="Teal_7-Comparison">
    <p:bg>
      <p:bgPr>
        <a:solidFill>
          <a:schemeClr val="dk2"/>
        </a:solidFill>
      </p:bgPr>
    </p:bg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93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b="0" sz="2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41" name="Google Shape;441;p93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2" name="Google Shape;442;p93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b="0" sz="24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43" name="Google Shape;443;p93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44" name="Google Shape;444;p93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alibri"/>
              <a:buNone/>
              <a:defRPr sz="2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5" name="Google Shape;445;p93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9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8-Title Only" showMasterSp="0">
  <p:cSld name="Teal_8-Title Only">
    <p:bg>
      <p:bgPr>
        <a:solidFill>
          <a:schemeClr val="dk2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9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p94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3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50" name="Google Shape;450;p94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1" name="Google Shape;451;p9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9-Blank" showMasterSp="0">
  <p:cSld name="Teal_9-Blank">
    <p:bg>
      <p:bgPr>
        <a:solidFill>
          <a:schemeClr val="dk2"/>
        </a:solidFill>
      </p:bgPr>
    </p:bg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9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95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55" name="Google Shape;455;p95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9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10-Large Type" showMasterSp="0">
  <p:cSld name="Teal_10-Large Type">
    <p:bg>
      <p:bgPr>
        <a:solidFill>
          <a:schemeClr val="dk2"/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9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459" name="Google Shape;459;p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96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Font typeface="Calibri"/>
              <a:buNone/>
              <a:defRPr sz="9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61" name="Google Shape;461;p96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462" name="Google Shape;462;p96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9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11-Follow Us" showMasterSp="0">
  <p:cSld name="Teal_11-Follow Us">
    <p:bg>
      <p:bgPr>
        <a:solidFill>
          <a:schemeClr val="dk2"/>
        </a:solidFill>
      </p:bgPr>
    </p:bg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9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466" name="Google Shape;466;p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97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0"/>
              <a:buFont typeface="Calibri"/>
              <a:buNone/>
              <a:defRPr sz="9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pic>
        <p:nvPicPr>
          <p:cNvPr descr="Twitter icon" id="468" name="Google Shape;468;p9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469" name="Google Shape;469;p9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375030" cy="37503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97"/>
          <p:cNvSpPr txBox="1"/>
          <p:nvPr/>
        </p:nvSpPr>
        <p:spPr>
          <a:xfrm>
            <a:off x="2038718" y="3032551"/>
            <a:ext cx="51051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None/>
            </a:pPr>
            <a:r>
              <a:rPr b="0" i="0" lang="en-US" sz="18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18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97"/>
          <p:cNvSpPr txBox="1"/>
          <p:nvPr/>
        </p:nvSpPr>
        <p:spPr>
          <a:xfrm>
            <a:off x="537882" y="4641037"/>
            <a:ext cx="57354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US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2" name="Google Shape;472;p9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Bar and Content" showMasterSp="0">
  <p:cSld name="Title Bar and Content">
    <p:bg>
      <p:bgPr>
        <a:solidFill>
          <a:schemeClr val="accent1"/>
        </a:solidFill>
      </p:bgPr>
    </p:bg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9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98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98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77" name="Google Shape;477;p98"/>
          <p:cNvSpPr txBox="1"/>
          <p:nvPr>
            <p:ph idx="10" type="dt"/>
          </p:nvPr>
        </p:nvSpPr>
        <p:spPr>
          <a:xfrm>
            <a:off x="2891118" y="4604845"/>
            <a:ext cx="3381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8" name="Google Shape;478;p98"/>
          <p:cNvSpPr txBox="1"/>
          <p:nvPr>
            <p:ph idx="11" type="ftr"/>
          </p:nvPr>
        </p:nvSpPr>
        <p:spPr>
          <a:xfrm>
            <a:off x="537882" y="4604845"/>
            <a:ext cx="2148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79" name="Google Shape;479;p9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80" name="Google Shape;480;p9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2" name="Google Shape;482;p99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483" name="Google Shape;483;p99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99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99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99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99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8" name="Google Shape;488;p9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9" name="Google Shape;489;p9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Char char="•"/>
              <a:defRPr/>
            </a:lvl9pPr>
          </a:lstStyle>
          <a:p/>
        </p:txBody>
      </p:sp>
      <p:sp>
        <p:nvSpPr>
          <p:cNvPr id="490" name="Google Shape;490;p9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5-Title and Content" type="obj">
  <p:cSld name="OBJECT"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2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9" name="Google Shape;499;p29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0" name="Google Shape;500;p29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3-Title Bar and Content" showMasterSp="0">
  <p:cSld name="Gold_3-Title Bar and Content">
    <p:bg>
      <p:bgPr>
        <a:solidFill>
          <a:schemeClr val="accent4"/>
        </a:solidFill>
      </p:bgPr>
    </p:bg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30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p30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p30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6" name="Google Shape;506;p3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7" name="Google Shape;507;p30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3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8-Title Only" showMasterSp="0">
  <p:cSld name="Gold_8-Title Only">
    <p:bg>
      <p:bgPr>
        <a:solidFill>
          <a:schemeClr val="accent4"/>
        </a:solidFill>
      </p:bgPr>
    </p:bg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31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2" name="Google Shape;512;p31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3" name="Google Shape;513;p3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5-Title and Content">
  <p:cSld name="Green_5-Title and Content">
    <p:bg>
      <p:bgPr>
        <a:solidFill>
          <a:schemeClr val="accent5"/>
        </a:solidFill>
      </p:bgPr>
    </p:bg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32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6" name="Google Shape;516;p32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7" name="Google Shape;517;p32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3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3-Title Bar and Content" showMasterSp="0">
  <p:cSld name="Teal_3-Title Bar and Content">
    <p:bg>
      <p:bgPr>
        <a:solidFill>
          <a:schemeClr val="dk2"/>
        </a:solidFill>
      </p:bgPr>
    </p:bg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3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p33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2" name="Google Shape;522;p33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3" name="Google Shape;523;p33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4" name="Google Shape;524;p33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3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7-Comparison">
  <p:cSld name="Gold_7-Comparison">
    <p:bg>
      <p:bgPr>
        <a:solidFill>
          <a:schemeClr val="accent4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100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b="0" sz="3200">
                <a:solidFill>
                  <a:schemeClr val="accent4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8" name="Google Shape;528;p100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9" name="Google Shape;529;p100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3200"/>
              <a:buNone/>
              <a:defRPr b="0" sz="3200">
                <a:solidFill>
                  <a:schemeClr val="accent4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0" name="Google Shape;530;p100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1" name="Google Shape;531;p10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200"/>
              <a:buFont typeface="Calibri"/>
              <a:buNone/>
              <a:defRPr sz="32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2" name="Google Shape;532;p100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10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5-Title and Content">
  <p:cSld name="Gold_5-Title and Content">
    <p:bg>
      <p:bgPr>
        <a:solidFill>
          <a:schemeClr val="accent4"/>
        </a:solidFill>
      </p:bgPr>
    </p:bg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101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6" name="Google Shape;536;p101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7" name="Google Shape;537;p101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8" name="Google Shape;538;p10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1-Title Slide" showMasterSp="0" type="title">
  <p:cSld name="TITLE">
    <p:bg>
      <p:bgPr>
        <a:solidFill>
          <a:schemeClr val="accent1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10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p102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542" name="Google Shape;542;p10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543" name="Google Shape;543;p102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Calibri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4" name="Google Shape;544;p10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Oregon Department of Education Logo" id="545" name="Google Shape;545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p102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0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2-Section Header" showMasterSp="0">
  <p:cSld name="Blue_2-Section Header">
    <p:bg>
      <p:bgPr>
        <a:solidFill>
          <a:schemeClr val="accent1"/>
        </a:solidFill>
      </p:bgPr>
    </p:bg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0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0" name="Google Shape;550;p103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p103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800"/>
              <a:buFont typeface="Calibri"/>
              <a:buNone/>
              <a:defRPr sz="68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Oregon Department of Education Logo" id="552" name="Google Shape;552;p1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103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10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3-Title Bar and Content" showMasterSp="0">
  <p:cSld name="Blue_3-Title Bar and Content">
    <p:bg>
      <p:bgPr>
        <a:solidFill>
          <a:schemeClr val="accent1"/>
        </a:solidFill>
      </p:bgPr>
    </p:bg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10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p104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p104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9" name="Google Shape;559;p104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0" name="Google Shape;560;p104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10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4-Content with Caption" showMasterSp="0">
  <p:cSld name="Blue_4-Content with Caption">
    <p:bg>
      <p:bgPr>
        <a:solidFill>
          <a:schemeClr val="accent1"/>
        </a:solidFill>
      </p:bgPr>
    </p:bg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0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4" name="Google Shape;564;p105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5" name="Google Shape;565;p105"/>
          <p:cNvSpPr txBox="1"/>
          <p:nvPr>
            <p:ph type="title"/>
          </p:nvPr>
        </p:nvSpPr>
        <p:spPr>
          <a:xfrm>
            <a:off x="537883" y="584734"/>
            <a:ext cx="2949000" cy="189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sz="4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6" name="Google Shape;566;p105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67" name="Google Shape;567;p105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568" name="Google Shape;568;p105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10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6-Two Content" type="twoObj">
  <p:cSld name="TWO_OBJECTS"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06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2" name="Google Shape;572;p106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3" name="Google Shape;573;p106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4" name="Google Shape;574;p106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5" name="Google Shape;575;p10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7-Comparison">
  <p:cSld name="Blue_7-Comparison"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07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b="0" sz="3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8" name="Google Shape;578;p107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9" name="Google Shape;579;p107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3200"/>
              <a:buNone/>
              <a:defRPr b="0" sz="32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80" name="Google Shape;580;p107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1" name="Google Shape;581;p107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2" name="Google Shape;582;p107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3" name="Google Shape;583;p10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8-Title Only" showMasterSp="0">
  <p:cSld name="Blue_8-Title Only"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0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10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7" name="Google Shape;587;p108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0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9-Blank" showMasterSp="0">
  <p:cSld name="Blue_9-Blank"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09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109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2" name="Google Shape;592;p109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10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10-Large Type" showMasterSp="0">
  <p:cSld name="Blue_10-Large Type">
    <p:bg>
      <p:bgPr>
        <a:solidFill>
          <a:schemeClr val="accent1"/>
        </a:solidFill>
      </p:bgPr>
    </p:bg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p110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596" name="Google Shape;596;p1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597" name="Google Shape;597;p110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Calibri"/>
              <a:buNone/>
              <a:defRPr sz="12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8" name="Google Shape;598;p110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9" name="Google Shape;599;p110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11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_11-Follow Us" showMasterSp="0">
  <p:cSld name="Blue_11-Follow Us">
    <p:bg>
      <p:bgPr>
        <a:solidFill>
          <a:schemeClr val="accent1"/>
        </a:solidFill>
      </p:bgPr>
    </p:bg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p11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603" name="Google Shape;603;p1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111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0"/>
              <a:buFont typeface="Calibri"/>
              <a:buNone/>
              <a:defRPr sz="12000">
                <a:solidFill>
                  <a:schemeClr val="accen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Twitter icon" id="605" name="Google Shape;605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281272" cy="281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606" name="Google Shape;606;p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281273" cy="281273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111"/>
          <p:cNvSpPr txBox="1"/>
          <p:nvPr/>
        </p:nvSpPr>
        <p:spPr>
          <a:xfrm>
            <a:off x="2038718" y="3032551"/>
            <a:ext cx="510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p111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11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1-Title Slide" showMasterSp="0">
  <p:cSld name="Green_1-Title Slide">
    <p:bg>
      <p:bgPr>
        <a:solidFill>
          <a:schemeClr val="accent5"/>
        </a:solidFill>
      </p:bgPr>
    </p:bg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11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112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613" name="Google Shape;613;p1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614" name="Google Shape;614;p112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5400"/>
              <a:buFont typeface="Calibri"/>
              <a:buNone/>
              <a:defRPr sz="54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5" name="Google Shape;615;p11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Oregon Department of Education Logo" id="616" name="Google Shape;616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112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11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4-Content with Caption" showMasterSp="0">
  <p:cSld name="Green_4-Content with Caption">
    <p:bg>
      <p:bgPr>
        <a:solidFill>
          <a:schemeClr val="accent5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1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113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F0F4E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113"/>
          <p:cNvSpPr txBox="1"/>
          <p:nvPr>
            <p:ph type="title"/>
          </p:nvPr>
        </p:nvSpPr>
        <p:spPr>
          <a:xfrm>
            <a:off x="537883" y="584734"/>
            <a:ext cx="2949000" cy="19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 sz="44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3" name="Google Shape;623;p113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4" name="Google Shape;624;p113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625" name="Google Shape;625;p113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11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7-Comparison">
  <p:cSld name="Green_7-Comparison">
    <p:bg>
      <p:bgPr>
        <a:solidFill>
          <a:schemeClr val="accent5"/>
        </a:solidFill>
      </p:bgPr>
    </p:bg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114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 b="0" sz="3200">
                <a:solidFill>
                  <a:schemeClr val="accent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29" name="Google Shape;629;p114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0" name="Google Shape;630;p114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3200"/>
              <a:buNone/>
              <a:defRPr b="0" sz="3200">
                <a:solidFill>
                  <a:schemeClr val="accent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1" name="Google Shape;631;p114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2" name="Google Shape;632;p114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Calibri"/>
              <a:buNone/>
              <a:defRPr sz="32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3" name="Google Shape;633;p114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11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8-Title Only" showMasterSp="0">
  <p:cSld name="Green_8-Title Only">
    <p:bg>
      <p:bgPr>
        <a:solidFill>
          <a:schemeClr val="accent5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11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7" name="Google Shape;637;p115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4400"/>
              <a:buFont typeface="Calibri"/>
              <a:buNone/>
              <a:defRPr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8" name="Google Shape;638;p115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9" name="Google Shape;639;p11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9-Blank" showMasterSp="0">
  <p:cSld name="Green_9-Blank">
    <p:bg>
      <p:bgPr>
        <a:solidFill>
          <a:schemeClr val="accent5"/>
        </a:solidFill>
      </p:bgPr>
    </p:bg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11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116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3" name="Google Shape;643;p116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11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10-Large Type" showMasterSp="0">
  <p:cSld name="Green_10-Large Type">
    <p:bg>
      <p:bgPr>
        <a:solidFill>
          <a:schemeClr val="accent5"/>
        </a:solidFill>
      </p:bgPr>
    </p:bg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11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647" name="Google Shape;647;p1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648" name="Google Shape;648;p117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Font typeface="Calibri"/>
              <a:buNone/>
              <a:defRPr sz="12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9" name="Google Shape;649;p117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5"/>
              </a:buClr>
              <a:buSzPts val="2400"/>
              <a:buNone/>
              <a:defRPr sz="24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50" name="Google Shape;650;p117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11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een_11-Follow Us" showMasterSp="0">
  <p:cSld name="Green_11-Follow Us">
    <p:bg>
      <p:bgPr>
        <a:solidFill>
          <a:schemeClr val="accent5"/>
        </a:solidFill>
      </p:bgPr>
    </p:bg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1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654" name="Google Shape;654;p1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655" name="Google Shape;655;p118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000"/>
              <a:buFont typeface="Calibri"/>
              <a:buNone/>
              <a:defRPr sz="12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Twitter icon" id="656" name="Google Shape;656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281272" cy="281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657" name="Google Shape;657;p1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281273" cy="281273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118"/>
          <p:cNvSpPr txBox="1"/>
          <p:nvPr/>
        </p:nvSpPr>
        <p:spPr>
          <a:xfrm>
            <a:off x="2038718" y="3032551"/>
            <a:ext cx="510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9" name="Google Shape;659;p118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11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1-Title Slide" showMasterSp="0">
  <p:cSld name="Gold_1-Title Slide">
    <p:bg>
      <p:bgPr>
        <a:solidFill>
          <a:schemeClr val="accent4"/>
        </a:solidFill>
      </p:bgPr>
    </p:bg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119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3" name="Google Shape;663;p119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664" name="Google Shape;664;p1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119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5400"/>
              <a:buFont typeface="Calibri"/>
              <a:buNone/>
              <a:defRPr sz="54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6" name="Google Shape;666;p119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Oregon Department of Education Logo" id="667" name="Google Shape;667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119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11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2-Section Header" showMasterSp="0">
  <p:cSld name="Gold_2-Section Header">
    <p:bg>
      <p:bgPr>
        <a:solidFill>
          <a:schemeClr val="accent4"/>
        </a:solidFill>
      </p:bgPr>
    </p:bg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p120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2" name="Google Shape;672;p120"/>
          <p:cNvSpPr/>
          <p:nvPr/>
        </p:nvSpPr>
        <p:spPr>
          <a:xfrm>
            <a:off x="154640" y="1866568"/>
            <a:ext cx="8831100" cy="14253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120"/>
          <p:cNvSpPr txBox="1"/>
          <p:nvPr>
            <p:ph type="ctrTitle"/>
          </p:nvPr>
        </p:nvSpPr>
        <p:spPr>
          <a:xfrm>
            <a:off x="537883" y="1866568"/>
            <a:ext cx="80883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6800"/>
              <a:buFont typeface="Calibri"/>
              <a:buNone/>
              <a:defRPr sz="68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4" name="Google Shape;674;p120"/>
          <p:cNvSpPr txBox="1"/>
          <p:nvPr>
            <p:ph idx="10" type="dt"/>
          </p:nvPr>
        </p:nvSpPr>
        <p:spPr>
          <a:xfrm>
            <a:off x="2891118" y="4604845"/>
            <a:ext cx="3381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5" name="Google Shape;675;p120"/>
          <p:cNvSpPr txBox="1"/>
          <p:nvPr>
            <p:ph idx="11" type="ftr"/>
          </p:nvPr>
        </p:nvSpPr>
        <p:spPr>
          <a:xfrm>
            <a:off x="537882" y="4604845"/>
            <a:ext cx="2148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6" name="Google Shape;676;p12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Oregon Department of Education Logo" id="677" name="Google Shape;677;p1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678" name="Google Shape;678;p120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4-Content with Caption" showMasterSp="0">
  <p:cSld name="Gold_4-Content with Caption">
    <p:bg>
      <p:bgPr>
        <a:solidFill>
          <a:schemeClr val="accent4"/>
        </a:solidFill>
      </p:bgPr>
    </p:bg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12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121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FAF5E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2" name="Google Shape;682;p121"/>
          <p:cNvSpPr txBox="1"/>
          <p:nvPr>
            <p:ph type="title"/>
          </p:nvPr>
        </p:nvSpPr>
        <p:spPr>
          <a:xfrm>
            <a:off x="537883" y="584734"/>
            <a:ext cx="2949000" cy="190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 sz="44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3" name="Google Shape;683;p121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84" name="Google Shape;684;p121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685" name="Google Shape;685;p121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12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6-Two Content">
  <p:cSld name="Gold_6-Two Content">
    <p:bg>
      <p:bgPr>
        <a:solidFill>
          <a:schemeClr val="accent4"/>
        </a:solidFill>
      </p:bgPr>
    </p:bg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22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4400"/>
              <a:buFont typeface="Calibri"/>
              <a:buNone/>
              <a:defRPr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9" name="Google Shape;689;p122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0" name="Google Shape;690;p122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1" name="Google Shape;691;p122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2" name="Google Shape;692;p12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9-Blank" showMasterSp="0">
  <p:cSld name="Gold_9-Blank">
    <p:bg>
      <p:bgPr>
        <a:solidFill>
          <a:schemeClr val="accent4"/>
        </a:solidFill>
      </p:bgPr>
    </p:bg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2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5" name="Google Shape;695;p123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6" name="Google Shape;696;p123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7" name="Google Shape;697;p12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10-Large Type" showMasterSp="0">
  <p:cSld name="Gold_10-Large Type">
    <p:bg>
      <p:bgPr>
        <a:solidFill>
          <a:schemeClr val="accent4"/>
        </a:solidFill>
      </p:bgPr>
    </p:bg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2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700" name="Google Shape;700;p1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124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Calibri"/>
              <a:buNone/>
              <a:defRPr sz="12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2" name="Google Shape;702;p124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 sz="2400">
                <a:solidFill>
                  <a:schemeClr val="accent4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03" name="Google Shape;703;p124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2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ld_11-Follow Us" showMasterSp="0">
  <p:cSld name="Gold_11-Follow Us">
    <p:bg>
      <p:bgPr>
        <a:solidFill>
          <a:schemeClr val="accent4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12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707" name="Google Shape;707;p1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125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000"/>
              <a:buFont typeface="Calibri"/>
              <a:buNone/>
              <a:defRPr sz="12000">
                <a:solidFill>
                  <a:schemeClr val="accent4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Twitter icon" id="709" name="Google Shape;709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281272" cy="281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710" name="Google Shape;710;p1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281273" cy="281273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125"/>
          <p:cNvSpPr txBox="1"/>
          <p:nvPr/>
        </p:nvSpPr>
        <p:spPr>
          <a:xfrm>
            <a:off x="2038718" y="3032551"/>
            <a:ext cx="510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2" name="Google Shape;712;p125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3" name="Google Shape;713;p12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1-Title Slide" showMasterSp="0">
  <p:cSld name="Orange_1-Title Slide">
    <p:bg>
      <p:bgPr>
        <a:solidFill>
          <a:schemeClr val="accent3"/>
        </a:solidFill>
      </p:bgPr>
    </p:bg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12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6" name="Google Shape;716;p126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717" name="Google Shape;717;p1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126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5400"/>
              <a:buFont typeface="Calibri"/>
              <a:buNone/>
              <a:defRPr sz="54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9" name="Google Shape;719;p126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Oregon Department of Education Logo" id="720" name="Google Shape;720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126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2" name="Google Shape;722;p12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3-Title Bar and Content" showMasterSp="0">
  <p:cSld name="Orange_3-Title Bar and Content">
    <p:bg>
      <p:bgPr>
        <a:solidFill>
          <a:schemeClr val="accent3"/>
        </a:solidFill>
      </p:bgPr>
    </p:bg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12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5" name="Google Shape;725;p127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6" name="Google Shape;726;p127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7" name="Google Shape;727;p127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8" name="Google Shape;728;p127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12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4-Content with Caption" showMasterSp="0">
  <p:cSld name="Orange_4-Content with Caption">
    <p:bg>
      <p:bgPr>
        <a:solidFill>
          <a:schemeClr val="accent3"/>
        </a:solidFill>
      </p:bgPr>
    </p:bg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2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2" name="Google Shape;732;p128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FCEDE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3" name="Google Shape;733;p128"/>
          <p:cNvSpPr txBox="1"/>
          <p:nvPr>
            <p:ph type="title"/>
          </p:nvPr>
        </p:nvSpPr>
        <p:spPr>
          <a:xfrm>
            <a:off x="537883" y="584734"/>
            <a:ext cx="2949000" cy="190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 sz="44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4" name="Google Shape;734;p128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35" name="Google Shape;735;p128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736" name="Google Shape;736;p128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12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5-Title and Content">
  <p:cSld name="Orange_5-Title and Content">
    <p:bg>
      <p:bgPr>
        <a:solidFill>
          <a:schemeClr val="accent3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p12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Calibri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0" name="Google Shape;740;p129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1" name="Google Shape;741;p129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12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7-Comparison">
  <p:cSld name="Orange_7-Comparison">
    <p:bg>
      <p:bgPr>
        <a:solidFill>
          <a:schemeClr val="accent3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130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  <a:defRPr b="0" sz="3200">
                <a:solidFill>
                  <a:schemeClr val="accent3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45" name="Google Shape;745;p130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6" name="Google Shape;746;p130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3200"/>
              <a:buNone/>
              <a:defRPr b="0" sz="3200">
                <a:solidFill>
                  <a:schemeClr val="accent3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47" name="Google Shape;747;p130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8" name="Google Shape;748;p13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Calibri"/>
              <a:buNone/>
              <a:defRPr sz="32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9" name="Google Shape;749;p130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0" name="Google Shape;750;p13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9-Blank" showMasterSp="0">
  <p:cSld name="Orange_9-Blank">
    <p:bg>
      <p:bgPr>
        <a:solidFill>
          <a:schemeClr val="accent3"/>
        </a:solidFill>
      </p:bgPr>
    </p:bg>
    <p:spTree>
      <p:nvGrpSpPr>
        <p:cNvPr id="75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13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3" name="Google Shape;753;p131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4" name="Google Shape;754;p131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13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10-Large Type" showMasterSp="0">
  <p:cSld name="Orange_10-Large Type">
    <p:bg>
      <p:bgPr>
        <a:solidFill>
          <a:schemeClr val="accent3"/>
        </a:solidFill>
      </p:bgPr>
    </p:bg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3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758" name="Google Shape;758;p1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132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Font typeface="Calibri"/>
              <a:buNone/>
              <a:defRPr sz="120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0" name="Google Shape;760;p132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61" name="Google Shape;761;p13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62" name="Google Shape;762;p132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ange_11-Follow Us" showMasterSp="0">
  <p:cSld name="Orange_11-Follow Us">
    <p:bg>
      <p:bgPr>
        <a:solidFill>
          <a:schemeClr val="accent3"/>
        </a:solidFill>
      </p:bgPr>
    </p:bg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13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765" name="Google Shape;765;p1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766" name="Google Shape;766;p133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0"/>
              <a:buFont typeface="Calibri"/>
              <a:buNone/>
              <a:defRPr sz="12000">
                <a:solidFill>
                  <a:schemeClr val="accent3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Twitter icon" id="767" name="Google Shape;767;p1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281272" cy="281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768" name="Google Shape;768;p1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281273" cy="281273"/>
          </a:xfrm>
          <a:prstGeom prst="rect">
            <a:avLst/>
          </a:prstGeom>
          <a:noFill/>
          <a:ln>
            <a:noFill/>
          </a:ln>
        </p:spPr>
      </p:pic>
      <p:sp>
        <p:nvSpPr>
          <p:cNvPr id="769" name="Google Shape;769;p133"/>
          <p:cNvSpPr txBox="1"/>
          <p:nvPr/>
        </p:nvSpPr>
        <p:spPr>
          <a:xfrm>
            <a:off x="2038718" y="3032551"/>
            <a:ext cx="510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0" name="Google Shape;770;p133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1" name="Google Shape;771;p13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1-Title Slide" showMasterSp="0">
  <p:cSld name="Red_1-Title Slide">
    <p:bg>
      <p:bgPr>
        <a:solidFill>
          <a:schemeClr val="accent2"/>
        </a:solidFill>
      </p:bgPr>
    </p:bg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3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4" name="Google Shape;774;p134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775" name="Google Shape;775;p1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134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5400"/>
              <a:buFont typeface="Calibri"/>
              <a:buNone/>
              <a:defRPr sz="54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7" name="Google Shape;777;p134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Oregon Department of Education Logo" id="778" name="Google Shape;778;p1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134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13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3-Title Bar and Content" showMasterSp="0">
  <p:cSld name="Red_3-Title Bar and Content">
    <p:bg>
      <p:bgPr>
        <a:solidFill>
          <a:schemeClr val="accent2"/>
        </a:solidFill>
      </p:bgPr>
    </p:bg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p13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135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rgbClr val="FCF4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135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5" name="Google Shape;785;p135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6" name="Google Shape;786;p135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13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5-Title and Content">
  <p:cSld name="Red_5-Title and Content">
    <p:bg>
      <p:bgPr>
        <a:solidFill>
          <a:schemeClr val="accent2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136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0" name="Google Shape;790;p136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1" name="Google Shape;791;p136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2" name="Google Shape;792;p13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6-Two Content">
  <p:cSld name="Red_6-Two Content">
    <p:bg>
      <p:bgPr>
        <a:solidFill>
          <a:schemeClr val="accent2"/>
        </a:solidFill>
      </p:bgPr>
    </p:bg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137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5" name="Google Shape;795;p137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6" name="Google Shape;796;p137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7" name="Google Shape;797;p137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13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7-Comparison">
  <p:cSld name="Red_7-Comparison">
    <p:bg>
      <p:bgPr>
        <a:solidFill>
          <a:schemeClr val="accent2"/>
        </a:solidFill>
      </p:bgPr>
    </p:bg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38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b="0" sz="3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01" name="Google Shape;801;p138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2" name="Google Shape;802;p138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3200"/>
              <a:buNone/>
              <a:defRPr b="0" sz="3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03" name="Google Shape;803;p138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4" name="Google Shape;804;p13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Calibri"/>
              <a:buNone/>
              <a:defRPr sz="32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5" name="Google Shape;805;p138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6" name="Google Shape;806;p13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9-Blank" showMasterSp="0">
  <p:cSld name="Red_9-Blank">
    <p:bg>
      <p:bgPr>
        <a:solidFill>
          <a:schemeClr val="accent2"/>
        </a:solidFill>
      </p:bgPr>
    </p:bg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139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9" name="Google Shape;809;p139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0" name="Google Shape;810;p139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1" name="Google Shape;811;p13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10-Large Type" showMasterSp="0">
  <p:cSld name="Red_10-Large Type">
    <p:bg>
      <p:bgPr>
        <a:solidFill>
          <a:schemeClr val="accent2"/>
        </a:solidFill>
      </p:bgPr>
    </p:bg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140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814" name="Google Shape;814;p1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140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Font typeface="Calibri"/>
              <a:buNone/>
              <a:defRPr sz="120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6" name="Google Shape;816;p140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SzPts val="2400"/>
              <a:buNone/>
              <a:defRPr sz="2400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17" name="Google Shape;817;p140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4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d_11-Follow Us" showMasterSp="0">
  <p:cSld name="Red_11-Follow Us">
    <p:bg>
      <p:bgPr>
        <a:solidFill>
          <a:schemeClr val="accent2"/>
        </a:solidFill>
      </p:bgPr>
    </p:bg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141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821" name="Google Shape;821;p1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141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000"/>
              <a:buFont typeface="Calibri"/>
              <a:buNone/>
              <a:defRPr sz="120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Twitter icon" id="823" name="Google Shape;823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281272" cy="281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824" name="Google Shape;824;p1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281273" cy="281273"/>
          </a:xfrm>
          <a:prstGeom prst="rect">
            <a:avLst/>
          </a:prstGeom>
          <a:noFill/>
          <a:ln>
            <a:noFill/>
          </a:ln>
        </p:spPr>
      </p:pic>
      <p:sp>
        <p:nvSpPr>
          <p:cNvPr id="825" name="Google Shape;825;p141"/>
          <p:cNvSpPr txBox="1"/>
          <p:nvPr/>
        </p:nvSpPr>
        <p:spPr>
          <a:xfrm>
            <a:off x="2038718" y="3032551"/>
            <a:ext cx="510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141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7" name="Google Shape;827;p14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1-Title Slide" showMasterSp="0">
  <p:cSld name="Teal_1-Title Slide">
    <p:bg>
      <p:bgPr>
        <a:solidFill>
          <a:schemeClr val="dk2"/>
        </a:solidFill>
      </p:bgPr>
    </p:bg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42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142"/>
          <p:cNvSpPr/>
          <p:nvPr/>
        </p:nvSpPr>
        <p:spPr>
          <a:xfrm>
            <a:off x="154641" y="4461062"/>
            <a:ext cx="8831100" cy="5244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831" name="Google Shape;831;p1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604100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142"/>
          <p:cNvSpPr txBox="1"/>
          <p:nvPr>
            <p:ph type="ctrTitle"/>
          </p:nvPr>
        </p:nvSpPr>
        <p:spPr>
          <a:xfrm>
            <a:off x="1143000" y="1865026"/>
            <a:ext cx="6858000" cy="76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Calibri"/>
              <a:buNone/>
              <a:defRPr sz="5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3" name="Google Shape;833;p142"/>
          <p:cNvSpPr txBox="1"/>
          <p:nvPr>
            <p:ph idx="1" type="subTitle"/>
          </p:nvPr>
        </p:nvSpPr>
        <p:spPr>
          <a:xfrm>
            <a:off x="1143000" y="2701528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pic>
        <p:nvPicPr>
          <p:cNvPr descr="Oregon Department of Education Logo" id="834" name="Google Shape;834;p1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75327" y="160537"/>
            <a:ext cx="1195008" cy="1219011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142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14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4-Content with Caption" showMasterSp="0">
  <p:cSld name="Teal_4-Content with Caption">
    <p:bg>
      <p:bgPr>
        <a:solidFill>
          <a:schemeClr val="dk2"/>
        </a:solidFill>
      </p:bgPr>
    </p:bg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143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9" name="Google Shape;839;p143"/>
          <p:cNvSpPr/>
          <p:nvPr/>
        </p:nvSpPr>
        <p:spPr>
          <a:xfrm>
            <a:off x="154642" y="161365"/>
            <a:ext cx="3547800" cy="4824300"/>
          </a:xfrm>
          <a:prstGeom prst="rect">
            <a:avLst/>
          </a:prstGeom>
          <a:solidFill>
            <a:srgbClr val="E7F5F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0" name="Google Shape;840;p143"/>
          <p:cNvSpPr txBox="1"/>
          <p:nvPr>
            <p:ph type="title"/>
          </p:nvPr>
        </p:nvSpPr>
        <p:spPr>
          <a:xfrm>
            <a:off x="537883" y="584734"/>
            <a:ext cx="2949000" cy="189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 sz="44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1" name="Google Shape;841;p143"/>
          <p:cNvSpPr txBox="1"/>
          <p:nvPr>
            <p:ph idx="1" type="body"/>
          </p:nvPr>
        </p:nvSpPr>
        <p:spPr>
          <a:xfrm>
            <a:off x="3887391" y="584735"/>
            <a:ext cx="4629300" cy="381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842" name="Google Shape;842;p143"/>
          <p:cNvSpPr/>
          <p:nvPr>
            <p:ph idx="2" type="pic"/>
          </p:nvPr>
        </p:nvSpPr>
        <p:spPr>
          <a:xfrm>
            <a:off x="537883" y="2655094"/>
            <a:ext cx="2949000" cy="1740600"/>
          </a:xfrm>
          <a:prstGeom prst="rect">
            <a:avLst/>
          </a:prstGeom>
          <a:noFill/>
          <a:ln>
            <a:noFill/>
          </a:ln>
        </p:spPr>
      </p:sp>
      <p:sp>
        <p:nvSpPr>
          <p:cNvPr id="843" name="Google Shape;843;p143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4" name="Google Shape;844;p14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6-Two Content">
  <p:cSld name="Teal_6-Two Content">
    <p:bg>
      <p:bgPr>
        <a:solidFill>
          <a:schemeClr val="dk2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p144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libri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7" name="Google Shape;847;p144"/>
          <p:cNvSpPr txBox="1"/>
          <p:nvPr>
            <p:ph idx="1" type="body"/>
          </p:nvPr>
        </p:nvSpPr>
        <p:spPr>
          <a:xfrm>
            <a:off x="537882" y="1369219"/>
            <a:ext cx="39768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8" name="Google Shape;848;p144"/>
          <p:cNvSpPr txBox="1"/>
          <p:nvPr>
            <p:ph idx="2" type="body"/>
          </p:nvPr>
        </p:nvSpPr>
        <p:spPr>
          <a:xfrm>
            <a:off x="4629150" y="1369219"/>
            <a:ext cx="39972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9" name="Google Shape;849;p144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0" name="Google Shape;850;p14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7-Comparison">
  <p:cSld name="Teal_7-Comparison">
    <p:bg>
      <p:bgPr>
        <a:solidFill>
          <a:schemeClr val="dk2"/>
        </a:solidFill>
      </p:bgPr>
    </p:bg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145"/>
          <p:cNvSpPr txBox="1"/>
          <p:nvPr>
            <p:ph idx="1" type="body"/>
          </p:nvPr>
        </p:nvSpPr>
        <p:spPr>
          <a:xfrm>
            <a:off x="537882" y="1260872"/>
            <a:ext cx="39603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b="0" sz="32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53" name="Google Shape;853;p145"/>
          <p:cNvSpPr txBox="1"/>
          <p:nvPr>
            <p:ph idx="2" type="body"/>
          </p:nvPr>
        </p:nvSpPr>
        <p:spPr>
          <a:xfrm>
            <a:off x="537882" y="1878806"/>
            <a:ext cx="39603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4" name="Google Shape;854;p145"/>
          <p:cNvSpPr txBox="1"/>
          <p:nvPr>
            <p:ph idx="3" type="body"/>
          </p:nvPr>
        </p:nvSpPr>
        <p:spPr>
          <a:xfrm>
            <a:off x="4629150" y="1260872"/>
            <a:ext cx="3997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b="0" sz="3200">
                <a:solidFill>
                  <a:schemeClr val="dk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55" name="Google Shape;855;p145"/>
          <p:cNvSpPr txBox="1"/>
          <p:nvPr>
            <p:ph idx="4" type="body"/>
          </p:nvPr>
        </p:nvSpPr>
        <p:spPr>
          <a:xfrm>
            <a:off x="4629150" y="1878806"/>
            <a:ext cx="3997200" cy="25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6" name="Google Shape;856;p145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alibri"/>
              <a:buNone/>
              <a:defRPr sz="32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7" name="Google Shape;857;p145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14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9-Blank" showMasterSp="0">
  <p:cSld name="Teal_9-Blank">
    <p:bg>
      <p:bgPr>
        <a:solidFill>
          <a:schemeClr val="dk2"/>
        </a:solidFill>
      </p:bgPr>
    </p:bg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146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146"/>
          <p:cNvSpPr txBox="1"/>
          <p:nvPr>
            <p:ph idx="1" type="body"/>
          </p:nvPr>
        </p:nvSpPr>
        <p:spPr>
          <a:xfrm>
            <a:off x="537882" y="494969"/>
            <a:ext cx="8088300" cy="404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62" name="Google Shape;862;p146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3" name="Google Shape;863;p14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10-Large Type" showMasterSp="0">
  <p:cSld name="Teal_10-Large Type">
    <p:bg>
      <p:bgPr>
        <a:solidFill>
          <a:schemeClr val="dk2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47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866" name="Google Shape;866;p1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67" name="Google Shape;867;p147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8" name="Google Shape;868;p147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None/>
              <a:defRPr sz="2400">
                <a:solidFill>
                  <a:schemeClr val="dk2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869" name="Google Shape;869;p147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14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l_11-Follow Us" showMasterSp="0">
  <p:cSld name="Teal_11-Follow Us">
    <p:bg>
      <p:bgPr>
        <a:solidFill>
          <a:schemeClr val="dk2"/>
        </a:solidFill>
      </p:bgPr>
    </p:bg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14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873" name="Google Shape;873;p1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723521" cy="13716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148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Calibri"/>
              <a:buNone/>
              <a:defRPr sz="120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Twitter icon" id="875" name="Google Shape;875;p1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38718" y="3032551"/>
            <a:ext cx="281272" cy="2812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acebook icon" id="876" name="Google Shape;876;p1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768720" y="3032551"/>
            <a:ext cx="281273" cy="281273"/>
          </a:xfrm>
          <a:prstGeom prst="rect">
            <a:avLst/>
          </a:prstGeom>
          <a:noFill/>
          <a:ln>
            <a:noFill/>
          </a:ln>
        </p:spPr>
      </p:pic>
      <p:sp>
        <p:nvSpPr>
          <p:cNvPr id="877" name="Google Shape;877;p148"/>
          <p:cNvSpPr txBox="1"/>
          <p:nvPr/>
        </p:nvSpPr>
        <p:spPr>
          <a:xfrm>
            <a:off x="2038718" y="3032551"/>
            <a:ext cx="5105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</a:pPr>
            <a:r>
              <a:rPr b="0" i="0" lang="en-US" sz="2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twitter.com/ORDeptEd | fb.com/ORDeptEd</a:t>
            </a:r>
            <a:endParaRPr b="0" i="0" sz="2400" u="none" cap="none" strike="noStrike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8" name="Google Shape;878;p148"/>
          <p:cNvSpPr txBox="1"/>
          <p:nvPr/>
        </p:nvSpPr>
        <p:spPr>
          <a:xfrm>
            <a:off x="537882" y="4641037"/>
            <a:ext cx="5735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Oregon Department of Education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9" name="Google Shape;879;p14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Bar and Content" showMasterSp="0">
  <p:cSld name="Title Bar and Content">
    <p:bg>
      <p:bgPr>
        <a:solidFill>
          <a:schemeClr val="accent1"/>
        </a:solidFill>
      </p:bgPr>
    </p:bg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p149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2" name="Google Shape;882;p149"/>
          <p:cNvSpPr/>
          <p:nvPr/>
        </p:nvSpPr>
        <p:spPr>
          <a:xfrm>
            <a:off x="154641" y="161365"/>
            <a:ext cx="8831100" cy="1048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3" name="Google Shape;883;p149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884" name="Google Shape;884;p149"/>
          <p:cNvSpPr txBox="1"/>
          <p:nvPr>
            <p:ph idx="10" type="dt"/>
          </p:nvPr>
        </p:nvSpPr>
        <p:spPr>
          <a:xfrm>
            <a:off x="2891118" y="4604845"/>
            <a:ext cx="3381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5" name="Google Shape;885;p149"/>
          <p:cNvSpPr txBox="1"/>
          <p:nvPr>
            <p:ph idx="11" type="ftr"/>
          </p:nvPr>
        </p:nvSpPr>
        <p:spPr>
          <a:xfrm>
            <a:off x="537882" y="4604845"/>
            <a:ext cx="2148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6" name="Google Shape;886;p149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87" name="Google Shape;887;p149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_AND_BODY_1"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9" name="Google Shape;889;p150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890" name="Google Shape;890;p150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p150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p150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3" name="Google Shape;893;p150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4" name="Google Shape;894;p150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5" name="Google Shape;895;p15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6" name="Google Shape;896;p15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Char char="•"/>
              <a:defRPr/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3pPr>
            <a:lvl4pPr indent="-3810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4pPr>
            <a:lvl5pPr indent="-3810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897" name="Google Shape;897;p15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 pattern_Title Slide">
  <p:cSld name="no pattern_Title Slide"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151"/>
          <p:cNvSpPr txBox="1"/>
          <p:nvPr>
            <p:ph idx="1" type="subTitle"/>
          </p:nvPr>
        </p:nvSpPr>
        <p:spPr>
          <a:xfrm>
            <a:off x="989091" y="2107370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00" name="Google Shape;900;p151"/>
          <p:cNvSpPr txBox="1"/>
          <p:nvPr>
            <p:ph type="title"/>
          </p:nvPr>
        </p:nvSpPr>
        <p:spPr>
          <a:xfrm>
            <a:off x="2679825" y="69895"/>
            <a:ext cx="6400800" cy="6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1" name="Google Shape;901;p151"/>
          <p:cNvSpPr txBox="1"/>
          <p:nvPr>
            <p:ph idx="12" type="sldNum"/>
          </p:nvPr>
        </p:nvSpPr>
        <p:spPr>
          <a:xfrm>
            <a:off x="6457950" y="48694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 only" showMasterSp="0">
  <p:cSld name="Logo only">
    <p:bg>
      <p:bgPr>
        <a:solidFill>
          <a:schemeClr val="lt1"/>
        </a:solidFill>
      </p:bgPr>
    </p:bg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ecorative geometric pattern" id="903" name="Google Shape;903;p1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1" cy="487114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ecorative blue bar" id="904" name="Google Shape;904;p1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4871141"/>
            <a:ext cx="9144001" cy="2762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regon Department of Education logo" id="905" name="Google Shape;905;p1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39081" y="461361"/>
            <a:ext cx="3222228" cy="1602435"/>
          </a:xfrm>
          <a:prstGeom prst="rect">
            <a:avLst/>
          </a:prstGeom>
          <a:noFill/>
          <a:ln>
            <a:noFill/>
          </a:ln>
        </p:spPr>
      </p:pic>
      <p:sp>
        <p:nvSpPr>
          <p:cNvPr id="906" name="Google Shape;906;p152"/>
          <p:cNvSpPr txBox="1"/>
          <p:nvPr>
            <p:ph type="title"/>
          </p:nvPr>
        </p:nvSpPr>
        <p:spPr>
          <a:xfrm>
            <a:off x="619597" y="2201987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Rockwell"/>
              <a:buNone/>
              <a:defRPr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Decorative blue swoosh" id="907" name="Google Shape;907;p1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-300103"/>
            <a:ext cx="9144001" cy="1577651"/>
          </a:xfrm>
          <a:prstGeom prst="rect">
            <a:avLst/>
          </a:prstGeom>
          <a:noFill/>
          <a:ln>
            <a:noFill/>
          </a:ln>
        </p:spPr>
      </p:pic>
      <p:sp>
        <p:nvSpPr>
          <p:cNvPr id="908" name="Google Shape;908;p152"/>
          <p:cNvSpPr txBox="1"/>
          <p:nvPr>
            <p:ph idx="12" type="sldNum"/>
          </p:nvPr>
        </p:nvSpPr>
        <p:spPr>
          <a:xfrm>
            <a:off x="6457950" y="48694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1" i="0" sz="12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 1" showMasterSp="0">
  <p:cSld name="1_Blank_1">
    <p:bg>
      <p:bgPr>
        <a:solidFill>
          <a:srgbClr val="FFFFFF"/>
        </a:solidFill>
      </p:bgPr>
    </p:bg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153"/>
          <p:cNvSpPr txBox="1"/>
          <p:nvPr>
            <p:ph type="title"/>
          </p:nvPr>
        </p:nvSpPr>
        <p:spPr>
          <a:xfrm>
            <a:off x="1881838" y="83686"/>
            <a:ext cx="7152300" cy="759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911" name="Google Shape;911;p15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90611" y="40172"/>
            <a:ext cx="1109503" cy="551762"/>
          </a:xfrm>
          <a:prstGeom prst="rect">
            <a:avLst/>
          </a:prstGeom>
          <a:noFill/>
          <a:ln>
            <a:noFill/>
          </a:ln>
        </p:spPr>
      </p:pic>
      <p:sp>
        <p:nvSpPr>
          <p:cNvPr id="912" name="Google Shape;912;p153"/>
          <p:cNvSpPr txBox="1"/>
          <p:nvPr>
            <p:ph idx="12" type="sldNum"/>
          </p:nvPr>
        </p:nvSpPr>
        <p:spPr>
          <a:xfrm>
            <a:off x="6457950" y="48694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13" name="Google Shape;913;p153"/>
          <p:cNvSpPr/>
          <p:nvPr/>
        </p:nvSpPr>
        <p:spPr>
          <a:xfrm>
            <a:off x="0" y="-15450"/>
            <a:ext cx="2808900" cy="5174400"/>
          </a:xfrm>
          <a:prstGeom prst="rect">
            <a:avLst/>
          </a:prstGeom>
          <a:solidFill>
            <a:schemeClr val="accent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rge Type" showMasterSp="0">
  <p:cSld name="Large Type">
    <p:bg>
      <p:bgPr>
        <a:solidFill>
          <a:schemeClr val="accent5"/>
        </a:solidFill>
      </p:bgPr>
    </p:bg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54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Decorative line break" id="916" name="Google Shape;916;p15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089652" y="2886671"/>
            <a:ext cx="964694" cy="18288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154"/>
          <p:cNvSpPr txBox="1"/>
          <p:nvPr>
            <p:ph type="ctrTitle"/>
          </p:nvPr>
        </p:nvSpPr>
        <p:spPr>
          <a:xfrm>
            <a:off x="1143000" y="1124344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9000"/>
              <a:buFont typeface="Calibri"/>
              <a:buNone/>
              <a:defRPr sz="9000">
                <a:solidFill>
                  <a:schemeClr val="accent5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8" name="Google Shape;918;p154"/>
          <p:cNvSpPr txBox="1"/>
          <p:nvPr>
            <p:ph idx="10" type="dt"/>
          </p:nvPr>
        </p:nvSpPr>
        <p:spPr>
          <a:xfrm>
            <a:off x="2891118" y="4604845"/>
            <a:ext cx="33819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19" name="Google Shape;919;p154"/>
          <p:cNvSpPr txBox="1"/>
          <p:nvPr>
            <p:ph idx="11" type="ftr"/>
          </p:nvPr>
        </p:nvSpPr>
        <p:spPr>
          <a:xfrm>
            <a:off x="537882" y="4604845"/>
            <a:ext cx="2148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0" name="Google Shape;920;p154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21" name="Google Shape;921;p154"/>
          <p:cNvSpPr txBox="1"/>
          <p:nvPr>
            <p:ph idx="1" type="subTitle"/>
          </p:nvPr>
        </p:nvSpPr>
        <p:spPr>
          <a:xfrm>
            <a:off x="1143000" y="3002388"/>
            <a:ext cx="68580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>
  <p:cSld name="Title and Content"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" name="Google Shape;923;p155"/>
          <p:cNvSpPr txBox="1"/>
          <p:nvPr>
            <p:ph idx="1" type="body"/>
          </p:nvPr>
        </p:nvSpPr>
        <p:spPr>
          <a:xfrm>
            <a:off x="692024" y="2061185"/>
            <a:ext cx="7886700" cy="2062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24" name="Google Shape;924;p155"/>
          <p:cNvSpPr txBox="1"/>
          <p:nvPr>
            <p:ph type="title"/>
          </p:nvPr>
        </p:nvSpPr>
        <p:spPr>
          <a:xfrm>
            <a:off x="2679825" y="69895"/>
            <a:ext cx="6400800" cy="6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5" name="Google Shape;925;p155"/>
          <p:cNvSpPr txBox="1"/>
          <p:nvPr>
            <p:ph idx="12" type="sldNum"/>
          </p:nvPr>
        </p:nvSpPr>
        <p:spPr>
          <a:xfrm>
            <a:off x="6457950" y="486940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39.xml"/><Relationship Id="rId42" Type="http://schemas.openxmlformats.org/officeDocument/2006/relationships/slideLayout" Target="../slideLayouts/slideLayout41.xml"/><Relationship Id="rId41" Type="http://schemas.openxmlformats.org/officeDocument/2006/relationships/slideLayout" Target="../slideLayouts/slideLayout40.xml"/><Relationship Id="rId44" Type="http://schemas.openxmlformats.org/officeDocument/2006/relationships/slideLayout" Target="../slideLayouts/slideLayout43.xml"/><Relationship Id="rId43" Type="http://schemas.openxmlformats.org/officeDocument/2006/relationships/slideLayout" Target="../slideLayouts/slideLayout42.xml"/><Relationship Id="rId46" Type="http://schemas.openxmlformats.org/officeDocument/2006/relationships/slideLayout" Target="../slideLayouts/slideLayout45.xml"/><Relationship Id="rId45" Type="http://schemas.openxmlformats.org/officeDocument/2006/relationships/slideLayout" Target="../slideLayouts/slideLayout44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48" Type="http://schemas.openxmlformats.org/officeDocument/2006/relationships/slideLayout" Target="../slideLayouts/slideLayout47.xml"/><Relationship Id="rId47" Type="http://schemas.openxmlformats.org/officeDocument/2006/relationships/slideLayout" Target="../slideLayouts/slideLayout46.xml"/><Relationship Id="rId49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31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29.xml"/><Relationship Id="rId33" Type="http://schemas.openxmlformats.org/officeDocument/2006/relationships/slideLayout" Target="../slideLayouts/slideLayout32.xml"/><Relationship Id="rId32" Type="http://schemas.openxmlformats.org/officeDocument/2006/relationships/slideLayout" Target="../slideLayouts/slideLayout31.xml"/><Relationship Id="rId35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33.xml"/><Relationship Id="rId70" Type="http://schemas.openxmlformats.org/officeDocument/2006/relationships/theme" Target="../theme/theme1.xml"/><Relationship Id="rId37" Type="http://schemas.openxmlformats.org/officeDocument/2006/relationships/slideLayout" Target="../slideLayouts/slideLayout36.xml"/><Relationship Id="rId3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38.xml"/><Relationship Id="rId38" Type="http://schemas.openxmlformats.org/officeDocument/2006/relationships/slideLayout" Target="../slideLayouts/slideLayout37.xml"/><Relationship Id="rId62" Type="http://schemas.openxmlformats.org/officeDocument/2006/relationships/slideLayout" Target="../slideLayouts/slideLayout61.xml"/><Relationship Id="rId61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19.xml"/><Relationship Id="rId64" Type="http://schemas.openxmlformats.org/officeDocument/2006/relationships/slideLayout" Target="../slideLayouts/slideLayout63.xml"/><Relationship Id="rId63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21.xml"/><Relationship Id="rId66" Type="http://schemas.openxmlformats.org/officeDocument/2006/relationships/slideLayout" Target="../slideLayouts/slideLayout65.xml"/><Relationship Id="rId21" Type="http://schemas.openxmlformats.org/officeDocument/2006/relationships/slideLayout" Target="../slideLayouts/slideLayout20.xml"/><Relationship Id="rId65" Type="http://schemas.openxmlformats.org/officeDocument/2006/relationships/slideLayout" Target="../slideLayouts/slideLayout64.xml"/><Relationship Id="rId24" Type="http://schemas.openxmlformats.org/officeDocument/2006/relationships/slideLayout" Target="../slideLayouts/slideLayout23.xml"/><Relationship Id="rId68" Type="http://schemas.openxmlformats.org/officeDocument/2006/relationships/slideLayout" Target="../slideLayouts/slideLayout67.xml"/><Relationship Id="rId23" Type="http://schemas.openxmlformats.org/officeDocument/2006/relationships/slideLayout" Target="../slideLayouts/slideLayout22.xml"/><Relationship Id="rId67" Type="http://schemas.openxmlformats.org/officeDocument/2006/relationships/slideLayout" Target="../slideLayouts/slideLayout66.xml"/><Relationship Id="rId60" Type="http://schemas.openxmlformats.org/officeDocument/2006/relationships/slideLayout" Target="../slideLayouts/slideLayout59.xml"/><Relationship Id="rId26" Type="http://schemas.openxmlformats.org/officeDocument/2006/relationships/slideLayout" Target="../slideLayouts/slideLayout25.xml"/><Relationship Id="rId25" Type="http://schemas.openxmlformats.org/officeDocument/2006/relationships/slideLayout" Target="../slideLayouts/slideLayout24.xml"/><Relationship Id="rId69" Type="http://schemas.openxmlformats.org/officeDocument/2006/relationships/slideLayout" Target="../slideLayouts/slideLayout68.xml"/><Relationship Id="rId28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28.xml"/><Relationship Id="rId51" Type="http://schemas.openxmlformats.org/officeDocument/2006/relationships/slideLayout" Target="../slideLayouts/slideLayout50.xml"/><Relationship Id="rId50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52.xml"/><Relationship Id="rId52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10.xml"/><Relationship Id="rId5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9.xml"/><Relationship Id="rId54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12.xml"/><Relationship Id="rId5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11.xml"/><Relationship Id="rId56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14.xml"/><Relationship Id="rId5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13.xml"/><Relationship Id="rId58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107.xml"/><Relationship Id="rId42" Type="http://schemas.openxmlformats.org/officeDocument/2006/relationships/slideLayout" Target="../slideLayouts/slideLayout109.xml"/><Relationship Id="rId41" Type="http://schemas.openxmlformats.org/officeDocument/2006/relationships/slideLayout" Target="../slideLayouts/slideLayout108.xml"/><Relationship Id="rId44" Type="http://schemas.openxmlformats.org/officeDocument/2006/relationships/slideLayout" Target="../slideLayouts/slideLayout111.xml"/><Relationship Id="rId43" Type="http://schemas.openxmlformats.org/officeDocument/2006/relationships/slideLayout" Target="../slideLayouts/slideLayout110.xml"/><Relationship Id="rId46" Type="http://schemas.openxmlformats.org/officeDocument/2006/relationships/slideLayout" Target="../slideLayouts/slideLayout113.xml"/><Relationship Id="rId45" Type="http://schemas.openxmlformats.org/officeDocument/2006/relationships/slideLayout" Target="../slideLayouts/slideLayout112.xml"/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69.xml"/><Relationship Id="rId3" Type="http://schemas.openxmlformats.org/officeDocument/2006/relationships/slideLayout" Target="../slideLayouts/slideLayout70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Relationship Id="rId48" Type="http://schemas.openxmlformats.org/officeDocument/2006/relationships/slideLayout" Target="../slideLayouts/slideLayout115.xml"/><Relationship Id="rId47" Type="http://schemas.openxmlformats.org/officeDocument/2006/relationships/slideLayout" Target="../slideLayouts/slideLayout114.xml"/><Relationship Id="rId49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4.xml"/><Relationship Id="rId8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98.xml"/><Relationship Id="rId30" Type="http://schemas.openxmlformats.org/officeDocument/2006/relationships/slideLayout" Target="../slideLayouts/slideLayout97.xml"/><Relationship Id="rId33" Type="http://schemas.openxmlformats.org/officeDocument/2006/relationships/slideLayout" Target="../slideLayouts/slideLayout100.xml"/><Relationship Id="rId32" Type="http://schemas.openxmlformats.org/officeDocument/2006/relationships/slideLayout" Target="../slideLayouts/slideLayout99.xml"/><Relationship Id="rId35" Type="http://schemas.openxmlformats.org/officeDocument/2006/relationships/slideLayout" Target="../slideLayouts/slideLayout102.xml"/><Relationship Id="rId34" Type="http://schemas.openxmlformats.org/officeDocument/2006/relationships/slideLayout" Target="../slideLayouts/slideLayout101.xml"/><Relationship Id="rId37" Type="http://schemas.openxmlformats.org/officeDocument/2006/relationships/slideLayout" Target="../slideLayouts/slideLayout104.xml"/><Relationship Id="rId36" Type="http://schemas.openxmlformats.org/officeDocument/2006/relationships/slideLayout" Target="../slideLayouts/slideLayout103.xml"/><Relationship Id="rId39" Type="http://schemas.openxmlformats.org/officeDocument/2006/relationships/slideLayout" Target="../slideLayouts/slideLayout106.xml"/><Relationship Id="rId38" Type="http://schemas.openxmlformats.org/officeDocument/2006/relationships/slideLayout" Target="../slideLayouts/slideLayout105.xml"/><Relationship Id="rId62" Type="http://schemas.openxmlformats.org/officeDocument/2006/relationships/slideLayout" Target="../slideLayouts/slideLayout129.xml"/><Relationship Id="rId61" Type="http://schemas.openxmlformats.org/officeDocument/2006/relationships/slideLayout" Target="../slideLayouts/slideLayout128.xml"/><Relationship Id="rId20" Type="http://schemas.openxmlformats.org/officeDocument/2006/relationships/slideLayout" Target="../slideLayouts/slideLayout87.xml"/><Relationship Id="rId63" Type="http://schemas.openxmlformats.org/officeDocument/2006/relationships/theme" Target="../theme/theme2.xml"/><Relationship Id="rId22" Type="http://schemas.openxmlformats.org/officeDocument/2006/relationships/slideLayout" Target="../slideLayouts/slideLayout89.xml"/><Relationship Id="rId2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91.xml"/><Relationship Id="rId23" Type="http://schemas.openxmlformats.org/officeDocument/2006/relationships/slideLayout" Target="../slideLayouts/slideLayout90.xml"/><Relationship Id="rId60" Type="http://schemas.openxmlformats.org/officeDocument/2006/relationships/slideLayout" Target="../slideLayouts/slideLayout127.xml"/><Relationship Id="rId26" Type="http://schemas.openxmlformats.org/officeDocument/2006/relationships/slideLayout" Target="../slideLayouts/slideLayout93.xml"/><Relationship Id="rId25" Type="http://schemas.openxmlformats.org/officeDocument/2006/relationships/slideLayout" Target="../slideLayouts/slideLayout92.xml"/><Relationship Id="rId28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96.xml"/><Relationship Id="rId51" Type="http://schemas.openxmlformats.org/officeDocument/2006/relationships/slideLayout" Target="../slideLayouts/slideLayout118.xml"/><Relationship Id="rId50" Type="http://schemas.openxmlformats.org/officeDocument/2006/relationships/slideLayout" Target="../slideLayouts/slideLayout117.xml"/><Relationship Id="rId53" Type="http://schemas.openxmlformats.org/officeDocument/2006/relationships/slideLayout" Target="../slideLayouts/slideLayout120.xml"/><Relationship Id="rId52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78.xml"/><Relationship Id="rId55" Type="http://schemas.openxmlformats.org/officeDocument/2006/relationships/slideLayout" Target="../slideLayouts/slideLayout122.xml"/><Relationship Id="rId10" Type="http://schemas.openxmlformats.org/officeDocument/2006/relationships/slideLayout" Target="../slideLayouts/slideLayout77.xml"/><Relationship Id="rId54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80.xml"/><Relationship Id="rId57" Type="http://schemas.openxmlformats.org/officeDocument/2006/relationships/slideLayout" Target="../slideLayouts/slideLayout124.xml"/><Relationship Id="rId12" Type="http://schemas.openxmlformats.org/officeDocument/2006/relationships/slideLayout" Target="../slideLayouts/slideLayout79.xml"/><Relationship Id="rId56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82.xml"/><Relationship Id="rId59" Type="http://schemas.openxmlformats.org/officeDocument/2006/relationships/slideLayout" Target="../slideLayouts/slideLayout126.xml"/><Relationship Id="rId14" Type="http://schemas.openxmlformats.org/officeDocument/2006/relationships/slideLayout" Target="../slideLayouts/slideLayout81.xml"/><Relationship Id="rId58" Type="http://schemas.openxmlformats.org/officeDocument/2006/relationships/slideLayout" Target="../slideLayouts/slideLayout125.xml"/><Relationship Id="rId17" Type="http://schemas.openxmlformats.org/officeDocument/2006/relationships/slideLayout" Target="../slideLayouts/slideLayout84.xml"/><Relationship Id="rId16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8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5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5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5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5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Decorative line break" id="14" name="Google Shape;14;p2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03503" y="1168770"/>
            <a:ext cx="964694" cy="18288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  <p:sldLayoutId id="2147483715" r:id="rId68"/>
    <p:sldLayoutId id="2147483716" r:id="rId6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28"/>
          <p:cNvSpPr/>
          <p:nvPr/>
        </p:nvSpPr>
        <p:spPr>
          <a:xfrm>
            <a:off x="154641" y="161365"/>
            <a:ext cx="8831100" cy="48243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p28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4" name="Google Shape;494;p28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810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810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5" name="Google Shape;495;p2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Decorative line break" id="496" name="Google Shape;496;p2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603503" y="1168770"/>
            <a:ext cx="723521" cy="13716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  <p:sldLayoutId id="2147483733" r:id="rId17"/>
    <p:sldLayoutId id="2147483734" r:id="rId18"/>
    <p:sldLayoutId id="2147483735" r:id="rId19"/>
    <p:sldLayoutId id="2147483736" r:id="rId20"/>
    <p:sldLayoutId id="2147483737" r:id="rId21"/>
    <p:sldLayoutId id="2147483738" r:id="rId22"/>
    <p:sldLayoutId id="2147483739" r:id="rId23"/>
    <p:sldLayoutId id="2147483740" r:id="rId24"/>
    <p:sldLayoutId id="2147483741" r:id="rId25"/>
    <p:sldLayoutId id="2147483742" r:id="rId26"/>
    <p:sldLayoutId id="2147483743" r:id="rId27"/>
    <p:sldLayoutId id="2147483744" r:id="rId28"/>
    <p:sldLayoutId id="2147483745" r:id="rId29"/>
    <p:sldLayoutId id="2147483746" r:id="rId30"/>
    <p:sldLayoutId id="2147483747" r:id="rId31"/>
    <p:sldLayoutId id="2147483748" r:id="rId32"/>
    <p:sldLayoutId id="2147483749" r:id="rId33"/>
    <p:sldLayoutId id="2147483750" r:id="rId34"/>
    <p:sldLayoutId id="2147483751" r:id="rId35"/>
    <p:sldLayoutId id="2147483752" r:id="rId36"/>
    <p:sldLayoutId id="2147483753" r:id="rId37"/>
    <p:sldLayoutId id="2147483754" r:id="rId38"/>
    <p:sldLayoutId id="2147483755" r:id="rId39"/>
    <p:sldLayoutId id="2147483756" r:id="rId40"/>
    <p:sldLayoutId id="2147483757" r:id="rId41"/>
    <p:sldLayoutId id="2147483758" r:id="rId42"/>
    <p:sldLayoutId id="2147483759" r:id="rId43"/>
    <p:sldLayoutId id="2147483760" r:id="rId44"/>
    <p:sldLayoutId id="2147483761" r:id="rId45"/>
    <p:sldLayoutId id="2147483762" r:id="rId46"/>
    <p:sldLayoutId id="2147483763" r:id="rId47"/>
    <p:sldLayoutId id="2147483764" r:id="rId48"/>
    <p:sldLayoutId id="2147483765" r:id="rId49"/>
    <p:sldLayoutId id="2147483766" r:id="rId50"/>
    <p:sldLayoutId id="2147483767" r:id="rId51"/>
    <p:sldLayoutId id="2147483768" r:id="rId52"/>
    <p:sldLayoutId id="2147483769" r:id="rId53"/>
    <p:sldLayoutId id="2147483770" r:id="rId54"/>
    <p:sldLayoutId id="2147483771" r:id="rId55"/>
    <p:sldLayoutId id="2147483772" r:id="rId56"/>
    <p:sldLayoutId id="2147483773" r:id="rId57"/>
    <p:sldLayoutId id="2147483774" r:id="rId58"/>
    <p:sldLayoutId id="2147483775" r:id="rId59"/>
    <p:sldLayoutId id="2147483776" r:id="rId60"/>
    <p:sldLayoutId id="2147483777" r:id="rId61"/>
    <p:sldLayoutId id="2147483778" r:id="rId6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2"/>
          <p:cNvSpPr txBox="1"/>
          <p:nvPr>
            <p:ph type="ctrTitle"/>
          </p:nvPr>
        </p:nvSpPr>
        <p:spPr>
          <a:xfrm>
            <a:off x="1143000" y="445327"/>
            <a:ext cx="6858000" cy="231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</a:pPr>
            <a:r>
              <a:rPr lang="en-US" sz="4400"/>
              <a:t>Dallas SD</a:t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</a:pPr>
            <a:r>
              <a:t/>
            </a:r>
            <a:endParaRPr sz="4400"/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0"/>
              <a:buNone/>
            </a:pPr>
            <a:r>
              <a:t/>
            </a:r>
            <a:endParaRPr sz="4400"/>
          </a:p>
        </p:txBody>
      </p:sp>
      <p:sp>
        <p:nvSpPr>
          <p:cNvPr id="931" name="Google Shape;931;p2"/>
          <p:cNvSpPr txBox="1"/>
          <p:nvPr>
            <p:ph idx="1" type="subTitle"/>
          </p:nvPr>
        </p:nvSpPr>
        <p:spPr>
          <a:xfrm>
            <a:off x="313650" y="2948450"/>
            <a:ext cx="8516700" cy="1534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1397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chemeClr val="accent2"/>
                </a:solidFill>
              </a:rPr>
              <a:t>2025-27 Integrated Application</a:t>
            </a:r>
            <a:endParaRPr sz="3600">
              <a:solidFill>
                <a:schemeClr val="accent2"/>
              </a:solidFill>
            </a:endParaRPr>
          </a:p>
          <a:p>
            <a:pPr indent="0" lvl="0" marL="13970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None/>
            </a:pPr>
            <a:r>
              <a:rPr lang="en-US" sz="3600">
                <a:solidFill>
                  <a:schemeClr val="accent2"/>
                </a:solidFill>
              </a:rPr>
              <a:t>Presentation to Governing Board</a:t>
            </a:r>
            <a:endParaRPr sz="3600">
              <a:solidFill>
                <a:schemeClr val="accent2"/>
              </a:solidFill>
            </a:endParaRPr>
          </a:p>
        </p:txBody>
      </p:sp>
      <p:sp>
        <p:nvSpPr>
          <p:cNvPr id="932" name="Google Shape;932;p2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933" name="Google Shape;93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3350" y="1284200"/>
            <a:ext cx="1217301" cy="1664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8"/>
          <p:cNvSpPr txBox="1"/>
          <p:nvPr>
            <p:ph type="title"/>
          </p:nvPr>
        </p:nvSpPr>
        <p:spPr>
          <a:xfrm>
            <a:off x="537875" y="342900"/>
            <a:ext cx="8088300" cy="795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30964"/>
              <a:buNone/>
            </a:pPr>
            <a:r>
              <a:rPr lang="en-US" sz="3733"/>
              <a:t>Summary of Program Purpose</a:t>
            </a:r>
            <a:endParaRPr sz="3733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282105"/>
              <a:buNone/>
            </a:pPr>
            <a:r>
              <a:rPr i="1" lang="en-US" sz="1733"/>
              <a:t>Centering supports from kindergarten readiness through college &amp; career and especially for students who have experienced disparities. </a:t>
            </a:r>
            <a:endParaRPr i="1" sz="1733"/>
          </a:p>
        </p:txBody>
      </p:sp>
      <p:sp>
        <p:nvSpPr>
          <p:cNvPr id="940" name="Google Shape;940;p8"/>
          <p:cNvSpPr txBox="1"/>
          <p:nvPr>
            <p:ph idx="1" type="body"/>
          </p:nvPr>
        </p:nvSpPr>
        <p:spPr>
          <a:xfrm>
            <a:off x="220475" y="1222525"/>
            <a:ext cx="8723100" cy="374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323"/>
              <a:buFont typeface="Arial"/>
              <a:buNone/>
            </a:pPr>
            <a:r>
              <a:rPr b="1" lang="en-US" sz="2200"/>
              <a:t>High School Success (HSS) </a:t>
            </a:r>
            <a:r>
              <a:rPr lang="en-US" sz="2200"/>
              <a:t>- Systems to improve graduation rates and college/career readiness.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323"/>
              <a:buNone/>
            </a:pPr>
            <a:r>
              <a:rPr b="1" lang="en-US" sz="2200"/>
              <a:t>Student Investment Account (SIA)</a:t>
            </a:r>
            <a:r>
              <a:rPr lang="en-US" sz="2200"/>
              <a:t> - To meet students’ mental health, behavioral needs and increase academic achievement/reduce disparities for student focal groups. </a:t>
            </a:r>
            <a:endParaRPr sz="22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23"/>
              <a:buNone/>
            </a:pPr>
            <a:r>
              <a:rPr b="1" lang="en-US" sz="2200"/>
              <a:t>Early Literacy Success School District Grants (ELGSSG) </a:t>
            </a:r>
            <a:r>
              <a:rPr lang="en-US" sz="2200"/>
              <a:t>- To Increase early literacy for children from birth to third grade, reduce literacy academic disparities for student groups that have historically experienced academic disparities.</a:t>
            </a:r>
            <a:endParaRPr sz="2200"/>
          </a:p>
        </p:txBody>
      </p:sp>
      <p:sp>
        <p:nvSpPr>
          <p:cNvPr id="941" name="Google Shape;941;p8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" name="Shape 9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" name="Google Shape;947;p11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89"/>
              <a:buNone/>
            </a:pPr>
            <a:r>
              <a:rPr lang="en-US"/>
              <a:t>Required Planning Processes</a:t>
            </a:r>
            <a:endParaRPr/>
          </a:p>
        </p:txBody>
      </p:sp>
      <p:sp>
        <p:nvSpPr>
          <p:cNvPr id="948" name="Google Shape;948;p11"/>
          <p:cNvSpPr txBox="1"/>
          <p:nvPr/>
        </p:nvSpPr>
        <p:spPr>
          <a:xfrm>
            <a:off x="108300" y="1184550"/>
            <a:ext cx="4463700" cy="33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of an Equity Lens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 Engagement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Comprehensive Needs Assessment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Potential Impact on Focal Students 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683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Development of a four-year plan with clear Outcomes, Strategies, and Activities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88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9" name="Google Shape;949;p11"/>
          <p:cNvSpPr txBox="1"/>
          <p:nvPr>
            <p:ph idx="4294967295" type="body"/>
          </p:nvPr>
        </p:nvSpPr>
        <p:spPr>
          <a:xfrm>
            <a:off x="4572000" y="1113000"/>
            <a:ext cx="4289400" cy="361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</a:t>
            </a:r>
            <a:r>
              <a:rPr lang="en-US" sz="2200"/>
              <a:t>eview and revise t</a:t>
            </a:r>
            <a:r>
              <a:rPr lang="en-US" sz="2200"/>
              <a:t>he existing plan 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Input from District Equit</a:t>
            </a:r>
            <a:r>
              <a:rPr lang="en-US" sz="2200"/>
              <a:t>y Committees</a:t>
            </a: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Recommendations from the Quality Education Model (QEM)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Recommendations from Statewide Student Success Act Plans</a:t>
            </a:r>
            <a:endParaRPr sz="2200"/>
          </a:p>
          <a:p>
            <a:pPr indent="-3683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en-US" sz="2200"/>
              <a:t>Reviewing and Using Regional CTE Consortia Inputs</a:t>
            </a:r>
            <a:endParaRPr/>
          </a:p>
        </p:txBody>
      </p:sp>
      <p:sp>
        <p:nvSpPr>
          <p:cNvPr id="950" name="Google Shape;950;p1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9138"/>
        </a:solidFill>
      </p:bgPr>
    </p:bg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3"/>
          <p:cNvSpPr txBox="1"/>
          <p:nvPr>
            <p:ph type="title"/>
          </p:nvPr>
        </p:nvSpPr>
        <p:spPr>
          <a:xfrm>
            <a:off x="558900" y="303675"/>
            <a:ext cx="8088300" cy="119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560"/>
              <a:t>Community Engagement and Needs Assessment Highlights</a:t>
            </a:r>
            <a:endParaRPr sz="256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t/>
            </a:r>
            <a:endParaRPr sz="2560"/>
          </a:p>
        </p:txBody>
      </p:sp>
      <p:sp>
        <p:nvSpPr>
          <p:cNvPr id="957" name="Google Shape;957;p1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8" name="Google Shape;958;p13"/>
          <p:cNvSpPr txBox="1"/>
          <p:nvPr/>
        </p:nvSpPr>
        <p:spPr>
          <a:xfrm>
            <a:off x="283500" y="1997425"/>
            <a:ext cx="3558600" cy="22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 Engagement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Various surveys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Elementary Listening Session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Building Staff Sessions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Board Reports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13"/>
          <p:cNvSpPr txBox="1"/>
          <p:nvPr/>
        </p:nvSpPr>
        <p:spPr>
          <a:xfrm>
            <a:off x="4728300" y="1982638"/>
            <a:ext cx="3918900" cy="222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Needs Assessment highlights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Class size reductions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Mental Health Support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Behavior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support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Curriculum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-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Technology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9138"/>
        </a:solidFill>
      </p:bgPr>
    </p:bg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16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45454"/>
              <a:buNone/>
            </a:pPr>
            <a:r>
              <a:rPr lang="en-US"/>
              <a:t>Our intended outcomes are:</a:t>
            </a:r>
            <a:endParaRPr/>
          </a:p>
        </p:txBody>
      </p:sp>
      <p:sp>
        <p:nvSpPr>
          <p:cNvPr id="966" name="Google Shape;966;p16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Increase K - 3 Literacy Proficiency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Increase K - 12 academic achievement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Meet the Social emotional needs of all students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Graduate all students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/>
              <a:t>These goals are now aligned with our district strategic plan and </a:t>
            </a:r>
            <a:r>
              <a:rPr lang="en-US"/>
              <a:t>longitudinal</a:t>
            </a:r>
            <a:r>
              <a:rPr lang="en-US"/>
              <a:t> performance growth targets set in collaboration with ODE.</a:t>
            </a:r>
            <a:endParaRPr/>
          </a:p>
        </p:txBody>
      </p:sp>
      <p:sp>
        <p:nvSpPr>
          <p:cNvPr id="967" name="Google Shape;967;p16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69138"/>
        </a:solidFill>
      </p:bgPr>
    </p:bg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7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800"/>
              <a:t>These key strategies will help us achieve our intended outcomes (Not intended to be an </a:t>
            </a:r>
            <a:r>
              <a:rPr lang="en-US" sz="2800"/>
              <a:t>exhaustive</a:t>
            </a:r>
            <a:r>
              <a:rPr lang="en-US" sz="2800"/>
              <a:t> list):</a:t>
            </a:r>
            <a:endParaRPr/>
          </a:p>
        </p:txBody>
      </p:sp>
      <p:sp>
        <p:nvSpPr>
          <p:cNvPr id="974" name="Google Shape;974;p17"/>
          <p:cNvSpPr txBox="1"/>
          <p:nvPr>
            <p:ph idx="1" type="body"/>
          </p:nvPr>
        </p:nvSpPr>
        <p:spPr>
          <a:xfrm>
            <a:off x="537882" y="136921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Provide professional development to all K- 3 staff aligned with best practice Science of Reading instructional strategies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Fully implement Multi - Tiered System of Support for all students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Build and maintain mental health resources for students</a:t>
            </a:r>
            <a:endParaRPr/>
          </a:p>
          <a:p>
            <a:pPr indent="-3429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</a:pPr>
            <a:r>
              <a:rPr lang="en-US"/>
              <a:t>Grow involvement with CTE programs</a:t>
            </a:r>
            <a:endParaRPr/>
          </a:p>
        </p:txBody>
      </p:sp>
      <p:sp>
        <p:nvSpPr>
          <p:cNvPr id="975" name="Google Shape;975;p17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20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None/>
            </a:pPr>
            <a:r>
              <a:rPr lang="en-US"/>
              <a:t>How the State Understands Success</a:t>
            </a:r>
            <a:endParaRPr/>
          </a:p>
        </p:txBody>
      </p:sp>
      <p:sp>
        <p:nvSpPr>
          <p:cNvPr id="982" name="Google Shape;982;p20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83" name="Google Shape;983;p20"/>
          <p:cNvSpPr txBox="1"/>
          <p:nvPr>
            <p:ph idx="1" type="body"/>
          </p:nvPr>
        </p:nvSpPr>
        <p:spPr>
          <a:xfrm>
            <a:off x="537882" y="1229269"/>
            <a:ext cx="8088300" cy="308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200"/>
              <a:t>There are distinct performance measures used in the monitoring and evaluation process for implementation under this integrated guidance: 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200"/>
              <a:t>1. High School Success Eligibility Requirements 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200"/>
              <a:t>2. State CTE Perkins Performance Targets 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200"/>
              <a:t>3. Federal School Improvement Accountability Data 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200"/>
              <a:t>4. Longitudinal Performance Growth Targets (LPGTs) 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200"/>
              <a:t>5. Local Optional Metrics (LOMs) </a:t>
            </a:r>
            <a:endParaRPr sz="2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2200"/>
              <a:t>6. Progress Markers </a:t>
            </a:r>
            <a:endParaRPr sz="2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21"/>
          <p:cNvSpPr txBox="1"/>
          <p:nvPr>
            <p:ph type="title"/>
          </p:nvPr>
        </p:nvSpPr>
        <p:spPr>
          <a:xfrm>
            <a:off x="537882" y="386625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3659"/>
              <a:t>Longitudinal Performance Growth Targets (LPGTs)</a:t>
            </a:r>
            <a:endParaRPr sz="3659"/>
          </a:p>
        </p:txBody>
      </p:sp>
      <p:sp>
        <p:nvSpPr>
          <p:cNvPr id="990" name="Google Shape;990;p21"/>
          <p:cNvSpPr txBox="1"/>
          <p:nvPr/>
        </p:nvSpPr>
        <p:spPr>
          <a:xfrm>
            <a:off x="253675" y="1084675"/>
            <a:ext cx="8555100" cy="345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ODE will co-develop Longitudinal Performance Growth Targets with grant recipients, based on:</a:t>
            </a:r>
            <a:endParaRPr b="1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1" marL="685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available for longitudinal analysis;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1" marL="685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Guidance established by the department; and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1" marL="685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○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Overall and disaggregated rates for the following metrics: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2" marL="1028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■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Third-grade reading proficiency rates measured by ELA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2" marL="1028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■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Ninth-grade on-track rates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2" marL="10287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■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Regular attendance rates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2" marL="1028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■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Four-year or on-time graduation rates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04800" lvl="2" marL="10287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■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Five-year completion rates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1" name="Google Shape;991;p21"/>
          <p:cNvSpPr txBox="1"/>
          <p:nvPr/>
        </p:nvSpPr>
        <p:spPr>
          <a:xfrm>
            <a:off x="5922025" y="3332775"/>
            <a:ext cx="2704200" cy="1207200"/>
          </a:xfrm>
          <a:prstGeom prst="rect">
            <a:avLst/>
          </a:prstGeom>
          <a:solidFill>
            <a:srgbClr val="E7F5F3"/>
          </a:solidFill>
          <a:ln cap="flat" cmpd="sng" w="9525">
            <a:solidFill>
              <a:srgbClr val="00A8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*Grantees may also set local optional metrics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21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23"/>
          <p:cNvSpPr txBox="1"/>
          <p:nvPr>
            <p:ph type="title"/>
          </p:nvPr>
        </p:nvSpPr>
        <p:spPr>
          <a:xfrm>
            <a:off x="537882" y="342900"/>
            <a:ext cx="80883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/>
              <a:t>What Happens Next? </a:t>
            </a:r>
            <a:endParaRPr/>
          </a:p>
        </p:txBody>
      </p:sp>
      <p:pic>
        <p:nvPicPr>
          <p:cNvPr descr="Graph of application timeline. " id="999" name="Google Shape;999;p23"/>
          <p:cNvPicPr preferRelativeResize="0"/>
          <p:nvPr/>
        </p:nvPicPr>
        <p:blipFill rotWithShape="1">
          <a:blip r:embed="rId3">
            <a:alphaModFix/>
          </a:blip>
          <a:srcRect b="0" l="7649" r="3284" t="0"/>
          <a:stretch/>
        </p:blipFill>
        <p:spPr>
          <a:xfrm>
            <a:off x="1256550" y="1113000"/>
            <a:ext cx="5617450" cy="3485400"/>
          </a:xfrm>
          <a:prstGeom prst="rect">
            <a:avLst/>
          </a:prstGeom>
          <a:noFill/>
          <a:ln>
            <a:noFill/>
          </a:ln>
        </p:spPr>
      </p:pic>
      <p:sp>
        <p:nvSpPr>
          <p:cNvPr id="1000" name="Google Shape;1000;p23"/>
          <p:cNvSpPr/>
          <p:nvPr/>
        </p:nvSpPr>
        <p:spPr>
          <a:xfrm>
            <a:off x="1774200" y="3679600"/>
            <a:ext cx="414600" cy="446100"/>
          </a:xfrm>
          <a:prstGeom prst="sun">
            <a:avLst>
              <a:gd fmla="val 25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1" name="Google Shape;1001;p23"/>
          <p:cNvSpPr/>
          <p:nvPr/>
        </p:nvSpPr>
        <p:spPr>
          <a:xfrm>
            <a:off x="2282150" y="3931425"/>
            <a:ext cx="582600" cy="3807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2" name="Google Shape;1002;p23"/>
          <p:cNvSpPr txBox="1"/>
          <p:nvPr/>
        </p:nvSpPr>
        <p:spPr>
          <a:xfrm>
            <a:off x="2235525" y="3877075"/>
            <a:ext cx="675900" cy="3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HERE</a:t>
            </a:r>
            <a:endParaRPr b="1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3" name="Google Shape;1003;p23"/>
          <p:cNvSpPr/>
          <p:nvPr/>
        </p:nvSpPr>
        <p:spPr>
          <a:xfrm>
            <a:off x="6335791" y="1493725"/>
            <a:ext cx="252000" cy="238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A text box of &quot;will return to present to the board&quot;." id="1004" name="Google Shape;1004;p23"/>
          <p:cNvSpPr/>
          <p:nvPr/>
        </p:nvSpPr>
        <p:spPr>
          <a:xfrm>
            <a:off x="6821125" y="1428750"/>
            <a:ext cx="1335600" cy="588300"/>
          </a:xfrm>
          <a:prstGeom prst="roundRect">
            <a:avLst>
              <a:gd fmla="val 16667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5" name="Google Shape;1005;p23"/>
          <p:cNvSpPr txBox="1"/>
          <p:nvPr/>
        </p:nvSpPr>
        <p:spPr>
          <a:xfrm>
            <a:off x="6821125" y="1389925"/>
            <a:ext cx="12852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WILL RETURN TO PRESENT TO </a:t>
            </a:r>
            <a:endParaRPr b="1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BOARD</a:t>
            </a:r>
            <a:endParaRPr b="1" i="0" sz="1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23"/>
          <p:cNvSpPr txBox="1"/>
          <p:nvPr/>
        </p:nvSpPr>
        <p:spPr>
          <a:xfrm>
            <a:off x="4157225" y="3083600"/>
            <a:ext cx="252000" cy="14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7" name="Google Shape;1007;p23"/>
          <p:cNvSpPr txBox="1"/>
          <p:nvPr>
            <p:ph idx="12" type="sldNum"/>
          </p:nvPr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08" name="Google Shape;1008;p23"/>
          <p:cNvSpPr txBox="1"/>
          <p:nvPr/>
        </p:nvSpPr>
        <p:spPr>
          <a:xfrm>
            <a:off x="6457950" y="4604845"/>
            <a:ext cx="2168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59595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lue_2021ODE">
  <a:themeElements>
    <a:clrScheme name="ODE2021">
      <a:dk1>
        <a:srgbClr val="000000"/>
      </a:dk1>
      <a:lt1>
        <a:srgbClr val="FFFFFF"/>
      </a:lt1>
      <a:dk2>
        <a:srgbClr val="00A8A5"/>
      </a:dk2>
      <a:lt2>
        <a:srgbClr val="F2FAFE"/>
      </a:lt2>
      <a:accent1>
        <a:srgbClr val="006CAD"/>
      </a:accent1>
      <a:accent2>
        <a:srgbClr val="9F2065"/>
      </a:accent2>
      <a:accent3>
        <a:srgbClr val="DC5626"/>
      </a:accent3>
      <a:accent4>
        <a:srgbClr val="BB8A0A"/>
      </a:accent4>
      <a:accent5>
        <a:srgbClr val="007F43"/>
      </a:accent5>
      <a:accent6>
        <a:srgbClr val="C45BA3"/>
      </a:accent6>
      <a:hlink>
        <a:srgbClr val="1B75BC"/>
      </a:hlink>
      <a:folHlink>
        <a:srgbClr val="21AA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Blue_2021ODE">
  <a:themeElements>
    <a:clrScheme name="ODE2021">
      <a:dk1>
        <a:srgbClr val="000000"/>
      </a:dk1>
      <a:lt1>
        <a:srgbClr val="FFFFFF"/>
      </a:lt1>
      <a:dk2>
        <a:srgbClr val="00A8A5"/>
      </a:dk2>
      <a:lt2>
        <a:srgbClr val="F2FAFE"/>
      </a:lt2>
      <a:accent1>
        <a:srgbClr val="006CAD"/>
      </a:accent1>
      <a:accent2>
        <a:srgbClr val="9F2065"/>
      </a:accent2>
      <a:accent3>
        <a:srgbClr val="DC5626"/>
      </a:accent3>
      <a:accent4>
        <a:srgbClr val="BB8A0A"/>
      </a:accent4>
      <a:accent5>
        <a:srgbClr val="007F43"/>
      </a:accent5>
      <a:accent6>
        <a:srgbClr val="C45BA3"/>
      </a:accent6>
      <a:hlink>
        <a:srgbClr val="1B75BC"/>
      </a:hlink>
      <a:folHlink>
        <a:srgbClr val="21AAE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BUZINSKAITE Barbora * ODE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730ea53-6f5e-4160-81a5-992a9105450a_Enabled">
    <vt:lpwstr>true</vt:lpwstr>
  </property>
  <property fmtid="{D5CDD505-2E9C-101B-9397-08002B2CF9AE}" pid="3" name="MSIP_Label_7730ea53-6f5e-4160-81a5-992a9105450a_SetDate">
    <vt:lpwstr>2025-01-29T00:06:41Z</vt:lpwstr>
  </property>
  <property fmtid="{D5CDD505-2E9C-101B-9397-08002B2CF9AE}" pid="4" name="MSIP_Label_7730ea53-6f5e-4160-81a5-992a9105450a_Method">
    <vt:lpwstr>Standard</vt:lpwstr>
  </property>
  <property fmtid="{D5CDD505-2E9C-101B-9397-08002B2CF9AE}" pid="5" name="MSIP_Label_7730ea53-6f5e-4160-81a5-992a9105450a_Name">
    <vt:lpwstr>Level 2 - Limited (Items)</vt:lpwstr>
  </property>
  <property fmtid="{D5CDD505-2E9C-101B-9397-08002B2CF9AE}" pid="6" name="MSIP_Label_7730ea53-6f5e-4160-81a5-992a9105450a_SiteId">
    <vt:lpwstr>b4f51418-b269-49a2-935a-fa54bf584fc8</vt:lpwstr>
  </property>
  <property fmtid="{D5CDD505-2E9C-101B-9397-08002B2CF9AE}" pid="7" name="MSIP_Label_7730ea53-6f5e-4160-81a5-992a9105450a_ActionId">
    <vt:lpwstr>ae649a0c-2e4f-43bb-a739-fa6c7c344bff</vt:lpwstr>
  </property>
  <property fmtid="{D5CDD505-2E9C-101B-9397-08002B2CF9AE}" pid="8" name="MSIP_Label_7730ea53-6f5e-4160-81a5-992a9105450a_ContentBits">
    <vt:lpwstr>0</vt:lpwstr>
  </property>
  <property fmtid="{D5CDD505-2E9C-101B-9397-08002B2CF9AE}" pid="9" name="ContentTypeId">
    <vt:lpwstr>0x01010022E4031395D90947ABECDA869C06B2A5</vt:lpwstr>
  </property>
</Properties>
</file>