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76" d="100"/>
          <a:sy n="76" d="100"/>
        </p:scale>
        <p:origin x="6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E2542-8863-43BD-A05F-551A6E800742}" type="datetimeFigureOut">
              <a:rPr lang="en-US" smtClean="0"/>
              <a:t>9/12/2023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15FEC-F03C-4D2F-A969-E315C481A7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64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good supporting </a:t>
            </a:r>
            <a:r>
              <a:rPr lang="en-US" baseline="0" dirty="0"/>
              <a:t> resource: </a:t>
            </a:r>
            <a:r>
              <a:rPr lang="en-US" dirty="0"/>
              <a:t>https://www.loveisrespect.org/wp-content/uploads/2016/08/highschool-educators-toolkit.pdf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0AD8F-9DE9-4806-9B68-615511CA4B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6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B78A697-9D75-4DE8-8C28-1296A6CF43C1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9144" y="4882896"/>
            <a:ext cx="4050792" cy="1197864"/>
          </a:xfrm>
          <a:noFill/>
        </p:spPr>
        <p:txBody>
          <a:bodyPr wrap="square" rtlCol="0">
            <a:spAutoFit/>
          </a:bodyPr>
          <a:lstStyle>
            <a:lvl1pPr>
              <a:defRPr lang="en-US" sz="5400" dirty="0"/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D967-1B7E-40AA-AAF7-BA98E0E039F7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1490F-3E6A-4544-9694-22B6007FE3C6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56FC6-E80E-40CB-B83C-A6FFE3EF0BA6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F863F-52DC-41B2-9D00-5A4E5632AC32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5614-3909-43DC-A067-7F9842F8B81D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29323-6A73-409C-86A6-9EAF0F851121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40176-F1D3-49EC-82F4-0915A3AC4184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3075A-B3CA-4308-8288-4AA3FDE33D80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74B8D-FEEF-4ACC-AE11-BD533592BCDC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26006-7E0B-4944-9FC8-8FFECA54B11C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A3413-B80B-4905-8668-7292F4C8B0D5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19662-C6A4-45F9-A235-129F0C1DEF43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BB764-976A-4040-BDCA-252C91CEE939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FC935-CE77-4008-BAD9-6108F00BE393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562D5-4244-4B26-B385-E71032EABECD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9231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99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jp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50172865-FBF0-458A-BAFF-4F75173770F5}" type="datetimeFigureOut">
              <a:rPr lang="en-US" dirty="0"/>
              <a:t>9/12/2023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  <p:sldLayoutId id="2147483669" r:id="rId18"/>
    <p:sldLayoutId id="2147483670" r:id="rId1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>
              <a:lumMod val="60000"/>
              <a:lumOff val="4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>
            <a:lumMod val="60000"/>
            <a:lumOff val="40000"/>
          </a:schemeClr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youtu.be/Gn7ZQ2x0cOE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imeo.com/859429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Healthy vs unhealthy relationships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Sexuality, health and responsibility education   8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381472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打板图片_打板图片大全_打板背景图片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1524000"/>
            <a:ext cx="4191000" cy="381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89703" y="534154"/>
            <a:ext cx="7396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“Healthy vs Unhealthy Relationships”</a:t>
            </a:r>
          </a:p>
        </p:txBody>
      </p:sp>
    </p:spTree>
    <p:extLst>
      <p:ext uri="{BB962C8B-B14F-4D97-AF65-F5344CB8AC3E}">
        <p14:creationId xmlns:p14="http://schemas.microsoft.com/office/powerpoint/2010/main" val="217945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is this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/>
              <a:t>1 in 3</a:t>
            </a:r>
            <a:r>
              <a:rPr lang="en-US" sz="2400" dirty="0"/>
              <a:t> </a:t>
            </a:r>
            <a:r>
              <a:rPr lang="en-US" sz="2400" dirty="0">
                <a:latin typeface="Bahnschrift Light" panose="020B0502040204020203" pitchFamily="34" charset="0"/>
              </a:rPr>
              <a:t>adolescents in the U.S. is a victim of emotional, physical or sexual abuse from a dating partner</a:t>
            </a:r>
          </a:p>
          <a:p>
            <a:pPr lvl="1"/>
            <a:r>
              <a:rPr lang="en-US" sz="2400" dirty="0">
                <a:latin typeface="Bahnschrift Light" panose="020B0502040204020203" pitchFamily="34" charset="0"/>
              </a:rPr>
              <a:t>far exceeds other types of youth violence</a:t>
            </a:r>
          </a:p>
          <a:p>
            <a:pPr lvl="1"/>
            <a:r>
              <a:rPr lang="en-US" sz="2400" dirty="0">
                <a:latin typeface="Bahnschrift Light" panose="020B0502040204020203" pitchFamily="34" charset="0"/>
              </a:rPr>
              <a:t> Only 33% of teens who were in a violent relationship ever told anyone about the abuse</a:t>
            </a:r>
          </a:p>
          <a:p>
            <a:pPr lvl="1"/>
            <a:r>
              <a:rPr lang="en-US" sz="2400" dirty="0">
                <a:latin typeface="Bahnschrift Light" panose="020B0502040204020203" pitchFamily="34" charset="0"/>
              </a:rPr>
              <a:t> Dating abuse affects around 1.5 million teens annually.</a:t>
            </a:r>
          </a:p>
        </p:txBody>
      </p:sp>
    </p:spTree>
    <p:extLst>
      <p:ext uri="{BB962C8B-B14F-4D97-AF65-F5344CB8AC3E}">
        <p14:creationId xmlns:p14="http://schemas.microsoft.com/office/powerpoint/2010/main" val="190015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9A8F7-314E-E54A-8EA9-7BCC817A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healthy relationship?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ADBE9-6BD1-0947-9828-8F9000194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889822"/>
            <a:ext cx="10396883" cy="5231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A relationship where you both feel…</a:t>
            </a:r>
          </a:p>
          <a:p>
            <a:pPr lvl="1"/>
            <a:r>
              <a:rPr lang="en-US" sz="4000" dirty="0"/>
              <a:t>safe expressing your feelings </a:t>
            </a:r>
          </a:p>
          <a:p>
            <a:pPr lvl="1"/>
            <a:r>
              <a:rPr lang="en-US" sz="4000" dirty="0"/>
              <a:t>Safe Being yourself</a:t>
            </a:r>
          </a:p>
          <a:p>
            <a:pPr lvl="1"/>
            <a:r>
              <a:rPr lang="en-US" sz="4000" dirty="0"/>
              <a:t>Safe respecting each others boundaries</a:t>
            </a:r>
          </a:p>
          <a:p>
            <a:pPr marL="0" indent="0">
              <a:buNone/>
            </a:pPr>
            <a:endParaRPr lang="en-US" sz="4000" b="1" dirty="0"/>
          </a:p>
          <a:p>
            <a:pPr marL="0" indent="0">
              <a:buNone/>
            </a:pP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970510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37759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Healthy relationships start with </a:t>
            </a:r>
            <a:br>
              <a:rPr lang="en-US" dirty="0"/>
            </a:br>
            <a:r>
              <a:rPr lang="en-US" dirty="0"/>
              <a:t>Self Respect!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endParaRPr lang="en-US" sz="2400" dirty="0"/>
          </a:p>
          <a:p>
            <a:pPr lvl="1"/>
            <a:r>
              <a:rPr lang="en-US" sz="3600" dirty="0"/>
              <a:t>Why is self respect important?</a:t>
            </a:r>
          </a:p>
          <a:p>
            <a:pPr lvl="2"/>
            <a:r>
              <a:rPr lang="en-US" sz="2400" dirty="0"/>
              <a:t>It’s important to have respect for yourself, whether single or dating</a:t>
            </a:r>
          </a:p>
          <a:p>
            <a:pPr lvl="2"/>
            <a:r>
              <a:rPr lang="en-US" sz="2400" dirty="0"/>
              <a:t>It’s the key to building confidence and maintaining healthy relationships with others</a:t>
            </a:r>
          </a:p>
          <a:p>
            <a:pPr lvl="2"/>
            <a:r>
              <a:rPr lang="en-US" sz="2400" dirty="0"/>
              <a:t>You will have better relationships with others when you have a healthy relationship with yourself first.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4588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100000"/>
              </a:schemeClr>
            </a:gs>
            <a:gs pos="100000">
              <a:schemeClr val="bg1">
                <a:tint val="84000"/>
                <a:shade val="84000"/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4510889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Can you think of a couple …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	in a healthy relationship?</a:t>
            </a:r>
            <a:br>
              <a:rPr lang="en-US" dirty="0">
                <a:solidFill>
                  <a:schemeClr val="accent1"/>
                </a:solidFill>
              </a:rPr>
            </a:b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	In unhealthy relationship?</a:t>
            </a:r>
          </a:p>
        </p:txBody>
      </p:sp>
    </p:spTree>
    <p:extLst>
      <p:ext uri="{BB962C8B-B14F-4D97-AF65-F5344CB8AC3E}">
        <p14:creationId xmlns:p14="http://schemas.microsoft.com/office/powerpoint/2010/main" val="3114522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signs</a:t>
            </a:r>
          </a:p>
        </p:txBody>
      </p:sp>
      <p:pic>
        <p:nvPicPr>
          <p:cNvPr id="6" name="Content Placeholder 5" descr="Free vector graphic: Cinema, Clapboard, Clapper-Board - Free Image on Pixabay - 154392">
            <a:hlinkClick r:id="rId2"/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08" y="2063750"/>
            <a:ext cx="3247134" cy="3311525"/>
          </a:xfrm>
        </p:spPr>
      </p:pic>
    </p:spTree>
    <p:extLst>
      <p:ext uri="{BB962C8B-B14F-4D97-AF65-F5344CB8AC3E}">
        <p14:creationId xmlns:p14="http://schemas.microsoft.com/office/powerpoint/2010/main" val="139028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85800"/>
            <a:ext cx="11651810" cy="115196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Healthy boundaries </a:t>
            </a:r>
            <a:r>
              <a:rPr lang="en-US" sz="3600" b="1" u="sng" dirty="0"/>
              <a:t>should Not </a:t>
            </a:r>
            <a:r>
              <a:rPr lang="en-US" sz="3600" b="1" dirty="0"/>
              <a:t>restrict your ability to: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Go out with your friends without your partner</a:t>
            </a:r>
          </a:p>
          <a:p>
            <a:r>
              <a:rPr lang="en-US" sz="2800" dirty="0"/>
              <a:t>Participate in activities and hobbies you like</a:t>
            </a:r>
          </a:p>
          <a:p>
            <a:r>
              <a:rPr lang="en-US" sz="2800" dirty="0"/>
              <a:t> Maintain privacy of your passwords to your email, social media accounts  or phone</a:t>
            </a:r>
          </a:p>
          <a:p>
            <a:r>
              <a:rPr lang="en-US" sz="2800" dirty="0"/>
              <a:t>Respect each other’s individual likes and needs. </a:t>
            </a:r>
          </a:p>
        </p:txBody>
      </p:sp>
    </p:spTree>
    <p:extLst>
      <p:ext uri="{BB962C8B-B14F-4D97-AF65-F5344CB8AC3E}">
        <p14:creationId xmlns:p14="http://schemas.microsoft.com/office/powerpoint/2010/main" val="1350287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Healthy or unhealthy?</a:t>
            </a:r>
          </a:p>
        </p:txBody>
      </p:sp>
    </p:spTree>
    <p:extLst>
      <p:ext uri="{BB962C8B-B14F-4D97-AF65-F5344CB8AC3E}">
        <p14:creationId xmlns:p14="http://schemas.microsoft.com/office/powerpoint/2010/main" val="3453136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a relationship is healthy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709058"/>
            <a:ext cx="10394707" cy="3665528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/>
              <a:t>It’s good for both people involved</a:t>
            </a:r>
          </a:p>
          <a:p>
            <a:r>
              <a:rPr lang="en-US" sz="3600" dirty="0"/>
              <a:t>Partners communicate with each other</a:t>
            </a:r>
          </a:p>
          <a:p>
            <a:r>
              <a:rPr lang="en-US" sz="3600" dirty="0"/>
              <a:t>Boundaries are respected</a:t>
            </a:r>
          </a:p>
          <a:p>
            <a:r>
              <a:rPr lang="en-US" sz="3600" dirty="0"/>
              <a:t>Healthy Relationships may look different from relationship to relationship and be reflective of cultural differences</a:t>
            </a:r>
          </a:p>
          <a:p>
            <a:r>
              <a:rPr lang="en-US" sz="3600" dirty="0"/>
              <a:t>It doesn’t have a negative impact on the people outside of the relationship</a:t>
            </a:r>
          </a:p>
          <a:p>
            <a:pPr lvl="1"/>
            <a:r>
              <a:rPr lang="en-US" sz="2800" dirty="0"/>
              <a:t>Like Friends and family members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9330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627" y="337457"/>
            <a:ext cx="10396882" cy="1158140"/>
          </a:xfrm>
        </p:spPr>
        <p:txBody>
          <a:bodyPr/>
          <a:lstStyle/>
          <a:p>
            <a:r>
              <a:rPr lang="en-US" dirty="0"/>
              <a:t>	resources- TAKE A PIC!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4522461"/>
          </a:xfrm>
        </p:spPr>
        <p:txBody>
          <a:bodyPr>
            <a:normAutofit lnSpcReduction="10000"/>
          </a:bodyPr>
          <a:lstStyle/>
          <a:p>
            <a:r>
              <a:rPr lang="en-US" cap="none" dirty="0">
                <a:latin typeface="Arial Narrow" panose="020B0606020202030204" pitchFamily="34" charset="0"/>
              </a:rPr>
              <a:t>SASS – sexual assault support services</a:t>
            </a:r>
          </a:p>
          <a:p>
            <a:pPr lvl="1"/>
            <a:r>
              <a:rPr lang="en-US" cap="none" dirty="0">
                <a:latin typeface="Arial Narrow" panose="020B0606020202030204" pitchFamily="34" charset="0"/>
              </a:rPr>
              <a:t>Call </a:t>
            </a:r>
            <a:r>
              <a:rPr lang="en-US" b="1" cap="none" dirty="0">
                <a:latin typeface="Arial Narrow" panose="020B0606020202030204" pitchFamily="34" charset="0"/>
              </a:rPr>
              <a:t>(775) 221-7600 </a:t>
            </a:r>
            <a:r>
              <a:rPr lang="en-US" cap="none" dirty="0">
                <a:latin typeface="Arial Narrow" panose="020B0606020202030204" pitchFamily="34" charset="0"/>
              </a:rPr>
              <a:t>&amp; ask to speak with an advocate</a:t>
            </a:r>
          </a:p>
          <a:p>
            <a:pPr lvl="1"/>
            <a:r>
              <a:rPr lang="en-US" cap="none" dirty="0">
                <a:latin typeface="Arial Narrow" panose="020B0606020202030204" pitchFamily="34" charset="0"/>
              </a:rPr>
              <a:t>Text: </a:t>
            </a:r>
            <a:r>
              <a:rPr lang="en-US" b="1" cap="none" dirty="0">
                <a:latin typeface="Arial Narrow" panose="020B0606020202030204" pitchFamily="34" charset="0"/>
              </a:rPr>
              <a:t>“SASS” to 839863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Domestic violence resource center: </a:t>
            </a:r>
            <a:r>
              <a:rPr lang="en-US" b="1" cap="none" dirty="0">
                <a:latin typeface="Arial Narrow" panose="020B0606020202030204" pitchFamily="34" charset="0"/>
              </a:rPr>
              <a:t>775-329-4150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Safe embrace: </a:t>
            </a:r>
            <a:r>
              <a:rPr lang="en-US" b="1" cap="none" dirty="0">
                <a:latin typeface="Arial Narrow" panose="020B0606020202030204" pitchFamily="34" charset="0"/>
              </a:rPr>
              <a:t>775-322-3466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Crisis support services: </a:t>
            </a:r>
            <a:r>
              <a:rPr lang="en-US" b="1" cap="none" dirty="0">
                <a:latin typeface="Arial Narrow" panose="020B0606020202030204" pitchFamily="34" charset="0"/>
              </a:rPr>
              <a:t>1-800-273-8255</a:t>
            </a:r>
          </a:p>
          <a:p>
            <a:pPr lvl="1"/>
            <a:r>
              <a:rPr lang="en-US" cap="none" dirty="0">
                <a:latin typeface="Arial Narrow" panose="020B0606020202030204" pitchFamily="34" charset="0"/>
              </a:rPr>
              <a:t>Text “care” to 839863 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Wingspan– serves people who are LGBTQ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cap="none" dirty="0">
                <a:latin typeface="Arial Narrow" panose="020B0606020202030204" pitchFamily="34" charset="0"/>
              </a:rPr>
              <a:t>hotline </a:t>
            </a:r>
            <a:r>
              <a:rPr lang="en-US" b="1" cap="none" dirty="0">
                <a:latin typeface="Arial Narrow" panose="020B0606020202030204" pitchFamily="34" charset="0"/>
              </a:rPr>
              <a:t>520-624-0348 or 1-800-553-9387 </a:t>
            </a:r>
            <a:r>
              <a:rPr lang="en-US" cap="none" dirty="0">
                <a:latin typeface="Arial Narrow" panose="020B0606020202030204" pitchFamily="34" charset="0"/>
              </a:rPr>
              <a:t>bilingual 24/7</a:t>
            </a:r>
          </a:p>
          <a:p>
            <a:endParaRPr lang="en-US" cap="none" dirty="0">
              <a:latin typeface="Arial Narrow" panose="020B0606020202030204" pitchFamily="34" charset="0"/>
            </a:endParaRPr>
          </a:p>
          <a:p>
            <a:endParaRPr lang="en-US" cap="none" dirty="0">
              <a:latin typeface="Arial Narrow" panose="020B0606020202030204" pitchFamily="34" charset="0"/>
            </a:endParaRPr>
          </a:p>
          <a:p>
            <a:endParaRPr lang="en-US" cap="none" dirty="0">
              <a:latin typeface="Arial Narrow" panose="020B0606020202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4522461"/>
          </a:xfrm>
        </p:spPr>
        <p:txBody>
          <a:bodyPr>
            <a:normAutofit fontScale="85000" lnSpcReduction="10000"/>
          </a:bodyPr>
          <a:lstStyle/>
          <a:p>
            <a:r>
              <a:rPr lang="en-US" cap="none" dirty="0">
                <a:latin typeface="Arial Narrow" panose="020B0606020202030204" pitchFamily="34" charset="0"/>
              </a:rPr>
              <a:t>The anti violence project– serves people who are LGBTQ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cap="none" dirty="0">
                <a:latin typeface="Arial Narrow" panose="020B0606020202030204" pitchFamily="34" charset="0"/>
              </a:rPr>
              <a:t>hotline 212-714-1124 bilingual 24/7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GLBT national help center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cap="none" dirty="0">
                <a:latin typeface="Arial Narrow" panose="020B0606020202030204" pitchFamily="34" charset="0"/>
              </a:rPr>
              <a:t>hotline </a:t>
            </a:r>
            <a:r>
              <a:rPr lang="en-US" b="1" cap="none" dirty="0">
                <a:latin typeface="Arial Narrow" panose="020B0606020202030204" pitchFamily="34" charset="0"/>
              </a:rPr>
              <a:t>1800-246-PRIDE (1-800-246-7743) </a:t>
            </a:r>
            <a:r>
              <a:rPr lang="en-US" cap="none" dirty="0">
                <a:latin typeface="Arial Narrow" panose="020B0606020202030204" pitchFamily="34" charset="0"/>
              </a:rPr>
              <a:t>or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cap="none" dirty="0">
                <a:latin typeface="Arial Narrow" panose="020B0606020202030204" pitchFamily="34" charset="0"/>
              </a:rPr>
              <a:t>online chat at http://www.Volunteerlogin.Org/chat/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National sexual assault hotline – supports LGBTQ people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b="1" cap="none" dirty="0">
                <a:latin typeface="Arial Narrow" panose="020B0606020202030204" pitchFamily="34" charset="0"/>
              </a:rPr>
              <a:t>1-800-656-HOPE (4673) </a:t>
            </a:r>
            <a:r>
              <a:rPr lang="en-US" cap="none" dirty="0">
                <a:latin typeface="Arial Narrow" panose="020B0606020202030204" pitchFamily="34" charset="0"/>
              </a:rPr>
              <a:t>24/7 or</a:t>
            </a:r>
            <a:br>
              <a:rPr lang="en-US" cap="none" dirty="0">
                <a:latin typeface="Arial Narrow" panose="020B0606020202030204" pitchFamily="34" charset="0"/>
              </a:rPr>
            </a:br>
            <a:r>
              <a:rPr lang="en-US" cap="none" dirty="0">
                <a:latin typeface="Arial Narrow" panose="020B0606020202030204" pitchFamily="34" charset="0"/>
              </a:rPr>
              <a:t>online counseling at https://ohl.Rainn.Org/online/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Awaken- </a:t>
            </a:r>
            <a:r>
              <a:rPr lang="en-US" b="1" cap="none" dirty="0">
                <a:latin typeface="Arial Narrow" panose="020B0606020202030204" pitchFamily="34" charset="0"/>
              </a:rPr>
              <a:t>775-393-9183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Love is respect hotline: </a:t>
            </a:r>
            <a:r>
              <a:rPr lang="en-US" b="1" cap="none" dirty="0">
                <a:latin typeface="Arial Narrow" panose="020B0606020202030204" pitchFamily="34" charset="0"/>
              </a:rPr>
              <a:t>1-866-331-99474</a:t>
            </a:r>
            <a:r>
              <a:rPr lang="en-US" cap="none" dirty="0">
                <a:latin typeface="Arial Narrow" panose="020B0606020202030204" pitchFamily="34" charset="0"/>
              </a:rPr>
              <a:t> (24/7) or text </a:t>
            </a:r>
            <a:r>
              <a:rPr lang="en-US" b="1" cap="none" dirty="0">
                <a:latin typeface="Arial Narrow" panose="020B0606020202030204" pitchFamily="34" charset="0"/>
              </a:rPr>
              <a:t>“</a:t>
            </a:r>
            <a:r>
              <a:rPr lang="en-US" b="1" cap="none" dirty="0" err="1">
                <a:latin typeface="Arial Narrow" panose="020B0606020202030204" pitchFamily="34" charset="0"/>
              </a:rPr>
              <a:t>loveis</a:t>
            </a:r>
            <a:r>
              <a:rPr lang="en-US" b="1" cap="none" dirty="0">
                <a:latin typeface="Arial Narrow" panose="020B0606020202030204" pitchFamily="34" charset="0"/>
              </a:rPr>
              <a:t>” 22522</a:t>
            </a:r>
          </a:p>
          <a:p>
            <a:r>
              <a:rPr lang="en-US" cap="none" dirty="0">
                <a:latin typeface="Arial Narrow" panose="020B0606020202030204" pitchFamily="34" charset="0"/>
              </a:rPr>
              <a:t>Step up! Nevada, stop violence! Http://www.Stepupstopviolence.Org/</a:t>
            </a:r>
          </a:p>
          <a:p>
            <a:endParaRPr lang="en-US" cap="none" dirty="0">
              <a:latin typeface="Arial Narrow" panose="020B0606020202030204" pitchFamily="34" charset="0"/>
            </a:endParaRPr>
          </a:p>
          <a:p>
            <a:endParaRPr lang="en-US" cap="none" dirty="0">
              <a:latin typeface="Arial Narrow" panose="020B0606020202030204" pitchFamily="34" charset="0"/>
            </a:endParaRPr>
          </a:p>
          <a:p>
            <a:endParaRPr lang="en-US" cap="none" dirty="0">
              <a:latin typeface="Arial Narrow" panose="020B0606020202030204" pitchFamily="34" charset="0"/>
            </a:endParaRPr>
          </a:p>
        </p:txBody>
      </p:sp>
      <p:pic>
        <p:nvPicPr>
          <p:cNvPr id="7" name="Picture 6" descr="Polaroid: There's An iPhone Photo App 4 That!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50086" y="76200"/>
            <a:ext cx="1889224" cy="188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667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pattFill prst="dashHorz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Before you go…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The characteristic of healthy relationships that most stood out for me from today’s class was …</a:t>
            </a:r>
          </a:p>
          <a:p>
            <a:endParaRPr lang="en-US" sz="3200" dirty="0"/>
          </a:p>
          <a:p>
            <a:r>
              <a:rPr lang="en-US" sz="3200" dirty="0"/>
              <a:t>because …</a:t>
            </a:r>
          </a:p>
        </p:txBody>
      </p:sp>
    </p:spTree>
    <p:extLst>
      <p:ext uri="{BB962C8B-B14F-4D97-AF65-F5344CB8AC3E}">
        <p14:creationId xmlns:p14="http://schemas.microsoft.com/office/powerpoint/2010/main" val="15321794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346492"/>
      </a:accent1>
      <a:accent2>
        <a:srgbClr val="6DA5D4"/>
      </a:accent2>
      <a:accent3>
        <a:srgbClr val="538C79"/>
      </a:accent3>
      <a:accent4>
        <a:srgbClr val="93B75D"/>
      </a:accent4>
      <a:accent5>
        <a:srgbClr val="DEB050"/>
      </a:accent5>
      <a:accent6>
        <a:srgbClr val="BB5354"/>
      </a:accent6>
      <a:hlink>
        <a:srgbClr val="3289DD"/>
      </a:hlink>
      <a:folHlink>
        <a:srgbClr val="859EB6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E3530EC-BA5B-407C-9B36-00820F3955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Main Event</Template>
  <TotalTime>1889</TotalTime>
  <Words>502</Words>
  <Application>Microsoft Office PowerPoint</Application>
  <PresentationFormat>Widescreen</PresentationFormat>
  <Paragraphs>57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Bahnschrift Light</vt:lpstr>
      <vt:lpstr>Calibri</vt:lpstr>
      <vt:lpstr>Impact</vt:lpstr>
      <vt:lpstr>Main Event</vt:lpstr>
      <vt:lpstr>Healthy vs unhealthy relationships</vt:lpstr>
      <vt:lpstr>PowerPoint Presentation</vt:lpstr>
      <vt:lpstr>Why is this important?</vt:lpstr>
      <vt:lpstr>What is a healthy relationship?</vt:lpstr>
      <vt:lpstr>Healthy relationships start with  Self Respect!</vt:lpstr>
      <vt:lpstr>Can you think of a couple …   in a healthy relationship?   In unhealthy relationship?</vt:lpstr>
      <vt:lpstr>The signs</vt:lpstr>
      <vt:lpstr>Healthy boundaries should Not restrict your ability to: </vt:lpstr>
      <vt:lpstr>Healthy or unhealthy?</vt:lpstr>
      <vt:lpstr>When a relationship is healthy</vt:lpstr>
      <vt:lpstr> resources- TAKE A PIC! </vt:lpstr>
      <vt:lpstr>Before you go…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vs unhealthy relationships</dc:title>
  <dc:creator>Proctor, Rochelle</dc:creator>
  <cp:lastModifiedBy>Proctor, Rochelle</cp:lastModifiedBy>
  <cp:revision>26</cp:revision>
  <dcterms:created xsi:type="dcterms:W3CDTF">2020-02-28T19:04:50Z</dcterms:created>
  <dcterms:modified xsi:type="dcterms:W3CDTF">2023-09-12T17:39:43Z</dcterms:modified>
</cp:coreProperties>
</file>