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59" r:id="rId1"/>
  </p:sldMasterIdLst>
  <p:sldIdLst>
    <p:sldId id="256" r:id="rId2"/>
    <p:sldId id="257" r:id="rId3"/>
    <p:sldId id="259" r:id="rId4"/>
    <p:sldId id="260" r:id="rId5"/>
    <p:sldId id="261" r:id="rId6"/>
    <p:sldId id="262" r:id="rId7"/>
    <p:sldId id="263" r:id="rId8"/>
    <p:sldId id="258" r:id="rId9"/>
    <p:sldId id="264" r:id="rId10"/>
    <p:sldId id="267"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755"/>
    <p:restoredTop sz="96327"/>
  </p:normalViewPr>
  <p:slideViewPr>
    <p:cSldViewPr snapToGrid="0" snapToObjects="1">
      <p:cViewPr varScale="1">
        <p:scale>
          <a:sx n="125" d="100"/>
          <a:sy n="125" d="100"/>
        </p:scale>
        <p:origin x="192" y="2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106B99-5114-47A8-9CE6-F08444EED433}"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97E49C04-F057-4885-AF73-10939786EC49}">
      <dgm:prSet/>
      <dgm:spPr/>
      <dgm:t>
        <a:bodyPr/>
        <a:lstStyle/>
        <a:p>
          <a:r>
            <a:rPr lang="en-US"/>
            <a:t>Parent or Guardian</a:t>
          </a:r>
        </a:p>
      </dgm:t>
    </dgm:pt>
    <dgm:pt modelId="{C0926D5B-68FA-4407-9FCF-7CF0235003B7}" type="parTrans" cxnId="{479E550A-26D9-4C5C-994F-844AE12647F2}">
      <dgm:prSet/>
      <dgm:spPr/>
      <dgm:t>
        <a:bodyPr/>
        <a:lstStyle/>
        <a:p>
          <a:endParaRPr lang="en-US"/>
        </a:p>
      </dgm:t>
    </dgm:pt>
    <dgm:pt modelId="{2F72080D-3558-4D42-8465-57D302639EA1}" type="sibTrans" cxnId="{479E550A-26D9-4C5C-994F-844AE12647F2}">
      <dgm:prSet/>
      <dgm:spPr/>
      <dgm:t>
        <a:bodyPr/>
        <a:lstStyle/>
        <a:p>
          <a:endParaRPr lang="en-US"/>
        </a:p>
      </dgm:t>
    </dgm:pt>
    <dgm:pt modelId="{4CABC499-5D82-4107-B983-B14766EF416D}">
      <dgm:prSet/>
      <dgm:spPr/>
      <dgm:t>
        <a:bodyPr/>
        <a:lstStyle/>
        <a:p>
          <a:r>
            <a:rPr lang="en-US"/>
            <a:t>Trusted adult</a:t>
          </a:r>
        </a:p>
      </dgm:t>
    </dgm:pt>
    <dgm:pt modelId="{79015952-097E-4333-936C-252B37FA3E16}" type="parTrans" cxnId="{7769207E-6CB5-4E38-BA68-463506FE25C3}">
      <dgm:prSet/>
      <dgm:spPr/>
      <dgm:t>
        <a:bodyPr/>
        <a:lstStyle/>
        <a:p>
          <a:endParaRPr lang="en-US"/>
        </a:p>
      </dgm:t>
    </dgm:pt>
    <dgm:pt modelId="{E70BA793-403A-4B8A-9F87-2DEB3FE74745}" type="sibTrans" cxnId="{7769207E-6CB5-4E38-BA68-463506FE25C3}">
      <dgm:prSet/>
      <dgm:spPr/>
      <dgm:t>
        <a:bodyPr/>
        <a:lstStyle/>
        <a:p>
          <a:endParaRPr lang="en-US"/>
        </a:p>
      </dgm:t>
    </dgm:pt>
    <dgm:pt modelId="{CDA794BF-B59D-4016-9F92-70996267AF19}">
      <dgm:prSet/>
      <dgm:spPr/>
      <dgm:t>
        <a:bodyPr/>
        <a:lstStyle/>
        <a:p>
          <a:r>
            <a:rPr lang="en-US"/>
            <a:t>Faith based leader</a:t>
          </a:r>
        </a:p>
      </dgm:t>
    </dgm:pt>
    <dgm:pt modelId="{C0F664F0-A820-411A-99C7-E0510BDFC239}" type="parTrans" cxnId="{4D69EDB2-810F-4994-9279-42FA208072F9}">
      <dgm:prSet/>
      <dgm:spPr/>
      <dgm:t>
        <a:bodyPr/>
        <a:lstStyle/>
        <a:p>
          <a:endParaRPr lang="en-US"/>
        </a:p>
      </dgm:t>
    </dgm:pt>
    <dgm:pt modelId="{B184D950-84EB-4544-ADDF-9AED0153A8ED}" type="sibTrans" cxnId="{4D69EDB2-810F-4994-9279-42FA208072F9}">
      <dgm:prSet/>
      <dgm:spPr/>
      <dgm:t>
        <a:bodyPr/>
        <a:lstStyle/>
        <a:p>
          <a:endParaRPr lang="en-US"/>
        </a:p>
      </dgm:t>
    </dgm:pt>
    <dgm:pt modelId="{4D125454-BAD2-42D6-A196-B0CC7D85E5E7}">
      <dgm:prSet/>
      <dgm:spPr/>
      <dgm:t>
        <a:bodyPr/>
        <a:lstStyle/>
        <a:p>
          <a:r>
            <a:rPr lang="en-US"/>
            <a:t>Teacher</a:t>
          </a:r>
        </a:p>
      </dgm:t>
    </dgm:pt>
    <dgm:pt modelId="{8F42FDE4-782F-4A51-A24C-3713F58E030B}" type="parTrans" cxnId="{590DC779-D5E5-430F-9E03-8A9AE3E1F3C8}">
      <dgm:prSet/>
      <dgm:spPr/>
      <dgm:t>
        <a:bodyPr/>
        <a:lstStyle/>
        <a:p>
          <a:endParaRPr lang="en-US"/>
        </a:p>
      </dgm:t>
    </dgm:pt>
    <dgm:pt modelId="{B0A983C3-DFF0-477F-9597-60A38AC1289E}" type="sibTrans" cxnId="{590DC779-D5E5-430F-9E03-8A9AE3E1F3C8}">
      <dgm:prSet/>
      <dgm:spPr/>
      <dgm:t>
        <a:bodyPr/>
        <a:lstStyle/>
        <a:p>
          <a:endParaRPr lang="en-US"/>
        </a:p>
      </dgm:t>
    </dgm:pt>
    <dgm:pt modelId="{FDDA343A-02DC-4E26-AC27-0AD578F4406B}">
      <dgm:prSet/>
      <dgm:spPr/>
      <dgm:t>
        <a:bodyPr/>
        <a:lstStyle/>
        <a:p>
          <a:r>
            <a:rPr lang="en-US"/>
            <a:t>School Counselor</a:t>
          </a:r>
        </a:p>
      </dgm:t>
    </dgm:pt>
    <dgm:pt modelId="{B1A799EB-BC72-4289-8D38-6FE15E296040}" type="parTrans" cxnId="{3B9479BE-E9F9-42C1-B825-A880B8A9F853}">
      <dgm:prSet/>
      <dgm:spPr/>
      <dgm:t>
        <a:bodyPr/>
        <a:lstStyle/>
        <a:p>
          <a:endParaRPr lang="en-US"/>
        </a:p>
      </dgm:t>
    </dgm:pt>
    <dgm:pt modelId="{0AEFDB32-2165-4ED9-90F6-B8C6D474C245}" type="sibTrans" cxnId="{3B9479BE-E9F9-42C1-B825-A880B8A9F853}">
      <dgm:prSet/>
      <dgm:spPr/>
      <dgm:t>
        <a:bodyPr/>
        <a:lstStyle/>
        <a:p>
          <a:endParaRPr lang="en-US"/>
        </a:p>
      </dgm:t>
    </dgm:pt>
    <dgm:pt modelId="{2D97D11A-E31D-4A69-8B8B-A999E74B379B}">
      <dgm:prSet/>
      <dgm:spPr/>
      <dgm:t>
        <a:bodyPr/>
        <a:lstStyle/>
        <a:p>
          <a:r>
            <a:rPr lang="en-US"/>
            <a:t>School Nurse</a:t>
          </a:r>
        </a:p>
      </dgm:t>
    </dgm:pt>
    <dgm:pt modelId="{D6FC2096-54E5-426A-859A-927C8C300A68}" type="parTrans" cxnId="{026B4D88-A78D-4A73-B368-120CB4F08D9B}">
      <dgm:prSet/>
      <dgm:spPr/>
      <dgm:t>
        <a:bodyPr/>
        <a:lstStyle/>
        <a:p>
          <a:endParaRPr lang="en-US"/>
        </a:p>
      </dgm:t>
    </dgm:pt>
    <dgm:pt modelId="{EDB5222E-7FB2-4CFB-AFD4-51BD07538085}" type="sibTrans" cxnId="{026B4D88-A78D-4A73-B368-120CB4F08D9B}">
      <dgm:prSet/>
      <dgm:spPr/>
      <dgm:t>
        <a:bodyPr/>
        <a:lstStyle/>
        <a:p>
          <a:endParaRPr lang="en-US"/>
        </a:p>
      </dgm:t>
    </dgm:pt>
    <dgm:pt modelId="{C8148D5C-F252-4DA7-8660-5165CBCC7F5B}">
      <dgm:prSet/>
      <dgm:spPr/>
      <dgm:t>
        <a:bodyPr/>
        <a:lstStyle/>
        <a:p>
          <a:r>
            <a:rPr lang="en-US"/>
            <a:t>Health Clinic</a:t>
          </a:r>
        </a:p>
      </dgm:t>
    </dgm:pt>
    <dgm:pt modelId="{949CD624-3668-4983-94FA-4AE266D5EF6D}" type="parTrans" cxnId="{1AEB444A-109A-40E4-915A-2C8533E8E4FA}">
      <dgm:prSet/>
      <dgm:spPr/>
      <dgm:t>
        <a:bodyPr/>
        <a:lstStyle/>
        <a:p>
          <a:endParaRPr lang="en-US"/>
        </a:p>
      </dgm:t>
    </dgm:pt>
    <dgm:pt modelId="{629CEA0C-7023-4C97-913B-1587A0E81022}" type="sibTrans" cxnId="{1AEB444A-109A-40E4-915A-2C8533E8E4FA}">
      <dgm:prSet/>
      <dgm:spPr/>
      <dgm:t>
        <a:bodyPr/>
        <a:lstStyle/>
        <a:p>
          <a:endParaRPr lang="en-US"/>
        </a:p>
      </dgm:t>
    </dgm:pt>
    <dgm:pt modelId="{80B27A1F-7E67-46B0-A229-07B8270B4DD2}">
      <dgm:prSet/>
      <dgm:spPr/>
      <dgm:t>
        <a:bodyPr/>
        <a:lstStyle/>
        <a:p>
          <a:r>
            <a:rPr lang="en-US"/>
            <a:t>Health care provider</a:t>
          </a:r>
        </a:p>
      </dgm:t>
    </dgm:pt>
    <dgm:pt modelId="{57E0DB71-8B96-4F1F-98C1-4D222DE4FF3C}" type="parTrans" cxnId="{A59655EB-DB22-4F35-B46D-1B94958DF5F3}">
      <dgm:prSet/>
      <dgm:spPr/>
      <dgm:t>
        <a:bodyPr/>
        <a:lstStyle/>
        <a:p>
          <a:endParaRPr lang="en-US"/>
        </a:p>
      </dgm:t>
    </dgm:pt>
    <dgm:pt modelId="{D0CF9BDD-0492-4B54-AF39-F59C28B0ECB7}" type="sibTrans" cxnId="{A59655EB-DB22-4F35-B46D-1B94958DF5F3}">
      <dgm:prSet/>
      <dgm:spPr/>
      <dgm:t>
        <a:bodyPr/>
        <a:lstStyle/>
        <a:p>
          <a:endParaRPr lang="en-US"/>
        </a:p>
      </dgm:t>
    </dgm:pt>
    <dgm:pt modelId="{317D66F0-786F-7C49-88A1-39DA50B2751D}" type="pres">
      <dgm:prSet presAssocID="{CF106B99-5114-47A8-9CE6-F08444EED433}" presName="diagram" presStyleCnt="0">
        <dgm:presLayoutVars>
          <dgm:dir/>
          <dgm:resizeHandles val="exact"/>
        </dgm:presLayoutVars>
      </dgm:prSet>
      <dgm:spPr/>
    </dgm:pt>
    <dgm:pt modelId="{55E725A8-477A-1742-B8E2-23F8B6E3D339}" type="pres">
      <dgm:prSet presAssocID="{97E49C04-F057-4885-AF73-10939786EC49}" presName="node" presStyleLbl="node1" presStyleIdx="0" presStyleCnt="8">
        <dgm:presLayoutVars>
          <dgm:bulletEnabled val="1"/>
        </dgm:presLayoutVars>
      </dgm:prSet>
      <dgm:spPr/>
    </dgm:pt>
    <dgm:pt modelId="{D50F84D5-DCAF-A24D-B43D-CBB66CD26FC3}" type="pres">
      <dgm:prSet presAssocID="{2F72080D-3558-4D42-8465-57D302639EA1}" presName="sibTrans" presStyleCnt="0"/>
      <dgm:spPr/>
    </dgm:pt>
    <dgm:pt modelId="{17A4DBB7-CDEB-5E44-8326-C94D2AB14B02}" type="pres">
      <dgm:prSet presAssocID="{4CABC499-5D82-4107-B983-B14766EF416D}" presName="node" presStyleLbl="node1" presStyleIdx="1" presStyleCnt="8">
        <dgm:presLayoutVars>
          <dgm:bulletEnabled val="1"/>
        </dgm:presLayoutVars>
      </dgm:prSet>
      <dgm:spPr/>
    </dgm:pt>
    <dgm:pt modelId="{47DB23C4-E7AD-3340-98C9-060E7549F909}" type="pres">
      <dgm:prSet presAssocID="{E70BA793-403A-4B8A-9F87-2DEB3FE74745}" presName="sibTrans" presStyleCnt="0"/>
      <dgm:spPr/>
    </dgm:pt>
    <dgm:pt modelId="{8AF3111E-B654-6347-B783-04026DA2147C}" type="pres">
      <dgm:prSet presAssocID="{CDA794BF-B59D-4016-9F92-70996267AF19}" presName="node" presStyleLbl="node1" presStyleIdx="2" presStyleCnt="8">
        <dgm:presLayoutVars>
          <dgm:bulletEnabled val="1"/>
        </dgm:presLayoutVars>
      </dgm:prSet>
      <dgm:spPr/>
    </dgm:pt>
    <dgm:pt modelId="{98A45E74-A069-B549-86ED-33739858A2FC}" type="pres">
      <dgm:prSet presAssocID="{B184D950-84EB-4544-ADDF-9AED0153A8ED}" presName="sibTrans" presStyleCnt="0"/>
      <dgm:spPr/>
    </dgm:pt>
    <dgm:pt modelId="{D7C8D5A6-4FF9-4E4D-82A6-8AAF43C315A4}" type="pres">
      <dgm:prSet presAssocID="{4D125454-BAD2-42D6-A196-B0CC7D85E5E7}" presName="node" presStyleLbl="node1" presStyleIdx="3" presStyleCnt="8">
        <dgm:presLayoutVars>
          <dgm:bulletEnabled val="1"/>
        </dgm:presLayoutVars>
      </dgm:prSet>
      <dgm:spPr/>
    </dgm:pt>
    <dgm:pt modelId="{B344A93F-15D4-CE42-92FE-4249A2381569}" type="pres">
      <dgm:prSet presAssocID="{B0A983C3-DFF0-477F-9597-60A38AC1289E}" presName="sibTrans" presStyleCnt="0"/>
      <dgm:spPr/>
    </dgm:pt>
    <dgm:pt modelId="{2BCCA37F-9925-FD42-A5F1-EE3B9E10BA54}" type="pres">
      <dgm:prSet presAssocID="{FDDA343A-02DC-4E26-AC27-0AD578F4406B}" presName="node" presStyleLbl="node1" presStyleIdx="4" presStyleCnt="8">
        <dgm:presLayoutVars>
          <dgm:bulletEnabled val="1"/>
        </dgm:presLayoutVars>
      </dgm:prSet>
      <dgm:spPr/>
    </dgm:pt>
    <dgm:pt modelId="{175B07E8-DDF2-964A-BD33-9D9CF98BAA49}" type="pres">
      <dgm:prSet presAssocID="{0AEFDB32-2165-4ED9-90F6-B8C6D474C245}" presName="sibTrans" presStyleCnt="0"/>
      <dgm:spPr/>
    </dgm:pt>
    <dgm:pt modelId="{828D2B9D-4AAF-834C-9413-C66D29B78626}" type="pres">
      <dgm:prSet presAssocID="{2D97D11A-E31D-4A69-8B8B-A999E74B379B}" presName="node" presStyleLbl="node1" presStyleIdx="5" presStyleCnt="8">
        <dgm:presLayoutVars>
          <dgm:bulletEnabled val="1"/>
        </dgm:presLayoutVars>
      </dgm:prSet>
      <dgm:spPr/>
    </dgm:pt>
    <dgm:pt modelId="{D3357C4B-2ECA-D646-AD83-A4DA6AFA75B8}" type="pres">
      <dgm:prSet presAssocID="{EDB5222E-7FB2-4CFB-AFD4-51BD07538085}" presName="sibTrans" presStyleCnt="0"/>
      <dgm:spPr/>
    </dgm:pt>
    <dgm:pt modelId="{DF8DF912-3897-3B45-87BF-2B3988212D13}" type="pres">
      <dgm:prSet presAssocID="{C8148D5C-F252-4DA7-8660-5165CBCC7F5B}" presName="node" presStyleLbl="node1" presStyleIdx="6" presStyleCnt="8">
        <dgm:presLayoutVars>
          <dgm:bulletEnabled val="1"/>
        </dgm:presLayoutVars>
      </dgm:prSet>
      <dgm:spPr/>
    </dgm:pt>
    <dgm:pt modelId="{7FC0F520-195A-3346-A7E8-D10455A4CC1D}" type="pres">
      <dgm:prSet presAssocID="{629CEA0C-7023-4C97-913B-1587A0E81022}" presName="sibTrans" presStyleCnt="0"/>
      <dgm:spPr/>
    </dgm:pt>
    <dgm:pt modelId="{5EC91D09-BD75-8445-BEBA-D9EEE54C8FE1}" type="pres">
      <dgm:prSet presAssocID="{80B27A1F-7E67-46B0-A229-07B8270B4DD2}" presName="node" presStyleLbl="node1" presStyleIdx="7" presStyleCnt="8">
        <dgm:presLayoutVars>
          <dgm:bulletEnabled val="1"/>
        </dgm:presLayoutVars>
      </dgm:prSet>
      <dgm:spPr/>
    </dgm:pt>
  </dgm:ptLst>
  <dgm:cxnLst>
    <dgm:cxn modelId="{479E550A-26D9-4C5C-994F-844AE12647F2}" srcId="{CF106B99-5114-47A8-9CE6-F08444EED433}" destId="{97E49C04-F057-4885-AF73-10939786EC49}" srcOrd="0" destOrd="0" parTransId="{C0926D5B-68FA-4407-9FCF-7CF0235003B7}" sibTransId="{2F72080D-3558-4D42-8465-57D302639EA1}"/>
    <dgm:cxn modelId="{4CDB7B2E-62A4-5640-B5A1-4DF2E07E7D0F}" type="presOf" srcId="{C8148D5C-F252-4DA7-8660-5165CBCC7F5B}" destId="{DF8DF912-3897-3B45-87BF-2B3988212D13}" srcOrd="0" destOrd="0" presId="urn:microsoft.com/office/officeart/2005/8/layout/default"/>
    <dgm:cxn modelId="{50393C3C-919F-0845-B97E-F21880C29CFA}" type="presOf" srcId="{97E49C04-F057-4885-AF73-10939786EC49}" destId="{55E725A8-477A-1742-B8E2-23F8B6E3D339}" srcOrd="0" destOrd="0" presId="urn:microsoft.com/office/officeart/2005/8/layout/default"/>
    <dgm:cxn modelId="{1AEB444A-109A-40E4-915A-2C8533E8E4FA}" srcId="{CF106B99-5114-47A8-9CE6-F08444EED433}" destId="{C8148D5C-F252-4DA7-8660-5165CBCC7F5B}" srcOrd="6" destOrd="0" parTransId="{949CD624-3668-4983-94FA-4AE266D5EF6D}" sibTransId="{629CEA0C-7023-4C97-913B-1587A0E81022}"/>
    <dgm:cxn modelId="{A689BB4B-345D-3443-ABC1-99A2BF0A0E7A}" type="presOf" srcId="{2D97D11A-E31D-4A69-8B8B-A999E74B379B}" destId="{828D2B9D-4AAF-834C-9413-C66D29B78626}" srcOrd="0" destOrd="0" presId="urn:microsoft.com/office/officeart/2005/8/layout/default"/>
    <dgm:cxn modelId="{2F62E768-2D4A-3543-9E87-3005DA6EE047}" type="presOf" srcId="{CDA794BF-B59D-4016-9F92-70996267AF19}" destId="{8AF3111E-B654-6347-B783-04026DA2147C}" srcOrd="0" destOrd="0" presId="urn:microsoft.com/office/officeart/2005/8/layout/default"/>
    <dgm:cxn modelId="{1BE56878-302C-D346-A4D7-DEA41BE7A3AA}" type="presOf" srcId="{4D125454-BAD2-42D6-A196-B0CC7D85E5E7}" destId="{D7C8D5A6-4FF9-4E4D-82A6-8AAF43C315A4}" srcOrd="0" destOrd="0" presId="urn:microsoft.com/office/officeart/2005/8/layout/default"/>
    <dgm:cxn modelId="{590DC779-D5E5-430F-9E03-8A9AE3E1F3C8}" srcId="{CF106B99-5114-47A8-9CE6-F08444EED433}" destId="{4D125454-BAD2-42D6-A196-B0CC7D85E5E7}" srcOrd="3" destOrd="0" parTransId="{8F42FDE4-782F-4A51-A24C-3713F58E030B}" sibTransId="{B0A983C3-DFF0-477F-9597-60A38AC1289E}"/>
    <dgm:cxn modelId="{7769207E-6CB5-4E38-BA68-463506FE25C3}" srcId="{CF106B99-5114-47A8-9CE6-F08444EED433}" destId="{4CABC499-5D82-4107-B983-B14766EF416D}" srcOrd="1" destOrd="0" parTransId="{79015952-097E-4333-936C-252B37FA3E16}" sibTransId="{E70BA793-403A-4B8A-9F87-2DEB3FE74745}"/>
    <dgm:cxn modelId="{026B4D88-A78D-4A73-B368-120CB4F08D9B}" srcId="{CF106B99-5114-47A8-9CE6-F08444EED433}" destId="{2D97D11A-E31D-4A69-8B8B-A999E74B379B}" srcOrd="5" destOrd="0" parTransId="{D6FC2096-54E5-426A-859A-927C8C300A68}" sibTransId="{EDB5222E-7FB2-4CFB-AFD4-51BD07538085}"/>
    <dgm:cxn modelId="{397AF791-3AB4-1C4A-8776-4435707B87B3}" type="presOf" srcId="{80B27A1F-7E67-46B0-A229-07B8270B4DD2}" destId="{5EC91D09-BD75-8445-BEBA-D9EEE54C8FE1}" srcOrd="0" destOrd="0" presId="urn:microsoft.com/office/officeart/2005/8/layout/default"/>
    <dgm:cxn modelId="{B8202192-85B6-A146-B4D3-D42E730ADEB5}" type="presOf" srcId="{FDDA343A-02DC-4E26-AC27-0AD578F4406B}" destId="{2BCCA37F-9925-FD42-A5F1-EE3B9E10BA54}" srcOrd="0" destOrd="0" presId="urn:microsoft.com/office/officeart/2005/8/layout/default"/>
    <dgm:cxn modelId="{4D69EDB2-810F-4994-9279-42FA208072F9}" srcId="{CF106B99-5114-47A8-9CE6-F08444EED433}" destId="{CDA794BF-B59D-4016-9F92-70996267AF19}" srcOrd="2" destOrd="0" parTransId="{C0F664F0-A820-411A-99C7-E0510BDFC239}" sibTransId="{B184D950-84EB-4544-ADDF-9AED0153A8ED}"/>
    <dgm:cxn modelId="{3B9479BE-E9F9-42C1-B825-A880B8A9F853}" srcId="{CF106B99-5114-47A8-9CE6-F08444EED433}" destId="{FDDA343A-02DC-4E26-AC27-0AD578F4406B}" srcOrd="4" destOrd="0" parTransId="{B1A799EB-BC72-4289-8D38-6FE15E296040}" sibTransId="{0AEFDB32-2165-4ED9-90F6-B8C6D474C245}"/>
    <dgm:cxn modelId="{BCF969D0-5B4F-8745-9731-941C35FBD00F}" type="presOf" srcId="{CF106B99-5114-47A8-9CE6-F08444EED433}" destId="{317D66F0-786F-7C49-88A1-39DA50B2751D}" srcOrd="0" destOrd="0" presId="urn:microsoft.com/office/officeart/2005/8/layout/default"/>
    <dgm:cxn modelId="{452CC3E8-0EA5-FB42-9CBE-83CA2B7F79EF}" type="presOf" srcId="{4CABC499-5D82-4107-B983-B14766EF416D}" destId="{17A4DBB7-CDEB-5E44-8326-C94D2AB14B02}" srcOrd="0" destOrd="0" presId="urn:microsoft.com/office/officeart/2005/8/layout/default"/>
    <dgm:cxn modelId="{A59655EB-DB22-4F35-B46D-1B94958DF5F3}" srcId="{CF106B99-5114-47A8-9CE6-F08444EED433}" destId="{80B27A1F-7E67-46B0-A229-07B8270B4DD2}" srcOrd="7" destOrd="0" parTransId="{57E0DB71-8B96-4F1F-98C1-4D222DE4FF3C}" sibTransId="{D0CF9BDD-0492-4B54-AF39-F59C28B0ECB7}"/>
    <dgm:cxn modelId="{5FBE1DE9-210C-4948-8878-A94DF3FEBCB4}" type="presParOf" srcId="{317D66F0-786F-7C49-88A1-39DA50B2751D}" destId="{55E725A8-477A-1742-B8E2-23F8B6E3D339}" srcOrd="0" destOrd="0" presId="urn:microsoft.com/office/officeart/2005/8/layout/default"/>
    <dgm:cxn modelId="{9F62A87E-D413-E044-A15C-5CF977BCA908}" type="presParOf" srcId="{317D66F0-786F-7C49-88A1-39DA50B2751D}" destId="{D50F84D5-DCAF-A24D-B43D-CBB66CD26FC3}" srcOrd="1" destOrd="0" presId="urn:microsoft.com/office/officeart/2005/8/layout/default"/>
    <dgm:cxn modelId="{FD4084D5-4DC7-BE41-ACF5-E654C7B95EF7}" type="presParOf" srcId="{317D66F0-786F-7C49-88A1-39DA50B2751D}" destId="{17A4DBB7-CDEB-5E44-8326-C94D2AB14B02}" srcOrd="2" destOrd="0" presId="urn:microsoft.com/office/officeart/2005/8/layout/default"/>
    <dgm:cxn modelId="{2FDD4E5E-134C-D148-9783-724DB49E9ED2}" type="presParOf" srcId="{317D66F0-786F-7C49-88A1-39DA50B2751D}" destId="{47DB23C4-E7AD-3340-98C9-060E7549F909}" srcOrd="3" destOrd="0" presId="urn:microsoft.com/office/officeart/2005/8/layout/default"/>
    <dgm:cxn modelId="{EE24C0F6-F492-D74F-8B23-A568E47A5722}" type="presParOf" srcId="{317D66F0-786F-7C49-88A1-39DA50B2751D}" destId="{8AF3111E-B654-6347-B783-04026DA2147C}" srcOrd="4" destOrd="0" presId="urn:microsoft.com/office/officeart/2005/8/layout/default"/>
    <dgm:cxn modelId="{C2D24FE9-34B6-8B4A-B5B6-2E18619C73D4}" type="presParOf" srcId="{317D66F0-786F-7C49-88A1-39DA50B2751D}" destId="{98A45E74-A069-B549-86ED-33739858A2FC}" srcOrd="5" destOrd="0" presId="urn:microsoft.com/office/officeart/2005/8/layout/default"/>
    <dgm:cxn modelId="{00480B1B-FF79-4547-B885-A3281F287C21}" type="presParOf" srcId="{317D66F0-786F-7C49-88A1-39DA50B2751D}" destId="{D7C8D5A6-4FF9-4E4D-82A6-8AAF43C315A4}" srcOrd="6" destOrd="0" presId="urn:microsoft.com/office/officeart/2005/8/layout/default"/>
    <dgm:cxn modelId="{984CAC72-B7E7-4940-8E50-8CED52FCAECA}" type="presParOf" srcId="{317D66F0-786F-7C49-88A1-39DA50B2751D}" destId="{B344A93F-15D4-CE42-92FE-4249A2381569}" srcOrd="7" destOrd="0" presId="urn:microsoft.com/office/officeart/2005/8/layout/default"/>
    <dgm:cxn modelId="{824EDAF4-E032-F247-98B2-AA466F1A8021}" type="presParOf" srcId="{317D66F0-786F-7C49-88A1-39DA50B2751D}" destId="{2BCCA37F-9925-FD42-A5F1-EE3B9E10BA54}" srcOrd="8" destOrd="0" presId="urn:microsoft.com/office/officeart/2005/8/layout/default"/>
    <dgm:cxn modelId="{C4B0DB29-5B4D-BB45-AD01-AABC46249B71}" type="presParOf" srcId="{317D66F0-786F-7C49-88A1-39DA50B2751D}" destId="{175B07E8-DDF2-964A-BD33-9D9CF98BAA49}" srcOrd="9" destOrd="0" presId="urn:microsoft.com/office/officeart/2005/8/layout/default"/>
    <dgm:cxn modelId="{9704CE77-220B-A149-AC61-B4A58991C716}" type="presParOf" srcId="{317D66F0-786F-7C49-88A1-39DA50B2751D}" destId="{828D2B9D-4AAF-834C-9413-C66D29B78626}" srcOrd="10" destOrd="0" presId="urn:microsoft.com/office/officeart/2005/8/layout/default"/>
    <dgm:cxn modelId="{A200103B-67AD-4F44-8A5B-4DDB1D7C6548}" type="presParOf" srcId="{317D66F0-786F-7C49-88A1-39DA50B2751D}" destId="{D3357C4B-2ECA-D646-AD83-A4DA6AFA75B8}" srcOrd="11" destOrd="0" presId="urn:microsoft.com/office/officeart/2005/8/layout/default"/>
    <dgm:cxn modelId="{E431D842-D46D-C24A-AB51-8A9DC622C286}" type="presParOf" srcId="{317D66F0-786F-7C49-88A1-39DA50B2751D}" destId="{DF8DF912-3897-3B45-87BF-2B3988212D13}" srcOrd="12" destOrd="0" presId="urn:microsoft.com/office/officeart/2005/8/layout/default"/>
    <dgm:cxn modelId="{78FE21AC-8982-B644-946C-A5E6425B24FF}" type="presParOf" srcId="{317D66F0-786F-7C49-88A1-39DA50B2751D}" destId="{7FC0F520-195A-3346-A7E8-D10455A4CC1D}" srcOrd="13" destOrd="0" presId="urn:microsoft.com/office/officeart/2005/8/layout/default"/>
    <dgm:cxn modelId="{FFE24562-E487-034D-9CB1-A4CCBE11A9C6}" type="presParOf" srcId="{317D66F0-786F-7C49-88A1-39DA50B2751D}" destId="{5EC91D09-BD75-8445-BEBA-D9EEE54C8FE1}"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985EAF4-8852-4508-A150-9B4BC0D3BEA9}"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70D4C365-21E4-487F-9D53-7171F062DA7A}">
      <dgm:prSet/>
      <dgm:spPr/>
      <dgm:t>
        <a:bodyPr/>
        <a:lstStyle/>
        <a:p>
          <a:r>
            <a:rPr lang="en-US" b="1" dirty="0"/>
            <a:t>Washoe County Health District-</a:t>
          </a:r>
        </a:p>
        <a:p>
          <a:r>
            <a:rPr lang="en-US" b="1" dirty="0"/>
            <a:t>Teen Health Mall/Clinic</a:t>
          </a:r>
          <a:r>
            <a:rPr lang="en-US" dirty="0"/>
            <a:t>: 775-328-2470 </a:t>
          </a:r>
        </a:p>
      </dgm:t>
    </dgm:pt>
    <dgm:pt modelId="{3D96AC23-DE00-40D4-B50C-A0396D9A204A}" type="parTrans" cxnId="{DACD4AA4-7C2A-4A9C-8621-731F2466F954}">
      <dgm:prSet/>
      <dgm:spPr/>
      <dgm:t>
        <a:bodyPr/>
        <a:lstStyle/>
        <a:p>
          <a:endParaRPr lang="en-US"/>
        </a:p>
      </dgm:t>
    </dgm:pt>
    <dgm:pt modelId="{BF7AC98C-3A0D-4DF4-94D2-BF8574DF4490}" type="sibTrans" cxnId="{DACD4AA4-7C2A-4A9C-8621-731F2466F954}">
      <dgm:prSet/>
      <dgm:spPr/>
      <dgm:t>
        <a:bodyPr/>
        <a:lstStyle/>
        <a:p>
          <a:endParaRPr lang="en-US"/>
        </a:p>
      </dgm:t>
    </dgm:pt>
    <dgm:pt modelId="{4DB016B4-48ED-4F46-B88D-D5C802EDB454}">
      <dgm:prSet/>
      <dgm:spPr/>
      <dgm:t>
        <a:bodyPr/>
        <a:lstStyle/>
        <a:p>
          <a:r>
            <a:rPr lang="en-US" b="1"/>
            <a:t>Northern Nevada HOPES: </a:t>
          </a:r>
          <a:r>
            <a:rPr lang="en-US"/>
            <a:t>775-786-4673</a:t>
          </a:r>
        </a:p>
      </dgm:t>
    </dgm:pt>
    <dgm:pt modelId="{5A93DA3A-A192-4BA5-ADC0-9CDC6AA2D5BB}" type="parTrans" cxnId="{96ADF921-6A15-458D-8FDC-FF9CA04F430E}">
      <dgm:prSet/>
      <dgm:spPr/>
      <dgm:t>
        <a:bodyPr/>
        <a:lstStyle/>
        <a:p>
          <a:endParaRPr lang="en-US"/>
        </a:p>
      </dgm:t>
    </dgm:pt>
    <dgm:pt modelId="{7F4ECB49-E162-479D-B866-D8067AAAF9EE}" type="sibTrans" cxnId="{96ADF921-6A15-458D-8FDC-FF9CA04F430E}">
      <dgm:prSet/>
      <dgm:spPr/>
      <dgm:t>
        <a:bodyPr/>
        <a:lstStyle/>
        <a:p>
          <a:endParaRPr lang="en-US"/>
        </a:p>
      </dgm:t>
    </dgm:pt>
    <dgm:pt modelId="{2596CE18-969A-42EE-9767-7C1BCFF4C502}">
      <dgm:prSet/>
      <dgm:spPr/>
      <dgm:t>
        <a:bodyPr/>
        <a:lstStyle/>
        <a:p>
          <a:r>
            <a:rPr lang="en-US" b="1"/>
            <a:t>Crisis Call Center</a:t>
          </a:r>
          <a:r>
            <a:rPr lang="en-US"/>
            <a:t>: text “listen” to 839863</a:t>
          </a:r>
        </a:p>
      </dgm:t>
    </dgm:pt>
    <dgm:pt modelId="{86EB7C8F-5982-4571-8C8D-35601C481010}" type="parTrans" cxnId="{34591551-DD9D-40CF-94E3-455257A3C9A7}">
      <dgm:prSet/>
      <dgm:spPr/>
      <dgm:t>
        <a:bodyPr/>
        <a:lstStyle/>
        <a:p>
          <a:endParaRPr lang="en-US"/>
        </a:p>
      </dgm:t>
    </dgm:pt>
    <dgm:pt modelId="{FBDEE41A-1A95-4621-A144-6C9D2BD09559}" type="sibTrans" cxnId="{34591551-DD9D-40CF-94E3-455257A3C9A7}">
      <dgm:prSet/>
      <dgm:spPr/>
      <dgm:t>
        <a:bodyPr/>
        <a:lstStyle/>
        <a:p>
          <a:endParaRPr lang="en-US"/>
        </a:p>
      </dgm:t>
    </dgm:pt>
    <dgm:pt modelId="{4CB403ED-7B1B-4EC3-B68F-EBDB68468C5A}">
      <dgm:prSet/>
      <dgm:spPr/>
      <dgm:t>
        <a:bodyPr/>
        <a:lstStyle/>
        <a:p>
          <a:r>
            <a:rPr lang="en-US" b="1"/>
            <a:t>Suicide Prevention Lifeline</a:t>
          </a:r>
          <a:r>
            <a:rPr lang="en-US"/>
            <a:t>: 1-800-273-8255</a:t>
          </a:r>
        </a:p>
      </dgm:t>
    </dgm:pt>
    <dgm:pt modelId="{0F2FD58C-844D-449A-B80A-B2C97A332EED}" type="parTrans" cxnId="{E8B9318D-C7D4-4181-BCCA-F1F5F49728A1}">
      <dgm:prSet/>
      <dgm:spPr/>
      <dgm:t>
        <a:bodyPr/>
        <a:lstStyle/>
        <a:p>
          <a:endParaRPr lang="en-US"/>
        </a:p>
      </dgm:t>
    </dgm:pt>
    <dgm:pt modelId="{27DE0DD5-2144-4EFF-968B-C569277D11E2}" type="sibTrans" cxnId="{E8B9318D-C7D4-4181-BCCA-F1F5F49728A1}">
      <dgm:prSet/>
      <dgm:spPr/>
      <dgm:t>
        <a:bodyPr/>
        <a:lstStyle/>
        <a:p>
          <a:endParaRPr lang="en-US"/>
        </a:p>
      </dgm:t>
    </dgm:pt>
    <dgm:pt modelId="{757AA9CE-1BB0-4C02-A3B2-7DB852832DA1}">
      <dgm:prSet/>
      <dgm:spPr/>
      <dgm:t>
        <a:bodyPr/>
        <a:lstStyle/>
        <a:p>
          <a:r>
            <a:rPr lang="en-US" b="1"/>
            <a:t>LGBTQ+ Friendly Services</a:t>
          </a:r>
          <a:r>
            <a:rPr lang="en-US"/>
            <a:t>: https://www.nnhopes.org/patients/services/lgbtq/</a:t>
          </a:r>
        </a:p>
      </dgm:t>
    </dgm:pt>
    <dgm:pt modelId="{E1798602-0122-4A6A-AA97-CB612981D44E}" type="parTrans" cxnId="{3992DBAE-8D9C-49CD-AC7C-2F0AF6A6FC5F}">
      <dgm:prSet/>
      <dgm:spPr/>
      <dgm:t>
        <a:bodyPr/>
        <a:lstStyle/>
        <a:p>
          <a:endParaRPr lang="en-US"/>
        </a:p>
      </dgm:t>
    </dgm:pt>
    <dgm:pt modelId="{DA20C6EF-8D3C-40A1-91F4-64FF11074D87}" type="sibTrans" cxnId="{3992DBAE-8D9C-49CD-AC7C-2F0AF6A6FC5F}">
      <dgm:prSet/>
      <dgm:spPr/>
      <dgm:t>
        <a:bodyPr/>
        <a:lstStyle/>
        <a:p>
          <a:endParaRPr lang="en-US"/>
        </a:p>
      </dgm:t>
    </dgm:pt>
    <dgm:pt modelId="{8F26CB6D-8F4E-C245-8E88-857A8A720245}" type="pres">
      <dgm:prSet presAssocID="{9985EAF4-8852-4508-A150-9B4BC0D3BEA9}" presName="linear" presStyleCnt="0">
        <dgm:presLayoutVars>
          <dgm:animLvl val="lvl"/>
          <dgm:resizeHandles val="exact"/>
        </dgm:presLayoutVars>
      </dgm:prSet>
      <dgm:spPr/>
    </dgm:pt>
    <dgm:pt modelId="{CE2500D8-2227-ED41-A1A2-3BFF09697C51}" type="pres">
      <dgm:prSet presAssocID="{70D4C365-21E4-487F-9D53-7171F062DA7A}" presName="parentText" presStyleLbl="node1" presStyleIdx="0" presStyleCnt="5" custScaleY="126272" custLinFactNeighborX="0" custLinFactNeighborY="55535">
        <dgm:presLayoutVars>
          <dgm:chMax val="0"/>
          <dgm:bulletEnabled val="1"/>
        </dgm:presLayoutVars>
      </dgm:prSet>
      <dgm:spPr/>
    </dgm:pt>
    <dgm:pt modelId="{CC779021-92C3-C84D-BFDA-EE3A3539E5FA}" type="pres">
      <dgm:prSet presAssocID="{BF7AC98C-3A0D-4DF4-94D2-BF8574DF4490}" presName="spacer" presStyleCnt="0"/>
      <dgm:spPr/>
    </dgm:pt>
    <dgm:pt modelId="{DEC5D3F4-E00F-DB4E-B903-18583E4E47F5}" type="pres">
      <dgm:prSet presAssocID="{4DB016B4-48ED-4F46-B88D-D5C802EDB454}" presName="parentText" presStyleLbl="node1" presStyleIdx="1" presStyleCnt="5">
        <dgm:presLayoutVars>
          <dgm:chMax val="0"/>
          <dgm:bulletEnabled val="1"/>
        </dgm:presLayoutVars>
      </dgm:prSet>
      <dgm:spPr/>
    </dgm:pt>
    <dgm:pt modelId="{7CB5B7AE-9824-6E46-B89B-6E23FB775AF1}" type="pres">
      <dgm:prSet presAssocID="{7F4ECB49-E162-479D-B866-D8067AAAF9EE}" presName="spacer" presStyleCnt="0"/>
      <dgm:spPr/>
    </dgm:pt>
    <dgm:pt modelId="{789C5CBC-1A1A-6C42-A48F-1EB975B29508}" type="pres">
      <dgm:prSet presAssocID="{2596CE18-969A-42EE-9767-7C1BCFF4C502}" presName="parentText" presStyleLbl="node1" presStyleIdx="2" presStyleCnt="5">
        <dgm:presLayoutVars>
          <dgm:chMax val="0"/>
          <dgm:bulletEnabled val="1"/>
        </dgm:presLayoutVars>
      </dgm:prSet>
      <dgm:spPr/>
    </dgm:pt>
    <dgm:pt modelId="{3AA9CB10-33CE-BE41-B3A2-E1EF53899901}" type="pres">
      <dgm:prSet presAssocID="{FBDEE41A-1A95-4621-A144-6C9D2BD09559}" presName="spacer" presStyleCnt="0"/>
      <dgm:spPr/>
    </dgm:pt>
    <dgm:pt modelId="{7C15E65D-44BF-BF43-AA99-A6C6D947817F}" type="pres">
      <dgm:prSet presAssocID="{4CB403ED-7B1B-4EC3-B68F-EBDB68468C5A}" presName="parentText" presStyleLbl="node1" presStyleIdx="3" presStyleCnt="5">
        <dgm:presLayoutVars>
          <dgm:chMax val="0"/>
          <dgm:bulletEnabled val="1"/>
        </dgm:presLayoutVars>
      </dgm:prSet>
      <dgm:spPr/>
    </dgm:pt>
    <dgm:pt modelId="{E90A4E13-9BE8-4845-9954-A573B324F661}" type="pres">
      <dgm:prSet presAssocID="{27DE0DD5-2144-4EFF-968B-C569277D11E2}" presName="spacer" presStyleCnt="0"/>
      <dgm:spPr/>
    </dgm:pt>
    <dgm:pt modelId="{DB45746A-7342-374A-AC79-B3673CCECFCA}" type="pres">
      <dgm:prSet presAssocID="{757AA9CE-1BB0-4C02-A3B2-7DB852832DA1}" presName="parentText" presStyleLbl="node1" presStyleIdx="4" presStyleCnt="5">
        <dgm:presLayoutVars>
          <dgm:chMax val="0"/>
          <dgm:bulletEnabled val="1"/>
        </dgm:presLayoutVars>
      </dgm:prSet>
      <dgm:spPr/>
    </dgm:pt>
  </dgm:ptLst>
  <dgm:cxnLst>
    <dgm:cxn modelId="{FCE0331D-3FFA-F945-8442-1BA5FD5FE7F8}" type="presOf" srcId="{4CB403ED-7B1B-4EC3-B68F-EBDB68468C5A}" destId="{7C15E65D-44BF-BF43-AA99-A6C6D947817F}" srcOrd="0" destOrd="0" presId="urn:microsoft.com/office/officeart/2005/8/layout/vList2"/>
    <dgm:cxn modelId="{96ADF921-6A15-458D-8FDC-FF9CA04F430E}" srcId="{9985EAF4-8852-4508-A150-9B4BC0D3BEA9}" destId="{4DB016B4-48ED-4F46-B88D-D5C802EDB454}" srcOrd="1" destOrd="0" parTransId="{5A93DA3A-A192-4BA5-ADC0-9CDC6AA2D5BB}" sibTransId="{7F4ECB49-E162-479D-B866-D8067AAAF9EE}"/>
    <dgm:cxn modelId="{EAAEA34A-5651-C54E-BDFA-1AAC6B5278AC}" type="presOf" srcId="{4DB016B4-48ED-4F46-B88D-D5C802EDB454}" destId="{DEC5D3F4-E00F-DB4E-B903-18583E4E47F5}" srcOrd="0" destOrd="0" presId="urn:microsoft.com/office/officeart/2005/8/layout/vList2"/>
    <dgm:cxn modelId="{34591551-DD9D-40CF-94E3-455257A3C9A7}" srcId="{9985EAF4-8852-4508-A150-9B4BC0D3BEA9}" destId="{2596CE18-969A-42EE-9767-7C1BCFF4C502}" srcOrd="2" destOrd="0" parTransId="{86EB7C8F-5982-4571-8C8D-35601C481010}" sibTransId="{FBDEE41A-1A95-4621-A144-6C9D2BD09559}"/>
    <dgm:cxn modelId="{83057B57-6379-7941-BEA8-17716385BF9F}" type="presOf" srcId="{757AA9CE-1BB0-4C02-A3B2-7DB852832DA1}" destId="{DB45746A-7342-374A-AC79-B3673CCECFCA}" srcOrd="0" destOrd="0" presId="urn:microsoft.com/office/officeart/2005/8/layout/vList2"/>
    <dgm:cxn modelId="{E8B9318D-C7D4-4181-BCCA-F1F5F49728A1}" srcId="{9985EAF4-8852-4508-A150-9B4BC0D3BEA9}" destId="{4CB403ED-7B1B-4EC3-B68F-EBDB68468C5A}" srcOrd="3" destOrd="0" parTransId="{0F2FD58C-844D-449A-B80A-B2C97A332EED}" sibTransId="{27DE0DD5-2144-4EFF-968B-C569277D11E2}"/>
    <dgm:cxn modelId="{DACD4AA4-7C2A-4A9C-8621-731F2466F954}" srcId="{9985EAF4-8852-4508-A150-9B4BC0D3BEA9}" destId="{70D4C365-21E4-487F-9D53-7171F062DA7A}" srcOrd="0" destOrd="0" parTransId="{3D96AC23-DE00-40D4-B50C-A0396D9A204A}" sibTransId="{BF7AC98C-3A0D-4DF4-94D2-BF8574DF4490}"/>
    <dgm:cxn modelId="{3992DBAE-8D9C-49CD-AC7C-2F0AF6A6FC5F}" srcId="{9985EAF4-8852-4508-A150-9B4BC0D3BEA9}" destId="{757AA9CE-1BB0-4C02-A3B2-7DB852832DA1}" srcOrd="4" destOrd="0" parTransId="{E1798602-0122-4A6A-AA97-CB612981D44E}" sibTransId="{DA20C6EF-8D3C-40A1-91F4-64FF11074D87}"/>
    <dgm:cxn modelId="{E4324DC8-845A-C842-BF47-AC70A55EE03D}" type="presOf" srcId="{2596CE18-969A-42EE-9767-7C1BCFF4C502}" destId="{789C5CBC-1A1A-6C42-A48F-1EB975B29508}" srcOrd="0" destOrd="0" presId="urn:microsoft.com/office/officeart/2005/8/layout/vList2"/>
    <dgm:cxn modelId="{826D71E0-163E-8B40-86D4-5C271992EB23}" type="presOf" srcId="{9985EAF4-8852-4508-A150-9B4BC0D3BEA9}" destId="{8F26CB6D-8F4E-C245-8E88-857A8A720245}" srcOrd="0" destOrd="0" presId="urn:microsoft.com/office/officeart/2005/8/layout/vList2"/>
    <dgm:cxn modelId="{338664E6-BC44-C540-859D-2A02CCF9D2E8}" type="presOf" srcId="{70D4C365-21E4-487F-9D53-7171F062DA7A}" destId="{CE2500D8-2227-ED41-A1A2-3BFF09697C51}" srcOrd="0" destOrd="0" presId="urn:microsoft.com/office/officeart/2005/8/layout/vList2"/>
    <dgm:cxn modelId="{D9336A98-4BFA-974F-8C69-CC23F200E955}" type="presParOf" srcId="{8F26CB6D-8F4E-C245-8E88-857A8A720245}" destId="{CE2500D8-2227-ED41-A1A2-3BFF09697C51}" srcOrd="0" destOrd="0" presId="urn:microsoft.com/office/officeart/2005/8/layout/vList2"/>
    <dgm:cxn modelId="{10783B01-3554-3742-AC8D-2198CA4688C9}" type="presParOf" srcId="{8F26CB6D-8F4E-C245-8E88-857A8A720245}" destId="{CC779021-92C3-C84D-BFDA-EE3A3539E5FA}" srcOrd="1" destOrd="0" presId="urn:microsoft.com/office/officeart/2005/8/layout/vList2"/>
    <dgm:cxn modelId="{23241249-4F9E-EB43-B9C1-2F2B6662BDE5}" type="presParOf" srcId="{8F26CB6D-8F4E-C245-8E88-857A8A720245}" destId="{DEC5D3F4-E00F-DB4E-B903-18583E4E47F5}" srcOrd="2" destOrd="0" presId="urn:microsoft.com/office/officeart/2005/8/layout/vList2"/>
    <dgm:cxn modelId="{85AC1741-02DA-FA43-A558-2D7BCBB8205E}" type="presParOf" srcId="{8F26CB6D-8F4E-C245-8E88-857A8A720245}" destId="{7CB5B7AE-9824-6E46-B89B-6E23FB775AF1}" srcOrd="3" destOrd="0" presId="urn:microsoft.com/office/officeart/2005/8/layout/vList2"/>
    <dgm:cxn modelId="{629A0B22-F13B-364B-9A98-3B6E9CC9A549}" type="presParOf" srcId="{8F26CB6D-8F4E-C245-8E88-857A8A720245}" destId="{789C5CBC-1A1A-6C42-A48F-1EB975B29508}" srcOrd="4" destOrd="0" presId="urn:microsoft.com/office/officeart/2005/8/layout/vList2"/>
    <dgm:cxn modelId="{20C2E369-2598-B947-9AAA-1C2F8ED5BD42}" type="presParOf" srcId="{8F26CB6D-8F4E-C245-8E88-857A8A720245}" destId="{3AA9CB10-33CE-BE41-B3A2-E1EF53899901}" srcOrd="5" destOrd="0" presId="urn:microsoft.com/office/officeart/2005/8/layout/vList2"/>
    <dgm:cxn modelId="{D8B09BB2-DA99-E044-85E8-A18A20997D6E}" type="presParOf" srcId="{8F26CB6D-8F4E-C245-8E88-857A8A720245}" destId="{7C15E65D-44BF-BF43-AA99-A6C6D947817F}" srcOrd="6" destOrd="0" presId="urn:microsoft.com/office/officeart/2005/8/layout/vList2"/>
    <dgm:cxn modelId="{D91B5905-FC83-A742-A3E1-E1402B8281BD}" type="presParOf" srcId="{8F26CB6D-8F4E-C245-8E88-857A8A720245}" destId="{E90A4E13-9BE8-4845-9954-A573B324F661}" srcOrd="7" destOrd="0" presId="urn:microsoft.com/office/officeart/2005/8/layout/vList2"/>
    <dgm:cxn modelId="{63040A20-E455-1145-AD9E-F3F9BBB72793}" type="presParOf" srcId="{8F26CB6D-8F4E-C245-8E88-857A8A720245}" destId="{DB45746A-7342-374A-AC79-B3673CCECFCA}"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E725A8-477A-1742-B8E2-23F8B6E3D339}">
      <dsp:nvSpPr>
        <dsp:cNvPr id="0" name=""/>
        <dsp:cNvSpPr/>
      </dsp:nvSpPr>
      <dsp:spPr>
        <a:xfrm>
          <a:off x="3232" y="427808"/>
          <a:ext cx="2564317" cy="153859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a:t>Parent or Guardian</a:t>
          </a:r>
        </a:p>
      </dsp:txBody>
      <dsp:txXfrm>
        <a:off x="3232" y="427808"/>
        <a:ext cx="2564317" cy="1538590"/>
      </dsp:txXfrm>
    </dsp:sp>
    <dsp:sp modelId="{17A4DBB7-CDEB-5E44-8326-C94D2AB14B02}">
      <dsp:nvSpPr>
        <dsp:cNvPr id="0" name=""/>
        <dsp:cNvSpPr/>
      </dsp:nvSpPr>
      <dsp:spPr>
        <a:xfrm>
          <a:off x="2823981" y="427808"/>
          <a:ext cx="2564317" cy="153859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a:t>Trusted adult</a:t>
          </a:r>
        </a:p>
      </dsp:txBody>
      <dsp:txXfrm>
        <a:off x="2823981" y="427808"/>
        <a:ext cx="2564317" cy="1538590"/>
      </dsp:txXfrm>
    </dsp:sp>
    <dsp:sp modelId="{8AF3111E-B654-6347-B783-04026DA2147C}">
      <dsp:nvSpPr>
        <dsp:cNvPr id="0" name=""/>
        <dsp:cNvSpPr/>
      </dsp:nvSpPr>
      <dsp:spPr>
        <a:xfrm>
          <a:off x="5644730" y="427808"/>
          <a:ext cx="2564317" cy="1538590"/>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a:t>Faith based leader</a:t>
          </a:r>
        </a:p>
      </dsp:txBody>
      <dsp:txXfrm>
        <a:off x="5644730" y="427808"/>
        <a:ext cx="2564317" cy="1538590"/>
      </dsp:txXfrm>
    </dsp:sp>
    <dsp:sp modelId="{D7C8D5A6-4FF9-4E4D-82A6-8AAF43C315A4}">
      <dsp:nvSpPr>
        <dsp:cNvPr id="0" name=""/>
        <dsp:cNvSpPr/>
      </dsp:nvSpPr>
      <dsp:spPr>
        <a:xfrm>
          <a:off x="8465479" y="427808"/>
          <a:ext cx="2564317" cy="153859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a:t>Teacher</a:t>
          </a:r>
        </a:p>
      </dsp:txBody>
      <dsp:txXfrm>
        <a:off x="8465479" y="427808"/>
        <a:ext cx="2564317" cy="1538590"/>
      </dsp:txXfrm>
    </dsp:sp>
    <dsp:sp modelId="{2BCCA37F-9925-FD42-A5F1-EE3B9E10BA54}">
      <dsp:nvSpPr>
        <dsp:cNvPr id="0" name=""/>
        <dsp:cNvSpPr/>
      </dsp:nvSpPr>
      <dsp:spPr>
        <a:xfrm>
          <a:off x="3232" y="2222830"/>
          <a:ext cx="2564317" cy="1538590"/>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a:t>School Counselor</a:t>
          </a:r>
        </a:p>
      </dsp:txBody>
      <dsp:txXfrm>
        <a:off x="3232" y="2222830"/>
        <a:ext cx="2564317" cy="1538590"/>
      </dsp:txXfrm>
    </dsp:sp>
    <dsp:sp modelId="{828D2B9D-4AAF-834C-9413-C66D29B78626}">
      <dsp:nvSpPr>
        <dsp:cNvPr id="0" name=""/>
        <dsp:cNvSpPr/>
      </dsp:nvSpPr>
      <dsp:spPr>
        <a:xfrm>
          <a:off x="2823981" y="2222830"/>
          <a:ext cx="2564317" cy="153859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a:t>School Nurse</a:t>
          </a:r>
        </a:p>
      </dsp:txBody>
      <dsp:txXfrm>
        <a:off x="2823981" y="2222830"/>
        <a:ext cx="2564317" cy="1538590"/>
      </dsp:txXfrm>
    </dsp:sp>
    <dsp:sp modelId="{DF8DF912-3897-3B45-87BF-2B3988212D13}">
      <dsp:nvSpPr>
        <dsp:cNvPr id="0" name=""/>
        <dsp:cNvSpPr/>
      </dsp:nvSpPr>
      <dsp:spPr>
        <a:xfrm>
          <a:off x="5644730" y="2222830"/>
          <a:ext cx="2564317" cy="153859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a:t>Health Clinic</a:t>
          </a:r>
        </a:p>
      </dsp:txBody>
      <dsp:txXfrm>
        <a:off x="5644730" y="2222830"/>
        <a:ext cx="2564317" cy="1538590"/>
      </dsp:txXfrm>
    </dsp:sp>
    <dsp:sp modelId="{5EC91D09-BD75-8445-BEBA-D9EEE54C8FE1}">
      <dsp:nvSpPr>
        <dsp:cNvPr id="0" name=""/>
        <dsp:cNvSpPr/>
      </dsp:nvSpPr>
      <dsp:spPr>
        <a:xfrm>
          <a:off x="8465479" y="2222830"/>
          <a:ext cx="2564317" cy="1538590"/>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a:t>Health care provider</a:t>
          </a:r>
        </a:p>
      </dsp:txBody>
      <dsp:txXfrm>
        <a:off x="8465479" y="2222830"/>
        <a:ext cx="2564317" cy="15385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2500D8-2227-ED41-A1A2-3BFF09697C51}">
      <dsp:nvSpPr>
        <dsp:cNvPr id="0" name=""/>
        <dsp:cNvSpPr/>
      </dsp:nvSpPr>
      <dsp:spPr>
        <a:xfrm>
          <a:off x="0" y="96963"/>
          <a:ext cx="7240146" cy="132964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1" kern="1200" dirty="0"/>
            <a:t>Washoe County Health District-</a:t>
          </a:r>
        </a:p>
        <a:p>
          <a:pPr marL="0" lvl="0" indent="0" algn="l" defTabSz="1111250">
            <a:lnSpc>
              <a:spcPct val="90000"/>
            </a:lnSpc>
            <a:spcBef>
              <a:spcPct val="0"/>
            </a:spcBef>
            <a:spcAft>
              <a:spcPct val="35000"/>
            </a:spcAft>
            <a:buNone/>
          </a:pPr>
          <a:r>
            <a:rPr lang="en-US" sz="2500" b="1" kern="1200" dirty="0"/>
            <a:t>Teen Health Mall/Clinic</a:t>
          </a:r>
          <a:r>
            <a:rPr lang="en-US" sz="2500" kern="1200" dirty="0"/>
            <a:t>: 775-328-2470 </a:t>
          </a:r>
        </a:p>
      </dsp:txBody>
      <dsp:txXfrm>
        <a:off x="64908" y="161871"/>
        <a:ext cx="7110330" cy="1199828"/>
      </dsp:txXfrm>
    </dsp:sp>
    <dsp:sp modelId="{DEC5D3F4-E00F-DB4E-B903-18583E4E47F5}">
      <dsp:nvSpPr>
        <dsp:cNvPr id="0" name=""/>
        <dsp:cNvSpPr/>
      </dsp:nvSpPr>
      <dsp:spPr>
        <a:xfrm>
          <a:off x="0" y="1458622"/>
          <a:ext cx="7240146" cy="1053000"/>
        </a:xfrm>
        <a:prstGeom prst="roundRect">
          <a:avLst/>
        </a:prstGeom>
        <a:solidFill>
          <a:schemeClr val="accent2">
            <a:hueOff val="-380594"/>
            <a:satOff val="2291"/>
            <a:lumOff val="4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1" kern="1200"/>
            <a:t>Northern Nevada HOPES: </a:t>
          </a:r>
          <a:r>
            <a:rPr lang="en-US" sz="2500" kern="1200"/>
            <a:t>775-786-4673</a:t>
          </a:r>
        </a:p>
      </dsp:txBody>
      <dsp:txXfrm>
        <a:off x="51403" y="1510025"/>
        <a:ext cx="7137340" cy="950194"/>
      </dsp:txXfrm>
    </dsp:sp>
    <dsp:sp modelId="{789C5CBC-1A1A-6C42-A48F-1EB975B29508}">
      <dsp:nvSpPr>
        <dsp:cNvPr id="0" name=""/>
        <dsp:cNvSpPr/>
      </dsp:nvSpPr>
      <dsp:spPr>
        <a:xfrm>
          <a:off x="0" y="2583622"/>
          <a:ext cx="7240146" cy="1053000"/>
        </a:xfrm>
        <a:prstGeom prst="roundRect">
          <a:avLst/>
        </a:prstGeom>
        <a:solidFill>
          <a:schemeClr val="accent2">
            <a:hueOff val="-761188"/>
            <a:satOff val="4581"/>
            <a:lumOff val="98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1" kern="1200"/>
            <a:t>Crisis Call Center</a:t>
          </a:r>
          <a:r>
            <a:rPr lang="en-US" sz="2500" kern="1200"/>
            <a:t>: text “listen” to 839863</a:t>
          </a:r>
        </a:p>
      </dsp:txBody>
      <dsp:txXfrm>
        <a:off x="51403" y="2635025"/>
        <a:ext cx="7137340" cy="950194"/>
      </dsp:txXfrm>
    </dsp:sp>
    <dsp:sp modelId="{7C15E65D-44BF-BF43-AA99-A6C6D947817F}">
      <dsp:nvSpPr>
        <dsp:cNvPr id="0" name=""/>
        <dsp:cNvSpPr/>
      </dsp:nvSpPr>
      <dsp:spPr>
        <a:xfrm>
          <a:off x="0" y="3708622"/>
          <a:ext cx="7240146" cy="1053000"/>
        </a:xfrm>
        <a:prstGeom prst="roundRect">
          <a:avLst/>
        </a:prstGeom>
        <a:solidFill>
          <a:schemeClr val="accent2">
            <a:hueOff val="-1141782"/>
            <a:satOff val="6872"/>
            <a:lumOff val="1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1" kern="1200"/>
            <a:t>Suicide Prevention Lifeline</a:t>
          </a:r>
          <a:r>
            <a:rPr lang="en-US" sz="2500" kern="1200"/>
            <a:t>: 1-800-273-8255</a:t>
          </a:r>
        </a:p>
      </dsp:txBody>
      <dsp:txXfrm>
        <a:off x="51403" y="3760025"/>
        <a:ext cx="7137340" cy="950194"/>
      </dsp:txXfrm>
    </dsp:sp>
    <dsp:sp modelId="{DB45746A-7342-374A-AC79-B3673CCECFCA}">
      <dsp:nvSpPr>
        <dsp:cNvPr id="0" name=""/>
        <dsp:cNvSpPr/>
      </dsp:nvSpPr>
      <dsp:spPr>
        <a:xfrm>
          <a:off x="0" y="4833622"/>
          <a:ext cx="7240146" cy="1053000"/>
        </a:xfrm>
        <a:prstGeom prst="roundRect">
          <a:avLst/>
        </a:prstGeom>
        <a:solidFill>
          <a:schemeClr val="accent2">
            <a:hueOff val="-1522375"/>
            <a:satOff val="9163"/>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1" kern="1200"/>
            <a:t>LGBTQ+ Friendly Services</a:t>
          </a:r>
          <a:r>
            <a:rPr lang="en-US" sz="2500" kern="1200"/>
            <a:t>: https://www.nnhopes.org/patients/services/lgbtq/</a:t>
          </a:r>
        </a:p>
      </dsp:txBody>
      <dsp:txXfrm>
        <a:off x="51403" y="4885025"/>
        <a:ext cx="7137340" cy="95019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674CB-3709-4ACF-BB61-29ADEA3D41BE}"/>
              </a:ext>
            </a:extLst>
          </p:cNvPr>
          <p:cNvSpPr>
            <a:spLocks noGrp="1"/>
          </p:cNvSpPr>
          <p:nvPr>
            <p:ph type="ctrTitle"/>
          </p:nvPr>
        </p:nvSpPr>
        <p:spPr>
          <a:xfrm>
            <a:off x="1524000" y="1033272"/>
            <a:ext cx="9144000" cy="2478024"/>
          </a:xfrm>
        </p:spPr>
        <p:txBody>
          <a:bodyPr lIns="0" tIns="0" rIns="0" bIns="0" anchor="b">
            <a:noAutofit/>
          </a:bodyPr>
          <a:lstStyle>
            <a:lvl1pPr algn="ctr">
              <a:defRPr sz="4000" spc="750" baseline="0"/>
            </a:lvl1pPr>
          </a:lstStyle>
          <a:p>
            <a:r>
              <a:rPr lang="en-US" dirty="0"/>
              <a:t>Click to edit Master title style</a:t>
            </a:r>
          </a:p>
        </p:txBody>
      </p:sp>
      <p:sp>
        <p:nvSpPr>
          <p:cNvPr id="3" name="Subtitle 2">
            <a:extLst>
              <a:ext uri="{FF2B5EF4-FFF2-40B4-BE49-F238E27FC236}">
                <a16:creationId xmlns:a16="http://schemas.microsoft.com/office/drawing/2014/main" id="{E06DA6BE-9B64-48FC-92D1-EF0D426A3974}"/>
              </a:ext>
            </a:extLst>
          </p:cNvPr>
          <p:cNvSpPr>
            <a:spLocks noGrp="1"/>
          </p:cNvSpPr>
          <p:nvPr>
            <p:ph type="subTitle" idx="1"/>
          </p:nvPr>
        </p:nvSpPr>
        <p:spPr>
          <a:xfrm>
            <a:off x="1524000" y="3822192"/>
            <a:ext cx="9144000" cy="1435608"/>
          </a:xfrm>
        </p:spPr>
        <p:txBody>
          <a:bodyPr lIns="0" tIns="0" rIns="0" bIns="0">
            <a:normAutofit/>
          </a:bodyPr>
          <a:lstStyle>
            <a:lvl1pPr marL="0" indent="0" algn="ctr">
              <a:lnSpc>
                <a:spcPct val="150000"/>
              </a:lnSpc>
              <a:buNone/>
              <a:defRPr sz="1600" cap="all" spc="6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083AE59-8E21-449F-86DA-5BE297010864}"/>
              </a:ext>
            </a:extLst>
          </p:cNvPr>
          <p:cNvSpPr>
            <a:spLocks noGrp="1"/>
          </p:cNvSpPr>
          <p:nvPr>
            <p:ph type="dt" sz="half" idx="10"/>
          </p:nvPr>
        </p:nvSpPr>
        <p:spPr/>
        <p:txBody>
          <a:bodyPr/>
          <a:lstStyle/>
          <a:p>
            <a:fld id="{655A5808-3B61-48CC-92EF-85AC2E0DFA56}" type="datetime2">
              <a:rPr lang="en-US" smtClean="0"/>
              <a:t>Wednesday, June 2, 2021</a:t>
            </a:fld>
            <a:endParaRPr lang="en-US"/>
          </a:p>
        </p:txBody>
      </p:sp>
      <p:sp>
        <p:nvSpPr>
          <p:cNvPr id="5" name="Footer Placeholder 4">
            <a:extLst>
              <a:ext uri="{FF2B5EF4-FFF2-40B4-BE49-F238E27FC236}">
                <a16:creationId xmlns:a16="http://schemas.microsoft.com/office/drawing/2014/main" id="{4E8CCD60-9970-49FD-8254-21154BAA1E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C0A488-07A7-42F9-B1DF-68545B75417D}"/>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186487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E0F35-0AE7-48AB-9005-F1DB4BD0B473}"/>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DDD4022-C31F-4C4C-B5BF-5F9730C08A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A45EE9-11D3-436C-9D73-1AA6CCDB165F}"/>
              </a:ext>
            </a:extLst>
          </p:cNvPr>
          <p:cNvSpPr>
            <a:spLocks noGrp="1"/>
          </p:cNvSpPr>
          <p:nvPr>
            <p:ph type="dt" sz="half" idx="10"/>
          </p:nvPr>
        </p:nvSpPr>
        <p:spPr/>
        <p:txBody>
          <a:bodyPr/>
          <a:lstStyle/>
          <a:p>
            <a:fld id="{2F3AF3C6-0FD4-4939-991C-00DDE5C56815}" type="datetime2">
              <a:rPr lang="en-US" smtClean="0"/>
              <a:t>Wednesday, June 2, 2021</a:t>
            </a:fld>
            <a:endParaRPr lang="en-US"/>
          </a:p>
        </p:txBody>
      </p:sp>
      <p:sp>
        <p:nvSpPr>
          <p:cNvPr id="5" name="Footer Placeholder 4">
            <a:extLst>
              <a:ext uri="{FF2B5EF4-FFF2-40B4-BE49-F238E27FC236}">
                <a16:creationId xmlns:a16="http://schemas.microsoft.com/office/drawing/2014/main" id="{92817DCF-881F-4956-81AE-A6D27A88F4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265F17-AD75-4B7E-970D-5D4DBD5D170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3458832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C12CB-05D8-4D62-BDC5-812DB6DD04CD}"/>
              </a:ext>
            </a:extLst>
          </p:cNvPr>
          <p:cNvSpPr>
            <a:spLocks noGrp="1"/>
          </p:cNvSpPr>
          <p:nvPr>
            <p:ph type="title"/>
          </p:nvPr>
        </p:nvSpPr>
        <p:spPr>
          <a:xfrm>
            <a:off x="1371600" y="1709738"/>
            <a:ext cx="9966960" cy="2852737"/>
          </a:xfrm>
        </p:spPr>
        <p:txBody>
          <a:bodyPr anchor="b">
            <a:normAutofit/>
          </a:bodyPr>
          <a:lstStyle>
            <a:lvl1pPr>
              <a:lnSpc>
                <a:spcPct val="100000"/>
              </a:lnSpc>
              <a:defRPr sz="4400" spc="75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C52F020-8516-4B9E-B455-5731ED6C9E9E}"/>
              </a:ext>
            </a:extLst>
          </p:cNvPr>
          <p:cNvSpPr>
            <a:spLocks noGrp="1"/>
          </p:cNvSpPr>
          <p:nvPr>
            <p:ph type="body" idx="1"/>
          </p:nvPr>
        </p:nvSpPr>
        <p:spPr>
          <a:xfrm>
            <a:off x="1371600" y="4974336"/>
            <a:ext cx="9966961" cy="1115568"/>
          </a:xfrm>
        </p:spPr>
        <p:txBody>
          <a:bodyPr>
            <a:normAutofit/>
          </a:bodyPr>
          <a:lstStyle>
            <a:lvl1pPr marL="0" indent="0">
              <a:buNone/>
              <a:defRPr sz="1600" cap="all" spc="6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822993-6E28-44BB-B983-095B476B801A}"/>
              </a:ext>
            </a:extLst>
          </p:cNvPr>
          <p:cNvSpPr>
            <a:spLocks noGrp="1"/>
          </p:cNvSpPr>
          <p:nvPr>
            <p:ph type="dt" sz="half" idx="10"/>
          </p:nvPr>
        </p:nvSpPr>
        <p:spPr/>
        <p:txBody>
          <a:bodyPr/>
          <a:lstStyle/>
          <a:p>
            <a:fld id="{86807482-8128-47C6-A8DD-6452B0291CFF}" type="datetime2">
              <a:rPr lang="en-US" smtClean="0"/>
              <a:t>Wednesday, June 2, 2021</a:t>
            </a:fld>
            <a:endParaRPr lang="en-US"/>
          </a:p>
        </p:txBody>
      </p:sp>
      <p:sp>
        <p:nvSpPr>
          <p:cNvPr id="5" name="Footer Placeholder 4">
            <a:extLst>
              <a:ext uri="{FF2B5EF4-FFF2-40B4-BE49-F238E27FC236}">
                <a16:creationId xmlns:a16="http://schemas.microsoft.com/office/drawing/2014/main" id="{FC909971-06C9-462B-81D9-BEF24C708A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9A076D-47C1-49CD-9A8B-956DB3FC31F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4199596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8DFBD-F5ED-455C-8AD0-97476A55E3D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C30E58C-F463-4D52-9225-9410133113A4}"/>
              </a:ext>
            </a:extLst>
          </p:cNvPr>
          <p:cNvSpPr>
            <a:spLocks noGrp="1"/>
          </p:cNvSpPr>
          <p:nvPr>
            <p:ph sz="half" idx="1"/>
          </p:nvPr>
        </p:nvSpPr>
        <p:spPr>
          <a:xfrm>
            <a:off x="1371600" y="2112264"/>
            <a:ext cx="4846320" cy="3959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AF7BDB4-97FA-485D-A557-6F96692BAC9E}"/>
              </a:ext>
            </a:extLst>
          </p:cNvPr>
          <p:cNvSpPr>
            <a:spLocks noGrp="1"/>
          </p:cNvSpPr>
          <p:nvPr>
            <p:ph sz="half" idx="2"/>
          </p:nvPr>
        </p:nvSpPr>
        <p:spPr>
          <a:xfrm>
            <a:off x="6766560" y="2112265"/>
            <a:ext cx="4846320" cy="39593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68C50007-C799-4117-8ACD-5EE980E63F17}"/>
              </a:ext>
            </a:extLst>
          </p:cNvPr>
          <p:cNvSpPr>
            <a:spLocks noGrp="1"/>
          </p:cNvSpPr>
          <p:nvPr>
            <p:ph type="dt" sz="half" idx="10"/>
          </p:nvPr>
        </p:nvSpPr>
        <p:spPr/>
        <p:txBody>
          <a:bodyPr/>
          <a:lstStyle/>
          <a:p>
            <a:fld id="{37903F25-275E-41DE-BE3B-EBF0DB49F9B1}" type="datetime2">
              <a:rPr lang="en-US" smtClean="0"/>
              <a:t>Wednesday, June 2, 2021</a:t>
            </a:fld>
            <a:endParaRPr lang="en-US"/>
          </a:p>
        </p:txBody>
      </p:sp>
      <p:sp>
        <p:nvSpPr>
          <p:cNvPr id="6" name="Footer Placeholder 5">
            <a:extLst>
              <a:ext uri="{FF2B5EF4-FFF2-40B4-BE49-F238E27FC236}">
                <a16:creationId xmlns:a16="http://schemas.microsoft.com/office/drawing/2014/main" id="{F24E8968-6BAD-4D5A-BF1D-911C7A39C1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9D8C08-BF20-4D5E-9004-0C075C36D8A4}"/>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4145585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2036E0D-26A5-455A-A8BD-70DA8BC03EB2}"/>
              </a:ext>
            </a:extLst>
          </p:cNvPr>
          <p:cNvSpPr>
            <a:spLocks noGrp="1"/>
          </p:cNvSpPr>
          <p:nvPr>
            <p:ph type="body" idx="1"/>
          </p:nvPr>
        </p:nvSpPr>
        <p:spPr>
          <a:xfrm>
            <a:off x="1371600" y="2112264"/>
            <a:ext cx="484107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FD4EA0-094D-4056-9032-BFB44B40896B}"/>
              </a:ext>
            </a:extLst>
          </p:cNvPr>
          <p:cNvSpPr>
            <a:spLocks noGrp="1"/>
          </p:cNvSpPr>
          <p:nvPr>
            <p:ph sz="half" idx="2"/>
          </p:nvPr>
        </p:nvSpPr>
        <p:spPr>
          <a:xfrm>
            <a:off x="1371600" y="3018472"/>
            <a:ext cx="4841076" cy="31048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FC0CCE8-718F-4620-8B4A-C60EEA7B884D}"/>
              </a:ext>
            </a:extLst>
          </p:cNvPr>
          <p:cNvSpPr>
            <a:spLocks noGrp="1"/>
          </p:cNvSpPr>
          <p:nvPr>
            <p:ph type="body" sz="quarter" idx="3"/>
          </p:nvPr>
        </p:nvSpPr>
        <p:spPr>
          <a:xfrm>
            <a:off x="6766560" y="2112264"/>
            <a:ext cx="484632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CE86DF-0069-4D31-BDD3-A9A2F9B7B468}"/>
              </a:ext>
            </a:extLst>
          </p:cNvPr>
          <p:cNvSpPr>
            <a:spLocks noGrp="1"/>
          </p:cNvSpPr>
          <p:nvPr>
            <p:ph sz="quarter" idx="4"/>
          </p:nvPr>
        </p:nvSpPr>
        <p:spPr>
          <a:xfrm>
            <a:off x="6766560" y="3018471"/>
            <a:ext cx="4841076" cy="31048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1A5ED06-FE54-4B86-A8D4-07D0EB08C3AB}"/>
              </a:ext>
            </a:extLst>
          </p:cNvPr>
          <p:cNvSpPr>
            <a:spLocks noGrp="1"/>
          </p:cNvSpPr>
          <p:nvPr>
            <p:ph type="dt" sz="half" idx="10"/>
          </p:nvPr>
        </p:nvSpPr>
        <p:spPr/>
        <p:txBody>
          <a:bodyPr/>
          <a:lstStyle/>
          <a:p>
            <a:fld id="{EE475572-4A44-4171-84AA-64D42C8050A6}" type="datetime2">
              <a:rPr lang="en-US" smtClean="0"/>
              <a:t>Wednesday, June 2, 2021</a:t>
            </a:fld>
            <a:endParaRPr lang="en-US"/>
          </a:p>
        </p:txBody>
      </p:sp>
      <p:sp>
        <p:nvSpPr>
          <p:cNvPr id="8" name="Footer Placeholder 7">
            <a:extLst>
              <a:ext uri="{FF2B5EF4-FFF2-40B4-BE49-F238E27FC236}">
                <a16:creationId xmlns:a16="http://schemas.microsoft.com/office/drawing/2014/main" id="{CE9EC6C3-0950-4AFE-936A-9AB5D227844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84B1D1-BE0C-48F4-BC74-90675A0F07CF}"/>
              </a:ext>
            </a:extLst>
          </p:cNvPr>
          <p:cNvSpPr>
            <a:spLocks noGrp="1"/>
          </p:cNvSpPr>
          <p:nvPr>
            <p:ph type="sldNum" sz="quarter" idx="12"/>
          </p:nvPr>
        </p:nvSpPr>
        <p:spPr/>
        <p:txBody>
          <a:bodyPr/>
          <a:lstStyle/>
          <a:p>
            <a:fld id="{C01389E6-C847-4AD0-B56D-D205B2EAB1EE}" type="slidenum">
              <a:rPr lang="en-US" smtClean="0"/>
              <a:t>‹#›</a:t>
            </a:fld>
            <a:endParaRPr lang="en-US"/>
          </a:p>
        </p:txBody>
      </p:sp>
      <p:sp>
        <p:nvSpPr>
          <p:cNvPr id="10" name="Title 9">
            <a:extLst>
              <a:ext uri="{FF2B5EF4-FFF2-40B4-BE49-F238E27FC236}">
                <a16:creationId xmlns:a16="http://schemas.microsoft.com/office/drawing/2014/main" id="{2D453288-3D76-40C1-BE00-223AB28F13DF}"/>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580091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B1716-24B0-42CD-95B6-843092597B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E3617E-4B11-481F-AC6E-00031790294A}"/>
              </a:ext>
            </a:extLst>
          </p:cNvPr>
          <p:cNvSpPr>
            <a:spLocks noGrp="1"/>
          </p:cNvSpPr>
          <p:nvPr>
            <p:ph type="dt" sz="half" idx="10"/>
          </p:nvPr>
        </p:nvSpPr>
        <p:spPr/>
        <p:txBody>
          <a:bodyPr/>
          <a:lstStyle/>
          <a:p>
            <a:fld id="{C4C1612E-528E-4FD5-9E9E-E15F1108F171}" type="datetime2">
              <a:rPr lang="en-US" smtClean="0"/>
              <a:t>Wednesday, June 2, 2021</a:t>
            </a:fld>
            <a:endParaRPr lang="en-US"/>
          </a:p>
        </p:txBody>
      </p:sp>
      <p:sp>
        <p:nvSpPr>
          <p:cNvPr id="4" name="Footer Placeholder 3">
            <a:extLst>
              <a:ext uri="{FF2B5EF4-FFF2-40B4-BE49-F238E27FC236}">
                <a16:creationId xmlns:a16="http://schemas.microsoft.com/office/drawing/2014/main" id="{F6BF19CC-06D3-40E9-81B5-63B457B220C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EFC312-3AA5-46F7-B701-3D9327A68DB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732647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C9E28E-1389-47AF-B3EB-22571417ACBE}"/>
              </a:ext>
            </a:extLst>
          </p:cNvPr>
          <p:cNvSpPr>
            <a:spLocks noGrp="1"/>
          </p:cNvSpPr>
          <p:nvPr>
            <p:ph type="dt" sz="half" idx="10"/>
          </p:nvPr>
        </p:nvSpPr>
        <p:spPr/>
        <p:txBody>
          <a:bodyPr/>
          <a:lstStyle/>
          <a:p>
            <a:fld id="{D4F6D862-A06D-436F-A92E-EBAAD50B6E50}" type="datetime2">
              <a:rPr lang="en-US" smtClean="0"/>
              <a:t>Wednesday, June 2, 2021</a:t>
            </a:fld>
            <a:endParaRPr lang="en-US"/>
          </a:p>
        </p:txBody>
      </p:sp>
      <p:sp>
        <p:nvSpPr>
          <p:cNvPr id="3" name="Footer Placeholder 2">
            <a:extLst>
              <a:ext uri="{FF2B5EF4-FFF2-40B4-BE49-F238E27FC236}">
                <a16:creationId xmlns:a16="http://schemas.microsoft.com/office/drawing/2014/main" id="{BFCF6B08-1984-4F7C-9F6E-A4F47BDBA21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261924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EB55F-536E-4547-A5D2-0483FC3684CD}"/>
              </a:ext>
            </a:extLst>
          </p:cNvPr>
          <p:cNvSpPr>
            <a:spLocks noGrp="1"/>
          </p:cNvSpPr>
          <p:nvPr>
            <p:ph type="title"/>
          </p:nvPr>
        </p:nvSpPr>
        <p:spPr>
          <a:xfrm>
            <a:off x="1371600" y="987425"/>
            <a:ext cx="3932237" cy="1894511"/>
          </a:xfrm>
        </p:spPr>
        <p:txBody>
          <a:bodyPr anchor="b"/>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D717D3C-533B-4EA9-886B-FAE59956C74C}"/>
              </a:ext>
            </a:extLst>
          </p:cNvPr>
          <p:cNvSpPr>
            <a:spLocks noGrp="1"/>
          </p:cNvSpPr>
          <p:nvPr>
            <p:ph idx="1"/>
          </p:nvPr>
        </p:nvSpPr>
        <p:spPr>
          <a:xfrm>
            <a:off x="5650992" y="987425"/>
            <a:ext cx="5687568" cy="4873625"/>
          </a:xfrm>
        </p:spPr>
        <p:txBody>
          <a:bodyPr>
            <a:normAutofit/>
          </a:bodyPr>
          <a:lstStyle>
            <a:lvl1pPr>
              <a:defRPr sz="20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2419D2E1-4B17-4608-961E-2C4719855E89}"/>
              </a:ext>
            </a:extLst>
          </p:cNvPr>
          <p:cNvSpPr>
            <a:spLocks noGrp="1"/>
          </p:cNvSpPr>
          <p:nvPr>
            <p:ph type="body" sz="half" idx="2"/>
          </p:nvPr>
        </p:nvSpPr>
        <p:spPr>
          <a:xfrm>
            <a:off x="1371600" y="3058510"/>
            <a:ext cx="3932237" cy="28025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5A3535-184C-438C-AE91-9C42B7C5AFB6}"/>
              </a:ext>
            </a:extLst>
          </p:cNvPr>
          <p:cNvSpPr>
            <a:spLocks noGrp="1"/>
          </p:cNvSpPr>
          <p:nvPr>
            <p:ph type="dt" sz="half" idx="10"/>
          </p:nvPr>
        </p:nvSpPr>
        <p:spPr/>
        <p:txBody>
          <a:bodyPr/>
          <a:lstStyle/>
          <a:p>
            <a:fld id="{B73E0B7D-2260-4809-8F0A-9E5F3E24F169}" type="datetime2">
              <a:rPr lang="en-US" smtClean="0"/>
              <a:t>Wednesday, June 2, 2021</a:t>
            </a:fld>
            <a:endParaRPr lang="en-US"/>
          </a:p>
        </p:txBody>
      </p:sp>
      <p:sp>
        <p:nvSpPr>
          <p:cNvPr id="6" name="Footer Placeholder 5">
            <a:extLst>
              <a:ext uri="{FF2B5EF4-FFF2-40B4-BE49-F238E27FC236}">
                <a16:creationId xmlns:a16="http://schemas.microsoft.com/office/drawing/2014/main" id="{0DF6DBC3-4A58-42BA-9B55-A9A7251037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4E6563-0AB6-4038-A12B-A259552DB66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8774107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702C5-1E3B-4C62-A538-59BB572864A0}"/>
              </a:ext>
            </a:extLst>
          </p:cNvPr>
          <p:cNvSpPr>
            <a:spLocks noGrp="1"/>
          </p:cNvSpPr>
          <p:nvPr>
            <p:ph type="title"/>
          </p:nvPr>
        </p:nvSpPr>
        <p:spPr>
          <a:xfrm>
            <a:off x="1371600" y="987552"/>
            <a:ext cx="3932237" cy="1892808"/>
          </a:xfrm>
        </p:spPr>
        <p:txBody>
          <a:bodyPr anchor="b"/>
          <a:lstStyle>
            <a:lvl1pPr>
              <a:defRPr sz="3200" baseline="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6E2CF574-95CE-4E60-B2CF-3B5B4F33A767}"/>
              </a:ext>
            </a:extLst>
          </p:cNvPr>
          <p:cNvSpPr>
            <a:spLocks noGrp="1"/>
          </p:cNvSpPr>
          <p:nvPr>
            <p:ph type="pic" idx="1"/>
          </p:nvPr>
        </p:nvSpPr>
        <p:spPr>
          <a:xfrm>
            <a:off x="5505319" y="987425"/>
            <a:ext cx="583324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6D039F7C-C735-4356-8B04-89E19047950C}"/>
              </a:ext>
            </a:extLst>
          </p:cNvPr>
          <p:cNvSpPr>
            <a:spLocks noGrp="1"/>
          </p:cNvSpPr>
          <p:nvPr>
            <p:ph type="body" sz="half" idx="2"/>
          </p:nvPr>
        </p:nvSpPr>
        <p:spPr>
          <a:xfrm>
            <a:off x="1371600" y="3033286"/>
            <a:ext cx="3932237" cy="283570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E706DF-52A3-4F34-9BF5-E1ACD5D54283}"/>
              </a:ext>
            </a:extLst>
          </p:cNvPr>
          <p:cNvSpPr>
            <a:spLocks noGrp="1"/>
          </p:cNvSpPr>
          <p:nvPr>
            <p:ph type="dt" sz="half" idx="10"/>
          </p:nvPr>
        </p:nvSpPr>
        <p:spPr/>
        <p:txBody>
          <a:bodyPr/>
          <a:lstStyle/>
          <a:p>
            <a:fld id="{3C8E4735-C637-46A3-94EB-AB3AC4188D2F}" type="datetime2">
              <a:rPr lang="en-US" smtClean="0"/>
              <a:t>Wednesday, June 2, 2021</a:t>
            </a:fld>
            <a:endParaRPr lang="en-US"/>
          </a:p>
        </p:txBody>
      </p:sp>
      <p:sp>
        <p:nvSpPr>
          <p:cNvPr id="6" name="Footer Placeholder 5">
            <a:extLst>
              <a:ext uri="{FF2B5EF4-FFF2-40B4-BE49-F238E27FC236}">
                <a16:creationId xmlns:a16="http://schemas.microsoft.com/office/drawing/2014/main" id="{BFB25E53-E72E-4110-BB6B-3477F56C30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686F8F-3D62-4CEC-AD9A-B70848E6A81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447420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DC3B6-2D75-4EC4-9120-88DCE0EA61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74B06CB-A0FE-4499-B674-90C8C281A5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7FD700-765A-4DE6-A8EC-9D9D92FCBB42}"/>
              </a:ext>
            </a:extLst>
          </p:cNvPr>
          <p:cNvSpPr>
            <a:spLocks noGrp="1"/>
          </p:cNvSpPr>
          <p:nvPr>
            <p:ph type="dt" sz="half" idx="10"/>
          </p:nvPr>
        </p:nvSpPr>
        <p:spPr/>
        <p:txBody>
          <a:bodyPr/>
          <a:lstStyle/>
          <a:p>
            <a:fld id="{735E98AF-4574-4509-BF7A-519ACD5BF826}" type="datetime2">
              <a:rPr lang="en-US" smtClean="0"/>
              <a:t>Wednesday, June 2, 2021</a:t>
            </a:fld>
            <a:endParaRPr lang="en-US"/>
          </a:p>
        </p:txBody>
      </p:sp>
      <p:sp>
        <p:nvSpPr>
          <p:cNvPr id="5" name="Footer Placeholder 4">
            <a:extLst>
              <a:ext uri="{FF2B5EF4-FFF2-40B4-BE49-F238E27FC236}">
                <a16:creationId xmlns:a16="http://schemas.microsoft.com/office/drawing/2014/main" id="{0C4664EC-C4B1-4D14-9ED3-14C6CCBFFC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DF5526-E518-4133-9F44-D812576C1092}"/>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5510315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F62998-15B1-4CA8-8C60-7801001F8060}"/>
              </a:ext>
            </a:extLst>
          </p:cNvPr>
          <p:cNvSpPr>
            <a:spLocks noGrp="1"/>
          </p:cNvSpPr>
          <p:nvPr>
            <p:ph type="title" orient="vert"/>
          </p:nvPr>
        </p:nvSpPr>
        <p:spPr>
          <a:xfrm>
            <a:off x="8724900" y="838899"/>
            <a:ext cx="2628900" cy="4849301"/>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11AE278-0885-4594-AB09-120344C7D882}"/>
              </a:ext>
            </a:extLst>
          </p:cNvPr>
          <p:cNvSpPr>
            <a:spLocks noGrp="1"/>
          </p:cNvSpPr>
          <p:nvPr>
            <p:ph type="body" orient="vert" idx="1"/>
          </p:nvPr>
        </p:nvSpPr>
        <p:spPr>
          <a:xfrm>
            <a:off x="849235" y="838900"/>
            <a:ext cx="7723265" cy="4849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5B850CC-FB43-4988-8D4E-9C54C20185B4}"/>
              </a:ext>
            </a:extLst>
          </p:cNvPr>
          <p:cNvSpPr>
            <a:spLocks noGrp="1"/>
          </p:cNvSpPr>
          <p:nvPr>
            <p:ph type="dt" sz="half" idx="10"/>
          </p:nvPr>
        </p:nvSpPr>
        <p:spPr/>
        <p:txBody>
          <a:bodyPr/>
          <a:lstStyle/>
          <a:p>
            <a:fld id="{93DD97D4-9636-490F-85D0-E926C2B6F3B1}" type="datetime2">
              <a:rPr lang="en-US" smtClean="0"/>
              <a:t>Wednesday, June 2, 2021</a:t>
            </a:fld>
            <a:endParaRPr lang="en-US"/>
          </a:p>
        </p:txBody>
      </p:sp>
      <p:sp>
        <p:nvSpPr>
          <p:cNvPr id="5" name="Footer Placeholder 4">
            <a:extLst>
              <a:ext uri="{FF2B5EF4-FFF2-40B4-BE49-F238E27FC236}">
                <a16:creationId xmlns:a16="http://schemas.microsoft.com/office/drawing/2014/main" id="{47A70300-3853-4FB4-A084-CF6E5CF2BD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DBAFB0-25AA-4B69-8418-418F47A92700}"/>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4133060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CF2F3BB-127D-44BC-A8EF-A8BB5F5911CA}"/>
              </a:ext>
            </a:extLst>
          </p:cNvPr>
          <p:cNvSpPr/>
          <p:nvPr/>
        </p:nvSpPr>
        <p:spPr>
          <a:xfrm rot="10800000" flipH="1">
            <a:off x="0" y="6401226"/>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10D1F30-F118-4A1F-A48F-7E5706959F64}"/>
              </a:ext>
            </a:extLst>
          </p:cNvPr>
          <p:cNvSpPr/>
          <p:nvPr/>
        </p:nvSpPr>
        <p:spPr>
          <a:xfrm flipH="1">
            <a:off x="4038602" y="6401228"/>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17AE890C-17CE-44C0-BDED-BA68F92A845D}"/>
              </a:ext>
            </a:extLst>
          </p:cNvPr>
          <p:cNvSpPr>
            <a:spLocks noGrp="1"/>
          </p:cNvSpPr>
          <p:nvPr>
            <p:ph type="title"/>
          </p:nvPr>
        </p:nvSpPr>
        <p:spPr>
          <a:xfrm>
            <a:off x="1371600" y="795528"/>
            <a:ext cx="10241280" cy="1234440"/>
          </a:xfrm>
          <a:prstGeom prst="rect">
            <a:avLst/>
          </a:prstGeom>
        </p:spPr>
        <p:txBody>
          <a:bodyPr vert="horz" lIns="0" tIns="0" rIns="0" bIns="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47910A6E-46D1-42CF-996C-2207737FB871}"/>
              </a:ext>
            </a:extLst>
          </p:cNvPr>
          <p:cNvSpPr>
            <a:spLocks noGrp="1"/>
          </p:cNvSpPr>
          <p:nvPr>
            <p:ph type="body" idx="1"/>
          </p:nvPr>
        </p:nvSpPr>
        <p:spPr>
          <a:xfrm>
            <a:off x="1371600" y="2112264"/>
            <a:ext cx="10241280" cy="3959352"/>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85B5247-D236-462B-BCE0-2A24DF75B085}"/>
              </a:ext>
            </a:extLst>
          </p:cNvPr>
          <p:cNvSpPr>
            <a:spLocks noGrp="1"/>
          </p:cNvSpPr>
          <p:nvPr>
            <p:ph type="dt" sz="half" idx="2"/>
          </p:nvPr>
        </p:nvSpPr>
        <p:spPr>
          <a:xfrm>
            <a:off x="7909560" y="6409944"/>
            <a:ext cx="3703320" cy="448056"/>
          </a:xfrm>
          <a:prstGeom prst="rect">
            <a:avLst/>
          </a:prstGeom>
        </p:spPr>
        <p:txBody>
          <a:bodyPr vert="horz" lIns="91440" tIns="45720" rIns="91440" bIns="45720" rtlCol="0" anchor="ctr"/>
          <a:lstStyle>
            <a:lvl1pPr algn="r">
              <a:defRPr sz="900" cap="all" spc="300" baseline="0">
                <a:solidFill>
                  <a:srgbClr val="FFFFFF"/>
                </a:solidFill>
              </a:defRPr>
            </a:lvl1pPr>
          </a:lstStyle>
          <a:p>
            <a:fld id="{AE0C963C-C1DB-4AFD-9DDC-0691666BF49B}" type="datetime2">
              <a:rPr lang="en-US" smtClean="0"/>
              <a:pPr/>
              <a:t>Wednesday, June 2, 2021</a:t>
            </a:fld>
            <a:endParaRPr lang="en-US" cap="all" dirty="0"/>
          </a:p>
        </p:txBody>
      </p:sp>
      <p:sp>
        <p:nvSpPr>
          <p:cNvPr id="5" name="Footer Placeholder 4">
            <a:extLst>
              <a:ext uri="{FF2B5EF4-FFF2-40B4-BE49-F238E27FC236}">
                <a16:creationId xmlns:a16="http://schemas.microsoft.com/office/drawing/2014/main" id="{19155C58-7DDF-4CD4-96AD-F9CC844D84CC}"/>
              </a:ext>
            </a:extLst>
          </p:cNvPr>
          <p:cNvSpPr>
            <a:spLocks noGrp="1"/>
          </p:cNvSpPr>
          <p:nvPr>
            <p:ph type="ftr" sz="quarter" idx="3"/>
          </p:nvPr>
        </p:nvSpPr>
        <p:spPr>
          <a:xfrm rot="5400000">
            <a:off x="-1828800" y="1911096"/>
            <a:ext cx="4114800" cy="457200"/>
          </a:xfrm>
          <a:prstGeom prst="rect">
            <a:avLst/>
          </a:prstGeom>
        </p:spPr>
        <p:txBody>
          <a:bodyPr vert="horz" lIns="91440" tIns="45720" rIns="91440" bIns="45720" rtlCol="0" anchor="ctr"/>
          <a:lstStyle>
            <a:lvl1pPr algn="l">
              <a:defRPr sz="900" b="1">
                <a:solidFill>
                  <a:schemeClr val="tx1"/>
                </a:solidFill>
                <a:latin typeface="+mj-lt"/>
              </a:defRPr>
            </a:lvl1pPr>
          </a:lstStyle>
          <a:p>
            <a:pPr algn="l"/>
            <a:endParaRPr lang="en-US"/>
          </a:p>
        </p:txBody>
      </p:sp>
      <p:sp>
        <p:nvSpPr>
          <p:cNvPr id="6" name="Slide Number Placeholder 5">
            <a:extLst>
              <a:ext uri="{FF2B5EF4-FFF2-40B4-BE49-F238E27FC236}">
                <a16:creationId xmlns:a16="http://schemas.microsoft.com/office/drawing/2014/main" id="{6F495647-A849-45D9-BC71-46A12E6DE479}"/>
              </a:ext>
            </a:extLst>
          </p:cNvPr>
          <p:cNvSpPr>
            <a:spLocks noGrp="1"/>
          </p:cNvSpPr>
          <p:nvPr>
            <p:ph type="sldNum" sz="quarter" idx="4"/>
          </p:nvPr>
        </p:nvSpPr>
        <p:spPr>
          <a:xfrm>
            <a:off x="11667744" y="6409944"/>
            <a:ext cx="438912" cy="448056"/>
          </a:xfrm>
          <a:prstGeom prst="rect">
            <a:avLst/>
          </a:prstGeom>
        </p:spPr>
        <p:txBody>
          <a:bodyPr vert="horz" lIns="91440" tIns="45720" rIns="91440" bIns="45720" rtlCol="0" anchor="ctr"/>
          <a:lstStyle>
            <a:lvl1pPr algn="r">
              <a:defRPr sz="900">
                <a:solidFill>
                  <a:srgbClr val="FFFFFF"/>
                </a:solidFill>
              </a:defRPr>
            </a:lvl1p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1352807788"/>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sldNum="0" hdr="0" ftr="0" dt="0"/>
  <p:txStyles>
    <p:title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cdc.gov/hiv/basics/pep.html" TargetMode="External"/><Relationship Id="rId2" Type="http://schemas.openxmlformats.org/officeDocument/2006/relationships/hyperlink" Target="https://www.cdc.gov/hiv/basics/prep.html"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hyperlink" Target="https://youtu.be/ZixbZVnvt4E" TargetMode="External"/><Relationship Id="rId1" Type="http://schemas.openxmlformats.org/officeDocument/2006/relationships/slideLayout" Target="../slideLayouts/slideLayout2.xml"/><Relationship Id="rId4" Type="http://schemas.openxmlformats.org/officeDocument/2006/relationships/hyperlink" Target="https://pxhere.com/en/photo/1566355"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3F794D0-2982-490E-88DA-93D4897508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Background pattern&#10;&#10;Description automatically generated">
            <a:extLst>
              <a:ext uri="{FF2B5EF4-FFF2-40B4-BE49-F238E27FC236}">
                <a16:creationId xmlns:a16="http://schemas.microsoft.com/office/drawing/2014/main" id="{F3BE3838-24D0-4CC3-B921-C0EAB3692FB7}"/>
              </a:ext>
            </a:extLst>
          </p:cNvPr>
          <p:cNvPicPr>
            <a:picLocks noChangeAspect="1"/>
          </p:cNvPicPr>
          <p:nvPr/>
        </p:nvPicPr>
        <p:blipFill rotWithShape="1">
          <a:blip r:embed="rId2"/>
          <a:srcRect t="8989" b="36194"/>
          <a:stretch/>
        </p:blipFill>
        <p:spPr>
          <a:xfrm>
            <a:off x="-2" y="-188070"/>
            <a:ext cx="12192002" cy="4461036"/>
          </a:xfrm>
          <a:prstGeom prst="rect">
            <a:avLst/>
          </a:prstGeom>
        </p:spPr>
      </p:pic>
      <p:sp>
        <p:nvSpPr>
          <p:cNvPr id="11" name="Rectangle 10">
            <a:extLst>
              <a:ext uri="{FF2B5EF4-FFF2-40B4-BE49-F238E27FC236}">
                <a16:creationId xmlns:a16="http://schemas.microsoft.com/office/drawing/2014/main" id="{AFD24A3D-F07A-44A9-BE55-5576292E15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4460827"/>
            <a:ext cx="12192003" cy="2397392"/>
          </a:xfrm>
          <a:prstGeom prst="rect">
            <a:avLst/>
          </a:prstGeom>
          <a:gradFill>
            <a:gsLst>
              <a:gs pos="8000">
                <a:schemeClr val="accent6"/>
              </a:gs>
              <a:gs pos="86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04441C9-FD2D-4031-B5C5-67478196C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038600" y="4463553"/>
            <a:ext cx="8153401" cy="2394447"/>
          </a:xfrm>
          <a:prstGeom prst="rect">
            <a:avLst/>
          </a:prstGeom>
          <a:gradFill>
            <a:gsLst>
              <a:gs pos="0">
                <a:schemeClr val="accent5">
                  <a:lumMod val="60000"/>
                  <a:lumOff val="40000"/>
                  <a:alpha val="0"/>
                </a:schemeClr>
              </a:gs>
              <a:gs pos="99000">
                <a:schemeClr val="accent2">
                  <a:alpha val="81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14">
            <a:extLst>
              <a:ext uri="{FF2B5EF4-FFF2-40B4-BE49-F238E27FC236}">
                <a16:creationId xmlns:a16="http://schemas.microsoft.com/office/drawing/2014/main" id="{EBF09AEC-6E6E-418F-9974-8730F1B2B6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4834054">
            <a:off x="2944145" y="2710934"/>
            <a:ext cx="3118759" cy="4639931"/>
          </a:xfrm>
          <a:custGeom>
            <a:avLst/>
            <a:gdLst>
              <a:gd name="connsiteX0" fmla="*/ 3118759 w 3118759"/>
              <a:gd name="connsiteY0" fmla="*/ 79510 h 4639931"/>
              <a:gd name="connsiteX1" fmla="*/ 1204940 w 3118759"/>
              <a:gd name="connsiteY1" fmla="*/ 4639931 h 4639931"/>
              <a:gd name="connsiteX2" fmla="*/ 1103495 w 3118759"/>
              <a:gd name="connsiteY2" fmla="*/ 4578302 h 4639931"/>
              <a:gd name="connsiteX3" fmla="*/ 0 w 3118759"/>
              <a:gd name="connsiteY3" fmla="*/ 2502877 h 4639931"/>
              <a:gd name="connsiteX4" fmla="*/ 2502877 w 3118759"/>
              <a:gd name="connsiteY4" fmla="*/ 0 h 4639931"/>
              <a:gd name="connsiteX5" fmla="*/ 3007294 w 3118759"/>
              <a:gd name="connsiteY5" fmla="*/ 50850 h 463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18759" h="4639931">
                <a:moveTo>
                  <a:pt x="3118759" y="79510"/>
                </a:moveTo>
                <a:lnTo>
                  <a:pt x="1204940" y="4639931"/>
                </a:lnTo>
                <a:lnTo>
                  <a:pt x="1103495" y="4578302"/>
                </a:lnTo>
                <a:cubicBezTo>
                  <a:pt x="437725" y="4128517"/>
                  <a:pt x="0" y="3366815"/>
                  <a:pt x="0" y="2502877"/>
                </a:cubicBezTo>
                <a:cubicBezTo>
                  <a:pt x="0" y="1120576"/>
                  <a:pt x="1120576" y="0"/>
                  <a:pt x="2502877" y="0"/>
                </a:cubicBezTo>
                <a:cubicBezTo>
                  <a:pt x="2675665" y="0"/>
                  <a:pt x="2844363" y="17509"/>
                  <a:pt x="3007294" y="50850"/>
                </a:cubicBezTo>
                <a:close/>
              </a:path>
            </a:pathLst>
          </a:custGeom>
          <a:gradFill>
            <a:gsLst>
              <a:gs pos="0">
                <a:schemeClr val="accent6">
                  <a:alpha val="12000"/>
                </a:schemeClr>
              </a:gs>
              <a:gs pos="100000">
                <a:schemeClr val="accent6">
                  <a:lumMod val="60000"/>
                  <a:lumOff val="40000"/>
                  <a:alpha val="2000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Rectangle 16">
            <a:extLst>
              <a:ext uri="{FF2B5EF4-FFF2-40B4-BE49-F238E27FC236}">
                <a16:creationId xmlns:a16="http://schemas.microsoft.com/office/drawing/2014/main" id="{3D9D3989-3E00-4727-914E-959DFE8FA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76701" y="4460827"/>
            <a:ext cx="8115300" cy="1945408"/>
          </a:xfrm>
          <a:prstGeom prst="rect">
            <a:avLst/>
          </a:prstGeom>
          <a:gradFill>
            <a:gsLst>
              <a:gs pos="0">
                <a:schemeClr val="accent6">
                  <a:alpha val="16000"/>
                </a:schemeClr>
              </a:gs>
              <a:gs pos="62000">
                <a:schemeClr val="accent5">
                  <a:alpha val="0"/>
                </a:scheme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E4B4F6E-76DD-7E4B-B558-2C9437364EC5}"/>
              </a:ext>
            </a:extLst>
          </p:cNvPr>
          <p:cNvSpPr>
            <a:spLocks noGrp="1"/>
          </p:cNvSpPr>
          <p:nvPr>
            <p:ph type="ctrTitle"/>
          </p:nvPr>
        </p:nvSpPr>
        <p:spPr>
          <a:xfrm>
            <a:off x="1383807" y="4611271"/>
            <a:ext cx="9436593" cy="1171556"/>
          </a:xfrm>
        </p:spPr>
        <p:txBody>
          <a:bodyPr>
            <a:normAutofit/>
          </a:bodyPr>
          <a:lstStyle/>
          <a:p>
            <a:r>
              <a:rPr lang="en-US" sz="6600" dirty="0">
                <a:solidFill>
                  <a:schemeClr val="bg1"/>
                </a:solidFill>
              </a:rPr>
              <a:t>HIV and aids</a:t>
            </a:r>
          </a:p>
        </p:txBody>
      </p:sp>
      <p:sp>
        <p:nvSpPr>
          <p:cNvPr id="3" name="Subtitle 2">
            <a:extLst>
              <a:ext uri="{FF2B5EF4-FFF2-40B4-BE49-F238E27FC236}">
                <a16:creationId xmlns:a16="http://schemas.microsoft.com/office/drawing/2014/main" id="{FAA1CDDA-0A21-804A-BE68-CA51E950F0EE}"/>
              </a:ext>
            </a:extLst>
          </p:cNvPr>
          <p:cNvSpPr>
            <a:spLocks noGrp="1"/>
          </p:cNvSpPr>
          <p:nvPr>
            <p:ph type="subTitle" idx="1"/>
          </p:nvPr>
        </p:nvSpPr>
        <p:spPr>
          <a:xfrm>
            <a:off x="1371601" y="5970897"/>
            <a:ext cx="9448800" cy="429904"/>
          </a:xfrm>
        </p:spPr>
        <p:txBody>
          <a:bodyPr>
            <a:noAutofit/>
          </a:bodyPr>
          <a:lstStyle/>
          <a:p>
            <a:pPr algn="l"/>
            <a:r>
              <a:rPr lang="en-US" sz="2800" dirty="0">
                <a:solidFill>
                  <a:schemeClr val="bg1"/>
                </a:solidFill>
              </a:rPr>
              <a:t>6</a:t>
            </a:r>
            <a:r>
              <a:rPr lang="en-US" sz="2800" baseline="30000" dirty="0">
                <a:solidFill>
                  <a:schemeClr val="bg1"/>
                </a:solidFill>
              </a:rPr>
              <a:t>th</a:t>
            </a:r>
            <a:r>
              <a:rPr lang="en-US" sz="2800" dirty="0">
                <a:solidFill>
                  <a:schemeClr val="bg1"/>
                </a:solidFill>
              </a:rPr>
              <a:t> grade SHARE</a:t>
            </a:r>
          </a:p>
        </p:txBody>
      </p:sp>
    </p:spTree>
    <p:extLst>
      <p:ext uri="{BB962C8B-B14F-4D97-AF65-F5344CB8AC3E}">
        <p14:creationId xmlns:p14="http://schemas.microsoft.com/office/powerpoint/2010/main" val="3654344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E1FE7-36B1-B148-9029-18865FE4C4AC}"/>
              </a:ext>
            </a:extLst>
          </p:cNvPr>
          <p:cNvSpPr>
            <a:spLocks noGrp="1"/>
          </p:cNvSpPr>
          <p:nvPr>
            <p:ph type="title"/>
          </p:nvPr>
        </p:nvSpPr>
        <p:spPr>
          <a:xfrm>
            <a:off x="1371600" y="420130"/>
            <a:ext cx="10241280" cy="1609838"/>
          </a:xfrm>
        </p:spPr>
        <p:txBody>
          <a:bodyPr>
            <a:normAutofit fontScale="90000"/>
          </a:bodyPr>
          <a:lstStyle/>
          <a:p>
            <a:r>
              <a:rPr lang="en-US" dirty="0"/>
              <a:t>Communicable </a:t>
            </a:r>
            <a:br>
              <a:rPr lang="en-US" dirty="0"/>
            </a:br>
            <a:r>
              <a:rPr lang="en-US" dirty="0"/>
              <a:t>and </a:t>
            </a:r>
            <a:br>
              <a:rPr lang="en-US" dirty="0"/>
            </a:br>
            <a:r>
              <a:rPr lang="en-US" dirty="0"/>
              <a:t>noncommunicable diseases</a:t>
            </a:r>
          </a:p>
        </p:txBody>
      </p:sp>
      <p:sp>
        <p:nvSpPr>
          <p:cNvPr id="3" name="Content Placeholder 2">
            <a:extLst>
              <a:ext uri="{FF2B5EF4-FFF2-40B4-BE49-F238E27FC236}">
                <a16:creationId xmlns:a16="http://schemas.microsoft.com/office/drawing/2014/main" id="{042CE2BF-5CA1-184C-995F-C85F9B4DB6A4}"/>
              </a:ext>
            </a:extLst>
          </p:cNvPr>
          <p:cNvSpPr>
            <a:spLocks noGrp="1"/>
          </p:cNvSpPr>
          <p:nvPr>
            <p:ph idx="1"/>
          </p:nvPr>
        </p:nvSpPr>
        <p:spPr/>
        <p:txBody>
          <a:bodyPr>
            <a:normAutofit/>
          </a:bodyPr>
          <a:lstStyle/>
          <a:p>
            <a:r>
              <a:rPr lang="en-US" sz="3600" b="1" dirty="0"/>
              <a:t>Communicable: </a:t>
            </a:r>
            <a:r>
              <a:rPr lang="en-US" sz="3600" dirty="0"/>
              <a:t>it is </a:t>
            </a:r>
            <a:r>
              <a:rPr lang="en-US" sz="3600" b="1" dirty="0"/>
              <a:t>contagious</a:t>
            </a:r>
            <a:r>
              <a:rPr lang="en-US" sz="3600" dirty="0"/>
              <a:t> and can be spread from person to person.</a:t>
            </a:r>
          </a:p>
          <a:p>
            <a:pPr marL="0" indent="0">
              <a:buNone/>
            </a:pPr>
            <a:endParaRPr lang="en-US" sz="3600" dirty="0"/>
          </a:p>
          <a:p>
            <a:r>
              <a:rPr lang="en-US" sz="3600" b="1" dirty="0"/>
              <a:t>Noncommunicable: </a:t>
            </a:r>
            <a:r>
              <a:rPr lang="en-US" sz="3600" dirty="0"/>
              <a:t>cannot be spread from person to person.</a:t>
            </a:r>
          </a:p>
          <a:p>
            <a:endParaRPr lang="en-US" sz="3600" dirty="0"/>
          </a:p>
        </p:txBody>
      </p:sp>
    </p:spTree>
    <p:extLst>
      <p:ext uri="{BB962C8B-B14F-4D97-AF65-F5344CB8AC3E}">
        <p14:creationId xmlns:p14="http://schemas.microsoft.com/office/powerpoint/2010/main" val="561666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9A873-D140-7749-B53E-964D18F99CE9}"/>
              </a:ext>
            </a:extLst>
          </p:cNvPr>
          <p:cNvSpPr>
            <a:spLocks noGrp="1"/>
          </p:cNvSpPr>
          <p:nvPr>
            <p:ph type="title"/>
          </p:nvPr>
        </p:nvSpPr>
        <p:spPr>
          <a:xfrm>
            <a:off x="1371600" y="313615"/>
            <a:ext cx="10241280" cy="1234440"/>
          </a:xfrm>
        </p:spPr>
        <p:txBody>
          <a:bodyPr/>
          <a:lstStyle/>
          <a:p>
            <a:r>
              <a:rPr lang="en-US" dirty="0"/>
              <a:t>Is this a communicable disease?</a:t>
            </a:r>
          </a:p>
        </p:txBody>
      </p:sp>
      <p:sp>
        <p:nvSpPr>
          <p:cNvPr id="3" name="Content Placeholder 2">
            <a:extLst>
              <a:ext uri="{FF2B5EF4-FFF2-40B4-BE49-F238E27FC236}">
                <a16:creationId xmlns:a16="http://schemas.microsoft.com/office/drawing/2014/main" id="{6A730D0D-A35F-0C4C-9795-B6AA9ADEB8DD}"/>
              </a:ext>
            </a:extLst>
          </p:cNvPr>
          <p:cNvSpPr>
            <a:spLocks noGrp="1"/>
          </p:cNvSpPr>
          <p:nvPr>
            <p:ph idx="1"/>
          </p:nvPr>
        </p:nvSpPr>
        <p:spPr/>
        <p:txBody>
          <a:bodyPr>
            <a:noAutofit/>
          </a:bodyPr>
          <a:lstStyle/>
          <a:p>
            <a:r>
              <a:rPr lang="en-US" sz="3200" dirty="0"/>
              <a:t>Can you get a sore throat from someone?</a:t>
            </a:r>
          </a:p>
          <a:p>
            <a:r>
              <a:rPr lang="en-US" sz="3200" dirty="0"/>
              <a:t>Can you get allergies from someone?</a:t>
            </a:r>
          </a:p>
          <a:p>
            <a:r>
              <a:rPr lang="en-US" sz="3200" dirty="0"/>
              <a:t>Can you get a broken arm from someone?</a:t>
            </a:r>
          </a:p>
          <a:p>
            <a:r>
              <a:rPr lang="en-US" sz="3200" dirty="0"/>
              <a:t>Can you get lice from someone?</a:t>
            </a:r>
          </a:p>
          <a:p>
            <a:r>
              <a:rPr lang="en-US" sz="3200" dirty="0"/>
              <a:t>Can you get cavities from someone?</a:t>
            </a:r>
          </a:p>
        </p:txBody>
      </p:sp>
    </p:spTree>
    <p:extLst>
      <p:ext uri="{BB962C8B-B14F-4D97-AF65-F5344CB8AC3E}">
        <p14:creationId xmlns:p14="http://schemas.microsoft.com/office/powerpoint/2010/main" val="1212868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FA0FA-7D2A-AD40-92E0-A7E1A12DC656}"/>
              </a:ext>
            </a:extLst>
          </p:cNvPr>
          <p:cNvSpPr>
            <a:spLocks noGrp="1"/>
          </p:cNvSpPr>
          <p:nvPr>
            <p:ph type="title"/>
          </p:nvPr>
        </p:nvSpPr>
        <p:spPr/>
        <p:txBody>
          <a:bodyPr/>
          <a:lstStyle/>
          <a:p>
            <a:r>
              <a:rPr lang="en-US" dirty="0"/>
              <a:t>HIV</a:t>
            </a:r>
            <a:br>
              <a:rPr lang="en-US" dirty="0"/>
            </a:br>
            <a:r>
              <a:rPr lang="en-US" dirty="0"/>
              <a:t>Human Immunodeficiency virus</a:t>
            </a:r>
          </a:p>
        </p:txBody>
      </p:sp>
      <p:sp>
        <p:nvSpPr>
          <p:cNvPr id="3" name="Content Placeholder 2">
            <a:extLst>
              <a:ext uri="{FF2B5EF4-FFF2-40B4-BE49-F238E27FC236}">
                <a16:creationId xmlns:a16="http://schemas.microsoft.com/office/drawing/2014/main" id="{AA2E1E13-5FDB-164F-8F74-768F20279103}"/>
              </a:ext>
            </a:extLst>
          </p:cNvPr>
          <p:cNvSpPr>
            <a:spLocks noGrp="1"/>
          </p:cNvSpPr>
          <p:nvPr>
            <p:ph idx="1"/>
          </p:nvPr>
        </p:nvSpPr>
        <p:spPr>
          <a:xfrm>
            <a:off x="1371600" y="2112264"/>
            <a:ext cx="10241280" cy="4150750"/>
          </a:xfrm>
        </p:spPr>
        <p:txBody>
          <a:bodyPr>
            <a:noAutofit/>
          </a:bodyPr>
          <a:lstStyle/>
          <a:p>
            <a:r>
              <a:rPr lang="en-US" sz="2800" dirty="0"/>
              <a:t>Human: it’s a people disease</a:t>
            </a:r>
          </a:p>
          <a:p>
            <a:r>
              <a:rPr lang="en-US" sz="2800" dirty="0"/>
              <a:t>Immunodeficiency: </a:t>
            </a:r>
          </a:p>
          <a:p>
            <a:pPr lvl="2"/>
            <a:r>
              <a:rPr lang="en-US" sz="2800" dirty="0" err="1"/>
              <a:t>immuno</a:t>
            </a:r>
            <a:r>
              <a:rPr lang="en-US" sz="2800" dirty="0"/>
              <a:t>: refers to the immune system  </a:t>
            </a:r>
          </a:p>
          <a:p>
            <a:pPr lvl="2"/>
            <a:r>
              <a:rPr lang="en-US" sz="2800" dirty="0"/>
              <a:t>deficiency: refers to when something is lacking/missing</a:t>
            </a:r>
          </a:p>
          <a:p>
            <a:r>
              <a:rPr lang="en-US" sz="2800" dirty="0"/>
              <a:t>HIV is a virus: that attacks the immune system and makes it weak so it’s harder for the body to fight off other infections.</a:t>
            </a:r>
          </a:p>
          <a:p>
            <a:r>
              <a:rPr lang="en-US" sz="2800" dirty="0"/>
              <a:t>HIV is the virus that can lead to AIDS</a:t>
            </a:r>
          </a:p>
        </p:txBody>
      </p:sp>
    </p:spTree>
    <p:extLst>
      <p:ext uri="{BB962C8B-B14F-4D97-AF65-F5344CB8AC3E}">
        <p14:creationId xmlns:p14="http://schemas.microsoft.com/office/powerpoint/2010/main" val="12921702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66CCD-EAE6-7A4E-9E15-81AEBCD2E48A}"/>
              </a:ext>
            </a:extLst>
          </p:cNvPr>
          <p:cNvSpPr>
            <a:spLocks noGrp="1"/>
          </p:cNvSpPr>
          <p:nvPr>
            <p:ph type="title"/>
          </p:nvPr>
        </p:nvSpPr>
        <p:spPr>
          <a:xfrm>
            <a:off x="1283918" y="56492"/>
            <a:ext cx="10241280" cy="1234440"/>
          </a:xfrm>
        </p:spPr>
        <p:txBody>
          <a:bodyPr/>
          <a:lstStyle/>
          <a:p>
            <a:r>
              <a:rPr lang="en-US" dirty="0"/>
              <a:t>Preventing HIV</a:t>
            </a:r>
          </a:p>
        </p:txBody>
      </p:sp>
      <p:sp>
        <p:nvSpPr>
          <p:cNvPr id="3" name="Content Placeholder 2">
            <a:extLst>
              <a:ext uri="{FF2B5EF4-FFF2-40B4-BE49-F238E27FC236}">
                <a16:creationId xmlns:a16="http://schemas.microsoft.com/office/drawing/2014/main" id="{8B7816F6-5FE6-A449-AD5E-A242DFE45C8D}"/>
              </a:ext>
            </a:extLst>
          </p:cNvPr>
          <p:cNvSpPr>
            <a:spLocks noGrp="1"/>
          </p:cNvSpPr>
          <p:nvPr>
            <p:ph idx="1"/>
          </p:nvPr>
        </p:nvSpPr>
        <p:spPr>
          <a:xfrm>
            <a:off x="1371600" y="1449323"/>
            <a:ext cx="10241280" cy="4500539"/>
          </a:xfrm>
        </p:spPr>
        <p:txBody>
          <a:bodyPr>
            <a:normAutofit lnSpcReduction="10000"/>
          </a:bodyPr>
          <a:lstStyle/>
          <a:p>
            <a:r>
              <a:rPr lang="en-US" dirty="0"/>
              <a:t>Practicing abstinence:</a:t>
            </a:r>
          </a:p>
          <a:p>
            <a:r>
              <a:rPr lang="en-US" dirty="0"/>
              <a:t>WCSD Definition of Abstinence</a:t>
            </a:r>
          </a:p>
          <a:p>
            <a:pPr lvl="1"/>
            <a:r>
              <a:rPr lang="en-US" i="1" dirty="0"/>
              <a:t>Sexual abstinence is defined as refraining from all forms of sexual activity and genital contact such as vaginal, oral and anal sex. </a:t>
            </a:r>
            <a:endParaRPr lang="en-US" sz="1600" dirty="0"/>
          </a:p>
          <a:p>
            <a:pPr lvl="1"/>
            <a:r>
              <a:rPr lang="en-US" i="1" dirty="0"/>
              <a:t>An abstinent person is someone who has either never had sex or someone who has had sex but who has decided not to continue having sex for a period of time. </a:t>
            </a:r>
            <a:endParaRPr lang="en-US" sz="1600" dirty="0"/>
          </a:p>
          <a:p>
            <a:pPr lvl="1"/>
            <a:r>
              <a:rPr lang="en-US" i="1" dirty="0"/>
              <a:t>Abstinence is the only 100% effective way to prevent sexually transmitted HIV, other sexually transmitted diseases or infections and pregnancy. </a:t>
            </a:r>
            <a:endParaRPr lang="en-US" sz="1600" dirty="0"/>
          </a:p>
          <a:p>
            <a:pPr lvl="2"/>
            <a:r>
              <a:rPr lang="en-US" dirty="0"/>
              <a:t>SEX – when a person’s genitals touch another person’s genitals, mouth or anus.</a:t>
            </a:r>
            <a:endParaRPr lang="en-US" sz="1200" dirty="0"/>
          </a:p>
          <a:p>
            <a:pPr lvl="2"/>
            <a:r>
              <a:rPr lang="en-US" dirty="0"/>
              <a:t>Pregnancy most commonly results from vaginal sex. </a:t>
            </a:r>
            <a:endParaRPr lang="en-US" sz="1200" dirty="0"/>
          </a:p>
          <a:p>
            <a:endParaRPr lang="en-US" dirty="0"/>
          </a:p>
        </p:txBody>
      </p:sp>
    </p:spTree>
    <p:extLst>
      <p:ext uri="{BB962C8B-B14F-4D97-AF65-F5344CB8AC3E}">
        <p14:creationId xmlns:p14="http://schemas.microsoft.com/office/powerpoint/2010/main" val="859734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D12F9-B174-F34C-B08B-572C32199151}"/>
              </a:ext>
            </a:extLst>
          </p:cNvPr>
          <p:cNvSpPr>
            <a:spLocks noGrp="1"/>
          </p:cNvSpPr>
          <p:nvPr>
            <p:ph type="title"/>
          </p:nvPr>
        </p:nvSpPr>
        <p:spPr>
          <a:xfrm>
            <a:off x="1371600" y="169164"/>
            <a:ext cx="10241280" cy="1234440"/>
          </a:xfrm>
        </p:spPr>
        <p:txBody>
          <a:bodyPr/>
          <a:lstStyle/>
          <a:p>
            <a:r>
              <a:rPr lang="en-US" dirty="0"/>
              <a:t>Preventing HIV cont’d</a:t>
            </a:r>
          </a:p>
        </p:txBody>
      </p:sp>
      <p:sp>
        <p:nvSpPr>
          <p:cNvPr id="3" name="Content Placeholder 2">
            <a:extLst>
              <a:ext uri="{FF2B5EF4-FFF2-40B4-BE49-F238E27FC236}">
                <a16:creationId xmlns:a16="http://schemas.microsoft.com/office/drawing/2014/main" id="{6C7F544A-4C41-444D-B2D0-405F5C55E239}"/>
              </a:ext>
            </a:extLst>
          </p:cNvPr>
          <p:cNvSpPr>
            <a:spLocks noGrp="1"/>
          </p:cNvSpPr>
          <p:nvPr>
            <p:ph idx="1"/>
          </p:nvPr>
        </p:nvSpPr>
        <p:spPr>
          <a:xfrm>
            <a:off x="1371600" y="1716066"/>
            <a:ext cx="10241280" cy="4355550"/>
          </a:xfrm>
        </p:spPr>
        <p:txBody>
          <a:bodyPr>
            <a:normAutofit/>
          </a:bodyPr>
          <a:lstStyle/>
          <a:p>
            <a:r>
              <a:rPr lang="en-US" dirty="0"/>
              <a:t>Never sharing needles.</a:t>
            </a:r>
          </a:p>
          <a:p>
            <a:r>
              <a:rPr lang="en-US" dirty="0"/>
              <a:t>Using condoms the </a:t>
            </a:r>
            <a:r>
              <a:rPr lang="en-US" b="1" dirty="0"/>
              <a:t>right way every time </a:t>
            </a:r>
            <a:r>
              <a:rPr lang="en-US" dirty="0"/>
              <a:t>if you are having sex.</a:t>
            </a:r>
          </a:p>
          <a:p>
            <a:r>
              <a:rPr lang="en-US" dirty="0"/>
              <a:t>There are also HIV prevention medicines:</a:t>
            </a:r>
          </a:p>
          <a:p>
            <a:pPr lvl="1"/>
            <a:r>
              <a:rPr lang="en-US" dirty="0">
                <a:hlinkClick r:id="rId2"/>
              </a:rPr>
              <a:t>pre-exposure prophylaxis</a:t>
            </a:r>
            <a:r>
              <a:rPr lang="en-US" dirty="0"/>
              <a:t> (</a:t>
            </a:r>
            <a:r>
              <a:rPr lang="en-US" dirty="0" err="1"/>
              <a:t>PrEP</a:t>
            </a:r>
            <a:r>
              <a:rPr lang="en-US" dirty="0"/>
              <a:t>) </a:t>
            </a:r>
          </a:p>
          <a:p>
            <a:pPr lvl="1"/>
            <a:r>
              <a:rPr lang="en-US" dirty="0">
                <a:hlinkClick r:id="rId3"/>
              </a:rPr>
              <a:t>post-exposure prophylaxis</a:t>
            </a:r>
            <a:r>
              <a:rPr lang="en-US" dirty="0"/>
              <a:t> (PEP). </a:t>
            </a:r>
          </a:p>
          <a:p>
            <a:pPr lvl="1"/>
            <a:endParaRPr lang="en-US" dirty="0"/>
          </a:p>
          <a:p>
            <a:pPr marL="457200" lvl="1" indent="0">
              <a:buNone/>
            </a:pPr>
            <a:r>
              <a:rPr lang="en-US" dirty="0"/>
              <a:t>If you have HIV, there are many actions you can take to prevent transmitting HIV to others.</a:t>
            </a:r>
          </a:p>
        </p:txBody>
      </p:sp>
    </p:spTree>
    <p:extLst>
      <p:ext uri="{BB962C8B-B14F-4D97-AF65-F5344CB8AC3E}">
        <p14:creationId xmlns:p14="http://schemas.microsoft.com/office/powerpoint/2010/main" val="42856255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82A60-D9E6-584E-889A-624030A48AA2}"/>
              </a:ext>
            </a:extLst>
          </p:cNvPr>
          <p:cNvSpPr>
            <a:spLocks noGrp="1"/>
          </p:cNvSpPr>
          <p:nvPr>
            <p:ph type="title"/>
          </p:nvPr>
        </p:nvSpPr>
        <p:spPr>
          <a:xfrm>
            <a:off x="1371600" y="169164"/>
            <a:ext cx="10241280" cy="1234440"/>
          </a:xfrm>
        </p:spPr>
        <p:txBody>
          <a:bodyPr/>
          <a:lstStyle/>
          <a:p>
            <a:r>
              <a:rPr lang="en-US" dirty="0"/>
              <a:t>HIV Transmission</a:t>
            </a:r>
          </a:p>
        </p:txBody>
      </p:sp>
      <p:sp>
        <p:nvSpPr>
          <p:cNvPr id="3" name="Content Placeholder 2">
            <a:extLst>
              <a:ext uri="{FF2B5EF4-FFF2-40B4-BE49-F238E27FC236}">
                <a16:creationId xmlns:a16="http://schemas.microsoft.com/office/drawing/2014/main" id="{31583A38-C3AB-4F46-9877-B76F1AED77EC}"/>
              </a:ext>
            </a:extLst>
          </p:cNvPr>
          <p:cNvSpPr>
            <a:spLocks noGrp="1"/>
          </p:cNvSpPr>
          <p:nvPr>
            <p:ph idx="1"/>
          </p:nvPr>
        </p:nvSpPr>
        <p:spPr>
          <a:xfrm>
            <a:off x="1371600" y="1863909"/>
            <a:ext cx="10241280" cy="3959352"/>
          </a:xfrm>
        </p:spPr>
        <p:txBody>
          <a:bodyPr>
            <a:normAutofit lnSpcReduction="10000"/>
          </a:bodyPr>
          <a:lstStyle/>
          <a:p>
            <a:pPr lvl="0"/>
            <a:r>
              <a:rPr lang="en-US" b="1" dirty="0"/>
              <a:t>HIV can be passed through blood, semen or vaginal fluids</a:t>
            </a:r>
            <a:r>
              <a:rPr lang="en-US" dirty="0"/>
              <a:t>. </a:t>
            </a:r>
            <a:endParaRPr lang="en-US" sz="2000" dirty="0"/>
          </a:p>
          <a:p>
            <a:pPr lvl="1"/>
            <a:r>
              <a:rPr lang="en-US" dirty="0"/>
              <a:t>In addition, it can be passed through </a:t>
            </a:r>
            <a:r>
              <a:rPr lang="en-US" b="1" dirty="0"/>
              <a:t>breastmilk</a:t>
            </a:r>
            <a:r>
              <a:rPr lang="en-US" dirty="0"/>
              <a:t> if someone is breastfeeding an infant.</a:t>
            </a:r>
            <a:endParaRPr lang="en-US" sz="2000" dirty="0"/>
          </a:p>
          <a:p>
            <a:pPr lvl="0"/>
            <a:r>
              <a:rPr lang="en-US" dirty="0"/>
              <a:t>HIV is in some bodily fluids, like blood, and not in others, like sweat, tears, saliva or urine. </a:t>
            </a:r>
            <a:endParaRPr lang="en-US" sz="2000" dirty="0"/>
          </a:p>
          <a:p>
            <a:pPr lvl="0"/>
            <a:r>
              <a:rPr lang="en-US" dirty="0"/>
              <a:t>HIV can only be transmitted through one of the infected body fluids. </a:t>
            </a:r>
            <a:endParaRPr lang="en-US" sz="2000" dirty="0"/>
          </a:p>
          <a:p>
            <a:r>
              <a:rPr lang="en-US" dirty="0"/>
              <a:t>HIV can only be passed from a person who is HIV positive. </a:t>
            </a:r>
          </a:p>
          <a:p>
            <a:pPr lvl="1"/>
            <a:r>
              <a:rPr lang="en-US" dirty="0"/>
              <a:t>If two people are not infected, then neither one can give it to the other.</a:t>
            </a:r>
          </a:p>
          <a:p>
            <a:endParaRPr lang="en-US" dirty="0"/>
          </a:p>
        </p:txBody>
      </p:sp>
    </p:spTree>
    <p:extLst>
      <p:ext uri="{BB962C8B-B14F-4D97-AF65-F5344CB8AC3E}">
        <p14:creationId xmlns:p14="http://schemas.microsoft.com/office/powerpoint/2010/main" val="3928644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1DBC8414-BE7E-4B6C-A114-B2C3795C8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EC398C5-5C2E-4038-9DB3-DE2B5A9BEF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09318" y="1410082"/>
            <a:ext cx="6858000" cy="4037835"/>
          </a:xfrm>
          <a:prstGeom prst="rect">
            <a:avLst/>
          </a:prstGeom>
          <a:gradFill>
            <a:gsLst>
              <a:gs pos="8000">
                <a:schemeClr val="accent6"/>
              </a:gs>
              <a:gs pos="100000">
                <a:schemeClr val="accent5">
                  <a:alpha val="89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2F10B26-073B-4B10-8AAA-161242DD82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53806" y="1153804"/>
            <a:ext cx="6346209" cy="4038601"/>
          </a:xfrm>
          <a:prstGeom prst="rect">
            <a:avLst/>
          </a:prstGeom>
          <a:gradFill>
            <a:gsLst>
              <a:gs pos="0">
                <a:schemeClr val="accent5">
                  <a:lumMod val="60000"/>
                  <a:lumOff val="40000"/>
                  <a:alpha val="0"/>
                </a:schemeClr>
              </a:gs>
              <a:gs pos="99000">
                <a:schemeClr val="accent2">
                  <a:alpha val="92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610DBBC7-698F-4A54-B1CB-A99F9CC356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59574" y="3578975"/>
            <a:ext cx="2502407" cy="4055644"/>
          </a:xfrm>
          <a:prstGeom prst="rect">
            <a:avLst/>
          </a:prstGeom>
          <a:gradFill>
            <a:gsLst>
              <a:gs pos="2000">
                <a:schemeClr val="accent5">
                  <a:alpha val="28000"/>
                </a:schemeClr>
              </a:gs>
              <a:gs pos="100000">
                <a:schemeClr val="accent4">
                  <a:alpha val="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E6E822A-8BCF-432C-83E6-BBE821476C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13000">
                <a:schemeClr val="accent4">
                  <a:lumMod val="20000"/>
                  <a:lumOff val="80000"/>
                  <a:alpha val="2000"/>
                </a:schemeClr>
              </a:gs>
              <a:gs pos="100000">
                <a:schemeClr val="accent6">
                  <a:alpha val="29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C0F9BBA3-6CA2-A042-A688-4465C886C31B}"/>
              </a:ext>
            </a:extLst>
          </p:cNvPr>
          <p:cNvSpPr>
            <a:spLocks noGrp="1"/>
          </p:cNvSpPr>
          <p:nvPr>
            <p:ph type="title"/>
          </p:nvPr>
        </p:nvSpPr>
        <p:spPr>
          <a:xfrm>
            <a:off x="474243" y="681317"/>
            <a:ext cx="3236613" cy="3406187"/>
          </a:xfrm>
        </p:spPr>
        <p:txBody>
          <a:bodyPr vert="horz" lIns="0" tIns="0" rIns="0" bIns="0" rtlCol="0" anchor="b">
            <a:normAutofit/>
          </a:bodyPr>
          <a:lstStyle/>
          <a:p>
            <a:pPr algn="r">
              <a:lnSpc>
                <a:spcPct val="90000"/>
              </a:lnSpc>
            </a:pPr>
            <a:r>
              <a:rPr lang="en-US" sz="2000" spc="750">
                <a:solidFill>
                  <a:schemeClr val="bg1"/>
                </a:solidFill>
              </a:rPr>
              <a:t>Understanding HIV/AIDS: Learn the Facts, Fight the Stigma, Stay Safe</a:t>
            </a:r>
          </a:p>
        </p:txBody>
      </p:sp>
      <p:pic>
        <p:nvPicPr>
          <p:cNvPr id="5" name="Content Placeholder 4">
            <a:hlinkClick r:id="rId2"/>
            <a:extLst>
              <a:ext uri="{FF2B5EF4-FFF2-40B4-BE49-F238E27FC236}">
                <a16:creationId xmlns:a16="http://schemas.microsoft.com/office/drawing/2014/main" id="{8A9B6790-9F59-8F4B-97CC-52BFF957CDD7}"/>
              </a:ext>
            </a:extLst>
          </p:cNvPr>
          <p:cNvPicPr>
            <a:picLocks noGrp="1" noChangeAspect="1"/>
          </p:cNvPicPr>
          <p:nvPr>
            <p:ph idx="1"/>
          </p:nvPr>
        </p:nvPicPr>
        <p:blipFill>
          <a:blip r:embed="rId3">
            <a:extLst>
              <a:ext uri="{837473B0-CC2E-450A-ABE3-18F120FF3D39}">
                <a1611:picAttrSrcUrl xmlns:a1611="http://schemas.microsoft.com/office/drawing/2016/11/main" r:id="rId4"/>
              </a:ext>
            </a:extLst>
          </a:blip>
          <a:stretch>
            <a:fillRect/>
          </a:stretch>
        </p:blipFill>
        <p:spPr>
          <a:xfrm>
            <a:off x="4503619" y="1816463"/>
            <a:ext cx="6506251" cy="3627234"/>
          </a:xfrm>
          <a:prstGeom prst="rect">
            <a:avLst/>
          </a:prstGeom>
        </p:spPr>
      </p:pic>
    </p:spTree>
    <p:extLst>
      <p:ext uri="{BB962C8B-B14F-4D97-AF65-F5344CB8AC3E}">
        <p14:creationId xmlns:p14="http://schemas.microsoft.com/office/powerpoint/2010/main" val="39294973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7404E292-5FAB-47E8-A663-A07530CED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80FF8ED-64CE-400C-A4D5-9F943FC264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0"/>
            <a:ext cx="12191999" cy="6858000"/>
          </a:xfrm>
          <a:prstGeom prst="rect">
            <a:avLst/>
          </a:prstGeom>
          <a:gradFill>
            <a:gsLst>
              <a:gs pos="0">
                <a:schemeClr val="accent5">
                  <a:alpha val="75000"/>
                </a:schemeClr>
              </a:gs>
              <a:gs pos="100000">
                <a:schemeClr val="accent2">
                  <a:lumMod val="60000"/>
                  <a:lumOff val="40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68868AD-100D-45F3-B11E-8A2936712B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12191999" cy="6858000"/>
          </a:xfrm>
          <a:prstGeom prst="rect">
            <a:avLst/>
          </a:prstGeom>
          <a:gradFill>
            <a:gsLst>
              <a:gs pos="49000">
                <a:schemeClr val="accent5">
                  <a:alpha val="50000"/>
                </a:schemeClr>
              </a:gs>
              <a:gs pos="100000">
                <a:schemeClr val="accent2">
                  <a:alpha val="74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14742CC-05F9-44AC-AF98-AB6EF810E4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96001" cy="6858000"/>
          </a:xfrm>
          <a:prstGeom prst="rect">
            <a:avLst/>
          </a:prstGeom>
          <a:gradFill>
            <a:gsLst>
              <a:gs pos="0">
                <a:schemeClr val="accent2">
                  <a:alpha val="17000"/>
                </a:schemeClr>
              </a:gs>
              <a:gs pos="85000">
                <a:schemeClr val="accent4">
                  <a:alpha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3">
            <a:extLst>
              <a:ext uri="{FF2B5EF4-FFF2-40B4-BE49-F238E27FC236}">
                <a16:creationId xmlns:a16="http://schemas.microsoft.com/office/drawing/2014/main" id="{853C77DB-C7E3-4B1F-9AD0-1EB2982A86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460656" y="-2569189"/>
            <a:ext cx="5115722" cy="10255626"/>
          </a:xfrm>
          <a:custGeom>
            <a:avLst/>
            <a:gdLst>
              <a:gd name="connsiteX0" fmla="*/ 2065105 w 2065105"/>
              <a:gd name="connsiteY0" fmla="*/ 0 h 4139967"/>
              <a:gd name="connsiteX1" fmla="*/ 2065105 w 2065105"/>
              <a:gd name="connsiteY1" fmla="*/ 4139967 h 4139967"/>
              <a:gd name="connsiteX2" fmla="*/ 1858573 w 2065105"/>
              <a:gd name="connsiteY2" fmla="*/ 4129538 h 4139967"/>
              <a:gd name="connsiteX3" fmla="*/ 0 w 2065105"/>
              <a:gd name="connsiteY3" fmla="*/ 2069983 h 4139967"/>
              <a:gd name="connsiteX4" fmla="*/ 1858573 w 2065105"/>
              <a:gd name="connsiteY4" fmla="*/ 10428 h 4139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5105" h="4139967">
                <a:moveTo>
                  <a:pt x="2065105" y="0"/>
                </a:moveTo>
                <a:lnTo>
                  <a:pt x="2065105" y="4139967"/>
                </a:lnTo>
                <a:lnTo>
                  <a:pt x="1858573" y="4129538"/>
                </a:lnTo>
                <a:cubicBezTo>
                  <a:pt x="814640" y="4023521"/>
                  <a:pt x="0" y="3141887"/>
                  <a:pt x="0" y="2069983"/>
                </a:cubicBezTo>
                <a:cubicBezTo>
                  <a:pt x="0" y="998079"/>
                  <a:pt x="814640" y="116446"/>
                  <a:pt x="1858573" y="10428"/>
                </a:cubicBezTo>
                <a:close/>
              </a:path>
            </a:pathLst>
          </a:custGeom>
          <a:gradFill flip="none" rotWithShape="1">
            <a:gsLst>
              <a:gs pos="7000">
                <a:schemeClr val="accent4">
                  <a:lumMod val="60000"/>
                  <a:lumOff val="40000"/>
                  <a:alpha val="3000"/>
                </a:schemeClr>
              </a:gs>
              <a:gs pos="100000">
                <a:schemeClr val="accent4">
                  <a:lumMod val="60000"/>
                  <a:lumOff val="40000"/>
                  <a:alpha val="37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DE75EE-E447-8549-8C47-9630DAF5D653}"/>
              </a:ext>
            </a:extLst>
          </p:cNvPr>
          <p:cNvSpPr>
            <a:spLocks noGrp="1"/>
          </p:cNvSpPr>
          <p:nvPr>
            <p:ph type="title"/>
          </p:nvPr>
        </p:nvSpPr>
        <p:spPr>
          <a:xfrm>
            <a:off x="468109" y="247534"/>
            <a:ext cx="11100816" cy="5905731"/>
          </a:xfrm>
        </p:spPr>
        <p:txBody>
          <a:bodyPr vert="horz" lIns="0" tIns="0" rIns="0" bIns="0" rtlCol="0" anchor="ctr">
            <a:normAutofit fontScale="90000"/>
          </a:bodyPr>
          <a:lstStyle/>
          <a:p>
            <a:r>
              <a:rPr lang="en-US" sz="3200" dirty="0"/>
              <a:t>Remember…</a:t>
            </a:r>
            <a:br>
              <a:rPr lang="en-US" sz="3200" dirty="0"/>
            </a:br>
            <a:r>
              <a:rPr lang="en-US" sz="3200" dirty="0"/>
              <a:t>HIV is a serious communicable disease</a:t>
            </a:r>
            <a:br>
              <a:rPr lang="en-US" sz="2400" dirty="0"/>
            </a:br>
            <a:br>
              <a:rPr lang="en-US" sz="2400" dirty="0"/>
            </a:br>
            <a:r>
              <a:rPr lang="en-US" sz="2400" dirty="0"/>
              <a:t>While It is difficult to catch compared to other communicable diseases, it’s easy to prevent. </a:t>
            </a:r>
            <a:br>
              <a:rPr lang="en-US" sz="2400" dirty="0"/>
            </a:br>
            <a:br>
              <a:rPr lang="en-US" sz="2400" dirty="0"/>
            </a:br>
            <a:r>
              <a:rPr lang="en-US" sz="2400" dirty="0"/>
              <a:t>As long as we know how HIV is transmitted, we can protect ourselves and be good friends and family members to people we know with HIV or AIDS. </a:t>
            </a:r>
            <a:br>
              <a:rPr lang="en-US" sz="2400" dirty="0"/>
            </a:br>
            <a:br>
              <a:rPr lang="en-US" sz="2400" dirty="0"/>
            </a:br>
            <a:r>
              <a:rPr lang="en-US" sz="2400" dirty="0"/>
              <a:t>the only way to know for sure if someone</a:t>
            </a:r>
            <a:br>
              <a:rPr lang="en-US" sz="2400" dirty="0"/>
            </a:br>
            <a:r>
              <a:rPr lang="en-US" sz="2400" dirty="0"/>
              <a:t>has HIV is to get tested.</a:t>
            </a:r>
            <a:br>
              <a:rPr lang="en-US" sz="2400" dirty="0"/>
            </a:br>
            <a:r>
              <a:rPr lang="en-US" sz="2400" dirty="0"/>
              <a:t>	*Sometimes it can take months for a positive 	test result after an exposure.</a:t>
            </a:r>
            <a:endParaRPr lang="en-US" sz="2400" spc="750" dirty="0">
              <a:solidFill>
                <a:schemeClr val="bg1"/>
              </a:solidFill>
            </a:endParaRPr>
          </a:p>
        </p:txBody>
      </p:sp>
    </p:spTree>
    <p:extLst>
      <p:ext uri="{BB962C8B-B14F-4D97-AF65-F5344CB8AC3E}">
        <p14:creationId xmlns:p14="http://schemas.microsoft.com/office/powerpoint/2010/main" val="20992141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383CC5D-71E8-4CB2-8E4A-F1E4FF6DC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DA5AC1-43C5-4243-9028-07DBB80D0C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
            <a:ext cx="12192000" cy="1600201"/>
          </a:xfrm>
          <a:prstGeom prst="rect">
            <a:avLst/>
          </a:prstGeom>
          <a:gradFill>
            <a:gsLst>
              <a:gs pos="0">
                <a:schemeClr val="accent5">
                  <a:alpha val="83000"/>
                </a:schemeClr>
              </a:gs>
              <a:gs pos="100000">
                <a:schemeClr val="accent6"/>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A4EDA1C-27A1-4C83-ACE4-6675EC9245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9161" y="9109"/>
            <a:ext cx="7792839" cy="1594270"/>
          </a:xfrm>
          <a:prstGeom prst="rect">
            <a:avLst/>
          </a:prstGeom>
          <a:gradFill>
            <a:gsLst>
              <a:gs pos="22000">
                <a:schemeClr val="accent2">
                  <a:alpha val="0"/>
                </a:schemeClr>
              </a:gs>
              <a:gs pos="99000">
                <a:schemeClr val="accent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1C2185E4-B584-4B9D-9440-DEA0FB9D94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9021976" y="-906246"/>
            <a:ext cx="1602951" cy="3416298"/>
          </a:xfrm>
          <a:prstGeom prst="rect">
            <a:avLst/>
          </a:prstGeom>
          <a:gradFill>
            <a:gsLst>
              <a:gs pos="45000">
                <a:schemeClr val="accent4">
                  <a:alpha val="0"/>
                </a:schemeClr>
              </a:gs>
              <a:gs pos="99000">
                <a:schemeClr val="accent6">
                  <a:alpha val="33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FF33EC8A-EE0A-4395-97E2-DAD467CF73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451242" y="0"/>
            <a:ext cx="9729549" cy="1600198"/>
          </a:xfrm>
          <a:prstGeom prst="rect">
            <a:avLst/>
          </a:prstGeom>
          <a:gradFill>
            <a:gsLst>
              <a:gs pos="0">
                <a:schemeClr val="accent5">
                  <a:alpha val="30000"/>
                </a:schemeClr>
              </a:gs>
              <a:gs pos="99000">
                <a:schemeClr val="accent5">
                  <a:alpha val="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F85DA95-16A4-404E-9BFF-27F8E4FC78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430"/>
            <a:ext cx="7910111" cy="1600198"/>
          </a:xfrm>
          <a:prstGeom prst="rect">
            <a:avLst/>
          </a:prstGeom>
          <a:gradFill>
            <a:gsLst>
              <a:gs pos="0">
                <a:schemeClr val="accent5">
                  <a:alpha val="21000"/>
                </a:schemeClr>
              </a:gs>
              <a:gs pos="99000">
                <a:schemeClr val="accent5">
                  <a:alpha val="0"/>
                </a:scheme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57084" y="374427"/>
            <a:ext cx="10374517" cy="971512"/>
          </a:xfrm>
        </p:spPr>
        <p:txBody>
          <a:bodyPr anchor="ctr">
            <a:normAutofit/>
          </a:bodyPr>
          <a:lstStyle/>
          <a:p>
            <a:r>
              <a:rPr lang="en-US" sz="3200" b="1">
                <a:solidFill>
                  <a:schemeClr val="bg1"/>
                </a:solidFill>
              </a:rPr>
              <a:t>Who to talk to…</a:t>
            </a:r>
          </a:p>
        </p:txBody>
      </p:sp>
      <p:graphicFrame>
        <p:nvGraphicFramePr>
          <p:cNvPr id="5" name="Content Placeholder 2">
            <a:extLst>
              <a:ext uri="{FF2B5EF4-FFF2-40B4-BE49-F238E27FC236}">
                <a16:creationId xmlns:a16="http://schemas.microsoft.com/office/drawing/2014/main" id="{021A968F-1263-4E65-AFF7-FFCE5BA0CEB1}"/>
              </a:ext>
            </a:extLst>
          </p:cNvPr>
          <p:cNvGraphicFramePr>
            <a:graphicFrameLocks noGrp="1"/>
          </p:cNvGraphicFramePr>
          <p:nvPr>
            <p:ph idx="1"/>
            <p:extLst>
              <p:ext uri="{D42A27DB-BD31-4B8C-83A1-F6EECF244321}">
                <p14:modId xmlns:p14="http://schemas.microsoft.com/office/powerpoint/2010/main" val="3925921744"/>
              </p:ext>
            </p:extLst>
          </p:nvPr>
        </p:nvGraphicFramePr>
        <p:xfrm>
          <a:off x="579474" y="2062715"/>
          <a:ext cx="11033029" cy="41892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73664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0BF4A1-714C-419E-A19F-578DE93BE0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F91A9BD-D57F-4941-931F-40597AB3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409317" y="1410082"/>
            <a:ext cx="6858000" cy="4037835"/>
          </a:xfrm>
          <a:prstGeom prst="rect">
            <a:avLst/>
          </a:prstGeom>
          <a:gradFill>
            <a:gsLst>
              <a:gs pos="8000">
                <a:schemeClr val="accent6"/>
              </a:gs>
              <a:gs pos="100000">
                <a:schemeClr val="accent5">
                  <a:alpha val="89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54DB264-9467-4730-B9E9-C9A97DD66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790128" y="3609527"/>
            <a:ext cx="2458347" cy="4038601"/>
          </a:xfrm>
          <a:prstGeom prst="rect">
            <a:avLst/>
          </a:prstGeom>
          <a:gradFill>
            <a:gsLst>
              <a:gs pos="0">
                <a:schemeClr val="accent5">
                  <a:lumMod val="60000"/>
                  <a:lumOff val="40000"/>
                  <a:alpha val="0"/>
                </a:schemeClr>
              </a:gs>
              <a:gs pos="99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BB097F88-2120-47B4-B891-5B28F66BBD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64227" y="1757079"/>
            <a:ext cx="3900088" cy="4178958"/>
          </a:xfrm>
          <a:custGeom>
            <a:avLst/>
            <a:gdLst>
              <a:gd name="connsiteX0" fmla="*/ 2431956 w 3900088"/>
              <a:gd name="connsiteY0" fmla="*/ 93939 h 4178958"/>
              <a:gd name="connsiteX1" fmla="*/ 3900088 w 3900088"/>
              <a:gd name="connsiteY1" fmla="*/ 2089479 h 4178958"/>
              <a:gd name="connsiteX2" fmla="*/ 1810609 w 3900088"/>
              <a:gd name="connsiteY2" fmla="*/ 4178958 h 4178958"/>
              <a:gd name="connsiteX3" fmla="*/ 77980 w 3900088"/>
              <a:gd name="connsiteY3" fmla="*/ 3257727 h 4178958"/>
              <a:gd name="connsiteX4" fmla="*/ 0 w 3900088"/>
              <a:gd name="connsiteY4" fmla="*/ 3129367 h 4178958"/>
              <a:gd name="connsiteX5" fmla="*/ 831517 w 3900088"/>
              <a:gd name="connsiteY5" fmla="*/ 244059 h 4178958"/>
              <a:gd name="connsiteX6" fmla="*/ 997290 w 3900088"/>
              <a:gd name="connsiteY6" fmla="*/ 164202 h 4178958"/>
              <a:gd name="connsiteX7" fmla="*/ 1810609 w 3900088"/>
              <a:gd name="connsiteY7" fmla="*/ 0 h 4178958"/>
              <a:gd name="connsiteX8" fmla="*/ 2431956 w 3900088"/>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088" h="4178958">
                <a:moveTo>
                  <a:pt x="2431956" y="93939"/>
                </a:moveTo>
                <a:cubicBezTo>
                  <a:pt x="3282517" y="358491"/>
                  <a:pt x="3900088" y="1151865"/>
                  <a:pt x="3900088" y="2089479"/>
                </a:cubicBezTo>
                <a:cubicBezTo>
                  <a:pt x="3900088" y="3243466"/>
                  <a:pt x="2964596" y="4178958"/>
                  <a:pt x="1810609" y="4178958"/>
                </a:cubicBezTo>
                <a:cubicBezTo>
                  <a:pt x="1089367" y="4178958"/>
                  <a:pt x="453475" y="3813531"/>
                  <a:pt x="77980" y="3257727"/>
                </a:cubicBezTo>
                <a:lnTo>
                  <a:pt x="0" y="3129367"/>
                </a:lnTo>
                <a:lnTo>
                  <a:pt x="831517" y="244059"/>
                </a:lnTo>
                <a:lnTo>
                  <a:pt x="997290" y="164202"/>
                </a:lnTo>
                <a:cubicBezTo>
                  <a:pt x="1247271" y="58468"/>
                  <a:pt x="1522112" y="0"/>
                  <a:pt x="1810609" y="0"/>
                </a:cubicBezTo>
                <a:cubicBezTo>
                  <a:pt x="2026982" y="0"/>
                  <a:pt x="2235673" y="32888"/>
                  <a:pt x="2431956" y="93939"/>
                </a:cubicBezTo>
                <a:close/>
              </a:path>
            </a:pathLst>
          </a:custGeom>
          <a:gradFill>
            <a:gsLst>
              <a:gs pos="36000">
                <a:schemeClr val="accent6">
                  <a:lumMod val="60000"/>
                  <a:lumOff val="40000"/>
                  <a:alpha val="6000"/>
                </a:schemeClr>
              </a:gs>
              <a:gs pos="100000">
                <a:schemeClr val="accent6">
                  <a:alpha val="2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Rectangle 16">
            <a:extLst>
              <a:ext uri="{FF2B5EF4-FFF2-40B4-BE49-F238E27FC236}">
                <a16:creationId xmlns:a16="http://schemas.microsoft.com/office/drawing/2014/main" id="{BF9338F5-05AB-4DC5-BD1C-1A9F26C38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50099" y="411154"/>
            <a:ext cx="4395601" cy="3581400"/>
          </a:xfrm>
          <a:prstGeom prst="rect">
            <a:avLst/>
          </a:prstGeom>
          <a:gradFill>
            <a:gsLst>
              <a:gs pos="0">
                <a:schemeClr val="accent5">
                  <a:alpha val="29000"/>
                </a:schemeClr>
              </a:gs>
              <a:gs pos="100000">
                <a:schemeClr val="accent4">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868280"/>
            <a:ext cx="3390645" cy="3363597"/>
          </a:xfrm>
        </p:spPr>
        <p:txBody>
          <a:bodyPr>
            <a:normAutofit fontScale="90000"/>
          </a:bodyPr>
          <a:lstStyle/>
          <a:p>
            <a:pPr algn="r"/>
            <a:r>
              <a:rPr lang="en-US" sz="3200" dirty="0">
                <a:solidFill>
                  <a:schemeClr val="bg1"/>
                </a:solidFill>
              </a:rPr>
              <a:t>Local Resources- </a:t>
            </a:r>
            <a:br>
              <a:rPr lang="en-US" sz="3200" dirty="0">
                <a:solidFill>
                  <a:schemeClr val="bg1"/>
                </a:solidFill>
              </a:rPr>
            </a:br>
            <a:br>
              <a:rPr lang="en-US" sz="3200" dirty="0">
                <a:solidFill>
                  <a:schemeClr val="bg1"/>
                </a:solidFill>
              </a:rPr>
            </a:br>
            <a:r>
              <a:rPr lang="en-US" sz="3200" dirty="0">
                <a:solidFill>
                  <a:schemeClr val="bg1"/>
                </a:solidFill>
              </a:rPr>
              <a:t>Please take a picture for future reference</a:t>
            </a:r>
          </a:p>
        </p:txBody>
      </p:sp>
      <p:graphicFrame>
        <p:nvGraphicFramePr>
          <p:cNvPr id="5" name="Content Placeholder 2">
            <a:extLst>
              <a:ext uri="{FF2B5EF4-FFF2-40B4-BE49-F238E27FC236}">
                <a16:creationId xmlns:a16="http://schemas.microsoft.com/office/drawing/2014/main" id="{2B082231-A509-4422-9AF7-2CC0FB1C8E44}"/>
              </a:ext>
            </a:extLst>
          </p:cNvPr>
          <p:cNvGraphicFramePr>
            <a:graphicFrameLocks noGrp="1"/>
          </p:cNvGraphicFramePr>
          <p:nvPr>
            <p:ph idx="1"/>
            <p:extLst>
              <p:ext uri="{D42A27DB-BD31-4B8C-83A1-F6EECF244321}">
                <p14:modId xmlns:p14="http://schemas.microsoft.com/office/powerpoint/2010/main" val="2385860718"/>
              </p:ext>
            </p:extLst>
          </p:nvPr>
        </p:nvGraphicFramePr>
        <p:xfrm>
          <a:off x="4494654" y="457200"/>
          <a:ext cx="7240146" cy="594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6292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GradientRiseVTI">
  <a:themeElements>
    <a:clrScheme name="AnalogousFromDarkSeedLeftStep">
      <a:dk1>
        <a:srgbClr val="000000"/>
      </a:dk1>
      <a:lt1>
        <a:srgbClr val="FFFFFF"/>
      </a:lt1>
      <a:dk2>
        <a:srgbClr val="1C2431"/>
      </a:dk2>
      <a:lt2>
        <a:srgbClr val="F2F3F0"/>
      </a:lt2>
      <a:accent1>
        <a:srgbClr val="8138D8"/>
      </a:accent1>
      <a:accent2>
        <a:srgbClr val="413BCB"/>
      </a:accent2>
      <a:accent3>
        <a:srgbClr val="3875D8"/>
      </a:accent3>
      <a:accent4>
        <a:srgbClr val="26A5C6"/>
      </a:accent4>
      <a:accent5>
        <a:srgbClr val="32C1A2"/>
      </a:accent5>
      <a:accent6>
        <a:srgbClr val="26C662"/>
      </a:accent6>
      <a:hlink>
        <a:srgbClr val="339A96"/>
      </a:hlink>
      <a:folHlink>
        <a:srgbClr val="7F7F7F"/>
      </a:folHlink>
    </a:clrScheme>
    <a:fontScheme name="Avenir">
      <a:majorFont>
        <a:latin typeface="Tw Cen MT"/>
        <a:ea typeface=""/>
        <a:cs typeface=""/>
      </a:majorFont>
      <a:minorFont>
        <a:latin typeface="Tw Cen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RiseVTI" id="{C2FC082F-B444-4222-AF20-78444CCB5722}" vid="{39F213E4-0CBC-40CB-B3F6-8C5562B6B99A}"/>
    </a:ext>
  </a:extLst>
</a:theme>
</file>

<file path=docProps/app.xml><?xml version="1.0" encoding="utf-8"?>
<Properties xmlns="http://schemas.openxmlformats.org/officeDocument/2006/extended-properties" xmlns:vt="http://schemas.openxmlformats.org/officeDocument/2006/docPropsVTypes">
  <TotalTime>4168</TotalTime>
  <Words>606</Words>
  <Application>Microsoft Macintosh PowerPoint</Application>
  <PresentationFormat>Widescreen</PresentationFormat>
  <Paragraphs>60</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Tw Cen MT</vt:lpstr>
      <vt:lpstr>GradientRiseVTI</vt:lpstr>
      <vt:lpstr>HIV and aids</vt:lpstr>
      <vt:lpstr>Communicable  and  noncommunicable diseases</vt:lpstr>
      <vt:lpstr>Is this a communicable disease?</vt:lpstr>
      <vt:lpstr>HIV Human Immunodeficiency virus</vt:lpstr>
      <vt:lpstr>Preventing HIV</vt:lpstr>
      <vt:lpstr>Preventing HIV cont’d</vt:lpstr>
      <vt:lpstr>HIV Transmission</vt:lpstr>
      <vt:lpstr>Understanding HIV/AIDS: Learn the Facts, Fight the Stigma, Stay Safe</vt:lpstr>
      <vt:lpstr>Remember… HIV is a serious communicable disease  While It is difficult to catch compared to other communicable diseases, it’s easy to prevent.   As long as we know how HIV is transmitted, we can protect ourselves and be good friends and family members to people we know with HIV or AIDS.   the only way to know for sure if someone has HIV is to get tested.  *Sometimes it can take months for a positive  test result after an exposure.</vt:lpstr>
      <vt:lpstr>Who to talk to…</vt:lpstr>
      <vt:lpstr>Local Resources-   Please take a picture for future reference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HIV and aids</dc:title>
  <dc:creator>Proctor, Rochelle</dc:creator>
  <cp:lastModifiedBy>Proctor, Rochelle</cp:lastModifiedBy>
  <cp:revision>12</cp:revision>
  <dcterms:created xsi:type="dcterms:W3CDTF">2020-12-04T17:29:24Z</dcterms:created>
  <dcterms:modified xsi:type="dcterms:W3CDTF">2021-06-02T20:38:36Z</dcterms:modified>
</cp:coreProperties>
</file>