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7"/>
  </p:notesMasterIdLst>
  <p:sldIdLst>
    <p:sldId id="256" r:id="rId5"/>
    <p:sldId id="267" r:id="rId6"/>
    <p:sldId id="257" r:id="rId7"/>
    <p:sldId id="264" r:id="rId8"/>
    <p:sldId id="259" r:id="rId9"/>
    <p:sldId id="270" r:id="rId10"/>
    <p:sldId id="260" r:id="rId11"/>
    <p:sldId id="261" r:id="rId12"/>
    <p:sldId id="262" r:id="rId13"/>
    <p:sldId id="258" r:id="rId14"/>
    <p:sldId id="269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5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1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B491F7-3FAE-4B45-BEC1-59D3E8DF21DD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/>
        </a:p>
      </dgm:t>
    </dgm:pt>
    <dgm:pt modelId="{9CD4782A-B86C-407C-BA2A-1C10362C16B8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dirty="0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/>
        </a:p>
      </dgm:t>
    </dgm:pt>
    <dgm:pt modelId="{63169BA2-942A-48CC-B050-F34E388CF849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/>
        </a:p>
      </dgm:t>
    </dgm:pt>
    <dgm:pt modelId="{38091841-CBD3-4B2C-B340-39206E0E628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/>
        </a:p>
      </dgm:t>
    </dgm:pt>
    <dgm:pt modelId="{E6362299-F380-42E1-A10F-C785EA54FDB7}">
      <dgm:prSet/>
      <dgm:spPr>
        <a:solidFill>
          <a:schemeClr val="accent3"/>
        </a:solidFill>
      </dgm:spPr>
      <dgm:t>
        <a:bodyPr/>
        <a:lstStyle/>
        <a:p>
          <a:r>
            <a:rPr lang="en-US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/>
        </a:p>
      </dgm:t>
    </dgm:pt>
    <dgm:pt modelId="{E4B068E4-875F-4F93-80CC-5F2B7A544D7F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/>
        </a:p>
      </dgm:t>
    </dgm:pt>
    <dgm:pt modelId="{511B88B1-8202-4D48-8BE2-E0E5FFDE3A62}">
      <dgm:prSet/>
      <dgm:spPr/>
      <dgm:t>
        <a:bodyPr/>
        <a:lstStyle/>
        <a:p>
          <a:r>
            <a:rPr lang="en-US" dirty="0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/>
        </a:p>
      </dgm:t>
    </dgm:pt>
    <dgm:pt modelId="{CE9F6B2E-4DED-4126-9566-169F9777C15E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4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6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3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5">
            <a:hueOff val="2090078"/>
            <a:satOff val="-16665"/>
            <a:lumOff val="-1260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accent1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22664-977B-4DA4-A153-9BA776869FC9}" type="datetimeFigureOut">
              <a:rPr lang="en-US" smtClean="0"/>
              <a:t>1/27/24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32E03D-2808-4C83-8987-014AAAB4B6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296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A544E2-C97D-4059-92BB-4D1372F442B7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D777E-D51E-48AF-A820-3E005F364FEE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02A8-3411-42AD-8B5D-0AFB87CB2FAD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F68C1-08CD-4B49-9DC4-C61972236A43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06F2F-F38A-4B81-B304-28BED9866613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965D2-CBEE-44E7-BB5F-545D411B4E96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066AA-40F3-47F7-8D54-CA93EF2C62CE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CC15C-6EDB-4EF9-9BD6-F2BBBE71E262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9A365-4B04-4733-86FF-C009490473FE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58523-4C74-4227-8DEF-BE70F6C0C835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B7278-C4BE-4D55-A6F6-D143385AB96A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02F9-2C5B-4110-B5A1-2FF2966C7C46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BDF5-F236-4871-8A53-890B3B460F3B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BBEE-D154-4463-AAFA-386198E0A3D3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4B83-823B-47A3-B7A1-FB56F2928F02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A2B707DC-7212-4D50-BBE3-07363796C090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14B67B76-F869-4B35-BCE5-C29007F19BAB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99D794B-2E91-472F-AE58-A523E746CF01}" type="datetime1">
              <a:rPr lang="en-US" smtClean="0"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9OOXCu5XM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_9rAxvDOko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FD9464E-E5B9-40C0-B738-67C266F5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9034" y="1296452"/>
            <a:ext cx="5918195" cy="4265096"/>
          </a:xfrm>
        </p:spPr>
        <p:txBody>
          <a:bodyPr anchor="ctr">
            <a:normAutofit/>
          </a:bodyPr>
          <a:lstStyle/>
          <a:p>
            <a:r>
              <a:rPr lang="en-US" sz="6600">
                <a:solidFill>
                  <a:schemeClr val="tx1"/>
                </a:solidFill>
              </a:rPr>
              <a:t>Liking and Loving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CCD7EA2-2557-4E49-9B59-9C028EF18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473746"/>
            <a:ext cx="4168684" cy="5902828"/>
          </a:xfrm>
          <a:prstGeom prst="rect">
            <a:avLst/>
          </a:prstGeom>
          <a:solidFill>
            <a:srgbClr val="26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75973" y="1296452"/>
            <a:ext cx="2814141" cy="4265096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5</a:t>
            </a:r>
            <a:r>
              <a:rPr lang="en-US" baseline="30000">
                <a:solidFill>
                  <a:srgbClr val="FFFFFF"/>
                </a:solidFill>
              </a:rPr>
              <a:t>th</a:t>
            </a:r>
            <a:r>
              <a:rPr lang="en-US">
                <a:solidFill>
                  <a:srgbClr val="FFFFFF"/>
                </a:solidFill>
              </a:rPr>
              <a:t> Grade S.H.A.R.e.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40" y="473747"/>
            <a:ext cx="685800" cy="59028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28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Types of Self Love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/>
              <a:t>Mental</a:t>
            </a:r>
          </a:p>
          <a:p>
            <a:r>
              <a:rPr lang="en-US" sz="5400" dirty="0"/>
              <a:t>Physical</a:t>
            </a:r>
          </a:p>
          <a:p>
            <a:r>
              <a:rPr lang="en-US" sz="5400" dirty="0"/>
              <a:t>Emotiona</a:t>
            </a:r>
            <a:r>
              <a:rPr lang="en-US" dirty="0"/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94463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503EB0F-2257-4A3E-A73B-E1DE769B4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7012B2A-0D78-433A-8C68-8889D3DCDD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119D0202-ED3F-47CC-90E9-4E963BCDAB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70D6F2B-93AF-47D6-9378-5E54BE0AC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Content Placeholder 3" descr="HD wallpaper: film, movie, filmmaker, movie director, film industry, arts culture and ...">
            <a:hlinkClick r:id="rId3"/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4" r="-1" b="15711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C91E93A7-6C7F-4F77-9CB0-280D958EF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199" y="4854346"/>
            <a:ext cx="10407602" cy="8680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>
                <a:solidFill>
                  <a:srgbClr val="EBEBEB"/>
                </a:solidFill>
              </a:rPr>
              <a:t>Video: The Reflection in Me</a:t>
            </a: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42856" y="3785499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562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397000"/>
            <a:ext cx="8825658" cy="4076699"/>
          </a:xfrm>
        </p:spPr>
        <p:txBody>
          <a:bodyPr/>
          <a:lstStyle/>
          <a:p>
            <a:r>
              <a:rPr lang="en-US" dirty="0"/>
              <a:t>No One </a:t>
            </a:r>
            <a:br>
              <a:rPr lang="en-US" dirty="0"/>
            </a:br>
            <a:r>
              <a:rPr lang="en-US" dirty="0"/>
              <a:t>Is You…</a:t>
            </a:r>
            <a:br>
              <a:rPr lang="en-US" dirty="0"/>
            </a:br>
            <a:r>
              <a:rPr lang="en-US" dirty="0"/>
              <a:t>										That’s</a:t>
            </a:r>
            <a:br>
              <a:rPr lang="en-US" dirty="0"/>
            </a:br>
            <a:r>
              <a:rPr lang="en-US" dirty="0"/>
              <a:t>										Your Super</a:t>
            </a:r>
            <a:br>
              <a:rPr lang="en-US" dirty="0"/>
            </a:br>
            <a:r>
              <a:rPr lang="en-US" dirty="0"/>
              <a:t>										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6313" y="5473700"/>
            <a:ext cx="276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unknown</a:t>
            </a:r>
          </a:p>
        </p:txBody>
      </p:sp>
    </p:spTree>
    <p:extLst>
      <p:ext uri="{BB962C8B-B14F-4D97-AF65-F5344CB8AC3E}">
        <p14:creationId xmlns:p14="http://schemas.microsoft.com/office/powerpoint/2010/main" val="59954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65399" y="1130300"/>
            <a:ext cx="7327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       </a:t>
            </a:r>
            <a:r>
              <a:rPr lang="en-US" sz="4400" b="1" dirty="0">
                <a:solidFill>
                  <a:schemeClr val="bg2"/>
                </a:solidFill>
              </a:rPr>
              <a:t>LIKE	</a:t>
            </a:r>
            <a:r>
              <a:rPr lang="en-US" sz="4400" b="1" dirty="0"/>
              <a:t>	 			  </a:t>
            </a:r>
            <a:r>
              <a:rPr lang="en-US" sz="4400" b="1" dirty="0">
                <a:solidFill>
                  <a:schemeClr val="bg2"/>
                </a:solidFill>
              </a:rPr>
              <a:t>LOVE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B291BA-8D41-4C45-98A7-8D2311050642}"/>
              </a:ext>
            </a:extLst>
          </p:cNvPr>
          <p:cNvCxnSpPr/>
          <p:nvPr/>
        </p:nvCxnSpPr>
        <p:spPr>
          <a:xfrm>
            <a:off x="2753139" y="2087217"/>
            <a:ext cx="6679096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C779EB7-8865-DF40-971D-39CB64D0E23C}"/>
              </a:ext>
            </a:extLst>
          </p:cNvPr>
          <p:cNvCxnSpPr/>
          <p:nvPr/>
        </p:nvCxnSpPr>
        <p:spPr>
          <a:xfrm>
            <a:off x="6096000" y="2087217"/>
            <a:ext cx="0" cy="294198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26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784528-6A1E-C54D-97DE-0689F0092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637" y="163135"/>
            <a:ext cx="8615363" cy="653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18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40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0999"/>
            <a:ext cx="9144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15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972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52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93" y="846648"/>
            <a:ext cx="10961814" cy="516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589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616407-3E4D-4469-BDAF-3837EBF9F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733EBD-820A-4FA2-9A24-E3259DA7EA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0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4A187A-A5A0-48DF-94DB-432F7582D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074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984" y="921193"/>
            <a:ext cx="9438031" cy="531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6879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60773" y="1113062"/>
            <a:ext cx="3382297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Video: Another Pep Talk from Kid President to You</a:t>
            </a:r>
          </a:p>
        </p:txBody>
      </p:sp>
      <p:pic>
        <p:nvPicPr>
          <p:cNvPr id="5" name="Picture Placeholder 4" descr="Free illustration: Film, Cinema, Video, Camera - Free Image on Pixabay - 1328405">
            <a:hlinkClick r:id="rId3"/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37" b="13537"/>
          <a:stretch>
            <a:fillRect/>
          </a:stretch>
        </p:blipFill>
        <p:spPr>
          <a:xfrm>
            <a:off x="1109763" y="2171015"/>
            <a:ext cx="6470907" cy="251285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551423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Who can you talk to?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510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angle 76">
            <a:extLst>
              <a:ext uri="{FF2B5EF4-FFF2-40B4-BE49-F238E27FC236}">
                <a16:creationId xmlns:a16="http://schemas.microsoft.com/office/drawing/2014/main" id="{388DD50E-1D2D-48C6-A470-79FB7F33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F78DAAE-B0C3-49A3-8AB1-AD2FF0E36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6A8A81D-3338-4B0F-A26F-A3D259D27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801794"/>
            <a:ext cx="11000237" cy="52482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0155665-7CE2-4939-AE5E-020DC1D20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080" name="Picture 8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5017" y="1284394"/>
            <a:ext cx="5617135" cy="4283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970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5BC944BB7FC4DAD0CCB0E3B1351AB" ma:contentTypeVersion="11" ma:contentTypeDescription="Create a new document." ma:contentTypeScope="" ma:versionID="ed159fcd4e43d0eb6fa90b08f77ab7f2">
  <xsd:schema xmlns:xsd="http://www.w3.org/2001/XMLSchema" xmlns:xs="http://www.w3.org/2001/XMLSchema" xmlns:p="http://schemas.microsoft.com/office/2006/metadata/properties" xmlns:ns3="a146d6ac-b839-423d-8177-0f1146cec1d8" xmlns:ns4="23f99d7b-1791-43da-8424-6ded5602a1b9" targetNamespace="http://schemas.microsoft.com/office/2006/metadata/properties" ma:root="true" ma:fieldsID="403e45e4b10e4e97523c8e13700bf8e7" ns3:_="" ns4:_="">
    <xsd:import namespace="a146d6ac-b839-423d-8177-0f1146cec1d8"/>
    <xsd:import namespace="23f99d7b-1791-43da-8424-6ded5602a1b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6d6ac-b839-423d-8177-0f1146cec1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99d7b-1791-43da-8424-6ded5602a1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67EE65A-8955-417D-9CF9-41BB1C78BE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6d6ac-b839-423d-8177-0f1146cec1d8"/>
    <ds:schemaRef ds:uri="23f99d7b-1791-43da-8424-6ded5602a1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B357FF-8BBD-4E11-976B-B5D34CC172A8}">
  <ds:schemaRefs>
    <ds:schemaRef ds:uri="http://purl.org/dc/dcmitype/"/>
    <ds:schemaRef ds:uri="http://www.w3.org/XML/1998/namespace"/>
    <ds:schemaRef ds:uri="http://purl.org/dc/terms/"/>
    <ds:schemaRef ds:uri="a146d6ac-b839-423d-8177-0f1146cec1d8"/>
    <ds:schemaRef ds:uri="http://schemas.microsoft.com/office/2006/documentManagement/types"/>
    <ds:schemaRef ds:uri="http://purl.org/dc/elements/1.1/"/>
    <ds:schemaRef ds:uri="http://schemas.microsoft.com/office/2006/metadata/properties"/>
    <ds:schemaRef ds:uri="23f99d7b-1791-43da-8424-6ded5602a1b9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3E992B6B-6192-4E2D-9628-24B59FEB68D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{A58A43B0-ED72-704B-87DF-CDF1DF482FBC}tf10001076</Template>
  <TotalTime>1632</TotalTime>
  <Words>117</Words>
  <Application>Microsoft Macintosh PowerPoint</Application>
  <PresentationFormat>Widescreen</PresentationFormat>
  <Paragraphs>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 Boardroom</vt:lpstr>
      <vt:lpstr>Liking and Loving</vt:lpstr>
      <vt:lpstr>3 Types of Self Love</vt:lpstr>
      <vt:lpstr>Video: The Reflection in Me</vt:lpstr>
      <vt:lpstr>No One  Is You…           That’s           Your Super           Power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Video: Another Pep Talk from Kid President to You</vt:lpstr>
      <vt:lpstr>Who can you talk to?</vt:lpstr>
      <vt:lpstr>PowerPoint Presentation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Liking and Loving</dc:title>
  <dc:creator>Proctor, Rochelle</dc:creator>
  <cp:lastModifiedBy>Proctor, Rochelle</cp:lastModifiedBy>
  <cp:revision>20</cp:revision>
  <dcterms:created xsi:type="dcterms:W3CDTF">2021-09-23T16:56:28Z</dcterms:created>
  <dcterms:modified xsi:type="dcterms:W3CDTF">2024-01-27T17:01:00Z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0x010100B4C5BC944BB7FC4DAD0CCB0E3B1351AB</vt:lpwstr>
  </property>
</Properties>
</file>