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handoutMasterIdLst>
    <p:handoutMasterId r:id="rId27"/>
  </p:handoutMasterIdLst>
  <p:sldIdLst>
    <p:sldId id="262" r:id="rId5"/>
    <p:sldId id="257" r:id="rId6"/>
    <p:sldId id="263" r:id="rId7"/>
    <p:sldId id="259" r:id="rId8"/>
    <p:sldId id="261" r:id="rId9"/>
    <p:sldId id="260" r:id="rId10"/>
    <p:sldId id="267" r:id="rId11"/>
    <p:sldId id="274" r:id="rId12"/>
    <p:sldId id="271" r:id="rId13"/>
    <p:sldId id="264" r:id="rId14"/>
    <p:sldId id="278" r:id="rId15"/>
    <p:sldId id="269" r:id="rId16"/>
    <p:sldId id="270" r:id="rId17"/>
    <p:sldId id="279" r:id="rId18"/>
    <p:sldId id="272" r:id="rId19"/>
    <p:sldId id="268" r:id="rId20"/>
    <p:sldId id="277" r:id="rId21"/>
    <p:sldId id="266" r:id="rId22"/>
    <p:sldId id="273" r:id="rId23"/>
    <p:sldId id="280" r:id="rId24"/>
    <p:sldId id="258" r:id="rId25"/>
    <p:sldId id="276" r:id="rId26"/>
  </p:sldIdLst>
  <p:sldSz cx="12192000" cy="68580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006DE82-5145-0A47-87D7-D00B98E2CD7A}" v="4" dt="2021-08-30T23:10:43.624"/>
    <p1510:client id="{8D8CF284-CB96-0B81-6EF9-958255F3B9B3}" v="75" dt="2022-05-25T20:09:03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9" autoAdjust="0"/>
    <p:restoredTop sz="94660"/>
  </p:normalViewPr>
  <p:slideViewPr>
    <p:cSldViewPr snapToGrid="0">
      <p:cViewPr varScale="1">
        <p:scale>
          <a:sx n="128" d="100"/>
          <a:sy n="128" d="100"/>
        </p:scale>
        <p:origin x="20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svg"/><Relationship Id="rId1" Type="http://schemas.openxmlformats.org/officeDocument/2006/relationships/image" Target="../media/image3.png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6C252FC-879C-4743-9C91-A15801483415}" type="doc">
      <dgm:prSet loTypeId="urn:microsoft.com/office/officeart/2018/2/layout/IconLabelList" loCatId="icon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23B3D43-C355-4E51-83AD-69F05D305D28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different opinions</a:t>
          </a:r>
        </a:p>
      </dgm:t>
    </dgm:pt>
    <dgm:pt modelId="{053701B1-EFA5-41BC-91C4-E0082F0B0C17}" type="parTrans" cxnId="{5B547C25-EB21-4C40-91AD-28DD0C0B4947}">
      <dgm:prSet/>
      <dgm:spPr/>
      <dgm:t>
        <a:bodyPr/>
        <a:lstStyle/>
        <a:p>
          <a:endParaRPr lang="en-US"/>
        </a:p>
      </dgm:t>
    </dgm:pt>
    <dgm:pt modelId="{BDB5CBB2-A737-4A11-ADCF-49913BCAD8D8}" type="sibTrans" cxnId="{5B547C25-EB21-4C40-91AD-28DD0C0B4947}">
      <dgm:prSet/>
      <dgm:spPr/>
      <dgm:t>
        <a:bodyPr/>
        <a:lstStyle/>
        <a:p>
          <a:endParaRPr lang="en-US"/>
        </a:p>
      </dgm:t>
    </dgm:pt>
    <dgm:pt modelId="{04E66BDC-668E-4FB3-B525-697781AA4993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Likes and dislikes</a:t>
          </a:r>
        </a:p>
      </dgm:t>
    </dgm:pt>
    <dgm:pt modelId="{8BC093A2-E752-44D2-A427-7100443648EC}" type="parTrans" cxnId="{B90D958E-B416-4D10-8CE2-826FF6D20B90}">
      <dgm:prSet/>
      <dgm:spPr/>
      <dgm:t>
        <a:bodyPr/>
        <a:lstStyle/>
        <a:p>
          <a:endParaRPr lang="en-US"/>
        </a:p>
      </dgm:t>
    </dgm:pt>
    <dgm:pt modelId="{E9983666-4253-4706-AD5E-93A664CB2D1B}" type="sibTrans" cxnId="{B90D958E-B416-4D10-8CE2-826FF6D20B90}">
      <dgm:prSet/>
      <dgm:spPr/>
      <dgm:t>
        <a:bodyPr/>
        <a:lstStyle/>
        <a:p>
          <a:endParaRPr lang="en-US"/>
        </a:p>
      </dgm:t>
    </dgm:pt>
    <dgm:pt modelId="{FC243C0A-E8E7-4D28-A55D-176368BFE5C2}">
      <dgm:prSet/>
      <dgm:spPr/>
      <dgm:t>
        <a:bodyPr/>
        <a:lstStyle/>
        <a:p>
          <a:pPr>
            <a:lnSpc>
              <a:spcPct val="100000"/>
            </a:lnSpc>
          </a:pPr>
          <a:r>
            <a:rPr lang="en-US"/>
            <a:t>And how they want to spend their time</a:t>
          </a:r>
        </a:p>
      </dgm:t>
    </dgm:pt>
    <dgm:pt modelId="{7F9F5B18-6388-4DE7-B2C9-689ABCD3DE83}" type="parTrans" cxnId="{AD54A0C1-1956-4713-94CF-5D31B7CB3EA0}">
      <dgm:prSet/>
      <dgm:spPr/>
      <dgm:t>
        <a:bodyPr/>
        <a:lstStyle/>
        <a:p>
          <a:endParaRPr lang="en-US"/>
        </a:p>
      </dgm:t>
    </dgm:pt>
    <dgm:pt modelId="{EF88A091-2CE9-4F4A-A5DD-50E1456EEF2F}" type="sibTrans" cxnId="{AD54A0C1-1956-4713-94CF-5D31B7CB3EA0}">
      <dgm:prSet/>
      <dgm:spPr/>
      <dgm:t>
        <a:bodyPr/>
        <a:lstStyle/>
        <a:p>
          <a:endParaRPr lang="en-US"/>
        </a:p>
      </dgm:t>
    </dgm:pt>
    <dgm:pt modelId="{6E4A0746-BFBC-4FF6-8A55-0C5804DDE33E}" type="pres">
      <dgm:prSet presAssocID="{F6C252FC-879C-4743-9C91-A15801483415}" presName="root" presStyleCnt="0">
        <dgm:presLayoutVars>
          <dgm:dir/>
          <dgm:resizeHandles val="exact"/>
        </dgm:presLayoutVars>
      </dgm:prSet>
      <dgm:spPr/>
    </dgm:pt>
    <dgm:pt modelId="{215FDC5D-2874-47DF-A002-EF05A2A1735E}" type="pres">
      <dgm:prSet presAssocID="{823B3D43-C355-4E51-83AD-69F05D305D28}" presName="compNode" presStyleCnt="0"/>
      <dgm:spPr/>
    </dgm:pt>
    <dgm:pt modelId="{F8947D5B-D69C-46FE-A86A-ABF63FCAFD8C}" type="pres">
      <dgm:prSet presAssocID="{823B3D43-C355-4E51-83AD-69F05D305D28}" presName="iconRect" presStyleLbl="node1" presStyleIdx="0" presStyleCnt="3" custLinFactNeighborX="-2094" custLinFactNeighborY="12562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hat"/>
        </a:ext>
      </dgm:extLst>
    </dgm:pt>
    <dgm:pt modelId="{73D4635E-7626-45DC-AD00-2CA894C5CF2C}" type="pres">
      <dgm:prSet presAssocID="{823B3D43-C355-4E51-83AD-69F05D305D28}" presName="spaceRect" presStyleCnt="0"/>
      <dgm:spPr/>
    </dgm:pt>
    <dgm:pt modelId="{953BE3B2-9E0A-4EA9-BF2D-09284DF917B1}" type="pres">
      <dgm:prSet presAssocID="{823B3D43-C355-4E51-83AD-69F05D305D28}" presName="textRect" presStyleLbl="revTx" presStyleIdx="0" presStyleCnt="3">
        <dgm:presLayoutVars>
          <dgm:chMax val="1"/>
          <dgm:chPref val="1"/>
        </dgm:presLayoutVars>
      </dgm:prSet>
      <dgm:spPr/>
    </dgm:pt>
    <dgm:pt modelId="{2553E648-FBC0-4B05-9D54-C0B6656B61F2}" type="pres">
      <dgm:prSet presAssocID="{BDB5CBB2-A737-4A11-ADCF-49913BCAD8D8}" presName="sibTrans" presStyleCnt="0"/>
      <dgm:spPr/>
    </dgm:pt>
    <dgm:pt modelId="{EEEB99B7-272D-4F26-BFC3-C8744442458D}" type="pres">
      <dgm:prSet presAssocID="{04E66BDC-668E-4FB3-B525-697781AA4993}" presName="compNode" presStyleCnt="0"/>
      <dgm:spPr/>
    </dgm:pt>
    <dgm:pt modelId="{365B82C8-C77C-4439-B15F-67844D4707F0}" type="pres">
      <dgm:prSet presAssocID="{04E66BDC-668E-4FB3-B525-697781AA4993}" presName="iconRect" presStyleLbl="node1" presStyleIdx="1" presStyleCnt="3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Thumbs Up Sign"/>
        </a:ext>
      </dgm:extLst>
    </dgm:pt>
    <dgm:pt modelId="{D47B45A6-C8B0-4412-A66F-96D7604FF38C}" type="pres">
      <dgm:prSet presAssocID="{04E66BDC-668E-4FB3-B525-697781AA4993}" presName="spaceRect" presStyleCnt="0"/>
      <dgm:spPr/>
    </dgm:pt>
    <dgm:pt modelId="{431FFDC6-4911-4FB8-9380-CB7EE6EFE34E}" type="pres">
      <dgm:prSet presAssocID="{04E66BDC-668E-4FB3-B525-697781AA4993}" presName="textRect" presStyleLbl="revTx" presStyleIdx="1" presStyleCnt="3">
        <dgm:presLayoutVars>
          <dgm:chMax val="1"/>
          <dgm:chPref val="1"/>
        </dgm:presLayoutVars>
      </dgm:prSet>
      <dgm:spPr/>
    </dgm:pt>
    <dgm:pt modelId="{74B07F63-3647-470B-8EE4-D68224BBC986}" type="pres">
      <dgm:prSet presAssocID="{E9983666-4253-4706-AD5E-93A664CB2D1B}" presName="sibTrans" presStyleCnt="0"/>
      <dgm:spPr/>
    </dgm:pt>
    <dgm:pt modelId="{D5970A64-37FB-4E91-9CE4-81CAEED5CAB5}" type="pres">
      <dgm:prSet presAssocID="{FC243C0A-E8E7-4D28-A55D-176368BFE5C2}" presName="compNode" presStyleCnt="0"/>
      <dgm:spPr/>
    </dgm:pt>
    <dgm:pt modelId="{44EB0681-819B-43A9-BED3-02BEE38E13A4}" type="pres">
      <dgm:prSet presAssocID="{FC243C0A-E8E7-4D28-A55D-176368BFE5C2}" presName="iconRect" presStyleLbl="node1" presStyleIdx="2" presStyleCnt="3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Clock"/>
        </a:ext>
      </dgm:extLst>
    </dgm:pt>
    <dgm:pt modelId="{9EF25626-32A0-477D-AEFC-723E885B6FD8}" type="pres">
      <dgm:prSet presAssocID="{FC243C0A-E8E7-4D28-A55D-176368BFE5C2}" presName="spaceRect" presStyleCnt="0"/>
      <dgm:spPr/>
    </dgm:pt>
    <dgm:pt modelId="{CB1DF602-A6FC-4C7A-BB00-749069ECD67E}" type="pres">
      <dgm:prSet presAssocID="{FC243C0A-E8E7-4D28-A55D-176368BFE5C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9934F213-6092-4621-8DEA-F750888CB44C}" type="presOf" srcId="{F6C252FC-879C-4743-9C91-A15801483415}" destId="{6E4A0746-BFBC-4FF6-8A55-0C5804DDE33E}" srcOrd="0" destOrd="0" presId="urn:microsoft.com/office/officeart/2018/2/layout/IconLabelList"/>
    <dgm:cxn modelId="{5B547C25-EB21-4C40-91AD-28DD0C0B4947}" srcId="{F6C252FC-879C-4743-9C91-A15801483415}" destId="{823B3D43-C355-4E51-83AD-69F05D305D28}" srcOrd="0" destOrd="0" parTransId="{053701B1-EFA5-41BC-91C4-E0082F0B0C17}" sibTransId="{BDB5CBB2-A737-4A11-ADCF-49913BCAD8D8}"/>
    <dgm:cxn modelId="{715AD174-1BA2-4048-9EAB-5FEDF37407A1}" type="presOf" srcId="{FC243C0A-E8E7-4D28-A55D-176368BFE5C2}" destId="{CB1DF602-A6FC-4C7A-BB00-749069ECD67E}" srcOrd="0" destOrd="0" presId="urn:microsoft.com/office/officeart/2018/2/layout/IconLabelList"/>
    <dgm:cxn modelId="{B90D958E-B416-4D10-8CE2-826FF6D20B90}" srcId="{F6C252FC-879C-4743-9C91-A15801483415}" destId="{04E66BDC-668E-4FB3-B525-697781AA4993}" srcOrd="1" destOrd="0" parTransId="{8BC093A2-E752-44D2-A427-7100443648EC}" sibTransId="{E9983666-4253-4706-AD5E-93A664CB2D1B}"/>
    <dgm:cxn modelId="{A0B8B5A9-083F-42F4-8689-DB6F9EA37BE5}" type="presOf" srcId="{823B3D43-C355-4E51-83AD-69F05D305D28}" destId="{953BE3B2-9E0A-4EA9-BF2D-09284DF917B1}" srcOrd="0" destOrd="0" presId="urn:microsoft.com/office/officeart/2018/2/layout/IconLabelList"/>
    <dgm:cxn modelId="{AD54A0C1-1956-4713-94CF-5D31B7CB3EA0}" srcId="{F6C252FC-879C-4743-9C91-A15801483415}" destId="{FC243C0A-E8E7-4D28-A55D-176368BFE5C2}" srcOrd="2" destOrd="0" parTransId="{7F9F5B18-6388-4DE7-B2C9-689ABCD3DE83}" sibTransId="{EF88A091-2CE9-4F4A-A5DD-50E1456EEF2F}"/>
    <dgm:cxn modelId="{DD1984C5-3646-4A81-A197-A65E18A16B5D}" type="presOf" srcId="{04E66BDC-668E-4FB3-B525-697781AA4993}" destId="{431FFDC6-4911-4FB8-9380-CB7EE6EFE34E}" srcOrd="0" destOrd="0" presId="urn:microsoft.com/office/officeart/2018/2/layout/IconLabelList"/>
    <dgm:cxn modelId="{85725340-2EF7-4E80-994C-6DE113D3E0D0}" type="presParOf" srcId="{6E4A0746-BFBC-4FF6-8A55-0C5804DDE33E}" destId="{215FDC5D-2874-47DF-A002-EF05A2A1735E}" srcOrd="0" destOrd="0" presId="urn:microsoft.com/office/officeart/2018/2/layout/IconLabelList"/>
    <dgm:cxn modelId="{9C6A9B03-0200-4493-A449-D58864552325}" type="presParOf" srcId="{215FDC5D-2874-47DF-A002-EF05A2A1735E}" destId="{F8947D5B-D69C-46FE-A86A-ABF63FCAFD8C}" srcOrd="0" destOrd="0" presId="urn:microsoft.com/office/officeart/2018/2/layout/IconLabelList"/>
    <dgm:cxn modelId="{CF934B1F-AF3D-476D-AA02-9C260473FAAB}" type="presParOf" srcId="{215FDC5D-2874-47DF-A002-EF05A2A1735E}" destId="{73D4635E-7626-45DC-AD00-2CA894C5CF2C}" srcOrd="1" destOrd="0" presId="urn:microsoft.com/office/officeart/2018/2/layout/IconLabelList"/>
    <dgm:cxn modelId="{41FA96CA-4A28-4FF3-8F1D-B2F8D2B632E4}" type="presParOf" srcId="{215FDC5D-2874-47DF-A002-EF05A2A1735E}" destId="{953BE3B2-9E0A-4EA9-BF2D-09284DF917B1}" srcOrd="2" destOrd="0" presId="urn:microsoft.com/office/officeart/2018/2/layout/IconLabelList"/>
    <dgm:cxn modelId="{5B7AE79F-50C4-4317-AF19-41FFF0A74C1E}" type="presParOf" srcId="{6E4A0746-BFBC-4FF6-8A55-0C5804DDE33E}" destId="{2553E648-FBC0-4B05-9D54-C0B6656B61F2}" srcOrd="1" destOrd="0" presId="urn:microsoft.com/office/officeart/2018/2/layout/IconLabelList"/>
    <dgm:cxn modelId="{C533202C-ED9F-438E-B71C-6C8398CE35AF}" type="presParOf" srcId="{6E4A0746-BFBC-4FF6-8A55-0C5804DDE33E}" destId="{EEEB99B7-272D-4F26-BFC3-C8744442458D}" srcOrd="2" destOrd="0" presId="urn:microsoft.com/office/officeart/2018/2/layout/IconLabelList"/>
    <dgm:cxn modelId="{659A127F-FB2B-43CC-BBF6-708434971D1C}" type="presParOf" srcId="{EEEB99B7-272D-4F26-BFC3-C8744442458D}" destId="{365B82C8-C77C-4439-B15F-67844D4707F0}" srcOrd="0" destOrd="0" presId="urn:microsoft.com/office/officeart/2018/2/layout/IconLabelList"/>
    <dgm:cxn modelId="{71CA3989-8372-4EE8-836D-9A3BC1694780}" type="presParOf" srcId="{EEEB99B7-272D-4F26-BFC3-C8744442458D}" destId="{D47B45A6-C8B0-4412-A66F-96D7604FF38C}" srcOrd="1" destOrd="0" presId="urn:microsoft.com/office/officeart/2018/2/layout/IconLabelList"/>
    <dgm:cxn modelId="{0E7FBCA2-2673-4E47-98A5-BC03C72D2936}" type="presParOf" srcId="{EEEB99B7-272D-4F26-BFC3-C8744442458D}" destId="{431FFDC6-4911-4FB8-9380-CB7EE6EFE34E}" srcOrd="2" destOrd="0" presId="urn:microsoft.com/office/officeart/2018/2/layout/IconLabelList"/>
    <dgm:cxn modelId="{41E716D9-1DDF-4D5B-9117-B5E5CC795E5D}" type="presParOf" srcId="{6E4A0746-BFBC-4FF6-8A55-0C5804DDE33E}" destId="{74B07F63-3647-470B-8EE4-D68224BBC986}" srcOrd="3" destOrd="0" presId="urn:microsoft.com/office/officeart/2018/2/layout/IconLabelList"/>
    <dgm:cxn modelId="{9B0988DE-C7A0-4B64-B946-E11F655D9867}" type="presParOf" srcId="{6E4A0746-BFBC-4FF6-8A55-0C5804DDE33E}" destId="{D5970A64-37FB-4E91-9CE4-81CAEED5CAB5}" srcOrd="4" destOrd="0" presId="urn:microsoft.com/office/officeart/2018/2/layout/IconLabelList"/>
    <dgm:cxn modelId="{9258B48C-EE0A-4EA6-B1E9-75D8DB5FD378}" type="presParOf" srcId="{D5970A64-37FB-4E91-9CE4-81CAEED5CAB5}" destId="{44EB0681-819B-43A9-BED3-02BEE38E13A4}" srcOrd="0" destOrd="0" presId="urn:microsoft.com/office/officeart/2018/2/layout/IconLabelList"/>
    <dgm:cxn modelId="{FDAEB6D1-9E1B-4ED6-A0C5-F2BF82CF4834}" type="presParOf" srcId="{D5970A64-37FB-4E91-9CE4-81CAEED5CAB5}" destId="{9EF25626-32A0-477D-AEFC-723E885B6FD8}" srcOrd="1" destOrd="0" presId="urn:microsoft.com/office/officeart/2018/2/layout/IconLabelList"/>
    <dgm:cxn modelId="{466756A3-1CC2-40A2-B510-91FD0740C06D}" type="presParOf" srcId="{D5970A64-37FB-4E91-9CE4-81CAEED5CAB5}" destId="{CB1DF602-A6FC-4C7A-BB00-749069ECD67E}" srcOrd="2" destOrd="0" presId="urn:microsoft.com/office/officeart/2018/2/layout/Icon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68F5D77-F2C3-4391-AB51-D7E674A18D12}" type="doc">
      <dgm:prSet loTypeId="urn:microsoft.com/office/officeart/2005/8/layout/default" loCatId="list" qsTypeId="urn:microsoft.com/office/officeart/2005/8/quickstyle/simple1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1DB491F7-3FAE-4B45-BEC1-59D3E8DF21DD}">
      <dgm:prSet/>
      <dgm:spPr/>
      <dgm:t>
        <a:bodyPr/>
        <a:lstStyle/>
        <a:p>
          <a:r>
            <a:rPr lang="en-US" b="1"/>
            <a:t>Parent or Guardian</a:t>
          </a:r>
        </a:p>
      </dgm:t>
    </dgm:pt>
    <dgm:pt modelId="{6F63B5E9-706C-4AC7-9E18-2224AF5A3F1C}" type="parTrans" cxnId="{32632826-9216-46BA-BD48-71DE9BE3A8E3}">
      <dgm:prSet/>
      <dgm:spPr/>
      <dgm:t>
        <a:bodyPr/>
        <a:lstStyle/>
        <a:p>
          <a:endParaRPr lang="en-US" b="1"/>
        </a:p>
      </dgm:t>
    </dgm:pt>
    <dgm:pt modelId="{86021AD8-D2EF-4553-AFCA-B5A39F389024}" type="sibTrans" cxnId="{32632826-9216-46BA-BD48-71DE9BE3A8E3}">
      <dgm:prSet/>
      <dgm:spPr/>
      <dgm:t>
        <a:bodyPr/>
        <a:lstStyle/>
        <a:p>
          <a:endParaRPr lang="en-US" b="1"/>
        </a:p>
      </dgm:t>
    </dgm:pt>
    <dgm:pt modelId="{9CD4782A-B86C-407C-BA2A-1C10362C16B8}">
      <dgm:prSet/>
      <dgm:spPr/>
      <dgm:t>
        <a:bodyPr/>
        <a:lstStyle/>
        <a:p>
          <a:r>
            <a:rPr lang="en-US" b="1" dirty="0"/>
            <a:t>Trusted adult</a:t>
          </a:r>
        </a:p>
      </dgm:t>
    </dgm:pt>
    <dgm:pt modelId="{DEC0236C-073F-49A7-8B09-C597AA979907}" type="parTrans" cxnId="{62E35414-58EB-4D8A-9BDA-AA1C31D9D7F5}">
      <dgm:prSet/>
      <dgm:spPr/>
      <dgm:t>
        <a:bodyPr/>
        <a:lstStyle/>
        <a:p>
          <a:endParaRPr lang="en-US" b="1"/>
        </a:p>
      </dgm:t>
    </dgm:pt>
    <dgm:pt modelId="{B9C16481-BD7A-4D31-9FFC-A3666A16B13D}" type="sibTrans" cxnId="{62E35414-58EB-4D8A-9BDA-AA1C31D9D7F5}">
      <dgm:prSet/>
      <dgm:spPr/>
      <dgm:t>
        <a:bodyPr/>
        <a:lstStyle/>
        <a:p>
          <a:endParaRPr lang="en-US" b="1"/>
        </a:p>
      </dgm:t>
    </dgm:pt>
    <dgm:pt modelId="{63169BA2-942A-48CC-B050-F34E388CF849}">
      <dgm:prSet/>
      <dgm:spPr/>
      <dgm:t>
        <a:bodyPr/>
        <a:lstStyle/>
        <a:p>
          <a:r>
            <a:rPr lang="en-US" b="1"/>
            <a:t>School Counselor</a:t>
          </a:r>
        </a:p>
      </dgm:t>
    </dgm:pt>
    <dgm:pt modelId="{5AACB5E5-BF1C-41F4-92B5-3C3B8264D481}" type="parTrans" cxnId="{BD73117C-6785-4270-9289-B00D21694FE6}">
      <dgm:prSet/>
      <dgm:spPr/>
      <dgm:t>
        <a:bodyPr/>
        <a:lstStyle/>
        <a:p>
          <a:endParaRPr lang="en-US" b="1"/>
        </a:p>
      </dgm:t>
    </dgm:pt>
    <dgm:pt modelId="{EF2C9B85-964A-471D-BE97-6FF2022A923C}" type="sibTrans" cxnId="{BD73117C-6785-4270-9289-B00D21694FE6}">
      <dgm:prSet/>
      <dgm:spPr/>
      <dgm:t>
        <a:bodyPr/>
        <a:lstStyle/>
        <a:p>
          <a:endParaRPr lang="en-US" b="1"/>
        </a:p>
      </dgm:t>
    </dgm:pt>
    <dgm:pt modelId="{38091841-CBD3-4B2C-B340-39206E0E6285}">
      <dgm:prSet/>
      <dgm:spPr/>
      <dgm:t>
        <a:bodyPr/>
        <a:lstStyle/>
        <a:p>
          <a:r>
            <a:rPr lang="en-US" b="1"/>
            <a:t>School Nurse</a:t>
          </a:r>
        </a:p>
      </dgm:t>
    </dgm:pt>
    <dgm:pt modelId="{0C64AA33-B8F9-4F83-B13D-18DF9363D72A}" type="parTrans" cxnId="{4A6D6595-6D07-48BA-8590-DBA885F810E6}">
      <dgm:prSet/>
      <dgm:spPr/>
      <dgm:t>
        <a:bodyPr/>
        <a:lstStyle/>
        <a:p>
          <a:endParaRPr lang="en-US" b="1"/>
        </a:p>
      </dgm:t>
    </dgm:pt>
    <dgm:pt modelId="{A190FACE-F92E-4C9B-901C-D407522D369D}" type="sibTrans" cxnId="{4A6D6595-6D07-48BA-8590-DBA885F810E6}">
      <dgm:prSet/>
      <dgm:spPr/>
      <dgm:t>
        <a:bodyPr/>
        <a:lstStyle/>
        <a:p>
          <a:endParaRPr lang="en-US" b="1"/>
        </a:p>
      </dgm:t>
    </dgm:pt>
    <dgm:pt modelId="{E6362299-F380-42E1-A10F-C785EA54FDB7}">
      <dgm:prSet/>
      <dgm:spPr/>
      <dgm:t>
        <a:bodyPr/>
        <a:lstStyle/>
        <a:p>
          <a:r>
            <a:rPr lang="en-US" b="1"/>
            <a:t>Teacher</a:t>
          </a:r>
        </a:p>
      </dgm:t>
    </dgm:pt>
    <dgm:pt modelId="{4208AA58-5407-4CBB-9BC8-B6EBB2572B41}" type="parTrans" cxnId="{020E046B-920F-49BA-9628-72051F47B7F7}">
      <dgm:prSet/>
      <dgm:spPr/>
      <dgm:t>
        <a:bodyPr/>
        <a:lstStyle/>
        <a:p>
          <a:endParaRPr lang="en-US" b="1"/>
        </a:p>
      </dgm:t>
    </dgm:pt>
    <dgm:pt modelId="{7B76F9EA-AA4E-4785-A9C7-8EA5BEF12B21}" type="sibTrans" cxnId="{020E046B-920F-49BA-9628-72051F47B7F7}">
      <dgm:prSet/>
      <dgm:spPr/>
      <dgm:t>
        <a:bodyPr/>
        <a:lstStyle/>
        <a:p>
          <a:endParaRPr lang="en-US" b="1"/>
        </a:p>
      </dgm:t>
    </dgm:pt>
    <dgm:pt modelId="{E4B068E4-875F-4F93-80CC-5F2B7A544D7F}">
      <dgm:prSet/>
      <dgm:spPr/>
      <dgm:t>
        <a:bodyPr/>
        <a:lstStyle/>
        <a:p>
          <a:r>
            <a:rPr lang="en-US" b="1" dirty="0"/>
            <a:t>Faith based leader</a:t>
          </a:r>
        </a:p>
      </dgm:t>
    </dgm:pt>
    <dgm:pt modelId="{54C9AD6C-0AB4-4F83-9B96-E978870981A4}" type="parTrans" cxnId="{D7F8FD64-9B19-4B13-8E35-3A7720D02D96}">
      <dgm:prSet/>
      <dgm:spPr/>
      <dgm:t>
        <a:bodyPr/>
        <a:lstStyle/>
        <a:p>
          <a:endParaRPr lang="en-US" b="1"/>
        </a:p>
      </dgm:t>
    </dgm:pt>
    <dgm:pt modelId="{373BA890-9156-4589-B650-EF2A7A50D7EA}" type="sibTrans" cxnId="{D7F8FD64-9B19-4B13-8E35-3A7720D02D96}">
      <dgm:prSet/>
      <dgm:spPr/>
      <dgm:t>
        <a:bodyPr/>
        <a:lstStyle/>
        <a:p>
          <a:endParaRPr lang="en-US" b="1"/>
        </a:p>
      </dgm:t>
    </dgm:pt>
    <dgm:pt modelId="{511B88B1-8202-4D48-8BE2-E0E5FFDE3A62}">
      <dgm:prSet/>
      <dgm:spPr/>
      <dgm:t>
        <a:bodyPr/>
        <a:lstStyle/>
        <a:p>
          <a:r>
            <a:rPr lang="en-US" b="1"/>
            <a:t>Health Clinic</a:t>
          </a:r>
        </a:p>
      </dgm:t>
    </dgm:pt>
    <dgm:pt modelId="{D5FFDC63-73A1-4BD9-B2C9-AD547C4456DF}" type="parTrans" cxnId="{7D38A4DE-38A3-467F-B5C4-D15057F6C3A2}">
      <dgm:prSet/>
      <dgm:spPr/>
      <dgm:t>
        <a:bodyPr/>
        <a:lstStyle/>
        <a:p>
          <a:endParaRPr lang="en-US" b="1"/>
        </a:p>
      </dgm:t>
    </dgm:pt>
    <dgm:pt modelId="{8454143D-EB93-4BE3-BE93-A47839F32C05}" type="sibTrans" cxnId="{7D38A4DE-38A3-467F-B5C4-D15057F6C3A2}">
      <dgm:prSet/>
      <dgm:spPr/>
      <dgm:t>
        <a:bodyPr/>
        <a:lstStyle/>
        <a:p>
          <a:endParaRPr lang="en-US" b="1"/>
        </a:p>
      </dgm:t>
    </dgm:pt>
    <dgm:pt modelId="{CE9F6B2E-4DED-4126-9566-169F9777C15E}">
      <dgm:prSet/>
      <dgm:spPr/>
      <dgm:t>
        <a:bodyPr/>
        <a:lstStyle/>
        <a:p>
          <a:r>
            <a:rPr lang="en-US" b="1"/>
            <a:t>Health care provider</a:t>
          </a:r>
        </a:p>
      </dgm:t>
    </dgm:pt>
    <dgm:pt modelId="{043BBC27-8833-4388-8018-E6C2F4FA92AA}" type="parTrans" cxnId="{72EC8DA0-41C0-4451-BA3B-0280931D30CB}">
      <dgm:prSet/>
      <dgm:spPr/>
      <dgm:t>
        <a:bodyPr/>
        <a:lstStyle/>
        <a:p>
          <a:endParaRPr lang="en-US" b="1"/>
        </a:p>
      </dgm:t>
    </dgm:pt>
    <dgm:pt modelId="{72E144B7-EB7C-4B59-A1CA-B4E2307E48F5}" type="sibTrans" cxnId="{72EC8DA0-41C0-4451-BA3B-0280931D30CB}">
      <dgm:prSet/>
      <dgm:spPr/>
      <dgm:t>
        <a:bodyPr/>
        <a:lstStyle/>
        <a:p>
          <a:endParaRPr lang="en-US" b="1"/>
        </a:p>
      </dgm:t>
    </dgm:pt>
    <dgm:pt modelId="{E98EEB2F-2C8B-014E-A552-FE06B1E7D8EA}" type="pres">
      <dgm:prSet presAssocID="{B68F5D77-F2C3-4391-AB51-D7E674A18D12}" presName="diagram" presStyleCnt="0">
        <dgm:presLayoutVars>
          <dgm:dir/>
          <dgm:resizeHandles val="exact"/>
        </dgm:presLayoutVars>
      </dgm:prSet>
      <dgm:spPr/>
    </dgm:pt>
    <dgm:pt modelId="{39362322-5884-5846-B0B1-8F2FEC2FB38F}" type="pres">
      <dgm:prSet presAssocID="{1DB491F7-3FAE-4B45-BEC1-59D3E8DF21DD}" presName="node" presStyleLbl="node1" presStyleIdx="0" presStyleCnt="8">
        <dgm:presLayoutVars>
          <dgm:bulletEnabled val="1"/>
        </dgm:presLayoutVars>
      </dgm:prSet>
      <dgm:spPr/>
    </dgm:pt>
    <dgm:pt modelId="{6E60F64E-65B0-E446-A685-364ED596176A}" type="pres">
      <dgm:prSet presAssocID="{86021AD8-D2EF-4553-AFCA-B5A39F389024}" presName="sibTrans" presStyleCnt="0"/>
      <dgm:spPr/>
    </dgm:pt>
    <dgm:pt modelId="{DF20EF50-3B20-0E4C-9452-7C734CFA3C91}" type="pres">
      <dgm:prSet presAssocID="{9CD4782A-B86C-407C-BA2A-1C10362C16B8}" presName="node" presStyleLbl="node1" presStyleIdx="1" presStyleCnt="8">
        <dgm:presLayoutVars>
          <dgm:bulletEnabled val="1"/>
        </dgm:presLayoutVars>
      </dgm:prSet>
      <dgm:spPr/>
    </dgm:pt>
    <dgm:pt modelId="{9AD157BB-ACFA-0446-B6A2-A9FAA192759A}" type="pres">
      <dgm:prSet presAssocID="{B9C16481-BD7A-4D31-9FFC-A3666A16B13D}" presName="sibTrans" presStyleCnt="0"/>
      <dgm:spPr/>
    </dgm:pt>
    <dgm:pt modelId="{8F3F8F50-2902-A44B-A7BF-89A425DC1B2C}" type="pres">
      <dgm:prSet presAssocID="{63169BA2-942A-48CC-B050-F34E388CF849}" presName="node" presStyleLbl="node1" presStyleIdx="2" presStyleCnt="8">
        <dgm:presLayoutVars>
          <dgm:bulletEnabled val="1"/>
        </dgm:presLayoutVars>
      </dgm:prSet>
      <dgm:spPr/>
    </dgm:pt>
    <dgm:pt modelId="{CBA6D60C-9B9B-C74C-BE81-E7942D9D3C64}" type="pres">
      <dgm:prSet presAssocID="{EF2C9B85-964A-471D-BE97-6FF2022A923C}" presName="sibTrans" presStyleCnt="0"/>
      <dgm:spPr/>
    </dgm:pt>
    <dgm:pt modelId="{E8CD90F6-D8DE-D042-A93E-3A7C0841D6EF}" type="pres">
      <dgm:prSet presAssocID="{38091841-CBD3-4B2C-B340-39206E0E6285}" presName="node" presStyleLbl="node1" presStyleIdx="3" presStyleCnt="8">
        <dgm:presLayoutVars>
          <dgm:bulletEnabled val="1"/>
        </dgm:presLayoutVars>
      </dgm:prSet>
      <dgm:spPr/>
    </dgm:pt>
    <dgm:pt modelId="{6404F56A-B9AB-E549-90FB-B0E82893FB6B}" type="pres">
      <dgm:prSet presAssocID="{A190FACE-F92E-4C9B-901C-D407522D369D}" presName="sibTrans" presStyleCnt="0"/>
      <dgm:spPr/>
    </dgm:pt>
    <dgm:pt modelId="{9219CA27-C090-2A41-9C57-9D83AAD3EE54}" type="pres">
      <dgm:prSet presAssocID="{E6362299-F380-42E1-A10F-C785EA54FDB7}" presName="node" presStyleLbl="node1" presStyleIdx="4" presStyleCnt="8">
        <dgm:presLayoutVars>
          <dgm:bulletEnabled val="1"/>
        </dgm:presLayoutVars>
      </dgm:prSet>
      <dgm:spPr/>
    </dgm:pt>
    <dgm:pt modelId="{CEF5AA6A-7918-6141-874A-E64F9CA44A6A}" type="pres">
      <dgm:prSet presAssocID="{7B76F9EA-AA4E-4785-A9C7-8EA5BEF12B21}" presName="sibTrans" presStyleCnt="0"/>
      <dgm:spPr/>
    </dgm:pt>
    <dgm:pt modelId="{9C80178E-D8C6-D44B-B6C0-3221A6AF3C6C}" type="pres">
      <dgm:prSet presAssocID="{E4B068E4-875F-4F93-80CC-5F2B7A544D7F}" presName="node" presStyleLbl="node1" presStyleIdx="5" presStyleCnt="8">
        <dgm:presLayoutVars>
          <dgm:bulletEnabled val="1"/>
        </dgm:presLayoutVars>
      </dgm:prSet>
      <dgm:spPr/>
    </dgm:pt>
    <dgm:pt modelId="{3E58A7AB-16CA-5E40-9DA3-3DE5AAF09007}" type="pres">
      <dgm:prSet presAssocID="{373BA890-9156-4589-B650-EF2A7A50D7EA}" presName="sibTrans" presStyleCnt="0"/>
      <dgm:spPr/>
    </dgm:pt>
    <dgm:pt modelId="{7E671F2A-C8C5-1640-9F46-5B80AEFC78ED}" type="pres">
      <dgm:prSet presAssocID="{511B88B1-8202-4D48-8BE2-E0E5FFDE3A62}" presName="node" presStyleLbl="node1" presStyleIdx="6" presStyleCnt="8">
        <dgm:presLayoutVars>
          <dgm:bulletEnabled val="1"/>
        </dgm:presLayoutVars>
      </dgm:prSet>
      <dgm:spPr/>
    </dgm:pt>
    <dgm:pt modelId="{6C18AB5D-28D5-8645-9308-7B7FBD032272}" type="pres">
      <dgm:prSet presAssocID="{8454143D-EB93-4BE3-BE93-A47839F32C05}" presName="sibTrans" presStyleCnt="0"/>
      <dgm:spPr/>
    </dgm:pt>
    <dgm:pt modelId="{CB4EBDBA-656B-7749-A4E7-EE5E434BF272}" type="pres">
      <dgm:prSet presAssocID="{CE9F6B2E-4DED-4126-9566-169F9777C15E}" presName="node" presStyleLbl="node1" presStyleIdx="7" presStyleCnt="8">
        <dgm:presLayoutVars>
          <dgm:bulletEnabled val="1"/>
        </dgm:presLayoutVars>
      </dgm:prSet>
      <dgm:spPr/>
    </dgm:pt>
  </dgm:ptLst>
  <dgm:cxnLst>
    <dgm:cxn modelId="{24EEEE03-E18A-054D-A7AB-309C05727E80}" type="presOf" srcId="{9CD4782A-B86C-407C-BA2A-1C10362C16B8}" destId="{DF20EF50-3B20-0E4C-9452-7C734CFA3C91}" srcOrd="0" destOrd="0" presId="urn:microsoft.com/office/officeart/2005/8/layout/default"/>
    <dgm:cxn modelId="{F06D5612-AC31-5E4E-9FA5-2F6E1786BD91}" type="presOf" srcId="{E6362299-F380-42E1-A10F-C785EA54FDB7}" destId="{9219CA27-C090-2A41-9C57-9D83AAD3EE54}" srcOrd="0" destOrd="0" presId="urn:microsoft.com/office/officeart/2005/8/layout/default"/>
    <dgm:cxn modelId="{62E35414-58EB-4D8A-9BDA-AA1C31D9D7F5}" srcId="{B68F5D77-F2C3-4391-AB51-D7E674A18D12}" destId="{9CD4782A-B86C-407C-BA2A-1C10362C16B8}" srcOrd="1" destOrd="0" parTransId="{DEC0236C-073F-49A7-8B09-C597AA979907}" sibTransId="{B9C16481-BD7A-4D31-9FFC-A3666A16B13D}"/>
    <dgm:cxn modelId="{6F3A3C18-6D52-B54E-8A12-14CE1BAC8F28}" type="presOf" srcId="{B68F5D77-F2C3-4391-AB51-D7E674A18D12}" destId="{E98EEB2F-2C8B-014E-A552-FE06B1E7D8EA}" srcOrd="0" destOrd="0" presId="urn:microsoft.com/office/officeart/2005/8/layout/default"/>
    <dgm:cxn modelId="{32632826-9216-46BA-BD48-71DE9BE3A8E3}" srcId="{B68F5D77-F2C3-4391-AB51-D7E674A18D12}" destId="{1DB491F7-3FAE-4B45-BEC1-59D3E8DF21DD}" srcOrd="0" destOrd="0" parTransId="{6F63B5E9-706C-4AC7-9E18-2224AF5A3F1C}" sibTransId="{86021AD8-D2EF-4553-AFCA-B5A39F389024}"/>
    <dgm:cxn modelId="{2172294C-C957-5E4A-8D30-01FA4BDF038F}" type="presOf" srcId="{CE9F6B2E-4DED-4126-9566-169F9777C15E}" destId="{CB4EBDBA-656B-7749-A4E7-EE5E434BF272}" srcOrd="0" destOrd="0" presId="urn:microsoft.com/office/officeart/2005/8/layout/default"/>
    <dgm:cxn modelId="{A1B1554E-C0B1-4043-9A26-D46289C6A51F}" type="presOf" srcId="{E4B068E4-875F-4F93-80CC-5F2B7A544D7F}" destId="{9C80178E-D8C6-D44B-B6C0-3221A6AF3C6C}" srcOrd="0" destOrd="0" presId="urn:microsoft.com/office/officeart/2005/8/layout/default"/>
    <dgm:cxn modelId="{D7F8FD64-9B19-4B13-8E35-3A7720D02D96}" srcId="{B68F5D77-F2C3-4391-AB51-D7E674A18D12}" destId="{E4B068E4-875F-4F93-80CC-5F2B7A544D7F}" srcOrd="5" destOrd="0" parTransId="{54C9AD6C-0AB4-4F83-9B96-E978870981A4}" sibTransId="{373BA890-9156-4589-B650-EF2A7A50D7EA}"/>
    <dgm:cxn modelId="{020E046B-920F-49BA-9628-72051F47B7F7}" srcId="{B68F5D77-F2C3-4391-AB51-D7E674A18D12}" destId="{E6362299-F380-42E1-A10F-C785EA54FDB7}" srcOrd="4" destOrd="0" parTransId="{4208AA58-5407-4CBB-9BC8-B6EBB2572B41}" sibTransId="{7B76F9EA-AA4E-4785-A9C7-8EA5BEF12B21}"/>
    <dgm:cxn modelId="{2E14376E-33DD-BE45-BFB4-8728CD4FCE8B}" type="presOf" srcId="{511B88B1-8202-4D48-8BE2-E0E5FFDE3A62}" destId="{7E671F2A-C8C5-1640-9F46-5B80AEFC78ED}" srcOrd="0" destOrd="0" presId="urn:microsoft.com/office/officeart/2005/8/layout/default"/>
    <dgm:cxn modelId="{BD73117C-6785-4270-9289-B00D21694FE6}" srcId="{B68F5D77-F2C3-4391-AB51-D7E674A18D12}" destId="{63169BA2-942A-48CC-B050-F34E388CF849}" srcOrd="2" destOrd="0" parTransId="{5AACB5E5-BF1C-41F4-92B5-3C3B8264D481}" sibTransId="{EF2C9B85-964A-471D-BE97-6FF2022A923C}"/>
    <dgm:cxn modelId="{68B5D090-5661-9246-AE34-0418B0AEFFD6}" type="presOf" srcId="{63169BA2-942A-48CC-B050-F34E388CF849}" destId="{8F3F8F50-2902-A44B-A7BF-89A425DC1B2C}" srcOrd="0" destOrd="0" presId="urn:microsoft.com/office/officeart/2005/8/layout/default"/>
    <dgm:cxn modelId="{4A6D6595-6D07-48BA-8590-DBA885F810E6}" srcId="{B68F5D77-F2C3-4391-AB51-D7E674A18D12}" destId="{38091841-CBD3-4B2C-B340-39206E0E6285}" srcOrd="3" destOrd="0" parTransId="{0C64AA33-B8F9-4F83-B13D-18DF9363D72A}" sibTransId="{A190FACE-F92E-4C9B-901C-D407522D369D}"/>
    <dgm:cxn modelId="{72EC8DA0-41C0-4451-BA3B-0280931D30CB}" srcId="{B68F5D77-F2C3-4391-AB51-D7E674A18D12}" destId="{CE9F6B2E-4DED-4126-9566-169F9777C15E}" srcOrd="7" destOrd="0" parTransId="{043BBC27-8833-4388-8018-E6C2F4FA92AA}" sibTransId="{72E144B7-EB7C-4B59-A1CA-B4E2307E48F5}"/>
    <dgm:cxn modelId="{7D38A4DE-38A3-467F-B5C4-D15057F6C3A2}" srcId="{B68F5D77-F2C3-4391-AB51-D7E674A18D12}" destId="{511B88B1-8202-4D48-8BE2-E0E5FFDE3A62}" srcOrd="6" destOrd="0" parTransId="{D5FFDC63-73A1-4BD9-B2C9-AD547C4456DF}" sibTransId="{8454143D-EB93-4BE3-BE93-A47839F32C05}"/>
    <dgm:cxn modelId="{7B0CBEF1-B47B-9E42-AE47-58B712E82FCD}" type="presOf" srcId="{1DB491F7-3FAE-4B45-BEC1-59D3E8DF21DD}" destId="{39362322-5884-5846-B0B1-8F2FEC2FB38F}" srcOrd="0" destOrd="0" presId="urn:microsoft.com/office/officeart/2005/8/layout/default"/>
    <dgm:cxn modelId="{3844F9F8-15F4-3E49-984F-EA2849D82E11}" type="presOf" srcId="{38091841-CBD3-4B2C-B340-39206E0E6285}" destId="{E8CD90F6-D8DE-D042-A93E-3A7C0841D6EF}" srcOrd="0" destOrd="0" presId="urn:microsoft.com/office/officeart/2005/8/layout/default"/>
    <dgm:cxn modelId="{C2CEE6A0-53E4-7A40-8D03-FE493FB1FBD6}" type="presParOf" srcId="{E98EEB2F-2C8B-014E-A552-FE06B1E7D8EA}" destId="{39362322-5884-5846-B0B1-8F2FEC2FB38F}" srcOrd="0" destOrd="0" presId="urn:microsoft.com/office/officeart/2005/8/layout/default"/>
    <dgm:cxn modelId="{64A84101-9537-E545-96EB-A5879EB62C8A}" type="presParOf" srcId="{E98EEB2F-2C8B-014E-A552-FE06B1E7D8EA}" destId="{6E60F64E-65B0-E446-A685-364ED596176A}" srcOrd="1" destOrd="0" presId="urn:microsoft.com/office/officeart/2005/8/layout/default"/>
    <dgm:cxn modelId="{4C51356A-4916-A640-971B-1B93631C6B58}" type="presParOf" srcId="{E98EEB2F-2C8B-014E-A552-FE06B1E7D8EA}" destId="{DF20EF50-3B20-0E4C-9452-7C734CFA3C91}" srcOrd="2" destOrd="0" presId="urn:microsoft.com/office/officeart/2005/8/layout/default"/>
    <dgm:cxn modelId="{757CFFC7-77E3-D348-9FB2-8D1E7C306E07}" type="presParOf" srcId="{E98EEB2F-2C8B-014E-A552-FE06B1E7D8EA}" destId="{9AD157BB-ACFA-0446-B6A2-A9FAA192759A}" srcOrd="3" destOrd="0" presId="urn:microsoft.com/office/officeart/2005/8/layout/default"/>
    <dgm:cxn modelId="{0A1CA8D1-60C6-6B45-B25E-CAC805ED0D65}" type="presParOf" srcId="{E98EEB2F-2C8B-014E-A552-FE06B1E7D8EA}" destId="{8F3F8F50-2902-A44B-A7BF-89A425DC1B2C}" srcOrd="4" destOrd="0" presId="urn:microsoft.com/office/officeart/2005/8/layout/default"/>
    <dgm:cxn modelId="{B7128AEF-178D-394C-806C-75B8C10F23EE}" type="presParOf" srcId="{E98EEB2F-2C8B-014E-A552-FE06B1E7D8EA}" destId="{CBA6D60C-9B9B-C74C-BE81-E7942D9D3C64}" srcOrd="5" destOrd="0" presId="urn:microsoft.com/office/officeart/2005/8/layout/default"/>
    <dgm:cxn modelId="{7A9C0619-EA33-9B4D-935A-A5C49C246BB3}" type="presParOf" srcId="{E98EEB2F-2C8B-014E-A552-FE06B1E7D8EA}" destId="{E8CD90F6-D8DE-D042-A93E-3A7C0841D6EF}" srcOrd="6" destOrd="0" presId="urn:microsoft.com/office/officeart/2005/8/layout/default"/>
    <dgm:cxn modelId="{9ACC8E86-B107-124A-91A3-B1BAACD3C4C1}" type="presParOf" srcId="{E98EEB2F-2C8B-014E-A552-FE06B1E7D8EA}" destId="{6404F56A-B9AB-E549-90FB-B0E82893FB6B}" srcOrd="7" destOrd="0" presId="urn:microsoft.com/office/officeart/2005/8/layout/default"/>
    <dgm:cxn modelId="{C3207AD6-3250-7D4E-A38D-5D9636EBF81F}" type="presParOf" srcId="{E98EEB2F-2C8B-014E-A552-FE06B1E7D8EA}" destId="{9219CA27-C090-2A41-9C57-9D83AAD3EE54}" srcOrd="8" destOrd="0" presId="urn:microsoft.com/office/officeart/2005/8/layout/default"/>
    <dgm:cxn modelId="{B83F9496-231A-824E-8097-57773009970E}" type="presParOf" srcId="{E98EEB2F-2C8B-014E-A552-FE06B1E7D8EA}" destId="{CEF5AA6A-7918-6141-874A-E64F9CA44A6A}" srcOrd="9" destOrd="0" presId="urn:microsoft.com/office/officeart/2005/8/layout/default"/>
    <dgm:cxn modelId="{BD1F3103-B3BA-BE42-BBAB-B506E710808A}" type="presParOf" srcId="{E98EEB2F-2C8B-014E-A552-FE06B1E7D8EA}" destId="{9C80178E-D8C6-D44B-B6C0-3221A6AF3C6C}" srcOrd="10" destOrd="0" presId="urn:microsoft.com/office/officeart/2005/8/layout/default"/>
    <dgm:cxn modelId="{E88BFDD2-7CA6-2647-AA67-CB0AE3AECE0D}" type="presParOf" srcId="{E98EEB2F-2C8B-014E-A552-FE06B1E7D8EA}" destId="{3E58A7AB-16CA-5E40-9DA3-3DE5AAF09007}" srcOrd="11" destOrd="0" presId="urn:microsoft.com/office/officeart/2005/8/layout/default"/>
    <dgm:cxn modelId="{38C41C12-5405-764E-B273-0C6C4FA8E1FA}" type="presParOf" srcId="{E98EEB2F-2C8B-014E-A552-FE06B1E7D8EA}" destId="{7E671F2A-C8C5-1640-9F46-5B80AEFC78ED}" srcOrd="12" destOrd="0" presId="urn:microsoft.com/office/officeart/2005/8/layout/default"/>
    <dgm:cxn modelId="{B00C035D-AE88-7747-997A-41B6E8A01D05}" type="presParOf" srcId="{E98EEB2F-2C8B-014E-A552-FE06B1E7D8EA}" destId="{6C18AB5D-28D5-8645-9308-7B7FBD032272}" srcOrd="13" destOrd="0" presId="urn:microsoft.com/office/officeart/2005/8/layout/default"/>
    <dgm:cxn modelId="{4D1E7E63-CD36-8948-AA9F-18A40B9DAB19}" type="presParOf" srcId="{E98EEB2F-2C8B-014E-A552-FE06B1E7D8EA}" destId="{CB4EBDBA-656B-7749-A4E7-EE5E434BF272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947D5B-D69C-46FE-A86A-ABF63FCAFD8C}">
      <dsp:nvSpPr>
        <dsp:cNvPr id="0" name=""/>
        <dsp:cNvSpPr/>
      </dsp:nvSpPr>
      <dsp:spPr>
        <a:xfrm>
          <a:off x="987940" y="552870"/>
          <a:ext cx="1265962" cy="1265962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53BE3B2-9E0A-4EA9-BF2D-09284DF917B1}">
      <dsp:nvSpPr>
        <dsp:cNvPr id="0" name=""/>
        <dsp:cNvSpPr/>
      </dsp:nvSpPr>
      <dsp:spPr>
        <a:xfrm>
          <a:off x="240805" y="2010360"/>
          <a:ext cx="28132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different opinions</a:t>
          </a:r>
        </a:p>
      </dsp:txBody>
      <dsp:txXfrm>
        <a:off x="240805" y="2010360"/>
        <a:ext cx="2813249" cy="720000"/>
      </dsp:txXfrm>
    </dsp:sp>
    <dsp:sp modelId="{365B82C8-C77C-4439-B15F-67844D4707F0}">
      <dsp:nvSpPr>
        <dsp:cNvPr id="0" name=""/>
        <dsp:cNvSpPr/>
      </dsp:nvSpPr>
      <dsp:spPr>
        <a:xfrm>
          <a:off x="4320017" y="393840"/>
          <a:ext cx="1265962" cy="1265962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1FFDC6-4911-4FB8-9380-CB7EE6EFE34E}">
      <dsp:nvSpPr>
        <dsp:cNvPr id="0" name=""/>
        <dsp:cNvSpPr/>
      </dsp:nvSpPr>
      <dsp:spPr>
        <a:xfrm>
          <a:off x="3546374" y="2010360"/>
          <a:ext cx="28132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Likes and dislikes</a:t>
          </a:r>
        </a:p>
      </dsp:txBody>
      <dsp:txXfrm>
        <a:off x="3546374" y="2010360"/>
        <a:ext cx="2813249" cy="720000"/>
      </dsp:txXfrm>
    </dsp:sp>
    <dsp:sp modelId="{44EB0681-819B-43A9-BED3-02BEE38E13A4}">
      <dsp:nvSpPr>
        <dsp:cNvPr id="0" name=""/>
        <dsp:cNvSpPr/>
      </dsp:nvSpPr>
      <dsp:spPr>
        <a:xfrm>
          <a:off x="7625586" y="393840"/>
          <a:ext cx="1265962" cy="1265962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B1DF602-A6FC-4C7A-BB00-749069ECD67E}">
      <dsp:nvSpPr>
        <dsp:cNvPr id="0" name=""/>
        <dsp:cNvSpPr/>
      </dsp:nvSpPr>
      <dsp:spPr>
        <a:xfrm>
          <a:off x="6851942" y="2010360"/>
          <a:ext cx="2813249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0223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/>
            <a:t>And how they want to spend their time</a:t>
          </a:r>
        </a:p>
      </dsp:txBody>
      <dsp:txXfrm>
        <a:off x="6851942" y="2010360"/>
        <a:ext cx="2813249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62322-5884-5846-B0B1-8F2FEC2FB38F}">
      <dsp:nvSpPr>
        <dsp:cNvPr id="0" name=""/>
        <dsp:cNvSpPr/>
      </dsp:nvSpPr>
      <dsp:spPr>
        <a:xfrm>
          <a:off x="2982" y="259257"/>
          <a:ext cx="2365833" cy="14195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Parent or Guardian</a:t>
          </a:r>
        </a:p>
      </dsp:txBody>
      <dsp:txXfrm>
        <a:off x="2982" y="259257"/>
        <a:ext cx="2365833" cy="1419500"/>
      </dsp:txXfrm>
    </dsp:sp>
    <dsp:sp modelId="{DF20EF50-3B20-0E4C-9452-7C734CFA3C91}">
      <dsp:nvSpPr>
        <dsp:cNvPr id="0" name=""/>
        <dsp:cNvSpPr/>
      </dsp:nvSpPr>
      <dsp:spPr>
        <a:xfrm>
          <a:off x="2605399" y="259257"/>
          <a:ext cx="2365833" cy="1419500"/>
        </a:xfrm>
        <a:prstGeom prst="rect">
          <a:avLst/>
        </a:prstGeom>
        <a:solidFill>
          <a:schemeClr val="accent5">
            <a:hueOff val="-1050478"/>
            <a:satOff val="-1461"/>
            <a:lumOff val="-56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Trusted adult</a:t>
          </a:r>
        </a:p>
      </dsp:txBody>
      <dsp:txXfrm>
        <a:off x="2605399" y="259257"/>
        <a:ext cx="2365833" cy="1419500"/>
      </dsp:txXfrm>
    </dsp:sp>
    <dsp:sp modelId="{8F3F8F50-2902-A44B-A7BF-89A425DC1B2C}">
      <dsp:nvSpPr>
        <dsp:cNvPr id="0" name=""/>
        <dsp:cNvSpPr/>
      </dsp:nvSpPr>
      <dsp:spPr>
        <a:xfrm>
          <a:off x="5207816" y="259257"/>
          <a:ext cx="2365833" cy="1419500"/>
        </a:xfrm>
        <a:prstGeom prst="rect">
          <a:avLst/>
        </a:prstGeom>
        <a:solidFill>
          <a:schemeClr val="accent5">
            <a:hueOff val="-2100956"/>
            <a:satOff val="-2922"/>
            <a:lumOff val="-112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School Counselor</a:t>
          </a:r>
        </a:p>
      </dsp:txBody>
      <dsp:txXfrm>
        <a:off x="5207816" y="259257"/>
        <a:ext cx="2365833" cy="1419500"/>
      </dsp:txXfrm>
    </dsp:sp>
    <dsp:sp modelId="{E8CD90F6-D8DE-D042-A93E-3A7C0841D6EF}">
      <dsp:nvSpPr>
        <dsp:cNvPr id="0" name=""/>
        <dsp:cNvSpPr/>
      </dsp:nvSpPr>
      <dsp:spPr>
        <a:xfrm>
          <a:off x="7810233" y="259257"/>
          <a:ext cx="2365833" cy="1419500"/>
        </a:xfrm>
        <a:prstGeom prst="rect">
          <a:avLst/>
        </a:prstGeom>
        <a:solidFill>
          <a:schemeClr val="accent5">
            <a:hueOff val="-3151433"/>
            <a:satOff val="-4383"/>
            <a:lumOff val="-168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School Nurse</a:t>
          </a:r>
        </a:p>
      </dsp:txBody>
      <dsp:txXfrm>
        <a:off x="7810233" y="259257"/>
        <a:ext cx="2365833" cy="1419500"/>
      </dsp:txXfrm>
    </dsp:sp>
    <dsp:sp modelId="{9219CA27-C090-2A41-9C57-9D83AAD3EE54}">
      <dsp:nvSpPr>
        <dsp:cNvPr id="0" name=""/>
        <dsp:cNvSpPr/>
      </dsp:nvSpPr>
      <dsp:spPr>
        <a:xfrm>
          <a:off x="2982" y="1915341"/>
          <a:ext cx="2365833" cy="1419500"/>
        </a:xfrm>
        <a:prstGeom prst="rect">
          <a:avLst/>
        </a:prstGeom>
        <a:solidFill>
          <a:schemeClr val="accent5">
            <a:hueOff val="-4201911"/>
            <a:satOff val="-5845"/>
            <a:lumOff val="-224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Teacher</a:t>
          </a:r>
        </a:p>
      </dsp:txBody>
      <dsp:txXfrm>
        <a:off x="2982" y="1915341"/>
        <a:ext cx="2365833" cy="1419500"/>
      </dsp:txXfrm>
    </dsp:sp>
    <dsp:sp modelId="{9C80178E-D8C6-D44B-B6C0-3221A6AF3C6C}">
      <dsp:nvSpPr>
        <dsp:cNvPr id="0" name=""/>
        <dsp:cNvSpPr/>
      </dsp:nvSpPr>
      <dsp:spPr>
        <a:xfrm>
          <a:off x="2605399" y="1915341"/>
          <a:ext cx="2365833" cy="1419500"/>
        </a:xfrm>
        <a:prstGeom prst="rect">
          <a:avLst/>
        </a:prstGeom>
        <a:solidFill>
          <a:schemeClr val="accent5">
            <a:hueOff val="-5252389"/>
            <a:satOff val="-7306"/>
            <a:lumOff val="-2801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 dirty="0"/>
            <a:t>Faith based leader</a:t>
          </a:r>
        </a:p>
      </dsp:txBody>
      <dsp:txXfrm>
        <a:off x="2605399" y="1915341"/>
        <a:ext cx="2365833" cy="1419500"/>
      </dsp:txXfrm>
    </dsp:sp>
    <dsp:sp modelId="{7E671F2A-C8C5-1640-9F46-5B80AEFC78ED}">
      <dsp:nvSpPr>
        <dsp:cNvPr id="0" name=""/>
        <dsp:cNvSpPr/>
      </dsp:nvSpPr>
      <dsp:spPr>
        <a:xfrm>
          <a:off x="5207816" y="1915341"/>
          <a:ext cx="2365833" cy="1419500"/>
        </a:xfrm>
        <a:prstGeom prst="rect">
          <a:avLst/>
        </a:prstGeom>
        <a:solidFill>
          <a:schemeClr val="accent5">
            <a:hueOff val="-6302867"/>
            <a:satOff val="-8767"/>
            <a:lumOff val="-336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Health Clinic</a:t>
          </a:r>
        </a:p>
      </dsp:txBody>
      <dsp:txXfrm>
        <a:off x="5207816" y="1915341"/>
        <a:ext cx="2365833" cy="1419500"/>
      </dsp:txXfrm>
    </dsp:sp>
    <dsp:sp modelId="{CB4EBDBA-656B-7749-A4E7-EE5E434BF272}">
      <dsp:nvSpPr>
        <dsp:cNvPr id="0" name=""/>
        <dsp:cNvSpPr/>
      </dsp:nvSpPr>
      <dsp:spPr>
        <a:xfrm>
          <a:off x="7810233" y="1915341"/>
          <a:ext cx="2365833" cy="1419500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0490" tIns="110490" rIns="110490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900" b="1" kern="1200"/>
            <a:t>Health care provider</a:t>
          </a:r>
        </a:p>
      </dsp:txBody>
      <dsp:txXfrm>
        <a:off x="7810233" y="1915341"/>
        <a:ext cx="2365833" cy="14195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LabelList">
  <dgm:title val="Icon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2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50"/>
          <dgm:constr type="h" for="des" forName="compNode" op="equ"/>
          <dgm:constr type="h" for="des" forName="textRect" op="equ"/>
        </dgm:constrLst>
      </dgm:if>
      <dgm:if name="Name5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6"/>
          <dgm:constr type="h" for="des" forName="compNode" op="equ"/>
          <dgm:constr type="h" for="des" forName="textRect" op="equ"/>
        </dgm:constrLst>
      </dgm:if>
      <dgm:else name="Name6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7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Rect" refType="w" fact="0.45"/>
          <dgm:constr type="h" for="ch" forName="iconRect" refType="w" refFor="ch" refForName="iconRect"/>
          <dgm:constr type="ctrX" for="ch" forName="iconRect" refType="w" fact="0.5"/>
          <dgm:constr type="t" for="ch" forName="iconRect"/>
          <dgm:constr type="h" for="ch" forName="spaceRect" refType="h" fact="0.15"/>
          <dgm:constr type="w" for="ch" forName="spaceRect" refType="w"/>
          <dgm:constr type="l" for="ch" forName="spaceRect"/>
          <dgm:constr type="t" for="ch" forName="spaceRect" refType="b" refFor="ch" refForName="icon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8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393F8A73-8AD8-4999-8CD6-873057B2B430}" type="datetimeFigureOut">
              <a:rPr lang="en-US" smtClean="0"/>
              <a:t>1/27/24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21A36D3A-9463-4C37-8C3E-CCB6D2EF79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299356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609601"/>
            <a:ext cx="8676222" cy="3200400"/>
          </a:xfrm>
        </p:spPr>
        <p:txBody>
          <a:bodyPr anchor="b">
            <a:normAutofit/>
          </a:bodyPr>
          <a:lstStyle>
            <a:lvl1pPr algn="ctr">
              <a:defRPr sz="480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76222" cy="1905000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51013" y="3308581"/>
            <a:ext cx="8686800" cy="1468800"/>
          </a:xfrm>
        </p:spPr>
        <p:txBody>
          <a:bodyPr anchor="b"/>
          <a:lstStyle>
            <a:lvl1pPr algn="r">
              <a:defRPr sz="40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51011" y="4777381"/>
            <a:ext cx="8686801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1412" y="2666999"/>
            <a:ext cx="4876800" cy="3124201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0612" y="2667000"/>
            <a:ext cx="4876800" cy="3124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29280" y="2658533"/>
            <a:ext cx="4588931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1412" y="3243262"/>
            <a:ext cx="4876800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43133" y="2667000"/>
            <a:ext cx="4604280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0612" y="3243262"/>
            <a:ext cx="4876801" cy="2547937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3549121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3812" y="609601"/>
            <a:ext cx="5943601" cy="51816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3549121" cy="182880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1600200"/>
            <a:ext cx="5334001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33733" y="-18288"/>
            <a:ext cx="3276599" cy="6903720"/>
          </a:xfr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080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1" y="2971800"/>
            <a:ext cx="5334001" cy="18288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399212" y="5883275"/>
            <a:ext cx="914400" cy="3651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41412" y="5883275"/>
            <a:ext cx="5105400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42612" y="5883275"/>
            <a:ext cx="322567" cy="3651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4732865"/>
            <a:ext cx="99060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979612" y="932112"/>
            <a:ext cx="8225944" cy="3164976"/>
          </a:xfrm>
          <a:prstGeom prst="roundRect">
            <a:avLst>
              <a:gd name="adj" fmla="val 4380"/>
            </a:avLst>
          </a:prstGeom>
          <a:ln w="38100">
            <a:gradFill flip="none" rotWithShape="1">
              <a:gsLst>
                <a:gs pos="0">
                  <a:schemeClr val="bg2"/>
                </a:gs>
                <a:gs pos="100000">
                  <a:schemeClr val="bg2">
                    <a:lumMod val="75000"/>
                  </a:scheme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413" y="5299603"/>
            <a:ext cx="9906000" cy="493712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3124199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3308581"/>
            <a:ext cx="9906000" cy="14688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0" y="4777381"/>
            <a:ext cx="9906001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836612" y="7868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accent1"/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accent1"/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609601"/>
            <a:ext cx="9296398" cy="2743199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886200"/>
            <a:ext cx="9906000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accent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775200"/>
            <a:ext cx="9906000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2" y="609601"/>
            <a:ext cx="9905999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141412" y="3505200"/>
            <a:ext cx="99060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all" dirty="0">
                <a:ln w="3175" cmpd="sng">
                  <a:noFill/>
                </a:ln>
                <a:solidFill>
                  <a:schemeClr val="tx1"/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1" y="4343400"/>
            <a:ext cx="9906000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6898" y="609599"/>
            <a:ext cx="2210514" cy="518160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1412" y="609600"/>
            <a:ext cx="7543800" cy="518160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801" y="685800"/>
            <a:ext cx="10396882" cy="115814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3311189"/>
          </a:xfrm>
        </p:spPr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AF9620-38BC-4982-922B-C904A70C41DD}" type="datetimeFigureOut">
              <a:rPr lang="en-US" dirty="0"/>
              <a:t>1/27/24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2041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905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413" y="2666999"/>
            <a:ext cx="9905998" cy="312420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37612" y="5883275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1/27/24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41412" y="5883275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2" y="5883275"/>
            <a:ext cx="5511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1" i="0">
                <a:solidFill>
                  <a:schemeClr val="tx1">
                    <a:lumMod val="75000"/>
                  </a:schemeClr>
                </a:solidFill>
                <a:effectLst>
                  <a:outerShdw blurRad="50800" dist="38100" dir="2700000" algn="tl" rotWithShape="0">
                    <a:srgbClr val="000000">
                      <a:alpha val="43000"/>
                    </a:srgbClr>
                  </a:outerShdw>
                </a:effectLst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1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  <p:sldLayoutId id="2147483668" r:id="rId18"/>
  </p:sldLayoutIdLst>
  <p:txStyles>
    <p:titleStyle>
      <a:lvl1pPr algn="l" defTabSz="457200" rtl="0" eaLnBrk="1" latinLnBrk="0" hangingPunct="1">
        <a:spcBef>
          <a:spcPct val="0"/>
        </a:spcBef>
        <a:buNone/>
        <a:defRPr sz="3200" kern="1200" cap="all">
          <a:ln w="3175" cmpd="sng">
            <a:noFill/>
          </a:ln>
          <a:solidFill>
            <a:schemeClr val="accent1"/>
          </a:solidFill>
          <a:effectLst>
            <a:glow rad="38100">
              <a:schemeClr val="bg1">
                <a:lumMod val="65000"/>
                <a:lumOff val="35000"/>
                <a:alpha val="40000"/>
              </a:schemeClr>
            </a:glow>
            <a:outerShdw blurRad="28575" dist="38100" dir="1404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20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8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6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4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00000"/>
        <a:buFont typeface="Arial"/>
        <a:buChar char="•"/>
        <a:defRPr sz="1200" kern="1200" cap="small">
          <a:solidFill>
            <a:schemeClr val="tx1"/>
          </a:solidFill>
          <a:effectLst>
            <a:glow rad="38100">
              <a:schemeClr val="bg1">
                <a:lumMod val="50000"/>
                <a:lumOff val="50000"/>
                <a:alpha val="20000"/>
              </a:schemeClr>
            </a:glow>
            <a:outerShdw blurRad="44450" dist="12700" dir="13860000" algn="tl" rotWithShape="0">
              <a:srgbClr val="000000">
                <a:alpha val="20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microsoft.com/office/2007/relationships/hdphoto" Target="../media/hdphoto1.wdp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pixabay.com/en/talk-discussions-kids-clipart-cute-2782767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EphjCWXe41A?t=1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hyperlink" Target="https://youtu.be/Y_yJZ9G-tt4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://www.stepupstopviolence.org/" TargetMode="External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7676" y="760287"/>
            <a:ext cx="7161088" cy="4383213"/>
          </a:xfrm>
        </p:spPr>
        <p:txBody>
          <a:bodyPr>
            <a:noAutofit/>
          </a:bodyPr>
          <a:lstStyle/>
          <a:p>
            <a:r>
              <a:rPr lang="en-US" sz="4800" b="1" dirty="0"/>
              <a:t>Communication</a:t>
            </a:r>
            <a:br>
              <a:rPr lang="en-US" sz="4800" b="1" dirty="0"/>
            </a:br>
            <a:r>
              <a:rPr lang="en-US" sz="4800" b="1" dirty="0"/>
              <a:t>consent</a:t>
            </a:r>
            <a:br>
              <a:rPr lang="en-US" sz="4800" b="1" dirty="0"/>
            </a:br>
            <a:r>
              <a:rPr lang="en-US" sz="4800" b="1" dirty="0"/>
              <a:t>personal boundaries</a:t>
            </a:r>
            <a:br>
              <a:rPr lang="en-US" sz="4800" b="1" dirty="0"/>
            </a:br>
            <a:r>
              <a:rPr lang="en-US" sz="4800" b="1" dirty="0">
                <a:effectLst/>
              </a:rPr>
              <a:t>and </a:t>
            </a:r>
            <a:br>
              <a:rPr lang="en-US" sz="4800" b="1" dirty="0">
                <a:effectLst/>
              </a:rPr>
            </a:br>
            <a:r>
              <a:rPr lang="en-US" sz="4800" b="1" dirty="0">
                <a:effectLst/>
              </a:rPr>
              <a:t>Sexual Assault</a:t>
            </a:r>
            <a:endParaRPr lang="en-US" sz="4800" b="1" dirty="0"/>
          </a:p>
        </p:txBody>
      </p:sp>
      <p:pic>
        <p:nvPicPr>
          <p:cNvPr id="5" name="Picture 4" descr="2° Asem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4015" y="0"/>
            <a:ext cx="5846852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3073400" y="5626100"/>
            <a:ext cx="35941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2800" dirty="0"/>
              <a:t>5</a:t>
            </a:r>
            <a:r>
              <a:rPr lang="en-US" sz="2800" baseline="30000" dirty="0"/>
              <a:t>th</a:t>
            </a:r>
            <a:r>
              <a:rPr lang="en-US" sz="2800" dirty="0"/>
              <a:t> Grade SHARE</a:t>
            </a:r>
          </a:p>
        </p:txBody>
      </p:sp>
    </p:spTree>
    <p:extLst>
      <p:ext uri="{BB962C8B-B14F-4D97-AF65-F5344CB8AC3E}">
        <p14:creationId xmlns:p14="http://schemas.microsoft.com/office/powerpoint/2010/main" val="31107866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9190" y="582126"/>
            <a:ext cx="10621357" cy="1905000"/>
          </a:xfrm>
        </p:spPr>
        <p:txBody>
          <a:bodyPr>
            <a:normAutofit fontScale="90000"/>
          </a:bodyPr>
          <a:lstStyle/>
          <a:p>
            <a:pPr marL="285750" lvl="0" indent="-285750">
              <a:spcBef>
                <a:spcPct val="20000"/>
              </a:spcBef>
              <a:spcAft>
                <a:spcPts val="600"/>
              </a:spcAft>
              <a:buClr>
                <a:srgbClr val="A9E023"/>
              </a:buClr>
              <a:buSzPct val="100000"/>
              <a:buFont typeface="Arial"/>
              <a:buChar char="•"/>
            </a:pPr>
            <a:r>
              <a:rPr lang="en-US" sz="4400" dirty="0"/>
              <a:t>Relationships aren’t always easy</a:t>
            </a:r>
            <a:br>
              <a:rPr lang="en-US" sz="4400" dirty="0"/>
            </a:br>
            <a:br>
              <a:rPr lang="en-US" sz="4400" dirty="0"/>
            </a:br>
            <a:r>
              <a:rPr lang="en-US" sz="3600" cap="small" dirty="0">
                <a:ln>
                  <a:noFill/>
                </a:ln>
                <a:solidFill>
                  <a:prstClr val="white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ea"/>
                <a:cs typeface="+mn-cs"/>
              </a:rPr>
              <a:t>People have :</a:t>
            </a:r>
            <a:br>
              <a:rPr lang="en-US" sz="3600" cap="small" dirty="0">
                <a:ln>
                  <a:noFill/>
                </a:ln>
                <a:solidFill>
                  <a:prstClr val="white"/>
                </a:solidFill>
                <a:effectLst>
                  <a:glow rad="38100">
                    <a:prstClr val="black">
                      <a:lumMod val="50000"/>
                      <a:lumOff val="50000"/>
                      <a:alpha val="20000"/>
                    </a:prstClr>
                  </a:glow>
                  <a:outerShdw blurRad="44450" dist="12700" dir="13860000" algn="tl" rotWithShape="0">
                    <a:srgbClr val="000000">
                      <a:alpha val="20000"/>
                    </a:srgbClr>
                  </a:outerShdw>
                </a:effectLst>
                <a:ea typeface="+mn-ea"/>
                <a:cs typeface="+mn-cs"/>
              </a:rPr>
            </a:br>
            <a:endParaRPr lang="en-US" sz="3600" dirty="0"/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ED9198B0-1FCD-4C94-99BE-250F7C59294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06721711"/>
              </p:ext>
            </p:extLst>
          </p:nvPr>
        </p:nvGraphicFramePr>
        <p:xfrm>
          <a:off x="1850331" y="1752600"/>
          <a:ext cx="9905998" cy="3124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244519" y="4993776"/>
            <a:ext cx="9133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When conflict happens, it’s important to be able to communicate honestly.</a:t>
            </a:r>
          </a:p>
          <a:p>
            <a:r>
              <a:rPr lang="en-US" sz="2800" dirty="0"/>
              <a:t>	*</a:t>
            </a:r>
            <a:r>
              <a:rPr lang="en-US" sz="2400" dirty="0"/>
              <a:t>Conflict: disagreement between two or more people</a:t>
            </a:r>
          </a:p>
        </p:txBody>
      </p:sp>
    </p:spTree>
    <p:extLst>
      <p:ext uri="{BB962C8B-B14F-4D97-AF65-F5344CB8AC3E}">
        <p14:creationId xmlns:p14="http://schemas.microsoft.com/office/powerpoint/2010/main" val="130932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Image result for Personal Boundaries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2720" y="2311826"/>
            <a:ext cx="2440826" cy="1955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Content Placeholder 3" descr="Practical Advice on SaaS Marketing: December 2013"/>
          <p:cNvPicPr>
            <a:picLocks noGrp="1" noChangeAspect="1"/>
          </p:cNvPicPr>
          <p:nvPr>
            <p:ph idx="1"/>
          </p:nvPr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802" y="140692"/>
            <a:ext cx="3016946" cy="226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 descr="LIFE, UNWOUND: YES MEANS NO, NO MEANS YES | Susan Lebel Young: Author &amp; Mindfulness Teacher"/>
          <p:cNvPicPr>
            <a:picLocks noChangeAspect="1"/>
          </p:cNvPicPr>
          <p:nvPr/>
        </p:nvPicPr>
        <p:blipFill>
          <a:blip r:embed="rId4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0094" y="4267385"/>
            <a:ext cx="2857500" cy="2076450"/>
          </a:xfrm>
          <a:prstGeom prst="rect">
            <a:avLst/>
          </a:prstGeom>
        </p:spPr>
      </p:pic>
      <p:pic>
        <p:nvPicPr>
          <p:cNvPr id="1026" name="Picture 2" descr="Image result for Personal Boundaries Clip Art"/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4" t="7562" r="18099" b="25846"/>
          <a:stretch/>
        </p:blipFill>
        <p:spPr bwMode="auto">
          <a:xfrm>
            <a:off x="7401473" y="1422613"/>
            <a:ext cx="171450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/>
          <p:cNvSpPr/>
          <p:nvPr/>
        </p:nvSpPr>
        <p:spPr>
          <a:xfrm>
            <a:off x="901990" y="2420416"/>
            <a:ext cx="4996881" cy="83099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Communication</a:t>
            </a:r>
          </a:p>
        </p:txBody>
      </p:sp>
      <p:sp>
        <p:nvSpPr>
          <p:cNvPr id="8" name="Rectangle 7"/>
          <p:cNvSpPr/>
          <p:nvPr/>
        </p:nvSpPr>
        <p:spPr>
          <a:xfrm>
            <a:off x="5409848" y="957269"/>
            <a:ext cx="4927952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isometricRightUp"/>
              <a:lightRig rig="threePt" dir="t"/>
            </a:scene3d>
          </a:bodyPr>
          <a:lstStyle/>
          <a:p>
            <a:pPr algn="ctr"/>
            <a:r>
              <a:rPr lang="en-US" sz="6000" b="1" cap="none" spc="0" dirty="0">
                <a:ln w="12700">
                  <a:solidFill>
                    <a:schemeClr val="accent5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/>
                <a:latin typeface="Arial Black" panose="020B0A04020102020204" pitchFamily="34" charset="0"/>
              </a:rPr>
              <a:t>Boundaries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4592472" y="3648528"/>
            <a:ext cx="295625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Consent</a:t>
            </a:r>
          </a:p>
        </p:txBody>
      </p:sp>
    </p:spTree>
    <p:extLst>
      <p:ext uri="{BB962C8B-B14F-4D97-AF65-F5344CB8AC3E}">
        <p14:creationId xmlns:p14="http://schemas.microsoft.com/office/powerpoint/2010/main" val="4006311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hape&#10;&#10;Description automatically generated">
            <a:extLst>
              <a:ext uri="{FF2B5EF4-FFF2-40B4-BE49-F238E27FC236}">
                <a16:creationId xmlns:a16="http://schemas.microsoft.com/office/drawing/2014/main" id="{8C42B90F-2813-3D46-AB42-80E1A3301B5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15000"/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24425" b="19325"/>
          <a:stretch/>
        </p:blipFill>
        <p:spPr>
          <a:xfrm>
            <a:off x="20" y="10"/>
            <a:ext cx="12191980" cy="685799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0412" y="-215900"/>
            <a:ext cx="10668000" cy="19050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What can make communication difficult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413" y="1816101"/>
            <a:ext cx="9905998" cy="397510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l">
              <a:buFont typeface="Arial"/>
              <a:buChar char="•"/>
            </a:pPr>
            <a:r>
              <a:rPr lang="en-US" sz="3200" dirty="0"/>
              <a:t>I don’t want to make them mad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I’m too embarrassed to talk about it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I don’t want to lose them as my friend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It’s too much work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It’s none of their business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Won’t take no for an answer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Someone is angry</a:t>
            </a:r>
          </a:p>
          <a:p>
            <a:pPr algn="l">
              <a:buFont typeface="Arial"/>
              <a:buChar char="•"/>
            </a:pPr>
            <a:r>
              <a:rPr lang="en-US" sz="3200" dirty="0"/>
              <a:t>It has to be their way</a:t>
            </a:r>
          </a:p>
        </p:txBody>
      </p:sp>
    </p:spTree>
    <p:extLst>
      <p:ext uri="{BB962C8B-B14F-4D97-AF65-F5344CB8AC3E}">
        <p14:creationId xmlns:p14="http://schemas.microsoft.com/office/powerpoint/2010/main" val="3512561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A672405-5F81-4E97-B4FC-E7F2CC16FE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8000"/>
          </a:xfrm>
          <a:custGeom>
            <a:avLst/>
            <a:gdLst>
              <a:gd name="connsiteX0" fmla="*/ 0 w 12191999"/>
              <a:gd name="connsiteY0" fmla="*/ 0 h 6858000"/>
              <a:gd name="connsiteX1" fmla="*/ 12191999 w 12191999"/>
              <a:gd name="connsiteY1" fmla="*/ 0 h 6858000"/>
              <a:gd name="connsiteX2" fmla="*/ 12191999 w 12191999"/>
              <a:gd name="connsiteY2" fmla="*/ 6858000 h 6858000"/>
              <a:gd name="connsiteX3" fmla="*/ 0 w 12191999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1999" h="6858000">
                <a:moveTo>
                  <a:pt x="0" y="0"/>
                </a:moveTo>
                <a:lnTo>
                  <a:pt x="12191999" y="0"/>
                </a:lnTo>
                <a:lnTo>
                  <a:pt x="12191999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76504" y="1328641"/>
            <a:ext cx="6054045" cy="4632960"/>
          </a:xfrm>
        </p:spPr>
        <p:txBody>
          <a:bodyPr anchor="ctr">
            <a:normAutofit/>
          </a:bodyPr>
          <a:lstStyle/>
          <a:p>
            <a:pPr algn="l"/>
            <a:br>
              <a:rPr lang="en-US" dirty="0"/>
            </a:br>
            <a:r>
              <a:rPr lang="en-US" dirty="0"/>
              <a:t>Types of communication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1412" y="990600"/>
            <a:ext cx="3191623" cy="4632960"/>
          </a:xfrm>
        </p:spPr>
        <p:txBody>
          <a:bodyPr anchor="ctr"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Aggressive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Passive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Assertive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C86C303-74D6-4DF3-9113-E0A374D71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769" y="2057400"/>
            <a:ext cx="0" cy="2743200"/>
          </a:xfrm>
          <a:prstGeom prst="line">
            <a:avLst/>
          </a:prstGeom>
          <a:ln w="19050">
            <a:solidFill>
              <a:schemeClr val="accent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Content Placeholder 3" descr="Practical Advice on SaaS Marketing: December 2013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7466" y="397546"/>
            <a:ext cx="3016946" cy="22645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68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28000"/>
                <a:satMod val="94000"/>
                <a:lumMod val="20000"/>
              </a:schemeClr>
              <a:schemeClr val="bg2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2461" y="609600"/>
            <a:ext cx="429370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Video: Communication Styles</a:t>
            </a:r>
          </a:p>
        </p:txBody>
      </p:sp>
      <p:sp>
        <p:nvSpPr>
          <p:cNvPr id="9" name="Rounded Rectangle 7">
            <a:extLst>
              <a:ext uri="{FF2B5EF4-FFF2-40B4-BE49-F238E27FC236}">
                <a16:creationId xmlns:a16="http://schemas.microsoft.com/office/drawing/2014/main" id="{FCBBB9CA-F18F-46B7-9F06-F82C1B521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58290" y="620720"/>
            <a:ext cx="6884079" cy="5597200"/>
          </a:xfrm>
          <a:prstGeom prst="roundRect">
            <a:avLst>
              <a:gd name="adj" fmla="val 3812"/>
            </a:avLst>
          </a:prstGeom>
          <a:solidFill>
            <a:srgbClr val="FFFFFF"/>
          </a:solidFill>
          <a:ln w="38100">
            <a:gradFill flip="none" rotWithShape="1">
              <a:gsLst>
                <a:gs pos="0">
                  <a:srgbClr val="363D46"/>
                </a:gs>
                <a:gs pos="100000">
                  <a:srgbClr val="363D46">
                    <a:lumMod val="75000"/>
                  </a:srgbClr>
                </a:gs>
              </a:gsLst>
              <a:lin ang="5400000" scaled="0"/>
              <a:tileRect/>
            </a:gra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 descr="Free Images : hollywood, film, cinema, board, clap, clapboard, clapper, equipment, filmstrip ...">
            <a:hlinkClick r:id="rId3"/>
          </p:cNvPr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44" y="1415421"/>
            <a:ext cx="5915570" cy="40077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17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0"/>
            <a:ext cx="9905998" cy="1905000"/>
          </a:xfrm>
        </p:spPr>
        <p:txBody>
          <a:bodyPr/>
          <a:lstStyle/>
          <a:p>
            <a:r>
              <a:rPr lang="en-US" dirty="0"/>
              <a:t>When someone doesn't take “</a:t>
            </a:r>
            <a:r>
              <a:rPr lang="en-US" b="1" dirty="0"/>
              <a:t>NO</a:t>
            </a:r>
            <a:r>
              <a:rPr lang="en-US" dirty="0"/>
              <a:t>” for an answer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756881"/>
            <a:ext cx="9905998" cy="4034319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Say “no” clearly and firmly- you do not need to give the person a reason- “No” is enough.</a:t>
            </a:r>
          </a:p>
          <a:p>
            <a:pPr marL="457200" lvl="1" indent="0">
              <a:buNone/>
            </a:pPr>
            <a:endParaRPr lang="en-US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Keep repeating your refusal -tell the person they are pressuring you and they should stop.</a:t>
            </a:r>
          </a:p>
          <a:p>
            <a:pPr marL="457200" lvl="1" indent="0">
              <a:buNone/>
            </a:pPr>
            <a:endParaRPr lang="en-US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If all else fails, walk away and refuse to discuss the issue any further.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2698776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to do if someone tells you, “no!”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324099"/>
            <a:ext cx="9905998" cy="3124201"/>
          </a:xfrm>
        </p:spPr>
        <p:txBody>
          <a:bodyPr>
            <a:normAutofit/>
          </a:bodyPr>
          <a:lstStyle/>
          <a:p>
            <a:r>
              <a:rPr lang="en-US" sz="2800" dirty="0"/>
              <a:t>Look at the person</a:t>
            </a:r>
          </a:p>
          <a:p>
            <a:r>
              <a:rPr lang="en-US" sz="2800" dirty="0"/>
              <a:t>Say, “ok”</a:t>
            </a:r>
          </a:p>
          <a:p>
            <a:r>
              <a:rPr lang="en-US" sz="2800" dirty="0"/>
              <a:t>Stay calm</a:t>
            </a:r>
          </a:p>
          <a:p>
            <a:r>
              <a:rPr lang="en-US" sz="2800" dirty="0"/>
              <a:t>Walk away</a:t>
            </a:r>
          </a:p>
          <a:p>
            <a:r>
              <a:rPr lang="en-US" sz="2800" dirty="0"/>
              <a:t>go talk to someone</a:t>
            </a:r>
          </a:p>
        </p:txBody>
      </p:sp>
    </p:spTree>
    <p:extLst>
      <p:ext uri="{BB962C8B-B14F-4D97-AF65-F5344CB8AC3E}">
        <p14:creationId xmlns:p14="http://schemas.microsoft.com/office/powerpoint/2010/main" val="550360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Image result for Personal Boundaries Clip A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9979" y="1417251"/>
            <a:ext cx="2440826" cy="1955559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Boundaries</a:t>
            </a:r>
          </a:p>
        </p:txBody>
      </p:sp>
      <p:pic>
        <p:nvPicPr>
          <p:cNvPr id="4" name="Picture 2" descr="Image result for Personal Boundaries Clip Art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4" t="7562" r="18099" b="25846"/>
          <a:stretch/>
        </p:blipFill>
        <p:spPr bwMode="auto">
          <a:xfrm>
            <a:off x="7743885" y="259740"/>
            <a:ext cx="1571005" cy="17125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34545" y="2198670"/>
            <a:ext cx="750925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/>
              <a:t>Boundaries are like an invisible line or bubble that people shouldn’t cross.</a:t>
            </a:r>
          </a:p>
          <a:p>
            <a:pPr marL="1371600" lvl="2" indent="-45720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1371600" lvl="2" indent="-457200">
              <a:buFont typeface="Arial" panose="020B0604020202020204" pitchFamily="34" charset="0"/>
              <a:buChar char="•"/>
            </a:pPr>
            <a:r>
              <a:rPr lang="en-US" sz="2800" dirty="0"/>
              <a:t>Personal Boundaries are the boundaries we set for ourselves relating to what we are and are not comfortable with.</a:t>
            </a:r>
          </a:p>
        </p:txBody>
      </p:sp>
    </p:spTree>
    <p:extLst>
      <p:ext uri="{BB962C8B-B14F-4D97-AF65-F5344CB8AC3E}">
        <p14:creationId xmlns:p14="http://schemas.microsoft.com/office/powerpoint/2010/main" val="2792761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770" y="56886"/>
            <a:ext cx="9905998" cy="1308100"/>
          </a:xfrm>
        </p:spPr>
        <p:txBody>
          <a:bodyPr>
            <a:normAutofit/>
          </a:bodyPr>
          <a:lstStyle/>
          <a:p>
            <a:r>
              <a:rPr lang="en-US" sz="4400" b="1" dirty="0"/>
              <a:t>Consent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364986"/>
            <a:ext cx="9905998" cy="5058075"/>
          </a:xfrm>
        </p:spPr>
        <p:txBody>
          <a:bodyPr>
            <a:noAutofit/>
          </a:bodyPr>
          <a:lstStyle/>
          <a:p>
            <a:r>
              <a:rPr lang="en-US" sz="3200" b="1" dirty="0">
                <a:effectLst/>
              </a:rPr>
              <a:t>is permission for something to happen                    or an agreement to do something. </a:t>
            </a:r>
          </a:p>
          <a:p>
            <a:pPr lvl="2"/>
            <a:r>
              <a:rPr lang="en-US" sz="2800" b="1" dirty="0">
                <a:effectLst/>
              </a:rPr>
              <a:t>An enthusiastic YES</a:t>
            </a:r>
          </a:p>
          <a:p>
            <a:pPr lvl="2"/>
            <a:r>
              <a:rPr lang="en-US" sz="2800" b="1" dirty="0">
                <a:effectLst/>
              </a:rPr>
              <a:t>If not a yes, anything else is a NO</a:t>
            </a:r>
          </a:p>
          <a:p>
            <a:endParaRPr lang="en-US" sz="3200" b="1" dirty="0">
              <a:effectLst/>
            </a:endParaRPr>
          </a:p>
          <a:p>
            <a:r>
              <a:rPr lang="en-US" sz="3200" b="1" dirty="0">
                <a:effectLst/>
              </a:rPr>
              <a:t>requires respect and </a:t>
            </a:r>
            <a:r>
              <a:rPr lang="en-US" sz="3200" b="1" u="sng" dirty="0">
                <a:effectLst/>
              </a:rPr>
              <a:t>communication</a:t>
            </a:r>
            <a:r>
              <a:rPr lang="en-US" sz="3200" b="1" dirty="0">
                <a:effectLst/>
              </a:rPr>
              <a:t>. </a:t>
            </a:r>
          </a:p>
          <a:p>
            <a:pPr marL="0" indent="0">
              <a:buNone/>
            </a:pPr>
            <a:endParaRPr lang="en-US" sz="3200" b="1" dirty="0">
              <a:effectLst/>
            </a:endParaRPr>
          </a:p>
        </p:txBody>
      </p:sp>
      <p:pic>
        <p:nvPicPr>
          <p:cNvPr id="4" name="Picture 3" descr="LIFE, UNWOUND: YES MEANS NO, NO MEANS YES | Susan Lebel Young: Author &amp; Mindfulness Teacher"/>
          <p:cNvPicPr>
            <a:picLocks noChangeAspect="1"/>
          </p:cNvPicPr>
          <p:nvPr/>
        </p:nvPicPr>
        <p:blipFill>
          <a:blip r:embed="rId2">
            <a:clrChange>
              <a:clrFrom>
                <a:srgbClr val="FAFFFF"/>
              </a:clrFrom>
              <a:clrTo>
                <a:srgbClr val="FA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20018" y="511172"/>
            <a:ext cx="2857500" cy="2076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5892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3112" y="419101"/>
            <a:ext cx="9905999" cy="1625599"/>
          </a:xfrm>
        </p:spPr>
        <p:txBody>
          <a:bodyPr/>
          <a:lstStyle/>
          <a:p>
            <a:r>
              <a:rPr lang="en-US" sz="4400" b="1" dirty="0">
                <a:solidFill>
                  <a:srgbClr val="5B9BD5"/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Consent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701192" y="2381989"/>
            <a:ext cx="9906000" cy="3746500"/>
          </a:xfrm>
        </p:spPr>
        <p:txBody>
          <a:bodyPr>
            <a:normAutofit fontScale="92500" lnSpcReduction="10000"/>
          </a:bodyPr>
          <a:lstStyle/>
          <a:p>
            <a:pPr marL="285750" lvl="0" indent="-285750">
              <a:buClr>
                <a:srgbClr val="5B9BD5"/>
              </a:buClr>
              <a:buFont typeface="Arial"/>
              <a:buChar char="•"/>
            </a:pPr>
            <a:r>
              <a:rPr lang="en-US" sz="3200" b="1" u="sng" dirty="0">
                <a:solidFill>
                  <a:prstClr val="white"/>
                </a:solidFill>
                <a:effectLst/>
              </a:rPr>
              <a:t>Consent</a:t>
            </a:r>
            <a:r>
              <a:rPr lang="en-US" sz="3200" b="1" dirty="0">
                <a:solidFill>
                  <a:prstClr val="white"/>
                </a:solidFill>
                <a:effectLst/>
              </a:rPr>
              <a:t> </a:t>
            </a:r>
            <a:r>
              <a:rPr lang="en-US" sz="3200" dirty="0">
                <a:solidFill>
                  <a:prstClr val="white"/>
                </a:solidFill>
                <a:effectLst/>
              </a:rPr>
              <a:t>includes knowing and respecting a person’s own</a:t>
            </a:r>
            <a:r>
              <a:rPr lang="en-US" sz="3200" b="1" dirty="0">
                <a:solidFill>
                  <a:prstClr val="white"/>
                </a:solidFill>
                <a:effectLst/>
              </a:rPr>
              <a:t> </a:t>
            </a:r>
            <a:r>
              <a:rPr lang="en-US" sz="3200" b="1" u="sng" dirty="0">
                <a:solidFill>
                  <a:prstClr val="white"/>
                </a:solidFill>
                <a:effectLst/>
              </a:rPr>
              <a:t>boundaries</a:t>
            </a:r>
            <a:r>
              <a:rPr lang="en-US" sz="3200" b="1" dirty="0">
                <a:solidFill>
                  <a:prstClr val="white"/>
                </a:solidFill>
                <a:effectLst/>
              </a:rPr>
              <a:t> </a:t>
            </a:r>
            <a:r>
              <a:rPr lang="en-US" sz="3200" dirty="0">
                <a:solidFill>
                  <a:prstClr val="white"/>
                </a:solidFill>
                <a:effectLst/>
              </a:rPr>
              <a:t>as well as the </a:t>
            </a:r>
            <a:r>
              <a:rPr lang="en-US" sz="3200" b="1" u="sng" dirty="0">
                <a:solidFill>
                  <a:prstClr val="white"/>
                </a:solidFill>
                <a:effectLst/>
              </a:rPr>
              <a:t>boundaries</a:t>
            </a:r>
            <a:r>
              <a:rPr lang="en-US" sz="3200" b="1" dirty="0">
                <a:solidFill>
                  <a:prstClr val="white"/>
                </a:solidFill>
                <a:effectLst/>
              </a:rPr>
              <a:t> of others. </a:t>
            </a:r>
          </a:p>
          <a:p>
            <a:pPr lvl="0">
              <a:buClr>
                <a:srgbClr val="5B9BD5"/>
              </a:buClr>
            </a:pPr>
            <a:endParaRPr lang="en-US" sz="3200" b="1" dirty="0">
              <a:solidFill>
                <a:prstClr val="white"/>
              </a:solidFill>
              <a:effectLst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/>
              <a:t>Consent can be taken back at anytime!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32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3200" b="1" dirty="0"/>
              <a:t>Consent is NEVER possible when someone feels they don’t have a choice.</a:t>
            </a:r>
          </a:p>
        </p:txBody>
      </p:sp>
      <p:pic>
        <p:nvPicPr>
          <p:cNvPr id="7" name="Picture 6" descr="PSY_008_Yes_No_Oracle-780×405 | US Gambling Sites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aintBrush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9182" y="217489"/>
            <a:ext cx="4168667" cy="21645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947355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Space Invaders — Wikipédia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7155" y="197779"/>
            <a:ext cx="8236182" cy="3551184"/>
          </a:xfrm>
        </p:spPr>
      </p:pic>
      <p:sp>
        <p:nvSpPr>
          <p:cNvPr id="6" name="TextBox 5"/>
          <p:cNvSpPr txBox="1"/>
          <p:nvPr/>
        </p:nvSpPr>
        <p:spPr>
          <a:xfrm>
            <a:off x="1982913" y="4180344"/>
            <a:ext cx="8229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Divide class in half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Students form two parallel lines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Make eye contact with the person directly across from you (that is your partner)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Listen for further instructions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6305077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effectLst/>
              </a:rPr>
              <a:t>In a healthy relationship…</a:t>
            </a:r>
            <a:endParaRPr lang="en-US" sz="36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141413" y="2514600"/>
            <a:ext cx="4876800" cy="2737950"/>
          </a:xfrm>
          <a:prstGeom prst="rect">
            <a:avLst/>
          </a:prstGeom>
        </p:spPr>
      </p:pic>
      <p:sp>
        <p:nvSpPr>
          <p:cNvPr id="7" name="Content Placeholder 6"/>
          <p:cNvSpPr>
            <a:spLocks noGrp="1"/>
          </p:cNvSpPr>
          <p:nvPr>
            <p:ph sz="half" idx="2"/>
          </p:nvPr>
        </p:nvSpPr>
        <p:spPr>
          <a:xfrm>
            <a:off x="6170611" y="2329181"/>
            <a:ext cx="4876800" cy="3124200"/>
          </a:xfrm>
        </p:spPr>
        <p:txBody>
          <a:bodyPr>
            <a:normAutofit/>
          </a:bodyPr>
          <a:lstStyle/>
          <a:p>
            <a:pPr lvl="1"/>
            <a:r>
              <a:rPr lang="en-US" sz="2400" dirty="0">
                <a:effectLst/>
              </a:rPr>
              <a:t>both people should be able to: </a:t>
            </a:r>
          </a:p>
          <a:p>
            <a:pPr lvl="2"/>
            <a:r>
              <a:rPr lang="en-US" sz="2400" dirty="0">
                <a:effectLst/>
              </a:rPr>
              <a:t>express themselves openly,</a:t>
            </a:r>
          </a:p>
          <a:p>
            <a:pPr lvl="2"/>
            <a:r>
              <a:rPr lang="en-US" sz="2400" dirty="0">
                <a:effectLst/>
              </a:rPr>
              <a:t>be able to listen to, appreciate and respect the other person’s needs.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075433" y="6102850"/>
            <a:ext cx="41815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Teachconsent.org</a:t>
            </a:r>
          </a:p>
        </p:txBody>
      </p:sp>
    </p:spTree>
    <p:extLst>
      <p:ext uri="{BB962C8B-B14F-4D97-AF65-F5344CB8AC3E}">
        <p14:creationId xmlns:p14="http://schemas.microsoft.com/office/powerpoint/2010/main" val="20271164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5" descr="Caution | Caution signs at the lookout over Coral Bay. It di… | Flickr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6900" y="619571"/>
            <a:ext cx="8382000" cy="5590729"/>
          </a:xfrm>
        </p:spPr>
      </p:pic>
    </p:spTree>
    <p:extLst>
      <p:ext uri="{BB962C8B-B14F-4D97-AF65-F5344CB8AC3E}">
        <p14:creationId xmlns:p14="http://schemas.microsoft.com/office/powerpoint/2010/main" val="16105059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Sam and max </a:t>
            </a:r>
          </a:p>
        </p:txBody>
      </p:sp>
      <p:pic>
        <p:nvPicPr>
          <p:cNvPr id="8" name="Content Placeholder 7" descr="Two People Holding Hands · Free Stock Photo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7666" y="396411"/>
            <a:ext cx="3834741" cy="2556494"/>
          </a:xfrm>
        </p:spPr>
      </p:pic>
      <p:sp>
        <p:nvSpPr>
          <p:cNvPr id="9" name="TextBox 8"/>
          <p:cNvSpPr txBox="1"/>
          <p:nvPr/>
        </p:nvSpPr>
        <p:spPr>
          <a:xfrm>
            <a:off x="997575" y="3166094"/>
            <a:ext cx="990599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With a shoulder partner answer the following…</a:t>
            </a:r>
          </a:p>
          <a:p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How do you think Sam handled this? What could/should Sam have done differently?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2400" dirty="0"/>
              <a:t>How do you think Max handled this? What could/should Max have done differently?</a:t>
            </a:r>
          </a:p>
        </p:txBody>
      </p:sp>
    </p:spTree>
    <p:extLst>
      <p:ext uri="{BB962C8B-B14F-4D97-AF65-F5344CB8AC3E}">
        <p14:creationId xmlns:p14="http://schemas.microsoft.com/office/powerpoint/2010/main" val="29947457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0721" y="-164387"/>
            <a:ext cx="9905998" cy="1518007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Illegal Sexual Contact</a:t>
            </a:r>
            <a:endParaRPr lang="en-US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3185" y="1263721"/>
            <a:ext cx="9101069" cy="5208998"/>
          </a:xfrm>
          <a:pattFill prst="pct5">
            <a:fgClr>
              <a:schemeClr val="accent1">
                <a:lumMod val="50000"/>
              </a:schemeClr>
            </a:fgClr>
            <a:bgClr>
              <a:schemeClr val="bg1">
                <a:lumMod val="75000"/>
                <a:lumOff val="25000"/>
              </a:schemeClr>
            </a:bgClr>
          </a:pattFill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Is any type of sexual activity or contact, including sexual assault, that happens without your consent. </a:t>
            </a:r>
          </a:p>
          <a:p>
            <a:pPr marL="0" indent="0">
              <a:buNone/>
            </a:pPr>
            <a:endParaRPr lang="en-US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Sexual assault</a:t>
            </a:r>
            <a:endParaRPr lang="en-US" sz="2400" dirty="0"/>
          </a:p>
          <a:p>
            <a:pPr lvl="1"/>
            <a:r>
              <a:rPr lang="en-US" sz="2400" dirty="0">
                <a:effectLst/>
              </a:rPr>
              <a:t>Attempted sexual assault</a:t>
            </a:r>
          </a:p>
          <a:p>
            <a:pPr lvl="1"/>
            <a:r>
              <a:rPr lang="en-US" sz="2400" dirty="0">
                <a:effectLst/>
              </a:rPr>
              <a:t>Sexual coercion</a:t>
            </a:r>
          </a:p>
          <a:p>
            <a:pPr lvl="1"/>
            <a:r>
              <a:rPr lang="en-US" sz="2400" dirty="0">
                <a:effectLst/>
              </a:rPr>
              <a:t>Sexual contact with a child</a:t>
            </a:r>
          </a:p>
          <a:p>
            <a:pPr lvl="1"/>
            <a:r>
              <a:rPr lang="en-US" sz="2400" dirty="0">
                <a:effectLst/>
              </a:rPr>
              <a:t>Fondling or touching above or under clothes</a:t>
            </a:r>
          </a:p>
          <a:p>
            <a:pPr marL="457200" lvl="1" indent="0">
              <a:buNone/>
            </a:pPr>
            <a:r>
              <a:rPr lang="en-US" sz="2400" dirty="0">
                <a:effectLst/>
              </a:rPr>
              <a:t> </a:t>
            </a:r>
          </a:p>
          <a:p>
            <a:pPr marL="0" indent="0">
              <a:buNone/>
            </a:pPr>
            <a:endParaRPr lang="en-US" dirty="0">
              <a:solidFill>
                <a:schemeClr val="accent1">
                  <a:lumMod val="50000"/>
                </a:schemeClr>
              </a:solidFill>
              <a:effectLst>
                <a:glow rad="38100">
                  <a:prstClr val="black">
                    <a:lumMod val="50000"/>
                    <a:lumOff val="50000"/>
                    <a:alpha val="20000"/>
                  </a:prstClr>
                </a:glow>
                <a:outerShdw blurRad="44450" dist="12700" dir="13860000" algn="tl" rotWithShape="0">
                  <a:srgbClr val="000000">
                    <a:alpha val="2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083856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2" y="0"/>
            <a:ext cx="9905998" cy="128427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chemeClr val="accent1">
                    <a:lumMod val="50000"/>
                  </a:schemeClr>
                </a:solidFill>
                <a:effectLst>
                  <a:glow rad="38100">
                    <a:prstClr val="black">
                      <a:lumMod val="65000"/>
                      <a:lumOff val="35000"/>
                      <a:alpha val="40000"/>
                    </a:prst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rPr>
              <a:t>Unwanted Sexual Contact</a:t>
            </a:r>
            <a:endParaRPr lang="en-US" sz="4800" b="1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1830" y="1423791"/>
            <a:ext cx="9662690" cy="4557333"/>
          </a:xfrm>
          <a:pattFill prst="pct5">
            <a:fgClr>
              <a:schemeClr val="accent1">
                <a:lumMod val="50000"/>
              </a:schemeClr>
            </a:fgClr>
            <a:bgClr>
              <a:schemeClr val="bg1">
                <a:lumMod val="75000"/>
                <a:lumOff val="25000"/>
              </a:schemeClr>
            </a:bgClr>
          </a:pattFill>
        </p:spPr>
        <p:txBody>
          <a:bodyPr>
            <a:normAutofit/>
          </a:bodyPr>
          <a:lstStyle/>
          <a:p>
            <a:r>
              <a:rPr lang="en-US" sz="2800" dirty="0">
                <a:effectLst/>
              </a:rPr>
              <a:t>Unwanted sexual contact can also be verbal, visual, or non-contact. </a:t>
            </a:r>
          </a:p>
          <a:p>
            <a:pPr marL="0" indent="0">
              <a:buNone/>
            </a:pPr>
            <a:endParaRPr lang="en-US" sz="2400" dirty="0">
              <a:effectLst/>
            </a:endParaRPr>
          </a:p>
          <a:p>
            <a:pPr lvl="1"/>
            <a:r>
              <a:rPr lang="en-US" sz="2200" dirty="0">
                <a:effectLst/>
              </a:rPr>
              <a:t>peeping (when someone watches private sexual acts without consent)</a:t>
            </a:r>
          </a:p>
          <a:p>
            <a:pPr lvl="1"/>
            <a:r>
              <a:rPr lang="en-US" sz="2200" dirty="0">
                <a:effectLst/>
              </a:rPr>
              <a:t>Exhibitionism (when someone exposes himself or herself in public)</a:t>
            </a:r>
          </a:p>
          <a:p>
            <a:pPr lvl="1"/>
            <a:r>
              <a:rPr lang="en-US" sz="2200" dirty="0">
                <a:effectLst/>
              </a:rPr>
              <a:t>Sexual harassment or threats</a:t>
            </a:r>
          </a:p>
          <a:p>
            <a:pPr lvl="1"/>
            <a:r>
              <a:rPr lang="en-US" sz="2200" dirty="0">
                <a:effectLst/>
              </a:rPr>
              <a:t>Taking or having sexual pictures taken </a:t>
            </a:r>
            <a:r>
              <a:rPr lang="en-US" sz="2200" dirty="0">
                <a:solidFill>
                  <a:schemeClr val="accent4"/>
                </a:solidFill>
                <a:effectLst/>
              </a:rPr>
              <a:t>*</a:t>
            </a:r>
          </a:p>
          <a:p>
            <a:pPr lvl="1"/>
            <a:r>
              <a:rPr lang="en-US" sz="2200" dirty="0">
                <a:effectLst/>
              </a:rPr>
              <a:t>Sending someone sexual photos or messages via any electronic device </a:t>
            </a:r>
            <a:r>
              <a:rPr lang="en-US" sz="2200" dirty="0">
                <a:solidFill>
                  <a:schemeClr val="accent4"/>
                </a:solidFill>
                <a:effectLst/>
              </a:rPr>
              <a:t>*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43973" y="6120797"/>
            <a:ext cx="2589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4"/>
                </a:solidFill>
              </a:rPr>
              <a:t>*</a:t>
            </a:r>
            <a:r>
              <a:rPr lang="en-US" dirty="0"/>
              <a:t>  NRS 200.737</a:t>
            </a:r>
          </a:p>
        </p:txBody>
      </p:sp>
    </p:spTree>
    <p:extLst>
      <p:ext uri="{BB962C8B-B14F-4D97-AF65-F5344CB8AC3E}">
        <p14:creationId xmlns:p14="http://schemas.microsoft.com/office/powerpoint/2010/main" val="35140463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762461" y="609600"/>
            <a:ext cx="4293703" cy="364285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3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Video: </a:t>
            </a:r>
            <a:br>
              <a:rPr lang="en-US" sz="3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</a:br>
            <a:r>
              <a:rPr lang="en-US" sz="3600" dirty="0">
                <a:effectLst>
                  <a:glow rad="38100">
                    <a:schemeClr val="bg1">
                      <a:lumMod val="65000"/>
                      <a:lumOff val="35000"/>
                      <a:alpha val="50000"/>
                    </a:schemeClr>
                  </a:glow>
                  <a:outerShdw blurRad="28575" dist="31750" dir="13200000" algn="tl" rotWithShape="0">
                    <a:srgbClr val="000000">
                      <a:alpha val="25000"/>
                    </a:srgbClr>
                  </a:outerShdw>
                </a:effectLst>
              </a:rPr>
              <a:t>what is Sexual Assault</a:t>
            </a:r>
          </a:p>
        </p:txBody>
      </p:sp>
      <p:pic>
        <p:nvPicPr>
          <p:cNvPr id="4" name="Content Placeholder 3" descr="Free Images : hollywood, film, cinema, board, clap, clapboard, clapper, equipment, filmstrip ...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2544" y="1415421"/>
            <a:ext cx="5915570" cy="4007798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7472694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Sexual assault is a crime!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2173839"/>
            <a:ext cx="9905998" cy="3124201"/>
          </a:xfrm>
        </p:spPr>
        <p:txBody>
          <a:bodyPr>
            <a:normAutofit fontScale="92500"/>
          </a:bodyPr>
          <a:lstStyle/>
          <a:p>
            <a:r>
              <a:rPr lang="en-US" sz="3200" dirty="0">
                <a:effectLst/>
              </a:rPr>
              <a:t>the person who doesn’t respect boundaries- the person who pushes it or assaults or rapes another person- </a:t>
            </a:r>
            <a:r>
              <a:rPr lang="en-US" sz="3200" b="1" dirty="0">
                <a:effectLst/>
              </a:rPr>
              <a:t>is ALWAYS RESPONSIBLE</a:t>
            </a:r>
            <a:r>
              <a:rPr lang="en-US" sz="3200" dirty="0">
                <a:effectLst/>
              </a:rPr>
              <a:t> for what happens. </a:t>
            </a:r>
          </a:p>
          <a:p>
            <a:pPr marL="0" indent="0">
              <a:buNone/>
            </a:pPr>
            <a:endParaRPr lang="en-US" sz="3200" dirty="0">
              <a:effectLst/>
            </a:endParaRPr>
          </a:p>
          <a:p>
            <a:r>
              <a:rPr lang="en-US" sz="3200" b="1" dirty="0">
                <a:effectLst/>
              </a:rPr>
              <a:t>IT IS NEVER THE VICTIMS FAULT! 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201978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09600"/>
            <a:ext cx="9905998" cy="1460500"/>
          </a:xfrm>
        </p:spPr>
        <p:txBody>
          <a:bodyPr>
            <a:noAutofit/>
          </a:bodyPr>
          <a:lstStyle/>
          <a:p>
            <a:r>
              <a:rPr lang="en-US" sz="4800" b="1" dirty="0"/>
              <a:t>Important!</a:t>
            </a:r>
            <a:br>
              <a:rPr lang="en-US" sz="4800" b="1" dirty="0"/>
            </a:br>
            <a:endParaRPr lang="en-US" sz="4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1413" y="1892299"/>
            <a:ext cx="9905998" cy="3124201"/>
          </a:xfrm>
        </p:spPr>
        <p:txBody>
          <a:bodyPr>
            <a:noAutofit/>
          </a:bodyPr>
          <a:lstStyle/>
          <a:p>
            <a:r>
              <a:rPr lang="en-US" sz="3200" dirty="0"/>
              <a:t>You are not legally old enough to consent to any sexual activities with anyone! No matter how old they are…older, younger or your same age.</a:t>
            </a:r>
          </a:p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If you sexually assault someone, younger, older or the same age, you are committing a crime, just like if someone were to sexually assault you. </a:t>
            </a:r>
          </a:p>
        </p:txBody>
      </p:sp>
    </p:spTree>
    <p:extLst>
      <p:ext uri="{BB962C8B-B14F-4D97-AF65-F5344CB8AC3E}">
        <p14:creationId xmlns:p14="http://schemas.microsoft.com/office/powerpoint/2010/main" val="45498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</p:spPr>
        <p:txBody>
          <a:bodyPr anchor="ctr">
            <a:normAutofit/>
          </a:bodyPr>
          <a:lstStyle/>
          <a:p>
            <a:pPr algn="ctr"/>
            <a:r>
              <a:rPr lang="en-US" sz="4000" b="1" dirty="0">
                <a:solidFill>
                  <a:schemeClr val="tx1"/>
                </a:solidFill>
              </a:rPr>
              <a:t>Who can you talk to</a:t>
            </a:r>
            <a:r>
              <a:rPr lang="en-US" sz="4000" dirty="0">
                <a:solidFill>
                  <a:schemeClr val="tx1"/>
                </a:solidFill>
              </a:rPr>
              <a:t>?</a:t>
            </a:r>
            <a:endParaRPr lang="en-US" sz="4000" b="1" dirty="0">
              <a:solidFill>
                <a:schemeClr val="tx1"/>
              </a:solidFill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60C1E9CB-9713-4396-9F2C-D3ECA029EAB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7265015"/>
              </p:ext>
            </p:extLst>
          </p:nvPr>
        </p:nvGraphicFramePr>
        <p:xfrm>
          <a:off x="958850" y="2286000"/>
          <a:ext cx="10179050" cy="35941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304050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Graphic spid="5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10">
          <a:fgClr>
            <a:srgbClr val="0070C0"/>
          </a:fgClr>
          <a:bgClr>
            <a:schemeClr val="bg1">
              <a:lumMod val="50000"/>
              <a:lumOff val="5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358900" y="277200"/>
            <a:ext cx="6718300" cy="1399200"/>
          </a:xfrm>
        </p:spPr>
        <p:txBody>
          <a:bodyPr>
            <a:normAutofit/>
          </a:bodyPr>
          <a:lstStyle/>
          <a:p>
            <a:r>
              <a:rPr lang="en-US" sz="4000" b="1" dirty="0">
                <a:solidFill>
                  <a:srgbClr val="0070C0"/>
                </a:solidFill>
              </a:rPr>
              <a:t>	Resources- TAKE A PIC!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685800" y="2063396"/>
            <a:ext cx="5088714" cy="4522461"/>
          </a:xfrm>
        </p:spPr>
        <p:txBody>
          <a:bodyPr>
            <a:noAutofit/>
          </a:bodyPr>
          <a:lstStyle/>
          <a:p>
            <a:r>
              <a:rPr lang="en-US" sz="2800" cap="none" dirty="0">
                <a:latin typeface="Arial Narrow" panose="020B0606020202030204" pitchFamily="34" charset="0"/>
              </a:rPr>
              <a:t>SASS – sexual assault support services</a:t>
            </a:r>
          </a:p>
          <a:p>
            <a:pPr lvl="1"/>
            <a:r>
              <a:rPr lang="en-US" sz="2800" cap="none" dirty="0">
                <a:latin typeface="Arial Narrow" panose="020B0606020202030204" pitchFamily="34" charset="0"/>
              </a:rPr>
              <a:t>Call </a:t>
            </a:r>
            <a:r>
              <a:rPr lang="en-US" sz="2800" b="1" cap="none" dirty="0">
                <a:latin typeface="Arial Narrow" panose="020B0606020202030204" pitchFamily="34" charset="0"/>
              </a:rPr>
              <a:t>(775) 221-7600 </a:t>
            </a:r>
            <a:r>
              <a:rPr lang="en-US" sz="2800" cap="none" dirty="0">
                <a:latin typeface="Arial Narrow" panose="020B0606020202030204" pitchFamily="34" charset="0"/>
              </a:rPr>
              <a:t>&amp; ask to speak with an advocate</a:t>
            </a:r>
          </a:p>
          <a:p>
            <a:pPr lvl="1"/>
            <a:r>
              <a:rPr lang="en-US" sz="2800" cap="none" dirty="0">
                <a:latin typeface="Arial Narrow" panose="020B0606020202030204" pitchFamily="34" charset="0"/>
              </a:rPr>
              <a:t>Text: </a:t>
            </a:r>
            <a:r>
              <a:rPr lang="en-US" sz="2800" b="1" cap="none" dirty="0">
                <a:latin typeface="Arial Narrow" panose="020B0606020202030204" pitchFamily="34" charset="0"/>
              </a:rPr>
              <a:t>“SASS” to 839863</a:t>
            </a:r>
          </a:p>
          <a:p>
            <a:r>
              <a:rPr lang="en-US" sz="2800" cap="none" dirty="0">
                <a:latin typeface="Arial Narrow" panose="020B0606020202030204" pitchFamily="34" charset="0"/>
              </a:rPr>
              <a:t>Safe Embrace: </a:t>
            </a:r>
            <a:r>
              <a:rPr lang="en-US" sz="2800" b="1" cap="none" dirty="0">
                <a:latin typeface="Arial Narrow" panose="020B0606020202030204" pitchFamily="34" charset="0"/>
              </a:rPr>
              <a:t>775-322-3466</a:t>
            </a:r>
          </a:p>
          <a:p>
            <a:r>
              <a:rPr lang="en-US" sz="2800" cap="none" dirty="0">
                <a:latin typeface="Arial Narrow" panose="020B0606020202030204" pitchFamily="34" charset="0"/>
              </a:rPr>
              <a:t>Crisis support services: </a:t>
            </a:r>
            <a:r>
              <a:rPr lang="en-US" sz="2800" b="1" cap="none" dirty="0">
                <a:latin typeface="Arial Narrow" panose="020B0606020202030204" pitchFamily="34" charset="0"/>
              </a:rPr>
              <a:t>1-800-273-8255</a:t>
            </a:r>
          </a:p>
          <a:p>
            <a:pPr lvl="1"/>
            <a:r>
              <a:rPr lang="en-US" sz="2800" cap="none" dirty="0">
                <a:latin typeface="Arial Narrow" panose="020B0606020202030204" pitchFamily="34" charset="0"/>
              </a:rPr>
              <a:t>Text “care” to 839863 </a:t>
            </a:r>
          </a:p>
          <a:p>
            <a:endParaRPr lang="en-US" sz="2800" cap="none" dirty="0">
              <a:latin typeface="Arial Narrow" panose="020B0606020202030204" pitchFamily="34" charset="0"/>
            </a:endParaRPr>
          </a:p>
          <a:p>
            <a:endParaRPr lang="en-US" sz="2800" cap="none" dirty="0">
              <a:latin typeface="Arial Narrow" panose="020B0606020202030204" pitchFamily="34" charset="0"/>
            </a:endParaRPr>
          </a:p>
          <a:p>
            <a:endParaRPr lang="en-US" sz="2800" cap="none" dirty="0">
              <a:latin typeface="Arial Narrow" panose="020B0606020202030204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>
          <a:xfrm>
            <a:off x="5993971" y="2063396"/>
            <a:ext cx="5086538" cy="4522461"/>
          </a:xfrm>
        </p:spPr>
        <p:txBody>
          <a:bodyPr>
            <a:normAutofit/>
          </a:bodyPr>
          <a:lstStyle/>
          <a:p>
            <a:r>
              <a:rPr lang="en-US" sz="2800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Love is respect hotline: </a:t>
            </a:r>
            <a:r>
              <a:rPr lang="en-US" sz="2800" b="1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1-866-331-99474</a:t>
            </a:r>
            <a:r>
              <a:rPr lang="en-US" sz="2800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 (24/7) or text </a:t>
            </a:r>
            <a:r>
              <a:rPr lang="en-US" sz="2800" b="1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“</a:t>
            </a:r>
            <a:r>
              <a:rPr lang="en-US" sz="2800" b="1" cap="none" dirty="0" err="1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loveis</a:t>
            </a:r>
            <a:r>
              <a:rPr lang="en-US" sz="2800" b="1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” 22522</a:t>
            </a:r>
          </a:p>
          <a:p>
            <a:r>
              <a:rPr lang="en-US" sz="2800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Step up! Nevada, stop violence! </a:t>
            </a:r>
            <a:r>
              <a:rPr lang="en-US" sz="2800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  <a:hlinkClick r:id="rId2"/>
              </a:rPr>
              <a:t>Http://www.Stepupstopviolence.Org</a:t>
            </a:r>
            <a:endParaRPr lang="en-US" sz="2800" cap="non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Arial Narrow" panose="020B0606020202030204" pitchFamily="34" charset="0"/>
            </a:endParaRPr>
          </a:p>
          <a:p>
            <a:r>
              <a:rPr lang="en-US" sz="2800" cap="none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  <a:latin typeface="Arial Narrow" panose="020B0606020202030204" pitchFamily="34" charset="0"/>
              </a:rPr>
              <a:t>Safe Voice: 1-833-216-SAFE (7233)</a:t>
            </a:r>
          </a:p>
          <a:p>
            <a:endParaRPr lang="en-US" sz="2800" cap="non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Arial Narrow" panose="020B0606020202030204" pitchFamily="34" charset="0"/>
            </a:endParaRPr>
          </a:p>
          <a:p>
            <a:endParaRPr lang="en-US" sz="2800" cap="none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  <a:latin typeface="Arial Narrow" panose="020B0606020202030204" pitchFamily="34" charset="0"/>
            </a:endParaRPr>
          </a:p>
        </p:txBody>
      </p:sp>
      <p:pic>
        <p:nvPicPr>
          <p:cNvPr id="7" name="Picture 6" descr="Polaroid: There's An iPhone Photo App 4 That!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977310" y="277200"/>
            <a:ext cx="17145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389426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sh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esh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es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84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50800" dist="25400" dir="13500000">
              <a:srgbClr val="000000">
                <a:alpha val="5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25400" h="25400" prst="slope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98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28000"/>
                <a:satMod val="94000"/>
                <a:lumMod val="20000"/>
              </a:schemeClr>
              <a:schemeClr val="phClr">
                <a:tint val="94000"/>
                <a:shade val="84000"/>
                <a:satMod val="148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sh" id="{789EC3FE-34FD-429C-9918-760025E6C145}" vid="{1FEE2289-88FB-467C-9C9A-54F3C85768F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4C5BC944BB7FC4DAD0CCB0E3B1351AB" ma:contentTypeVersion="11" ma:contentTypeDescription="Create a new document." ma:contentTypeScope="" ma:versionID="ed159fcd4e43d0eb6fa90b08f77ab7f2">
  <xsd:schema xmlns:xsd="http://www.w3.org/2001/XMLSchema" xmlns:xs="http://www.w3.org/2001/XMLSchema" xmlns:p="http://schemas.microsoft.com/office/2006/metadata/properties" xmlns:ns3="a146d6ac-b839-423d-8177-0f1146cec1d8" xmlns:ns4="23f99d7b-1791-43da-8424-6ded5602a1b9" targetNamespace="http://schemas.microsoft.com/office/2006/metadata/properties" ma:root="true" ma:fieldsID="403e45e4b10e4e97523c8e13700bf8e7" ns3:_="" ns4:_="">
    <xsd:import namespace="a146d6ac-b839-423d-8177-0f1146cec1d8"/>
    <xsd:import namespace="23f99d7b-1791-43da-8424-6ded5602a1b9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46d6ac-b839-423d-8177-0f1146cec1d8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f99d7b-1791-43da-8424-6ded5602a1b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381FDEC-B578-41BC-8BAB-7A06B797602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46d6ac-b839-423d-8177-0f1146cec1d8"/>
    <ds:schemaRef ds:uri="23f99d7b-1791-43da-8424-6ded5602a1b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331A206-7C51-41F5-9947-6BE9BD39E9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1A67B5A-A063-4051-99DE-A2E4F9D25601}">
  <ds:schemaRefs>
    <ds:schemaRef ds:uri="http://www.w3.org/XML/1998/namespace"/>
    <ds:schemaRef ds:uri="http://schemas.microsoft.com/office/2006/documentManagement/types"/>
    <ds:schemaRef ds:uri="http://purl.org/dc/terms/"/>
    <ds:schemaRef ds:uri="http://purl.org/dc/dcmitype/"/>
    <ds:schemaRef ds:uri="http://schemas.microsoft.com/office/2006/metadata/properties"/>
    <ds:schemaRef ds:uri="23f99d7b-1791-43da-8424-6ded5602a1b9"/>
    <ds:schemaRef ds:uri="http://schemas.microsoft.com/office/infopath/2007/PartnerControls"/>
    <ds:schemaRef ds:uri="http://schemas.openxmlformats.org/package/2006/metadata/core-properties"/>
    <ds:schemaRef ds:uri="a146d6ac-b839-423d-8177-0f1146cec1d8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Mesh</Template>
  <TotalTime>4946</TotalTime>
  <Words>753</Words>
  <Application>Microsoft Macintosh PowerPoint</Application>
  <PresentationFormat>Widescreen</PresentationFormat>
  <Paragraphs>115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Arial Black</vt:lpstr>
      <vt:lpstr>Arial Narrow</vt:lpstr>
      <vt:lpstr>Calibri</vt:lpstr>
      <vt:lpstr>Century Gothic</vt:lpstr>
      <vt:lpstr>Mesh</vt:lpstr>
      <vt:lpstr>Communication consent personal boundaries and  Sexual Assault</vt:lpstr>
      <vt:lpstr>Relationships aren’t always easy  People have : </vt:lpstr>
      <vt:lpstr>PowerPoint Presentation</vt:lpstr>
      <vt:lpstr>What can make communication difficult</vt:lpstr>
      <vt:lpstr> Types of communication  </vt:lpstr>
      <vt:lpstr>Video: Communication Styles</vt:lpstr>
      <vt:lpstr>When someone doesn't take “NO” for an answer</vt:lpstr>
      <vt:lpstr>What to do if someone tells you, “no!”</vt:lpstr>
      <vt:lpstr>Boundaries</vt:lpstr>
      <vt:lpstr>Consent</vt:lpstr>
      <vt:lpstr>Consent</vt:lpstr>
      <vt:lpstr>PowerPoint Presentation</vt:lpstr>
      <vt:lpstr>In a healthy relationship…</vt:lpstr>
      <vt:lpstr>PowerPoint Presentation</vt:lpstr>
      <vt:lpstr>Sam and max </vt:lpstr>
      <vt:lpstr>Illegal Sexual Contact</vt:lpstr>
      <vt:lpstr>Unwanted Sexual Contact</vt:lpstr>
      <vt:lpstr>Video:  what is Sexual Assault</vt:lpstr>
      <vt:lpstr>Sexual assault is a crime!</vt:lpstr>
      <vt:lpstr>Important! </vt:lpstr>
      <vt:lpstr>Who can you talk to?</vt:lpstr>
      <vt:lpstr> Resources- TAKE A PIC! </vt:lpstr>
    </vt:vector>
  </TitlesOfParts>
  <Company>Washoe County School District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Communication, Boundaries, Consent and Sexual Assault</dc:title>
  <dc:creator>Proctor, Rochelle</dc:creator>
  <cp:lastModifiedBy>Proctor, Rochelle</cp:lastModifiedBy>
  <cp:revision>94</cp:revision>
  <cp:lastPrinted>2021-09-01T23:14:09Z</cp:lastPrinted>
  <dcterms:created xsi:type="dcterms:W3CDTF">2021-08-30T21:08:42Z</dcterms:created>
  <dcterms:modified xsi:type="dcterms:W3CDTF">2024-01-27T16:56:31Z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0x010100B4C5BC944BB7FC4DAD0CCB0E3B1351AB</vt:lpwstr>
  </property>
</Properties>
</file>