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71" r:id="rId6"/>
    <p:sldId id="258" r:id="rId7"/>
    <p:sldId id="261" r:id="rId8"/>
    <p:sldId id="259" r:id="rId9"/>
    <p:sldId id="262" r:id="rId10"/>
    <p:sldId id="260" r:id="rId11"/>
    <p:sldId id="270" r:id="rId12"/>
    <p:sldId id="274" r:id="rId13"/>
    <p:sldId id="272" r:id="rId14"/>
    <p:sldId id="269" r:id="rId15"/>
    <p:sldId id="273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0A90BF-6646-824C-AF95-DA2873D809CC}" v="43" dt="2022-06-08T16:02:13.600"/>
    <p1510:client id="{27FC3C14-D498-4505-ACFE-A8CB3ACDACF0}" v="3" dt="2023-09-29T20:33:38.1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02"/>
    <p:restoredTop sz="96327"/>
  </p:normalViewPr>
  <p:slideViewPr>
    <p:cSldViewPr snapToGrid="0" snapToObjects="1">
      <p:cViewPr varScale="1">
        <p:scale>
          <a:sx n="124" d="100"/>
          <a:sy n="124" d="100"/>
        </p:scale>
        <p:origin x="192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1DB491F7-3FAE-4B45-BEC1-59D3E8DF21DD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63169BA2-942A-48CC-B050-F34E388CF849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8091841-CBD3-4B2C-B340-39206E0E6285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6362299-F380-42E1-A10F-C785EA54FDB7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E4B068E4-875F-4F93-80CC-5F2B7A544D7F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11B88B1-8202-4D48-8BE2-E0E5FFDE3A62}">
      <dgm:prSet/>
      <dgm:spPr/>
      <dgm:t>
        <a:bodyPr/>
        <a:lstStyle/>
        <a:p>
          <a:r>
            <a:rPr lang="en-US">
              <a:solidFill>
                <a:schemeClr val="bg1"/>
              </a:solidFill>
            </a:rPr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E9F6B2E-4DED-4126-9566-169F9777C15E}">
      <dgm:prSet/>
      <dgm:spPr>
        <a:solidFill>
          <a:schemeClr val="accent4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555731CD-47FE-4E31-BFED-148133D9A16C}">
      <dgm:prSet/>
      <dgm:spPr>
        <a:solidFill>
          <a:srgbClr val="00B0F0"/>
        </a:solidFill>
      </dgm:spPr>
      <dgm:t>
        <a:bodyPr/>
        <a:lstStyle/>
        <a:p>
          <a:r>
            <a:rPr lang="en-US" dirty="0">
              <a:solidFill>
                <a:schemeClr val="bg1"/>
              </a:solidFill>
            </a:rPr>
            <a:t>Other Trusted Adult</a:t>
          </a:r>
        </a:p>
      </dgm:t>
    </dgm:pt>
    <dgm:pt modelId="{3005BAE1-8DC0-4322-88FE-A85D9FE93069}" type="parTrans" cxnId="{C85443FF-5C40-4C42-AC4E-6EC20EB11CC0}">
      <dgm:prSet/>
      <dgm:spPr/>
      <dgm:t>
        <a:bodyPr/>
        <a:lstStyle/>
        <a:p>
          <a:endParaRPr lang="en-US"/>
        </a:p>
      </dgm:t>
    </dgm:pt>
    <dgm:pt modelId="{E589F1AC-87F2-4B82-9CFD-FB25B72A7C99}" type="sibTrans" cxnId="{C85443FF-5C40-4C42-AC4E-6EC20EB11CC0}">
      <dgm:prSet/>
      <dgm:spPr/>
      <dgm:t>
        <a:bodyPr/>
        <a:lstStyle/>
        <a:p>
          <a:endParaRPr lang="en-US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8F3F8F50-2902-A44B-A7BF-89A425DC1B2C}" type="pres">
      <dgm:prSet presAssocID="{63169BA2-942A-48CC-B050-F34E388CF849}" presName="node" presStyleLbl="node1" presStyleIdx="1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2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3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4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5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6" presStyleCnt="8">
        <dgm:presLayoutVars>
          <dgm:bulletEnabled val="1"/>
        </dgm:presLayoutVars>
      </dgm:prSet>
      <dgm:spPr/>
    </dgm:pt>
    <dgm:pt modelId="{1E4C5367-55EF-4BE9-873B-797476873F38}" type="pres">
      <dgm:prSet presAssocID="{72E144B7-EB7C-4B59-A1CA-B4E2307E48F5}" presName="sibTrans" presStyleCnt="0"/>
      <dgm:spPr/>
    </dgm:pt>
    <dgm:pt modelId="{1FB149AB-F105-4D01-BBC4-43BDDB559A21}" type="pres">
      <dgm:prSet presAssocID="{555731CD-47FE-4E31-BFED-148133D9A16C}" presName="node" presStyleLbl="node1" presStyleIdx="7" presStyleCnt="8">
        <dgm:presLayoutVars>
          <dgm:bulletEnabled val="1"/>
        </dgm:presLayoutVars>
      </dgm:prSet>
      <dgm:spPr/>
    </dgm:pt>
  </dgm:ptLst>
  <dgm:cxnLst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D7F8FD64-9B19-4B13-8E35-3A7720D02D96}" srcId="{B68F5D77-F2C3-4391-AB51-D7E674A18D12}" destId="{E4B068E4-875F-4F93-80CC-5F2B7A544D7F}" srcOrd="4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3" destOrd="0" parTransId="{4208AA58-5407-4CBB-9BC8-B6EBB2572B41}" sibTransId="{7B76F9EA-AA4E-4785-A9C7-8EA5BEF12B21}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BD73117C-6785-4270-9289-B00D21694FE6}" srcId="{B68F5D77-F2C3-4391-AB51-D7E674A18D12}" destId="{63169BA2-942A-48CC-B050-F34E388CF849}" srcOrd="1" destOrd="0" parTransId="{5AACB5E5-BF1C-41F4-92B5-3C3B8264D481}" sibTransId="{EF2C9B85-964A-471D-BE97-6FF2022A923C}"/>
    <dgm:cxn modelId="{85CDEB88-C409-4283-B98C-B21CDB79C043}" type="presOf" srcId="{555731CD-47FE-4E31-BFED-148133D9A16C}" destId="{1FB149AB-F105-4D01-BBC4-43BDDB559A21}" srcOrd="0" destOrd="0" presId="urn:microsoft.com/office/officeart/2005/8/layout/default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2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6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5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85443FF-5C40-4C42-AC4E-6EC20EB11CC0}" srcId="{B68F5D77-F2C3-4391-AB51-D7E674A18D12}" destId="{555731CD-47FE-4E31-BFED-148133D9A16C}" srcOrd="7" destOrd="0" parTransId="{3005BAE1-8DC0-4322-88FE-A85D9FE93069}" sibTransId="{E589F1AC-87F2-4B82-9CFD-FB25B72A7C99}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0A1CA8D1-60C6-6B45-B25E-CAC805ED0D65}" type="presParOf" srcId="{E98EEB2F-2C8B-014E-A552-FE06B1E7D8EA}" destId="{8F3F8F50-2902-A44B-A7BF-89A425DC1B2C}" srcOrd="2" destOrd="0" presId="urn:microsoft.com/office/officeart/2005/8/layout/default"/>
    <dgm:cxn modelId="{B7128AEF-178D-394C-806C-75B8C10F23EE}" type="presParOf" srcId="{E98EEB2F-2C8B-014E-A552-FE06B1E7D8EA}" destId="{CBA6D60C-9B9B-C74C-BE81-E7942D9D3C64}" srcOrd="3" destOrd="0" presId="urn:microsoft.com/office/officeart/2005/8/layout/default"/>
    <dgm:cxn modelId="{7A9C0619-EA33-9B4D-935A-A5C49C246BB3}" type="presParOf" srcId="{E98EEB2F-2C8B-014E-A552-FE06B1E7D8EA}" destId="{E8CD90F6-D8DE-D042-A93E-3A7C0841D6EF}" srcOrd="4" destOrd="0" presId="urn:microsoft.com/office/officeart/2005/8/layout/default"/>
    <dgm:cxn modelId="{9ACC8E86-B107-124A-91A3-B1BAACD3C4C1}" type="presParOf" srcId="{E98EEB2F-2C8B-014E-A552-FE06B1E7D8EA}" destId="{6404F56A-B9AB-E549-90FB-B0E82893FB6B}" srcOrd="5" destOrd="0" presId="urn:microsoft.com/office/officeart/2005/8/layout/default"/>
    <dgm:cxn modelId="{C3207AD6-3250-7D4E-A38D-5D9636EBF81F}" type="presParOf" srcId="{E98EEB2F-2C8B-014E-A552-FE06B1E7D8EA}" destId="{9219CA27-C090-2A41-9C57-9D83AAD3EE54}" srcOrd="6" destOrd="0" presId="urn:microsoft.com/office/officeart/2005/8/layout/default"/>
    <dgm:cxn modelId="{B83F9496-231A-824E-8097-57773009970E}" type="presParOf" srcId="{E98EEB2F-2C8B-014E-A552-FE06B1E7D8EA}" destId="{CEF5AA6A-7918-6141-874A-E64F9CA44A6A}" srcOrd="7" destOrd="0" presId="urn:microsoft.com/office/officeart/2005/8/layout/default"/>
    <dgm:cxn modelId="{BD1F3103-B3BA-BE42-BBAB-B506E710808A}" type="presParOf" srcId="{E98EEB2F-2C8B-014E-A552-FE06B1E7D8EA}" destId="{9C80178E-D8C6-D44B-B6C0-3221A6AF3C6C}" srcOrd="8" destOrd="0" presId="urn:microsoft.com/office/officeart/2005/8/layout/default"/>
    <dgm:cxn modelId="{E88BFDD2-7CA6-2647-AA67-CB0AE3AECE0D}" type="presParOf" srcId="{E98EEB2F-2C8B-014E-A552-FE06B1E7D8EA}" destId="{3E58A7AB-16CA-5E40-9DA3-3DE5AAF09007}" srcOrd="9" destOrd="0" presId="urn:microsoft.com/office/officeart/2005/8/layout/default"/>
    <dgm:cxn modelId="{38C41C12-5405-764E-B273-0C6C4FA8E1FA}" type="presParOf" srcId="{E98EEB2F-2C8B-014E-A552-FE06B1E7D8EA}" destId="{7E671F2A-C8C5-1640-9F46-5B80AEFC78ED}" srcOrd="10" destOrd="0" presId="urn:microsoft.com/office/officeart/2005/8/layout/default"/>
    <dgm:cxn modelId="{B00C035D-AE88-7747-997A-41B6E8A01D05}" type="presParOf" srcId="{E98EEB2F-2C8B-014E-A552-FE06B1E7D8EA}" destId="{6C18AB5D-28D5-8645-9308-7B7FBD032272}" srcOrd="11" destOrd="0" presId="urn:microsoft.com/office/officeart/2005/8/layout/default"/>
    <dgm:cxn modelId="{4D1E7E63-CD36-8948-AA9F-18A40B9DAB19}" type="presParOf" srcId="{E98EEB2F-2C8B-014E-A552-FE06B1E7D8EA}" destId="{CB4EBDBA-656B-7749-A4E7-EE5E434BF272}" srcOrd="12" destOrd="0" presId="urn:microsoft.com/office/officeart/2005/8/layout/default"/>
    <dgm:cxn modelId="{5544EBDB-299D-4B0D-B7F6-95646DE4A86C}" type="presParOf" srcId="{E98EEB2F-2C8B-014E-A552-FE06B1E7D8EA}" destId="{1E4C5367-55EF-4BE9-873B-797476873F38}" srcOrd="13" destOrd="0" presId="urn:microsoft.com/office/officeart/2005/8/layout/default"/>
    <dgm:cxn modelId="{C75790C5-E3AE-4877-890C-102F9877BAB6}" type="presParOf" srcId="{E98EEB2F-2C8B-014E-A552-FE06B1E7D8EA}" destId="{1FB149AB-F105-4D01-BBC4-43BDDB559A21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</a:rPr>
            <a:t>Parent or Guardian</a:t>
          </a:r>
        </a:p>
      </dsp:txBody>
      <dsp:txXfrm>
        <a:off x="2982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hueOff val="2970883"/>
            <a:satOff val="-81"/>
            <a:lumOff val="-44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School Counselor</a:t>
          </a:r>
        </a:p>
      </dsp:txBody>
      <dsp:txXfrm>
        <a:off x="2605399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5">
            <a:hueOff val="5941767"/>
            <a:satOff val="-162"/>
            <a:lumOff val="-89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</a:rPr>
            <a:t>School Nurse</a:t>
          </a:r>
        </a:p>
      </dsp:txBody>
      <dsp:txXfrm>
        <a:off x="5207816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5">
            <a:hueOff val="8912650"/>
            <a:satOff val="-243"/>
            <a:lumOff val="-134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</a:rPr>
            <a:t>Teacher</a:t>
          </a:r>
        </a:p>
      </dsp:txBody>
      <dsp:txXfrm>
        <a:off x="7810233" y="259257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chemeClr val="accent5">
            <a:hueOff val="11883534"/>
            <a:satOff val="-325"/>
            <a:lumOff val="-179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Faith Based Leader</a:t>
          </a:r>
        </a:p>
      </dsp:txBody>
      <dsp:txXfrm>
        <a:off x="2982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chemeClr val="accent5">
            <a:hueOff val="14854417"/>
            <a:satOff val="-406"/>
            <a:lumOff val="-22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solidFill>
                <a:schemeClr val="bg1"/>
              </a:solidFill>
            </a:rPr>
            <a:t>Health Clinic</a:t>
          </a:r>
        </a:p>
      </dsp:txBody>
      <dsp:txXfrm>
        <a:off x="2605399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chemeClr val="accent4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Health Care Provider</a:t>
          </a:r>
        </a:p>
      </dsp:txBody>
      <dsp:txXfrm>
        <a:off x="5207816" y="1915341"/>
        <a:ext cx="2365833" cy="1419500"/>
      </dsp:txXfrm>
    </dsp:sp>
    <dsp:sp modelId="{1FB149AB-F105-4D01-BBC4-43BDDB559A21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rgbClr val="00B0F0"/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Other Trusted Adult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hyperlink" Target="https://youtu.be/OWtPnjSoppc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322E5-73E7-AA43-ACDE-9B308F2E94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Understanding Our Bodies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DFB3AA-BC63-904F-91BC-B429EED450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 baseline="30000" dirty="0"/>
              <a:t>th</a:t>
            </a:r>
            <a:r>
              <a:rPr lang="en-US" dirty="0"/>
              <a:t> Grade S.H.A.R.E.</a:t>
            </a:r>
          </a:p>
        </p:txBody>
      </p:sp>
    </p:spTree>
    <p:extLst>
      <p:ext uri="{BB962C8B-B14F-4D97-AF65-F5344CB8AC3E}">
        <p14:creationId xmlns:p14="http://schemas.microsoft.com/office/powerpoint/2010/main" val="3316399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7C55D4-87A7-E54D-A26E-86556018A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112734"/>
            <a:ext cx="10571998" cy="1304904"/>
          </a:xfrm>
        </p:spPr>
        <p:txBody>
          <a:bodyPr/>
          <a:lstStyle/>
          <a:p>
            <a:br>
              <a:rPr lang="en-US" dirty="0"/>
            </a:br>
            <a:br>
              <a:rPr lang="en-US" dirty="0"/>
            </a:br>
            <a:r>
              <a:rPr lang="en-US" dirty="0"/>
              <a:t>Simon Says: Head, Shoulders, Knees and Toes…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08C7-B9EF-CA47-888C-96D355A39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We’re going to play a quick game of Simon Says</a:t>
            </a:r>
          </a:p>
          <a:p>
            <a:pPr lvl="1"/>
            <a:r>
              <a:rPr lang="en-US" sz="3000" dirty="0"/>
              <a:t>Stand up</a:t>
            </a:r>
          </a:p>
          <a:p>
            <a:pPr lvl="1"/>
            <a:r>
              <a:rPr lang="en-US" sz="3000" dirty="0"/>
              <a:t>When I say, Simons says point to____, point to the body part </a:t>
            </a:r>
          </a:p>
        </p:txBody>
      </p:sp>
    </p:spTree>
    <p:extLst>
      <p:ext uri="{BB962C8B-B14F-4D97-AF65-F5344CB8AC3E}">
        <p14:creationId xmlns:p14="http://schemas.microsoft.com/office/powerpoint/2010/main" val="2831367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12474" y="955493"/>
            <a:ext cx="3444211" cy="42411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Girls and people  with a vulva</a:t>
            </a:r>
          </a:p>
          <a:p>
            <a:pPr>
              <a:spcBef>
                <a:spcPct val="0"/>
              </a:spcBef>
              <a:spcAft>
                <a:spcPts val="600"/>
              </a:spcAft>
            </a:pPr>
            <a:endParaRPr lang="en-US" sz="4400" b="1" dirty="0">
              <a:solidFill>
                <a:srgbClr val="FEFEFE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EFEFE"/>
                </a:solidFill>
                <a:latin typeface="+mj-lt"/>
                <a:ea typeface="+mj-ea"/>
                <a:cs typeface="+mj-cs"/>
              </a:rPr>
              <a:t>Boys and people with a penis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735" y="643465"/>
            <a:ext cx="3825536" cy="5397897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9081109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49286" y="196334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Girls and people  with a vulva</a:t>
            </a:r>
          </a:p>
        </p:txBody>
      </p:sp>
      <p:pic>
        <p:nvPicPr>
          <p:cNvPr id="8" name="Picture 7" descr="Fema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776" y="990600"/>
            <a:ext cx="6042025" cy="564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27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7743172-17A8-4FA4-8434-B813E03B7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3">
            <a:extLst>
              <a:ext uri="{FF2B5EF4-FFF2-40B4-BE49-F238E27FC236}">
                <a16:creationId xmlns:a16="http://schemas.microsoft.com/office/drawing/2014/main" id="{4CE1233C-FD2F-489E-BFDE-086F5FED6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37005" cy="6858000"/>
          </a:xfrm>
          <a:custGeom>
            <a:avLst/>
            <a:gdLst>
              <a:gd name="connsiteX0" fmla="*/ 0 w 4637005"/>
              <a:gd name="connsiteY0" fmla="*/ 0 h 6858000"/>
              <a:gd name="connsiteX1" fmla="*/ 4637005 w 4637005"/>
              <a:gd name="connsiteY1" fmla="*/ 0 h 6858000"/>
              <a:gd name="connsiteX2" fmla="*/ 4637005 w 4637005"/>
              <a:gd name="connsiteY2" fmla="*/ 1900238 h 6858000"/>
              <a:gd name="connsiteX3" fmla="*/ 4266589 w 4637005"/>
              <a:gd name="connsiteY3" fmla="*/ 2178050 h 6858000"/>
              <a:gd name="connsiteX4" fmla="*/ 4262355 w 4637005"/>
              <a:gd name="connsiteY4" fmla="*/ 2184400 h 6858000"/>
              <a:gd name="connsiteX5" fmla="*/ 4256005 w 4637005"/>
              <a:gd name="connsiteY5" fmla="*/ 2193925 h 6858000"/>
              <a:gd name="connsiteX6" fmla="*/ 4249655 w 4637005"/>
              <a:gd name="connsiteY6" fmla="*/ 2201863 h 6858000"/>
              <a:gd name="connsiteX7" fmla="*/ 4249655 w 4637005"/>
              <a:gd name="connsiteY7" fmla="*/ 2211388 h 6858000"/>
              <a:gd name="connsiteX8" fmla="*/ 4249655 w 4637005"/>
              <a:gd name="connsiteY8" fmla="*/ 2220913 h 6858000"/>
              <a:gd name="connsiteX9" fmla="*/ 4256005 w 4637005"/>
              <a:gd name="connsiteY9" fmla="*/ 2228850 h 6858000"/>
              <a:gd name="connsiteX10" fmla="*/ 4262355 w 4637005"/>
              <a:gd name="connsiteY10" fmla="*/ 2238375 h 6858000"/>
              <a:gd name="connsiteX11" fmla="*/ 4266589 w 4637005"/>
              <a:gd name="connsiteY11" fmla="*/ 2244725 h 6858000"/>
              <a:gd name="connsiteX12" fmla="*/ 4637005 w 4637005"/>
              <a:gd name="connsiteY12" fmla="*/ 2522538 h 6858000"/>
              <a:gd name="connsiteX13" fmla="*/ 4637005 w 4637005"/>
              <a:gd name="connsiteY13" fmla="*/ 6858000 h 6858000"/>
              <a:gd name="connsiteX14" fmla="*/ 0 w 4637005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37005" h="6858000">
                <a:moveTo>
                  <a:pt x="0" y="0"/>
                </a:moveTo>
                <a:lnTo>
                  <a:pt x="4637005" y="0"/>
                </a:lnTo>
                <a:lnTo>
                  <a:pt x="4637005" y="1900238"/>
                </a:lnTo>
                <a:lnTo>
                  <a:pt x="4266589" y="2178050"/>
                </a:lnTo>
                <a:lnTo>
                  <a:pt x="4262355" y="2184400"/>
                </a:lnTo>
                <a:lnTo>
                  <a:pt x="4256005" y="2193925"/>
                </a:lnTo>
                <a:lnTo>
                  <a:pt x="4249655" y="2201863"/>
                </a:lnTo>
                <a:lnTo>
                  <a:pt x="4249655" y="2211388"/>
                </a:lnTo>
                <a:lnTo>
                  <a:pt x="4249655" y="2220913"/>
                </a:lnTo>
                <a:lnTo>
                  <a:pt x="4256005" y="2228850"/>
                </a:lnTo>
                <a:lnTo>
                  <a:pt x="4262355" y="2238375"/>
                </a:lnTo>
                <a:lnTo>
                  <a:pt x="4266589" y="2244725"/>
                </a:lnTo>
                <a:lnTo>
                  <a:pt x="4637005" y="2522538"/>
                </a:lnTo>
                <a:lnTo>
                  <a:pt x="4637005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duotone>
                <a:schemeClr val="accent1">
                  <a:tint val="98000"/>
                  <a:lumMod val="102000"/>
                </a:schemeClr>
                <a:schemeClr val="accent1">
                  <a:shade val="98000"/>
                  <a:lumMod val="98000"/>
                </a:schemeClr>
              </a:duotone>
            </a:blip>
            <a:tile tx="0" ty="0" sx="100000" sy="100000" flip="none" algn="tl"/>
          </a:blipFill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1514" y="1800225"/>
            <a:ext cx="3444211" cy="42411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rgbClr val="FEFEFE"/>
                </a:solidFill>
              </a:rPr>
              <a:t>Girls and people  with a vulva</a:t>
            </a:r>
          </a:p>
        </p:txBody>
      </p:sp>
      <p:pic>
        <p:nvPicPr>
          <p:cNvPr id="2" name="Picture 1" descr="Female-without-label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472" y="944880"/>
            <a:ext cx="6268062" cy="4795066"/>
          </a:xfrm>
          <a:prstGeom prst="roundRect">
            <a:avLst>
              <a:gd name="adj" fmla="val 3876"/>
            </a:avLst>
          </a:prstGeom>
          <a:ln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015277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FY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88" y="5943601"/>
            <a:ext cx="155575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7000" y="245868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Boys and people with a penis</a:t>
            </a:r>
          </a:p>
        </p:txBody>
      </p:sp>
      <p:pic>
        <p:nvPicPr>
          <p:cNvPr id="2" name="Picture 1" descr="Male-uncircumcised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6"/>
          <a:stretch/>
        </p:blipFill>
        <p:spPr>
          <a:xfrm>
            <a:off x="1581664" y="749300"/>
            <a:ext cx="9086335" cy="607017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543800" y="2133600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circumcised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0" y="2133600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intact/uncircumcised</a:t>
            </a:r>
          </a:p>
        </p:txBody>
      </p:sp>
    </p:spTree>
    <p:extLst>
      <p:ext uri="{BB962C8B-B14F-4D97-AF65-F5344CB8AC3E}">
        <p14:creationId xmlns:p14="http://schemas.microsoft.com/office/powerpoint/2010/main" val="684659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FY_LOGO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988" y="5943601"/>
            <a:ext cx="1555750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67000" y="38100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/>
                <a:cs typeface="Arial"/>
              </a:rPr>
              <a:t>Boys and people with a penis</a:t>
            </a:r>
          </a:p>
        </p:txBody>
      </p:sp>
      <p:pic>
        <p:nvPicPr>
          <p:cNvPr id="8" name="Picture 7" descr="Male-uncircumcised2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79"/>
          <a:stretch/>
        </p:blipFill>
        <p:spPr>
          <a:xfrm>
            <a:off x="1556950" y="1041400"/>
            <a:ext cx="9111049" cy="5795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43800" y="2133600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circumcised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0" y="2133600"/>
            <a:ext cx="2362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intact/uncircumcised</a:t>
            </a:r>
          </a:p>
        </p:txBody>
      </p:sp>
    </p:spTree>
    <p:extLst>
      <p:ext uri="{BB962C8B-B14F-4D97-AF65-F5344CB8AC3E}">
        <p14:creationId xmlns:p14="http://schemas.microsoft.com/office/powerpoint/2010/main" val="1613135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9A69AF-D57B-49B4-886C-D4A5DC1944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ABDC08D-6093-4397-92D4-54D00E2BB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6200000">
            <a:off x="-650724" y="650724"/>
            <a:ext cx="6858000" cy="5556552"/>
          </a:xfrm>
          <a:custGeom>
            <a:avLst/>
            <a:gdLst>
              <a:gd name="connsiteX0" fmla="*/ 6858000 w 6858000"/>
              <a:gd name="connsiteY0" fmla="*/ 3445704 h 5556552"/>
              <a:gd name="connsiteX1" fmla="*/ 3829242 w 6858000"/>
              <a:gd name="connsiteY1" fmla="*/ 5433322 h 5556552"/>
              <a:gd name="connsiteX2" fmla="*/ 3827369 w 6858000"/>
              <a:gd name="connsiteY2" fmla="*/ 5434867 h 5556552"/>
              <a:gd name="connsiteX3" fmla="*/ 3824583 w 6858000"/>
              <a:gd name="connsiteY3" fmla="*/ 5436378 h 5556552"/>
              <a:gd name="connsiteX4" fmla="*/ 3798693 w 6858000"/>
              <a:gd name="connsiteY4" fmla="*/ 5453370 h 5556552"/>
              <a:gd name="connsiteX5" fmla="*/ 3785011 w 6858000"/>
              <a:gd name="connsiteY5" fmla="*/ 5457858 h 5556552"/>
              <a:gd name="connsiteX6" fmla="*/ 3706339 w 6858000"/>
              <a:gd name="connsiteY6" fmla="*/ 5500559 h 5556552"/>
              <a:gd name="connsiteX7" fmla="*/ 3428998 w 6858000"/>
              <a:gd name="connsiteY7" fmla="*/ 5556552 h 5556552"/>
              <a:gd name="connsiteX8" fmla="*/ 3151658 w 6858000"/>
              <a:gd name="connsiteY8" fmla="*/ 5500559 h 5556552"/>
              <a:gd name="connsiteX9" fmla="*/ 3072996 w 6858000"/>
              <a:gd name="connsiteY9" fmla="*/ 5457863 h 5556552"/>
              <a:gd name="connsiteX10" fmla="*/ 3059298 w 6858000"/>
              <a:gd name="connsiteY10" fmla="*/ 5453370 h 5556552"/>
              <a:gd name="connsiteX11" fmla="*/ 3033383 w 6858000"/>
              <a:gd name="connsiteY11" fmla="*/ 5436362 h 5556552"/>
              <a:gd name="connsiteX12" fmla="*/ 3030627 w 6858000"/>
              <a:gd name="connsiteY12" fmla="*/ 5434867 h 5556552"/>
              <a:gd name="connsiteX13" fmla="*/ 3028775 w 6858000"/>
              <a:gd name="connsiteY13" fmla="*/ 5433338 h 5556552"/>
              <a:gd name="connsiteX14" fmla="*/ 0 w 6858000"/>
              <a:gd name="connsiteY14" fmla="*/ 3445704 h 5556552"/>
              <a:gd name="connsiteX15" fmla="*/ 6858000 w 6858000"/>
              <a:gd name="connsiteY15" fmla="*/ 0 h 5556552"/>
              <a:gd name="connsiteX16" fmla="*/ 6858000 w 6858000"/>
              <a:gd name="connsiteY16" fmla="*/ 349336 h 5556552"/>
              <a:gd name="connsiteX17" fmla="*/ 6858000 w 6858000"/>
              <a:gd name="connsiteY17" fmla="*/ 3445703 h 5556552"/>
              <a:gd name="connsiteX18" fmla="*/ 0 w 6858000"/>
              <a:gd name="connsiteY18" fmla="*/ 3445703 h 5556552"/>
              <a:gd name="connsiteX19" fmla="*/ 0 w 6858000"/>
              <a:gd name="connsiteY19" fmla="*/ 0 h 5556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5556552">
                <a:moveTo>
                  <a:pt x="6858000" y="3445704"/>
                </a:moveTo>
                <a:lnTo>
                  <a:pt x="3829242" y="5433322"/>
                </a:lnTo>
                <a:lnTo>
                  <a:pt x="3827369" y="5434867"/>
                </a:lnTo>
                <a:lnTo>
                  <a:pt x="3824583" y="5436378"/>
                </a:lnTo>
                <a:lnTo>
                  <a:pt x="3798693" y="5453370"/>
                </a:lnTo>
                <a:lnTo>
                  <a:pt x="3785011" y="5457858"/>
                </a:lnTo>
                <a:lnTo>
                  <a:pt x="3706339" y="5500559"/>
                </a:lnTo>
                <a:cubicBezTo>
                  <a:pt x="3621096" y="5536614"/>
                  <a:pt x="3527375" y="5556552"/>
                  <a:pt x="3428998" y="5556552"/>
                </a:cubicBezTo>
                <a:cubicBezTo>
                  <a:pt x="3330621" y="5556552"/>
                  <a:pt x="3236901" y="5536614"/>
                  <a:pt x="3151658" y="5500559"/>
                </a:cubicBezTo>
                <a:lnTo>
                  <a:pt x="3072996" y="5457863"/>
                </a:lnTo>
                <a:lnTo>
                  <a:pt x="3059298" y="5453370"/>
                </a:lnTo>
                <a:lnTo>
                  <a:pt x="3033383" y="5436362"/>
                </a:lnTo>
                <a:lnTo>
                  <a:pt x="3030627" y="5434867"/>
                </a:lnTo>
                <a:lnTo>
                  <a:pt x="3028775" y="5433338"/>
                </a:lnTo>
                <a:lnTo>
                  <a:pt x="0" y="3445704"/>
                </a:lnTo>
                <a:close/>
                <a:moveTo>
                  <a:pt x="6858000" y="0"/>
                </a:moveTo>
                <a:lnTo>
                  <a:pt x="6858000" y="349336"/>
                </a:lnTo>
                <a:lnTo>
                  <a:pt x="6858000" y="3445703"/>
                </a:lnTo>
                <a:lnTo>
                  <a:pt x="0" y="3445703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:a16="http://schemas.microsoft.com/office/drawing/2014/main" xmlns:p14="http://schemas.microsoft.com/office/powerpoint/2010/main"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919748-0529-C844-8BEB-FE779D441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515" y="1734857"/>
            <a:ext cx="3765483" cy="3388287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do you remember?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DB479-FFD4-2D44-81DA-992C6759C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068" y="256032"/>
            <a:ext cx="5365218" cy="6327648"/>
          </a:xfrm>
          <a:effectLst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Can you name a body part that most girls and people with vulvas have?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vagina, clitoris, vulva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Can you name a body part that most boys </a:t>
            </a:r>
            <a:r>
              <a:rPr lang="en-US" sz="2800"/>
              <a:t>and people </a:t>
            </a:r>
            <a:r>
              <a:rPr lang="en-US" sz="2800" dirty="0"/>
              <a:t>with a penis have?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penis, testicle, scrotum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800" dirty="0"/>
              <a:t>Can you name a body part that both types of bodies have?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/>
              <a:t>urethra, anus, nipples</a:t>
            </a:r>
          </a:p>
        </p:txBody>
      </p:sp>
    </p:spTree>
    <p:extLst>
      <p:ext uri="{BB962C8B-B14F-4D97-AF65-F5344CB8AC3E}">
        <p14:creationId xmlns:p14="http://schemas.microsoft.com/office/powerpoint/2010/main" val="4153671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6031" y="983163"/>
            <a:ext cx="4715839" cy="4153916"/>
          </a:xfrm>
        </p:spPr>
        <p:txBody>
          <a:bodyPr anchor="ctr">
            <a:normAutofit/>
          </a:bodyPr>
          <a:lstStyle/>
          <a:p>
            <a:pPr algn="ctr"/>
            <a:r>
              <a:rPr lang="en-US" sz="3200" dirty="0"/>
              <a:t>All bodies have value </a:t>
            </a:r>
            <a:br>
              <a:rPr lang="en-US" sz="3200" dirty="0"/>
            </a:br>
            <a:r>
              <a:rPr lang="en-US" sz="3200" dirty="0"/>
              <a:t>and</a:t>
            </a:r>
            <a:br>
              <a:rPr lang="en-US" sz="3200" dirty="0"/>
            </a:br>
            <a:r>
              <a:rPr lang="en-US" sz="3200" dirty="0"/>
              <a:t>All bodies deserve care</a:t>
            </a:r>
          </a:p>
        </p:txBody>
      </p:sp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2836" y="983163"/>
            <a:ext cx="6503848" cy="487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9465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82193"/>
            <a:ext cx="10571998" cy="1335445"/>
          </a:xfrm>
        </p:spPr>
        <p:txBody>
          <a:bodyPr/>
          <a:lstStyle/>
          <a:p>
            <a:pPr algn="ctr"/>
            <a:r>
              <a:rPr lang="en-US" dirty="0"/>
              <a:t>Who else can you talk to…</a:t>
            </a:r>
            <a:br>
              <a:rPr lang="en-US" dirty="0"/>
            </a:br>
            <a:r>
              <a:rPr lang="en-US" dirty="0"/>
              <a:t>a trusted adult</a:t>
            </a:r>
          </a:p>
        </p:txBody>
      </p:sp>
      <p:pic>
        <p:nvPicPr>
          <p:cNvPr id="4" name="Content Placeholder 3" descr="Free Images : hollywood, film, cinema, board, clap, clapboard, clapper, equipment, filmstrip ...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477" y="2335516"/>
            <a:ext cx="5361616" cy="3636963"/>
          </a:xfrm>
        </p:spPr>
      </p:pic>
      <p:sp>
        <p:nvSpPr>
          <p:cNvPr id="5" name="TextBox 4"/>
          <p:cNvSpPr txBox="1"/>
          <p:nvPr/>
        </p:nvSpPr>
        <p:spPr>
          <a:xfrm>
            <a:off x="1078787" y="2989780"/>
            <a:ext cx="23116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Finding An Adult That You Can Trust</a:t>
            </a:r>
          </a:p>
        </p:txBody>
      </p:sp>
    </p:spTree>
    <p:extLst>
      <p:ext uri="{BB962C8B-B14F-4D97-AF65-F5344CB8AC3E}">
        <p14:creationId xmlns:p14="http://schemas.microsoft.com/office/powerpoint/2010/main" val="3322354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>
                <a:solidFill>
                  <a:schemeClr val="accent6">
                    <a:lumMod val="50000"/>
                  </a:schemeClr>
                </a:solidFill>
              </a:rPr>
              <a:t>Who can you talk to?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960840"/>
              </p:ext>
            </p:extLst>
          </p:nvPr>
        </p:nvGraphicFramePr>
        <p:xfrm>
          <a:off x="12509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040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is it important to know the correct names of your body parts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1068582"/>
          </a:xfrm>
        </p:spPr>
        <p:txBody>
          <a:bodyPr>
            <a:noAutofit/>
          </a:bodyPr>
          <a:lstStyle/>
          <a:p>
            <a:r>
              <a:rPr lang="en-US" sz="2800" dirty="0"/>
              <a:t>So you can explain to a trusted adult if something is wrong or not feeling right.</a:t>
            </a:r>
          </a:p>
        </p:txBody>
      </p:sp>
    </p:spTree>
    <p:extLst>
      <p:ext uri="{BB962C8B-B14F-4D97-AF65-F5344CB8AC3E}">
        <p14:creationId xmlns:p14="http://schemas.microsoft.com/office/powerpoint/2010/main" val="7294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3f99d7b-1791-43da-8424-6ded5602a1b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5BC944BB7FC4DAD0CCB0E3B1351AB" ma:contentTypeVersion="16" ma:contentTypeDescription="Create a new document." ma:contentTypeScope="" ma:versionID="434bf3c1d8b9663cf5a3629c9bcdcb89">
  <xsd:schema xmlns:xsd="http://www.w3.org/2001/XMLSchema" xmlns:xs="http://www.w3.org/2001/XMLSchema" xmlns:p="http://schemas.microsoft.com/office/2006/metadata/properties" xmlns:ns3="a146d6ac-b839-423d-8177-0f1146cec1d8" xmlns:ns4="23f99d7b-1791-43da-8424-6ded5602a1b9" targetNamespace="http://schemas.microsoft.com/office/2006/metadata/properties" ma:root="true" ma:fieldsID="4880d4dd9df28d65df0c0d1017613581" ns3:_="" ns4:_="">
    <xsd:import namespace="a146d6ac-b839-423d-8177-0f1146cec1d8"/>
    <xsd:import namespace="23f99d7b-1791-43da-8424-6ded5602a1b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6d6ac-b839-423d-8177-0f1146cec1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f99d7b-1791-43da-8424-6ded5602a1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7EEAD8-2997-4D25-8105-8E14AC35D9FD}">
  <ds:schemaRefs>
    <ds:schemaRef ds:uri="http://purl.org/dc/terms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23f99d7b-1791-43da-8424-6ded5602a1b9"/>
    <ds:schemaRef ds:uri="http://purl.org/dc/dcmitype/"/>
    <ds:schemaRef ds:uri="http://schemas.microsoft.com/office/infopath/2007/PartnerControls"/>
    <ds:schemaRef ds:uri="a146d6ac-b839-423d-8177-0f1146cec1d8"/>
  </ds:schemaRefs>
</ds:datastoreItem>
</file>

<file path=customXml/itemProps2.xml><?xml version="1.0" encoding="utf-8"?>
<ds:datastoreItem xmlns:ds="http://schemas.openxmlformats.org/officeDocument/2006/customXml" ds:itemID="{B633DFB0-BDD0-4EC4-AF2E-2F33B4F01C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A5F7205-DB7D-4558-BB69-1115D4DC6E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46d6ac-b839-423d-8177-0f1146cec1d8"/>
    <ds:schemaRef ds:uri="23f99d7b-1791-43da-8424-6ded5602a1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1473</TotalTime>
  <Words>248</Words>
  <Application>Microsoft Macintosh PowerPoint</Application>
  <PresentationFormat>Widescreen</PresentationFormat>
  <Paragraphs>38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Wingdings</vt:lpstr>
      <vt:lpstr>Wingdings 2</vt:lpstr>
      <vt:lpstr>Quotable</vt:lpstr>
      <vt:lpstr>Understanding Our Bodies</vt:lpstr>
      <vt:lpstr>  Simon Says: Head, Shoulders, Knees and Toes…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 you remember? </vt:lpstr>
      <vt:lpstr>All bodies have value  and All bodies deserve care</vt:lpstr>
      <vt:lpstr>Who else can you talk to… a trusted adult</vt:lpstr>
      <vt:lpstr>Who can you talk to?</vt:lpstr>
      <vt:lpstr>Why is it important to know the correct names of your body parts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Our Bodies</dc:title>
  <dc:creator>Proctor, Rochelle</dc:creator>
  <cp:lastModifiedBy>Proctor, Rochelle</cp:lastModifiedBy>
  <cp:revision>13</cp:revision>
  <dcterms:created xsi:type="dcterms:W3CDTF">2021-10-21T16:49:57Z</dcterms:created>
  <dcterms:modified xsi:type="dcterms:W3CDTF">2024-01-27T16:51:09Z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0x010100B4C5BC944BB7FC4DAD0CCB0E3B1351AB</vt:lpwstr>
  </property>
</Properties>
</file>