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58" r:id="rId4"/>
    <p:sldId id="262" r:id="rId5"/>
    <p:sldId id="259" r:id="rId6"/>
    <p:sldId id="261" r:id="rId7"/>
    <p:sldId id="263" r:id="rId8"/>
    <p:sldId id="266" r:id="rId9"/>
    <p:sldId id="257" r:id="rId10"/>
    <p:sldId id="264" r:id="rId11"/>
    <p:sldId id="270" r:id="rId12"/>
    <p:sldId id="265" r:id="rId13"/>
    <p:sldId id="267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161"/>
    <a:srgbClr val="FFD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A89A59-6729-4117-B160-3187077DBCDC}" v="3" dt="2024-02-13T23:18:18.7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403"/>
    <p:restoredTop sz="94886"/>
  </p:normalViewPr>
  <p:slideViewPr>
    <p:cSldViewPr snapToGrid="0" snapToObjects="1">
      <p:cViewPr varScale="1">
        <p:scale>
          <a:sx n="58" d="100"/>
          <a:sy n="58" d="100"/>
        </p:scale>
        <p:origin x="78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ctor, Rochelle" userId="e49c1d89-5ce9-437f-ad7c-ac231be07a9c" providerId="ADAL" clId="{391EBB17-37B3-2541-8EF5-5C25D09AF226}"/>
    <pc:docChg chg="custSel addSld delSld modSld">
      <pc:chgData name="Proctor, Rochelle" userId="e49c1d89-5ce9-437f-ad7c-ac231be07a9c" providerId="ADAL" clId="{391EBB17-37B3-2541-8EF5-5C25D09AF226}" dt="2021-10-22T20:30:27.523" v="493" actId="20577"/>
      <pc:docMkLst>
        <pc:docMk/>
      </pc:docMkLst>
      <pc:sldChg chg="modAnim">
        <pc:chgData name="Proctor, Rochelle" userId="e49c1d89-5ce9-437f-ad7c-ac231be07a9c" providerId="ADAL" clId="{391EBB17-37B3-2541-8EF5-5C25D09AF226}" dt="2021-10-22T20:21:18.643" v="486"/>
        <pc:sldMkLst>
          <pc:docMk/>
          <pc:sldMk cId="4288064050" sldId="259"/>
        </pc:sldMkLst>
      </pc:sldChg>
      <pc:sldChg chg="modAnim">
        <pc:chgData name="Proctor, Rochelle" userId="e49c1d89-5ce9-437f-ad7c-ac231be07a9c" providerId="ADAL" clId="{391EBB17-37B3-2541-8EF5-5C25D09AF226}" dt="2021-10-22T20:20:51.897" v="485"/>
        <pc:sldMkLst>
          <pc:docMk/>
          <pc:sldMk cId="3633109617" sldId="260"/>
        </pc:sldMkLst>
      </pc:sldChg>
      <pc:sldChg chg="modAnim">
        <pc:chgData name="Proctor, Rochelle" userId="e49c1d89-5ce9-437f-ad7c-ac231be07a9c" providerId="ADAL" clId="{391EBB17-37B3-2541-8EF5-5C25D09AF226}" dt="2021-10-22T20:21:29.826" v="487"/>
        <pc:sldMkLst>
          <pc:docMk/>
          <pc:sldMk cId="1699512949" sldId="261"/>
        </pc:sldMkLst>
      </pc:sldChg>
      <pc:sldChg chg="modAnim">
        <pc:chgData name="Proctor, Rochelle" userId="e49c1d89-5ce9-437f-ad7c-ac231be07a9c" providerId="ADAL" clId="{391EBB17-37B3-2541-8EF5-5C25D09AF226}" dt="2021-10-22T20:21:38.377" v="488"/>
        <pc:sldMkLst>
          <pc:docMk/>
          <pc:sldMk cId="2180013998" sldId="263"/>
        </pc:sldMkLst>
      </pc:sldChg>
      <pc:sldChg chg="modSp mod">
        <pc:chgData name="Proctor, Rochelle" userId="e49c1d89-5ce9-437f-ad7c-ac231be07a9c" providerId="ADAL" clId="{391EBB17-37B3-2541-8EF5-5C25D09AF226}" dt="2021-10-22T20:30:27.523" v="493" actId="20577"/>
        <pc:sldMkLst>
          <pc:docMk/>
          <pc:sldMk cId="1494407580" sldId="264"/>
        </pc:sldMkLst>
        <pc:spChg chg="mod">
          <ac:chgData name="Proctor, Rochelle" userId="e49c1d89-5ce9-437f-ad7c-ac231be07a9c" providerId="ADAL" clId="{391EBB17-37B3-2541-8EF5-5C25D09AF226}" dt="2021-10-22T20:30:27.523" v="493" actId="20577"/>
          <ac:spMkLst>
            <pc:docMk/>
            <pc:sldMk cId="1494407580" sldId="264"/>
            <ac:spMk id="3" creationId="{937A95E7-ADA4-A54F-A819-FB90400549C6}"/>
          </ac:spMkLst>
        </pc:spChg>
      </pc:sldChg>
      <pc:sldChg chg="addSp modSp mod setBg">
        <pc:chgData name="Proctor, Rochelle" userId="e49c1d89-5ce9-437f-ad7c-ac231be07a9c" providerId="ADAL" clId="{391EBB17-37B3-2541-8EF5-5C25D09AF226}" dt="2021-10-22T19:37:15.573" v="387" actId="207"/>
        <pc:sldMkLst>
          <pc:docMk/>
          <pc:sldMk cId="2085118176" sldId="265"/>
        </pc:sldMkLst>
        <pc:spChg chg="mod">
          <ac:chgData name="Proctor, Rochelle" userId="e49c1d89-5ce9-437f-ad7c-ac231be07a9c" providerId="ADAL" clId="{391EBB17-37B3-2541-8EF5-5C25D09AF226}" dt="2021-10-22T19:37:15.573" v="387" actId="207"/>
          <ac:spMkLst>
            <pc:docMk/>
            <pc:sldMk cId="2085118176" sldId="265"/>
            <ac:spMk id="2" creationId="{6AD36803-BF23-7F4A-833B-616678019E4A}"/>
          </ac:spMkLst>
        </pc:spChg>
        <pc:spChg chg="mod ord">
          <ac:chgData name="Proctor, Rochelle" userId="e49c1d89-5ce9-437f-ad7c-ac231be07a9c" providerId="ADAL" clId="{391EBB17-37B3-2541-8EF5-5C25D09AF226}" dt="2021-10-22T19:36:23.991" v="383" actId="26606"/>
          <ac:spMkLst>
            <pc:docMk/>
            <pc:sldMk cId="2085118176" sldId="265"/>
            <ac:spMk id="3" creationId="{7B3DA4E4-1011-0C40-A296-36BD2B3DD0A7}"/>
          </ac:spMkLst>
        </pc:spChg>
        <pc:grpChg chg="add">
          <ac:chgData name="Proctor, Rochelle" userId="e49c1d89-5ce9-437f-ad7c-ac231be07a9c" providerId="ADAL" clId="{391EBB17-37B3-2541-8EF5-5C25D09AF226}" dt="2021-10-22T19:36:23.991" v="383" actId="26606"/>
          <ac:grpSpMkLst>
            <pc:docMk/>
            <pc:sldMk cId="2085118176" sldId="265"/>
            <ac:grpSpMk id="10" creationId="{9AE4726C-1831-4FE3-9A11-227F0DC2F0BC}"/>
          </ac:grpSpMkLst>
        </pc:grpChg>
        <pc:grpChg chg="add">
          <ac:chgData name="Proctor, Rochelle" userId="e49c1d89-5ce9-437f-ad7c-ac231be07a9c" providerId="ADAL" clId="{391EBB17-37B3-2541-8EF5-5C25D09AF226}" dt="2021-10-22T19:36:23.991" v="383" actId="26606"/>
          <ac:grpSpMkLst>
            <pc:docMk/>
            <pc:sldMk cId="2085118176" sldId="265"/>
            <ac:grpSpMk id="14" creationId="{E916825F-759B-4F1A-BA80-AF7137691EC5}"/>
          </ac:grpSpMkLst>
        </pc:grpChg>
        <pc:picChg chg="add mod">
          <ac:chgData name="Proctor, Rochelle" userId="e49c1d89-5ce9-437f-ad7c-ac231be07a9c" providerId="ADAL" clId="{391EBB17-37B3-2541-8EF5-5C25D09AF226}" dt="2021-10-22T19:36:23.991" v="383" actId="26606"/>
          <ac:picMkLst>
            <pc:docMk/>
            <pc:sldMk cId="2085118176" sldId="265"/>
            <ac:picMk id="5" creationId="{946F81F6-C91D-094B-ADAA-5D63F30DD82B}"/>
          </ac:picMkLst>
        </pc:picChg>
      </pc:sldChg>
      <pc:sldChg chg="addSp delSp modSp new mod">
        <pc:chgData name="Proctor, Rochelle" userId="e49c1d89-5ce9-437f-ad7c-ac231be07a9c" providerId="ADAL" clId="{391EBB17-37B3-2541-8EF5-5C25D09AF226}" dt="2021-10-22T19:48:11.668" v="440"/>
        <pc:sldMkLst>
          <pc:docMk/>
          <pc:sldMk cId="1239041206" sldId="266"/>
        </pc:sldMkLst>
        <pc:spChg chg="mod">
          <ac:chgData name="Proctor, Rochelle" userId="e49c1d89-5ce9-437f-ad7c-ac231be07a9c" providerId="ADAL" clId="{391EBB17-37B3-2541-8EF5-5C25D09AF226}" dt="2021-10-22T19:46:44.532" v="438" actId="20577"/>
          <ac:spMkLst>
            <pc:docMk/>
            <pc:sldMk cId="1239041206" sldId="266"/>
            <ac:spMk id="2" creationId="{EACE56DE-AC34-A74B-969A-E7212829D5E5}"/>
          </ac:spMkLst>
        </pc:spChg>
        <pc:spChg chg="del">
          <ac:chgData name="Proctor, Rochelle" userId="e49c1d89-5ce9-437f-ad7c-ac231be07a9c" providerId="ADAL" clId="{391EBB17-37B3-2541-8EF5-5C25D09AF226}" dt="2021-10-22T19:46:26.182" v="389" actId="931"/>
          <ac:spMkLst>
            <pc:docMk/>
            <pc:sldMk cId="1239041206" sldId="266"/>
            <ac:spMk id="3" creationId="{3951BBA9-A99C-E44B-91C2-2ECD195C0919}"/>
          </ac:spMkLst>
        </pc:spChg>
        <pc:picChg chg="add mod">
          <ac:chgData name="Proctor, Rochelle" userId="e49c1d89-5ce9-437f-ad7c-ac231be07a9c" providerId="ADAL" clId="{391EBB17-37B3-2541-8EF5-5C25D09AF226}" dt="2021-10-22T19:48:11.668" v="440"/>
          <ac:picMkLst>
            <pc:docMk/>
            <pc:sldMk cId="1239041206" sldId="266"/>
            <ac:picMk id="5" creationId="{F061640B-7224-DA44-B789-4DB402BDC84F}"/>
          </ac:picMkLst>
        </pc:picChg>
      </pc:sldChg>
      <pc:sldChg chg="addSp delSp modSp new mod">
        <pc:chgData name="Proctor, Rochelle" userId="e49c1d89-5ce9-437f-ad7c-ac231be07a9c" providerId="ADAL" clId="{391EBB17-37B3-2541-8EF5-5C25D09AF226}" dt="2021-10-22T19:58:07.008" v="480"/>
        <pc:sldMkLst>
          <pc:docMk/>
          <pc:sldMk cId="1123068146" sldId="267"/>
        </pc:sldMkLst>
        <pc:spChg chg="mod">
          <ac:chgData name="Proctor, Rochelle" userId="e49c1d89-5ce9-437f-ad7c-ac231be07a9c" providerId="ADAL" clId="{391EBB17-37B3-2541-8EF5-5C25D09AF226}" dt="2021-10-22T19:49:10.417" v="476" actId="20577"/>
          <ac:spMkLst>
            <pc:docMk/>
            <pc:sldMk cId="1123068146" sldId="267"/>
            <ac:spMk id="2" creationId="{870D5554-5D18-6F49-BE79-4FEBCFA8561E}"/>
          </ac:spMkLst>
        </pc:spChg>
        <pc:spChg chg="del">
          <ac:chgData name="Proctor, Rochelle" userId="e49c1d89-5ce9-437f-ad7c-ac231be07a9c" providerId="ADAL" clId="{391EBB17-37B3-2541-8EF5-5C25D09AF226}" dt="2021-10-22T19:56:24.497" v="477" actId="931"/>
          <ac:spMkLst>
            <pc:docMk/>
            <pc:sldMk cId="1123068146" sldId="267"/>
            <ac:spMk id="3" creationId="{0F4C77C7-B75B-7A45-A0CD-690C3CEDE0CE}"/>
          </ac:spMkLst>
        </pc:spChg>
        <pc:picChg chg="add mod">
          <ac:chgData name="Proctor, Rochelle" userId="e49c1d89-5ce9-437f-ad7c-ac231be07a9c" providerId="ADAL" clId="{391EBB17-37B3-2541-8EF5-5C25D09AF226}" dt="2021-10-22T19:58:07.008" v="480"/>
          <ac:picMkLst>
            <pc:docMk/>
            <pc:sldMk cId="1123068146" sldId="267"/>
            <ac:picMk id="5" creationId="{EBD5FEF3-5FF0-F94C-91DE-058A3359549D}"/>
          </ac:picMkLst>
        </pc:picChg>
      </pc:sldChg>
      <pc:sldChg chg="new del">
        <pc:chgData name="Proctor, Rochelle" userId="e49c1d89-5ce9-437f-ad7c-ac231be07a9c" providerId="ADAL" clId="{391EBB17-37B3-2541-8EF5-5C25D09AF226}" dt="2021-10-22T20:12:45.408" v="483" actId="2696"/>
        <pc:sldMkLst>
          <pc:docMk/>
          <pc:sldMk cId="2985220254" sldId="268"/>
        </pc:sldMkLst>
      </pc:sldChg>
      <pc:sldChg chg="modSp add">
        <pc:chgData name="Proctor, Rochelle" userId="e49c1d89-5ce9-437f-ad7c-ac231be07a9c" providerId="ADAL" clId="{391EBB17-37B3-2541-8EF5-5C25D09AF226}" dt="2021-10-22T20:12:58.615" v="484" actId="207"/>
        <pc:sldMkLst>
          <pc:docMk/>
          <pc:sldMk cId="1830405062" sldId="269"/>
        </pc:sldMkLst>
        <pc:spChg chg="mod">
          <ac:chgData name="Proctor, Rochelle" userId="e49c1d89-5ce9-437f-ad7c-ac231be07a9c" providerId="ADAL" clId="{391EBB17-37B3-2541-8EF5-5C25D09AF226}" dt="2021-10-22T20:12:58.615" v="484" actId="207"/>
          <ac:spMkLst>
            <pc:docMk/>
            <pc:sldMk cId="1830405062" sldId="269"/>
            <ac:spMk id="2" creationId="{00000000-0000-0000-0000-000000000000}"/>
          </ac:spMkLst>
        </pc:spChg>
      </pc:sldChg>
    </pc:docChg>
  </pc:docChgLst>
  <pc:docChgLst>
    <pc:chgData name="Proctor, Rochelle" userId="e49c1d89-5ce9-437f-ad7c-ac231be07a9c" providerId="ADAL" clId="{7860E779-CB31-4873-BD79-0ED0C68DEA14}"/>
    <pc:docChg chg="custSel modSld">
      <pc:chgData name="Proctor, Rochelle" userId="e49c1d89-5ce9-437f-ad7c-ac231be07a9c" providerId="ADAL" clId="{7860E779-CB31-4873-BD79-0ED0C68DEA14}" dt="2023-09-29T17:39:39.598" v="0" actId="3626"/>
      <pc:docMkLst>
        <pc:docMk/>
      </pc:docMkLst>
      <pc:sldChg chg="modSp mod">
        <pc:chgData name="Proctor, Rochelle" userId="e49c1d89-5ce9-437f-ad7c-ac231be07a9c" providerId="ADAL" clId="{7860E779-CB31-4873-BD79-0ED0C68DEA14}" dt="2023-09-29T17:39:39.598" v="0" actId="3626"/>
        <pc:sldMkLst>
          <pc:docMk/>
          <pc:sldMk cId="1239041206" sldId="266"/>
        </pc:sldMkLst>
        <pc:picChg chg="mod">
          <ac:chgData name="Proctor, Rochelle" userId="e49c1d89-5ce9-437f-ad7c-ac231be07a9c" providerId="ADAL" clId="{7860E779-CB31-4873-BD79-0ED0C68DEA14}" dt="2023-09-29T17:39:39.598" v="0" actId="3626"/>
          <ac:picMkLst>
            <pc:docMk/>
            <pc:sldMk cId="1239041206" sldId="266"/>
            <ac:picMk id="5" creationId="{F061640B-7224-DA44-B789-4DB402BDC84F}"/>
          </ac:picMkLst>
        </pc:picChg>
      </pc:sldChg>
    </pc:docChg>
  </pc:docChgLst>
  <pc:docChgLst>
    <pc:chgData name="Proctor, Rochelle" userId="S::rproctor@washoeschools.net::e49c1d89-5ce9-437f-ad7c-ac231be07a9c" providerId="AD" clId="Web-{07DF7983-DBB5-0D5B-98FD-0D6DD9FC1228}"/>
    <pc:docChg chg="modSld">
      <pc:chgData name="Proctor, Rochelle" userId="S::rproctor@washoeschools.net::e49c1d89-5ce9-437f-ad7c-ac231be07a9c" providerId="AD" clId="Web-{07DF7983-DBB5-0D5B-98FD-0D6DD9FC1228}" dt="2023-09-29T17:41:36.364" v="5" actId="20577"/>
      <pc:docMkLst>
        <pc:docMk/>
      </pc:docMkLst>
      <pc:sldChg chg="modSp">
        <pc:chgData name="Proctor, Rochelle" userId="S::rproctor@washoeschools.net::e49c1d89-5ce9-437f-ad7c-ac231be07a9c" providerId="AD" clId="Web-{07DF7983-DBB5-0D5B-98FD-0D6DD9FC1228}" dt="2023-09-29T17:41:36.364" v="5" actId="20577"/>
        <pc:sldMkLst>
          <pc:docMk/>
          <pc:sldMk cId="1239041206" sldId="266"/>
        </pc:sldMkLst>
        <pc:spChg chg="mod">
          <ac:chgData name="Proctor, Rochelle" userId="S::rproctor@washoeschools.net::e49c1d89-5ce9-437f-ad7c-ac231be07a9c" providerId="AD" clId="Web-{07DF7983-DBB5-0D5B-98FD-0D6DD9FC1228}" dt="2023-09-29T17:41:36.364" v="5" actId="20577"/>
          <ac:spMkLst>
            <pc:docMk/>
            <pc:sldMk cId="1239041206" sldId="266"/>
            <ac:spMk id="2" creationId="{EACE56DE-AC34-A74B-969A-E7212829D5E5}"/>
          </ac:spMkLst>
        </pc:spChg>
      </pc:sldChg>
    </pc:docChg>
  </pc:docChgLst>
  <pc:docChgLst>
    <pc:chgData name="Proctor, Rochelle" userId="e49c1d89-5ce9-437f-ad7c-ac231be07a9c" providerId="ADAL" clId="{62A89A59-6729-4117-B160-3187077DBCDC}"/>
    <pc:docChg chg="custSel modSld">
      <pc:chgData name="Proctor, Rochelle" userId="e49c1d89-5ce9-437f-ad7c-ac231be07a9c" providerId="ADAL" clId="{62A89A59-6729-4117-B160-3187077DBCDC}" dt="2024-02-13T23:20:23.932" v="35" actId="14100"/>
      <pc:docMkLst>
        <pc:docMk/>
      </pc:docMkLst>
      <pc:sldChg chg="delSp modSp mod setBg">
        <pc:chgData name="Proctor, Rochelle" userId="e49c1d89-5ce9-437f-ad7c-ac231be07a9c" providerId="ADAL" clId="{62A89A59-6729-4117-B160-3187077DBCDC}" dt="2024-02-13T23:20:23.932" v="35" actId="14100"/>
        <pc:sldMkLst>
          <pc:docMk/>
          <pc:sldMk cId="624478652" sldId="270"/>
        </pc:sldMkLst>
        <pc:spChg chg="mod">
          <ac:chgData name="Proctor, Rochelle" userId="e49c1d89-5ce9-437f-ad7c-ac231be07a9c" providerId="ADAL" clId="{62A89A59-6729-4117-B160-3187077DBCDC}" dt="2024-02-13T23:20:23.932" v="35" actId="14100"/>
          <ac:spMkLst>
            <pc:docMk/>
            <pc:sldMk cId="624478652" sldId="270"/>
            <ac:spMk id="2" creationId="{23341DB2-5151-C147-9FBD-B7533D89774C}"/>
          </ac:spMkLst>
        </pc:spChg>
        <pc:spChg chg="del">
          <ac:chgData name="Proctor, Rochelle" userId="e49c1d89-5ce9-437f-ad7c-ac231be07a9c" providerId="ADAL" clId="{62A89A59-6729-4117-B160-3187077DBCDC}" dt="2024-02-13T23:19:02.809" v="22" actId="21"/>
          <ac:spMkLst>
            <pc:docMk/>
            <pc:sldMk cId="624478652" sldId="270"/>
            <ac:spMk id="3" creationId="{937A95E7-ADA4-A54F-A819-FB90400549C6}"/>
          </ac:spMkLst>
        </pc:spChg>
        <pc:picChg chg="del mod">
          <ac:chgData name="Proctor, Rochelle" userId="e49c1d89-5ce9-437f-ad7c-ac231be07a9c" providerId="ADAL" clId="{62A89A59-6729-4117-B160-3187077DBCDC}" dt="2024-02-13T23:18:39.795" v="21" actId="21"/>
          <ac:picMkLst>
            <pc:docMk/>
            <pc:sldMk cId="624478652" sldId="270"/>
            <ac:picMk id="8" creationId="{2C94705B-395A-814A-9178-8F38DE263EF0}"/>
          </ac:picMkLst>
        </pc:picChg>
      </pc:sldChg>
    </pc:docChg>
  </pc:docChgLst>
  <pc:docChgLst>
    <pc:chgData name="Proctor, Rochelle" userId="S::rproctor@washoeschools.net::e49c1d89-5ce9-437f-ad7c-ac231be07a9c" providerId="AD" clId="Web-{C5B11501-BE77-FD8D-12D2-3940EBC85019}"/>
    <pc:docChg chg="modSld">
      <pc:chgData name="Proctor, Rochelle" userId="S::rproctor@washoeschools.net::e49c1d89-5ce9-437f-ad7c-ac231be07a9c" providerId="AD" clId="Web-{C5B11501-BE77-FD8D-12D2-3940EBC85019}" dt="2023-10-16T18:29:28.995" v="5" actId="20577"/>
      <pc:docMkLst>
        <pc:docMk/>
      </pc:docMkLst>
      <pc:sldChg chg="modSp">
        <pc:chgData name="Proctor, Rochelle" userId="S::rproctor@washoeschools.net::e49c1d89-5ce9-437f-ad7c-ac231be07a9c" providerId="AD" clId="Web-{C5B11501-BE77-FD8D-12D2-3940EBC85019}" dt="2023-10-16T18:22:53.997" v="1" actId="20577"/>
        <pc:sldMkLst>
          <pc:docMk/>
          <pc:sldMk cId="1699512949" sldId="261"/>
        </pc:sldMkLst>
        <pc:spChg chg="mod">
          <ac:chgData name="Proctor, Rochelle" userId="S::rproctor@washoeschools.net::e49c1d89-5ce9-437f-ad7c-ac231be07a9c" providerId="AD" clId="Web-{C5B11501-BE77-FD8D-12D2-3940EBC85019}" dt="2023-10-16T18:22:53.997" v="1" actId="20577"/>
          <ac:spMkLst>
            <pc:docMk/>
            <pc:sldMk cId="1699512949" sldId="261"/>
            <ac:spMk id="2" creationId="{83DBF764-C6AB-B543-A504-B9F761A8E392}"/>
          </ac:spMkLst>
        </pc:spChg>
      </pc:sldChg>
      <pc:sldChg chg="modSp">
        <pc:chgData name="Proctor, Rochelle" userId="S::rproctor@washoeschools.net::e49c1d89-5ce9-437f-ad7c-ac231be07a9c" providerId="AD" clId="Web-{C5B11501-BE77-FD8D-12D2-3940EBC85019}" dt="2023-10-16T18:29:28.995" v="5" actId="20577"/>
        <pc:sldMkLst>
          <pc:docMk/>
          <pc:sldMk cId="2180013998" sldId="263"/>
        </pc:sldMkLst>
        <pc:spChg chg="mod">
          <ac:chgData name="Proctor, Rochelle" userId="S::rproctor@washoeschools.net::e49c1d89-5ce9-437f-ad7c-ac231be07a9c" providerId="AD" clId="Web-{C5B11501-BE77-FD8D-12D2-3940EBC85019}" dt="2023-10-16T18:29:28.995" v="5" actId="20577"/>
          <ac:spMkLst>
            <pc:docMk/>
            <pc:sldMk cId="2180013998" sldId="263"/>
            <ac:spMk id="2" creationId="{A53C9256-7074-6C46-9B37-B69E2A083AD7}"/>
          </ac:spMkLst>
        </pc:spChg>
      </pc:sldChg>
    </pc:docChg>
  </pc:docChgLst>
  <pc:docChgLst>
    <pc:chgData name="Proctor, Rochelle" userId="e49c1d89-5ce9-437f-ad7c-ac231be07a9c" providerId="ADAL" clId="{9D660325-08FD-4848-9351-9CCF003374CD}"/>
    <pc:docChg chg="custSel modSld">
      <pc:chgData name="Proctor, Rochelle" userId="e49c1d89-5ce9-437f-ad7c-ac231be07a9c" providerId="ADAL" clId="{9D660325-08FD-4848-9351-9CCF003374CD}" dt="2023-12-01T18:00:04.678" v="227" actId="255"/>
      <pc:docMkLst>
        <pc:docMk/>
      </pc:docMkLst>
      <pc:sldChg chg="addSp delSp modSp">
        <pc:chgData name="Proctor, Rochelle" userId="e49c1d89-5ce9-437f-ad7c-ac231be07a9c" providerId="ADAL" clId="{9D660325-08FD-4848-9351-9CCF003374CD}" dt="2023-12-01T18:00:04.678" v="227" actId="255"/>
        <pc:sldMkLst>
          <pc:docMk/>
          <pc:sldMk cId="1239041206" sldId="266"/>
        </pc:sldMkLst>
        <pc:spChg chg="del">
          <ac:chgData name="Proctor, Rochelle" userId="e49c1d89-5ce9-437f-ad7c-ac231be07a9c" providerId="ADAL" clId="{9D660325-08FD-4848-9351-9CCF003374CD}" dt="2023-12-01T17:59:20.881" v="220" actId="478"/>
          <ac:spMkLst>
            <pc:docMk/>
            <pc:sldMk cId="1239041206" sldId="266"/>
            <ac:spMk id="2" creationId="{EACE56DE-AC34-A74B-969A-E7212829D5E5}"/>
          </ac:spMkLst>
        </pc:spChg>
        <pc:spChg chg="add mod">
          <ac:chgData name="Proctor, Rochelle" userId="e49c1d89-5ce9-437f-ad7c-ac231be07a9c" providerId="ADAL" clId="{9D660325-08FD-4848-9351-9CCF003374CD}" dt="2023-12-01T17:59:49.990" v="224" actId="1076"/>
          <ac:spMkLst>
            <pc:docMk/>
            <pc:sldMk cId="1239041206" sldId="266"/>
            <ac:spMk id="3" creationId="{1356C4EC-6B68-804C-907A-C5BE92F5E851}"/>
          </ac:spMkLst>
        </pc:spChg>
        <pc:spChg chg="add mod">
          <ac:chgData name="Proctor, Rochelle" userId="e49c1d89-5ce9-437f-ad7c-ac231be07a9c" providerId="ADAL" clId="{9D660325-08FD-4848-9351-9CCF003374CD}" dt="2023-12-01T18:00:04.678" v="227" actId="255"/>
          <ac:spMkLst>
            <pc:docMk/>
            <pc:sldMk cId="1239041206" sldId="266"/>
            <ac:spMk id="6" creationId="{A47BB2D8-6CA1-DB4C-8973-25F974444AE4}"/>
          </ac:spMkLst>
        </pc:spChg>
        <pc:picChg chg="mod">
          <ac:chgData name="Proctor, Rochelle" userId="e49c1d89-5ce9-437f-ad7c-ac231be07a9c" providerId="ADAL" clId="{9D660325-08FD-4848-9351-9CCF003374CD}" dt="2023-12-01T17:59:54.825" v="225" actId="1076"/>
          <ac:picMkLst>
            <pc:docMk/>
            <pc:sldMk cId="1239041206" sldId="266"/>
            <ac:picMk id="4" creationId="{F2029D46-8045-12A0-01EB-8ACA87598828}"/>
          </ac:picMkLst>
        </pc:picChg>
        <pc:picChg chg="mod">
          <ac:chgData name="Proctor, Rochelle" userId="e49c1d89-5ce9-437f-ad7c-ac231be07a9c" providerId="ADAL" clId="{9D660325-08FD-4848-9351-9CCF003374CD}" dt="2023-12-01T17:59:58.292" v="226" actId="1076"/>
          <ac:picMkLst>
            <pc:docMk/>
            <pc:sldMk cId="1239041206" sldId="266"/>
            <ac:picMk id="5" creationId="{F061640B-7224-DA44-B789-4DB402BDC84F}"/>
          </ac:picMkLst>
        </pc:picChg>
      </pc:sldChg>
    </pc:docChg>
  </pc:docChgLst>
  <pc:docChgLst>
    <pc:chgData name="Proctor, Rochelle" userId="S::rproctor@washoeschools.net::e49c1d89-5ce9-437f-ad7c-ac231be07a9c" providerId="AD" clId="Web-{26CB1427-0C78-4665-BFC1-B61F31DBBB1E}"/>
    <pc:docChg chg="modSld">
      <pc:chgData name="Proctor, Rochelle" userId="S::rproctor@washoeschools.net::e49c1d89-5ce9-437f-ad7c-ac231be07a9c" providerId="AD" clId="Web-{26CB1427-0C78-4665-BFC1-B61F31DBBB1E}" dt="2023-12-01T17:47:21.147" v="11"/>
      <pc:docMkLst>
        <pc:docMk/>
      </pc:docMkLst>
      <pc:sldChg chg="addSp delSp modSp">
        <pc:chgData name="Proctor, Rochelle" userId="S::rproctor@washoeschools.net::e49c1d89-5ce9-437f-ad7c-ac231be07a9c" providerId="AD" clId="Web-{26CB1427-0C78-4665-BFC1-B61F31DBBB1E}" dt="2023-12-01T17:47:21.147" v="11"/>
        <pc:sldMkLst>
          <pc:docMk/>
          <pc:sldMk cId="1239041206" sldId="266"/>
        </pc:sldMkLst>
        <pc:spChg chg="mod">
          <ac:chgData name="Proctor, Rochelle" userId="S::rproctor@washoeschools.net::e49c1d89-5ce9-437f-ad7c-ac231be07a9c" providerId="AD" clId="Web-{26CB1427-0C78-4665-BFC1-B61F31DBBB1E}" dt="2023-12-01T17:45:01.356" v="4" actId="20577"/>
          <ac:spMkLst>
            <pc:docMk/>
            <pc:sldMk cId="1239041206" sldId="266"/>
            <ac:spMk id="2" creationId="{EACE56DE-AC34-A74B-969A-E7212829D5E5}"/>
          </ac:spMkLst>
        </pc:spChg>
        <pc:picChg chg="add mod">
          <ac:chgData name="Proctor, Rochelle" userId="S::rproctor@washoeschools.net::e49c1d89-5ce9-437f-ad7c-ac231be07a9c" providerId="AD" clId="Web-{26CB1427-0C78-4665-BFC1-B61F31DBBB1E}" dt="2023-12-01T17:45:26.842" v="8" actId="1076"/>
          <ac:picMkLst>
            <pc:docMk/>
            <pc:sldMk cId="1239041206" sldId="266"/>
            <ac:picMk id="4" creationId="{F2029D46-8045-12A0-01EB-8ACA87598828}"/>
          </ac:picMkLst>
        </pc:picChg>
        <pc:picChg chg="mod">
          <ac:chgData name="Proctor, Rochelle" userId="S::rproctor@washoeschools.net::e49c1d89-5ce9-437f-ad7c-ac231be07a9c" providerId="AD" clId="Web-{26CB1427-0C78-4665-BFC1-B61F31DBBB1E}" dt="2023-12-01T17:45:15.982" v="6" actId="1076"/>
          <ac:picMkLst>
            <pc:docMk/>
            <pc:sldMk cId="1239041206" sldId="266"/>
            <ac:picMk id="5" creationId="{F061640B-7224-DA44-B789-4DB402BDC84F}"/>
          </ac:picMkLst>
        </pc:picChg>
        <pc:picChg chg="add del mod">
          <ac:chgData name="Proctor, Rochelle" userId="S::rproctor@washoeschools.net::e49c1d89-5ce9-437f-ad7c-ac231be07a9c" providerId="AD" clId="Web-{26CB1427-0C78-4665-BFC1-B61F31DBBB1E}" dt="2023-12-01T17:47:21.147" v="11"/>
          <ac:picMkLst>
            <pc:docMk/>
            <pc:sldMk cId="1239041206" sldId="266"/>
            <ac:picMk id="6" creationId="{4242A40C-CCBC-7862-D9DA-A75BF7C8B4FE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8F5D77-F2C3-4391-AB51-D7E674A18D1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DB491F7-3FAE-4B45-BEC1-59D3E8DF21DD}">
      <dgm:prSet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en-US"/>
            <a:t>Parent or Guardian</a:t>
          </a:r>
        </a:p>
      </dgm:t>
    </dgm:pt>
    <dgm:pt modelId="{6F63B5E9-706C-4AC7-9E18-2224AF5A3F1C}" type="parTrans" cxnId="{32632826-9216-46BA-BD48-71DE9BE3A8E3}">
      <dgm:prSet/>
      <dgm:spPr/>
      <dgm:t>
        <a:bodyPr/>
        <a:lstStyle/>
        <a:p>
          <a:endParaRPr lang="en-US"/>
        </a:p>
      </dgm:t>
    </dgm:pt>
    <dgm:pt modelId="{86021AD8-D2EF-4553-AFCA-B5A39F389024}" type="sibTrans" cxnId="{32632826-9216-46BA-BD48-71DE9BE3A8E3}">
      <dgm:prSet/>
      <dgm:spPr/>
      <dgm:t>
        <a:bodyPr/>
        <a:lstStyle/>
        <a:p>
          <a:endParaRPr lang="en-US"/>
        </a:p>
      </dgm:t>
    </dgm:pt>
    <dgm:pt modelId="{9CD4782A-B86C-407C-BA2A-1C10362C16B8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/>
            <a:t>Trusted adult</a:t>
          </a:r>
        </a:p>
      </dgm:t>
    </dgm:pt>
    <dgm:pt modelId="{DEC0236C-073F-49A7-8B09-C597AA979907}" type="parTrans" cxnId="{62E35414-58EB-4D8A-9BDA-AA1C31D9D7F5}">
      <dgm:prSet/>
      <dgm:spPr/>
      <dgm:t>
        <a:bodyPr/>
        <a:lstStyle/>
        <a:p>
          <a:endParaRPr lang="en-US"/>
        </a:p>
      </dgm:t>
    </dgm:pt>
    <dgm:pt modelId="{B9C16481-BD7A-4D31-9FFC-A3666A16B13D}" type="sibTrans" cxnId="{62E35414-58EB-4D8A-9BDA-AA1C31D9D7F5}">
      <dgm:prSet/>
      <dgm:spPr/>
      <dgm:t>
        <a:bodyPr/>
        <a:lstStyle/>
        <a:p>
          <a:endParaRPr lang="en-US"/>
        </a:p>
      </dgm:t>
    </dgm:pt>
    <dgm:pt modelId="{63169BA2-942A-48CC-B050-F34E388CF849}">
      <dgm:prSet/>
      <dgm:spPr>
        <a:solidFill>
          <a:schemeClr val="accent4"/>
        </a:solidFill>
      </dgm:spPr>
      <dgm:t>
        <a:bodyPr/>
        <a:lstStyle/>
        <a:p>
          <a:r>
            <a:rPr lang="en-US" dirty="0"/>
            <a:t>School Counselor</a:t>
          </a:r>
        </a:p>
      </dgm:t>
    </dgm:pt>
    <dgm:pt modelId="{5AACB5E5-BF1C-41F4-92B5-3C3B8264D481}" type="parTrans" cxnId="{BD73117C-6785-4270-9289-B00D21694FE6}">
      <dgm:prSet/>
      <dgm:spPr/>
      <dgm:t>
        <a:bodyPr/>
        <a:lstStyle/>
        <a:p>
          <a:endParaRPr lang="en-US"/>
        </a:p>
      </dgm:t>
    </dgm:pt>
    <dgm:pt modelId="{EF2C9B85-964A-471D-BE97-6FF2022A923C}" type="sibTrans" cxnId="{BD73117C-6785-4270-9289-B00D21694FE6}">
      <dgm:prSet/>
      <dgm:spPr/>
      <dgm:t>
        <a:bodyPr/>
        <a:lstStyle/>
        <a:p>
          <a:endParaRPr lang="en-US"/>
        </a:p>
      </dgm:t>
    </dgm:pt>
    <dgm:pt modelId="{38091841-CBD3-4B2C-B340-39206E0E6285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/>
            <a:t>School Nurse</a:t>
          </a:r>
        </a:p>
      </dgm:t>
    </dgm:pt>
    <dgm:pt modelId="{0C64AA33-B8F9-4F83-B13D-18DF9363D72A}" type="parTrans" cxnId="{4A6D6595-6D07-48BA-8590-DBA885F810E6}">
      <dgm:prSet/>
      <dgm:spPr/>
      <dgm:t>
        <a:bodyPr/>
        <a:lstStyle/>
        <a:p>
          <a:endParaRPr lang="en-US"/>
        </a:p>
      </dgm:t>
    </dgm:pt>
    <dgm:pt modelId="{A190FACE-F92E-4C9B-901C-D407522D369D}" type="sibTrans" cxnId="{4A6D6595-6D07-48BA-8590-DBA885F810E6}">
      <dgm:prSet/>
      <dgm:spPr/>
      <dgm:t>
        <a:bodyPr/>
        <a:lstStyle/>
        <a:p>
          <a:endParaRPr lang="en-US"/>
        </a:p>
      </dgm:t>
    </dgm:pt>
    <dgm:pt modelId="{E6362299-F380-42E1-A10F-C785EA54FDB7}">
      <dgm:prSet/>
      <dgm:spPr>
        <a:solidFill>
          <a:schemeClr val="accent3"/>
        </a:solidFill>
      </dgm:spPr>
      <dgm:t>
        <a:bodyPr/>
        <a:lstStyle/>
        <a:p>
          <a:r>
            <a:rPr lang="en-US"/>
            <a:t>Teacher</a:t>
          </a:r>
        </a:p>
      </dgm:t>
    </dgm:pt>
    <dgm:pt modelId="{4208AA58-5407-4CBB-9BC8-B6EBB2572B41}" type="parTrans" cxnId="{020E046B-920F-49BA-9628-72051F47B7F7}">
      <dgm:prSet/>
      <dgm:spPr/>
      <dgm:t>
        <a:bodyPr/>
        <a:lstStyle/>
        <a:p>
          <a:endParaRPr lang="en-US"/>
        </a:p>
      </dgm:t>
    </dgm:pt>
    <dgm:pt modelId="{7B76F9EA-AA4E-4785-A9C7-8EA5BEF12B21}" type="sibTrans" cxnId="{020E046B-920F-49BA-9628-72051F47B7F7}">
      <dgm:prSet/>
      <dgm:spPr/>
      <dgm:t>
        <a:bodyPr/>
        <a:lstStyle/>
        <a:p>
          <a:endParaRPr lang="en-US"/>
        </a:p>
      </dgm:t>
    </dgm:pt>
    <dgm:pt modelId="{E4B068E4-875F-4F93-80CC-5F2B7A544D7F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/>
            <a:t>Faith based leader</a:t>
          </a:r>
        </a:p>
      </dgm:t>
    </dgm:pt>
    <dgm:pt modelId="{54C9AD6C-0AB4-4F83-9B96-E978870981A4}" type="parTrans" cxnId="{D7F8FD64-9B19-4B13-8E35-3A7720D02D96}">
      <dgm:prSet/>
      <dgm:spPr/>
      <dgm:t>
        <a:bodyPr/>
        <a:lstStyle/>
        <a:p>
          <a:endParaRPr lang="en-US"/>
        </a:p>
      </dgm:t>
    </dgm:pt>
    <dgm:pt modelId="{373BA890-9156-4589-B650-EF2A7A50D7EA}" type="sibTrans" cxnId="{D7F8FD64-9B19-4B13-8E35-3A7720D02D96}">
      <dgm:prSet/>
      <dgm:spPr/>
      <dgm:t>
        <a:bodyPr/>
        <a:lstStyle/>
        <a:p>
          <a:endParaRPr lang="en-US"/>
        </a:p>
      </dgm:t>
    </dgm:pt>
    <dgm:pt modelId="{511B88B1-8202-4D48-8BE2-E0E5FFDE3A62}">
      <dgm:prSet/>
      <dgm:spPr/>
      <dgm:t>
        <a:bodyPr/>
        <a:lstStyle/>
        <a:p>
          <a:r>
            <a:rPr lang="en-US" dirty="0"/>
            <a:t>Health Clinic</a:t>
          </a:r>
        </a:p>
      </dgm:t>
    </dgm:pt>
    <dgm:pt modelId="{D5FFDC63-73A1-4BD9-B2C9-AD547C4456DF}" type="parTrans" cxnId="{7D38A4DE-38A3-467F-B5C4-D15057F6C3A2}">
      <dgm:prSet/>
      <dgm:spPr/>
      <dgm:t>
        <a:bodyPr/>
        <a:lstStyle/>
        <a:p>
          <a:endParaRPr lang="en-US"/>
        </a:p>
      </dgm:t>
    </dgm:pt>
    <dgm:pt modelId="{8454143D-EB93-4BE3-BE93-A47839F32C05}" type="sibTrans" cxnId="{7D38A4DE-38A3-467F-B5C4-D15057F6C3A2}">
      <dgm:prSet/>
      <dgm:spPr/>
      <dgm:t>
        <a:bodyPr/>
        <a:lstStyle/>
        <a:p>
          <a:endParaRPr lang="en-US"/>
        </a:p>
      </dgm:t>
    </dgm:pt>
    <dgm:pt modelId="{CE9F6B2E-4DED-4126-9566-169F9777C15E}">
      <dgm:prSet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Health care provider</a:t>
          </a:r>
        </a:p>
      </dgm:t>
    </dgm:pt>
    <dgm:pt modelId="{043BBC27-8833-4388-8018-E6C2F4FA92AA}" type="parTrans" cxnId="{72EC8DA0-41C0-4451-BA3B-0280931D30CB}">
      <dgm:prSet/>
      <dgm:spPr/>
      <dgm:t>
        <a:bodyPr/>
        <a:lstStyle/>
        <a:p>
          <a:endParaRPr lang="en-US"/>
        </a:p>
      </dgm:t>
    </dgm:pt>
    <dgm:pt modelId="{72E144B7-EB7C-4B59-A1CA-B4E2307E48F5}" type="sibTrans" cxnId="{72EC8DA0-41C0-4451-BA3B-0280931D30CB}">
      <dgm:prSet/>
      <dgm:spPr/>
      <dgm:t>
        <a:bodyPr/>
        <a:lstStyle/>
        <a:p>
          <a:endParaRPr lang="en-US"/>
        </a:p>
      </dgm:t>
    </dgm:pt>
    <dgm:pt modelId="{E98EEB2F-2C8B-014E-A552-FE06B1E7D8EA}" type="pres">
      <dgm:prSet presAssocID="{B68F5D77-F2C3-4391-AB51-D7E674A18D12}" presName="diagram" presStyleCnt="0">
        <dgm:presLayoutVars>
          <dgm:dir/>
          <dgm:resizeHandles val="exact"/>
        </dgm:presLayoutVars>
      </dgm:prSet>
      <dgm:spPr/>
    </dgm:pt>
    <dgm:pt modelId="{39362322-5884-5846-B0B1-8F2FEC2FB38F}" type="pres">
      <dgm:prSet presAssocID="{1DB491F7-3FAE-4B45-BEC1-59D3E8DF21DD}" presName="node" presStyleLbl="node1" presStyleIdx="0" presStyleCnt="8">
        <dgm:presLayoutVars>
          <dgm:bulletEnabled val="1"/>
        </dgm:presLayoutVars>
      </dgm:prSet>
      <dgm:spPr/>
    </dgm:pt>
    <dgm:pt modelId="{6E60F64E-65B0-E446-A685-364ED596176A}" type="pres">
      <dgm:prSet presAssocID="{86021AD8-D2EF-4553-AFCA-B5A39F389024}" presName="sibTrans" presStyleCnt="0"/>
      <dgm:spPr/>
    </dgm:pt>
    <dgm:pt modelId="{DF20EF50-3B20-0E4C-9452-7C734CFA3C91}" type="pres">
      <dgm:prSet presAssocID="{9CD4782A-B86C-407C-BA2A-1C10362C16B8}" presName="node" presStyleLbl="node1" presStyleIdx="1" presStyleCnt="8">
        <dgm:presLayoutVars>
          <dgm:bulletEnabled val="1"/>
        </dgm:presLayoutVars>
      </dgm:prSet>
      <dgm:spPr/>
    </dgm:pt>
    <dgm:pt modelId="{9AD157BB-ACFA-0446-B6A2-A9FAA192759A}" type="pres">
      <dgm:prSet presAssocID="{B9C16481-BD7A-4D31-9FFC-A3666A16B13D}" presName="sibTrans" presStyleCnt="0"/>
      <dgm:spPr/>
    </dgm:pt>
    <dgm:pt modelId="{8F3F8F50-2902-A44B-A7BF-89A425DC1B2C}" type="pres">
      <dgm:prSet presAssocID="{63169BA2-942A-48CC-B050-F34E388CF849}" presName="node" presStyleLbl="node1" presStyleIdx="2" presStyleCnt="8">
        <dgm:presLayoutVars>
          <dgm:bulletEnabled val="1"/>
        </dgm:presLayoutVars>
      </dgm:prSet>
      <dgm:spPr/>
    </dgm:pt>
    <dgm:pt modelId="{CBA6D60C-9B9B-C74C-BE81-E7942D9D3C64}" type="pres">
      <dgm:prSet presAssocID="{EF2C9B85-964A-471D-BE97-6FF2022A923C}" presName="sibTrans" presStyleCnt="0"/>
      <dgm:spPr/>
    </dgm:pt>
    <dgm:pt modelId="{E8CD90F6-D8DE-D042-A93E-3A7C0841D6EF}" type="pres">
      <dgm:prSet presAssocID="{38091841-CBD3-4B2C-B340-39206E0E6285}" presName="node" presStyleLbl="node1" presStyleIdx="3" presStyleCnt="8">
        <dgm:presLayoutVars>
          <dgm:bulletEnabled val="1"/>
        </dgm:presLayoutVars>
      </dgm:prSet>
      <dgm:spPr/>
    </dgm:pt>
    <dgm:pt modelId="{6404F56A-B9AB-E549-90FB-B0E82893FB6B}" type="pres">
      <dgm:prSet presAssocID="{A190FACE-F92E-4C9B-901C-D407522D369D}" presName="sibTrans" presStyleCnt="0"/>
      <dgm:spPr/>
    </dgm:pt>
    <dgm:pt modelId="{9219CA27-C090-2A41-9C57-9D83AAD3EE54}" type="pres">
      <dgm:prSet presAssocID="{E6362299-F380-42E1-A10F-C785EA54FDB7}" presName="node" presStyleLbl="node1" presStyleIdx="4" presStyleCnt="8">
        <dgm:presLayoutVars>
          <dgm:bulletEnabled val="1"/>
        </dgm:presLayoutVars>
      </dgm:prSet>
      <dgm:spPr/>
    </dgm:pt>
    <dgm:pt modelId="{CEF5AA6A-7918-6141-874A-E64F9CA44A6A}" type="pres">
      <dgm:prSet presAssocID="{7B76F9EA-AA4E-4785-A9C7-8EA5BEF12B21}" presName="sibTrans" presStyleCnt="0"/>
      <dgm:spPr/>
    </dgm:pt>
    <dgm:pt modelId="{9C80178E-D8C6-D44B-B6C0-3221A6AF3C6C}" type="pres">
      <dgm:prSet presAssocID="{E4B068E4-875F-4F93-80CC-5F2B7A544D7F}" presName="node" presStyleLbl="node1" presStyleIdx="5" presStyleCnt="8">
        <dgm:presLayoutVars>
          <dgm:bulletEnabled val="1"/>
        </dgm:presLayoutVars>
      </dgm:prSet>
      <dgm:spPr/>
    </dgm:pt>
    <dgm:pt modelId="{3E58A7AB-16CA-5E40-9DA3-3DE5AAF09007}" type="pres">
      <dgm:prSet presAssocID="{373BA890-9156-4589-B650-EF2A7A50D7EA}" presName="sibTrans" presStyleCnt="0"/>
      <dgm:spPr/>
    </dgm:pt>
    <dgm:pt modelId="{7E671F2A-C8C5-1640-9F46-5B80AEFC78ED}" type="pres">
      <dgm:prSet presAssocID="{511B88B1-8202-4D48-8BE2-E0E5FFDE3A62}" presName="node" presStyleLbl="node1" presStyleIdx="6" presStyleCnt="8">
        <dgm:presLayoutVars>
          <dgm:bulletEnabled val="1"/>
        </dgm:presLayoutVars>
      </dgm:prSet>
      <dgm:spPr/>
    </dgm:pt>
    <dgm:pt modelId="{6C18AB5D-28D5-8645-9308-7B7FBD032272}" type="pres">
      <dgm:prSet presAssocID="{8454143D-EB93-4BE3-BE93-A47839F32C05}" presName="sibTrans" presStyleCnt="0"/>
      <dgm:spPr/>
    </dgm:pt>
    <dgm:pt modelId="{CB4EBDBA-656B-7749-A4E7-EE5E434BF272}" type="pres">
      <dgm:prSet presAssocID="{CE9F6B2E-4DED-4126-9566-169F9777C15E}" presName="node" presStyleLbl="node1" presStyleIdx="7" presStyleCnt="8">
        <dgm:presLayoutVars>
          <dgm:bulletEnabled val="1"/>
        </dgm:presLayoutVars>
      </dgm:prSet>
      <dgm:spPr/>
    </dgm:pt>
  </dgm:ptLst>
  <dgm:cxnLst>
    <dgm:cxn modelId="{24EEEE03-E18A-054D-A7AB-309C05727E80}" type="presOf" srcId="{9CD4782A-B86C-407C-BA2A-1C10362C16B8}" destId="{DF20EF50-3B20-0E4C-9452-7C734CFA3C91}" srcOrd="0" destOrd="0" presId="urn:microsoft.com/office/officeart/2005/8/layout/default"/>
    <dgm:cxn modelId="{F06D5612-AC31-5E4E-9FA5-2F6E1786BD91}" type="presOf" srcId="{E6362299-F380-42E1-A10F-C785EA54FDB7}" destId="{9219CA27-C090-2A41-9C57-9D83AAD3EE54}" srcOrd="0" destOrd="0" presId="urn:microsoft.com/office/officeart/2005/8/layout/default"/>
    <dgm:cxn modelId="{62E35414-58EB-4D8A-9BDA-AA1C31D9D7F5}" srcId="{B68F5D77-F2C3-4391-AB51-D7E674A18D12}" destId="{9CD4782A-B86C-407C-BA2A-1C10362C16B8}" srcOrd="1" destOrd="0" parTransId="{DEC0236C-073F-49A7-8B09-C597AA979907}" sibTransId="{B9C16481-BD7A-4D31-9FFC-A3666A16B13D}"/>
    <dgm:cxn modelId="{6F3A3C18-6D52-B54E-8A12-14CE1BAC8F28}" type="presOf" srcId="{B68F5D77-F2C3-4391-AB51-D7E674A18D12}" destId="{E98EEB2F-2C8B-014E-A552-FE06B1E7D8EA}" srcOrd="0" destOrd="0" presId="urn:microsoft.com/office/officeart/2005/8/layout/default"/>
    <dgm:cxn modelId="{32632826-9216-46BA-BD48-71DE9BE3A8E3}" srcId="{B68F5D77-F2C3-4391-AB51-D7E674A18D12}" destId="{1DB491F7-3FAE-4B45-BEC1-59D3E8DF21DD}" srcOrd="0" destOrd="0" parTransId="{6F63B5E9-706C-4AC7-9E18-2224AF5A3F1C}" sibTransId="{86021AD8-D2EF-4553-AFCA-B5A39F389024}"/>
    <dgm:cxn modelId="{D7F8FD64-9B19-4B13-8E35-3A7720D02D96}" srcId="{B68F5D77-F2C3-4391-AB51-D7E674A18D12}" destId="{E4B068E4-875F-4F93-80CC-5F2B7A544D7F}" srcOrd="5" destOrd="0" parTransId="{54C9AD6C-0AB4-4F83-9B96-E978870981A4}" sibTransId="{373BA890-9156-4589-B650-EF2A7A50D7EA}"/>
    <dgm:cxn modelId="{020E046B-920F-49BA-9628-72051F47B7F7}" srcId="{B68F5D77-F2C3-4391-AB51-D7E674A18D12}" destId="{E6362299-F380-42E1-A10F-C785EA54FDB7}" srcOrd="4" destOrd="0" parTransId="{4208AA58-5407-4CBB-9BC8-B6EBB2572B41}" sibTransId="{7B76F9EA-AA4E-4785-A9C7-8EA5BEF12B21}"/>
    <dgm:cxn modelId="{2172294C-C957-5E4A-8D30-01FA4BDF038F}" type="presOf" srcId="{CE9F6B2E-4DED-4126-9566-169F9777C15E}" destId="{CB4EBDBA-656B-7749-A4E7-EE5E434BF272}" srcOrd="0" destOrd="0" presId="urn:microsoft.com/office/officeart/2005/8/layout/default"/>
    <dgm:cxn modelId="{2E14376E-33DD-BE45-BFB4-8728CD4FCE8B}" type="presOf" srcId="{511B88B1-8202-4D48-8BE2-E0E5FFDE3A62}" destId="{7E671F2A-C8C5-1640-9F46-5B80AEFC78ED}" srcOrd="0" destOrd="0" presId="urn:microsoft.com/office/officeart/2005/8/layout/default"/>
    <dgm:cxn modelId="{A1B1554E-C0B1-4043-9A26-D46289C6A51F}" type="presOf" srcId="{E4B068E4-875F-4F93-80CC-5F2B7A544D7F}" destId="{9C80178E-D8C6-D44B-B6C0-3221A6AF3C6C}" srcOrd="0" destOrd="0" presId="urn:microsoft.com/office/officeart/2005/8/layout/default"/>
    <dgm:cxn modelId="{BD73117C-6785-4270-9289-B00D21694FE6}" srcId="{B68F5D77-F2C3-4391-AB51-D7E674A18D12}" destId="{63169BA2-942A-48CC-B050-F34E388CF849}" srcOrd="2" destOrd="0" parTransId="{5AACB5E5-BF1C-41F4-92B5-3C3B8264D481}" sibTransId="{EF2C9B85-964A-471D-BE97-6FF2022A923C}"/>
    <dgm:cxn modelId="{68B5D090-5661-9246-AE34-0418B0AEFFD6}" type="presOf" srcId="{63169BA2-942A-48CC-B050-F34E388CF849}" destId="{8F3F8F50-2902-A44B-A7BF-89A425DC1B2C}" srcOrd="0" destOrd="0" presId="urn:microsoft.com/office/officeart/2005/8/layout/default"/>
    <dgm:cxn modelId="{4A6D6595-6D07-48BA-8590-DBA885F810E6}" srcId="{B68F5D77-F2C3-4391-AB51-D7E674A18D12}" destId="{38091841-CBD3-4B2C-B340-39206E0E6285}" srcOrd="3" destOrd="0" parTransId="{0C64AA33-B8F9-4F83-B13D-18DF9363D72A}" sibTransId="{A190FACE-F92E-4C9B-901C-D407522D369D}"/>
    <dgm:cxn modelId="{72EC8DA0-41C0-4451-BA3B-0280931D30CB}" srcId="{B68F5D77-F2C3-4391-AB51-D7E674A18D12}" destId="{CE9F6B2E-4DED-4126-9566-169F9777C15E}" srcOrd="7" destOrd="0" parTransId="{043BBC27-8833-4388-8018-E6C2F4FA92AA}" sibTransId="{72E144B7-EB7C-4B59-A1CA-B4E2307E48F5}"/>
    <dgm:cxn modelId="{7D38A4DE-38A3-467F-B5C4-D15057F6C3A2}" srcId="{B68F5D77-F2C3-4391-AB51-D7E674A18D12}" destId="{511B88B1-8202-4D48-8BE2-E0E5FFDE3A62}" srcOrd="6" destOrd="0" parTransId="{D5FFDC63-73A1-4BD9-B2C9-AD547C4456DF}" sibTransId="{8454143D-EB93-4BE3-BE93-A47839F32C05}"/>
    <dgm:cxn modelId="{7B0CBEF1-B47B-9E42-AE47-58B712E82FCD}" type="presOf" srcId="{1DB491F7-3FAE-4B45-BEC1-59D3E8DF21DD}" destId="{39362322-5884-5846-B0B1-8F2FEC2FB38F}" srcOrd="0" destOrd="0" presId="urn:microsoft.com/office/officeart/2005/8/layout/default"/>
    <dgm:cxn modelId="{3844F9F8-15F4-3E49-984F-EA2849D82E11}" type="presOf" srcId="{38091841-CBD3-4B2C-B340-39206E0E6285}" destId="{E8CD90F6-D8DE-D042-A93E-3A7C0841D6EF}" srcOrd="0" destOrd="0" presId="urn:microsoft.com/office/officeart/2005/8/layout/default"/>
    <dgm:cxn modelId="{C2CEE6A0-53E4-7A40-8D03-FE493FB1FBD6}" type="presParOf" srcId="{E98EEB2F-2C8B-014E-A552-FE06B1E7D8EA}" destId="{39362322-5884-5846-B0B1-8F2FEC2FB38F}" srcOrd="0" destOrd="0" presId="urn:microsoft.com/office/officeart/2005/8/layout/default"/>
    <dgm:cxn modelId="{64A84101-9537-E545-96EB-A5879EB62C8A}" type="presParOf" srcId="{E98EEB2F-2C8B-014E-A552-FE06B1E7D8EA}" destId="{6E60F64E-65B0-E446-A685-364ED596176A}" srcOrd="1" destOrd="0" presId="urn:microsoft.com/office/officeart/2005/8/layout/default"/>
    <dgm:cxn modelId="{4C51356A-4916-A640-971B-1B93631C6B58}" type="presParOf" srcId="{E98EEB2F-2C8B-014E-A552-FE06B1E7D8EA}" destId="{DF20EF50-3B20-0E4C-9452-7C734CFA3C91}" srcOrd="2" destOrd="0" presId="urn:microsoft.com/office/officeart/2005/8/layout/default"/>
    <dgm:cxn modelId="{757CFFC7-77E3-D348-9FB2-8D1E7C306E07}" type="presParOf" srcId="{E98EEB2F-2C8B-014E-A552-FE06B1E7D8EA}" destId="{9AD157BB-ACFA-0446-B6A2-A9FAA192759A}" srcOrd="3" destOrd="0" presId="urn:microsoft.com/office/officeart/2005/8/layout/default"/>
    <dgm:cxn modelId="{0A1CA8D1-60C6-6B45-B25E-CAC805ED0D65}" type="presParOf" srcId="{E98EEB2F-2C8B-014E-A552-FE06B1E7D8EA}" destId="{8F3F8F50-2902-A44B-A7BF-89A425DC1B2C}" srcOrd="4" destOrd="0" presId="urn:microsoft.com/office/officeart/2005/8/layout/default"/>
    <dgm:cxn modelId="{B7128AEF-178D-394C-806C-75B8C10F23EE}" type="presParOf" srcId="{E98EEB2F-2C8B-014E-A552-FE06B1E7D8EA}" destId="{CBA6D60C-9B9B-C74C-BE81-E7942D9D3C64}" srcOrd="5" destOrd="0" presId="urn:microsoft.com/office/officeart/2005/8/layout/default"/>
    <dgm:cxn modelId="{7A9C0619-EA33-9B4D-935A-A5C49C246BB3}" type="presParOf" srcId="{E98EEB2F-2C8B-014E-A552-FE06B1E7D8EA}" destId="{E8CD90F6-D8DE-D042-A93E-3A7C0841D6EF}" srcOrd="6" destOrd="0" presId="urn:microsoft.com/office/officeart/2005/8/layout/default"/>
    <dgm:cxn modelId="{9ACC8E86-B107-124A-91A3-B1BAACD3C4C1}" type="presParOf" srcId="{E98EEB2F-2C8B-014E-A552-FE06B1E7D8EA}" destId="{6404F56A-B9AB-E549-90FB-B0E82893FB6B}" srcOrd="7" destOrd="0" presId="urn:microsoft.com/office/officeart/2005/8/layout/default"/>
    <dgm:cxn modelId="{C3207AD6-3250-7D4E-A38D-5D9636EBF81F}" type="presParOf" srcId="{E98EEB2F-2C8B-014E-A552-FE06B1E7D8EA}" destId="{9219CA27-C090-2A41-9C57-9D83AAD3EE54}" srcOrd="8" destOrd="0" presId="urn:microsoft.com/office/officeart/2005/8/layout/default"/>
    <dgm:cxn modelId="{B83F9496-231A-824E-8097-57773009970E}" type="presParOf" srcId="{E98EEB2F-2C8B-014E-A552-FE06B1E7D8EA}" destId="{CEF5AA6A-7918-6141-874A-E64F9CA44A6A}" srcOrd="9" destOrd="0" presId="urn:microsoft.com/office/officeart/2005/8/layout/default"/>
    <dgm:cxn modelId="{BD1F3103-B3BA-BE42-BBAB-B506E710808A}" type="presParOf" srcId="{E98EEB2F-2C8B-014E-A552-FE06B1E7D8EA}" destId="{9C80178E-D8C6-D44B-B6C0-3221A6AF3C6C}" srcOrd="10" destOrd="0" presId="urn:microsoft.com/office/officeart/2005/8/layout/default"/>
    <dgm:cxn modelId="{E88BFDD2-7CA6-2647-AA67-CB0AE3AECE0D}" type="presParOf" srcId="{E98EEB2F-2C8B-014E-A552-FE06B1E7D8EA}" destId="{3E58A7AB-16CA-5E40-9DA3-3DE5AAF09007}" srcOrd="11" destOrd="0" presId="urn:microsoft.com/office/officeart/2005/8/layout/default"/>
    <dgm:cxn modelId="{38C41C12-5405-764E-B273-0C6C4FA8E1FA}" type="presParOf" srcId="{E98EEB2F-2C8B-014E-A552-FE06B1E7D8EA}" destId="{7E671F2A-C8C5-1640-9F46-5B80AEFC78ED}" srcOrd="12" destOrd="0" presId="urn:microsoft.com/office/officeart/2005/8/layout/default"/>
    <dgm:cxn modelId="{B00C035D-AE88-7747-997A-41B6E8A01D05}" type="presParOf" srcId="{E98EEB2F-2C8B-014E-A552-FE06B1E7D8EA}" destId="{6C18AB5D-28D5-8645-9308-7B7FBD032272}" srcOrd="13" destOrd="0" presId="urn:microsoft.com/office/officeart/2005/8/layout/default"/>
    <dgm:cxn modelId="{4D1E7E63-CD36-8948-AA9F-18A40B9DAB19}" type="presParOf" srcId="{E98EEB2F-2C8B-014E-A552-FE06B1E7D8EA}" destId="{CB4EBDBA-656B-7749-A4E7-EE5E434BF27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62322-5884-5846-B0B1-8F2FEC2FB38F}">
      <dsp:nvSpPr>
        <dsp:cNvPr id="0" name=""/>
        <dsp:cNvSpPr/>
      </dsp:nvSpPr>
      <dsp:spPr>
        <a:xfrm>
          <a:off x="2982" y="259257"/>
          <a:ext cx="2365833" cy="1419500"/>
        </a:xfrm>
        <a:prstGeom prst="rect">
          <a:avLst/>
        </a:prstGeom>
        <a:solidFill>
          <a:schemeClr val="bg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Parent or Guardian</a:t>
          </a:r>
        </a:p>
      </dsp:txBody>
      <dsp:txXfrm>
        <a:off x="2982" y="259257"/>
        <a:ext cx="2365833" cy="1419500"/>
      </dsp:txXfrm>
    </dsp:sp>
    <dsp:sp modelId="{DF20EF50-3B20-0E4C-9452-7C734CFA3C91}">
      <dsp:nvSpPr>
        <dsp:cNvPr id="0" name=""/>
        <dsp:cNvSpPr/>
      </dsp:nvSpPr>
      <dsp:spPr>
        <a:xfrm>
          <a:off x="2605399" y="259257"/>
          <a:ext cx="2365833" cy="1419500"/>
        </a:xfrm>
        <a:prstGeom prst="rect">
          <a:avLst/>
        </a:prstGeom>
        <a:solidFill>
          <a:schemeClr val="accent5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Trusted adult</a:t>
          </a:r>
        </a:p>
      </dsp:txBody>
      <dsp:txXfrm>
        <a:off x="2605399" y="259257"/>
        <a:ext cx="2365833" cy="1419500"/>
      </dsp:txXfrm>
    </dsp:sp>
    <dsp:sp modelId="{8F3F8F50-2902-A44B-A7BF-89A425DC1B2C}">
      <dsp:nvSpPr>
        <dsp:cNvPr id="0" name=""/>
        <dsp:cNvSpPr/>
      </dsp:nvSpPr>
      <dsp:spPr>
        <a:xfrm>
          <a:off x="5207816" y="259257"/>
          <a:ext cx="2365833" cy="1419500"/>
        </a:xfrm>
        <a:prstGeom prst="rect">
          <a:avLst/>
        </a:prstGeom>
        <a:solidFill>
          <a:schemeClr val="accent4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School Counselor</a:t>
          </a:r>
        </a:p>
      </dsp:txBody>
      <dsp:txXfrm>
        <a:off x="5207816" y="259257"/>
        <a:ext cx="2365833" cy="1419500"/>
      </dsp:txXfrm>
    </dsp:sp>
    <dsp:sp modelId="{E8CD90F6-D8DE-D042-A93E-3A7C0841D6EF}">
      <dsp:nvSpPr>
        <dsp:cNvPr id="0" name=""/>
        <dsp:cNvSpPr/>
      </dsp:nvSpPr>
      <dsp:spPr>
        <a:xfrm>
          <a:off x="7810233" y="259257"/>
          <a:ext cx="2365833" cy="1419500"/>
        </a:xfrm>
        <a:prstGeom prst="rect">
          <a:avLst/>
        </a:prstGeom>
        <a:solidFill>
          <a:schemeClr val="accent6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School Nurse</a:t>
          </a:r>
        </a:p>
      </dsp:txBody>
      <dsp:txXfrm>
        <a:off x="7810233" y="259257"/>
        <a:ext cx="2365833" cy="1419500"/>
      </dsp:txXfrm>
    </dsp:sp>
    <dsp:sp modelId="{9219CA27-C090-2A41-9C57-9D83AAD3EE54}">
      <dsp:nvSpPr>
        <dsp:cNvPr id="0" name=""/>
        <dsp:cNvSpPr/>
      </dsp:nvSpPr>
      <dsp:spPr>
        <a:xfrm>
          <a:off x="2982" y="1915341"/>
          <a:ext cx="2365833" cy="1419500"/>
        </a:xfrm>
        <a:prstGeom prst="rect">
          <a:avLst/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Teacher</a:t>
          </a:r>
        </a:p>
      </dsp:txBody>
      <dsp:txXfrm>
        <a:off x="2982" y="1915341"/>
        <a:ext cx="2365833" cy="1419500"/>
      </dsp:txXfrm>
    </dsp:sp>
    <dsp:sp modelId="{9C80178E-D8C6-D44B-B6C0-3221A6AF3C6C}">
      <dsp:nvSpPr>
        <dsp:cNvPr id="0" name=""/>
        <dsp:cNvSpPr/>
      </dsp:nvSpPr>
      <dsp:spPr>
        <a:xfrm>
          <a:off x="2605399" y="1915341"/>
          <a:ext cx="2365833" cy="1419500"/>
        </a:xfrm>
        <a:prstGeom prst="rect">
          <a:avLst/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Faith based leader</a:t>
          </a:r>
        </a:p>
      </dsp:txBody>
      <dsp:txXfrm>
        <a:off x="2605399" y="1915341"/>
        <a:ext cx="2365833" cy="1419500"/>
      </dsp:txXfrm>
    </dsp:sp>
    <dsp:sp modelId="{7E671F2A-C8C5-1640-9F46-5B80AEFC78ED}">
      <dsp:nvSpPr>
        <dsp:cNvPr id="0" name=""/>
        <dsp:cNvSpPr/>
      </dsp:nvSpPr>
      <dsp:spPr>
        <a:xfrm>
          <a:off x="5207816" y="1915341"/>
          <a:ext cx="2365833" cy="1419500"/>
        </a:xfrm>
        <a:prstGeom prst="rect">
          <a:avLst/>
        </a:prstGeom>
        <a:solidFill>
          <a:schemeClr val="accent5">
            <a:hueOff val="-2835906"/>
            <a:satOff val="-15231"/>
            <a:lumOff val="521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Health Clinic</a:t>
          </a:r>
        </a:p>
      </dsp:txBody>
      <dsp:txXfrm>
        <a:off x="5207816" y="1915341"/>
        <a:ext cx="2365833" cy="1419500"/>
      </dsp:txXfrm>
    </dsp:sp>
    <dsp:sp modelId="{CB4EBDBA-656B-7749-A4E7-EE5E434BF272}">
      <dsp:nvSpPr>
        <dsp:cNvPr id="0" name=""/>
        <dsp:cNvSpPr/>
      </dsp:nvSpPr>
      <dsp:spPr>
        <a:xfrm>
          <a:off x="7810233" y="1915341"/>
          <a:ext cx="2365833" cy="1419500"/>
        </a:xfrm>
        <a:prstGeom prst="rect">
          <a:avLst/>
        </a:prstGeom>
        <a:solidFill>
          <a:schemeClr val="bg2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Health care provider</a:t>
          </a:r>
        </a:p>
      </dsp:txBody>
      <dsp:txXfrm>
        <a:off x="7810233" y="1915341"/>
        <a:ext cx="2365833" cy="1419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aspberrypi.stackexchange.com/questions/43872/physical-on-off-switch-to-digital" TargetMode="Externa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acne-face-facial-young-person-4254911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youtu.be/vMRHCYq7oBU?si=Sm1khgInh_ETRM-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Y6eFTuh0bxY?si=f1P692O5vr17EUDr" TargetMode="External"/><Relationship Id="rId4" Type="http://schemas.openxmlformats.org/officeDocument/2006/relationships/hyperlink" Target="https://pxhere.com/en/photo/1566355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ecovillage.org/our-work/education/gen-trainings/traumatransformation/children-smiling-in-a-huddle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freestockphotos.biz/stockphoto/1663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com/pin/544231936193224237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svg.org/group-work" TargetMode="Externa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youtu.be/mAPLTaRM48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xhere.com/en/photo/1566355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2DD25-0D48-044D-9CDB-A832BA7B41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b="1" dirty="0">
                <a:solidFill>
                  <a:schemeClr val="bg1"/>
                </a:solidFill>
              </a:rPr>
              <a:t>So, what is puberty?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86B621-48F5-2645-B06F-C709522EE6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Grade S.H.A.R.E.</a:t>
            </a:r>
          </a:p>
        </p:txBody>
      </p:sp>
    </p:spTree>
    <p:extLst>
      <p:ext uri="{BB962C8B-B14F-4D97-AF65-F5344CB8AC3E}">
        <p14:creationId xmlns:p14="http://schemas.microsoft.com/office/powerpoint/2010/main" val="3397634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26">
            <a:extLst>
              <a:ext uri="{FF2B5EF4-FFF2-40B4-BE49-F238E27FC236}">
                <a16:creationId xmlns:a16="http://schemas.microsoft.com/office/drawing/2014/main" id="{C068D0EE-C6C8-484A-AFB7-3602BA27F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DE5FB8C-CC3F-4C24-BF4F-1B5999DE6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965E677-2912-ED4A-A351-FD49A6117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185" y="643467"/>
            <a:ext cx="5571066" cy="55710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93D91D-0EEF-8846-9703-1F6531B11FD0}"/>
              </a:ext>
            </a:extLst>
          </p:cNvPr>
          <p:cNvSpPr txBox="1"/>
          <p:nvPr/>
        </p:nvSpPr>
        <p:spPr>
          <a:xfrm>
            <a:off x="1062681" y="1161535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566BAB-F375-814C-9B12-13BBA4D72026}"/>
              </a:ext>
            </a:extLst>
          </p:cNvPr>
          <p:cNvSpPr txBox="1"/>
          <p:nvPr/>
        </p:nvSpPr>
        <p:spPr>
          <a:xfrm>
            <a:off x="1511252" y="1530867"/>
            <a:ext cx="341046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It’s the time when your body begins to develop and change as you move from kid to adult.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EA31E8-2EFF-054F-A6D9-F0E9E0279A72}"/>
              </a:ext>
            </a:extLst>
          </p:cNvPr>
          <p:cNvSpPr txBox="1"/>
          <p:nvPr/>
        </p:nvSpPr>
        <p:spPr>
          <a:xfrm>
            <a:off x="704335" y="803189"/>
            <a:ext cx="39788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Puberty</a:t>
            </a:r>
          </a:p>
        </p:txBody>
      </p:sp>
    </p:spTree>
    <p:extLst>
      <p:ext uri="{BB962C8B-B14F-4D97-AF65-F5344CB8AC3E}">
        <p14:creationId xmlns:p14="http://schemas.microsoft.com/office/powerpoint/2010/main" val="363310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9000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1E79E-0BB7-3A4E-B93E-D05FACEE57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6165" y="2434094"/>
            <a:ext cx="4484318" cy="14779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How Does puberty start?</a:t>
            </a:r>
          </a:p>
        </p:txBody>
      </p:sp>
      <p:pic>
        <p:nvPicPr>
          <p:cNvPr id="1026" name="Picture 2" descr="Major Endocrine Glands Names Locations Products - Endocrine System Hormones  And Their Sources - MCAT Content">
            <a:extLst>
              <a:ext uri="{FF2B5EF4-FFF2-40B4-BE49-F238E27FC236}">
                <a16:creationId xmlns:a16="http://schemas.microsoft.com/office/drawing/2014/main" id="{52320C7F-2BF9-1845-B897-ADD41BEFD581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043" y="1731575"/>
            <a:ext cx="5908013" cy="504270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4" descr="A picture containing text, metalware, lock&#10;&#10;Description automatically generated">
            <a:extLst>
              <a:ext uri="{FF2B5EF4-FFF2-40B4-BE49-F238E27FC236}">
                <a16:creationId xmlns:a16="http://schemas.microsoft.com/office/drawing/2014/main" id="{AAE93EAE-C167-BA46-874B-1CECD7B933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474043" y="1731575"/>
            <a:ext cx="792315" cy="702519"/>
          </a:xfrm>
          <a:prstGeom prst="rect">
            <a:avLst/>
          </a:prstGeom>
        </p:spPr>
      </p:pic>
      <p:pic>
        <p:nvPicPr>
          <p:cNvPr id="8" name="Picture 7" descr="Text, whiteboard&#10;&#10;Description automatically generated">
            <a:extLst>
              <a:ext uri="{FF2B5EF4-FFF2-40B4-BE49-F238E27FC236}">
                <a16:creationId xmlns:a16="http://schemas.microsoft.com/office/drawing/2014/main" id="{663BBCFC-297C-BB46-9B4F-C410FC1462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4665" y="353534"/>
            <a:ext cx="2866767" cy="123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349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2">
            <a:extLst>
              <a:ext uri="{FF2B5EF4-FFF2-40B4-BE49-F238E27FC236}">
                <a16:creationId xmlns:a16="http://schemas.microsoft.com/office/drawing/2014/main" id="{678E285C-BE9E-45B7-A3EE-B9792DAE9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5" name="Group 11">
            <a:extLst>
              <a:ext uri="{FF2B5EF4-FFF2-40B4-BE49-F238E27FC236}">
                <a16:creationId xmlns:a16="http://schemas.microsoft.com/office/drawing/2014/main" id="{AB86F577-8905-4B21-8AF3-C1BB34337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D2F1CFF3-A579-4D24-B5F9-1C71BA6FE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57601B50-7EB1-43FA-8360-4297BCD76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60BD8B7A-CD01-4638-A2C9-299AC68B9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095B58F9-6C29-48BE-9DA6-3855080521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0C84674F-2E8A-4B70-B801-00722CDD58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34F320BB-D6A9-45FE-8556-498B763B1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493D54A-532A-46ED-AF63-A0A54818EF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EAF2EDFA-9C0B-44E2-B4BB-312B58BCA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A3641113-CE35-42A4-B605-41BC06BF4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DA2E5B2C-BAC4-4440-9B7E-F38783197A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D8A506DF-2E53-42C9-94BE-B98E32E057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12934FF8-5F70-40BF-BBB6-5EB941FB9B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8EB3FB08-D01D-4E24-BE40-C16269DF6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D24E50D7-2753-4169-AD51-C106DA1B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DF94B7E0-D9B6-4096-94D0-18D3AC0EF6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EBC05ADE-BBA2-4387-B005-3196E2E198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BBED1CEE-14D2-442F-AB08-401ABE3EF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4F6574C0-78E8-49EA-84BC-EE9D55707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65BCDB0B-615E-4CA1-AFD5-6B121CB7CE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40627863-B7FC-44D1-9E53-E728FFF675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52FD6F8C-3AF1-487E-91F4-6E55146F1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50323CF3-93CB-4E03-95C0-B180BB87A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EB47D82F-CF1B-47E6-9FA2-F3A9C5F94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0606708F-F2D4-4678-8ED2-39041BC64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D7EB95B4-15E4-433D-B36F-21FF341AD9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500A541B-4C75-497C-A489-097ED2996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1">
              <a:extLst>
                <a:ext uri="{FF2B5EF4-FFF2-40B4-BE49-F238E27FC236}">
                  <a16:creationId xmlns:a16="http://schemas.microsoft.com/office/drawing/2014/main" id="{5789326F-12A4-48B8-B0ED-A6A2AE0C27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25FA672E-2B65-477F-AA75-6261CE652F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Rectangle 33">
              <a:extLst>
                <a:ext uri="{FF2B5EF4-FFF2-40B4-BE49-F238E27FC236}">
                  <a16:creationId xmlns:a16="http://schemas.microsoft.com/office/drawing/2014/main" id="{BB09AF8D-E68B-499C-B9F5-2F365813D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7991AEAD-B5F3-47BA-9F1B-86C16A84AD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19A85F58-4C3A-4388-B55C-2329EEAEC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6">
              <a:extLst>
                <a:ext uri="{FF2B5EF4-FFF2-40B4-BE49-F238E27FC236}">
                  <a16:creationId xmlns:a16="http://schemas.microsoft.com/office/drawing/2014/main" id="{05652F38-94D9-41B7-A699-7E8F0C78D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3C043852-C250-4518-BB89-C91A34917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0CAB9A07-ECF2-416C-8528-F75DACB138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904A314C-A829-4AA6-92E2-529BCCF95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0">
              <a:extLst>
                <a:ext uri="{FF2B5EF4-FFF2-40B4-BE49-F238E27FC236}">
                  <a16:creationId xmlns:a16="http://schemas.microsoft.com/office/drawing/2014/main" id="{244EE6BA-4569-43ED-9E2E-1FB66201B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1">
              <a:extLst>
                <a:ext uri="{FF2B5EF4-FFF2-40B4-BE49-F238E27FC236}">
                  <a16:creationId xmlns:a16="http://schemas.microsoft.com/office/drawing/2014/main" id="{BEB8252E-FB2A-4BB5-BEC6-CA10FF6F7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91414711-C3A4-4E96-854A-DDDEB2F2E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3">
              <a:extLst>
                <a:ext uri="{FF2B5EF4-FFF2-40B4-BE49-F238E27FC236}">
                  <a16:creationId xmlns:a16="http://schemas.microsoft.com/office/drawing/2014/main" id="{86815BA8-3055-4B42-98C3-4202FD92E0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44">
              <a:extLst>
                <a:ext uri="{FF2B5EF4-FFF2-40B4-BE49-F238E27FC236}">
                  <a16:creationId xmlns:a16="http://schemas.microsoft.com/office/drawing/2014/main" id="{44457813-E991-44AE-9A83-B7488D1F36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Rectangle 45">
              <a:extLst>
                <a:ext uri="{FF2B5EF4-FFF2-40B4-BE49-F238E27FC236}">
                  <a16:creationId xmlns:a16="http://schemas.microsoft.com/office/drawing/2014/main" id="{8CE1CF47-A73F-4560-8835-AE1DC51E5C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6">
              <a:extLst>
                <a:ext uri="{FF2B5EF4-FFF2-40B4-BE49-F238E27FC236}">
                  <a16:creationId xmlns:a16="http://schemas.microsoft.com/office/drawing/2014/main" id="{C2A935E4-AACC-4CB9-995E-D286178873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47">
              <a:extLst>
                <a:ext uri="{FF2B5EF4-FFF2-40B4-BE49-F238E27FC236}">
                  <a16:creationId xmlns:a16="http://schemas.microsoft.com/office/drawing/2014/main" id="{93B5B778-8ACB-4004-932D-BD95997B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8">
              <a:extLst>
                <a:ext uri="{FF2B5EF4-FFF2-40B4-BE49-F238E27FC236}">
                  <a16:creationId xmlns:a16="http://schemas.microsoft.com/office/drawing/2014/main" id="{1434AF34-0919-40AD-84B1-446D4FF2D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49">
              <a:extLst>
                <a:ext uri="{FF2B5EF4-FFF2-40B4-BE49-F238E27FC236}">
                  <a16:creationId xmlns:a16="http://schemas.microsoft.com/office/drawing/2014/main" id="{29546CF3-6DDD-4073-AB7F-C6E722257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0">
              <a:extLst>
                <a:ext uri="{FF2B5EF4-FFF2-40B4-BE49-F238E27FC236}">
                  <a16:creationId xmlns:a16="http://schemas.microsoft.com/office/drawing/2014/main" id="{289D46AB-128A-477F-B6C9-F40F115D6C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1">
              <a:extLst>
                <a:ext uri="{FF2B5EF4-FFF2-40B4-BE49-F238E27FC236}">
                  <a16:creationId xmlns:a16="http://schemas.microsoft.com/office/drawing/2014/main" id="{A7DA7E67-3368-44AD-AACD-EB64AE3487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2">
              <a:extLst>
                <a:ext uri="{FF2B5EF4-FFF2-40B4-BE49-F238E27FC236}">
                  <a16:creationId xmlns:a16="http://schemas.microsoft.com/office/drawing/2014/main" id="{78BB1152-AB85-4AD8-BBA1-07CEA1F508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3">
              <a:extLst>
                <a:ext uri="{FF2B5EF4-FFF2-40B4-BE49-F238E27FC236}">
                  <a16:creationId xmlns:a16="http://schemas.microsoft.com/office/drawing/2014/main" id="{A982E7F2-DD68-4093-B9C5-3E42B475A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4">
              <a:extLst>
                <a:ext uri="{FF2B5EF4-FFF2-40B4-BE49-F238E27FC236}">
                  <a16:creationId xmlns:a16="http://schemas.microsoft.com/office/drawing/2014/main" id="{A682E224-4CD6-420B-897A-B23D50B82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5">
              <a:extLst>
                <a:ext uri="{FF2B5EF4-FFF2-40B4-BE49-F238E27FC236}">
                  <a16:creationId xmlns:a16="http://schemas.microsoft.com/office/drawing/2014/main" id="{31B90F10-06CD-480E-8D35-6E0FFFB894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6">
              <a:extLst>
                <a:ext uri="{FF2B5EF4-FFF2-40B4-BE49-F238E27FC236}">
                  <a16:creationId xmlns:a16="http://schemas.microsoft.com/office/drawing/2014/main" id="{7BC977DB-69B0-4D8D-B77C-E1127EC41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7">
              <a:extLst>
                <a:ext uri="{FF2B5EF4-FFF2-40B4-BE49-F238E27FC236}">
                  <a16:creationId xmlns:a16="http://schemas.microsoft.com/office/drawing/2014/main" id="{24127454-3FCB-41D6-ACFB-81D7E05A79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58">
              <a:extLst>
                <a:ext uri="{FF2B5EF4-FFF2-40B4-BE49-F238E27FC236}">
                  <a16:creationId xmlns:a16="http://schemas.microsoft.com/office/drawing/2014/main" id="{7AA80D42-B8A8-475B-ADBF-99719CE9FE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CD614432-46FD-4B63-8194-64F233F94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7D43E06-E0E9-45FB-9DD8-4513BF040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71" name="Rectangle 5">
              <a:extLst>
                <a:ext uri="{FF2B5EF4-FFF2-40B4-BE49-F238E27FC236}">
                  <a16:creationId xmlns:a16="http://schemas.microsoft.com/office/drawing/2014/main" id="{BC31D834-B127-4A66-A0A9-2956DB076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AEB45F0E-3639-41ED-99CC-CCA38D61D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7">
              <a:extLst>
                <a:ext uri="{FF2B5EF4-FFF2-40B4-BE49-F238E27FC236}">
                  <a16:creationId xmlns:a16="http://schemas.microsoft.com/office/drawing/2014/main" id="{5302B214-0D24-40CA-BFB4-CF38694B0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8">
              <a:extLst>
                <a:ext uri="{FF2B5EF4-FFF2-40B4-BE49-F238E27FC236}">
                  <a16:creationId xmlns:a16="http://schemas.microsoft.com/office/drawing/2014/main" id="{BB18DCBD-D74A-40C8-B325-B49FC52BA2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02CFFDAE-C576-45A9-8D6F-3FF8F2EAF5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0">
              <a:extLst>
                <a:ext uri="{FF2B5EF4-FFF2-40B4-BE49-F238E27FC236}">
                  <a16:creationId xmlns:a16="http://schemas.microsoft.com/office/drawing/2014/main" id="{382510FF-8736-4655-A749-972F90D8BA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1">
              <a:extLst>
                <a:ext uri="{FF2B5EF4-FFF2-40B4-BE49-F238E27FC236}">
                  <a16:creationId xmlns:a16="http://schemas.microsoft.com/office/drawing/2014/main" id="{302B8B45-64D1-4E5D-BBCC-AB578EC646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2">
              <a:extLst>
                <a:ext uri="{FF2B5EF4-FFF2-40B4-BE49-F238E27FC236}">
                  <a16:creationId xmlns:a16="http://schemas.microsoft.com/office/drawing/2014/main" id="{C63FCB23-1A4C-4B0E-991C-1E1AD0475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49B472C6-502A-452F-857D-3007E75197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4">
              <a:extLst>
                <a:ext uri="{FF2B5EF4-FFF2-40B4-BE49-F238E27FC236}">
                  <a16:creationId xmlns:a16="http://schemas.microsoft.com/office/drawing/2014/main" id="{1887487B-9617-48BB-BC6E-2E095DDB7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5">
              <a:extLst>
                <a:ext uri="{FF2B5EF4-FFF2-40B4-BE49-F238E27FC236}">
                  <a16:creationId xmlns:a16="http://schemas.microsoft.com/office/drawing/2014/main" id="{8CCC40D8-3574-4709-B597-0C9EB8AC9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6">
              <a:extLst>
                <a:ext uri="{FF2B5EF4-FFF2-40B4-BE49-F238E27FC236}">
                  <a16:creationId xmlns:a16="http://schemas.microsoft.com/office/drawing/2014/main" id="{5C2DE696-C0F1-4470-AA20-1B185DFE05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7">
              <a:extLst>
                <a:ext uri="{FF2B5EF4-FFF2-40B4-BE49-F238E27FC236}">
                  <a16:creationId xmlns:a16="http://schemas.microsoft.com/office/drawing/2014/main" id="{3044BF69-E88A-4FE6-A7C7-E6222C391B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87F8C68F-552A-4831-87FC-D45485F782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9">
              <a:extLst>
                <a:ext uri="{FF2B5EF4-FFF2-40B4-BE49-F238E27FC236}">
                  <a16:creationId xmlns:a16="http://schemas.microsoft.com/office/drawing/2014/main" id="{439F4E03-58CC-4C01-B28D-4B4B5A6CF5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20">
              <a:extLst>
                <a:ext uri="{FF2B5EF4-FFF2-40B4-BE49-F238E27FC236}">
                  <a16:creationId xmlns:a16="http://schemas.microsoft.com/office/drawing/2014/main" id="{638B9EF8-62E2-409B-A243-493F3008A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21">
              <a:extLst>
                <a:ext uri="{FF2B5EF4-FFF2-40B4-BE49-F238E27FC236}">
                  <a16:creationId xmlns:a16="http://schemas.microsoft.com/office/drawing/2014/main" id="{BF251EFD-0032-41FD-A617-D4F06953E0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22">
              <a:extLst>
                <a:ext uri="{FF2B5EF4-FFF2-40B4-BE49-F238E27FC236}">
                  <a16:creationId xmlns:a16="http://schemas.microsoft.com/office/drawing/2014/main" id="{3DF212F4-57CD-4E08-BC1F-CA81C516C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23">
              <a:extLst>
                <a:ext uri="{FF2B5EF4-FFF2-40B4-BE49-F238E27FC236}">
                  <a16:creationId xmlns:a16="http://schemas.microsoft.com/office/drawing/2014/main" id="{6C8506A9-98D5-4346-BA53-7BE67D7D03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4">
              <a:extLst>
                <a:ext uri="{FF2B5EF4-FFF2-40B4-BE49-F238E27FC236}">
                  <a16:creationId xmlns:a16="http://schemas.microsoft.com/office/drawing/2014/main" id="{7D36D3DC-4B56-4591-B3CB-20F2A8E08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25">
              <a:extLst>
                <a:ext uri="{FF2B5EF4-FFF2-40B4-BE49-F238E27FC236}">
                  <a16:creationId xmlns:a16="http://schemas.microsoft.com/office/drawing/2014/main" id="{19C17C52-3CF4-4CB1-93B0-D71E838B5C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26">
              <a:extLst>
                <a:ext uri="{FF2B5EF4-FFF2-40B4-BE49-F238E27FC236}">
                  <a16:creationId xmlns:a16="http://schemas.microsoft.com/office/drawing/2014/main" id="{F723AE18-264F-4AA7-88D7-83570E3268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27">
              <a:extLst>
                <a:ext uri="{FF2B5EF4-FFF2-40B4-BE49-F238E27FC236}">
                  <a16:creationId xmlns:a16="http://schemas.microsoft.com/office/drawing/2014/main" id="{4CCF1D1F-3F13-4891-8139-ADA1CD8DD8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28">
              <a:extLst>
                <a:ext uri="{FF2B5EF4-FFF2-40B4-BE49-F238E27FC236}">
                  <a16:creationId xmlns:a16="http://schemas.microsoft.com/office/drawing/2014/main" id="{78BFA10C-74DF-41B4-8E08-50CC82B7A8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29">
              <a:extLst>
                <a:ext uri="{FF2B5EF4-FFF2-40B4-BE49-F238E27FC236}">
                  <a16:creationId xmlns:a16="http://schemas.microsoft.com/office/drawing/2014/main" id="{DFCDD40B-D4BD-4091-9EE8-869FF64F0C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30">
              <a:extLst>
                <a:ext uri="{FF2B5EF4-FFF2-40B4-BE49-F238E27FC236}">
                  <a16:creationId xmlns:a16="http://schemas.microsoft.com/office/drawing/2014/main" id="{C795EC66-071B-4C40-934A-C3AB55649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31">
              <a:extLst>
                <a:ext uri="{FF2B5EF4-FFF2-40B4-BE49-F238E27FC236}">
                  <a16:creationId xmlns:a16="http://schemas.microsoft.com/office/drawing/2014/main" id="{4DFDE558-A234-4BD5-A26C-99870882F6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32">
              <a:extLst>
                <a:ext uri="{FF2B5EF4-FFF2-40B4-BE49-F238E27FC236}">
                  <a16:creationId xmlns:a16="http://schemas.microsoft.com/office/drawing/2014/main" id="{0A007A33-7683-48EB-9714-ADEDDC1DB3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Rectangle 33">
              <a:extLst>
                <a:ext uri="{FF2B5EF4-FFF2-40B4-BE49-F238E27FC236}">
                  <a16:creationId xmlns:a16="http://schemas.microsoft.com/office/drawing/2014/main" id="{EC290698-D471-4505-B43E-87EEFB3619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34">
              <a:extLst>
                <a:ext uri="{FF2B5EF4-FFF2-40B4-BE49-F238E27FC236}">
                  <a16:creationId xmlns:a16="http://schemas.microsoft.com/office/drawing/2014/main" id="{8B75059B-DDB3-4BDF-9AE6-D9A4A5ED43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35">
              <a:extLst>
                <a:ext uri="{FF2B5EF4-FFF2-40B4-BE49-F238E27FC236}">
                  <a16:creationId xmlns:a16="http://schemas.microsoft.com/office/drawing/2014/main" id="{81B849DB-E967-4042-B061-AD30AB053F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6">
              <a:extLst>
                <a:ext uri="{FF2B5EF4-FFF2-40B4-BE49-F238E27FC236}">
                  <a16:creationId xmlns:a16="http://schemas.microsoft.com/office/drawing/2014/main" id="{E8E1D58B-C2EE-4DAC-BC7D-ABC55F5C3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7">
              <a:extLst>
                <a:ext uri="{FF2B5EF4-FFF2-40B4-BE49-F238E27FC236}">
                  <a16:creationId xmlns:a16="http://schemas.microsoft.com/office/drawing/2014/main" id="{7D867EE2-CC64-459F-B1FD-5770B0C858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8">
              <a:extLst>
                <a:ext uri="{FF2B5EF4-FFF2-40B4-BE49-F238E27FC236}">
                  <a16:creationId xmlns:a16="http://schemas.microsoft.com/office/drawing/2014/main" id="{96DBF1BF-0F1A-4646-B493-2C210BF919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39">
              <a:extLst>
                <a:ext uri="{FF2B5EF4-FFF2-40B4-BE49-F238E27FC236}">
                  <a16:creationId xmlns:a16="http://schemas.microsoft.com/office/drawing/2014/main" id="{C14EBC57-DC59-4BAB-BFEF-5E2A172024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40">
              <a:extLst>
                <a:ext uri="{FF2B5EF4-FFF2-40B4-BE49-F238E27FC236}">
                  <a16:creationId xmlns:a16="http://schemas.microsoft.com/office/drawing/2014/main" id="{05A2794A-7B60-4B1F-B43C-C08F51C66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41">
              <a:extLst>
                <a:ext uri="{FF2B5EF4-FFF2-40B4-BE49-F238E27FC236}">
                  <a16:creationId xmlns:a16="http://schemas.microsoft.com/office/drawing/2014/main" id="{3394CF13-32C3-4BE9-AA6D-DF8F82534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42">
              <a:extLst>
                <a:ext uri="{FF2B5EF4-FFF2-40B4-BE49-F238E27FC236}">
                  <a16:creationId xmlns:a16="http://schemas.microsoft.com/office/drawing/2014/main" id="{2E4C0BA3-1B29-4D8C-9E6E-CDAFF7C957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43">
              <a:extLst>
                <a:ext uri="{FF2B5EF4-FFF2-40B4-BE49-F238E27FC236}">
                  <a16:creationId xmlns:a16="http://schemas.microsoft.com/office/drawing/2014/main" id="{A8623A34-11DB-4490-AF5D-26513AD50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44">
              <a:extLst>
                <a:ext uri="{FF2B5EF4-FFF2-40B4-BE49-F238E27FC236}">
                  <a16:creationId xmlns:a16="http://schemas.microsoft.com/office/drawing/2014/main" id="{AA01C5BF-55D0-406B-9447-9E6323AB46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Rectangle 45">
              <a:extLst>
                <a:ext uri="{FF2B5EF4-FFF2-40B4-BE49-F238E27FC236}">
                  <a16:creationId xmlns:a16="http://schemas.microsoft.com/office/drawing/2014/main" id="{592233FB-D11D-40BB-B825-D67497779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46">
              <a:extLst>
                <a:ext uri="{FF2B5EF4-FFF2-40B4-BE49-F238E27FC236}">
                  <a16:creationId xmlns:a16="http://schemas.microsoft.com/office/drawing/2014/main" id="{3FD97EB1-F159-4021-B498-18ED5AD95D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47">
              <a:extLst>
                <a:ext uri="{FF2B5EF4-FFF2-40B4-BE49-F238E27FC236}">
                  <a16:creationId xmlns:a16="http://schemas.microsoft.com/office/drawing/2014/main" id="{663683DC-3029-493D-AC2E-B6475D4CAA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48">
              <a:extLst>
                <a:ext uri="{FF2B5EF4-FFF2-40B4-BE49-F238E27FC236}">
                  <a16:creationId xmlns:a16="http://schemas.microsoft.com/office/drawing/2014/main" id="{B8D533F2-4DD0-47E4-B6F4-FE1DC5257F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49">
              <a:extLst>
                <a:ext uri="{FF2B5EF4-FFF2-40B4-BE49-F238E27FC236}">
                  <a16:creationId xmlns:a16="http://schemas.microsoft.com/office/drawing/2014/main" id="{ECD96B65-7D14-4D80-A430-882ADD9B38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50">
              <a:extLst>
                <a:ext uri="{FF2B5EF4-FFF2-40B4-BE49-F238E27FC236}">
                  <a16:creationId xmlns:a16="http://schemas.microsoft.com/office/drawing/2014/main" id="{7CF501C3-E940-4890-B417-54DB8EB62C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51">
              <a:extLst>
                <a:ext uri="{FF2B5EF4-FFF2-40B4-BE49-F238E27FC236}">
                  <a16:creationId xmlns:a16="http://schemas.microsoft.com/office/drawing/2014/main" id="{DDDA19B3-D841-4B23-A0DA-8CDD36BFF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52">
              <a:extLst>
                <a:ext uri="{FF2B5EF4-FFF2-40B4-BE49-F238E27FC236}">
                  <a16:creationId xmlns:a16="http://schemas.microsoft.com/office/drawing/2014/main" id="{1AE5B2C0-5A75-4732-9DC8-EC0562E33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53">
              <a:extLst>
                <a:ext uri="{FF2B5EF4-FFF2-40B4-BE49-F238E27FC236}">
                  <a16:creationId xmlns:a16="http://schemas.microsoft.com/office/drawing/2014/main" id="{BBDD5730-79D7-4521-BC7B-26C613C92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54">
              <a:extLst>
                <a:ext uri="{FF2B5EF4-FFF2-40B4-BE49-F238E27FC236}">
                  <a16:creationId xmlns:a16="http://schemas.microsoft.com/office/drawing/2014/main" id="{9A5C68A3-07A7-49FF-B29A-04E350105B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55">
              <a:extLst>
                <a:ext uri="{FF2B5EF4-FFF2-40B4-BE49-F238E27FC236}">
                  <a16:creationId xmlns:a16="http://schemas.microsoft.com/office/drawing/2014/main" id="{E615EBAF-955F-4294-99EB-922C7A400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56">
              <a:extLst>
                <a:ext uri="{FF2B5EF4-FFF2-40B4-BE49-F238E27FC236}">
                  <a16:creationId xmlns:a16="http://schemas.microsoft.com/office/drawing/2014/main" id="{B1592F83-EF32-4C0A-993A-2B6AC8186E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57">
              <a:extLst>
                <a:ext uri="{FF2B5EF4-FFF2-40B4-BE49-F238E27FC236}">
                  <a16:creationId xmlns:a16="http://schemas.microsoft.com/office/drawing/2014/main" id="{F1C4D2B1-55D6-4040-AE4D-F7C5D326F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58">
              <a:extLst>
                <a:ext uri="{FF2B5EF4-FFF2-40B4-BE49-F238E27FC236}">
                  <a16:creationId xmlns:a16="http://schemas.microsoft.com/office/drawing/2014/main" id="{DC7DBDFF-6BF3-41F0-A002-44B913CDC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26" name="Picture 2">
            <a:extLst>
              <a:ext uri="{FF2B5EF4-FFF2-40B4-BE49-F238E27FC236}">
                <a16:creationId xmlns:a16="http://schemas.microsoft.com/office/drawing/2014/main" id="{0B0BC616-AF73-491B-AACB-A8C3A548B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-3747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ED1341-0598-8F42-AF2A-D0C05C711AF4}"/>
              </a:ext>
            </a:extLst>
          </p:cNvPr>
          <p:cNvSpPr txBox="1"/>
          <p:nvPr/>
        </p:nvSpPr>
        <p:spPr>
          <a:xfrm>
            <a:off x="6580635" y="1630850"/>
            <a:ext cx="4966332" cy="23966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cap="all" dirty="0">
                <a:latin typeface="+mj-lt"/>
                <a:ea typeface="+mj-ea"/>
                <a:cs typeface="+mj-cs"/>
              </a:rPr>
              <a:t>What are some changes that occur during puberty?</a:t>
            </a:r>
          </a:p>
        </p:txBody>
      </p:sp>
      <p:sp useBgFill="1">
        <p:nvSpPr>
          <p:cNvPr id="128" name="Round Diagonal Corner Rectangle 6">
            <a:extLst>
              <a:ext uri="{FF2B5EF4-FFF2-40B4-BE49-F238E27FC236}">
                <a16:creationId xmlns:a16="http://schemas.microsoft.com/office/drawing/2014/main" id="{7C914900-562F-42A1-9E63-CD117E0CA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50" y="808057"/>
            <a:ext cx="5286376" cy="5234394"/>
          </a:xfrm>
          <a:prstGeom prst="round2DiagRect">
            <a:avLst>
              <a:gd name="adj1" fmla="val 741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sitting on a bench&#10;&#10;Description automatically generated with low confidence">
            <a:extLst>
              <a:ext uri="{FF2B5EF4-FFF2-40B4-BE49-F238E27FC236}">
                <a16:creationId xmlns:a16="http://schemas.microsoft.com/office/drawing/2014/main" id="{E26CC4E1-47FB-A143-B99E-E00579015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347" y="1885700"/>
            <a:ext cx="4635583" cy="307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292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78A47D-4F17-40FE-AB70-7AF78A957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00" y="-14287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BE3A7E-6A3F-401E-A025-BBB8FDB8D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tx1"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41EE9036-817C-476C-BD59-B5184F9A3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098087A-B4E4-4300-A841-44988BD88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5BD5F4B-A39C-4DF9-84E4-A4D33F30E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D7FA9858-BFA0-4D5B-AF72-B1B65EB069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A508A5F3-AFE0-4750-A9C2-B51A514FF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92B4AAEB-ABF4-42A7-BE52-0B442190D1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767C370-4A42-4376-8CAE-606C4BC8F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36205F53-9C95-4954-B97C-1625BB8A3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DC80B58E-3469-43E9-96FC-D747B69830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E17A4ED2-DDD7-4B4D-A39C-9B0121C88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A2C14A85-E7A9-4E1D-809F-20F5CFA788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F3D51E32-9399-4B7F-8D91-BF9A068B8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969F9D2-502D-4C1D-ABA5-02B1BF2A0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4AE555C6-5623-478A-BF35-63E9929A3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A3D3AED4-A69E-4301-9BB4-436DC5F0C9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C3B8082C-2D81-48D7-8B45-85B7C8929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9AD35461-BA86-408B-8A29-244EB2F2F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238E495-B6C6-4857-899B-CDD584831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E20A751E-054C-4EC2-8DA3-0EC923A658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B6E8E701-3D21-4E5C-AB6E-9A7404697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431BDA41-D09D-4984-B888-756F5F81B4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0DC943D2-20E4-4C00-82D2-D405A7C00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4BC34A74-80A2-4DE1-8ADC-BBD1709035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C6C3CA25-431F-4E26-952D-4AA9C4C725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776D1836-82AE-40EF-9829-C6B8D2CF0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9A8E397E-ADF9-45C1-98F4-3F5A86378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DE07CFD9-357F-40BC-A792-CE874BFE50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E8E2808-A17C-E945-AEC3-71E5F0D52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82673"/>
            <a:ext cx="2869416" cy="4708528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chemeClr val="bg1"/>
                </a:solidFill>
              </a:rPr>
              <a:t>All bodies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85ECEC0-FF5D-4348-92C7-1EA7C61E7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88E47-A214-0345-981C-EA1FB49AA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636588"/>
            <a:ext cx="5751237" cy="5780087"/>
          </a:xfrm>
        </p:spPr>
        <p:txBody>
          <a:bodyPr anchor="ctr"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Acne- aka zits</a:t>
            </a:r>
          </a:p>
          <a:p>
            <a:r>
              <a:rPr lang="en-US" dirty="0">
                <a:solidFill>
                  <a:schemeClr val="bg1"/>
                </a:solidFill>
              </a:rPr>
              <a:t>Sweat more- smells bad</a:t>
            </a:r>
          </a:p>
          <a:p>
            <a:r>
              <a:rPr lang="en-US" dirty="0">
                <a:solidFill>
                  <a:schemeClr val="bg1"/>
                </a:solidFill>
              </a:rPr>
              <a:t>Hair grows in new places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Under arms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Pubic area</a:t>
            </a:r>
          </a:p>
          <a:p>
            <a:r>
              <a:rPr lang="en-US" dirty="0">
                <a:solidFill>
                  <a:schemeClr val="bg1"/>
                </a:solidFill>
              </a:rPr>
              <a:t>May grow more hair on arms and legs</a:t>
            </a:r>
          </a:p>
          <a:p>
            <a:r>
              <a:rPr lang="en-US" dirty="0">
                <a:solidFill>
                  <a:schemeClr val="bg1"/>
                </a:solidFill>
              </a:rPr>
              <a:t>Hormones –cause extreme mood changes</a:t>
            </a:r>
          </a:p>
          <a:p>
            <a:r>
              <a:rPr lang="en-US" dirty="0">
                <a:solidFill>
                  <a:schemeClr val="bg1"/>
                </a:solidFill>
              </a:rPr>
              <a:t>Growing pains –pain in arms and legs</a:t>
            </a:r>
          </a:p>
          <a:p>
            <a:r>
              <a:rPr lang="en-US" dirty="0">
                <a:solidFill>
                  <a:schemeClr val="bg1"/>
                </a:solidFill>
              </a:rPr>
              <a:t>Muscle development</a:t>
            </a:r>
          </a:p>
          <a:p>
            <a:r>
              <a:rPr lang="en-US" dirty="0">
                <a:solidFill>
                  <a:schemeClr val="bg1"/>
                </a:solidFill>
              </a:rPr>
              <a:t>Body size changes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Grow taller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Gain weight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4E035BE-9FF4-43D3-BC25-CF582D7FF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1">
              <a:alpha val="60000"/>
            </a:schemeClr>
          </a:solidFill>
        </p:grpSpPr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F98BCEB2-EC20-4E84-A994-0AC37292C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7A2E1821-AEDF-417E-9F17-83379E9C0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CB3734E2-8292-4B47-B6AB-0E5A058DE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A0B09C51-29AB-45C0-B707-CCFB9DF28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510C0CED-AE1B-45AE-B5E1-57521E589D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591F2327-4B45-41AA-B41C-7404B6A1E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5A63224C-41A0-42C0-96F6-0B2BE99A13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A7C00B9F-C253-4776-9935-EC02254A4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5062D4AA-13F3-4064-8440-FFE8562D8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Rectangle 41">
              <a:extLst>
                <a:ext uri="{FF2B5EF4-FFF2-40B4-BE49-F238E27FC236}">
                  <a16:creationId xmlns:a16="http://schemas.microsoft.com/office/drawing/2014/main" id="{3E143B27-CB82-440B-879B-D25C1891C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F7EF3E3-5883-7F4E-80D4-3C3ADD8D3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594614" y="910432"/>
            <a:ext cx="1397686" cy="130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6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BFC9644-673A-459F-B3C5-9310A4E50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DB9295-9645-4BF2-ADFD-75800B7FA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bg2">
              <a:lumMod val="60000"/>
              <a:lumOff val="40000"/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95B061E9-E435-4E1B-B160-96584A116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CD7972E-7D38-40EE-A80B-E2A848811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24A3B55-746F-419F-8CFF-5F3A4BE14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C63219B-AD72-4494-935E-F5C70DB54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15B41FD2-05E2-44E7-8760-09E65D1C6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E6D63D0-3347-4EE2-8F65-F1C32168F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38A46A3-DB16-45D5-B636-03EFE39FE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0B8A2B0E-823F-4BE8-9359-45143BB12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44516B3C-A8BE-46FC-B643-3DFEB7F28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59FD699C-3920-4E57-BE27-165A3F036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0FB0C02E-3F53-4889-8ADF-80DBC43F6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F8A0C89C-946F-4BCD-8A27-BB73E37FE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70C83EAF-4E92-4849-A240-B257871D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320FD164-4D7A-469C-B3F4-B926BFACF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F6E14D9A-4E63-48FF-95C5-9E8DDFF86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3DCD24F-3CA8-4404-B22C-E4C928995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8AD2E827-32A3-4BE4-9CC6-831562917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47FB2CCC-1230-494F-B2D1-F05E5B8ED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A5F44514-9274-47E3-9243-CA9356C16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D06192CD-AD86-4DCA-8B53-4ACCA465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99E9203A-21E4-46D8-981A-4B28CA320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32FCE9B6-FB52-4045-8DCC-E5959B9A4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E4A7025C-CDE8-429A-BBB9-E7380C962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A4EA0256-5DF5-437A-98A7-B79F3E6BB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0C9433D-9E1C-493B-BEBD-C3081FFA32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352B39BB-F298-4285-A709-1FBA0CB72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31CAF2A0-CBA0-4E86-AA87-8750EC1AF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DBF764-C6AB-B543-A504-B9F761A8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015" y="1093787"/>
            <a:ext cx="3059969" cy="469741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Boys and Bodies with a penis</a:t>
            </a:r>
          </a:p>
        </p:txBody>
      </p:sp>
      <p:sp useBgFill="1">
        <p:nvSpPr>
          <p:cNvPr id="39" name="Round Diagonal Corner Rectangle 7">
            <a:extLst>
              <a:ext uri="{FF2B5EF4-FFF2-40B4-BE49-F238E27FC236}">
                <a16:creationId xmlns:a16="http://schemas.microsoft.com/office/drawing/2014/main" id="{7D1C411D-0818-4640-8657-2AF78250C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084" y="0"/>
            <a:ext cx="7566916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771D7-6B3F-394E-8021-085AB9F5C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5467" y="1093788"/>
            <a:ext cx="5831944" cy="46974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Voice gets lower or deeper –may crack while it’s changing</a:t>
            </a:r>
          </a:p>
          <a:p>
            <a:r>
              <a:rPr lang="en-US" dirty="0"/>
              <a:t>Penis and testicles get bigger</a:t>
            </a:r>
          </a:p>
          <a:p>
            <a:r>
              <a:rPr lang="en-US" dirty="0"/>
              <a:t>Hair may grow on face, chest and back</a:t>
            </a:r>
          </a:p>
          <a:p>
            <a:r>
              <a:rPr lang="en-US" dirty="0"/>
              <a:t>Chest and shoulders get broader</a:t>
            </a:r>
          </a:p>
          <a:p>
            <a:r>
              <a:rPr lang="en-US" dirty="0"/>
              <a:t>Spontaneous erections</a:t>
            </a:r>
          </a:p>
          <a:p>
            <a:r>
              <a:rPr lang="en-US" dirty="0"/>
              <a:t>Wet dreams/nocturnal emissions</a:t>
            </a:r>
          </a:p>
          <a:p>
            <a:r>
              <a:rPr lang="en-US" dirty="0"/>
              <a:t>Some swelling around the nipples may occur and usually goes away.</a:t>
            </a:r>
          </a:p>
        </p:txBody>
      </p:sp>
    </p:spTree>
    <p:extLst>
      <p:ext uri="{BB962C8B-B14F-4D97-AF65-F5344CB8AC3E}">
        <p14:creationId xmlns:p14="http://schemas.microsoft.com/office/powerpoint/2010/main" val="169951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AC88772-6DB3-49EC-9C8A-A0B46ACE3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3C9256-7074-6C46-9B37-B69E2A083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4878" y="1065955"/>
            <a:ext cx="2851413" cy="4817318"/>
          </a:xfrm>
        </p:spPr>
        <p:txBody>
          <a:bodyPr anchor="ctr">
            <a:normAutofit/>
          </a:bodyPr>
          <a:lstStyle/>
          <a:p>
            <a:r>
              <a:rPr lang="en-US" b="1" dirty="0"/>
              <a:t>Girls and Bodies with a Vulva</a:t>
            </a:r>
          </a:p>
        </p:txBody>
      </p:sp>
      <p:sp>
        <p:nvSpPr>
          <p:cNvPr id="10" name="Round Diagonal Corner Rectangle 6">
            <a:extLst>
              <a:ext uri="{FF2B5EF4-FFF2-40B4-BE49-F238E27FC236}">
                <a16:creationId xmlns:a16="http://schemas.microsoft.com/office/drawing/2014/main" id="{17A3DD84-FAA5-438A-8462-D1E01EA0D6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551410" cy="685800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2"/>
          </a:solidFill>
          <a:ln w="19050" cap="sq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62F9B-822A-FF4C-A377-B8D3CF8B1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065955"/>
            <a:ext cx="5749774" cy="4725246"/>
          </a:xfrm>
        </p:spPr>
        <p:txBody>
          <a:bodyPr anchor="ctr">
            <a:normAutofit/>
          </a:bodyPr>
          <a:lstStyle/>
          <a:p>
            <a:r>
              <a:rPr lang="en-US" dirty="0"/>
              <a:t>Breasts develop and get bigger</a:t>
            </a:r>
          </a:p>
          <a:p>
            <a:r>
              <a:rPr lang="en-US" dirty="0"/>
              <a:t>Hips get wider and body may become more curvy</a:t>
            </a:r>
          </a:p>
          <a:p>
            <a:r>
              <a:rPr lang="en-US" dirty="0"/>
              <a:t>Period begins (menstruation)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640D31-0CFD-4B3F-AE95-530AA5174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62562" y="0"/>
            <a:ext cx="0" cy="6858000"/>
          </a:xfrm>
          <a:prstGeom prst="line">
            <a:avLst/>
          </a:prstGeom>
          <a:ln w="19050">
            <a:solidFill>
              <a:schemeClr val="tx2">
                <a:lumMod val="60000"/>
                <a:lumOff val="40000"/>
                <a:alpha val="60000"/>
              </a:schemeClr>
            </a:solidFill>
          </a:ln>
          <a:effectLst>
            <a:outerShdw blurRad="88900" dist="38100" dir="5400000" algn="ctr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01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F061640B-7224-DA44-B789-4DB402BDC8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81773" y="3327895"/>
            <a:ext cx="4138642" cy="2305260"/>
          </a:xfrm>
        </p:spPr>
      </p:pic>
      <p:pic>
        <p:nvPicPr>
          <p:cNvPr id="4" name="Content Placeholder 4" descr="A picture containing text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F2029D46-8045-12A0-01EB-8ACA87598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27100" y="1756270"/>
            <a:ext cx="4138642" cy="23052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56C4EC-6B68-804C-907A-C5BE92F5E851}"/>
              </a:ext>
            </a:extLst>
          </p:cNvPr>
          <p:cNvSpPr txBox="1"/>
          <p:nvPr/>
        </p:nvSpPr>
        <p:spPr>
          <a:xfrm>
            <a:off x="742951" y="696256"/>
            <a:ext cx="49561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The Physical Changes That Happen to  Everyone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7BB2D8-6CA1-DB4C-8973-25F974444AE4}"/>
              </a:ext>
            </a:extLst>
          </p:cNvPr>
          <p:cNvSpPr txBox="1"/>
          <p:nvPr/>
        </p:nvSpPr>
        <p:spPr>
          <a:xfrm>
            <a:off x="5986463" y="2253594"/>
            <a:ext cx="5529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The Physical Changes that Happen to Most Girls and Boys</a:t>
            </a:r>
          </a:p>
        </p:txBody>
      </p:sp>
    </p:spTree>
    <p:extLst>
      <p:ext uri="{BB962C8B-B14F-4D97-AF65-F5344CB8AC3E}">
        <p14:creationId xmlns:p14="http://schemas.microsoft.com/office/powerpoint/2010/main" val="1239041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group of people smiling&#10;&#10;Description automatically generated with low confidence">
            <a:extLst>
              <a:ext uri="{FF2B5EF4-FFF2-40B4-BE49-F238E27FC236}">
                <a16:creationId xmlns:a16="http://schemas.microsoft.com/office/drawing/2014/main" id="{501F0D7C-E257-C44F-9B78-046A5DB392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3853" b="11853"/>
          <a:stretch/>
        </p:blipFill>
        <p:spPr>
          <a:xfrm>
            <a:off x="3611" y="10"/>
            <a:ext cx="1218838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BBC15F-C9EC-C441-BD64-31A53B220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737" y="456690"/>
            <a:ext cx="9902135" cy="1465951"/>
          </a:xfr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</a:rPr>
              <a:t>Social Changes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B00E440-9D02-5147-93C5-E2C83C9E154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471351" y="3138616"/>
            <a:ext cx="6685005" cy="1346887"/>
          </a:xfr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en-US" sz="3600" cap="all" dirty="0">
                <a:solidFill>
                  <a:schemeClr val="bg1"/>
                </a:solidFill>
              </a:rPr>
              <a:t>How you interact with others</a:t>
            </a:r>
          </a:p>
        </p:txBody>
      </p:sp>
    </p:spTree>
    <p:extLst>
      <p:ext uri="{BB962C8B-B14F-4D97-AF65-F5344CB8AC3E}">
        <p14:creationId xmlns:p14="http://schemas.microsoft.com/office/powerpoint/2010/main" val="105964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2C94705B-395A-814A-9178-8F38DE263E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0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5434"/>
          <a:stretch/>
        </p:blipFill>
        <p:spPr>
          <a:xfrm>
            <a:off x="0" y="0"/>
            <a:ext cx="1218838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341DB2-5151-C147-9FBD-B7533D897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526" y="1507538"/>
            <a:ext cx="9905998" cy="2502727"/>
          </a:xfrm>
          <a:solidFill>
            <a:schemeClr val="tx2">
              <a:lumMod val="5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</a:rPr>
              <a:t>Emotional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A95E7-ADA4-A54F-A819-FB90400549C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65194" y="4098568"/>
            <a:ext cx="6858000" cy="95250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en-US" sz="3600" b="1" cap="all" dirty="0">
                <a:solidFill>
                  <a:schemeClr val="bg1"/>
                </a:solidFill>
              </a:rPr>
              <a:t>Your feelings and emotions begin to change</a:t>
            </a:r>
          </a:p>
        </p:txBody>
      </p:sp>
    </p:spTree>
    <p:extLst>
      <p:ext uri="{BB962C8B-B14F-4D97-AF65-F5344CB8AC3E}">
        <p14:creationId xmlns:p14="http://schemas.microsoft.com/office/powerpoint/2010/main" val="1494407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41DB2-5151-C147-9FBD-B7533D897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62" y="5281517"/>
            <a:ext cx="11438313" cy="1576483"/>
          </a:xfr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</a:rPr>
              <a:t>Physical changes</a:t>
            </a:r>
          </a:p>
        </p:txBody>
      </p:sp>
    </p:spTree>
    <p:extLst>
      <p:ext uri="{BB962C8B-B14F-4D97-AF65-F5344CB8AC3E}">
        <p14:creationId xmlns:p14="http://schemas.microsoft.com/office/powerpoint/2010/main" val="624478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AE4726C-1831-4FE3-9A11-227F0DC2F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1" name="Rectangle 10">
              <a:extLst>
                <a:ext uri="{FF2B5EF4-FFF2-40B4-BE49-F238E27FC236}">
                  <a16:creationId xmlns:a16="http://schemas.microsoft.com/office/drawing/2014/main" id="{B651D7F7-8C54-448E-A268-1CBFAD87D4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E3B56E94-40E1-489A-98B2-A3238D66A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AD36803-BF23-7F4A-833B-616678019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697" y="618518"/>
            <a:ext cx="6050713" cy="147857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Can you identify the Change?</a:t>
            </a:r>
          </a:p>
        </p:txBody>
      </p:sp>
      <p:pic>
        <p:nvPicPr>
          <p:cNvPr id="5" name="Picture 4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946F81F6-C91D-094B-ADAA-5D63F30DD8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0578" r="11828"/>
          <a:stretch/>
        </p:blipFill>
        <p:spPr>
          <a:xfrm>
            <a:off x="-5597" y="10"/>
            <a:ext cx="4635583" cy="685799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916825F-759B-4F1A-BA80-AF7137691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AF64541-DE3B-4DBB-84E1-907956469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9175DCC0-514A-4CA1-AD9A-1BB0FFF1B4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0371924-94D9-48AF-9D5B-6471775BE8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C964FF9-A41A-438C-A22B-62690C98F1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61716CD6-1875-4567-B3E2-364CD0960D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1A293D3-7189-453D-AB91-1291AAFF3D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87CB4EFE-58B3-4326-9CFB-A2AFADDFA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249CF4D3-B5A3-4287-BC9D-E9BB8FA6E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4D2515F2-4D11-41AF-A6B1-7D084BEA9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331BCBF4-0DC2-426E-84B3-AE38E403C9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EC8AF156-0BE9-437D-A83B-87364146D0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AC8CB256-3F62-4406-88F5-CE2421FF25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F3E812EB-415E-4B60-B0FB-65386882C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EB4C95D7-8E6D-45EC-8CA1-9123D718E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83F62FD2-2F62-4495-997C-8BD7F95AB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B7DFE0F9-22A3-4846-8D4E-0D193BD32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244DAF25-7415-491A-9FF6-E04BC2DC2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7ACA3646-863C-4D00-A58A-62C7FE71CE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0EA18B38-BD42-45ED-8458-FB205DBC76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45302917-5DBE-4CF2-B52F-478F93FDDE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8E61E6FD-D40E-479C-ABE9-2B69AE20D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2F4DEB4F-F824-48D7-AF9B-B5D905DCD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F76CFA02-6090-4464-B573-BCA350C90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51BE8BEC-76C7-41FE-AB76-35194C2442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710F61D4-3B34-45A9-B9B7-CE0373AB4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451F080F-4CFB-4626-87CA-BB4CACA1C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667BBD71-2295-4A66-B76C-F82175C2B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B6644DE8-5BD1-4D5F-B245-0D3A21BCE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4DE8FD0-E681-4D9C-85C2-BEA4C2B3A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D46033BD-1026-4388-B926-9D11E1D7C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1FA74D4C-2E28-42C5-A7FA-3C7D6BD8B7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FADF7B3F-903C-456C-983E-C9868DDAB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033F8698-1549-44AD-8DAD-0055D7B80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F1BDD4B6-46FD-4048-ADF1-32EADD9E5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39">
              <a:extLst>
                <a:ext uri="{FF2B5EF4-FFF2-40B4-BE49-F238E27FC236}">
                  <a16:creationId xmlns:a16="http://schemas.microsoft.com/office/drawing/2014/main" id="{E7F387A7-B3BF-4B1A-BFCA-2D21AD3DF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0">
              <a:extLst>
                <a:ext uri="{FF2B5EF4-FFF2-40B4-BE49-F238E27FC236}">
                  <a16:creationId xmlns:a16="http://schemas.microsoft.com/office/drawing/2014/main" id="{7A1B6BC8-EA82-459D-A0E0-4EBE394E71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8B94E190-DDC2-4545-906F-A1699BD73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42">
              <a:extLst>
                <a:ext uri="{FF2B5EF4-FFF2-40B4-BE49-F238E27FC236}">
                  <a16:creationId xmlns:a16="http://schemas.microsoft.com/office/drawing/2014/main" id="{D9807239-A5BA-4BB3-9194-BCE3B2F21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3">
              <a:extLst>
                <a:ext uri="{FF2B5EF4-FFF2-40B4-BE49-F238E27FC236}">
                  <a16:creationId xmlns:a16="http://schemas.microsoft.com/office/drawing/2014/main" id="{04D300FD-DC53-4375-8981-09EA63BCF1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id="{1DF83FFD-4C16-41FD-928F-6E88AFC45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5B4BC2F-B667-462B-99D8-0C433124A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6">
              <a:extLst>
                <a:ext uri="{FF2B5EF4-FFF2-40B4-BE49-F238E27FC236}">
                  <a16:creationId xmlns:a16="http://schemas.microsoft.com/office/drawing/2014/main" id="{0CBD9EFB-AC61-4674-B75A-56449003CC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47">
              <a:extLst>
                <a:ext uri="{FF2B5EF4-FFF2-40B4-BE49-F238E27FC236}">
                  <a16:creationId xmlns:a16="http://schemas.microsoft.com/office/drawing/2014/main" id="{1AD4BBB0-F6A7-451F-BE09-DF619F38E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48">
              <a:extLst>
                <a:ext uri="{FF2B5EF4-FFF2-40B4-BE49-F238E27FC236}">
                  <a16:creationId xmlns:a16="http://schemas.microsoft.com/office/drawing/2014/main" id="{A258B285-AE5E-473A-AA72-3C95E1D83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49">
              <a:extLst>
                <a:ext uri="{FF2B5EF4-FFF2-40B4-BE49-F238E27FC236}">
                  <a16:creationId xmlns:a16="http://schemas.microsoft.com/office/drawing/2014/main" id="{7BEEDDE5-CB8A-4DF9-858F-4D9462D95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0">
              <a:extLst>
                <a:ext uri="{FF2B5EF4-FFF2-40B4-BE49-F238E27FC236}">
                  <a16:creationId xmlns:a16="http://schemas.microsoft.com/office/drawing/2014/main" id="{DA1C731B-9B66-4D65-BF47-04B118107B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1">
              <a:extLst>
                <a:ext uri="{FF2B5EF4-FFF2-40B4-BE49-F238E27FC236}">
                  <a16:creationId xmlns:a16="http://schemas.microsoft.com/office/drawing/2014/main" id="{58DBFEC6-C6DC-4B7A-934F-5A79EC3280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2">
              <a:extLst>
                <a:ext uri="{FF2B5EF4-FFF2-40B4-BE49-F238E27FC236}">
                  <a16:creationId xmlns:a16="http://schemas.microsoft.com/office/drawing/2014/main" id="{9948D8CB-2DBE-4E48-98EA-DF9E2666A2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3">
              <a:extLst>
                <a:ext uri="{FF2B5EF4-FFF2-40B4-BE49-F238E27FC236}">
                  <a16:creationId xmlns:a16="http://schemas.microsoft.com/office/drawing/2014/main" id="{56AB69F6-9F0B-4AB6-BCA8-AA2FD69E99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4">
              <a:extLst>
                <a:ext uri="{FF2B5EF4-FFF2-40B4-BE49-F238E27FC236}">
                  <a16:creationId xmlns:a16="http://schemas.microsoft.com/office/drawing/2014/main" id="{0E7FB426-288D-4B0B-B73B-10CCC0EF4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5">
              <a:extLst>
                <a:ext uri="{FF2B5EF4-FFF2-40B4-BE49-F238E27FC236}">
                  <a16:creationId xmlns:a16="http://schemas.microsoft.com/office/drawing/2014/main" id="{A5C59C6B-46C9-48C9-9F57-2EE738B531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56">
              <a:extLst>
                <a:ext uri="{FF2B5EF4-FFF2-40B4-BE49-F238E27FC236}">
                  <a16:creationId xmlns:a16="http://schemas.microsoft.com/office/drawing/2014/main" id="{7CE85F33-17DC-4273-B06F-D17109444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57">
              <a:extLst>
                <a:ext uri="{FF2B5EF4-FFF2-40B4-BE49-F238E27FC236}">
                  <a16:creationId xmlns:a16="http://schemas.microsoft.com/office/drawing/2014/main" id="{5CD001CF-F2C4-4810-A8D9-679F9F89E5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58">
              <a:extLst>
                <a:ext uri="{FF2B5EF4-FFF2-40B4-BE49-F238E27FC236}">
                  <a16:creationId xmlns:a16="http://schemas.microsoft.com/office/drawing/2014/main" id="{69F4BCDD-D153-40D2-8DD1-2509EE0CE4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A4E4-1011-0C40-A296-36BD2B3DD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8958" y="2249487"/>
            <a:ext cx="6078453" cy="354171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You will be given a sheet with either a physical, emotional or social change.</a:t>
            </a:r>
          </a:p>
          <a:p>
            <a:r>
              <a:rPr lang="en-US" b="1" dirty="0">
                <a:solidFill>
                  <a:schemeClr val="bg1"/>
                </a:solidFill>
              </a:rPr>
              <a:t>As a group, you will decide which heading your change falls under.</a:t>
            </a:r>
          </a:p>
          <a:p>
            <a:r>
              <a:rPr lang="en-US" b="1" dirty="0">
                <a:solidFill>
                  <a:schemeClr val="bg1"/>
                </a:solidFill>
              </a:rPr>
              <a:t>Once decided, one person will attach your change to the heading you feel it best fits under.</a:t>
            </a:r>
          </a:p>
        </p:txBody>
      </p:sp>
    </p:spTree>
    <p:extLst>
      <p:ext uri="{BB962C8B-B14F-4D97-AF65-F5344CB8AC3E}">
        <p14:creationId xmlns:p14="http://schemas.microsoft.com/office/powerpoint/2010/main" val="2085118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D5554-5D18-6F49-BE79-4FEBCFA85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Puberty: Feeling depressed, happy and other emotions</a:t>
            </a:r>
          </a:p>
        </p:txBody>
      </p:sp>
      <p:pic>
        <p:nvPicPr>
          <p:cNvPr id="5" name="Content Placeholder 4" descr="A picture containing text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EBD5FEF3-5FF0-F94C-91DE-058A335954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18035" y="2249488"/>
            <a:ext cx="6352755" cy="3541712"/>
          </a:xfrm>
        </p:spPr>
      </p:pic>
    </p:spTree>
    <p:extLst>
      <p:ext uri="{BB962C8B-B14F-4D97-AF65-F5344CB8AC3E}">
        <p14:creationId xmlns:p14="http://schemas.microsoft.com/office/powerpoint/2010/main" val="1123068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anchor="ctr">
            <a:normAutofit/>
          </a:bodyPr>
          <a:lstStyle/>
          <a:p>
            <a:pPr algn="ctr"/>
            <a:r>
              <a:rPr lang="en-US" sz="5400" dirty="0">
                <a:solidFill>
                  <a:schemeClr val="accent6">
                    <a:lumMod val="50000"/>
                  </a:schemeClr>
                </a:solidFill>
              </a:rPr>
              <a:t>Who can you talk to?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C1E9CB-9713-4396-9F2C-D3ECA029EA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1837767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040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4299</TotalTime>
  <Words>305</Words>
  <Application>Microsoft Office PowerPoint</Application>
  <PresentationFormat>Widescreen</PresentationFormat>
  <Paragraphs>53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Tw Cen MT</vt:lpstr>
      <vt:lpstr>Circuit</vt:lpstr>
      <vt:lpstr>So, what is puberty?</vt:lpstr>
      <vt:lpstr>PowerPoint Presentation</vt:lpstr>
      <vt:lpstr>How Does puberty start?</vt:lpstr>
      <vt:lpstr>PowerPoint Presentation</vt:lpstr>
      <vt:lpstr>All bodies</vt:lpstr>
      <vt:lpstr>Boys and Bodies with a penis</vt:lpstr>
      <vt:lpstr>Girls and Bodies with a Vulva</vt:lpstr>
      <vt:lpstr>PowerPoint Presentation</vt:lpstr>
      <vt:lpstr>Social Changes</vt:lpstr>
      <vt:lpstr>Emotional changes</vt:lpstr>
      <vt:lpstr>Physical changes</vt:lpstr>
      <vt:lpstr>Can you identify the Change?</vt:lpstr>
      <vt:lpstr>Puberty: Feeling depressed, happy and other emotions</vt:lpstr>
      <vt:lpstr>Who can you talk to?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So, what is puberty?</dc:title>
  <dc:creator>Proctor, Rochelle</dc:creator>
  <cp:lastModifiedBy>Proctor, Rochelle</cp:lastModifiedBy>
  <cp:revision>25</cp:revision>
  <dcterms:created xsi:type="dcterms:W3CDTF">2021-10-21T18:06:23Z</dcterms:created>
  <dcterms:modified xsi:type="dcterms:W3CDTF">2024-02-13T23:35:21Z</dcterms:modified>
</cp:coreProperties>
</file>