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5"/>
  </p:notesMasterIdLst>
  <p:sldIdLst>
    <p:sldId id="258" r:id="rId5"/>
    <p:sldId id="257" r:id="rId6"/>
    <p:sldId id="259" r:id="rId7"/>
    <p:sldId id="260" r:id="rId8"/>
    <p:sldId id="261" r:id="rId9"/>
    <p:sldId id="262" r:id="rId10"/>
    <p:sldId id="263" r:id="rId11"/>
    <p:sldId id="264" r:id="rId12"/>
    <p:sldId id="265" r:id="rId13"/>
    <p:sldId id="278" r:id="rId14"/>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E2B08E-B08E-49D2-BBA4-2D3A2B3F5952}" v="2" dt="2020-06-12T22:21:18.155"/>
    <p1510:client id="{BFB152FF-CB7E-426E-AF1E-E180692B07CA}" v="5" dt="2020-06-12T23:20:54.65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4" d="100"/>
          <a:sy n="54" d="100"/>
        </p:scale>
        <p:origin x="1440"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CE65052-C8A0-455C-A365-D0C317399EC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77B0E3FF-F3E7-4D26-A74D-6EAF0B714D6B}"/>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78F558AD-FADC-4F95-8A1F-3A8E087F21AB}" type="datetimeFigureOut">
              <a:rPr lang="en-US"/>
              <a:pPr>
                <a:defRPr/>
              </a:pPr>
              <a:t>2/16/2021</a:t>
            </a:fld>
            <a:endParaRPr lang="en-US"/>
          </a:p>
        </p:txBody>
      </p:sp>
      <p:sp>
        <p:nvSpPr>
          <p:cNvPr id="4" name="Slide Image Placeholder 3">
            <a:extLst>
              <a:ext uri="{FF2B5EF4-FFF2-40B4-BE49-F238E27FC236}">
                <a16:creationId xmlns:a16="http://schemas.microsoft.com/office/drawing/2014/main" id="{A0BF0602-0E2B-47B6-9F89-844CB1CB57D4}"/>
              </a:ext>
            </a:extLst>
          </p:cNvPr>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C213363C-CD2C-4AA3-9425-24CA4E665645}"/>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912F2B4D-7A76-433E-8DA8-A59CA29BDDBE}"/>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E89DD99F-9932-40A3-B327-6E1D24E001ED}"/>
              </a:ext>
            </a:extLst>
          </p:cNvPr>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34055204-10DA-4C38-B2A9-5C3CD95E0A83}"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CE7BDF33-1652-4260-9832-F687D91FC94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3D3EA5F8-98E8-401D-888D-3AB6E8C6920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For teachers: </a:t>
            </a:r>
          </a:p>
          <a:p>
            <a:pPr eaLnBrk="1" hangingPunct="1">
              <a:spcBef>
                <a:spcPct val="0"/>
              </a:spcBef>
            </a:pPr>
            <a:r>
              <a:rPr lang="en-US" altLang="en-US"/>
              <a:t>Washoe County School District follows policies stating that students will receive annual training on identifying bullying in person and online, learn ways to report incidents at school and online and recognize forms of sexual and racial harassment.  Every student is entitled to learn in a environment that is free of harassment, bullying, and discrimination. </a:t>
            </a:r>
          </a:p>
          <a:p>
            <a:pPr eaLnBrk="1" hangingPunct="1">
              <a:spcBef>
                <a:spcPct val="0"/>
              </a:spcBef>
            </a:pPr>
            <a:endParaRPr lang="en-US" altLang="en-US"/>
          </a:p>
          <a:p>
            <a:pPr eaLnBrk="1" hangingPunct="1">
              <a:spcBef>
                <a:spcPct val="0"/>
              </a:spcBef>
            </a:pPr>
            <a:r>
              <a:rPr lang="en-US" altLang="en-US"/>
              <a:t>Through discussion, videos, and activities this lesson is designed to meet the following objectives…</a:t>
            </a:r>
          </a:p>
          <a:p>
            <a:pPr eaLnBrk="1" hangingPunct="1">
              <a:spcBef>
                <a:spcPct val="0"/>
              </a:spcBef>
            </a:pPr>
            <a:endParaRPr lang="en-US" altLang="en-US"/>
          </a:p>
          <a:p>
            <a:r>
              <a:rPr lang="en-US" altLang="en-US"/>
              <a:t>To support students in recognizing personal boundaries for themselves and their peers</a:t>
            </a:r>
          </a:p>
          <a:p>
            <a:r>
              <a:rPr lang="en-US" altLang="en-US"/>
              <a:t>To promote upstander behavior </a:t>
            </a:r>
          </a:p>
          <a:p>
            <a:r>
              <a:rPr lang="en-US" altLang="en-US"/>
              <a:t>To increase awareness of gender respect and equity</a:t>
            </a:r>
          </a:p>
          <a:p>
            <a:pPr eaLnBrk="1" hangingPunct="1">
              <a:spcBef>
                <a:spcPct val="0"/>
              </a:spcBef>
            </a:pPr>
            <a:endParaRPr lang="en-US" altLang="en-US"/>
          </a:p>
        </p:txBody>
      </p:sp>
      <p:sp>
        <p:nvSpPr>
          <p:cNvPr id="6148" name="Slide Number Placeholder 3">
            <a:extLst>
              <a:ext uri="{FF2B5EF4-FFF2-40B4-BE49-F238E27FC236}">
                <a16:creationId xmlns:a16="http://schemas.microsoft.com/office/drawing/2014/main" id="{55099935-B52C-48F8-AED7-5CC928C5730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DAA24BA7-16FA-4405-B3AE-193F754E2799}" type="slidenum">
              <a:rPr lang="en-US" altLang="en-US"/>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F141F5C3-8D14-4233-9E53-2B127D85FFF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a:extLst>
              <a:ext uri="{FF2B5EF4-FFF2-40B4-BE49-F238E27FC236}">
                <a16:creationId xmlns:a16="http://schemas.microsoft.com/office/drawing/2014/main" id="{586D011C-CCFE-4C5D-8B66-5C42064DBF4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10244" name="Slide Number Placeholder 3">
            <a:extLst>
              <a:ext uri="{FF2B5EF4-FFF2-40B4-BE49-F238E27FC236}">
                <a16:creationId xmlns:a16="http://schemas.microsoft.com/office/drawing/2014/main" id="{8BA797D1-5BD5-41B7-9153-9A1FC4E2A52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697F61A4-06CA-423B-B617-276FB112B525}" type="slidenum">
              <a:rPr lang="en-US" altLang="en-US"/>
              <a:pPr/>
              <a:t>4</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46EA9501-B818-4CAD-A5E9-6A6E22ABAFC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a:extLst>
              <a:ext uri="{FF2B5EF4-FFF2-40B4-BE49-F238E27FC236}">
                <a16:creationId xmlns:a16="http://schemas.microsoft.com/office/drawing/2014/main" id="{7FD48031-F9BE-483D-B585-BFBCD64FC8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Note: Ask students for their definitions to see how they envision the terms.</a:t>
            </a:r>
          </a:p>
        </p:txBody>
      </p:sp>
      <p:sp>
        <p:nvSpPr>
          <p:cNvPr id="12292" name="Slide Number Placeholder 3">
            <a:extLst>
              <a:ext uri="{FF2B5EF4-FFF2-40B4-BE49-F238E27FC236}">
                <a16:creationId xmlns:a16="http://schemas.microsoft.com/office/drawing/2014/main" id="{4C48D2EA-C048-4964-AD54-9AAA26F3848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98403902-6B77-460B-AECD-76933D5E948D}" type="slidenum">
              <a:rPr lang="en-US" altLang="en-US"/>
              <a:pPr/>
              <a:t>5</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4109E332-FC29-4D1C-A9AD-8C9A9D94693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a:extLst>
              <a:ext uri="{FF2B5EF4-FFF2-40B4-BE49-F238E27FC236}">
                <a16:creationId xmlns:a16="http://schemas.microsoft.com/office/drawing/2014/main" id="{DBA7B9E6-DDC6-4D39-B095-4C9B5A992B2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Gender Harassment-is when girls or boys are bothered, teased, or bullied because they act differently from most girls or boys, or because they may be gay, lesbian, bisexual, or transgender.</a:t>
            </a:r>
          </a:p>
          <a:p>
            <a:pPr eaLnBrk="1" hangingPunct="1">
              <a:spcBef>
                <a:spcPct val="0"/>
              </a:spcBef>
            </a:pPr>
            <a:r>
              <a:rPr lang="en-US" altLang="en-US"/>
              <a:t>Gender Respect-Treating people with social and physical respect regardless of gender identities, stereotypes or societal roles.</a:t>
            </a:r>
          </a:p>
          <a:p>
            <a:pPr eaLnBrk="1" hangingPunct="1">
              <a:spcBef>
                <a:spcPct val="0"/>
              </a:spcBef>
            </a:pPr>
            <a:r>
              <a:rPr lang="en-US" altLang="en-US"/>
              <a:t>Sexual Harassment – any unwelcome, unwanted pressure, verbal, visual, or physical contact of a sexual nature. It is any repeated or deliberate action or behavior that is hostile, offensive, or degrading to the recipient.</a:t>
            </a:r>
          </a:p>
          <a:p>
            <a:pPr eaLnBrk="1" hangingPunct="1">
              <a:spcBef>
                <a:spcPct val="0"/>
              </a:spcBef>
            </a:pPr>
            <a:r>
              <a:rPr lang="en-US" altLang="en-US"/>
              <a:t>Stereotypes-A stereotype is a fixed general image or set of characteristics that a lot of people believe represent a particular type of person or thing.</a:t>
            </a:r>
          </a:p>
          <a:p>
            <a:pPr eaLnBrk="1" hangingPunct="1">
              <a:spcBef>
                <a:spcPct val="0"/>
              </a:spcBef>
            </a:pPr>
            <a:r>
              <a:rPr lang="en-US" altLang="en-US"/>
              <a:t>Race discrimination-is any discrimination against individuals on the basis of their skin color, or racial or ethnic origin.</a:t>
            </a:r>
          </a:p>
          <a:p>
            <a:pPr eaLnBrk="1" hangingPunct="1">
              <a:spcBef>
                <a:spcPct val="0"/>
              </a:spcBef>
            </a:pPr>
            <a:r>
              <a:rPr lang="en-US" altLang="en-US"/>
              <a:t>Upstander-someone who recognizes when something is wrong and acts to make it right; a witness that acts. </a:t>
            </a:r>
          </a:p>
          <a:p>
            <a:pPr eaLnBrk="1" hangingPunct="1">
              <a:spcBef>
                <a:spcPct val="0"/>
              </a:spcBef>
            </a:pPr>
            <a:endParaRPr lang="en-US" altLang="en-US"/>
          </a:p>
          <a:p>
            <a:pPr eaLnBrk="1" hangingPunct="1">
              <a:spcBef>
                <a:spcPct val="0"/>
              </a:spcBef>
            </a:pPr>
            <a:endParaRPr lang="en-US" altLang="en-US"/>
          </a:p>
        </p:txBody>
      </p:sp>
      <p:sp>
        <p:nvSpPr>
          <p:cNvPr id="14340" name="Slide Number Placeholder 3">
            <a:extLst>
              <a:ext uri="{FF2B5EF4-FFF2-40B4-BE49-F238E27FC236}">
                <a16:creationId xmlns:a16="http://schemas.microsoft.com/office/drawing/2014/main" id="{4C4B7D05-DD67-4D54-BD52-A8F6C3B7CF5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EA160855-2A38-4C76-89E4-EAB38C8DCF1B}" type="slidenum">
              <a:rPr lang="en-US" altLang="en-US"/>
              <a:pPr/>
              <a:t>6</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9414D044-3B55-4C8E-927D-D2457104D5D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id="{DF1A64FD-ECE8-4D1C-89A8-A1D2DA8EA72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Note: Have some discussion with students around the purpose of the lesson. Consider asking why do you think we are discussing these three terms together? What can be done to ensure that we are all treated respectfully and equally? Discuss examples of different types of harassment. </a:t>
            </a:r>
          </a:p>
          <a:p>
            <a:pPr eaLnBrk="1" hangingPunct="1">
              <a:spcBef>
                <a:spcPct val="0"/>
              </a:spcBef>
            </a:pPr>
            <a:endParaRPr lang="en-US" altLang="en-US"/>
          </a:p>
        </p:txBody>
      </p:sp>
      <p:sp>
        <p:nvSpPr>
          <p:cNvPr id="16388" name="Slide Number Placeholder 3">
            <a:extLst>
              <a:ext uri="{FF2B5EF4-FFF2-40B4-BE49-F238E27FC236}">
                <a16:creationId xmlns:a16="http://schemas.microsoft.com/office/drawing/2014/main" id="{E39F6299-3099-4160-BAEE-D29B4DB0C0E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FE63593B-FC0F-4745-B657-1F9394F62353}" type="slidenum">
              <a:rPr lang="en-US" altLang="en-US"/>
              <a:pPr/>
              <a:t>7</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EC3342BA-0848-46EF-BAF3-DBF85BBEA82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a:extLst>
              <a:ext uri="{FF2B5EF4-FFF2-40B4-BE49-F238E27FC236}">
                <a16:creationId xmlns:a16="http://schemas.microsoft.com/office/drawing/2014/main" id="{0E51A602-CBD4-4020-8661-CD44704DBA9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Students will share this whole group.</a:t>
            </a:r>
          </a:p>
          <a:p>
            <a:pPr eaLnBrk="1" hangingPunct="1"/>
            <a:endParaRPr lang="en-US" altLang="en-US"/>
          </a:p>
        </p:txBody>
      </p:sp>
      <p:sp>
        <p:nvSpPr>
          <p:cNvPr id="19460" name="Slide Number Placeholder 3">
            <a:extLst>
              <a:ext uri="{FF2B5EF4-FFF2-40B4-BE49-F238E27FC236}">
                <a16:creationId xmlns:a16="http://schemas.microsoft.com/office/drawing/2014/main" id="{95E0199D-E11B-4693-933A-AED44242009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0F50EDD7-17BE-4388-BC00-CB580D74508C}" type="slidenum">
              <a:rPr lang="en-US" altLang="en-US"/>
              <a:pPr/>
              <a:t>9</a:t>
            </a:fld>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1506" name="Shape 74">
            <a:extLst>
              <a:ext uri="{FF2B5EF4-FFF2-40B4-BE49-F238E27FC236}">
                <a16:creationId xmlns:a16="http://schemas.microsoft.com/office/drawing/2014/main" id="{59EF1F8D-E578-4FF3-B161-F8F9BB95C086}"/>
              </a:ext>
            </a:extLst>
          </p:cNvPr>
          <p:cNvSpPr>
            <a:spLocks noGrp="1" noRot="1" noChangeAspect="1" noTextEdit="1"/>
          </p:cNvSpPr>
          <p:nvPr>
            <p:ph type="sldImg" idx="2"/>
          </p:nvPr>
        </p:nvSpPr>
        <p:spPr bwMode="auto">
          <a:xfrm>
            <a:off x="1143000" y="685800"/>
            <a:ext cx="4572000" cy="34290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w="9525" cap="flat">
            <a:solidFill>
              <a:srgbClr val="000000"/>
            </a:solidFill>
            <a:round/>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21507" name="Shape 75">
            <a:extLst>
              <a:ext uri="{FF2B5EF4-FFF2-40B4-BE49-F238E27FC236}">
                <a16:creationId xmlns:a16="http://schemas.microsoft.com/office/drawing/2014/main" id="{8EC3A82F-590E-4D42-AE29-F77201669EF0}"/>
              </a:ext>
            </a:extLst>
          </p:cNvPr>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marL="457200" indent="-298450">
              <a:lnSpc>
                <a:spcPct val="115000"/>
              </a:lnSpc>
              <a:spcBef>
                <a:spcPct val="0"/>
              </a:spcBef>
              <a:buClr>
                <a:srgbClr val="44546A"/>
              </a:buClr>
              <a:buSzPts val="1100"/>
              <a:buFont typeface="Arial" panose="020B0604020202020204" pitchFamily="34" charset="0"/>
              <a:buChar char="●"/>
            </a:pPr>
            <a:r>
              <a:rPr lang="en-US" altLang="en-US">
                <a:solidFill>
                  <a:srgbClr val="44546A"/>
                </a:solidFill>
              </a:rPr>
              <a:t>Review SafeVoice (lesson 1 information) and ways </a:t>
            </a:r>
            <a:r>
              <a:rPr lang="en-US" altLang="en-US" b="1">
                <a:solidFill>
                  <a:srgbClr val="44546A"/>
                </a:solidFill>
              </a:rPr>
              <a:t>students can report incidents involving bullying, cyberbullying and racial or gender harassment</a:t>
            </a:r>
            <a:r>
              <a:rPr lang="en-US" altLang="en-US">
                <a:solidFill>
                  <a:srgbClr val="44546A"/>
                </a:solidFill>
              </a:rPr>
              <a:t>. </a:t>
            </a:r>
          </a:p>
          <a:p>
            <a:pPr marL="457200" indent="-298450">
              <a:lnSpc>
                <a:spcPct val="115000"/>
              </a:lnSpc>
              <a:spcBef>
                <a:spcPct val="0"/>
              </a:spcBef>
              <a:buClr>
                <a:srgbClr val="44546A"/>
              </a:buClr>
              <a:buSzPts val="1100"/>
              <a:buFont typeface="Arial" panose="020B0604020202020204" pitchFamily="34" charset="0"/>
              <a:buChar char="●"/>
            </a:pPr>
            <a:r>
              <a:rPr lang="en-US" altLang="en-US">
                <a:solidFill>
                  <a:srgbClr val="44546A"/>
                </a:solidFill>
              </a:rPr>
              <a:t>This is a </a:t>
            </a:r>
            <a:r>
              <a:rPr lang="en-US" altLang="en-US" b="1">
                <a:solidFill>
                  <a:srgbClr val="44546A"/>
                </a:solidFill>
              </a:rPr>
              <a:t>re-occurring theme in all four lessons </a:t>
            </a:r>
            <a:r>
              <a:rPr lang="en-US" altLang="en-US">
                <a:solidFill>
                  <a:srgbClr val="44546A"/>
                </a:solidFill>
              </a:rPr>
              <a:t>for the Civil Rights and Me. </a:t>
            </a:r>
          </a:p>
          <a:p>
            <a:pPr marL="914400" lvl="1" indent="-298450">
              <a:lnSpc>
                <a:spcPct val="115000"/>
              </a:lnSpc>
              <a:spcBef>
                <a:spcPct val="0"/>
              </a:spcBef>
              <a:buClr>
                <a:srgbClr val="44546A"/>
              </a:buClr>
              <a:buSzPts val="1100"/>
              <a:buFont typeface="Arial" panose="020B0604020202020204" pitchFamily="34" charset="0"/>
              <a:buChar char="●"/>
            </a:pPr>
            <a:r>
              <a:rPr lang="en-US" altLang="en-US">
                <a:solidFill>
                  <a:srgbClr val="44546A"/>
                </a:solidFill>
              </a:rPr>
              <a:t>Reporting empowers students to make a difference and correct an issue they witness at school or in the community</a:t>
            </a:r>
          </a:p>
          <a:p>
            <a:pPr marL="914400" lvl="1" indent="-298450">
              <a:lnSpc>
                <a:spcPct val="115000"/>
              </a:lnSpc>
              <a:spcBef>
                <a:spcPct val="0"/>
              </a:spcBef>
              <a:buClr>
                <a:srgbClr val="44546A"/>
              </a:buClr>
              <a:buSzPts val="1100"/>
              <a:buFont typeface="Arial" panose="020B0604020202020204" pitchFamily="34" charset="0"/>
              <a:buChar char="●"/>
            </a:pPr>
            <a:r>
              <a:rPr lang="en-US" altLang="en-US">
                <a:solidFill>
                  <a:srgbClr val="44546A"/>
                </a:solidFill>
              </a:rPr>
              <a:t>Along with notifying administrators, teachers, and filing incident reports, Safe Voice is how WCSD students should report ANY form of harassment.</a:t>
            </a:r>
          </a:p>
          <a:p>
            <a:pPr marL="914400" lvl="1" indent="-298450">
              <a:lnSpc>
                <a:spcPct val="115000"/>
              </a:lnSpc>
              <a:spcBef>
                <a:spcPct val="0"/>
              </a:spcBef>
              <a:buClr>
                <a:srgbClr val="44546A"/>
              </a:buClr>
              <a:buSzPts val="1100"/>
              <a:buFont typeface="Arial" panose="020B0604020202020204" pitchFamily="34" charset="0"/>
              <a:buChar char="●"/>
            </a:pPr>
            <a:r>
              <a:rPr lang="en-US" altLang="en-US">
                <a:solidFill>
                  <a:srgbClr val="44546A"/>
                </a:solidFill>
              </a:rPr>
              <a:t>Reporting and Informing are different from tattling and “snitching” </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chemeClr val="bg1"/>
                </a:solidFill>
              </a:defRPr>
            </a:lvl1pPr>
          </a:lstStyle>
          <a:p>
            <a:r>
              <a:rPr lang="en-US"/>
              <a:t>Click to edit Master title style</a:t>
            </a:r>
          </a:p>
        </p:txBody>
      </p:sp>
      <p:sp>
        <p:nvSpPr>
          <p:cNvPr id="3" name="Subtitle 2"/>
          <p:cNvSpPr>
            <a:spLocks noGrp="1"/>
          </p:cNvSpPr>
          <p:nvPr>
            <p:ph type="subTitle" idx="1"/>
          </p:nvPr>
        </p:nvSpPr>
        <p:spPr>
          <a:xfrm>
            <a:off x="1371600" y="3754120"/>
            <a:ext cx="6400800" cy="1752600"/>
          </a:xfrm>
        </p:spPr>
        <p:txBody>
          <a:bodyPr/>
          <a:lstStyle>
            <a:lvl1pPr marL="0" indent="0" algn="ctr">
              <a:buNone/>
              <a:defRPr>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2067858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879600"/>
            <a:ext cx="8229600" cy="39522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id="{752384A1-0CA3-4831-ADB2-E540CE53C838}"/>
              </a:ext>
            </a:extLst>
          </p:cNvPr>
          <p:cNvSpPr>
            <a:spLocks noGrp="1"/>
          </p:cNvSpPr>
          <p:nvPr>
            <p:ph type="sldNum" sz="quarter" idx="10"/>
          </p:nvPr>
        </p:nvSpPr>
        <p:spPr/>
        <p:txBody>
          <a:bodyPr/>
          <a:lstStyle>
            <a:lvl1pPr>
              <a:defRPr/>
            </a:lvl1pPr>
          </a:lstStyle>
          <a:p>
            <a:fld id="{45DDCCE0-A801-4058-A641-DCE97101AD0C}" type="slidenum">
              <a:rPr lang="en-US" altLang="en-US"/>
              <a:pPr/>
              <a:t>‹#›</a:t>
            </a:fld>
            <a:endParaRPr lang="en-US" altLang="en-US"/>
          </a:p>
        </p:txBody>
      </p:sp>
    </p:spTree>
    <p:extLst>
      <p:ext uri="{BB962C8B-B14F-4D97-AF65-F5344CB8AC3E}">
        <p14:creationId xmlns:p14="http://schemas.microsoft.com/office/powerpoint/2010/main" val="39785626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883664"/>
            <a:ext cx="4038600" cy="398779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83664"/>
            <a:ext cx="4038600" cy="398779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D0C48E00-46A3-4140-981A-09B8176586FD}"/>
              </a:ext>
            </a:extLst>
          </p:cNvPr>
          <p:cNvSpPr>
            <a:spLocks noGrp="1"/>
          </p:cNvSpPr>
          <p:nvPr>
            <p:ph type="sldNum" sz="quarter" idx="10"/>
          </p:nvPr>
        </p:nvSpPr>
        <p:spPr/>
        <p:txBody>
          <a:bodyPr/>
          <a:lstStyle>
            <a:lvl1pPr>
              <a:defRPr/>
            </a:lvl1pPr>
          </a:lstStyle>
          <a:p>
            <a:fld id="{9718A907-62FF-4CED-B6A0-ECD0557B3D60}" type="slidenum">
              <a:rPr lang="en-US" altLang="en-US"/>
              <a:pPr/>
              <a:t>‹#›</a:t>
            </a:fld>
            <a:endParaRPr lang="en-US" altLang="en-US"/>
          </a:p>
        </p:txBody>
      </p:sp>
    </p:spTree>
    <p:extLst>
      <p:ext uri="{BB962C8B-B14F-4D97-AF65-F5344CB8AC3E}">
        <p14:creationId xmlns:p14="http://schemas.microsoft.com/office/powerpoint/2010/main" val="14169421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883664"/>
            <a:ext cx="4040188" cy="639762"/>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560320"/>
            <a:ext cx="4040188" cy="32512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883664"/>
            <a:ext cx="4041775" cy="639762"/>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560320"/>
            <a:ext cx="4041775" cy="32512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0C13846A-BF86-4EFE-AD16-1D5430D7ADC9}"/>
              </a:ext>
            </a:extLst>
          </p:cNvPr>
          <p:cNvSpPr>
            <a:spLocks noGrp="1"/>
          </p:cNvSpPr>
          <p:nvPr>
            <p:ph type="sldNum" sz="quarter" idx="10"/>
          </p:nvPr>
        </p:nvSpPr>
        <p:spPr/>
        <p:txBody>
          <a:bodyPr/>
          <a:lstStyle>
            <a:lvl1pPr>
              <a:defRPr/>
            </a:lvl1pPr>
          </a:lstStyle>
          <a:p>
            <a:fld id="{5674F0AA-1F18-4E16-A19C-63BF58554523}" type="slidenum">
              <a:rPr lang="en-US" altLang="en-US"/>
              <a:pPr/>
              <a:t>‹#›</a:t>
            </a:fld>
            <a:endParaRPr lang="en-US" altLang="en-US"/>
          </a:p>
        </p:txBody>
      </p:sp>
    </p:spTree>
    <p:extLst>
      <p:ext uri="{BB962C8B-B14F-4D97-AF65-F5344CB8AC3E}">
        <p14:creationId xmlns:p14="http://schemas.microsoft.com/office/powerpoint/2010/main" val="12743849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EA51F0A2-25F9-4512-951D-1BEF6828C4D7}"/>
              </a:ext>
            </a:extLst>
          </p:cNvPr>
          <p:cNvSpPr>
            <a:spLocks noGrp="1"/>
          </p:cNvSpPr>
          <p:nvPr>
            <p:ph type="sldNum" sz="quarter" idx="10"/>
          </p:nvPr>
        </p:nvSpPr>
        <p:spPr/>
        <p:txBody>
          <a:bodyPr/>
          <a:lstStyle>
            <a:lvl1pPr>
              <a:defRPr/>
            </a:lvl1pPr>
          </a:lstStyle>
          <a:p>
            <a:fld id="{CE2B993B-4B1D-4511-A4E1-DE412771034C}" type="slidenum">
              <a:rPr lang="en-US" altLang="en-US"/>
              <a:pPr/>
              <a:t>‹#›</a:t>
            </a:fld>
            <a:endParaRPr lang="en-US" altLang="en-US"/>
          </a:p>
        </p:txBody>
      </p:sp>
    </p:spTree>
    <p:extLst>
      <p:ext uri="{BB962C8B-B14F-4D97-AF65-F5344CB8AC3E}">
        <p14:creationId xmlns:p14="http://schemas.microsoft.com/office/powerpoint/2010/main" val="39989215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cSld name="Section header">
    <p:bg>
      <p:bgPr>
        <a:solidFill>
          <a:srgbClr val="194EBF"/>
        </a:solidFill>
        <a:effectLst/>
      </p:bgPr>
    </p:bg>
    <p:spTree>
      <p:nvGrpSpPr>
        <p:cNvPr id="1" name="Shape 30"/>
        <p:cNvGrpSpPr/>
        <p:nvPr/>
      </p:nvGrpSpPr>
      <p:grpSpPr>
        <a:xfrm>
          <a:off x="0" y="0"/>
          <a:ext cx="0" cy="0"/>
          <a:chOff x="0" y="0"/>
          <a:chExt cx="0" cy="0"/>
        </a:xfrm>
      </p:grpSpPr>
      <p:cxnSp>
        <p:nvCxnSpPr>
          <p:cNvPr id="3" name="Shape 32">
            <a:extLst>
              <a:ext uri="{FF2B5EF4-FFF2-40B4-BE49-F238E27FC236}">
                <a16:creationId xmlns:a16="http://schemas.microsoft.com/office/drawing/2014/main" id="{C4ED64E1-2C94-4204-B244-852C371009C7}"/>
              </a:ext>
            </a:extLst>
          </p:cNvPr>
          <p:cNvCxnSpPr>
            <a:cxnSpLocks noChangeShapeType="1"/>
          </p:cNvCxnSpPr>
          <p:nvPr/>
        </p:nvCxnSpPr>
        <p:spPr bwMode="auto">
          <a:xfrm>
            <a:off x="2478088" y="6319838"/>
            <a:ext cx="6243637" cy="0"/>
          </a:xfrm>
          <a:prstGeom prst="straightConnector1">
            <a:avLst/>
          </a:prstGeom>
          <a:noFill/>
          <a:ln w="19050">
            <a:solidFill>
              <a:srgbClr val="FFFFFF"/>
            </a:solidFill>
            <a:round/>
            <a:headEnd/>
            <a:tailEnd/>
          </a:ln>
          <a:extLst>
            <a:ext uri="{909E8E84-426E-40DD-AFC4-6F175D3DCCD1}">
              <a14:hiddenFill xmlns:a14="http://schemas.microsoft.com/office/drawing/2010/main">
                <a:noFill/>
              </a14:hiddenFill>
            </a:ext>
          </a:extLst>
        </p:spPr>
      </p:cxnSp>
      <p:cxnSp>
        <p:nvCxnSpPr>
          <p:cNvPr id="4" name="Shape 33">
            <a:extLst>
              <a:ext uri="{FF2B5EF4-FFF2-40B4-BE49-F238E27FC236}">
                <a16:creationId xmlns:a16="http://schemas.microsoft.com/office/drawing/2014/main" id="{FCD53953-2505-4979-9F87-1914A163F405}"/>
              </a:ext>
            </a:extLst>
          </p:cNvPr>
          <p:cNvCxnSpPr>
            <a:cxnSpLocks noChangeShapeType="1"/>
          </p:cNvCxnSpPr>
          <p:nvPr/>
        </p:nvCxnSpPr>
        <p:spPr bwMode="auto">
          <a:xfrm>
            <a:off x="2478088" y="554038"/>
            <a:ext cx="6243637" cy="0"/>
          </a:xfrm>
          <a:prstGeom prst="straightConnector1">
            <a:avLst/>
          </a:prstGeom>
          <a:noFill/>
          <a:ln w="38100">
            <a:solidFill>
              <a:srgbClr val="FFFFFF"/>
            </a:solidFill>
            <a:round/>
            <a:headEnd/>
            <a:tailEnd/>
          </a:ln>
          <a:extLst>
            <a:ext uri="{909E8E84-426E-40DD-AFC4-6F175D3DCCD1}">
              <a14:hiddenFill xmlns:a14="http://schemas.microsoft.com/office/drawing/2010/main">
                <a:noFill/>
              </a14:hiddenFill>
            </a:ext>
          </a:extLst>
        </p:spPr>
      </p:cxnSp>
      <p:sp>
        <p:nvSpPr>
          <p:cNvPr id="34" name="Shape 34"/>
          <p:cNvSpPr txBox="1">
            <a:spLocks noGrp="1"/>
          </p:cNvSpPr>
          <p:nvPr>
            <p:ph type="ctrTitle"/>
          </p:nvPr>
        </p:nvSpPr>
        <p:spPr>
          <a:xfrm>
            <a:off x="2371725" y="840300"/>
            <a:ext cx="6331500" cy="2056000"/>
          </a:xfrm>
          <a:prstGeom prst="rect">
            <a:avLst/>
          </a:prstGeom>
          <a:noFill/>
          <a:ln>
            <a:noFill/>
          </a:ln>
        </p:spPr>
        <p:txBody>
          <a:bodyPr lIns="91425" tIns="91425" rIns="91425" bIns="91425" anchor="b"/>
          <a:lstStyle>
            <a:lvl1pPr marL="0" marR="0" lvl="0" indent="0" algn="l" rtl="0">
              <a:lnSpc>
                <a:spcPct val="100000"/>
              </a:lnSpc>
              <a:spcBef>
                <a:spcPts val="0"/>
              </a:spcBef>
              <a:spcAft>
                <a:spcPts val="0"/>
              </a:spcAft>
              <a:buClr>
                <a:srgbClr val="FFFFFF"/>
              </a:buClr>
              <a:buSzPts val="4800"/>
              <a:buFont typeface="Helvetica Neue"/>
              <a:buNone/>
              <a:defRPr sz="4800" b="1" i="0" u="none" strike="noStrike" cap="none">
                <a:solidFill>
                  <a:srgbClr val="FFFFFF"/>
                </a:solidFill>
                <a:latin typeface="Helvetica Neue"/>
                <a:ea typeface="Helvetica Neue"/>
                <a:cs typeface="Helvetica Neue"/>
                <a:sym typeface="Helvetica Neue"/>
              </a:defRPr>
            </a:lvl1pPr>
            <a:lvl2pPr lvl="1" indent="0" rtl="0">
              <a:spcBef>
                <a:spcPts val="0"/>
              </a:spcBef>
              <a:buClr>
                <a:srgbClr val="FFFFFF"/>
              </a:buClr>
              <a:buSzPts val="4800"/>
              <a:buFont typeface="Raleway"/>
              <a:buNone/>
              <a:defRPr sz="4800" b="1">
                <a:solidFill>
                  <a:srgbClr val="FFFFFF"/>
                </a:solidFill>
                <a:latin typeface="Raleway"/>
                <a:ea typeface="Raleway"/>
                <a:cs typeface="Raleway"/>
                <a:sym typeface="Raleway"/>
              </a:defRPr>
            </a:lvl2pPr>
            <a:lvl3pPr lvl="2" indent="0" rtl="0">
              <a:spcBef>
                <a:spcPts val="0"/>
              </a:spcBef>
              <a:buClr>
                <a:srgbClr val="FFFFFF"/>
              </a:buClr>
              <a:buSzPts val="4800"/>
              <a:buFont typeface="Raleway"/>
              <a:buNone/>
              <a:defRPr sz="4800" b="1">
                <a:solidFill>
                  <a:srgbClr val="FFFFFF"/>
                </a:solidFill>
                <a:latin typeface="Raleway"/>
                <a:ea typeface="Raleway"/>
                <a:cs typeface="Raleway"/>
                <a:sym typeface="Raleway"/>
              </a:defRPr>
            </a:lvl3pPr>
            <a:lvl4pPr lvl="3" indent="0" rtl="0">
              <a:spcBef>
                <a:spcPts val="0"/>
              </a:spcBef>
              <a:buClr>
                <a:srgbClr val="FFFFFF"/>
              </a:buClr>
              <a:buSzPts val="4800"/>
              <a:buFont typeface="Raleway"/>
              <a:buNone/>
              <a:defRPr sz="4800" b="1">
                <a:solidFill>
                  <a:srgbClr val="FFFFFF"/>
                </a:solidFill>
                <a:latin typeface="Raleway"/>
                <a:ea typeface="Raleway"/>
                <a:cs typeface="Raleway"/>
                <a:sym typeface="Raleway"/>
              </a:defRPr>
            </a:lvl4pPr>
            <a:lvl5pPr lvl="4" indent="0" rtl="0">
              <a:spcBef>
                <a:spcPts val="0"/>
              </a:spcBef>
              <a:buClr>
                <a:srgbClr val="FFFFFF"/>
              </a:buClr>
              <a:buSzPts val="4800"/>
              <a:buFont typeface="Raleway"/>
              <a:buNone/>
              <a:defRPr sz="4800" b="1">
                <a:solidFill>
                  <a:srgbClr val="FFFFFF"/>
                </a:solidFill>
                <a:latin typeface="Raleway"/>
                <a:ea typeface="Raleway"/>
                <a:cs typeface="Raleway"/>
                <a:sym typeface="Raleway"/>
              </a:defRPr>
            </a:lvl5pPr>
            <a:lvl6pPr lvl="5" indent="0" rtl="0">
              <a:spcBef>
                <a:spcPts val="0"/>
              </a:spcBef>
              <a:buClr>
                <a:srgbClr val="FFFFFF"/>
              </a:buClr>
              <a:buSzPts val="4800"/>
              <a:buFont typeface="Raleway"/>
              <a:buNone/>
              <a:defRPr sz="4800" b="1">
                <a:solidFill>
                  <a:srgbClr val="FFFFFF"/>
                </a:solidFill>
                <a:latin typeface="Raleway"/>
                <a:ea typeface="Raleway"/>
                <a:cs typeface="Raleway"/>
                <a:sym typeface="Raleway"/>
              </a:defRPr>
            </a:lvl6pPr>
            <a:lvl7pPr lvl="6" indent="0" rtl="0">
              <a:spcBef>
                <a:spcPts val="0"/>
              </a:spcBef>
              <a:buClr>
                <a:srgbClr val="FFFFFF"/>
              </a:buClr>
              <a:buSzPts val="4800"/>
              <a:buFont typeface="Raleway"/>
              <a:buNone/>
              <a:defRPr sz="4800" b="1">
                <a:solidFill>
                  <a:srgbClr val="FFFFFF"/>
                </a:solidFill>
                <a:latin typeface="Raleway"/>
                <a:ea typeface="Raleway"/>
                <a:cs typeface="Raleway"/>
                <a:sym typeface="Raleway"/>
              </a:defRPr>
            </a:lvl7pPr>
            <a:lvl8pPr lvl="7" indent="0" rtl="0">
              <a:spcBef>
                <a:spcPts val="0"/>
              </a:spcBef>
              <a:buClr>
                <a:srgbClr val="FFFFFF"/>
              </a:buClr>
              <a:buSzPts val="4800"/>
              <a:buFont typeface="Raleway"/>
              <a:buNone/>
              <a:defRPr sz="4800" b="1">
                <a:solidFill>
                  <a:srgbClr val="FFFFFF"/>
                </a:solidFill>
                <a:latin typeface="Raleway"/>
                <a:ea typeface="Raleway"/>
                <a:cs typeface="Raleway"/>
                <a:sym typeface="Raleway"/>
              </a:defRPr>
            </a:lvl8pPr>
            <a:lvl9pPr lvl="8" indent="0" rtl="0">
              <a:spcBef>
                <a:spcPts val="0"/>
              </a:spcBef>
              <a:buClr>
                <a:srgbClr val="FFFFFF"/>
              </a:buClr>
              <a:buSzPts val="4800"/>
              <a:buFont typeface="Raleway"/>
              <a:buNone/>
              <a:defRPr sz="4800" b="1">
                <a:solidFill>
                  <a:srgbClr val="FFFFFF"/>
                </a:solidFill>
                <a:latin typeface="Raleway"/>
                <a:ea typeface="Raleway"/>
                <a:cs typeface="Raleway"/>
                <a:sym typeface="Raleway"/>
              </a:defRPr>
            </a:lvl9pPr>
          </a:lstStyle>
          <a:p>
            <a:endParaRPr/>
          </a:p>
        </p:txBody>
      </p:sp>
      <p:sp>
        <p:nvSpPr>
          <p:cNvPr id="5" name="Shape 31">
            <a:extLst>
              <a:ext uri="{FF2B5EF4-FFF2-40B4-BE49-F238E27FC236}">
                <a16:creationId xmlns:a16="http://schemas.microsoft.com/office/drawing/2014/main" id="{8B4B0813-452A-4A2D-BB5A-52752D67BD7D}"/>
              </a:ext>
            </a:extLst>
          </p:cNvPr>
          <p:cNvSpPr txBox="1">
            <a:spLocks noGrp="1"/>
          </p:cNvSpPr>
          <p:nvPr>
            <p:ph type="sldNum" idx="10"/>
          </p:nvPr>
        </p:nvSpPr>
        <p:spPr>
          <a:xfrm>
            <a:off x="349250" y="5956300"/>
            <a:ext cx="547688" cy="523875"/>
          </a:xfrm>
        </p:spPr>
        <p:txBody>
          <a:bodyPr lIns="91425" tIns="91425" rIns="91425" bIns="91425">
            <a:noAutofit/>
          </a:bodyPr>
          <a:lstStyle>
            <a:lvl1pPr indent="-88900">
              <a:buClr>
                <a:srgbClr val="FFFFFF"/>
              </a:buClr>
              <a:buSzPts val="1400"/>
              <a:defRPr sz="1400">
                <a:solidFill>
                  <a:srgbClr val="FFFFFF"/>
                </a:solidFill>
                <a:latin typeface="Arial" panose="020B0604020202020204" pitchFamily="34" charset="0"/>
                <a:cs typeface="Arial" panose="020B0604020202020204" pitchFamily="34" charset="0"/>
                <a:sym typeface="Arial" panose="020B0604020202020204" pitchFamily="34" charset="0"/>
              </a:defRPr>
            </a:lvl1pPr>
          </a:lstStyle>
          <a:p>
            <a:fld id="{72F118F6-5E28-418A-BB1F-DCC348033636}" type="slidenum">
              <a:rPr lang="en-US" altLang="en-US"/>
              <a:pPr/>
              <a:t>‹#›</a:t>
            </a:fld>
            <a:endParaRPr lang="en-US" altLang="en-US"/>
          </a:p>
        </p:txBody>
      </p:sp>
    </p:spTree>
    <p:extLst>
      <p:ext uri="{BB962C8B-B14F-4D97-AF65-F5344CB8AC3E}">
        <p14:creationId xmlns:p14="http://schemas.microsoft.com/office/powerpoint/2010/main" val="15788636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8"/>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7ED8B4B8-6264-4007-9423-40F9070AFABC}"/>
              </a:ext>
            </a:extLst>
          </p:cNvPr>
          <p:cNvSpPr>
            <a:spLocks noGrp="1"/>
          </p:cNvSpPr>
          <p:nvPr>
            <p:ph type="title"/>
          </p:nvPr>
        </p:nvSpPr>
        <p:spPr bwMode="auto">
          <a:xfrm>
            <a:off x="457200" y="955675"/>
            <a:ext cx="8229600" cy="80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F4E27F3A-18F2-40A2-B65A-E2112AC323D5}"/>
              </a:ext>
            </a:extLst>
          </p:cNvPr>
          <p:cNvSpPr>
            <a:spLocks noGrp="1"/>
          </p:cNvSpPr>
          <p:nvPr>
            <p:ph type="body" idx="1"/>
          </p:nvPr>
        </p:nvSpPr>
        <p:spPr bwMode="auto">
          <a:xfrm>
            <a:off x="457200" y="1879600"/>
            <a:ext cx="8229600" cy="395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 name="Slide Number Placeholder 5">
            <a:extLst>
              <a:ext uri="{FF2B5EF4-FFF2-40B4-BE49-F238E27FC236}">
                <a16:creationId xmlns:a16="http://schemas.microsoft.com/office/drawing/2014/main" id="{03F63768-87E7-4D4B-9AD9-04BC19D2FBB6}"/>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chemeClr val="bg1"/>
                </a:solidFill>
              </a:defRPr>
            </a:lvl1pPr>
          </a:lstStyle>
          <a:p>
            <a:fld id="{3FEB801E-9BDF-467D-AF28-6217F5F03EAD}"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719" r:id="rId1"/>
    <p:sldLayoutId id="2147483715" r:id="rId2"/>
    <p:sldLayoutId id="2147483716" r:id="rId3"/>
    <p:sldLayoutId id="2147483717" r:id="rId4"/>
    <p:sldLayoutId id="2147483718" r:id="rId5"/>
    <p:sldLayoutId id="2147483720" r:id="rId6"/>
  </p:sldLayoutIdLst>
  <p:txStyles>
    <p:titleStyle>
      <a:lvl1pPr algn="ctr" defTabSz="457200" rtl="0" eaLnBrk="0" fontAlgn="base" hangingPunct="0">
        <a:spcBef>
          <a:spcPct val="0"/>
        </a:spcBef>
        <a:spcAft>
          <a:spcPct val="0"/>
        </a:spcAft>
        <a:defRPr sz="4400" kern="1200">
          <a:solidFill>
            <a:schemeClr val="tx2"/>
          </a:solidFill>
          <a:latin typeface="+mj-lt"/>
          <a:ea typeface="MS PGothic" panose="020B0600070205080204" pitchFamily="34" charset="-128"/>
          <a:cs typeface="+mj-cs"/>
        </a:defRPr>
      </a:lvl1pPr>
      <a:lvl2pPr algn="ctr" defTabSz="457200" rtl="0" eaLnBrk="0" fontAlgn="base" hangingPunct="0">
        <a:spcBef>
          <a:spcPct val="0"/>
        </a:spcBef>
        <a:spcAft>
          <a:spcPct val="0"/>
        </a:spcAft>
        <a:defRPr sz="4400">
          <a:solidFill>
            <a:schemeClr val="tx2"/>
          </a:solidFill>
          <a:latin typeface="Calibri" panose="020F0502020204030204" pitchFamily="34" charset="0"/>
          <a:ea typeface="MS PGothic" panose="020B0600070205080204" pitchFamily="34" charset="-128"/>
        </a:defRPr>
      </a:lvl2pPr>
      <a:lvl3pPr algn="ctr" defTabSz="457200" rtl="0" eaLnBrk="0" fontAlgn="base" hangingPunct="0">
        <a:spcBef>
          <a:spcPct val="0"/>
        </a:spcBef>
        <a:spcAft>
          <a:spcPct val="0"/>
        </a:spcAft>
        <a:defRPr sz="4400">
          <a:solidFill>
            <a:schemeClr val="tx2"/>
          </a:solidFill>
          <a:latin typeface="Calibri" panose="020F0502020204030204" pitchFamily="34" charset="0"/>
          <a:ea typeface="MS PGothic" panose="020B0600070205080204" pitchFamily="34" charset="-128"/>
        </a:defRPr>
      </a:lvl3pPr>
      <a:lvl4pPr algn="ctr" defTabSz="457200" rtl="0" eaLnBrk="0" fontAlgn="base" hangingPunct="0">
        <a:spcBef>
          <a:spcPct val="0"/>
        </a:spcBef>
        <a:spcAft>
          <a:spcPct val="0"/>
        </a:spcAft>
        <a:defRPr sz="4400">
          <a:solidFill>
            <a:schemeClr val="tx2"/>
          </a:solidFill>
          <a:latin typeface="Calibri" panose="020F0502020204030204" pitchFamily="34" charset="0"/>
          <a:ea typeface="MS PGothic" panose="020B0600070205080204" pitchFamily="34" charset="-128"/>
        </a:defRPr>
      </a:lvl4pPr>
      <a:lvl5pPr algn="ctr" defTabSz="457200" rtl="0" eaLnBrk="0" fontAlgn="base" hangingPunct="0">
        <a:spcBef>
          <a:spcPct val="0"/>
        </a:spcBef>
        <a:spcAft>
          <a:spcPct val="0"/>
        </a:spcAft>
        <a:defRPr sz="4400">
          <a:solidFill>
            <a:schemeClr val="tx2"/>
          </a:solidFill>
          <a:latin typeface="Calibri" panose="020F0502020204030204" pitchFamily="34" charset="0"/>
          <a:ea typeface="MS PGothic" panose="020B0600070205080204" pitchFamily="34" charset="-128"/>
        </a:defRPr>
      </a:lvl5pPr>
      <a:lvl6pPr marL="457200" algn="ctr" defTabSz="457200" rtl="0" fontAlgn="base">
        <a:spcBef>
          <a:spcPct val="0"/>
        </a:spcBef>
        <a:spcAft>
          <a:spcPct val="0"/>
        </a:spcAft>
        <a:defRPr sz="4400">
          <a:solidFill>
            <a:schemeClr val="tx2"/>
          </a:solidFill>
          <a:latin typeface="Calibri" panose="020F0502020204030204" pitchFamily="34" charset="0"/>
          <a:ea typeface="MS PGothic" panose="020B0600070205080204" pitchFamily="34" charset="-128"/>
        </a:defRPr>
      </a:lvl6pPr>
      <a:lvl7pPr marL="914400" algn="ctr" defTabSz="457200" rtl="0" fontAlgn="base">
        <a:spcBef>
          <a:spcPct val="0"/>
        </a:spcBef>
        <a:spcAft>
          <a:spcPct val="0"/>
        </a:spcAft>
        <a:defRPr sz="4400">
          <a:solidFill>
            <a:schemeClr val="tx2"/>
          </a:solidFill>
          <a:latin typeface="Calibri" panose="020F0502020204030204" pitchFamily="34" charset="0"/>
          <a:ea typeface="MS PGothic" panose="020B0600070205080204" pitchFamily="34" charset="-128"/>
        </a:defRPr>
      </a:lvl7pPr>
      <a:lvl8pPr marL="1371600" algn="ctr" defTabSz="457200" rtl="0" fontAlgn="base">
        <a:spcBef>
          <a:spcPct val="0"/>
        </a:spcBef>
        <a:spcAft>
          <a:spcPct val="0"/>
        </a:spcAft>
        <a:defRPr sz="4400">
          <a:solidFill>
            <a:schemeClr val="tx2"/>
          </a:solidFill>
          <a:latin typeface="Calibri" panose="020F0502020204030204" pitchFamily="34" charset="0"/>
          <a:ea typeface="MS PGothic" panose="020B0600070205080204" pitchFamily="34" charset="-128"/>
        </a:defRPr>
      </a:lvl8pPr>
      <a:lvl9pPr marL="1828800" algn="ctr" defTabSz="457200" rtl="0" fontAlgn="base">
        <a:spcBef>
          <a:spcPct val="0"/>
        </a:spcBef>
        <a:spcAft>
          <a:spcPct val="0"/>
        </a:spcAft>
        <a:defRPr sz="4400">
          <a:solidFill>
            <a:schemeClr val="tx2"/>
          </a:solidFill>
          <a:latin typeface="Calibri" panose="020F0502020204030204" pitchFamily="34" charset="0"/>
          <a:ea typeface="MS PGothic" panose="020B0600070205080204" pitchFamily="34"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4B555EA1-D84B-4F1C-BF15-ACC8FDA0D6D3}"/>
              </a:ext>
            </a:extLst>
          </p:cNvPr>
          <p:cNvSpPr>
            <a:spLocks noGrp="1"/>
          </p:cNvSpPr>
          <p:nvPr>
            <p:ph type="ctrTitle"/>
          </p:nvPr>
        </p:nvSpPr>
        <p:spPr/>
        <p:txBody>
          <a:bodyPr/>
          <a:lstStyle/>
          <a:p>
            <a:pPr eaLnBrk="1" hangingPunct="1"/>
            <a:r>
              <a:rPr lang="en-US" altLang="en-US"/>
              <a:t>Civil Rights and Me</a:t>
            </a:r>
            <a:br>
              <a:rPr lang="en-US" altLang="en-US"/>
            </a:br>
            <a:r>
              <a:rPr lang="en-US" altLang="en-US"/>
              <a:t>Middle School</a:t>
            </a:r>
          </a:p>
        </p:txBody>
      </p:sp>
      <p:sp>
        <p:nvSpPr>
          <p:cNvPr id="5123" name="Subtitle 2">
            <a:extLst>
              <a:ext uri="{FF2B5EF4-FFF2-40B4-BE49-F238E27FC236}">
                <a16:creationId xmlns:a16="http://schemas.microsoft.com/office/drawing/2014/main" id="{F17AE483-44FA-4A6A-A5BF-77E47C65C062}"/>
              </a:ext>
            </a:extLst>
          </p:cNvPr>
          <p:cNvSpPr>
            <a:spLocks noGrp="1"/>
          </p:cNvSpPr>
          <p:nvPr>
            <p:ph type="subTitle" idx="1"/>
          </p:nvPr>
        </p:nvSpPr>
        <p:spPr>
          <a:xfrm>
            <a:off x="1371600" y="3754438"/>
            <a:ext cx="6400800" cy="1752600"/>
          </a:xfrm>
        </p:spPr>
        <p:txBody>
          <a:bodyPr/>
          <a:lstStyle/>
          <a:p>
            <a:pPr eaLnBrk="1" hangingPunct="1"/>
            <a:r>
              <a:rPr lang="en-US" altLang="en-US"/>
              <a:t>Lesson 3 : Gender Respect and Gender Harassment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1A10F780-9492-4568-BC0A-D5989A840473}"/>
              </a:ext>
            </a:extLst>
          </p:cNvPr>
          <p:cNvSpPr>
            <a:spLocks noGrp="1"/>
          </p:cNvSpPr>
          <p:nvPr>
            <p:ph type="title"/>
          </p:nvPr>
        </p:nvSpPr>
        <p:spPr/>
        <p:txBody>
          <a:bodyPr/>
          <a:lstStyle/>
          <a:p>
            <a:pPr eaLnBrk="1" hangingPunct="1"/>
            <a:r>
              <a:rPr lang="en-US" altLang="en-US"/>
              <a:t>Objectives</a:t>
            </a:r>
          </a:p>
        </p:txBody>
      </p:sp>
      <p:sp>
        <p:nvSpPr>
          <p:cNvPr id="4099" name="Content Placeholder 2">
            <a:extLst>
              <a:ext uri="{FF2B5EF4-FFF2-40B4-BE49-F238E27FC236}">
                <a16:creationId xmlns:a16="http://schemas.microsoft.com/office/drawing/2014/main" id="{CA221655-89D4-4693-A7B1-0FC41ADB0BFD}"/>
              </a:ext>
            </a:extLst>
          </p:cNvPr>
          <p:cNvSpPr>
            <a:spLocks noGrp="1"/>
          </p:cNvSpPr>
          <p:nvPr>
            <p:ph idx="1"/>
          </p:nvPr>
        </p:nvSpPr>
        <p:spPr>
          <a:xfrm>
            <a:off x="457200" y="1279525"/>
            <a:ext cx="8229600" cy="4552950"/>
          </a:xfrm>
        </p:spPr>
        <p:txBody>
          <a:bodyPr/>
          <a:lstStyle/>
          <a:p>
            <a:pPr marL="0" indent="0">
              <a:buFont typeface="Arial" panose="020B0604020202020204" pitchFamily="34" charset="0"/>
              <a:buNone/>
              <a:defRPr/>
            </a:pPr>
            <a:endParaRPr lang="en-US"/>
          </a:p>
          <a:p>
            <a:pPr marL="0" indent="0">
              <a:buFont typeface="Arial" panose="020B0604020202020204" pitchFamily="34" charset="0"/>
              <a:buNone/>
              <a:defRPr/>
            </a:pPr>
            <a:r>
              <a:rPr lang="en-US" b="1"/>
              <a:t>   Students will be able to...</a:t>
            </a:r>
            <a:endParaRPr lang="en-US"/>
          </a:p>
          <a:p>
            <a:pPr>
              <a:defRPr/>
            </a:pPr>
            <a:r>
              <a:rPr lang="en-US"/>
              <a:t>To support students in recognizing personal boundaries for themselves and their peers</a:t>
            </a:r>
          </a:p>
          <a:p>
            <a:pPr>
              <a:defRPr/>
            </a:pPr>
            <a:r>
              <a:rPr lang="en-US"/>
              <a:t>To promote upstander behavior </a:t>
            </a:r>
          </a:p>
          <a:p>
            <a:pPr>
              <a:defRPr/>
            </a:pPr>
            <a:r>
              <a:rPr lang="en-US"/>
              <a:t>To increase awareness of gender respect and equity</a:t>
            </a:r>
          </a:p>
          <a:p>
            <a:pPr eaLnBrk="1" hangingPunct="1">
              <a:defRPr/>
            </a:pPr>
            <a:endParaRPr lang="en-US"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33DB2F5B-45A1-4EC7-B651-0D97E16EFD2A}"/>
              </a:ext>
            </a:extLst>
          </p:cNvPr>
          <p:cNvSpPr>
            <a:spLocks noGrp="1"/>
          </p:cNvSpPr>
          <p:nvPr>
            <p:ph type="title"/>
          </p:nvPr>
        </p:nvSpPr>
        <p:spPr/>
        <p:txBody>
          <a:bodyPr/>
          <a:lstStyle/>
          <a:p>
            <a:r>
              <a:rPr lang="en-US" altLang="en-US"/>
              <a:t>Working Agreements</a:t>
            </a:r>
          </a:p>
        </p:txBody>
      </p:sp>
      <p:sp>
        <p:nvSpPr>
          <p:cNvPr id="3" name="Content Placeholder 2">
            <a:extLst>
              <a:ext uri="{FF2B5EF4-FFF2-40B4-BE49-F238E27FC236}">
                <a16:creationId xmlns:a16="http://schemas.microsoft.com/office/drawing/2014/main" id="{9070FBA4-4DF4-4D13-98E2-E0933D85AFF3}"/>
              </a:ext>
            </a:extLst>
          </p:cNvPr>
          <p:cNvSpPr>
            <a:spLocks noGrp="1"/>
          </p:cNvSpPr>
          <p:nvPr>
            <p:ph idx="1"/>
          </p:nvPr>
        </p:nvSpPr>
        <p:spPr>
          <a:xfrm>
            <a:off x="457200" y="1879600"/>
            <a:ext cx="8359775" cy="4456113"/>
          </a:xfrm>
        </p:spPr>
        <p:txBody>
          <a:bodyPr/>
          <a:lstStyle/>
          <a:p>
            <a:pPr>
              <a:defRPr/>
            </a:pPr>
            <a:r>
              <a:rPr lang="en-US" altLang="en-US" sz="2800"/>
              <a:t>Create and maintain </a:t>
            </a:r>
            <a:r>
              <a:rPr lang="en-US" altLang="en-US" sz="2800">
                <a:solidFill>
                  <a:schemeClr val="accent5">
                    <a:lumMod val="75000"/>
                  </a:schemeClr>
                </a:solidFill>
              </a:rPr>
              <a:t>a</a:t>
            </a:r>
            <a:r>
              <a:rPr lang="en-US" altLang="en-US" sz="2800"/>
              <a:t> </a:t>
            </a:r>
            <a:r>
              <a:rPr lang="en-US" altLang="en-US" sz="2800">
                <a:solidFill>
                  <a:schemeClr val="accent5">
                    <a:lumMod val="75000"/>
                  </a:schemeClr>
                </a:solidFill>
              </a:rPr>
              <a:t>safe</a:t>
            </a:r>
            <a:r>
              <a:rPr lang="en-US" altLang="en-US" sz="2800"/>
              <a:t> place for meaningful conversations. </a:t>
            </a:r>
          </a:p>
          <a:p>
            <a:pPr>
              <a:defRPr/>
            </a:pPr>
            <a:r>
              <a:rPr lang="en-US" altLang="en-US" sz="2800">
                <a:solidFill>
                  <a:schemeClr val="accent2">
                    <a:lumMod val="75000"/>
                  </a:schemeClr>
                </a:solidFill>
              </a:rPr>
              <a:t>Engage</a:t>
            </a:r>
            <a:r>
              <a:rPr lang="en-US" altLang="en-US" sz="2800"/>
              <a:t> with each other and return to being </a:t>
            </a:r>
            <a:r>
              <a:rPr lang="en-US" altLang="en-US" sz="2800">
                <a:solidFill>
                  <a:schemeClr val="accent2">
                    <a:lumMod val="75000"/>
                  </a:schemeClr>
                </a:solidFill>
              </a:rPr>
              <a:t>present</a:t>
            </a:r>
            <a:r>
              <a:rPr lang="en-US" altLang="en-US" sz="2800"/>
              <a:t>.</a:t>
            </a:r>
          </a:p>
          <a:p>
            <a:pPr>
              <a:defRPr/>
            </a:pPr>
            <a:r>
              <a:rPr lang="en-US" altLang="en-US" sz="2800"/>
              <a:t>Speak your </a:t>
            </a:r>
            <a:r>
              <a:rPr lang="en-US" altLang="en-US" sz="2800">
                <a:solidFill>
                  <a:schemeClr val="accent4">
                    <a:lumMod val="75000"/>
                  </a:schemeClr>
                </a:solidFill>
              </a:rPr>
              <a:t>truth</a:t>
            </a:r>
            <a:r>
              <a:rPr lang="en-US" altLang="en-US" sz="2800"/>
              <a:t> and </a:t>
            </a:r>
            <a:r>
              <a:rPr lang="en-US" altLang="en-US" sz="2800">
                <a:solidFill>
                  <a:schemeClr val="accent4">
                    <a:lumMod val="75000"/>
                  </a:schemeClr>
                </a:solidFill>
              </a:rPr>
              <a:t>accept </a:t>
            </a:r>
            <a:r>
              <a:rPr lang="en-US" altLang="en-US" sz="2800"/>
              <a:t>these conversations MUST continue after today. </a:t>
            </a:r>
          </a:p>
          <a:p>
            <a:pPr>
              <a:defRPr/>
            </a:pPr>
            <a:r>
              <a:rPr lang="en-US" altLang="en-US" sz="2800"/>
              <a:t>These conversations can be </a:t>
            </a:r>
            <a:r>
              <a:rPr lang="en-US" altLang="en-US" sz="2800">
                <a:solidFill>
                  <a:schemeClr val="accent1">
                    <a:lumMod val="75000"/>
                  </a:schemeClr>
                </a:solidFill>
              </a:rPr>
              <a:t>new and uncomfortable</a:t>
            </a:r>
            <a:r>
              <a:rPr lang="en-US" altLang="en-US" sz="2800"/>
              <a:t>, Take </a:t>
            </a:r>
            <a:r>
              <a:rPr lang="en-US" altLang="en-US" sz="2800">
                <a:solidFill>
                  <a:schemeClr val="accent1">
                    <a:lumMod val="75000"/>
                  </a:schemeClr>
                </a:solidFill>
              </a:rPr>
              <a:t>care of yourself and each other</a:t>
            </a:r>
            <a:r>
              <a:rPr lang="en-US" altLang="en-US" sz="2800"/>
              <a:t>.</a:t>
            </a:r>
          </a:p>
          <a:p>
            <a:pPr>
              <a:defRPr/>
            </a:pP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04CA6FC5-5BB6-4A9A-B85A-6353A1BEB5C4}"/>
              </a:ext>
            </a:extLst>
          </p:cNvPr>
          <p:cNvSpPr>
            <a:spLocks noGrp="1"/>
          </p:cNvSpPr>
          <p:nvPr>
            <p:ph type="title"/>
          </p:nvPr>
        </p:nvSpPr>
        <p:spPr/>
        <p:txBody>
          <a:bodyPr/>
          <a:lstStyle/>
          <a:p>
            <a:r>
              <a:rPr lang="en-US" altLang="en-US"/>
              <a:t>Warm-Up</a:t>
            </a:r>
          </a:p>
        </p:txBody>
      </p:sp>
      <p:sp>
        <p:nvSpPr>
          <p:cNvPr id="9219" name="Content Placeholder 2">
            <a:extLst>
              <a:ext uri="{FF2B5EF4-FFF2-40B4-BE49-F238E27FC236}">
                <a16:creationId xmlns:a16="http://schemas.microsoft.com/office/drawing/2014/main" id="{46019E26-5741-479C-9682-C205F48F09C2}"/>
              </a:ext>
            </a:extLst>
          </p:cNvPr>
          <p:cNvSpPr>
            <a:spLocks noGrp="1"/>
          </p:cNvSpPr>
          <p:nvPr>
            <p:ph idx="1"/>
          </p:nvPr>
        </p:nvSpPr>
        <p:spPr>
          <a:xfrm>
            <a:off x="457200" y="1879600"/>
            <a:ext cx="8229600" cy="3952875"/>
          </a:xfrm>
        </p:spPr>
        <p:txBody>
          <a:bodyPr/>
          <a:lstStyle/>
          <a:p>
            <a:r>
              <a:rPr lang="en-US" altLang="en-US"/>
              <a:t>Review working Agreements</a:t>
            </a:r>
          </a:p>
          <a:p>
            <a:r>
              <a:rPr lang="en-US" altLang="en-US"/>
              <a:t>Review the Upstander Definition</a:t>
            </a:r>
          </a:p>
          <a:p>
            <a:r>
              <a:rPr lang="en-US" altLang="en-US"/>
              <a:t>Introduce Topic: Gender Harassment and Gender Respect</a:t>
            </a:r>
          </a:p>
        </p:txBody>
      </p:sp>
      <p:pic>
        <p:nvPicPr>
          <p:cNvPr id="9220" name="Picture 1">
            <a:extLst>
              <a:ext uri="{FF2B5EF4-FFF2-40B4-BE49-F238E27FC236}">
                <a16:creationId xmlns:a16="http://schemas.microsoft.com/office/drawing/2014/main" id="{95C4E91E-8BC3-455F-95C1-666289F9CD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4513" y="3651250"/>
            <a:ext cx="2743200" cy="218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0FFDE9E8-0C17-4710-B943-6742BD438E58}"/>
              </a:ext>
            </a:extLst>
          </p:cNvPr>
          <p:cNvSpPr>
            <a:spLocks noGrp="1"/>
          </p:cNvSpPr>
          <p:nvPr>
            <p:ph type="title"/>
          </p:nvPr>
        </p:nvSpPr>
        <p:spPr/>
        <p:txBody>
          <a:bodyPr/>
          <a:lstStyle/>
          <a:p>
            <a:r>
              <a:rPr lang="en-US" altLang="en-US"/>
              <a:t>Think-Turn-Tell</a:t>
            </a:r>
          </a:p>
        </p:txBody>
      </p:sp>
      <p:sp>
        <p:nvSpPr>
          <p:cNvPr id="11267" name="Content Placeholder 2">
            <a:extLst>
              <a:ext uri="{FF2B5EF4-FFF2-40B4-BE49-F238E27FC236}">
                <a16:creationId xmlns:a16="http://schemas.microsoft.com/office/drawing/2014/main" id="{95CAD429-DDD2-42E5-BCFE-DE7D6C87975B}"/>
              </a:ext>
            </a:extLst>
          </p:cNvPr>
          <p:cNvSpPr>
            <a:spLocks noGrp="1"/>
          </p:cNvSpPr>
          <p:nvPr>
            <p:ph idx="1"/>
          </p:nvPr>
        </p:nvSpPr>
        <p:spPr>
          <a:xfrm>
            <a:off x="457200" y="1879600"/>
            <a:ext cx="8229600" cy="3952875"/>
          </a:xfrm>
        </p:spPr>
        <p:txBody>
          <a:bodyPr/>
          <a:lstStyle/>
          <a:p>
            <a:r>
              <a:rPr lang="en-US" altLang="en-US"/>
              <a:t>What’s your definition of…</a:t>
            </a:r>
          </a:p>
          <a:p>
            <a:pPr lvl="1"/>
            <a:r>
              <a:rPr lang="en-US" altLang="en-US"/>
              <a:t>Gender Harassment</a:t>
            </a:r>
          </a:p>
          <a:p>
            <a:pPr lvl="1"/>
            <a:r>
              <a:rPr lang="en-US" altLang="en-US"/>
              <a:t>Gender Respect</a:t>
            </a:r>
          </a:p>
          <a:p>
            <a:pPr lvl="1"/>
            <a:r>
              <a:rPr lang="en-US" altLang="en-US"/>
              <a:t>Stereotypes</a:t>
            </a:r>
          </a:p>
          <a:p>
            <a:endParaRPr lang="en-US" altLang="en-US"/>
          </a:p>
        </p:txBody>
      </p:sp>
      <p:pic>
        <p:nvPicPr>
          <p:cNvPr id="11268" name="Picture 1">
            <a:extLst>
              <a:ext uri="{FF2B5EF4-FFF2-40B4-BE49-F238E27FC236}">
                <a16:creationId xmlns:a16="http://schemas.microsoft.com/office/drawing/2014/main" id="{4C2269C8-B286-40E3-8E20-68D6E59C9C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1488" y="2840038"/>
            <a:ext cx="4405312" cy="324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F2F387E1-C8F9-476F-AFD7-B223DA82E08D}"/>
              </a:ext>
            </a:extLst>
          </p:cNvPr>
          <p:cNvSpPr>
            <a:spLocks noGrp="1"/>
          </p:cNvSpPr>
          <p:nvPr>
            <p:ph type="title"/>
          </p:nvPr>
        </p:nvSpPr>
        <p:spPr/>
        <p:txBody>
          <a:bodyPr/>
          <a:lstStyle/>
          <a:p>
            <a:r>
              <a:rPr lang="en-US" altLang="en-US"/>
              <a:t>Key Vocabulary</a:t>
            </a:r>
          </a:p>
        </p:txBody>
      </p:sp>
      <p:sp>
        <p:nvSpPr>
          <p:cNvPr id="13315" name="Content Placeholder 2">
            <a:extLst>
              <a:ext uri="{FF2B5EF4-FFF2-40B4-BE49-F238E27FC236}">
                <a16:creationId xmlns:a16="http://schemas.microsoft.com/office/drawing/2014/main" id="{1FA811DA-3E20-43EE-95C2-A58A75E9CDE9}"/>
              </a:ext>
            </a:extLst>
          </p:cNvPr>
          <p:cNvSpPr>
            <a:spLocks noGrp="1"/>
          </p:cNvSpPr>
          <p:nvPr>
            <p:ph idx="1"/>
          </p:nvPr>
        </p:nvSpPr>
        <p:spPr>
          <a:xfrm>
            <a:off x="457200" y="1879600"/>
            <a:ext cx="8229600" cy="3952875"/>
          </a:xfrm>
        </p:spPr>
        <p:txBody>
          <a:bodyPr/>
          <a:lstStyle/>
          <a:p>
            <a:r>
              <a:rPr lang="en-US" altLang="en-US">
                <a:ea typeface="MS PGothic"/>
              </a:rPr>
              <a:t>Gender Harassment</a:t>
            </a:r>
          </a:p>
          <a:p>
            <a:r>
              <a:rPr lang="en-US" altLang="en-US">
                <a:ea typeface="MS PGothic"/>
              </a:rPr>
              <a:t>Gender Respect</a:t>
            </a:r>
            <a:endParaRPr lang="en-US" altLang="en-US">
              <a:ea typeface="MS PGothic"/>
              <a:cs typeface="Calibri"/>
            </a:endParaRPr>
          </a:p>
          <a:p>
            <a:r>
              <a:rPr lang="en-US" altLang="en-US">
                <a:ea typeface="MS PGothic"/>
              </a:rPr>
              <a:t>Sexual Harassment</a:t>
            </a:r>
            <a:endParaRPr lang="en-US" altLang="en-US">
              <a:ea typeface="MS PGothic"/>
              <a:cs typeface="Calibri"/>
            </a:endParaRPr>
          </a:p>
          <a:p>
            <a:r>
              <a:rPr lang="en-US" altLang="en-US">
                <a:ea typeface="MS PGothic"/>
              </a:rPr>
              <a:t>Stereotypes</a:t>
            </a:r>
            <a:endParaRPr lang="en-US" altLang="en-US">
              <a:ea typeface="MS PGothic"/>
              <a:cs typeface="Calibri"/>
            </a:endParaRPr>
          </a:p>
          <a:p>
            <a:r>
              <a:rPr lang="en-US" altLang="en-US">
                <a:ea typeface="MS PGothic"/>
              </a:rPr>
              <a:t>Racial Discrimination</a:t>
            </a:r>
            <a:endParaRPr lang="en-US" altLang="en-US">
              <a:ea typeface="MS PGothic"/>
              <a:cs typeface="Calibri"/>
            </a:endParaRPr>
          </a:p>
          <a:p>
            <a:endParaRPr lang="en-US" altLang="en-US" sz="2400"/>
          </a:p>
        </p:txBody>
      </p:sp>
      <p:pic>
        <p:nvPicPr>
          <p:cNvPr id="13316" name="Picture 1">
            <a:extLst>
              <a:ext uri="{FF2B5EF4-FFF2-40B4-BE49-F238E27FC236}">
                <a16:creationId xmlns:a16="http://schemas.microsoft.com/office/drawing/2014/main" id="{95BEF361-054D-4561-BEE8-D9B9DCFFA1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3850" y="1811338"/>
            <a:ext cx="3019425"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Picture 2">
            <a:extLst>
              <a:ext uri="{FF2B5EF4-FFF2-40B4-BE49-F238E27FC236}">
                <a16:creationId xmlns:a16="http://schemas.microsoft.com/office/drawing/2014/main" id="{D42C3D59-638E-4D4A-80DE-D1734E1029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92613" y="3848100"/>
            <a:ext cx="3019425" cy="181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562C5CC8-C5C9-43AE-A3E9-E8BDCDF99CB5}"/>
              </a:ext>
            </a:extLst>
          </p:cNvPr>
          <p:cNvSpPr>
            <a:spLocks noGrp="1"/>
          </p:cNvSpPr>
          <p:nvPr>
            <p:ph type="title"/>
          </p:nvPr>
        </p:nvSpPr>
        <p:spPr/>
        <p:txBody>
          <a:bodyPr/>
          <a:lstStyle/>
          <a:p>
            <a:r>
              <a:rPr lang="en-US" altLang="en-US"/>
              <a:t>Activity</a:t>
            </a:r>
          </a:p>
        </p:txBody>
      </p:sp>
      <p:sp>
        <p:nvSpPr>
          <p:cNvPr id="15363" name="Content Placeholder 2">
            <a:extLst>
              <a:ext uri="{FF2B5EF4-FFF2-40B4-BE49-F238E27FC236}">
                <a16:creationId xmlns:a16="http://schemas.microsoft.com/office/drawing/2014/main" id="{A0A18680-4319-4CE2-A54A-80A158EA7446}"/>
              </a:ext>
            </a:extLst>
          </p:cNvPr>
          <p:cNvSpPr>
            <a:spLocks noGrp="1"/>
          </p:cNvSpPr>
          <p:nvPr>
            <p:ph idx="1"/>
          </p:nvPr>
        </p:nvSpPr>
        <p:spPr>
          <a:xfrm>
            <a:off x="457200" y="1879600"/>
            <a:ext cx="8229600" cy="3952875"/>
          </a:xfrm>
        </p:spPr>
        <p:txBody>
          <a:bodyPr/>
          <a:lstStyle/>
          <a:p>
            <a:r>
              <a:rPr lang="en-US" altLang="en-US"/>
              <a:t>Create three posters to put around the room with the three terms</a:t>
            </a:r>
          </a:p>
          <a:p>
            <a:r>
              <a:rPr lang="en-US" altLang="en-US"/>
              <a:t>Paste sticky notes of their definitions to Gender Harassment, Gender Respect, and Upstander to the posters.</a:t>
            </a:r>
          </a:p>
          <a:p>
            <a:endParaRPr lang="en-US"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1C58D370-E1FF-4BFA-9EF9-3E2506001357}"/>
              </a:ext>
            </a:extLst>
          </p:cNvPr>
          <p:cNvSpPr>
            <a:spLocks noGrp="1"/>
          </p:cNvSpPr>
          <p:nvPr>
            <p:ph type="title"/>
          </p:nvPr>
        </p:nvSpPr>
        <p:spPr/>
        <p:txBody>
          <a:bodyPr/>
          <a:lstStyle/>
          <a:p>
            <a:r>
              <a:rPr lang="en-US" altLang="en-US"/>
              <a:t>Activity Scenarios</a:t>
            </a:r>
          </a:p>
        </p:txBody>
      </p:sp>
      <p:sp>
        <p:nvSpPr>
          <p:cNvPr id="17411" name="Content Placeholder 8">
            <a:extLst>
              <a:ext uri="{FF2B5EF4-FFF2-40B4-BE49-F238E27FC236}">
                <a16:creationId xmlns:a16="http://schemas.microsoft.com/office/drawing/2014/main" id="{C598C6D2-69A4-42D0-A089-27CC14EF3789}"/>
              </a:ext>
            </a:extLst>
          </p:cNvPr>
          <p:cNvSpPr>
            <a:spLocks noGrp="1"/>
          </p:cNvSpPr>
          <p:nvPr>
            <p:ph idx="1"/>
          </p:nvPr>
        </p:nvSpPr>
        <p:spPr>
          <a:xfrm>
            <a:off x="471488" y="1879600"/>
            <a:ext cx="8229600" cy="3952875"/>
          </a:xfrm>
        </p:spPr>
        <p:txBody>
          <a:bodyPr/>
          <a:lstStyle/>
          <a:p>
            <a:pPr marL="0" indent="0">
              <a:buFont typeface="Arial" panose="020B0604020202020204" pitchFamily="34" charset="0"/>
              <a:buNone/>
            </a:pPr>
            <a:r>
              <a:rPr lang="en-US" altLang="en-US"/>
              <a:t>You will be put into groups and assigned a scenario.</a:t>
            </a:r>
          </a:p>
          <a:p>
            <a:pPr marL="0" indent="0">
              <a:buFont typeface="Arial" panose="020B0604020202020204" pitchFamily="34" charset="0"/>
              <a:buNone/>
            </a:pPr>
            <a:r>
              <a:rPr lang="en-US" altLang="en-US"/>
              <a:t>You will read through their scenario and answer the questions associated with their scenarios.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115A2B34-3907-4C9B-83AA-DECE5767CC4E}"/>
              </a:ext>
            </a:extLst>
          </p:cNvPr>
          <p:cNvSpPr>
            <a:spLocks noGrp="1"/>
          </p:cNvSpPr>
          <p:nvPr>
            <p:ph type="title"/>
          </p:nvPr>
        </p:nvSpPr>
        <p:spPr/>
        <p:txBody>
          <a:bodyPr/>
          <a:lstStyle/>
          <a:p>
            <a:r>
              <a:rPr lang="en-US" altLang="en-US"/>
              <a:t>Wrap-Up: Popcorn Closing</a:t>
            </a:r>
          </a:p>
        </p:txBody>
      </p:sp>
      <p:sp>
        <p:nvSpPr>
          <p:cNvPr id="18435" name="Content Placeholder 2">
            <a:extLst>
              <a:ext uri="{FF2B5EF4-FFF2-40B4-BE49-F238E27FC236}">
                <a16:creationId xmlns:a16="http://schemas.microsoft.com/office/drawing/2014/main" id="{0775C712-8726-4704-B6D5-E15CC22E9B2F}"/>
              </a:ext>
            </a:extLst>
          </p:cNvPr>
          <p:cNvSpPr>
            <a:spLocks noGrp="1"/>
          </p:cNvSpPr>
          <p:nvPr>
            <p:ph idx="1"/>
          </p:nvPr>
        </p:nvSpPr>
        <p:spPr>
          <a:xfrm>
            <a:off x="457200" y="1879600"/>
            <a:ext cx="8229600" cy="3952875"/>
          </a:xfrm>
        </p:spPr>
        <p:txBody>
          <a:bodyPr/>
          <a:lstStyle/>
          <a:p>
            <a:r>
              <a:rPr lang="en-US" altLang="en-US"/>
              <a:t>Share a word to describe how you feel about today’s lesson.</a:t>
            </a:r>
          </a:p>
        </p:txBody>
      </p:sp>
      <p:pic>
        <p:nvPicPr>
          <p:cNvPr id="18436" name="Picture 7" descr="A picture containing food&#10;&#10;Description automatically generated">
            <a:extLst>
              <a:ext uri="{FF2B5EF4-FFF2-40B4-BE49-F238E27FC236}">
                <a16:creationId xmlns:a16="http://schemas.microsoft.com/office/drawing/2014/main" id="{BE3958AB-55C4-4488-A213-7DFA21FA7E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35363" y="2571750"/>
            <a:ext cx="4002087" cy="321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hape 77">
            <a:extLst>
              <a:ext uri="{FF2B5EF4-FFF2-40B4-BE49-F238E27FC236}">
                <a16:creationId xmlns:a16="http://schemas.microsoft.com/office/drawing/2014/main" id="{7B85386A-39DF-46A1-B407-68B00613379F}"/>
              </a:ext>
            </a:extLst>
          </p:cNvPr>
          <p:cNvSpPr>
            <a:spLocks noGrp="1"/>
          </p:cNvSpPr>
          <p:nvPr>
            <p:ph type="ctrTitle"/>
          </p:nvPr>
        </p:nvSpPr>
        <p:spPr>
          <a:xfrm>
            <a:off x="2371725" y="839788"/>
            <a:ext cx="6330950" cy="1335087"/>
          </a:xfrm>
        </p:spPr>
        <p:txBody>
          <a:bodyPr anchor="t"/>
          <a:lstStyle/>
          <a:p>
            <a:pPr indent="-304800">
              <a:spcBef>
                <a:spcPct val="0"/>
              </a:spcBef>
              <a:spcAft>
                <a:spcPct val="0"/>
              </a:spcAft>
            </a:pPr>
            <a:r>
              <a:rPr lang="en-US" altLang="en-US" sz="3600">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rPr>
              <a:t>SafeVoice Anonymous Tip Reporting Now Available</a:t>
            </a:r>
            <a:br>
              <a:rPr lang="en-US" altLang="en-US"/>
            </a:br>
            <a:endParaRPr lang="en-US" altLang="en-US"/>
          </a:p>
        </p:txBody>
      </p:sp>
      <p:sp>
        <p:nvSpPr>
          <p:cNvPr id="78" name="Shape 78">
            <a:extLst>
              <a:ext uri="{FF2B5EF4-FFF2-40B4-BE49-F238E27FC236}">
                <a16:creationId xmlns:a16="http://schemas.microsoft.com/office/drawing/2014/main" id="{B41E600F-963A-40E1-B308-25081131E8CA}"/>
              </a:ext>
            </a:extLst>
          </p:cNvPr>
          <p:cNvSpPr>
            <a:spLocks noGrp="1"/>
          </p:cNvSpPr>
          <p:nvPr>
            <p:ph type="body" idx="4294967295"/>
          </p:nvPr>
        </p:nvSpPr>
        <p:spPr>
          <a:xfrm>
            <a:off x="2371725" y="2308225"/>
            <a:ext cx="6621463" cy="3001963"/>
          </a:xfrm>
        </p:spPr>
        <p:txBody>
          <a:bodyPr lIns="91425" tIns="91425" rIns="91425" bIns="91425"/>
          <a:lstStyle/>
          <a:p>
            <a:pPr marL="457200">
              <a:buClr>
                <a:srgbClr val="FFFFFF"/>
              </a:buClr>
              <a:buFont typeface="Arial" panose="020B0604020202020204" pitchFamily="34" charset="0"/>
              <a:buChar char="●"/>
            </a:pPr>
            <a:r>
              <a:rPr lang="en-US" altLang="en-US" sz="2800">
                <a:solidFill>
                  <a:srgbClr val="FFFFFF"/>
                </a:solidFill>
                <a:latin typeface="Arial" panose="020B0604020202020204" pitchFamily="34" charset="0"/>
                <a:cs typeface="Arial" panose="020B0604020202020204" pitchFamily="34" charset="0"/>
                <a:sym typeface="Arial" panose="020B0604020202020204" pitchFamily="34" charset="0"/>
              </a:rPr>
              <a:t>SafeVoice is an anonymous place where students can report threats to their safety or their fellow students’ safety.</a:t>
            </a:r>
          </a:p>
          <a:p>
            <a:pPr marL="457200">
              <a:spcBef>
                <a:spcPts val="1000"/>
              </a:spcBef>
              <a:buClr>
                <a:srgbClr val="FFFFFF"/>
              </a:buClr>
              <a:buFont typeface="Arial" panose="020B0604020202020204" pitchFamily="34" charset="0"/>
              <a:buChar char="●"/>
            </a:pPr>
            <a:r>
              <a:rPr lang="en-US" altLang="en-US" sz="2800">
                <a:solidFill>
                  <a:srgbClr val="FFFFFF"/>
                </a:solidFill>
                <a:latin typeface="Arial" panose="020B0604020202020204" pitchFamily="34" charset="0"/>
                <a:cs typeface="Arial" panose="020B0604020202020204" pitchFamily="34" charset="0"/>
                <a:sym typeface="Arial" panose="020B0604020202020204" pitchFamily="34" charset="0"/>
              </a:rPr>
              <a:t>Report concerns about your friends, or yourself, anytime any day.</a:t>
            </a:r>
          </a:p>
          <a:p>
            <a:pPr marL="457200">
              <a:spcBef>
                <a:spcPts val="1000"/>
              </a:spcBef>
              <a:buClr>
                <a:srgbClr val="FFFFFF"/>
              </a:buClr>
              <a:buFont typeface="Arial" panose="020B0604020202020204" pitchFamily="34" charset="0"/>
              <a:buChar char="●"/>
            </a:pPr>
            <a:r>
              <a:rPr lang="en-US" altLang="en-US" sz="2800">
                <a:solidFill>
                  <a:srgbClr val="FFFFFF"/>
                </a:solidFill>
                <a:latin typeface="Arial" panose="020B0604020202020204" pitchFamily="34" charset="0"/>
                <a:cs typeface="Arial" panose="020B0604020202020204" pitchFamily="34" charset="0"/>
                <a:sym typeface="Arial" panose="020B0604020202020204" pitchFamily="34" charset="0"/>
              </a:rPr>
              <a:t>SafeVoice app </a:t>
            </a:r>
          </a:p>
          <a:p>
            <a:pPr marL="457200">
              <a:spcBef>
                <a:spcPts val="1000"/>
              </a:spcBef>
              <a:buClr>
                <a:srgbClr val="FFFFFF"/>
              </a:buClr>
              <a:buFont typeface="Arial" panose="020B0604020202020204" pitchFamily="34" charset="0"/>
              <a:buChar char="●"/>
            </a:pPr>
            <a:r>
              <a:rPr lang="en-US" altLang="en-US" sz="2800">
                <a:solidFill>
                  <a:srgbClr val="FFFFFF"/>
                </a:solidFill>
                <a:latin typeface="Arial" panose="020B0604020202020204" pitchFamily="34" charset="0"/>
                <a:cs typeface="Arial" panose="020B0604020202020204" pitchFamily="34" charset="0"/>
                <a:sym typeface="Arial" panose="020B0604020202020204" pitchFamily="34" charset="0"/>
              </a:rPr>
              <a:t>Call 833-216-7233(SAFE)</a:t>
            </a:r>
          </a:p>
          <a:p>
            <a:pPr marL="457200">
              <a:spcBef>
                <a:spcPts val="1000"/>
              </a:spcBef>
              <a:buClr>
                <a:srgbClr val="FFFFFF"/>
              </a:buClr>
              <a:buFont typeface="Arial" panose="020B0604020202020204" pitchFamily="34" charset="0"/>
              <a:buChar char="●"/>
            </a:pPr>
            <a:r>
              <a:rPr lang="en-US" altLang="en-US" sz="2800">
                <a:solidFill>
                  <a:srgbClr val="FFFFFF"/>
                </a:solidFill>
                <a:latin typeface="Arial" panose="020B0604020202020204" pitchFamily="34" charset="0"/>
                <a:cs typeface="Arial" panose="020B0604020202020204" pitchFamily="34" charset="0"/>
                <a:sym typeface="Arial" panose="020B0604020202020204" pitchFamily="34" charset="0"/>
              </a:rPr>
              <a:t>www.safevoicenv.org</a:t>
            </a:r>
          </a:p>
        </p:txBody>
      </p:sp>
      <p:pic>
        <p:nvPicPr>
          <p:cNvPr id="79" name="Shape 79">
            <a:extLst>
              <a:ext uri="{FF2B5EF4-FFF2-40B4-BE49-F238E27FC236}">
                <a16:creationId xmlns:a16="http://schemas.microsoft.com/office/drawing/2014/main" id="{51B9D5C4-386E-46DD-B749-0A3C174DF563}"/>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2013" y="4511675"/>
            <a:ext cx="5429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Shape 119">
            <a:extLst>
              <a:ext uri="{FF2B5EF4-FFF2-40B4-BE49-F238E27FC236}">
                <a16:creationId xmlns:a16="http://schemas.microsoft.com/office/drawing/2014/main" id="{45ED9774-5633-4B12-A5B8-40D21FC49FC7}"/>
              </a:ext>
            </a:extLst>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6225" y="5124450"/>
            <a:ext cx="1962150" cy="12255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486" name="Picture 1">
            <a:extLst>
              <a:ext uri="{FF2B5EF4-FFF2-40B4-BE49-F238E27FC236}">
                <a16:creationId xmlns:a16="http://schemas.microsoft.com/office/drawing/2014/main" id="{1A667565-37F6-41BB-BAF4-CEA60BD67C8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4163" y="1084263"/>
            <a:ext cx="1820862"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7" name="Picture 7">
            <a:extLst>
              <a:ext uri="{FF2B5EF4-FFF2-40B4-BE49-F238E27FC236}">
                <a16:creationId xmlns:a16="http://schemas.microsoft.com/office/drawing/2014/main" id="{DDF942E2-EB60-40E0-A0BF-EF15883967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4338" y="2489200"/>
            <a:ext cx="1690687" cy="202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78">
                                            <p:txEl>
                                              <p:pRg st="0" end="0"/>
                                            </p:txEl>
                                          </p:spTgt>
                                        </p:tgtEl>
                                        <p:attrNameLst>
                                          <p:attrName>style.visibility</p:attrName>
                                        </p:attrNameLst>
                                      </p:cBhvr>
                                      <p:to>
                                        <p:strVal val="visible"/>
                                      </p:to>
                                    </p:set>
                                    <p:animEffect transition="in" filter="fade">
                                      <p:cBhvr>
                                        <p:cTn id="7" dur="1000"/>
                                        <p:tgtEl>
                                          <p:spTgt spid="7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8">
                                            <p:txEl>
                                              <p:pRg st="1" end="1"/>
                                            </p:txEl>
                                          </p:spTgt>
                                        </p:tgtEl>
                                        <p:attrNameLst>
                                          <p:attrName>style.visibility</p:attrName>
                                        </p:attrNameLst>
                                      </p:cBhvr>
                                      <p:to>
                                        <p:strVal val="visible"/>
                                      </p:to>
                                    </p:set>
                                    <p:animEffect transition="in" filter="fade">
                                      <p:cBhvr>
                                        <p:cTn id="10" dur="1000"/>
                                        <p:tgtEl>
                                          <p:spTgt spid="78">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78">
                                            <p:txEl>
                                              <p:pRg st="2" end="2"/>
                                            </p:txEl>
                                          </p:spTgt>
                                        </p:tgtEl>
                                        <p:attrNameLst>
                                          <p:attrName>style.visibility</p:attrName>
                                        </p:attrNameLst>
                                      </p:cBhvr>
                                      <p:to>
                                        <p:strVal val="visible"/>
                                      </p:to>
                                    </p:set>
                                    <p:animEffect transition="in" filter="fade">
                                      <p:cBhvr>
                                        <p:cTn id="13" dur="1000"/>
                                        <p:tgtEl>
                                          <p:spTgt spid="78">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78">
                                            <p:txEl>
                                              <p:pRg st="3" end="3"/>
                                            </p:txEl>
                                          </p:spTgt>
                                        </p:tgtEl>
                                        <p:attrNameLst>
                                          <p:attrName>style.visibility</p:attrName>
                                        </p:attrNameLst>
                                      </p:cBhvr>
                                      <p:to>
                                        <p:strVal val="visible"/>
                                      </p:to>
                                    </p:set>
                                    <p:animEffect transition="in" filter="fade">
                                      <p:cBhvr>
                                        <p:cTn id="16" dur="1000"/>
                                        <p:tgtEl>
                                          <p:spTgt spid="78">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78">
                                            <p:txEl>
                                              <p:pRg st="4" end="4"/>
                                            </p:txEl>
                                          </p:spTgt>
                                        </p:tgtEl>
                                        <p:attrNameLst>
                                          <p:attrName>style.visibility</p:attrName>
                                        </p:attrNameLst>
                                      </p:cBhvr>
                                      <p:to>
                                        <p:strVal val="visible"/>
                                      </p:to>
                                    </p:set>
                                    <p:animEffect transition="in" filter="fade">
                                      <p:cBhvr>
                                        <p:cTn id="19" dur="1000"/>
                                        <p:tgtEl>
                                          <p:spTgt spid="78">
                                            <p:txEl>
                                              <p:pRg st="4" end="4"/>
                                            </p:txEl>
                                          </p:spTgt>
                                        </p:tgtEl>
                                      </p:cBhvr>
                                    </p:animEffect>
                                  </p:childTnLst>
                                </p:cTn>
                              </p:par>
                            </p:childTnLst>
                          </p:cTn>
                        </p:par>
                        <p:par>
                          <p:cTn id="20" fill="hold" nodeType="afterGroup">
                            <p:stCondLst>
                              <p:cond delay="1000"/>
                            </p:stCondLst>
                            <p:childTnLst>
                              <p:par>
                                <p:cTn id="21" presetID="10" presetClass="entr" presetSubtype="0" fill="hold" nodeType="afterEffect">
                                  <p:stCondLst>
                                    <p:cond delay="0"/>
                                  </p:stCondLst>
                                  <p:childTnLst>
                                    <p:set>
                                      <p:cBhvr>
                                        <p:cTn id="22" dur="1" fill="hold">
                                          <p:stCondLst>
                                            <p:cond delay="0"/>
                                          </p:stCondLst>
                                        </p:cTn>
                                        <p:tgtEl>
                                          <p:spTgt spid="79"/>
                                        </p:tgtEl>
                                        <p:attrNameLst>
                                          <p:attrName>style.visibility</p:attrName>
                                        </p:attrNameLst>
                                      </p:cBhvr>
                                      <p:to>
                                        <p:strVal val="visible"/>
                                      </p:to>
                                    </p:set>
                                    <p:animEffect transition="in" filter="fade">
                                      <p:cBhvr>
                                        <p:cTn id="23" dur="1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WCSD Branded Colors">
      <a:dk1>
        <a:sysClr val="windowText" lastClr="000000"/>
      </a:dk1>
      <a:lt1>
        <a:sysClr val="window" lastClr="FFFFFF"/>
      </a:lt1>
      <a:dk2>
        <a:srgbClr val="005288"/>
      </a:dk2>
      <a:lt2>
        <a:srgbClr val="EEECE1"/>
      </a:lt2>
      <a:accent1>
        <a:srgbClr val="DEB408"/>
      </a:accent1>
      <a:accent2>
        <a:srgbClr val="EF3E42"/>
      </a:accent2>
      <a:accent3>
        <a:srgbClr val="C1CD23"/>
      </a:accent3>
      <a:accent4>
        <a:srgbClr val="009FC2"/>
      </a:accent4>
      <a:accent5>
        <a:srgbClr val="332A86"/>
      </a:accent5>
      <a:accent6>
        <a:srgbClr val="F5802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3C3A298BB6EF1429E657859D445AD27" ma:contentTypeVersion="10" ma:contentTypeDescription="Create a new document." ma:contentTypeScope="" ma:versionID="e789952b25a71216f37fb7b03472c6b7">
  <xsd:schema xmlns:xsd="http://www.w3.org/2001/XMLSchema" xmlns:xs="http://www.w3.org/2001/XMLSchema" xmlns:p="http://schemas.microsoft.com/office/2006/metadata/properties" xmlns:ns2="d24edad4-b075-4980-ba7a-007c10c69c67" xmlns:ns3="c1c9dfe6-6672-47d2-83f5-b93c70f95ec5" targetNamespace="http://schemas.microsoft.com/office/2006/metadata/properties" ma:root="true" ma:fieldsID="1785ff97e661c8830cc44c0d24241b14" ns2:_="" ns3:_="">
    <xsd:import namespace="d24edad4-b075-4980-ba7a-007c10c69c67"/>
    <xsd:import namespace="c1c9dfe6-6672-47d2-83f5-b93c70f95ec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4edad4-b075-4980-ba7a-007c10c69c6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1c9dfe6-6672-47d2-83f5-b93c70f95ec5"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AD88DD7-E4A7-4512-98B2-AC6758F43C7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4edad4-b075-4980-ba7a-007c10c69c67"/>
    <ds:schemaRef ds:uri="c1c9dfe6-6672-47d2-83f5-b93c70f95ec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F3E5D23-CBE7-40DE-B7F7-EC1728C19E9A}">
  <ds:schemaRefs>
    <ds:schemaRef ds:uri="http://www.w3.org/XML/1998/namespace"/>
    <ds:schemaRef ds:uri="http://purl.org/dc/elements/1.1/"/>
    <ds:schemaRef ds:uri="http://schemas.openxmlformats.org/package/2006/metadata/core-properties"/>
    <ds:schemaRef ds:uri="http://purl.org/dc/dcmitype/"/>
    <ds:schemaRef ds:uri="http://schemas.microsoft.com/office/2006/documentManagement/types"/>
    <ds:schemaRef ds:uri="http://schemas.microsoft.com/office/2006/metadata/properties"/>
    <ds:schemaRef ds:uri="c1c9dfe6-6672-47d2-83f5-b93c70f95ec5"/>
    <ds:schemaRef ds:uri="http://schemas.microsoft.com/office/infopath/2007/PartnerControls"/>
    <ds:schemaRef ds:uri="d24edad4-b075-4980-ba7a-007c10c69c67"/>
    <ds:schemaRef ds:uri="http://purl.org/dc/terms/"/>
  </ds:schemaRefs>
</ds:datastoreItem>
</file>

<file path=customXml/itemProps3.xml><?xml version="1.0" encoding="utf-8"?>
<ds:datastoreItem xmlns:ds="http://schemas.openxmlformats.org/officeDocument/2006/customXml" ds:itemID="{393B4D9C-EF3F-45EE-BA4C-988BEF99136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Travelogue.thmx</Template>
  <TotalTime>0</TotalTime>
  <Words>701</Words>
  <Application>Microsoft Office PowerPoint</Application>
  <PresentationFormat>On-screen Show (4:3)</PresentationFormat>
  <Paragraphs>70</Paragraphs>
  <Slides>10</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Helvetica Neue</vt:lpstr>
      <vt:lpstr>Raleway</vt:lpstr>
      <vt:lpstr>Office Theme</vt:lpstr>
      <vt:lpstr>Civil Rights and Me Middle School</vt:lpstr>
      <vt:lpstr>Objectives</vt:lpstr>
      <vt:lpstr>Working Agreements</vt:lpstr>
      <vt:lpstr>Warm-Up</vt:lpstr>
      <vt:lpstr>Think-Turn-Tell</vt:lpstr>
      <vt:lpstr>Key Vocabulary</vt:lpstr>
      <vt:lpstr>Activity</vt:lpstr>
      <vt:lpstr>Activity Scenarios</vt:lpstr>
      <vt:lpstr>Wrap-Up: Popcorn Closing</vt:lpstr>
      <vt:lpstr>SafeVoice Anonymous Tip Reporting Now Available </vt:lpstr>
    </vt:vector>
  </TitlesOfParts>
  <Company>WCSD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Katy Holmes</dc:creator>
  <cp:lastModifiedBy>America Gillespie</cp:lastModifiedBy>
  <cp:revision>2</cp:revision>
  <dcterms:created xsi:type="dcterms:W3CDTF">2013-02-01T00:26:23Z</dcterms:created>
  <dcterms:modified xsi:type="dcterms:W3CDTF">2021-02-16T20:07:53Z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0x010100C3C3A298BB6EF1429E657859D445AD27</vt:lpwstr>
  </property>
</Properties>
</file>