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62" r:id="rId2"/>
    <p:sldId id="269" r:id="rId3"/>
    <p:sldId id="274" r:id="rId4"/>
    <p:sldId id="266" r:id="rId5"/>
    <p:sldId id="278" r:id="rId6"/>
    <p:sldId id="275" r:id="rId7"/>
    <p:sldId id="276" r:id="rId8"/>
    <p:sldId id="280" r:id="rId9"/>
    <p:sldId id="282" r:id="rId10"/>
    <p:sldId id="270" r:id="rId11"/>
    <p:sldId id="271" r:id="rId12"/>
    <p:sldId id="272" r:id="rId13"/>
    <p:sldId id="273" r:id="rId14"/>
    <p:sldId id="260" r:id="rId15"/>
    <p:sldId id="283" r:id="rId16"/>
    <p:sldId id="281" r:id="rId17"/>
    <p:sldId id="285"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96DD1D-98F8-448E-BE26-EAC7459E1DAB}" v="270" dt="2025-04-14T20:42:15.648"/>
    <p1510:client id="{5AE0604A-C5DA-4D7A-B395-4D75C4B242FA}" v="4" dt="2025-04-15T16:19:09.28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01" autoAdjust="0"/>
  </p:normalViewPr>
  <p:slideViewPr>
    <p:cSldViewPr snapToGrid="0">
      <p:cViewPr>
        <p:scale>
          <a:sx n="150" d="100"/>
          <a:sy n="150" d="100"/>
        </p:scale>
        <p:origin x="-1156" y="-16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lotti, Catherine M." userId="efcec4e9-3e92-446a-9820-6fbbe1aae490" providerId="ADAL" clId="{5AE0604A-C5DA-4D7A-B395-4D75C4B242FA}"/>
    <pc:docChg chg="undo custSel addSld delSld modSld sldOrd">
      <pc:chgData name="Galotti, Catherine M." userId="efcec4e9-3e92-446a-9820-6fbbe1aae490" providerId="ADAL" clId="{5AE0604A-C5DA-4D7A-B395-4D75C4B242FA}" dt="2025-04-15T16:19:58.801" v="149" actId="47"/>
      <pc:docMkLst>
        <pc:docMk/>
      </pc:docMkLst>
      <pc:sldChg chg="del">
        <pc:chgData name="Galotti, Catherine M." userId="efcec4e9-3e92-446a-9820-6fbbe1aae490" providerId="ADAL" clId="{5AE0604A-C5DA-4D7A-B395-4D75C4B242FA}" dt="2025-04-15T16:06:03.209" v="111" actId="47"/>
        <pc:sldMkLst>
          <pc:docMk/>
          <pc:sldMk cId="3144685451" sldId="257"/>
        </pc:sldMkLst>
      </pc:sldChg>
      <pc:sldChg chg="del">
        <pc:chgData name="Galotti, Catherine M." userId="efcec4e9-3e92-446a-9820-6fbbe1aae490" providerId="ADAL" clId="{5AE0604A-C5DA-4D7A-B395-4D75C4B242FA}" dt="2025-04-15T16:06:00.834" v="110" actId="47"/>
        <pc:sldMkLst>
          <pc:docMk/>
          <pc:sldMk cId="3407344509" sldId="259"/>
        </pc:sldMkLst>
      </pc:sldChg>
      <pc:sldChg chg="ord">
        <pc:chgData name="Galotti, Catherine M." userId="efcec4e9-3e92-446a-9820-6fbbe1aae490" providerId="ADAL" clId="{5AE0604A-C5DA-4D7A-B395-4D75C4B242FA}" dt="2025-04-15T16:04:11.818" v="105"/>
        <pc:sldMkLst>
          <pc:docMk/>
          <pc:sldMk cId="605427195" sldId="260"/>
        </pc:sldMkLst>
      </pc:sldChg>
      <pc:sldChg chg="del">
        <pc:chgData name="Galotti, Catherine M." userId="efcec4e9-3e92-446a-9820-6fbbe1aae490" providerId="ADAL" clId="{5AE0604A-C5DA-4D7A-B395-4D75C4B242FA}" dt="2025-04-15T16:05:48.630" v="108" actId="47"/>
        <pc:sldMkLst>
          <pc:docMk/>
          <pc:sldMk cId="2924405781" sldId="263"/>
        </pc:sldMkLst>
      </pc:sldChg>
      <pc:sldChg chg="addSp delSp modSp del mod delDesignElem chgLayout">
        <pc:chgData name="Galotti, Catherine M." userId="efcec4e9-3e92-446a-9820-6fbbe1aae490" providerId="ADAL" clId="{5AE0604A-C5DA-4D7A-B395-4D75C4B242FA}" dt="2025-04-15T16:05:29.181" v="106" actId="47"/>
        <pc:sldMkLst>
          <pc:docMk/>
          <pc:sldMk cId="620811323" sldId="265"/>
        </pc:sldMkLst>
        <pc:spChg chg="add mod">
          <ac:chgData name="Galotti, Catherine M." userId="efcec4e9-3e92-446a-9820-6fbbe1aae490" providerId="ADAL" clId="{5AE0604A-C5DA-4D7A-B395-4D75C4B242FA}" dt="2025-04-15T16:00:24.526" v="31" actId="122"/>
          <ac:spMkLst>
            <pc:docMk/>
            <pc:sldMk cId="620811323" sldId="265"/>
            <ac:spMk id="3" creationId="{879DB78A-DFD2-75AB-F665-A9BB5EDA5C6B}"/>
          </ac:spMkLst>
        </pc:spChg>
        <pc:spChg chg="del">
          <ac:chgData name="Galotti, Catherine M." userId="efcec4e9-3e92-446a-9820-6fbbe1aae490" providerId="ADAL" clId="{5AE0604A-C5DA-4D7A-B395-4D75C4B242FA}" dt="2025-04-15T16:01:02.868" v="32" actId="6264"/>
          <ac:spMkLst>
            <pc:docMk/>
            <pc:sldMk cId="620811323" sldId="265"/>
            <ac:spMk id="9" creationId="{7E3F1F46-9C7E-8BDB-8E64-9DC851266E11}"/>
          </ac:spMkLst>
        </pc:spChg>
      </pc:sldChg>
      <pc:sldChg chg="addSp delSp modSp mod ord modClrScheme delDesignElem chgLayout">
        <pc:chgData name="Galotti, Catherine M." userId="efcec4e9-3e92-446a-9820-6fbbe1aae490" providerId="ADAL" clId="{5AE0604A-C5DA-4D7A-B395-4D75C4B242FA}" dt="2025-04-15T16:03:35.402" v="100"/>
        <pc:sldMkLst>
          <pc:docMk/>
          <pc:sldMk cId="1615639513" sldId="266"/>
        </pc:sldMkLst>
        <pc:spChg chg="add mod ord">
          <ac:chgData name="Galotti, Catherine M." userId="efcec4e9-3e92-446a-9820-6fbbe1aae490" providerId="ADAL" clId="{5AE0604A-C5DA-4D7A-B395-4D75C4B242FA}" dt="2025-04-15T16:03:07.707" v="94" actId="207"/>
          <ac:spMkLst>
            <pc:docMk/>
            <pc:sldMk cId="1615639513" sldId="266"/>
            <ac:spMk id="2" creationId="{7189F7B4-6937-C22C-FE5A-399F1279E975}"/>
          </ac:spMkLst>
        </pc:spChg>
        <pc:spChg chg="add mod ord">
          <ac:chgData name="Galotti, Catherine M." userId="efcec4e9-3e92-446a-9820-6fbbe1aae490" providerId="ADAL" clId="{5AE0604A-C5DA-4D7A-B395-4D75C4B242FA}" dt="2025-04-15T16:02:48.741" v="93" actId="207"/>
          <ac:spMkLst>
            <pc:docMk/>
            <pc:sldMk cId="1615639513" sldId="266"/>
            <ac:spMk id="3" creationId="{41ADBC53-3086-693D-7DDD-14C1AB42548A}"/>
          </ac:spMkLst>
        </pc:spChg>
        <pc:spChg chg="del">
          <ac:chgData name="Galotti, Catherine M." userId="efcec4e9-3e92-446a-9820-6fbbe1aae490" providerId="ADAL" clId="{5AE0604A-C5DA-4D7A-B395-4D75C4B242FA}" dt="2025-04-15T16:01:31.679" v="33" actId="700"/>
          <ac:spMkLst>
            <pc:docMk/>
            <pc:sldMk cId="1615639513" sldId="266"/>
            <ac:spMk id="9" creationId="{1BF567AE-CD95-4CC9-C7CE-2C44F46F23F6}"/>
          </ac:spMkLst>
        </pc:spChg>
      </pc:sldChg>
      <pc:sldChg chg="del">
        <pc:chgData name="Galotti, Catherine M." userId="efcec4e9-3e92-446a-9820-6fbbe1aae490" providerId="ADAL" clId="{5AE0604A-C5DA-4D7A-B395-4D75C4B242FA}" dt="2025-04-15T16:05:45.710" v="107" actId="47"/>
        <pc:sldMkLst>
          <pc:docMk/>
          <pc:sldMk cId="1363463013" sldId="267"/>
        </pc:sldMkLst>
      </pc:sldChg>
      <pc:sldChg chg="del ord">
        <pc:chgData name="Galotti, Catherine M." userId="efcec4e9-3e92-446a-9820-6fbbe1aae490" providerId="ADAL" clId="{5AE0604A-C5DA-4D7A-B395-4D75C4B242FA}" dt="2025-04-15T16:05:57.435" v="109" actId="47"/>
        <pc:sldMkLst>
          <pc:docMk/>
          <pc:sldMk cId="4164194586" sldId="268"/>
        </pc:sldMkLst>
      </pc:sldChg>
      <pc:sldChg chg="ord">
        <pc:chgData name="Galotti, Catherine M." userId="efcec4e9-3e92-446a-9820-6fbbe1aae490" providerId="ADAL" clId="{5AE0604A-C5DA-4D7A-B395-4D75C4B242FA}" dt="2025-04-15T16:10:06.755" v="113"/>
        <pc:sldMkLst>
          <pc:docMk/>
          <pc:sldMk cId="685117562" sldId="270"/>
        </pc:sldMkLst>
      </pc:sldChg>
      <pc:sldChg chg="ord">
        <pc:chgData name="Galotti, Catherine M." userId="efcec4e9-3e92-446a-9820-6fbbe1aae490" providerId="ADAL" clId="{5AE0604A-C5DA-4D7A-B395-4D75C4B242FA}" dt="2025-04-15T16:10:09.299" v="115"/>
        <pc:sldMkLst>
          <pc:docMk/>
          <pc:sldMk cId="2418646244" sldId="271"/>
        </pc:sldMkLst>
      </pc:sldChg>
      <pc:sldChg chg="ord">
        <pc:chgData name="Galotti, Catherine M." userId="efcec4e9-3e92-446a-9820-6fbbe1aae490" providerId="ADAL" clId="{5AE0604A-C5DA-4D7A-B395-4D75C4B242FA}" dt="2025-04-15T16:10:16.251" v="117"/>
        <pc:sldMkLst>
          <pc:docMk/>
          <pc:sldMk cId="1721458567" sldId="272"/>
        </pc:sldMkLst>
      </pc:sldChg>
      <pc:sldChg chg="addSp delSp modSp mod">
        <pc:chgData name="Galotti, Catherine M." userId="efcec4e9-3e92-446a-9820-6fbbe1aae490" providerId="ADAL" clId="{5AE0604A-C5DA-4D7A-B395-4D75C4B242FA}" dt="2025-04-15T15:48:37.110" v="19" actId="1076"/>
        <pc:sldMkLst>
          <pc:docMk/>
          <pc:sldMk cId="928737107" sldId="273"/>
        </pc:sldMkLst>
        <pc:spChg chg="del">
          <ac:chgData name="Galotti, Catherine M." userId="efcec4e9-3e92-446a-9820-6fbbe1aae490" providerId="ADAL" clId="{5AE0604A-C5DA-4D7A-B395-4D75C4B242FA}" dt="2025-04-15T15:46:06.056" v="4" actId="478"/>
          <ac:spMkLst>
            <pc:docMk/>
            <pc:sldMk cId="928737107" sldId="273"/>
            <ac:spMk id="2" creationId="{F810229C-D7AF-0A53-707F-840ACC3DAC7D}"/>
          </ac:spMkLst>
        </pc:spChg>
        <pc:picChg chg="mod">
          <ac:chgData name="Galotti, Catherine M." userId="efcec4e9-3e92-446a-9820-6fbbe1aae490" providerId="ADAL" clId="{5AE0604A-C5DA-4D7A-B395-4D75C4B242FA}" dt="2025-04-15T15:46:38.689" v="9" actId="1076"/>
          <ac:picMkLst>
            <pc:docMk/>
            <pc:sldMk cId="928737107" sldId="273"/>
            <ac:picMk id="4" creationId="{2B5DE88A-B991-B110-700C-AB99887FDE10}"/>
          </ac:picMkLst>
        </pc:picChg>
        <pc:picChg chg="add del">
          <ac:chgData name="Galotti, Catherine M." userId="efcec4e9-3e92-446a-9820-6fbbe1aae490" providerId="ADAL" clId="{5AE0604A-C5DA-4D7A-B395-4D75C4B242FA}" dt="2025-04-15T15:46:16.723" v="6" actId="478"/>
          <ac:picMkLst>
            <pc:docMk/>
            <pc:sldMk cId="928737107" sldId="273"/>
            <ac:picMk id="5" creationId="{724767FF-94BB-4EA2-FD1F-C3054412D60A}"/>
          </ac:picMkLst>
        </pc:picChg>
        <pc:picChg chg="add mod modCrop">
          <ac:chgData name="Galotti, Catherine M." userId="efcec4e9-3e92-446a-9820-6fbbe1aae490" providerId="ADAL" clId="{5AE0604A-C5DA-4D7A-B395-4D75C4B242FA}" dt="2025-04-15T15:48:37.110" v="19" actId="1076"/>
          <ac:picMkLst>
            <pc:docMk/>
            <pc:sldMk cId="928737107" sldId="273"/>
            <ac:picMk id="6" creationId="{0CE361C2-A6E9-32FD-A90E-9902A376C41A}"/>
          </ac:picMkLst>
        </pc:picChg>
        <pc:picChg chg="add mod">
          <ac:chgData name="Galotti, Catherine M." userId="efcec4e9-3e92-446a-9820-6fbbe1aae490" providerId="ADAL" clId="{5AE0604A-C5DA-4D7A-B395-4D75C4B242FA}" dt="2025-04-15T15:48:03.223" v="17" actId="14100"/>
          <ac:picMkLst>
            <pc:docMk/>
            <pc:sldMk cId="928737107" sldId="273"/>
            <ac:picMk id="7" creationId="{B9E0E583-121F-526E-B8FC-35211CBDAF97}"/>
          </ac:picMkLst>
        </pc:picChg>
      </pc:sldChg>
      <pc:sldChg chg="ord">
        <pc:chgData name="Galotti, Catherine M." userId="efcec4e9-3e92-446a-9820-6fbbe1aae490" providerId="ADAL" clId="{5AE0604A-C5DA-4D7A-B395-4D75C4B242FA}" dt="2025-04-15T15:49:40.304" v="23"/>
        <pc:sldMkLst>
          <pc:docMk/>
          <pc:sldMk cId="1333385121" sldId="275"/>
        </pc:sldMkLst>
      </pc:sldChg>
      <pc:sldChg chg="addSp delSp modSp new del mod setBg">
        <pc:chgData name="Galotti, Catherine M." userId="efcec4e9-3e92-446a-9820-6fbbe1aae490" providerId="ADAL" clId="{5AE0604A-C5DA-4D7A-B395-4D75C4B242FA}" dt="2025-04-15T16:19:58.801" v="149" actId="47"/>
        <pc:sldMkLst>
          <pc:docMk/>
          <pc:sldMk cId="3045965136" sldId="284"/>
        </pc:sldMkLst>
        <pc:spChg chg="add del">
          <ac:chgData name="Galotti, Catherine M." userId="efcec4e9-3e92-446a-9820-6fbbe1aae490" providerId="ADAL" clId="{5AE0604A-C5DA-4D7A-B395-4D75C4B242FA}" dt="2025-04-15T16:15:06.519" v="122" actId="26606"/>
          <ac:spMkLst>
            <pc:docMk/>
            <pc:sldMk cId="3045965136" sldId="284"/>
            <ac:spMk id="7" creationId="{8950AD4C-6AF3-49F8-94E1-DBCAFB39478B}"/>
          </ac:spMkLst>
        </pc:spChg>
        <pc:spChg chg="add del">
          <ac:chgData name="Galotti, Catherine M." userId="efcec4e9-3e92-446a-9820-6fbbe1aae490" providerId="ADAL" clId="{5AE0604A-C5DA-4D7A-B395-4D75C4B242FA}" dt="2025-04-15T16:15:06.519" v="122" actId="26606"/>
          <ac:spMkLst>
            <pc:docMk/>
            <pc:sldMk cId="3045965136" sldId="284"/>
            <ac:spMk id="9" creationId="{0ACBD85E-A404-45CB-B532-1039E479D4C6}"/>
          </ac:spMkLst>
        </pc:spChg>
        <pc:spChg chg="add del">
          <ac:chgData name="Galotti, Catherine M." userId="efcec4e9-3e92-446a-9820-6fbbe1aae490" providerId="ADAL" clId="{5AE0604A-C5DA-4D7A-B395-4D75C4B242FA}" dt="2025-04-15T16:15:06.519" v="122" actId="26606"/>
          <ac:spMkLst>
            <pc:docMk/>
            <pc:sldMk cId="3045965136" sldId="284"/>
            <ac:spMk id="11" creationId="{DB1626B1-BAC7-4893-A5AC-620597685187}"/>
          </ac:spMkLst>
        </pc:spChg>
        <pc:spChg chg="add del">
          <ac:chgData name="Galotti, Catherine M." userId="efcec4e9-3e92-446a-9820-6fbbe1aae490" providerId="ADAL" clId="{5AE0604A-C5DA-4D7A-B395-4D75C4B242FA}" dt="2025-04-15T16:15:06.519" v="122" actId="26606"/>
          <ac:spMkLst>
            <pc:docMk/>
            <pc:sldMk cId="3045965136" sldId="284"/>
            <ac:spMk id="13" creationId="{D64E9910-51FE-45BF-973D-9D2401FD3C63}"/>
          </ac:spMkLst>
        </pc:spChg>
        <pc:spChg chg="add del">
          <ac:chgData name="Galotti, Catherine M." userId="efcec4e9-3e92-446a-9820-6fbbe1aae490" providerId="ADAL" clId="{5AE0604A-C5DA-4D7A-B395-4D75C4B242FA}" dt="2025-04-15T16:15:08.449" v="124" actId="26606"/>
          <ac:spMkLst>
            <pc:docMk/>
            <pc:sldMk cId="3045965136" sldId="284"/>
            <ac:spMk id="16" creationId="{40A244AA-0CA0-4C3E-9031-DD26FF962448}"/>
          </ac:spMkLst>
        </pc:spChg>
        <pc:spChg chg="add del">
          <ac:chgData name="Galotti, Catherine M." userId="efcec4e9-3e92-446a-9820-6fbbe1aae490" providerId="ADAL" clId="{5AE0604A-C5DA-4D7A-B395-4D75C4B242FA}" dt="2025-04-15T16:16:33.854" v="138" actId="26606"/>
          <ac:spMkLst>
            <pc:docMk/>
            <pc:sldMk cId="3045965136" sldId="284"/>
            <ac:spMk id="21" creationId="{22F15A2D-2324-487D-A02A-BF46C5C580EB}"/>
          </ac:spMkLst>
        </pc:spChg>
        <pc:spChg chg="add del">
          <ac:chgData name="Galotti, Catherine M." userId="efcec4e9-3e92-446a-9820-6fbbe1aae490" providerId="ADAL" clId="{5AE0604A-C5DA-4D7A-B395-4D75C4B242FA}" dt="2025-04-15T16:16:33.854" v="138" actId="26606"/>
          <ac:spMkLst>
            <pc:docMk/>
            <pc:sldMk cId="3045965136" sldId="284"/>
            <ac:spMk id="22" creationId="{17A7F34E-D418-47E2-9F86-2C45BBC31210}"/>
          </ac:spMkLst>
        </pc:spChg>
        <pc:spChg chg="add del">
          <ac:chgData name="Galotti, Catherine M." userId="efcec4e9-3e92-446a-9820-6fbbe1aae490" providerId="ADAL" clId="{5AE0604A-C5DA-4D7A-B395-4D75C4B242FA}" dt="2025-04-15T16:16:33.854" v="138" actId="26606"/>
          <ac:spMkLst>
            <pc:docMk/>
            <pc:sldMk cId="3045965136" sldId="284"/>
            <ac:spMk id="23" creationId="{2AEAFA59-923A-4F54-8B49-44C970BCC323}"/>
          </ac:spMkLst>
        </pc:spChg>
        <pc:spChg chg="add del">
          <ac:chgData name="Galotti, Catherine M." userId="efcec4e9-3e92-446a-9820-6fbbe1aae490" providerId="ADAL" clId="{5AE0604A-C5DA-4D7A-B395-4D75C4B242FA}" dt="2025-04-15T16:16:33.854" v="138" actId="26606"/>
          <ac:spMkLst>
            <pc:docMk/>
            <pc:sldMk cId="3045965136" sldId="284"/>
            <ac:spMk id="28" creationId="{8950AD4C-6AF3-49F8-94E1-DBCAFB39478B}"/>
          </ac:spMkLst>
        </pc:spChg>
        <pc:spChg chg="add del">
          <ac:chgData name="Galotti, Catherine M." userId="efcec4e9-3e92-446a-9820-6fbbe1aae490" providerId="ADAL" clId="{5AE0604A-C5DA-4D7A-B395-4D75C4B242FA}" dt="2025-04-15T16:16:33.854" v="138" actId="26606"/>
          <ac:spMkLst>
            <pc:docMk/>
            <pc:sldMk cId="3045965136" sldId="284"/>
            <ac:spMk id="30" creationId="{0ACBD85E-A404-45CB-B532-1039E479D4C6}"/>
          </ac:spMkLst>
        </pc:spChg>
        <pc:spChg chg="add del">
          <ac:chgData name="Galotti, Catherine M." userId="efcec4e9-3e92-446a-9820-6fbbe1aae490" providerId="ADAL" clId="{5AE0604A-C5DA-4D7A-B395-4D75C4B242FA}" dt="2025-04-15T16:16:33.854" v="138" actId="26606"/>
          <ac:spMkLst>
            <pc:docMk/>
            <pc:sldMk cId="3045965136" sldId="284"/>
            <ac:spMk id="32" creationId="{DB1626B1-BAC7-4893-A5AC-620597685187}"/>
          </ac:spMkLst>
        </pc:spChg>
        <pc:spChg chg="add del">
          <ac:chgData name="Galotti, Catherine M." userId="efcec4e9-3e92-446a-9820-6fbbe1aae490" providerId="ADAL" clId="{5AE0604A-C5DA-4D7A-B395-4D75C4B242FA}" dt="2025-04-15T16:16:33.854" v="138" actId="26606"/>
          <ac:spMkLst>
            <pc:docMk/>
            <pc:sldMk cId="3045965136" sldId="284"/>
            <ac:spMk id="34" creationId="{D64E9910-51FE-45BF-973D-9D2401FD3C63}"/>
          </ac:spMkLst>
        </pc:spChg>
        <pc:grpChg chg="add del">
          <ac:chgData name="Galotti, Catherine M." userId="efcec4e9-3e92-446a-9820-6fbbe1aae490" providerId="ADAL" clId="{5AE0604A-C5DA-4D7A-B395-4D75C4B242FA}" dt="2025-04-15T16:15:08.449" v="124" actId="26606"/>
          <ac:grpSpMkLst>
            <pc:docMk/>
            <pc:sldMk cId="3045965136" sldId="284"/>
            <ac:grpSpMk id="19" creationId="{14A68079-DE1F-4253-ADBC-1819EE120762}"/>
          </ac:grpSpMkLst>
        </pc:grpChg>
        <pc:picChg chg="add mod modCrop">
          <ac:chgData name="Galotti, Catherine M." userId="efcec4e9-3e92-446a-9820-6fbbe1aae490" providerId="ADAL" clId="{5AE0604A-C5DA-4D7A-B395-4D75C4B242FA}" dt="2025-04-15T16:16:34.730" v="139" actId="732"/>
          <ac:picMkLst>
            <pc:docMk/>
            <pc:sldMk cId="3045965136" sldId="284"/>
            <ac:picMk id="2" creationId="{E88389F2-A175-7563-337C-51613E32064A}"/>
          </ac:picMkLst>
        </pc:picChg>
        <pc:cxnChg chg="add del">
          <ac:chgData name="Galotti, Catherine M." userId="efcec4e9-3e92-446a-9820-6fbbe1aae490" providerId="ADAL" clId="{5AE0604A-C5DA-4D7A-B395-4D75C4B242FA}" dt="2025-04-15T16:15:08.449" v="124" actId="26606"/>
          <ac:cxnSpMkLst>
            <pc:docMk/>
            <pc:sldMk cId="3045965136" sldId="284"/>
            <ac:cxnSpMk id="17" creationId="{2FF7197E-5B99-497E-81F4-BCD80DF6DB5A}"/>
          </ac:cxnSpMkLst>
        </pc:cxnChg>
        <pc:cxnChg chg="add del">
          <ac:chgData name="Galotti, Catherine M." userId="efcec4e9-3e92-446a-9820-6fbbe1aae490" providerId="ADAL" clId="{5AE0604A-C5DA-4D7A-B395-4D75C4B242FA}" dt="2025-04-15T16:15:08.449" v="124" actId="26606"/>
          <ac:cxnSpMkLst>
            <pc:docMk/>
            <pc:sldMk cId="3045965136" sldId="284"/>
            <ac:cxnSpMk id="18" creationId="{D1EF1E14-75A3-4DC6-BC65-D45BC22185FF}"/>
          </ac:cxnSpMkLst>
        </pc:cxnChg>
      </pc:sldChg>
      <pc:sldChg chg="new del">
        <pc:chgData name="Galotti, Catherine M." userId="efcec4e9-3e92-446a-9820-6fbbe1aae490" providerId="ADAL" clId="{5AE0604A-C5DA-4D7A-B395-4D75C4B242FA}" dt="2025-04-15T16:03:37.434" v="101" actId="47"/>
        <pc:sldMkLst>
          <pc:docMk/>
          <pc:sldMk cId="3484573519" sldId="284"/>
        </pc:sldMkLst>
      </pc:sldChg>
      <pc:sldChg chg="addSp delSp modSp new mod setBg">
        <pc:chgData name="Galotti, Catherine M." userId="efcec4e9-3e92-446a-9820-6fbbe1aae490" providerId="ADAL" clId="{5AE0604A-C5DA-4D7A-B395-4D75C4B242FA}" dt="2025-04-15T16:19:53.133" v="148" actId="26606"/>
        <pc:sldMkLst>
          <pc:docMk/>
          <pc:sldMk cId="209941406" sldId="285"/>
        </pc:sldMkLst>
        <pc:spChg chg="add del">
          <ac:chgData name="Galotti, Catherine M." userId="efcec4e9-3e92-446a-9820-6fbbe1aae490" providerId="ADAL" clId="{5AE0604A-C5DA-4D7A-B395-4D75C4B242FA}" dt="2025-04-15T16:19:27.240" v="144" actId="26606"/>
          <ac:spMkLst>
            <pc:docMk/>
            <pc:sldMk cId="209941406" sldId="285"/>
            <ac:spMk id="7" creationId="{22F15A2D-2324-487D-A02A-BF46C5C580EB}"/>
          </ac:spMkLst>
        </pc:spChg>
        <pc:spChg chg="add del">
          <ac:chgData name="Galotti, Catherine M." userId="efcec4e9-3e92-446a-9820-6fbbe1aae490" providerId="ADAL" clId="{5AE0604A-C5DA-4D7A-B395-4D75C4B242FA}" dt="2025-04-15T16:19:27.240" v="144" actId="26606"/>
          <ac:spMkLst>
            <pc:docMk/>
            <pc:sldMk cId="209941406" sldId="285"/>
            <ac:spMk id="9" creationId="{17A7F34E-D418-47E2-9F86-2C45BBC31210}"/>
          </ac:spMkLst>
        </pc:spChg>
        <pc:spChg chg="add del">
          <ac:chgData name="Galotti, Catherine M." userId="efcec4e9-3e92-446a-9820-6fbbe1aae490" providerId="ADAL" clId="{5AE0604A-C5DA-4D7A-B395-4D75C4B242FA}" dt="2025-04-15T16:19:27.240" v="144" actId="26606"/>
          <ac:spMkLst>
            <pc:docMk/>
            <pc:sldMk cId="209941406" sldId="285"/>
            <ac:spMk id="11" creationId="{2AEAFA59-923A-4F54-8B49-44C970BCC323}"/>
          </ac:spMkLst>
        </pc:spChg>
        <pc:spChg chg="add del">
          <ac:chgData name="Galotti, Catherine M." userId="efcec4e9-3e92-446a-9820-6fbbe1aae490" providerId="ADAL" clId="{5AE0604A-C5DA-4D7A-B395-4D75C4B242FA}" dt="2025-04-15T16:19:53.133" v="148" actId="26606"/>
          <ac:spMkLst>
            <pc:docMk/>
            <pc:sldMk cId="209941406" sldId="285"/>
            <ac:spMk id="16" creationId="{22F15A2D-2324-487D-A02A-BF46C5C580EB}"/>
          </ac:spMkLst>
        </pc:spChg>
        <pc:spChg chg="add del">
          <ac:chgData name="Galotti, Catherine M." userId="efcec4e9-3e92-446a-9820-6fbbe1aae490" providerId="ADAL" clId="{5AE0604A-C5DA-4D7A-B395-4D75C4B242FA}" dt="2025-04-15T16:19:53.133" v="148" actId="26606"/>
          <ac:spMkLst>
            <pc:docMk/>
            <pc:sldMk cId="209941406" sldId="285"/>
            <ac:spMk id="18" creationId="{2AEAFA59-923A-4F54-8B49-44C970BCC323}"/>
          </ac:spMkLst>
        </pc:spChg>
        <pc:spChg chg="add del">
          <ac:chgData name="Galotti, Catherine M." userId="efcec4e9-3e92-446a-9820-6fbbe1aae490" providerId="ADAL" clId="{5AE0604A-C5DA-4D7A-B395-4D75C4B242FA}" dt="2025-04-15T16:19:53.133" v="148" actId="26606"/>
          <ac:spMkLst>
            <pc:docMk/>
            <pc:sldMk cId="209941406" sldId="285"/>
            <ac:spMk id="20" creationId="{C37E9D4B-7BFA-4D10-B666-547BAC499469}"/>
          </ac:spMkLst>
        </pc:spChg>
        <pc:spChg chg="add del">
          <ac:chgData name="Galotti, Catherine M." userId="efcec4e9-3e92-446a-9820-6fbbe1aae490" providerId="ADAL" clId="{5AE0604A-C5DA-4D7A-B395-4D75C4B242FA}" dt="2025-04-15T16:19:53.133" v="147" actId="26606"/>
          <ac:spMkLst>
            <pc:docMk/>
            <pc:sldMk cId="209941406" sldId="285"/>
            <ac:spMk id="25" creationId="{22F15A2D-2324-487D-A02A-BF46C5C580EB}"/>
          </ac:spMkLst>
        </pc:spChg>
        <pc:spChg chg="add del">
          <ac:chgData name="Galotti, Catherine M." userId="efcec4e9-3e92-446a-9820-6fbbe1aae490" providerId="ADAL" clId="{5AE0604A-C5DA-4D7A-B395-4D75C4B242FA}" dt="2025-04-15T16:19:53.133" v="147" actId="26606"/>
          <ac:spMkLst>
            <pc:docMk/>
            <pc:sldMk cId="209941406" sldId="285"/>
            <ac:spMk id="27" creationId="{2AEAFA59-923A-4F54-8B49-44C970BCC323}"/>
          </ac:spMkLst>
        </pc:spChg>
        <pc:spChg chg="add del">
          <ac:chgData name="Galotti, Catherine M." userId="efcec4e9-3e92-446a-9820-6fbbe1aae490" providerId="ADAL" clId="{5AE0604A-C5DA-4D7A-B395-4D75C4B242FA}" dt="2025-04-15T16:19:53.133" v="147" actId="26606"/>
          <ac:spMkLst>
            <pc:docMk/>
            <pc:sldMk cId="209941406" sldId="285"/>
            <ac:spMk id="29" creationId="{C37E9D4B-7BFA-4D10-B666-547BAC499469}"/>
          </ac:spMkLst>
        </pc:spChg>
        <pc:spChg chg="add">
          <ac:chgData name="Galotti, Catherine M." userId="efcec4e9-3e92-446a-9820-6fbbe1aae490" providerId="ADAL" clId="{5AE0604A-C5DA-4D7A-B395-4D75C4B242FA}" dt="2025-04-15T16:19:53.133" v="148" actId="26606"/>
          <ac:spMkLst>
            <pc:docMk/>
            <pc:sldMk cId="209941406" sldId="285"/>
            <ac:spMk id="31" creationId="{22F15A2D-2324-487D-A02A-BF46C5C580EB}"/>
          </ac:spMkLst>
        </pc:spChg>
        <pc:spChg chg="add">
          <ac:chgData name="Galotti, Catherine M." userId="efcec4e9-3e92-446a-9820-6fbbe1aae490" providerId="ADAL" clId="{5AE0604A-C5DA-4D7A-B395-4D75C4B242FA}" dt="2025-04-15T16:19:53.133" v="148" actId="26606"/>
          <ac:spMkLst>
            <pc:docMk/>
            <pc:sldMk cId="209941406" sldId="285"/>
            <ac:spMk id="32" creationId="{17A7F34E-D418-47E2-9F86-2C45BBC31210}"/>
          </ac:spMkLst>
        </pc:spChg>
        <pc:spChg chg="add">
          <ac:chgData name="Galotti, Catherine M." userId="efcec4e9-3e92-446a-9820-6fbbe1aae490" providerId="ADAL" clId="{5AE0604A-C5DA-4D7A-B395-4D75C4B242FA}" dt="2025-04-15T16:19:53.133" v="148" actId="26606"/>
          <ac:spMkLst>
            <pc:docMk/>
            <pc:sldMk cId="209941406" sldId="285"/>
            <ac:spMk id="33" creationId="{2AEAFA59-923A-4F54-8B49-44C970BCC323}"/>
          </ac:spMkLst>
        </pc:spChg>
        <pc:picChg chg="add mod modCrop">
          <ac:chgData name="Galotti, Catherine M." userId="efcec4e9-3e92-446a-9820-6fbbe1aae490" providerId="ADAL" clId="{5AE0604A-C5DA-4D7A-B395-4D75C4B242FA}" dt="2025-04-15T16:19:53.133" v="148" actId="26606"/>
          <ac:picMkLst>
            <pc:docMk/>
            <pc:sldMk cId="209941406" sldId="285"/>
            <ac:picMk id="2" creationId="{14EE7625-40EC-371B-086E-E677A2FA0305}"/>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6F8F6EB-C4BB-4574-A803-419EA1FC9314}" type="doc">
      <dgm:prSet loTypeId="urn:microsoft.com/office/officeart/2005/8/layout/default" loCatId="list" qsTypeId="urn:microsoft.com/office/officeart/2005/8/quickstyle/simple2" qsCatId="simple" csTypeId="urn:microsoft.com/office/officeart/2005/8/colors/colorful1" csCatId="colorful" phldr="1"/>
      <dgm:spPr/>
      <dgm:t>
        <a:bodyPr/>
        <a:lstStyle/>
        <a:p>
          <a:endParaRPr lang="en-US"/>
        </a:p>
      </dgm:t>
    </dgm:pt>
    <dgm:pt modelId="{D3F6ADEE-172E-4C1F-90F1-9A7E7C43AEBD}">
      <dgm:prSet phldrT="[Text]"/>
      <dgm:spPr/>
      <dgm:t>
        <a:bodyPr/>
        <a:lstStyle/>
        <a:p>
          <a:r>
            <a:rPr lang="en-US"/>
            <a:t>Merit/Scholar Designations</a:t>
          </a:r>
        </a:p>
      </dgm:t>
    </dgm:pt>
    <dgm:pt modelId="{93FE53E5-2CEC-4FC1-9FEE-326C8217F7EF}" type="parTrans" cxnId="{452686CC-2407-420C-BC82-75E54FA98AC9}">
      <dgm:prSet/>
      <dgm:spPr/>
      <dgm:t>
        <a:bodyPr/>
        <a:lstStyle/>
        <a:p>
          <a:endParaRPr lang="en-US"/>
        </a:p>
      </dgm:t>
    </dgm:pt>
    <dgm:pt modelId="{2A41EDF5-0AE7-4870-AA5C-64C0A9330DCF}" type="sibTrans" cxnId="{452686CC-2407-420C-BC82-75E54FA98AC9}">
      <dgm:prSet/>
      <dgm:spPr/>
      <dgm:t>
        <a:bodyPr/>
        <a:lstStyle/>
        <a:p>
          <a:endParaRPr lang="en-US"/>
        </a:p>
      </dgm:t>
    </dgm:pt>
    <dgm:pt modelId="{F258231D-EE17-4562-B3DD-6C427FF9F728}">
      <dgm:prSet phldrT="[Text]"/>
      <dgm:spPr/>
      <dgm:t>
        <a:bodyPr/>
        <a:lstStyle/>
        <a:p>
          <a:r>
            <a:rPr lang="en-US"/>
            <a:t>Dual Enrollment</a:t>
          </a:r>
        </a:p>
      </dgm:t>
    </dgm:pt>
    <dgm:pt modelId="{F641F871-23AE-4EC1-9E5F-ACE3529950F6}" type="parTrans" cxnId="{BE688D3E-3F42-4D5D-9F48-ED5AC2D5ED42}">
      <dgm:prSet/>
      <dgm:spPr/>
      <dgm:t>
        <a:bodyPr/>
        <a:lstStyle/>
        <a:p>
          <a:endParaRPr lang="en-US"/>
        </a:p>
      </dgm:t>
    </dgm:pt>
    <dgm:pt modelId="{58B2CCDA-A946-40BC-987C-14B48CA4D61E}" type="sibTrans" cxnId="{BE688D3E-3F42-4D5D-9F48-ED5AC2D5ED42}">
      <dgm:prSet/>
      <dgm:spPr/>
      <dgm:t>
        <a:bodyPr/>
        <a:lstStyle/>
        <a:p>
          <a:endParaRPr lang="en-US"/>
        </a:p>
      </dgm:t>
    </dgm:pt>
    <dgm:pt modelId="{936EFD02-B40E-4E8B-94CB-2242DA4DEA1E}">
      <dgm:prSet phldrT="[Text]"/>
      <dgm:spPr/>
      <dgm:t>
        <a:bodyPr/>
        <a:lstStyle/>
        <a:p>
          <a:r>
            <a:rPr lang="en-US"/>
            <a:t>VR Employment Services Provider</a:t>
          </a:r>
        </a:p>
      </dgm:t>
    </dgm:pt>
    <dgm:pt modelId="{D5230F51-7F9F-48A6-8982-9B4CF615C5F2}" type="parTrans" cxnId="{057CF271-7943-4BBD-B5B4-984768CE4E47}">
      <dgm:prSet/>
      <dgm:spPr/>
      <dgm:t>
        <a:bodyPr/>
        <a:lstStyle/>
        <a:p>
          <a:endParaRPr lang="en-US"/>
        </a:p>
      </dgm:t>
    </dgm:pt>
    <dgm:pt modelId="{211E6320-A964-42D2-BC7D-802BCED9DA00}" type="sibTrans" cxnId="{057CF271-7943-4BBD-B5B4-984768CE4E47}">
      <dgm:prSet/>
      <dgm:spPr/>
      <dgm:t>
        <a:bodyPr/>
        <a:lstStyle/>
        <a:p>
          <a:endParaRPr lang="en-US"/>
        </a:p>
      </dgm:t>
    </dgm:pt>
    <dgm:pt modelId="{39855BC1-3EE9-404D-B577-0C47ED4DE834}">
      <dgm:prSet phldrT="[Text]"/>
      <dgm:spPr/>
      <dgm:t>
        <a:bodyPr/>
        <a:lstStyle/>
        <a:p>
          <a:r>
            <a:rPr lang="en-US"/>
            <a:t>VR Pre-ETS Grant</a:t>
          </a:r>
        </a:p>
      </dgm:t>
    </dgm:pt>
    <dgm:pt modelId="{639A2855-888F-41FE-9518-1FD8E6CF9B0C}" type="parTrans" cxnId="{A1147E54-EEA3-411C-A84F-F97B350BFBD2}">
      <dgm:prSet/>
      <dgm:spPr/>
      <dgm:t>
        <a:bodyPr/>
        <a:lstStyle/>
        <a:p>
          <a:endParaRPr lang="en-US"/>
        </a:p>
      </dgm:t>
    </dgm:pt>
    <dgm:pt modelId="{675A8797-658B-41E0-B69B-CDEC6A80C644}" type="sibTrans" cxnId="{A1147E54-EEA3-411C-A84F-F97B350BFBD2}">
      <dgm:prSet/>
      <dgm:spPr/>
      <dgm:t>
        <a:bodyPr/>
        <a:lstStyle/>
        <a:p>
          <a:endParaRPr lang="en-US"/>
        </a:p>
      </dgm:t>
    </dgm:pt>
    <dgm:pt modelId="{8F9A6678-5829-4EBD-BA1C-EBFE86465B62}">
      <dgm:prSet phldrT="[Text]"/>
      <dgm:spPr/>
      <dgm:t>
        <a:bodyPr/>
        <a:lstStyle/>
        <a:p>
          <a:r>
            <a:rPr lang="en-US"/>
            <a:t>Supported Employment/WBLE</a:t>
          </a:r>
        </a:p>
      </dgm:t>
    </dgm:pt>
    <dgm:pt modelId="{A101BE37-B270-4D07-9BC6-FB341F710EE6}" type="parTrans" cxnId="{BE19080C-A391-4A86-9828-434E6459778B}">
      <dgm:prSet/>
      <dgm:spPr/>
      <dgm:t>
        <a:bodyPr/>
        <a:lstStyle/>
        <a:p>
          <a:endParaRPr lang="en-US"/>
        </a:p>
      </dgm:t>
    </dgm:pt>
    <dgm:pt modelId="{2666B11A-CDC9-42FA-A292-0FE5FF14EBCB}" type="sibTrans" cxnId="{BE19080C-A391-4A86-9828-434E6459778B}">
      <dgm:prSet/>
      <dgm:spPr/>
      <dgm:t>
        <a:bodyPr/>
        <a:lstStyle/>
        <a:p>
          <a:endParaRPr lang="en-US"/>
        </a:p>
      </dgm:t>
    </dgm:pt>
    <dgm:pt modelId="{CCE07824-C5E7-479D-99C4-4E0FB6471738}">
      <dgm:prSet phldrT="[Text]"/>
      <dgm:spPr/>
      <dgm:t>
        <a:bodyPr/>
        <a:lstStyle/>
        <a:p>
          <a:r>
            <a:rPr lang="en-US"/>
            <a:t>Project SEARCH</a:t>
          </a:r>
        </a:p>
      </dgm:t>
    </dgm:pt>
    <dgm:pt modelId="{2FB94113-965B-4960-814C-975707E9DE65}" type="parTrans" cxnId="{070DC5A8-1FF2-4F34-9FA3-D33C21DAD37D}">
      <dgm:prSet/>
      <dgm:spPr/>
      <dgm:t>
        <a:bodyPr/>
        <a:lstStyle/>
        <a:p>
          <a:endParaRPr lang="en-US"/>
        </a:p>
      </dgm:t>
    </dgm:pt>
    <dgm:pt modelId="{6E58C008-523D-47D0-A7C9-7291B45D522A}" type="sibTrans" cxnId="{070DC5A8-1FF2-4F34-9FA3-D33C21DAD37D}">
      <dgm:prSet/>
      <dgm:spPr/>
      <dgm:t>
        <a:bodyPr/>
        <a:lstStyle/>
        <a:p>
          <a:endParaRPr lang="en-US"/>
        </a:p>
      </dgm:t>
    </dgm:pt>
    <dgm:pt modelId="{3ECAD5CF-1216-4D0F-9F22-27B9D419DE5F}">
      <dgm:prSet phldrT="[Text]"/>
      <dgm:spPr/>
      <dgm:t>
        <a:bodyPr/>
        <a:lstStyle/>
        <a:p>
          <a:r>
            <a:rPr lang="en-US"/>
            <a:t>Florida Consortium for Inclusive Higher Education</a:t>
          </a:r>
        </a:p>
      </dgm:t>
    </dgm:pt>
    <dgm:pt modelId="{C2CDE5A4-6367-4A3C-A2BF-8E9A4B230AFE}" type="parTrans" cxnId="{2BA30709-0F50-4923-A02B-EDAFC492CE1F}">
      <dgm:prSet/>
      <dgm:spPr/>
      <dgm:t>
        <a:bodyPr/>
        <a:lstStyle/>
        <a:p>
          <a:endParaRPr lang="en-US"/>
        </a:p>
      </dgm:t>
    </dgm:pt>
    <dgm:pt modelId="{80D9D6AE-944E-4E2C-88B1-58D468E123C4}" type="sibTrans" cxnId="{2BA30709-0F50-4923-A02B-EDAFC492CE1F}">
      <dgm:prSet/>
      <dgm:spPr/>
      <dgm:t>
        <a:bodyPr/>
        <a:lstStyle/>
        <a:p>
          <a:endParaRPr lang="en-US"/>
        </a:p>
      </dgm:t>
    </dgm:pt>
    <dgm:pt modelId="{A89D8A1A-4D59-43AF-88AE-AF7C0130EF7A}">
      <dgm:prSet phldrT="[Text]"/>
      <dgm:spPr/>
      <dgm:t>
        <a:bodyPr/>
        <a:lstStyle/>
        <a:p>
          <a:r>
            <a:rPr lang="en-US"/>
            <a:t>CTE/</a:t>
          </a:r>
        </a:p>
        <a:p>
          <a:r>
            <a:rPr lang="en-US"/>
            <a:t>Career Academies</a:t>
          </a:r>
        </a:p>
      </dgm:t>
    </dgm:pt>
    <dgm:pt modelId="{30F69F3F-C6AB-4909-9E2F-BA9DFAF2CC03}" type="sibTrans" cxnId="{9DA623BA-3273-4064-AF69-CBAE2CC0B4BD}">
      <dgm:prSet/>
      <dgm:spPr/>
      <dgm:t>
        <a:bodyPr/>
        <a:lstStyle/>
        <a:p>
          <a:endParaRPr lang="en-US"/>
        </a:p>
      </dgm:t>
    </dgm:pt>
    <dgm:pt modelId="{E7BEE7F0-9491-492D-B60A-B8F6C2B8DB9A}" type="parTrans" cxnId="{9DA623BA-3273-4064-AF69-CBAE2CC0B4BD}">
      <dgm:prSet/>
      <dgm:spPr/>
      <dgm:t>
        <a:bodyPr/>
        <a:lstStyle/>
        <a:p>
          <a:endParaRPr lang="en-US"/>
        </a:p>
      </dgm:t>
    </dgm:pt>
    <dgm:pt modelId="{2EABF434-1DDD-4C02-869A-32DD1A81D0A8}" type="pres">
      <dgm:prSet presAssocID="{96F8F6EB-C4BB-4574-A803-419EA1FC9314}" presName="diagram" presStyleCnt="0">
        <dgm:presLayoutVars>
          <dgm:dir/>
          <dgm:resizeHandles val="exact"/>
        </dgm:presLayoutVars>
      </dgm:prSet>
      <dgm:spPr/>
    </dgm:pt>
    <dgm:pt modelId="{35155356-528A-41E3-962E-4D6F4E236263}" type="pres">
      <dgm:prSet presAssocID="{D3F6ADEE-172E-4C1F-90F1-9A7E7C43AEBD}" presName="node" presStyleLbl="node1" presStyleIdx="0" presStyleCnt="8">
        <dgm:presLayoutVars>
          <dgm:bulletEnabled val="1"/>
        </dgm:presLayoutVars>
      </dgm:prSet>
      <dgm:spPr/>
    </dgm:pt>
    <dgm:pt modelId="{5DD96859-A63B-4B31-AD6E-819FA1F9A583}" type="pres">
      <dgm:prSet presAssocID="{2A41EDF5-0AE7-4870-AA5C-64C0A9330DCF}" presName="sibTrans" presStyleCnt="0"/>
      <dgm:spPr/>
    </dgm:pt>
    <dgm:pt modelId="{BC7903C4-AA7B-4127-9F25-7CB7D8509095}" type="pres">
      <dgm:prSet presAssocID="{F258231D-EE17-4562-B3DD-6C427FF9F728}" presName="node" presStyleLbl="node1" presStyleIdx="1" presStyleCnt="8">
        <dgm:presLayoutVars>
          <dgm:bulletEnabled val="1"/>
        </dgm:presLayoutVars>
      </dgm:prSet>
      <dgm:spPr/>
    </dgm:pt>
    <dgm:pt modelId="{10C7E58E-AEC9-4DE1-9CED-5DAC21DF91F4}" type="pres">
      <dgm:prSet presAssocID="{58B2CCDA-A946-40BC-987C-14B48CA4D61E}" presName="sibTrans" presStyleCnt="0"/>
      <dgm:spPr/>
    </dgm:pt>
    <dgm:pt modelId="{B278DF69-474A-4ACB-BAE5-9B1537093691}" type="pres">
      <dgm:prSet presAssocID="{A89D8A1A-4D59-43AF-88AE-AF7C0130EF7A}" presName="node" presStyleLbl="node1" presStyleIdx="2" presStyleCnt="8">
        <dgm:presLayoutVars>
          <dgm:bulletEnabled val="1"/>
        </dgm:presLayoutVars>
      </dgm:prSet>
      <dgm:spPr/>
    </dgm:pt>
    <dgm:pt modelId="{D1C2E044-F43B-4BB2-A2AB-48C73C3420A6}" type="pres">
      <dgm:prSet presAssocID="{30F69F3F-C6AB-4909-9E2F-BA9DFAF2CC03}" presName="sibTrans" presStyleCnt="0"/>
      <dgm:spPr/>
    </dgm:pt>
    <dgm:pt modelId="{22E96730-D160-41A4-BDFB-A9D0A85C113D}" type="pres">
      <dgm:prSet presAssocID="{936EFD02-B40E-4E8B-94CB-2242DA4DEA1E}" presName="node" presStyleLbl="node1" presStyleIdx="3" presStyleCnt="8">
        <dgm:presLayoutVars>
          <dgm:bulletEnabled val="1"/>
        </dgm:presLayoutVars>
      </dgm:prSet>
      <dgm:spPr/>
    </dgm:pt>
    <dgm:pt modelId="{54FE1A23-BC2D-4EEB-81F9-E78AABF94E19}" type="pres">
      <dgm:prSet presAssocID="{211E6320-A964-42D2-BC7D-802BCED9DA00}" presName="sibTrans" presStyleCnt="0"/>
      <dgm:spPr/>
    </dgm:pt>
    <dgm:pt modelId="{EC55BBCD-74B1-467D-84A1-AC85AD1E6D8F}" type="pres">
      <dgm:prSet presAssocID="{39855BC1-3EE9-404D-B577-0C47ED4DE834}" presName="node" presStyleLbl="node1" presStyleIdx="4" presStyleCnt="8">
        <dgm:presLayoutVars>
          <dgm:bulletEnabled val="1"/>
        </dgm:presLayoutVars>
      </dgm:prSet>
      <dgm:spPr/>
    </dgm:pt>
    <dgm:pt modelId="{8F8B2BA1-381D-4E92-BDD4-518650B5EB07}" type="pres">
      <dgm:prSet presAssocID="{675A8797-658B-41E0-B69B-CDEC6A80C644}" presName="sibTrans" presStyleCnt="0"/>
      <dgm:spPr/>
    </dgm:pt>
    <dgm:pt modelId="{A84C0FC1-7FEC-4BDA-BA8D-5602A6C16184}" type="pres">
      <dgm:prSet presAssocID="{8F9A6678-5829-4EBD-BA1C-EBFE86465B62}" presName="node" presStyleLbl="node1" presStyleIdx="5" presStyleCnt="8">
        <dgm:presLayoutVars>
          <dgm:bulletEnabled val="1"/>
        </dgm:presLayoutVars>
      </dgm:prSet>
      <dgm:spPr/>
    </dgm:pt>
    <dgm:pt modelId="{EE2F3479-BEBC-4954-81DA-3222BF7FD75B}" type="pres">
      <dgm:prSet presAssocID="{2666B11A-CDC9-42FA-A292-0FE5FF14EBCB}" presName="sibTrans" presStyleCnt="0"/>
      <dgm:spPr/>
    </dgm:pt>
    <dgm:pt modelId="{B49133E5-93FC-43A5-93C2-ECF69CDC9909}" type="pres">
      <dgm:prSet presAssocID="{CCE07824-C5E7-479D-99C4-4E0FB6471738}" presName="node" presStyleLbl="node1" presStyleIdx="6" presStyleCnt="8">
        <dgm:presLayoutVars>
          <dgm:bulletEnabled val="1"/>
        </dgm:presLayoutVars>
      </dgm:prSet>
      <dgm:spPr/>
    </dgm:pt>
    <dgm:pt modelId="{38D29ACF-62DB-4C6D-82CC-1A6E2EFC6268}" type="pres">
      <dgm:prSet presAssocID="{6E58C008-523D-47D0-A7C9-7291B45D522A}" presName="sibTrans" presStyleCnt="0"/>
      <dgm:spPr/>
    </dgm:pt>
    <dgm:pt modelId="{B7CCE107-CC07-4876-AE33-3EF825C36CD3}" type="pres">
      <dgm:prSet presAssocID="{3ECAD5CF-1216-4D0F-9F22-27B9D419DE5F}" presName="node" presStyleLbl="node1" presStyleIdx="7" presStyleCnt="8">
        <dgm:presLayoutVars>
          <dgm:bulletEnabled val="1"/>
        </dgm:presLayoutVars>
      </dgm:prSet>
      <dgm:spPr/>
    </dgm:pt>
  </dgm:ptLst>
  <dgm:cxnLst>
    <dgm:cxn modelId="{2BA30709-0F50-4923-A02B-EDAFC492CE1F}" srcId="{96F8F6EB-C4BB-4574-A803-419EA1FC9314}" destId="{3ECAD5CF-1216-4D0F-9F22-27B9D419DE5F}" srcOrd="7" destOrd="0" parTransId="{C2CDE5A4-6367-4A3C-A2BF-8E9A4B230AFE}" sibTransId="{80D9D6AE-944E-4E2C-88B1-58D468E123C4}"/>
    <dgm:cxn modelId="{BE19080C-A391-4A86-9828-434E6459778B}" srcId="{96F8F6EB-C4BB-4574-A803-419EA1FC9314}" destId="{8F9A6678-5829-4EBD-BA1C-EBFE86465B62}" srcOrd="5" destOrd="0" parTransId="{A101BE37-B270-4D07-9BC6-FB341F710EE6}" sibTransId="{2666B11A-CDC9-42FA-A292-0FE5FF14EBCB}"/>
    <dgm:cxn modelId="{7ABCC222-C1DD-4DB7-984B-7BAFB484763B}" type="presOf" srcId="{CCE07824-C5E7-479D-99C4-4E0FB6471738}" destId="{B49133E5-93FC-43A5-93C2-ECF69CDC9909}" srcOrd="0" destOrd="0" presId="urn:microsoft.com/office/officeart/2005/8/layout/default"/>
    <dgm:cxn modelId="{9C807726-08C3-4AF8-A6EC-4A5B68E7D0DF}" type="presOf" srcId="{D3F6ADEE-172E-4C1F-90F1-9A7E7C43AEBD}" destId="{35155356-528A-41E3-962E-4D6F4E236263}" srcOrd="0" destOrd="0" presId="urn:microsoft.com/office/officeart/2005/8/layout/default"/>
    <dgm:cxn modelId="{EABEC929-D337-47F2-9E10-D69BE738E791}" type="presOf" srcId="{39855BC1-3EE9-404D-B577-0C47ED4DE834}" destId="{EC55BBCD-74B1-467D-84A1-AC85AD1E6D8F}" srcOrd="0" destOrd="0" presId="urn:microsoft.com/office/officeart/2005/8/layout/default"/>
    <dgm:cxn modelId="{D96B3139-A4A3-496A-BC86-4C574228CDD1}" type="presOf" srcId="{96F8F6EB-C4BB-4574-A803-419EA1FC9314}" destId="{2EABF434-1DDD-4C02-869A-32DD1A81D0A8}" srcOrd="0" destOrd="0" presId="urn:microsoft.com/office/officeart/2005/8/layout/default"/>
    <dgm:cxn modelId="{BE688D3E-3F42-4D5D-9F48-ED5AC2D5ED42}" srcId="{96F8F6EB-C4BB-4574-A803-419EA1FC9314}" destId="{F258231D-EE17-4562-B3DD-6C427FF9F728}" srcOrd="1" destOrd="0" parTransId="{F641F871-23AE-4EC1-9E5F-ACE3529950F6}" sibTransId="{58B2CCDA-A946-40BC-987C-14B48CA4D61E}"/>
    <dgm:cxn modelId="{057CF271-7943-4BBD-B5B4-984768CE4E47}" srcId="{96F8F6EB-C4BB-4574-A803-419EA1FC9314}" destId="{936EFD02-B40E-4E8B-94CB-2242DA4DEA1E}" srcOrd="3" destOrd="0" parTransId="{D5230F51-7F9F-48A6-8982-9B4CF615C5F2}" sibTransId="{211E6320-A964-42D2-BC7D-802BCED9DA00}"/>
    <dgm:cxn modelId="{A1147E54-EEA3-411C-A84F-F97B350BFBD2}" srcId="{96F8F6EB-C4BB-4574-A803-419EA1FC9314}" destId="{39855BC1-3EE9-404D-B577-0C47ED4DE834}" srcOrd="4" destOrd="0" parTransId="{639A2855-888F-41FE-9518-1FD8E6CF9B0C}" sibTransId="{675A8797-658B-41E0-B69B-CDEC6A80C644}"/>
    <dgm:cxn modelId="{C50EBAA0-F9BA-40CF-B27D-C45684B15C58}" type="presOf" srcId="{A89D8A1A-4D59-43AF-88AE-AF7C0130EF7A}" destId="{B278DF69-474A-4ACB-BAE5-9B1537093691}" srcOrd="0" destOrd="0" presId="urn:microsoft.com/office/officeart/2005/8/layout/default"/>
    <dgm:cxn modelId="{368DADA3-C055-477F-9F3D-654EF46B57D1}" type="presOf" srcId="{936EFD02-B40E-4E8B-94CB-2242DA4DEA1E}" destId="{22E96730-D160-41A4-BDFB-A9D0A85C113D}" srcOrd="0" destOrd="0" presId="urn:microsoft.com/office/officeart/2005/8/layout/default"/>
    <dgm:cxn modelId="{070DC5A8-1FF2-4F34-9FA3-D33C21DAD37D}" srcId="{96F8F6EB-C4BB-4574-A803-419EA1FC9314}" destId="{CCE07824-C5E7-479D-99C4-4E0FB6471738}" srcOrd="6" destOrd="0" parTransId="{2FB94113-965B-4960-814C-975707E9DE65}" sibTransId="{6E58C008-523D-47D0-A7C9-7291B45D522A}"/>
    <dgm:cxn modelId="{B2A4B7A9-25F9-4C3D-97DC-911CD04BD5CB}" type="presOf" srcId="{F258231D-EE17-4562-B3DD-6C427FF9F728}" destId="{BC7903C4-AA7B-4127-9F25-7CB7D8509095}" srcOrd="0" destOrd="0" presId="urn:microsoft.com/office/officeart/2005/8/layout/default"/>
    <dgm:cxn modelId="{9DA623BA-3273-4064-AF69-CBAE2CC0B4BD}" srcId="{96F8F6EB-C4BB-4574-A803-419EA1FC9314}" destId="{A89D8A1A-4D59-43AF-88AE-AF7C0130EF7A}" srcOrd="2" destOrd="0" parTransId="{E7BEE7F0-9491-492D-B60A-B8F6C2B8DB9A}" sibTransId="{30F69F3F-C6AB-4909-9E2F-BA9DFAF2CC03}"/>
    <dgm:cxn modelId="{452686CC-2407-420C-BC82-75E54FA98AC9}" srcId="{96F8F6EB-C4BB-4574-A803-419EA1FC9314}" destId="{D3F6ADEE-172E-4C1F-90F1-9A7E7C43AEBD}" srcOrd="0" destOrd="0" parTransId="{93FE53E5-2CEC-4FC1-9FEE-326C8217F7EF}" sibTransId="{2A41EDF5-0AE7-4870-AA5C-64C0A9330DCF}"/>
    <dgm:cxn modelId="{056D8ED9-6205-4A96-88DD-1CB34EF610B7}" type="presOf" srcId="{3ECAD5CF-1216-4D0F-9F22-27B9D419DE5F}" destId="{B7CCE107-CC07-4876-AE33-3EF825C36CD3}" srcOrd="0" destOrd="0" presId="urn:microsoft.com/office/officeart/2005/8/layout/default"/>
    <dgm:cxn modelId="{A971D5F6-809C-40D0-98C2-8955199E0BB5}" type="presOf" srcId="{8F9A6678-5829-4EBD-BA1C-EBFE86465B62}" destId="{A84C0FC1-7FEC-4BDA-BA8D-5602A6C16184}" srcOrd="0" destOrd="0" presId="urn:microsoft.com/office/officeart/2005/8/layout/default"/>
    <dgm:cxn modelId="{44064AB1-5210-4FAD-8195-2471F6DD569D}" type="presParOf" srcId="{2EABF434-1DDD-4C02-869A-32DD1A81D0A8}" destId="{35155356-528A-41E3-962E-4D6F4E236263}" srcOrd="0" destOrd="0" presId="urn:microsoft.com/office/officeart/2005/8/layout/default"/>
    <dgm:cxn modelId="{D9131866-37B6-466D-B6FF-130314DF454C}" type="presParOf" srcId="{2EABF434-1DDD-4C02-869A-32DD1A81D0A8}" destId="{5DD96859-A63B-4B31-AD6E-819FA1F9A583}" srcOrd="1" destOrd="0" presId="urn:microsoft.com/office/officeart/2005/8/layout/default"/>
    <dgm:cxn modelId="{20DB5F57-1037-4691-B664-1B4F9B3250AD}" type="presParOf" srcId="{2EABF434-1DDD-4C02-869A-32DD1A81D0A8}" destId="{BC7903C4-AA7B-4127-9F25-7CB7D8509095}" srcOrd="2" destOrd="0" presId="urn:microsoft.com/office/officeart/2005/8/layout/default"/>
    <dgm:cxn modelId="{DE0B876F-A454-4A28-B828-237F229FDC23}" type="presParOf" srcId="{2EABF434-1DDD-4C02-869A-32DD1A81D0A8}" destId="{10C7E58E-AEC9-4DE1-9CED-5DAC21DF91F4}" srcOrd="3" destOrd="0" presId="urn:microsoft.com/office/officeart/2005/8/layout/default"/>
    <dgm:cxn modelId="{3C46FA8B-859C-448A-BEB4-C1980A8F2BBA}" type="presParOf" srcId="{2EABF434-1DDD-4C02-869A-32DD1A81D0A8}" destId="{B278DF69-474A-4ACB-BAE5-9B1537093691}" srcOrd="4" destOrd="0" presId="urn:microsoft.com/office/officeart/2005/8/layout/default"/>
    <dgm:cxn modelId="{9026EC28-9981-4B0E-98CB-96C04E3D0A48}" type="presParOf" srcId="{2EABF434-1DDD-4C02-869A-32DD1A81D0A8}" destId="{D1C2E044-F43B-4BB2-A2AB-48C73C3420A6}" srcOrd="5" destOrd="0" presId="urn:microsoft.com/office/officeart/2005/8/layout/default"/>
    <dgm:cxn modelId="{0EB27EA7-D6D4-4121-98FE-880288012E75}" type="presParOf" srcId="{2EABF434-1DDD-4C02-869A-32DD1A81D0A8}" destId="{22E96730-D160-41A4-BDFB-A9D0A85C113D}" srcOrd="6" destOrd="0" presId="urn:microsoft.com/office/officeart/2005/8/layout/default"/>
    <dgm:cxn modelId="{2E2B1136-AFF6-4DCA-8905-3425977FAC04}" type="presParOf" srcId="{2EABF434-1DDD-4C02-869A-32DD1A81D0A8}" destId="{54FE1A23-BC2D-4EEB-81F9-E78AABF94E19}" srcOrd="7" destOrd="0" presId="urn:microsoft.com/office/officeart/2005/8/layout/default"/>
    <dgm:cxn modelId="{611714FF-F41E-4237-B182-454F69831DC6}" type="presParOf" srcId="{2EABF434-1DDD-4C02-869A-32DD1A81D0A8}" destId="{EC55BBCD-74B1-467D-84A1-AC85AD1E6D8F}" srcOrd="8" destOrd="0" presId="urn:microsoft.com/office/officeart/2005/8/layout/default"/>
    <dgm:cxn modelId="{9354EB56-C393-467C-8A7F-228D78C886CA}" type="presParOf" srcId="{2EABF434-1DDD-4C02-869A-32DD1A81D0A8}" destId="{8F8B2BA1-381D-4E92-BDD4-518650B5EB07}" srcOrd="9" destOrd="0" presId="urn:microsoft.com/office/officeart/2005/8/layout/default"/>
    <dgm:cxn modelId="{5D5B5FB2-C200-4C03-848C-B83CFFA0ED51}" type="presParOf" srcId="{2EABF434-1DDD-4C02-869A-32DD1A81D0A8}" destId="{A84C0FC1-7FEC-4BDA-BA8D-5602A6C16184}" srcOrd="10" destOrd="0" presId="urn:microsoft.com/office/officeart/2005/8/layout/default"/>
    <dgm:cxn modelId="{C58A7225-638F-4BF1-B655-2AF59D25C81A}" type="presParOf" srcId="{2EABF434-1DDD-4C02-869A-32DD1A81D0A8}" destId="{EE2F3479-BEBC-4954-81DA-3222BF7FD75B}" srcOrd="11" destOrd="0" presId="urn:microsoft.com/office/officeart/2005/8/layout/default"/>
    <dgm:cxn modelId="{1ECC8A7E-A76B-4F75-BA8F-29CC72EA66FE}" type="presParOf" srcId="{2EABF434-1DDD-4C02-869A-32DD1A81D0A8}" destId="{B49133E5-93FC-43A5-93C2-ECF69CDC9909}" srcOrd="12" destOrd="0" presId="urn:microsoft.com/office/officeart/2005/8/layout/default"/>
    <dgm:cxn modelId="{683AB2F2-8F90-4E44-892F-90C18AA31611}" type="presParOf" srcId="{2EABF434-1DDD-4C02-869A-32DD1A81D0A8}" destId="{38D29ACF-62DB-4C6D-82CC-1A6E2EFC6268}" srcOrd="13" destOrd="0" presId="urn:microsoft.com/office/officeart/2005/8/layout/default"/>
    <dgm:cxn modelId="{AE69C13C-7AD7-4D5A-9F8C-C111A85D4125}" type="presParOf" srcId="{2EABF434-1DDD-4C02-869A-32DD1A81D0A8}" destId="{B7CCE107-CC07-4876-AE33-3EF825C36CD3}" srcOrd="1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155356-528A-41E3-962E-4D6F4E236263}">
      <dsp:nvSpPr>
        <dsp:cNvPr id="0" name=""/>
        <dsp:cNvSpPr/>
      </dsp:nvSpPr>
      <dsp:spPr>
        <a:xfrm>
          <a:off x="3080" y="499812"/>
          <a:ext cx="2444055" cy="1466433"/>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Merit/Scholar Designations</a:t>
          </a:r>
        </a:p>
      </dsp:txBody>
      <dsp:txXfrm>
        <a:off x="3080" y="499812"/>
        <a:ext cx="2444055" cy="1466433"/>
      </dsp:txXfrm>
    </dsp:sp>
    <dsp:sp modelId="{BC7903C4-AA7B-4127-9F25-7CB7D8509095}">
      <dsp:nvSpPr>
        <dsp:cNvPr id="0" name=""/>
        <dsp:cNvSpPr/>
      </dsp:nvSpPr>
      <dsp:spPr>
        <a:xfrm>
          <a:off x="2691541" y="499812"/>
          <a:ext cx="2444055" cy="1466433"/>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Dual Enrollment</a:t>
          </a:r>
        </a:p>
      </dsp:txBody>
      <dsp:txXfrm>
        <a:off x="2691541" y="499812"/>
        <a:ext cx="2444055" cy="1466433"/>
      </dsp:txXfrm>
    </dsp:sp>
    <dsp:sp modelId="{B278DF69-474A-4ACB-BAE5-9B1537093691}">
      <dsp:nvSpPr>
        <dsp:cNvPr id="0" name=""/>
        <dsp:cNvSpPr/>
      </dsp:nvSpPr>
      <dsp:spPr>
        <a:xfrm>
          <a:off x="5380002" y="499812"/>
          <a:ext cx="2444055" cy="1466433"/>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CTE/</a:t>
          </a:r>
        </a:p>
        <a:p>
          <a:pPr marL="0" lvl="0" indent="0" algn="ctr" defTabSz="933450">
            <a:lnSpc>
              <a:spcPct val="90000"/>
            </a:lnSpc>
            <a:spcBef>
              <a:spcPct val="0"/>
            </a:spcBef>
            <a:spcAft>
              <a:spcPct val="35000"/>
            </a:spcAft>
            <a:buNone/>
          </a:pPr>
          <a:r>
            <a:rPr lang="en-US" sz="2100" kern="1200"/>
            <a:t>Career Academies</a:t>
          </a:r>
        </a:p>
      </dsp:txBody>
      <dsp:txXfrm>
        <a:off x="5380002" y="499812"/>
        <a:ext cx="2444055" cy="1466433"/>
      </dsp:txXfrm>
    </dsp:sp>
    <dsp:sp modelId="{22E96730-D160-41A4-BDFB-A9D0A85C113D}">
      <dsp:nvSpPr>
        <dsp:cNvPr id="0" name=""/>
        <dsp:cNvSpPr/>
      </dsp:nvSpPr>
      <dsp:spPr>
        <a:xfrm>
          <a:off x="8068463" y="499812"/>
          <a:ext cx="2444055" cy="1466433"/>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VR Employment Services Provider</a:t>
          </a:r>
        </a:p>
      </dsp:txBody>
      <dsp:txXfrm>
        <a:off x="8068463" y="499812"/>
        <a:ext cx="2444055" cy="1466433"/>
      </dsp:txXfrm>
    </dsp:sp>
    <dsp:sp modelId="{EC55BBCD-74B1-467D-84A1-AC85AD1E6D8F}">
      <dsp:nvSpPr>
        <dsp:cNvPr id="0" name=""/>
        <dsp:cNvSpPr/>
      </dsp:nvSpPr>
      <dsp:spPr>
        <a:xfrm>
          <a:off x="3080" y="2210651"/>
          <a:ext cx="2444055" cy="1466433"/>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VR Pre-ETS Grant</a:t>
          </a:r>
        </a:p>
      </dsp:txBody>
      <dsp:txXfrm>
        <a:off x="3080" y="2210651"/>
        <a:ext cx="2444055" cy="1466433"/>
      </dsp:txXfrm>
    </dsp:sp>
    <dsp:sp modelId="{A84C0FC1-7FEC-4BDA-BA8D-5602A6C16184}">
      <dsp:nvSpPr>
        <dsp:cNvPr id="0" name=""/>
        <dsp:cNvSpPr/>
      </dsp:nvSpPr>
      <dsp:spPr>
        <a:xfrm>
          <a:off x="2691541" y="2210651"/>
          <a:ext cx="2444055" cy="1466433"/>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Supported Employment/WBLE</a:t>
          </a:r>
        </a:p>
      </dsp:txBody>
      <dsp:txXfrm>
        <a:off x="2691541" y="2210651"/>
        <a:ext cx="2444055" cy="1466433"/>
      </dsp:txXfrm>
    </dsp:sp>
    <dsp:sp modelId="{B49133E5-93FC-43A5-93C2-ECF69CDC9909}">
      <dsp:nvSpPr>
        <dsp:cNvPr id="0" name=""/>
        <dsp:cNvSpPr/>
      </dsp:nvSpPr>
      <dsp:spPr>
        <a:xfrm>
          <a:off x="5380002" y="2210651"/>
          <a:ext cx="2444055" cy="1466433"/>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Project SEARCH</a:t>
          </a:r>
        </a:p>
      </dsp:txBody>
      <dsp:txXfrm>
        <a:off x="5380002" y="2210651"/>
        <a:ext cx="2444055" cy="1466433"/>
      </dsp:txXfrm>
    </dsp:sp>
    <dsp:sp modelId="{B7CCE107-CC07-4876-AE33-3EF825C36CD3}">
      <dsp:nvSpPr>
        <dsp:cNvPr id="0" name=""/>
        <dsp:cNvSpPr/>
      </dsp:nvSpPr>
      <dsp:spPr>
        <a:xfrm>
          <a:off x="8068463" y="2210651"/>
          <a:ext cx="2444055" cy="1466433"/>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Florida Consortium for Inclusive Higher Education</a:t>
          </a:r>
        </a:p>
      </dsp:txBody>
      <dsp:txXfrm>
        <a:off x="8068463" y="2210651"/>
        <a:ext cx="2444055" cy="146643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5D7D2A-0FAA-4A1B-A4B0-5880EEFD1235}" type="datetimeFigureOut">
              <a:rPr lang="en-US" smtClean="0"/>
              <a:t>4/15/2025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6E75D3-740B-4930-B162-D45C4E349DD8}" type="slidenum">
              <a:rPr lang="en-US" smtClean="0"/>
              <a:t>‹#›</a:t>
            </a:fld>
            <a:endParaRPr lang="en-US"/>
          </a:p>
        </p:txBody>
      </p:sp>
    </p:spTree>
    <p:extLst>
      <p:ext uri="{BB962C8B-B14F-4D97-AF65-F5344CB8AC3E}">
        <p14:creationId xmlns:p14="http://schemas.microsoft.com/office/powerpoint/2010/main" val="135550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76E75D3-740B-4930-B162-D45C4E349DD8}" type="slidenum">
              <a:rPr lang="en-US" smtClean="0"/>
              <a:t>13</a:t>
            </a:fld>
            <a:endParaRPr lang="en-US"/>
          </a:p>
        </p:txBody>
      </p:sp>
    </p:spTree>
    <p:extLst>
      <p:ext uri="{BB962C8B-B14F-4D97-AF65-F5344CB8AC3E}">
        <p14:creationId xmlns:p14="http://schemas.microsoft.com/office/powerpoint/2010/main" val="14774638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C2959-7C34-0CB7-4AA6-034A41C34B6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3C7089A-3269-4AF4-FF06-0F1B636B11E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213DE2E-3835-0127-CE14-A50989646D73}"/>
              </a:ext>
            </a:extLst>
          </p:cNvPr>
          <p:cNvSpPr>
            <a:spLocks noGrp="1"/>
          </p:cNvSpPr>
          <p:nvPr>
            <p:ph type="dt" sz="half" idx="10"/>
          </p:nvPr>
        </p:nvSpPr>
        <p:spPr/>
        <p:txBody>
          <a:bodyPr/>
          <a:lstStyle/>
          <a:p>
            <a:fld id="{40C87849-71DF-4778-88DB-C7887381C176}" type="datetimeFigureOut">
              <a:rPr lang="en-US" smtClean="0"/>
              <a:t>4/15/2025</a:t>
            </a:fld>
            <a:endParaRPr lang="en-US"/>
          </a:p>
        </p:txBody>
      </p:sp>
      <p:sp>
        <p:nvSpPr>
          <p:cNvPr id="5" name="Footer Placeholder 4">
            <a:extLst>
              <a:ext uri="{FF2B5EF4-FFF2-40B4-BE49-F238E27FC236}">
                <a16:creationId xmlns:a16="http://schemas.microsoft.com/office/drawing/2014/main" id="{18CB0CEF-41D6-F280-2722-352004C8F7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A9B55F-DAC2-44B0-7E36-4A8A0B5C2CDE}"/>
              </a:ext>
            </a:extLst>
          </p:cNvPr>
          <p:cNvSpPr>
            <a:spLocks noGrp="1"/>
          </p:cNvSpPr>
          <p:nvPr>
            <p:ph type="sldNum" sz="quarter" idx="12"/>
          </p:nvPr>
        </p:nvSpPr>
        <p:spPr/>
        <p:txBody>
          <a:bodyPr/>
          <a:lstStyle/>
          <a:p>
            <a:fld id="{5C12E5C1-7725-4960-9E51-18A22C838166}" type="slidenum">
              <a:rPr lang="en-US" smtClean="0"/>
              <a:t>‹#›</a:t>
            </a:fld>
            <a:endParaRPr lang="en-US"/>
          </a:p>
        </p:txBody>
      </p:sp>
    </p:spTree>
    <p:extLst>
      <p:ext uri="{BB962C8B-B14F-4D97-AF65-F5344CB8AC3E}">
        <p14:creationId xmlns:p14="http://schemas.microsoft.com/office/powerpoint/2010/main" val="34607379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D1381-543E-F206-122B-92CE36BE9B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4AFD93D-FE70-9491-94CD-CF0CBA24E1E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40D9F4-9682-5976-BBF0-869CA70C5D0F}"/>
              </a:ext>
            </a:extLst>
          </p:cNvPr>
          <p:cNvSpPr>
            <a:spLocks noGrp="1"/>
          </p:cNvSpPr>
          <p:nvPr>
            <p:ph type="dt" sz="half" idx="10"/>
          </p:nvPr>
        </p:nvSpPr>
        <p:spPr/>
        <p:txBody>
          <a:bodyPr/>
          <a:lstStyle/>
          <a:p>
            <a:fld id="{40C87849-71DF-4778-88DB-C7887381C176}" type="datetimeFigureOut">
              <a:rPr lang="en-US" smtClean="0"/>
              <a:t>4/15/2025</a:t>
            </a:fld>
            <a:endParaRPr lang="en-US"/>
          </a:p>
        </p:txBody>
      </p:sp>
      <p:sp>
        <p:nvSpPr>
          <p:cNvPr id="5" name="Footer Placeholder 4">
            <a:extLst>
              <a:ext uri="{FF2B5EF4-FFF2-40B4-BE49-F238E27FC236}">
                <a16:creationId xmlns:a16="http://schemas.microsoft.com/office/drawing/2014/main" id="{79F2D9D6-3AEC-1B04-9B38-439E10561F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D99510-62BC-C10C-79E1-AA7721D94991}"/>
              </a:ext>
            </a:extLst>
          </p:cNvPr>
          <p:cNvSpPr>
            <a:spLocks noGrp="1"/>
          </p:cNvSpPr>
          <p:nvPr>
            <p:ph type="sldNum" sz="quarter" idx="12"/>
          </p:nvPr>
        </p:nvSpPr>
        <p:spPr/>
        <p:txBody>
          <a:bodyPr/>
          <a:lstStyle/>
          <a:p>
            <a:fld id="{5C12E5C1-7725-4960-9E51-18A22C838166}" type="slidenum">
              <a:rPr lang="en-US" smtClean="0"/>
              <a:t>‹#›</a:t>
            </a:fld>
            <a:endParaRPr lang="en-US"/>
          </a:p>
        </p:txBody>
      </p:sp>
    </p:spTree>
    <p:extLst>
      <p:ext uri="{BB962C8B-B14F-4D97-AF65-F5344CB8AC3E}">
        <p14:creationId xmlns:p14="http://schemas.microsoft.com/office/powerpoint/2010/main" val="28479150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2E824-D13F-4129-F8D8-BFF180C1DF4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27F7792-9747-1950-827E-FC4EE1A7AB4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741FA2E-4006-4761-22C8-DDFE1AE0788C}"/>
              </a:ext>
            </a:extLst>
          </p:cNvPr>
          <p:cNvSpPr>
            <a:spLocks noGrp="1"/>
          </p:cNvSpPr>
          <p:nvPr>
            <p:ph type="dt" sz="half" idx="10"/>
          </p:nvPr>
        </p:nvSpPr>
        <p:spPr/>
        <p:txBody>
          <a:bodyPr/>
          <a:lstStyle/>
          <a:p>
            <a:fld id="{40C87849-71DF-4778-88DB-C7887381C176}" type="datetimeFigureOut">
              <a:rPr lang="en-US" smtClean="0"/>
              <a:t>4/15/2025</a:t>
            </a:fld>
            <a:endParaRPr lang="en-US"/>
          </a:p>
        </p:txBody>
      </p:sp>
      <p:sp>
        <p:nvSpPr>
          <p:cNvPr id="5" name="Footer Placeholder 4">
            <a:extLst>
              <a:ext uri="{FF2B5EF4-FFF2-40B4-BE49-F238E27FC236}">
                <a16:creationId xmlns:a16="http://schemas.microsoft.com/office/drawing/2014/main" id="{C08C3292-52E5-1F99-ADE6-1C2D608655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F89C36-86EE-C6ED-861E-00A5BEC9C0C9}"/>
              </a:ext>
            </a:extLst>
          </p:cNvPr>
          <p:cNvSpPr>
            <a:spLocks noGrp="1"/>
          </p:cNvSpPr>
          <p:nvPr>
            <p:ph type="sldNum" sz="quarter" idx="12"/>
          </p:nvPr>
        </p:nvSpPr>
        <p:spPr/>
        <p:txBody>
          <a:bodyPr/>
          <a:lstStyle/>
          <a:p>
            <a:fld id="{5C12E5C1-7725-4960-9E51-18A22C838166}" type="slidenum">
              <a:rPr lang="en-US" smtClean="0"/>
              <a:t>‹#›</a:t>
            </a:fld>
            <a:endParaRPr lang="en-US"/>
          </a:p>
        </p:txBody>
      </p:sp>
    </p:spTree>
    <p:extLst>
      <p:ext uri="{BB962C8B-B14F-4D97-AF65-F5344CB8AC3E}">
        <p14:creationId xmlns:p14="http://schemas.microsoft.com/office/powerpoint/2010/main" val="37073310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EF1CF-0BD6-E11C-1C2B-3922C0A4FE0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B662E7C-0BA4-8997-C94F-04D1F6150A7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80F6D47-480D-1EDA-06F3-F02E526E075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A0F2FA7-CF1E-9DDD-EC28-D51EAC2FE16F}"/>
              </a:ext>
            </a:extLst>
          </p:cNvPr>
          <p:cNvSpPr>
            <a:spLocks noGrp="1"/>
          </p:cNvSpPr>
          <p:nvPr>
            <p:ph type="dt" sz="half" idx="10"/>
          </p:nvPr>
        </p:nvSpPr>
        <p:spPr/>
        <p:txBody>
          <a:bodyPr/>
          <a:lstStyle/>
          <a:p>
            <a:fld id="{40C87849-71DF-4778-88DB-C7887381C176}" type="datetimeFigureOut">
              <a:rPr lang="en-US" smtClean="0"/>
              <a:t>4/15/2025</a:t>
            </a:fld>
            <a:endParaRPr lang="en-US"/>
          </a:p>
        </p:txBody>
      </p:sp>
      <p:sp>
        <p:nvSpPr>
          <p:cNvPr id="6" name="Footer Placeholder 5">
            <a:extLst>
              <a:ext uri="{FF2B5EF4-FFF2-40B4-BE49-F238E27FC236}">
                <a16:creationId xmlns:a16="http://schemas.microsoft.com/office/drawing/2014/main" id="{460DDA6B-67B0-D42D-EF65-5A677988891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4E9522-C8C0-AE8F-9C8E-28A112707D5B}"/>
              </a:ext>
            </a:extLst>
          </p:cNvPr>
          <p:cNvSpPr>
            <a:spLocks noGrp="1"/>
          </p:cNvSpPr>
          <p:nvPr>
            <p:ph type="sldNum" sz="quarter" idx="12"/>
          </p:nvPr>
        </p:nvSpPr>
        <p:spPr/>
        <p:txBody>
          <a:bodyPr/>
          <a:lstStyle/>
          <a:p>
            <a:fld id="{5C12E5C1-7725-4960-9E51-18A22C838166}" type="slidenum">
              <a:rPr lang="en-US" smtClean="0"/>
              <a:t>‹#›</a:t>
            </a:fld>
            <a:endParaRPr lang="en-US"/>
          </a:p>
        </p:txBody>
      </p:sp>
    </p:spTree>
    <p:extLst>
      <p:ext uri="{BB962C8B-B14F-4D97-AF65-F5344CB8AC3E}">
        <p14:creationId xmlns:p14="http://schemas.microsoft.com/office/powerpoint/2010/main" val="18830220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BDF58-AFE8-0D55-86E4-B50D63A8A24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3110B6D-A988-A5B2-F721-BD61C093B01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C2F19B4-9971-73BE-259C-FF1EC35AEB9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9E52E4B-217C-BA49-F63D-640F28A5EB4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EF00C47-B9F1-E98D-06A5-242188F5717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0066A73-F291-3CCA-1796-48BA0A1A5371}"/>
              </a:ext>
            </a:extLst>
          </p:cNvPr>
          <p:cNvSpPr>
            <a:spLocks noGrp="1"/>
          </p:cNvSpPr>
          <p:nvPr>
            <p:ph type="dt" sz="half" idx="10"/>
          </p:nvPr>
        </p:nvSpPr>
        <p:spPr/>
        <p:txBody>
          <a:bodyPr/>
          <a:lstStyle/>
          <a:p>
            <a:fld id="{40C87849-71DF-4778-88DB-C7887381C176}" type="datetimeFigureOut">
              <a:rPr lang="en-US" smtClean="0"/>
              <a:t>4/15/2025</a:t>
            </a:fld>
            <a:endParaRPr lang="en-US"/>
          </a:p>
        </p:txBody>
      </p:sp>
      <p:sp>
        <p:nvSpPr>
          <p:cNvPr id="8" name="Footer Placeholder 7">
            <a:extLst>
              <a:ext uri="{FF2B5EF4-FFF2-40B4-BE49-F238E27FC236}">
                <a16:creationId xmlns:a16="http://schemas.microsoft.com/office/drawing/2014/main" id="{714963AA-E282-917D-9BA6-F06C72079C6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4F73290-3F40-5EEB-0F63-D0583971581A}"/>
              </a:ext>
            </a:extLst>
          </p:cNvPr>
          <p:cNvSpPr>
            <a:spLocks noGrp="1"/>
          </p:cNvSpPr>
          <p:nvPr>
            <p:ph type="sldNum" sz="quarter" idx="12"/>
          </p:nvPr>
        </p:nvSpPr>
        <p:spPr/>
        <p:txBody>
          <a:bodyPr/>
          <a:lstStyle/>
          <a:p>
            <a:fld id="{5C12E5C1-7725-4960-9E51-18A22C838166}" type="slidenum">
              <a:rPr lang="en-US" smtClean="0"/>
              <a:t>‹#›</a:t>
            </a:fld>
            <a:endParaRPr lang="en-US"/>
          </a:p>
        </p:txBody>
      </p:sp>
    </p:spTree>
    <p:extLst>
      <p:ext uri="{BB962C8B-B14F-4D97-AF65-F5344CB8AC3E}">
        <p14:creationId xmlns:p14="http://schemas.microsoft.com/office/powerpoint/2010/main" val="24608121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CC6DA-5100-6ACC-3946-203C5463119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CFF2A66-BA8D-3F34-2C0E-FEECEFC16AE0}"/>
              </a:ext>
            </a:extLst>
          </p:cNvPr>
          <p:cNvSpPr>
            <a:spLocks noGrp="1"/>
          </p:cNvSpPr>
          <p:nvPr>
            <p:ph type="dt" sz="half" idx="10"/>
          </p:nvPr>
        </p:nvSpPr>
        <p:spPr/>
        <p:txBody>
          <a:bodyPr/>
          <a:lstStyle/>
          <a:p>
            <a:fld id="{40C87849-71DF-4778-88DB-C7887381C176}" type="datetimeFigureOut">
              <a:rPr lang="en-US" smtClean="0"/>
              <a:t>4/15/2025</a:t>
            </a:fld>
            <a:endParaRPr lang="en-US"/>
          </a:p>
        </p:txBody>
      </p:sp>
      <p:sp>
        <p:nvSpPr>
          <p:cNvPr id="4" name="Footer Placeholder 3">
            <a:extLst>
              <a:ext uri="{FF2B5EF4-FFF2-40B4-BE49-F238E27FC236}">
                <a16:creationId xmlns:a16="http://schemas.microsoft.com/office/drawing/2014/main" id="{F09DADF2-1163-4781-E42F-0E120607A78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7EDD35A-CE8A-DF13-F3CC-01D2AE186137}"/>
              </a:ext>
            </a:extLst>
          </p:cNvPr>
          <p:cNvSpPr>
            <a:spLocks noGrp="1"/>
          </p:cNvSpPr>
          <p:nvPr>
            <p:ph type="sldNum" sz="quarter" idx="12"/>
          </p:nvPr>
        </p:nvSpPr>
        <p:spPr/>
        <p:txBody>
          <a:bodyPr/>
          <a:lstStyle/>
          <a:p>
            <a:fld id="{5C12E5C1-7725-4960-9E51-18A22C838166}" type="slidenum">
              <a:rPr lang="en-US" smtClean="0"/>
              <a:t>‹#›</a:t>
            </a:fld>
            <a:endParaRPr lang="en-US"/>
          </a:p>
        </p:txBody>
      </p:sp>
    </p:spTree>
    <p:extLst>
      <p:ext uri="{BB962C8B-B14F-4D97-AF65-F5344CB8AC3E}">
        <p14:creationId xmlns:p14="http://schemas.microsoft.com/office/powerpoint/2010/main" val="6187856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2190983-CF20-1610-4300-424B3EA988FC}"/>
              </a:ext>
            </a:extLst>
          </p:cNvPr>
          <p:cNvSpPr>
            <a:spLocks noGrp="1"/>
          </p:cNvSpPr>
          <p:nvPr>
            <p:ph type="dt" sz="half" idx="10"/>
          </p:nvPr>
        </p:nvSpPr>
        <p:spPr/>
        <p:txBody>
          <a:bodyPr/>
          <a:lstStyle/>
          <a:p>
            <a:fld id="{40C87849-71DF-4778-88DB-C7887381C176}" type="datetimeFigureOut">
              <a:rPr lang="en-US" smtClean="0"/>
              <a:t>4/15/2025</a:t>
            </a:fld>
            <a:endParaRPr lang="en-US"/>
          </a:p>
        </p:txBody>
      </p:sp>
      <p:sp>
        <p:nvSpPr>
          <p:cNvPr id="3" name="Footer Placeholder 2">
            <a:extLst>
              <a:ext uri="{FF2B5EF4-FFF2-40B4-BE49-F238E27FC236}">
                <a16:creationId xmlns:a16="http://schemas.microsoft.com/office/drawing/2014/main" id="{78E4CD4C-CAA0-48FA-895B-2CFA910797E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822707F-1B95-4E9F-AF4C-796C6E076543}"/>
              </a:ext>
            </a:extLst>
          </p:cNvPr>
          <p:cNvSpPr>
            <a:spLocks noGrp="1"/>
          </p:cNvSpPr>
          <p:nvPr>
            <p:ph type="sldNum" sz="quarter" idx="12"/>
          </p:nvPr>
        </p:nvSpPr>
        <p:spPr/>
        <p:txBody>
          <a:bodyPr/>
          <a:lstStyle/>
          <a:p>
            <a:fld id="{5C12E5C1-7725-4960-9E51-18A22C838166}" type="slidenum">
              <a:rPr lang="en-US" smtClean="0"/>
              <a:t>‹#›</a:t>
            </a:fld>
            <a:endParaRPr lang="en-US"/>
          </a:p>
        </p:txBody>
      </p:sp>
    </p:spTree>
    <p:extLst>
      <p:ext uri="{BB962C8B-B14F-4D97-AF65-F5344CB8AC3E}">
        <p14:creationId xmlns:p14="http://schemas.microsoft.com/office/powerpoint/2010/main" val="3900496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B8131-BDA2-DC4B-0DFD-5B8E030B8D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26463E1-DB01-914B-E106-2CADB0D8EA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EA35FBB-1313-6C3C-63DC-2495DD9D5A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8353B3-F220-C040-FD34-0A0DC4E4A101}"/>
              </a:ext>
            </a:extLst>
          </p:cNvPr>
          <p:cNvSpPr>
            <a:spLocks noGrp="1"/>
          </p:cNvSpPr>
          <p:nvPr>
            <p:ph type="dt" sz="half" idx="10"/>
          </p:nvPr>
        </p:nvSpPr>
        <p:spPr/>
        <p:txBody>
          <a:bodyPr/>
          <a:lstStyle/>
          <a:p>
            <a:fld id="{40C87849-71DF-4778-88DB-C7887381C176}" type="datetimeFigureOut">
              <a:rPr lang="en-US" smtClean="0"/>
              <a:t>4/15/2025</a:t>
            </a:fld>
            <a:endParaRPr lang="en-US"/>
          </a:p>
        </p:txBody>
      </p:sp>
      <p:sp>
        <p:nvSpPr>
          <p:cNvPr id="6" name="Footer Placeholder 5">
            <a:extLst>
              <a:ext uri="{FF2B5EF4-FFF2-40B4-BE49-F238E27FC236}">
                <a16:creationId xmlns:a16="http://schemas.microsoft.com/office/drawing/2014/main" id="{80617A0A-A82B-EEA9-FAE6-868F48B0B8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9B483B-5DB4-4271-0B81-24EB2FD7EB58}"/>
              </a:ext>
            </a:extLst>
          </p:cNvPr>
          <p:cNvSpPr>
            <a:spLocks noGrp="1"/>
          </p:cNvSpPr>
          <p:nvPr>
            <p:ph type="sldNum" sz="quarter" idx="12"/>
          </p:nvPr>
        </p:nvSpPr>
        <p:spPr/>
        <p:txBody>
          <a:bodyPr/>
          <a:lstStyle/>
          <a:p>
            <a:fld id="{5C12E5C1-7725-4960-9E51-18A22C838166}" type="slidenum">
              <a:rPr lang="en-US" smtClean="0"/>
              <a:t>‹#›</a:t>
            </a:fld>
            <a:endParaRPr lang="en-US"/>
          </a:p>
        </p:txBody>
      </p:sp>
    </p:spTree>
    <p:extLst>
      <p:ext uri="{BB962C8B-B14F-4D97-AF65-F5344CB8AC3E}">
        <p14:creationId xmlns:p14="http://schemas.microsoft.com/office/powerpoint/2010/main" val="18361885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350EB-6411-768A-4C77-5D2615A250E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9F1FEF8-11BB-11DF-E769-4984D72C437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1EF2A52-5844-C06F-B83F-B25FE8C191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25E212B-DA07-EE03-856E-C19CB35780B1}"/>
              </a:ext>
            </a:extLst>
          </p:cNvPr>
          <p:cNvSpPr>
            <a:spLocks noGrp="1"/>
          </p:cNvSpPr>
          <p:nvPr>
            <p:ph type="dt" sz="half" idx="10"/>
          </p:nvPr>
        </p:nvSpPr>
        <p:spPr/>
        <p:txBody>
          <a:bodyPr/>
          <a:lstStyle/>
          <a:p>
            <a:fld id="{40C87849-71DF-4778-88DB-C7887381C176}" type="datetimeFigureOut">
              <a:rPr lang="en-US" smtClean="0"/>
              <a:t>4/15/2025</a:t>
            </a:fld>
            <a:endParaRPr lang="en-US"/>
          </a:p>
        </p:txBody>
      </p:sp>
      <p:sp>
        <p:nvSpPr>
          <p:cNvPr id="6" name="Footer Placeholder 5">
            <a:extLst>
              <a:ext uri="{FF2B5EF4-FFF2-40B4-BE49-F238E27FC236}">
                <a16:creationId xmlns:a16="http://schemas.microsoft.com/office/drawing/2014/main" id="{45A84A9C-CC24-1A41-A286-80C951C3A2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97A726-8FC8-AFCF-68BF-EF04083585E9}"/>
              </a:ext>
            </a:extLst>
          </p:cNvPr>
          <p:cNvSpPr>
            <a:spLocks noGrp="1"/>
          </p:cNvSpPr>
          <p:nvPr>
            <p:ph type="sldNum" sz="quarter" idx="12"/>
          </p:nvPr>
        </p:nvSpPr>
        <p:spPr/>
        <p:txBody>
          <a:bodyPr/>
          <a:lstStyle/>
          <a:p>
            <a:fld id="{5C12E5C1-7725-4960-9E51-18A22C838166}" type="slidenum">
              <a:rPr lang="en-US" smtClean="0"/>
              <a:t>‹#›</a:t>
            </a:fld>
            <a:endParaRPr lang="en-US"/>
          </a:p>
        </p:txBody>
      </p:sp>
    </p:spTree>
    <p:extLst>
      <p:ext uri="{BB962C8B-B14F-4D97-AF65-F5344CB8AC3E}">
        <p14:creationId xmlns:p14="http://schemas.microsoft.com/office/powerpoint/2010/main" val="25464210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F9FA7-5060-1269-B73B-FDEC61269FE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707E65B-3BE3-8244-24F6-D842BEC398B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263CBA-15B4-AC99-6140-E6435ED8753D}"/>
              </a:ext>
            </a:extLst>
          </p:cNvPr>
          <p:cNvSpPr>
            <a:spLocks noGrp="1"/>
          </p:cNvSpPr>
          <p:nvPr>
            <p:ph type="dt" sz="half" idx="10"/>
          </p:nvPr>
        </p:nvSpPr>
        <p:spPr/>
        <p:txBody>
          <a:bodyPr/>
          <a:lstStyle/>
          <a:p>
            <a:fld id="{40C87849-71DF-4778-88DB-C7887381C176}" type="datetimeFigureOut">
              <a:rPr lang="en-US" smtClean="0"/>
              <a:t>4/15/2025</a:t>
            </a:fld>
            <a:endParaRPr lang="en-US"/>
          </a:p>
        </p:txBody>
      </p:sp>
      <p:sp>
        <p:nvSpPr>
          <p:cNvPr id="5" name="Footer Placeholder 4">
            <a:extLst>
              <a:ext uri="{FF2B5EF4-FFF2-40B4-BE49-F238E27FC236}">
                <a16:creationId xmlns:a16="http://schemas.microsoft.com/office/drawing/2014/main" id="{D67B0604-4DD9-CA35-484A-8D96E76E8C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373355-9052-B4EA-F844-7521CD8BC707}"/>
              </a:ext>
            </a:extLst>
          </p:cNvPr>
          <p:cNvSpPr>
            <a:spLocks noGrp="1"/>
          </p:cNvSpPr>
          <p:nvPr>
            <p:ph type="sldNum" sz="quarter" idx="12"/>
          </p:nvPr>
        </p:nvSpPr>
        <p:spPr/>
        <p:txBody>
          <a:bodyPr/>
          <a:lstStyle/>
          <a:p>
            <a:fld id="{5C12E5C1-7725-4960-9E51-18A22C838166}" type="slidenum">
              <a:rPr lang="en-US" smtClean="0"/>
              <a:t>‹#›</a:t>
            </a:fld>
            <a:endParaRPr lang="en-US"/>
          </a:p>
        </p:txBody>
      </p:sp>
    </p:spTree>
    <p:extLst>
      <p:ext uri="{BB962C8B-B14F-4D97-AF65-F5344CB8AC3E}">
        <p14:creationId xmlns:p14="http://schemas.microsoft.com/office/powerpoint/2010/main" val="36116698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02D756F-685F-C630-B537-CB26C4C0B23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70CAE66-50F9-4876-F897-9BFD385C11C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92103F-DA5D-F34F-87B9-4BF0452D19F8}"/>
              </a:ext>
            </a:extLst>
          </p:cNvPr>
          <p:cNvSpPr>
            <a:spLocks noGrp="1"/>
          </p:cNvSpPr>
          <p:nvPr>
            <p:ph type="dt" sz="half" idx="10"/>
          </p:nvPr>
        </p:nvSpPr>
        <p:spPr/>
        <p:txBody>
          <a:bodyPr/>
          <a:lstStyle/>
          <a:p>
            <a:fld id="{40C87849-71DF-4778-88DB-C7887381C176}" type="datetimeFigureOut">
              <a:rPr lang="en-US" smtClean="0"/>
              <a:t>4/15/2025</a:t>
            </a:fld>
            <a:endParaRPr lang="en-US"/>
          </a:p>
        </p:txBody>
      </p:sp>
      <p:sp>
        <p:nvSpPr>
          <p:cNvPr id="5" name="Footer Placeholder 4">
            <a:extLst>
              <a:ext uri="{FF2B5EF4-FFF2-40B4-BE49-F238E27FC236}">
                <a16:creationId xmlns:a16="http://schemas.microsoft.com/office/drawing/2014/main" id="{A2BA5E60-4647-4D52-5B98-D3A7AED385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F58047-9FE1-02C9-3978-80E630F4AB2D}"/>
              </a:ext>
            </a:extLst>
          </p:cNvPr>
          <p:cNvSpPr>
            <a:spLocks noGrp="1"/>
          </p:cNvSpPr>
          <p:nvPr>
            <p:ph type="sldNum" sz="quarter" idx="12"/>
          </p:nvPr>
        </p:nvSpPr>
        <p:spPr/>
        <p:txBody>
          <a:bodyPr/>
          <a:lstStyle/>
          <a:p>
            <a:fld id="{5C12E5C1-7725-4960-9E51-18A22C838166}" type="slidenum">
              <a:rPr lang="en-US" smtClean="0"/>
              <a:t>‹#›</a:t>
            </a:fld>
            <a:endParaRPr lang="en-US"/>
          </a:p>
        </p:txBody>
      </p:sp>
    </p:spTree>
    <p:extLst>
      <p:ext uri="{BB962C8B-B14F-4D97-AF65-F5344CB8AC3E}">
        <p14:creationId xmlns:p14="http://schemas.microsoft.com/office/powerpoint/2010/main" val="3350949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C251E7D-A9DF-ABC2-159D-07ADD423C82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42F0491-CC72-EC88-2A3F-0FFBA3B7ECB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5B6710-2023-FC9F-B418-97818FEFC9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0C87849-71DF-4778-88DB-C7887381C176}" type="datetimeFigureOut">
              <a:rPr lang="en-US" smtClean="0"/>
              <a:t>4/15/2025</a:t>
            </a:fld>
            <a:endParaRPr lang="en-US"/>
          </a:p>
        </p:txBody>
      </p:sp>
      <p:sp>
        <p:nvSpPr>
          <p:cNvPr id="5" name="Footer Placeholder 4">
            <a:extLst>
              <a:ext uri="{FF2B5EF4-FFF2-40B4-BE49-F238E27FC236}">
                <a16:creationId xmlns:a16="http://schemas.microsoft.com/office/drawing/2014/main" id="{85D7C66E-CBB7-2AB9-310E-3F9BD7DCCF0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B7CB911-6AB0-038B-ABAD-797DCBB9F8F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C12E5C1-7725-4960-9E51-18A22C838166}" type="slidenum">
              <a:rPr lang="en-US" smtClean="0"/>
              <a:t>‹#›</a:t>
            </a:fld>
            <a:endParaRPr lang="en-US"/>
          </a:p>
        </p:txBody>
      </p:sp>
    </p:spTree>
    <p:extLst>
      <p:ext uri="{BB962C8B-B14F-4D97-AF65-F5344CB8AC3E}">
        <p14:creationId xmlns:p14="http://schemas.microsoft.com/office/powerpoint/2010/main" val="7372075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32984E9-8C3C-89DF-1483-698574D6F9D5}"/>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DBA426B1-051A-D9AA-E2D3-5B8F6D8463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8A77D41E-E0A4-7818-4EBA-FE8CCD181FFC}"/>
              </a:ext>
            </a:extLst>
          </p:cNvPr>
          <p:cNvPicPr>
            <a:picLocks noChangeAspect="1"/>
          </p:cNvPicPr>
          <p:nvPr/>
        </p:nvPicPr>
        <p:blipFill>
          <a:blip r:embed="rId2"/>
          <a:srcRect b="19"/>
          <a:stretch/>
        </p:blipFill>
        <p:spPr>
          <a:xfrm>
            <a:off x="20" y="1282"/>
            <a:ext cx="12191980" cy="6856718"/>
          </a:xfrm>
          <a:prstGeom prst="rect">
            <a:avLst/>
          </a:prstGeom>
        </p:spPr>
      </p:pic>
      <p:sp>
        <p:nvSpPr>
          <p:cNvPr id="2" name="TextBox 1">
            <a:extLst>
              <a:ext uri="{FF2B5EF4-FFF2-40B4-BE49-F238E27FC236}">
                <a16:creationId xmlns:a16="http://schemas.microsoft.com/office/drawing/2014/main" id="{20B044E3-BC85-8B98-D370-55EE2D74ADC7}"/>
              </a:ext>
            </a:extLst>
          </p:cNvPr>
          <p:cNvSpPr txBox="1"/>
          <p:nvPr/>
        </p:nvSpPr>
        <p:spPr>
          <a:xfrm>
            <a:off x="1837268" y="1981200"/>
            <a:ext cx="7755466" cy="2585323"/>
          </a:xfrm>
          <a:prstGeom prst="rect">
            <a:avLst/>
          </a:prstGeom>
          <a:noFill/>
        </p:spPr>
        <p:txBody>
          <a:bodyPr wrap="square" rtlCol="0">
            <a:spAutoFit/>
          </a:bodyPr>
          <a:lstStyle/>
          <a:p>
            <a:pPr algn="ctr"/>
            <a:r>
              <a:rPr lang="en-US" sz="5400" dirty="0"/>
              <a:t>Transition Services and Supports for Students with an IEP</a:t>
            </a:r>
          </a:p>
        </p:txBody>
      </p:sp>
      <p:sp>
        <p:nvSpPr>
          <p:cNvPr id="3" name="TextBox 2">
            <a:extLst>
              <a:ext uri="{FF2B5EF4-FFF2-40B4-BE49-F238E27FC236}">
                <a16:creationId xmlns:a16="http://schemas.microsoft.com/office/drawing/2014/main" id="{86F065D2-A32D-20F0-977C-5BCD867578D3}"/>
              </a:ext>
            </a:extLst>
          </p:cNvPr>
          <p:cNvSpPr txBox="1"/>
          <p:nvPr/>
        </p:nvSpPr>
        <p:spPr>
          <a:xfrm>
            <a:off x="2717800" y="5080000"/>
            <a:ext cx="8221133" cy="1200329"/>
          </a:xfrm>
          <a:prstGeom prst="rect">
            <a:avLst/>
          </a:prstGeom>
          <a:noFill/>
        </p:spPr>
        <p:txBody>
          <a:bodyPr wrap="square" rtlCol="0">
            <a:spAutoFit/>
          </a:bodyPr>
          <a:lstStyle/>
          <a:p>
            <a:pPr algn="r"/>
            <a:r>
              <a:rPr lang="en-US" sz="3600" dirty="0"/>
              <a:t>ESE Parent Advisory Committee</a:t>
            </a:r>
          </a:p>
          <a:p>
            <a:pPr algn="r"/>
            <a:r>
              <a:rPr lang="en-US" sz="3600" dirty="0"/>
              <a:t>April 15, 2025</a:t>
            </a:r>
          </a:p>
        </p:txBody>
      </p:sp>
    </p:spTree>
    <p:extLst>
      <p:ext uri="{BB962C8B-B14F-4D97-AF65-F5344CB8AC3E}">
        <p14:creationId xmlns:p14="http://schemas.microsoft.com/office/powerpoint/2010/main" val="2460731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descr="A person holding a sign&#10;&#10;AI-generated content may be incorrect.">
            <a:extLst>
              <a:ext uri="{FF2B5EF4-FFF2-40B4-BE49-F238E27FC236}">
                <a16:creationId xmlns:a16="http://schemas.microsoft.com/office/drawing/2014/main" id="{D3967838-56BD-C572-F96A-487609FC9F4E}"/>
              </a:ext>
            </a:extLst>
          </p:cNvPr>
          <p:cNvPicPr>
            <a:picLocks noChangeAspect="1"/>
          </p:cNvPicPr>
          <p:nvPr/>
        </p:nvPicPr>
        <p:blipFill>
          <a:blip r:embed="rId2"/>
          <a:srcRect t="19"/>
          <a:stretch/>
        </p:blipFill>
        <p:spPr>
          <a:xfrm>
            <a:off x="20" y="1282"/>
            <a:ext cx="12191980" cy="6856718"/>
          </a:xfrm>
          <a:prstGeom prst="rect">
            <a:avLst/>
          </a:prstGeom>
        </p:spPr>
      </p:pic>
    </p:spTree>
    <p:extLst>
      <p:ext uri="{BB962C8B-B14F-4D97-AF65-F5344CB8AC3E}">
        <p14:creationId xmlns:p14="http://schemas.microsoft.com/office/powerpoint/2010/main" val="32680688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2D7C2FCF-B5EE-1615-9D68-6A783C01EF97}"/>
              </a:ext>
            </a:extLst>
          </p:cNvPr>
          <p:cNvPicPr>
            <a:picLocks noChangeAspect="1"/>
          </p:cNvPicPr>
          <p:nvPr/>
        </p:nvPicPr>
        <p:blipFill>
          <a:blip r:embed="rId2"/>
          <a:srcRect t="19"/>
          <a:stretch/>
        </p:blipFill>
        <p:spPr>
          <a:xfrm>
            <a:off x="20" y="1282"/>
            <a:ext cx="12191980" cy="6856718"/>
          </a:xfrm>
          <a:prstGeom prst="rect">
            <a:avLst/>
          </a:prstGeom>
        </p:spPr>
      </p:pic>
    </p:spTree>
    <p:extLst>
      <p:ext uri="{BB962C8B-B14F-4D97-AF65-F5344CB8AC3E}">
        <p14:creationId xmlns:p14="http://schemas.microsoft.com/office/powerpoint/2010/main" val="10775962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9125B77-82A0-234B-BC17-3D1E7B8D251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4CB4408-26AD-CE75-C692-EF4949505C0C}"/>
              </a:ext>
            </a:extLst>
          </p:cNvPr>
          <p:cNvPicPr>
            <a:picLocks noChangeAspect="1"/>
          </p:cNvPicPr>
          <p:nvPr/>
        </p:nvPicPr>
        <p:blipFill>
          <a:blip r:embed="rId2"/>
          <a:srcRect b="19"/>
          <a:stretch/>
        </p:blipFill>
        <p:spPr>
          <a:xfrm>
            <a:off x="20" y="1282"/>
            <a:ext cx="12191980" cy="6856718"/>
          </a:xfrm>
          <a:prstGeom prst="rect">
            <a:avLst/>
          </a:prstGeom>
        </p:spPr>
      </p:pic>
      <p:sp>
        <p:nvSpPr>
          <p:cNvPr id="2" name="Title 1">
            <a:extLst>
              <a:ext uri="{FF2B5EF4-FFF2-40B4-BE49-F238E27FC236}">
                <a16:creationId xmlns:a16="http://schemas.microsoft.com/office/drawing/2014/main" id="{7189F7B4-6937-C22C-FE5A-399F1279E975}"/>
              </a:ext>
            </a:extLst>
          </p:cNvPr>
          <p:cNvSpPr>
            <a:spLocks noGrp="1"/>
          </p:cNvSpPr>
          <p:nvPr>
            <p:ph type="title"/>
          </p:nvPr>
        </p:nvSpPr>
        <p:spPr/>
        <p:txBody>
          <a:bodyPr/>
          <a:lstStyle/>
          <a:p>
            <a:pPr algn="ctr"/>
            <a:r>
              <a:rPr lang="en-US" dirty="0">
                <a:solidFill>
                  <a:schemeClr val="accent1"/>
                </a:solidFill>
              </a:rPr>
              <a:t>Transition Requirements</a:t>
            </a:r>
          </a:p>
        </p:txBody>
      </p:sp>
      <p:sp>
        <p:nvSpPr>
          <p:cNvPr id="3" name="Content Placeholder 2">
            <a:extLst>
              <a:ext uri="{FF2B5EF4-FFF2-40B4-BE49-F238E27FC236}">
                <a16:creationId xmlns:a16="http://schemas.microsoft.com/office/drawing/2014/main" id="{41ADBC53-3086-693D-7DDD-14C1AB42548A}"/>
              </a:ext>
            </a:extLst>
          </p:cNvPr>
          <p:cNvSpPr>
            <a:spLocks noGrp="1"/>
          </p:cNvSpPr>
          <p:nvPr>
            <p:ph idx="1"/>
          </p:nvPr>
        </p:nvSpPr>
        <p:spPr/>
        <p:txBody>
          <a:bodyPr>
            <a:normAutofit/>
          </a:bodyPr>
          <a:lstStyle/>
          <a:p>
            <a:pPr marL="0" indent="0" algn="ctr">
              <a:buNone/>
            </a:pPr>
            <a:r>
              <a:rPr lang="en-US" sz="3600" dirty="0">
                <a:solidFill>
                  <a:schemeClr val="accent4"/>
                </a:solidFill>
              </a:rPr>
              <a:t>In Florida, transition planning for students with disabilities begins during the seventh-grade year or when the student turns 12, whichever comes first, according to Florida law. This planning process focuses on helping students prepare for life after high school, including postsecondary education, employment, and independent living. </a:t>
            </a:r>
          </a:p>
        </p:txBody>
      </p:sp>
    </p:spTree>
    <p:extLst>
      <p:ext uri="{BB962C8B-B14F-4D97-AF65-F5344CB8AC3E}">
        <p14:creationId xmlns:p14="http://schemas.microsoft.com/office/powerpoint/2010/main" val="16156395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6B067B1-F4E5-4FDF-813D-C9E872E800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E5706C11-2D08-E4DF-1AC1-E4EA56B744F7}"/>
              </a:ext>
            </a:extLst>
          </p:cNvPr>
          <p:cNvPicPr>
            <a:picLocks noChangeAspect="1"/>
          </p:cNvPicPr>
          <p:nvPr/>
        </p:nvPicPr>
        <p:blipFill>
          <a:blip r:embed="rId2"/>
          <a:srcRect t="2712"/>
          <a:stretch/>
        </p:blipFill>
        <p:spPr>
          <a:xfrm>
            <a:off x="307775" y="261437"/>
            <a:ext cx="11576450" cy="6335126"/>
          </a:xfrm>
          <a:prstGeom prst="rect">
            <a:avLst/>
          </a:prstGeom>
        </p:spPr>
      </p:pic>
    </p:spTree>
    <p:extLst>
      <p:ext uri="{BB962C8B-B14F-4D97-AF65-F5344CB8AC3E}">
        <p14:creationId xmlns:p14="http://schemas.microsoft.com/office/powerpoint/2010/main" val="590732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22FD8B9A-6172-95A1-C511-96DA59EE257C}"/>
              </a:ext>
            </a:extLst>
          </p:cNvPr>
          <p:cNvPicPr>
            <a:picLocks noChangeAspect="1"/>
          </p:cNvPicPr>
          <p:nvPr/>
        </p:nvPicPr>
        <p:blipFill>
          <a:blip r:embed="rId2"/>
          <a:srcRect b="19"/>
          <a:stretch/>
        </p:blipFill>
        <p:spPr>
          <a:xfrm>
            <a:off x="20" y="1282"/>
            <a:ext cx="12191980" cy="6856718"/>
          </a:xfrm>
          <a:prstGeom prst="rect">
            <a:avLst/>
          </a:prstGeom>
        </p:spPr>
      </p:pic>
    </p:spTree>
    <p:extLst>
      <p:ext uri="{BB962C8B-B14F-4D97-AF65-F5344CB8AC3E}">
        <p14:creationId xmlns:p14="http://schemas.microsoft.com/office/powerpoint/2010/main" val="1333385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descr="A rolled up diploma and a black certificate&#10;&#10;AI-generated content may be incorrect.">
            <a:extLst>
              <a:ext uri="{FF2B5EF4-FFF2-40B4-BE49-F238E27FC236}">
                <a16:creationId xmlns:a16="http://schemas.microsoft.com/office/drawing/2014/main" id="{DE09852F-BF21-3E02-87B2-3FA3E379D078}"/>
              </a:ext>
            </a:extLst>
          </p:cNvPr>
          <p:cNvPicPr>
            <a:picLocks noChangeAspect="1"/>
          </p:cNvPicPr>
          <p:nvPr/>
        </p:nvPicPr>
        <p:blipFill>
          <a:blip r:embed="rId2"/>
          <a:srcRect t="19"/>
          <a:stretch/>
        </p:blipFill>
        <p:spPr>
          <a:xfrm>
            <a:off x="20" y="1282"/>
            <a:ext cx="12191980" cy="6856718"/>
          </a:xfrm>
          <a:prstGeom prst="rect">
            <a:avLst/>
          </a:prstGeom>
        </p:spPr>
      </p:pic>
    </p:spTree>
    <p:extLst>
      <p:ext uri="{BB962C8B-B14F-4D97-AF65-F5344CB8AC3E}">
        <p14:creationId xmlns:p14="http://schemas.microsoft.com/office/powerpoint/2010/main" val="12997995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ABA0A64-0862-805D-70AD-DF7F30A27246}"/>
              </a:ext>
            </a:extLst>
          </p:cNvPr>
          <p:cNvSpPr>
            <a:spLocks noGrp="1"/>
          </p:cNvSpPr>
          <p:nvPr>
            <p:ph type="title"/>
          </p:nvPr>
        </p:nvSpPr>
        <p:spPr>
          <a:xfrm>
            <a:off x="838200" y="365125"/>
            <a:ext cx="10515600" cy="1325563"/>
          </a:xfrm>
        </p:spPr>
        <p:txBody>
          <a:bodyPr>
            <a:normAutofit/>
          </a:bodyPr>
          <a:lstStyle/>
          <a:p>
            <a:r>
              <a:rPr lang="en-US" sz="5400">
                <a:solidFill>
                  <a:schemeClr val="bg1"/>
                </a:solidFill>
              </a:rPr>
              <a:t>Transition Services and Supports</a:t>
            </a:r>
          </a:p>
        </p:txBody>
      </p:sp>
      <p:sp>
        <p:nvSpPr>
          <p:cNvPr id="18"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4399" y="1681544"/>
            <a:ext cx="9692640" cy="18288"/>
          </a:xfrm>
          <a:custGeom>
            <a:avLst/>
            <a:gdLst>
              <a:gd name="connsiteX0" fmla="*/ 0 w 9692640"/>
              <a:gd name="connsiteY0" fmla="*/ 0 h 18288"/>
              <a:gd name="connsiteX1" fmla="*/ 401552 w 9692640"/>
              <a:gd name="connsiteY1" fmla="*/ 0 h 18288"/>
              <a:gd name="connsiteX2" fmla="*/ 996957 w 9692640"/>
              <a:gd name="connsiteY2" fmla="*/ 0 h 18288"/>
              <a:gd name="connsiteX3" fmla="*/ 1398509 w 9692640"/>
              <a:gd name="connsiteY3" fmla="*/ 0 h 18288"/>
              <a:gd name="connsiteX4" fmla="*/ 2090841 w 9692640"/>
              <a:gd name="connsiteY4" fmla="*/ 0 h 18288"/>
              <a:gd name="connsiteX5" fmla="*/ 2686246 w 9692640"/>
              <a:gd name="connsiteY5" fmla="*/ 0 h 18288"/>
              <a:gd name="connsiteX6" fmla="*/ 3475504 w 9692640"/>
              <a:gd name="connsiteY6" fmla="*/ 0 h 18288"/>
              <a:gd name="connsiteX7" fmla="*/ 4361688 w 9692640"/>
              <a:gd name="connsiteY7" fmla="*/ 0 h 18288"/>
              <a:gd name="connsiteX8" fmla="*/ 5054019 w 9692640"/>
              <a:gd name="connsiteY8" fmla="*/ 0 h 18288"/>
              <a:gd name="connsiteX9" fmla="*/ 5940204 w 9692640"/>
              <a:gd name="connsiteY9" fmla="*/ 0 h 18288"/>
              <a:gd name="connsiteX10" fmla="*/ 6632535 w 9692640"/>
              <a:gd name="connsiteY10" fmla="*/ 0 h 18288"/>
              <a:gd name="connsiteX11" fmla="*/ 7034087 w 9692640"/>
              <a:gd name="connsiteY11" fmla="*/ 0 h 18288"/>
              <a:gd name="connsiteX12" fmla="*/ 7532566 w 9692640"/>
              <a:gd name="connsiteY12" fmla="*/ 0 h 18288"/>
              <a:gd name="connsiteX13" fmla="*/ 8418750 w 9692640"/>
              <a:gd name="connsiteY13" fmla="*/ 0 h 18288"/>
              <a:gd name="connsiteX14" fmla="*/ 9692640 w 9692640"/>
              <a:gd name="connsiteY14" fmla="*/ 0 h 18288"/>
              <a:gd name="connsiteX15" fmla="*/ 9692640 w 9692640"/>
              <a:gd name="connsiteY15" fmla="*/ 18288 h 18288"/>
              <a:gd name="connsiteX16" fmla="*/ 9000309 w 9692640"/>
              <a:gd name="connsiteY16" fmla="*/ 18288 h 18288"/>
              <a:gd name="connsiteX17" fmla="*/ 8307977 w 9692640"/>
              <a:gd name="connsiteY17" fmla="*/ 18288 h 18288"/>
              <a:gd name="connsiteX18" fmla="*/ 7712572 w 9692640"/>
              <a:gd name="connsiteY18" fmla="*/ 18288 h 18288"/>
              <a:gd name="connsiteX19" fmla="*/ 7214093 w 9692640"/>
              <a:gd name="connsiteY19" fmla="*/ 18288 h 18288"/>
              <a:gd name="connsiteX20" fmla="*/ 6327909 w 9692640"/>
              <a:gd name="connsiteY20" fmla="*/ 18288 h 18288"/>
              <a:gd name="connsiteX21" fmla="*/ 5635578 w 9692640"/>
              <a:gd name="connsiteY21" fmla="*/ 18288 h 18288"/>
              <a:gd name="connsiteX22" fmla="*/ 4846320 w 9692640"/>
              <a:gd name="connsiteY22" fmla="*/ 18288 h 18288"/>
              <a:gd name="connsiteX23" fmla="*/ 4444768 w 9692640"/>
              <a:gd name="connsiteY23" fmla="*/ 18288 h 18288"/>
              <a:gd name="connsiteX24" fmla="*/ 3946289 w 9692640"/>
              <a:gd name="connsiteY24" fmla="*/ 18288 h 18288"/>
              <a:gd name="connsiteX25" fmla="*/ 3253958 w 9692640"/>
              <a:gd name="connsiteY25" fmla="*/ 18288 h 18288"/>
              <a:gd name="connsiteX26" fmla="*/ 2464700 w 9692640"/>
              <a:gd name="connsiteY26" fmla="*/ 18288 h 18288"/>
              <a:gd name="connsiteX27" fmla="*/ 2063148 w 9692640"/>
              <a:gd name="connsiteY27" fmla="*/ 18288 h 18288"/>
              <a:gd name="connsiteX28" fmla="*/ 1661595 w 9692640"/>
              <a:gd name="connsiteY28" fmla="*/ 18288 h 18288"/>
              <a:gd name="connsiteX29" fmla="*/ 969264 w 9692640"/>
              <a:gd name="connsiteY29" fmla="*/ 18288 h 18288"/>
              <a:gd name="connsiteX30" fmla="*/ 0 w 9692640"/>
              <a:gd name="connsiteY30" fmla="*/ 18288 h 18288"/>
              <a:gd name="connsiteX31" fmla="*/ 0 w 9692640"/>
              <a:gd name="connsiteY3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692640" h="18288" fill="none" extrusionOk="0">
                <a:moveTo>
                  <a:pt x="0" y="0"/>
                </a:moveTo>
                <a:cubicBezTo>
                  <a:pt x="142992" y="4732"/>
                  <a:pt x="265909" y="-3365"/>
                  <a:pt x="401552" y="0"/>
                </a:cubicBezTo>
                <a:cubicBezTo>
                  <a:pt x="537195" y="3365"/>
                  <a:pt x="738153" y="6482"/>
                  <a:pt x="996957" y="0"/>
                </a:cubicBezTo>
                <a:cubicBezTo>
                  <a:pt x="1255762" y="-6482"/>
                  <a:pt x="1280511" y="12509"/>
                  <a:pt x="1398509" y="0"/>
                </a:cubicBezTo>
                <a:cubicBezTo>
                  <a:pt x="1516507" y="-12509"/>
                  <a:pt x="1782573" y="-31523"/>
                  <a:pt x="2090841" y="0"/>
                </a:cubicBezTo>
                <a:cubicBezTo>
                  <a:pt x="2399109" y="31523"/>
                  <a:pt x="2488380" y="26286"/>
                  <a:pt x="2686246" y="0"/>
                </a:cubicBezTo>
                <a:cubicBezTo>
                  <a:pt x="2884112" y="-26286"/>
                  <a:pt x="3186024" y="-14734"/>
                  <a:pt x="3475504" y="0"/>
                </a:cubicBezTo>
                <a:cubicBezTo>
                  <a:pt x="3764984" y="14734"/>
                  <a:pt x="4053017" y="43292"/>
                  <a:pt x="4361688" y="0"/>
                </a:cubicBezTo>
                <a:cubicBezTo>
                  <a:pt x="4670359" y="-43292"/>
                  <a:pt x="4736164" y="-729"/>
                  <a:pt x="5054019" y="0"/>
                </a:cubicBezTo>
                <a:cubicBezTo>
                  <a:pt x="5371874" y="729"/>
                  <a:pt x="5543528" y="-22963"/>
                  <a:pt x="5940204" y="0"/>
                </a:cubicBezTo>
                <a:cubicBezTo>
                  <a:pt x="6336881" y="22963"/>
                  <a:pt x="6423838" y="6469"/>
                  <a:pt x="6632535" y="0"/>
                </a:cubicBezTo>
                <a:cubicBezTo>
                  <a:pt x="6841232" y="-6469"/>
                  <a:pt x="6852819" y="17036"/>
                  <a:pt x="7034087" y="0"/>
                </a:cubicBezTo>
                <a:cubicBezTo>
                  <a:pt x="7215355" y="-17036"/>
                  <a:pt x="7313136" y="11151"/>
                  <a:pt x="7532566" y="0"/>
                </a:cubicBezTo>
                <a:cubicBezTo>
                  <a:pt x="7751996" y="-11151"/>
                  <a:pt x="8015001" y="25614"/>
                  <a:pt x="8418750" y="0"/>
                </a:cubicBezTo>
                <a:cubicBezTo>
                  <a:pt x="8822499" y="-25614"/>
                  <a:pt x="9163239" y="48603"/>
                  <a:pt x="9692640" y="0"/>
                </a:cubicBezTo>
                <a:cubicBezTo>
                  <a:pt x="9691955" y="4437"/>
                  <a:pt x="9693170" y="10717"/>
                  <a:pt x="9692640" y="18288"/>
                </a:cubicBezTo>
                <a:cubicBezTo>
                  <a:pt x="9545125" y="42172"/>
                  <a:pt x="9164259" y="6706"/>
                  <a:pt x="9000309" y="18288"/>
                </a:cubicBezTo>
                <a:cubicBezTo>
                  <a:pt x="8836359" y="29870"/>
                  <a:pt x="8521035" y="-14108"/>
                  <a:pt x="8307977" y="18288"/>
                </a:cubicBezTo>
                <a:cubicBezTo>
                  <a:pt x="8094919" y="50684"/>
                  <a:pt x="7881757" y="11235"/>
                  <a:pt x="7712572" y="18288"/>
                </a:cubicBezTo>
                <a:cubicBezTo>
                  <a:pt x="7543387" y="25341"/>
                  <a:pt x="7358861" y="20625"/>
                  <a:pt x="7214093" y="18288"/>
                </a:cubicBezTo>
                <a:cubicBezTo>
                  <a:pt x="7069325" y="15951"/>
                  <a:pt x="6523705" y="52160"/>
                  <a:pt x="6327909" y="18288"/>
                </a:cubicBezTo>
                <a:cubicBezTo>
                  <a:pt x="6132113" y="-15584"/>
                  <a:pt x="5923847" y="21204"/>
                  <a:pt x="5635578" y="18288"/>
                </a:cubicBezTo>
                <a:cubicBezTo>
                  <a:pt x="5347309" y="15372"/>
                  <a:pt x="5114749" y="50642"/>
                  <a:pt x="4846320" y="18288"/>
                </a:cubicBezTo>
                <a:cubicBezTo>
                  <a:pt x="4577891" y="-14066"/>
                  <a:pt x="4576701" y="1487"/>
                  <a:pt x="4444768" y="18288"/>
                </a:cubicBezTo>
                <a:cubicBezTo>
                  <a:pt x="4312835" y="35089"/>
                  <a:pt x="4112575" y="15158"/>
                  <a:pt x="3946289" y="18288"/>
                </a:cubicBezTo>
                <a:cubicBezTo>
                  <a:pt x="3780003" y="21418"/>
                  <a:pt x="3396009" y="18797"/>
                  <a:pt x="3253958" y="18288"/>
                </a:cubicBezTo>
                <a:cubicBezTo>
                  <a:pt x="3111907" y="17779"/>
                  <a:pt x="2760272" y="57223"/>
                  <a:pt x="2464700" y="18288"/>
                </a:cubicBezTo>
                <a:cubicBezTo>
                  <a:pt x="2169128" y="-20647"/>
                  <a:pt x="2232262" y="7960"/>
                  <a:pt x="2063148" y="18288"/>
                </a:cubicBezTo>
                <a:cubicBezTo>
                  <a:pt x="1894034" y="28616"/>
                  <a:pt x="1799338" y="3019"/>
                  <a:pt x="1661595" y="18288"/>
                </a:cubicBezTo>
                <a:cubicBezTo>
                  <a:pt x="1523852" y="33557"/>
                  <a:pt x="1113928" y="-4352"/>
                  <a:pt x="969264" y="18288"/>
                </a:cubicBezTo>
                <a:cubicBezTo>
                  <a:pt x="824600" y="40928"/>
                  <a:pt x="356149" y="-3128"/>
                  <a:pt x="0" y="18288"/>
                </a:cubicBezTo>
                <a:cubicBezTo>
                  <a:pt x="-540" y="12521"/>
                  <a:pt x="894" y="7749"/>
                  <a:pt x="0" y="0"/>
                </a:cubicBezTo>
                <a:close/>
              </a:path>
              <a:path w="9692640" h="18288" stroke="0" extrusionOk="0">
                <a:moveTo>
                  <a:pt x="0" y="0"/>
                </a:moveTo>
                <a:cubicBezTo>
                  <a:pt x="162642" y="3864"/>
                  <a:pt x="346119" y="-18364"/>
                  <a:pt x="498479" y="0"/>
                </a:cubicBezTo>
                <a:cubicBezTo>
                  <a:pt x="650839" y="18364"/>
                  <a:pt x="712065" y="-9389"/>
                  <a:pt x="900031" y="0"/>
                </a:cubicBezTo>
                <a:cubicBezTo>
                  <a:pt x="1087997" y="9389"/>
                  <a:pt x="1177291" y="3685"/>
                  <a:pt x="1398509" y="0"/>
                </a:cubicBezTo>
                <a:cubicBezTo>
                  <a:pt x="1619727" y="-3685"/>
                  <a:pt x="1874008" y="-8897"/>
                  <a:pt x="2090841" y="0"/>
                </a:cubicBezTo>
                <a:cubicBezTo>
                  <a:pt x="2307674" y="8897"/>
                  <a:pt x="2573432" y="-313"/>
                  <a:pt x="2880099" y="0"/>
                </a:cubicBezTo>
                <a:cubicBezTo>
                  <a:pt x="3186766" y="313"/>
                  <a:pt x="3422577" y="10664"/>
                  <a:pt x="3766283" y="0"/>
                </a:cubicBezTo>
                <a:cubicBezTo>
                  <a:pt x="4109989" y="-10664"/>
                  <a:pt x="4342683" y="-32873"/>
                  <a:pt x="4652467" y="0"/>
                </a:cubicBezTo>
                <a:cubicBezTo>
                  <a:pt x="4962251" y="32873"/>
                  <a:pt x="5122120" y="29155"/>
                  <a:pt x="5247872" y="0"/>
                </a:cubicBezTo>
                <a:cubicBezTo>
                  <a:pt x="5373625" y="-29155"/>
                  <a:pt x="5749491" y="1706"/>
                  <a:pt x="6037130" y="0"/>
                </a:cubicBezTo>
                <a:cubicBezTo>
                  <a:pt x="6324769" y="-1706"/>
                  <a:pt x="6531407" y="1172"/>
                  <a:pt x="6729461" y="0"/>
                </a:cubicBezTo>
                <a:cubicBezTo>
                  <a:pt x="6927515" y="-1172"/>
                  <a:pt x="7096794" y="-1520"/>
                  <a:pt x="7324867" y="0"/>
                </a:cubicBezTo>
                <a:cubicBezTo>
                  <a:pt x="7552940" y="1520"/>
                  <a:pt x="7878827" y="-17110"/>
                  <a:pt x="8114124" y="0"/>
                </a:cubicBezTo>
                <a:cubicBezTo>
                  <a:pt x="8349421" y="17110"/>
                  <a:pt x="8334208" y="15114"/>
                  <a:pt x="8515677" y="0"/>
                </a:cubicBezTo>
                <a:cubicBezTo>
                  <a:pt x="8697146" y="-15114"/>
                  <a:pt x="9236164" y="22466"/>
                  <a:pt x="9692640" y="0"/>
                </a:cubicBezTo>
                <a:cubicBezTo>
                  <a:pt x="9692735" y="8251"/>
                  <a:pt x="9692514" y="12333"/>
                  <a:pt x="9692640" y="18288"/>
                </a:cubicBezTo>
                <a:cubicBezTo>
                  <a:pt x="9410102" y="47398"/>
                  <a:pt x="9172773" y="7109"/>
                  <a:pt x="9000309" y="18288"/>
                </a:cubicBezTo>
                <a:cubicBezTo>
                  <a:pt x="8827845" y="29467"/>
                  <a:pt x="8713608" y="28372"/>
                  <a:pt x="8501830" y="18288"/>
                </a:cubicBezTo>
                <a:cubicBezTo>
                  <a:pt x="8290052" y="8204"/>
                  <a:pt x="7893416" y="3561"/>
                  <a:pt x="7712572" y="18288"/>
                </a:cubicBezTo>
                <a:cubicBezTo>
                  <a:pt x="7531728" y="33015"/>
                  <a:pt x="7480716" y="17052"/>
                  <a:pt x="7311020" y="18288"/>
                </a:cubicBezTo>
                <a:cubicBezTo>
                  <a:pt x="7141324" y="19524"/>
                  <a:pt x="6962706" y="15975"/>
                  <a:pt x="6618688" y="18288"/>
                </a:cubicBezTo>
                <a:cubicBezTo>
                  <a:pt x="6274670" y="20601"/>
                  <a:pt x="6230664" y="-1692"/>
                  <a:pt x="6120210" y="18288"/>
                </a:cubicBezTo>
                <a:cubicBezTo>
                  <a:pt x="6009756" y="38268"/>
                  <a:pt x="5442516" y="28115"/>
                  <a:pt x="5234026" y="18288"/>
                </a:cubicBezTo>
                <a:cubicBezTo>
                  <a:pt x="5025536" y="8461"/>
                  <a:pt x="4953693" y="18182"/>
                  <a:pt x="4832473" y="18288"/>
                </a:cubicBezTo>
                <a:cubicBezTo>
                  <a:pt x="4711253" y="18394"/>
                  <a:pt x="4414565" y="-11251"/>
                  <a:pt x="4140142" y="18288"/>
                </a:cubicBezTo>
                <a:cubicBezTo>
                  <a:pt x="3865719" y="47827"/>
                  <a:pt x="3819081" y="16772"/>
                  <a:pt x="3738590" y="18288"/>
                </a:cubicBezTo>
                <a:cubicBezTo>
                  <a:pt x="3658099" y="19804"/>
                  <a:pt x="3427576" y="1385"/>
                  <a:pt x="3240111" y="18288"/>
                </a:cubicBezTo>
                <a:cubicBezTo>
                  <a:pt x="3052646" y="35191"/>
                  <a:pt x="2749652" y="-13914"/>
                  <a:pt x="2450853" y="18288"/>
                </a:cubicBezTo>
                <a:cubicBezTo>
                  <a:pt x="2152054" y="50490"/>
                  <a:pt x="1928331" y="61101"/>
                  <a:pt x="1564669" y="18288"/>
                </a:cubicBezTo>
                <a:cubicBezTo>
                  <a:pt x="1201007" y="-24525"/>
                  <a:pt x="1217828" y="-275"/>
                  <a:pt x="1066190" y="18288"/>
                </a:cubicBezTo>
                <a:cubicBezTo>
                  <a:pt x="914552" y="36851"/>
                  <a:pt x="418290" y="-14785"/>
                  <a:pt x="0" y="18288"/>
                </a:cubicBezTo>
                <a:cubicBezTo>
                  <a:pt x="641" y="14236"/>
                  <a:pt x="889" y="755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1" name="Content Placeholder 10">
            <a:extLst>
              <a:ext uri="{FF2B5EF4-FFF2-40B4-BE49-F238E27FC236}">
                <a16:creationId xmlns:a16="http://schemas.microsoft.com/office/drawing/2014/main" id="{CF908BA2-734C-C3E4-CC35-D1EFDE3CF5CD}"/>
              </a:ext>
            </a:extLst>
          </p:cNvPr>
          <p:cNvGraphicFramePr>
            <a:graphicFrameLocks noGrp="1"/>
          </p:cNvGraphicFramePr>
          <p:nvPr>
            <p:ph idx="1"/>
            <p:extLst>
              <p:ext uri="{D42A27DB-BD31-4B8C-83A1-F6EECF244321}">
                <p14:modId xmlns:p14="http://schemas.microsoft.com/office/powerpoint/2010/main" val="807751700"/>
              </p:ext>
            </p:extLst>
          </p:nvPr>
        </p:nvGraphicFramePr>
        <p:xfrm>
          <a:off x="838200" y="2004446"/>
          <a:ext cx="10515600" cy="41768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870061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2E744BD-B456-FB83-4936-DD86D76A880B}"/>
              </a:ext>
            </a:extLst>
          </p:cNvPr>
          <p:cNvPicPr>
            <a:picLocks noChangeAspect="1"/>
          </p:cNvPicPr>
          <p:nvPr/>
        </p:nvPicPr>
        <p:blipFill>
          <a:blip r:embed="rId2"/>
          <a:srcRect t="1316"/>
          <a:stretch/>
        </p:blipFill>
        <p:spPr>
          <a:xfrm>
            <a:off x="20" y="10"/>
            <a:ext cx="12191980" cy="6857990"/>
          </a:xfrm>
          <a:prstGeom prst="rect">
            <a:avLst/>
          </a:prstGeom>
        </p:spPr>
      </p:pic>
      <p:sp>
        <p:nvSpPr>
          <p:cNvPr id="13" name="Rectangle 12">
            <a:extLst>
              <a:ext uri="{FF2B5EF4-FFF2-40B4-BE49-F238E27FC236}">
                <a16:creationId xmlns:a16="http://schemas.microsoft.com/office/drawing/2014/main" id="{216BB327-7AA9-4EC5-815F-9D8E6BC53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309408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2095F2D0-F4CB-BFFC-72AE-0F5AA91E6486}"/>
              </a:ext>
            </a:extLst>
          </p:cNvPr>
          <p:cNvPicPr>
            <a:picLocks noChangeAspect="1"/>
          </p:cNvPicPr>
          <p:nvPr/>
        </p:nvPicPr>
        <p:blipFill>
          <a:blip r:embed="rId2"/>
          <a:srcRect b="19"/>
          <a:stretch/>
        </p:blipFill>
        <p:spPr>
          <a:xfrm>
            <a:off x="20" y="1282"/>
            <a:ext cx="12191980" cy="6856718"/>
          </a:xfrm>
          <a:prstGeom prst="rect">
            <a:avLst/>
          </a:prstGeom>
        </p:spPr>
      </p:pic>
    </p:spTree>
    <p:extLst>
      <p:ext uri="{BB962C8B-B14F-4D97-AF65-F5344CB8AC3E}">
        <p14:creationId xmlns:p14="http://schemas.microsoft.com/office/powerpoint/2010/main" val="6851175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3D615819-42B7-73F5-93E9-2F1CFEA7B67B}"/>
              </a:ext>
            </a:extLst>
          </p:cNvPr>
          <p:cNvPicPr>
            <a:picLocks noChangeAspect="1"/>
          </p:cNvPicPr>
          <p:nvPr/>
        </p:nvPicPr>
        <p:blipFill>
          <a:blip r:embed="rId2"/>
          <a:srcRect t="197" b="6109"/>
          <a:stretch/>
        </p:blipFill>
        <p:spPr>
          <a:xfrm>
            <a:off x="457200" y="457200"/>
            <a:ext cx="11277600" cy="5943600"/>
          </a:xfrm>
          <a:prstGeom prst="rect">
            <a:avLst/>
          </a:prstGeom>
        </p:spPr>
      </p:pic>
    </p:spTree>
    <p:extLst>
      <p:ext uri="{BB962C8B-B14F-4D97-AF65-F5344CB8AC3E}">
        <p14:creationId xmlns:p14="http://schemas.microsoft.com/office/powerpoint/2010/main" val="24186462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collage of people in a room&#10;&#10;AI-generated content may be incorrect.">
            <a:extLst>
              <a:ext uri="{FF2B5EF4-FFF2-40B4-BE49-F238E27FC236}">
                <a16:creationId xmlns:a16="http://schemas.microsoft.com/office/drawing/2014/main" id="{BA87C260-9100-4F22-6DE3-F1471DF1526A}"/>
              </a:ext>
            </a:extLst>
          </p:cNvPr>
          <p:cNvPicPr>
            <a:picLocks noChangeAspect="1"/>
          </p:cNvPicPr>
          <p:nvPr/>
        </p:nvPicPr>
        <p:blipFill>
          <a:blip r:embed="rId2"/>
          <a:srcRect b="6306"/>
          <a:stretch/>
        </p:blipFill>
        <p:spPr>
          <a:xfrm>
            <a:off x="457200" y="457200"/>
            <a:ext cx="11277600" cy="5943600"/>
          </a:xfrm>
          <a:prstGeom prst="rect">
            <a:avLst/>
          </a:prstGeom>
        </p:spPr>
      </p:pic>
    </p:spTree>
    <p:extLst>
      <p:ext uri="{BB962C8B-B14F-4D97-AF65-F5344CB8AC3E}">
        <p14:creationId xmlns:p14="http://schemas.microsoft.com/office/powerpoint/2010/main" val="17214585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A3ABCB6-E6D5-8F6A-BBFF-56BC58F30C10}"/>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3040E0AE-4F84-C465-0803-D527666670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2B5DE88A-B991-B110-700C-AB99887FDE10}"/>
              </a:ext>
            </a:extLst>
          </p:cNvPr>
          <p:cNvPicPr>
            <a:picLocks noChangeAspect="1"/>
          </p:cNvPicPr>
          <p:nvPr/>
        </p:nvPicPr>
        <p:blipFill>
          <a:blip r:embed="rId3"/>
          <a:srcRect b="19"/>
          <a:stretch/>
        </p:blipFill>
        <p:spPr>
          <a:xfrm>
            <a:off x="72716" y="-1282"/>
            <a:ext cx="12191980" cy="6856718"/>
          </a:xfrm>
          <a:prstGeom prst="rect">
            <a:avLst/>
          </a:prstGeom>
        </p:spPr>
      </p:pic>
      <p:pic>
        <p:nvPicPr>
          <p:cNvPr id="6" name="Picture 5">
            <a:extLst>
              <a:ext uri="{FF2B5EF4-FFF2-40B4-BE49-F238E27FC236}">
                <a16:creationId xmlns:a16="http://schemas.microsoft.com/office/drawing/2014/main" id="{0CE361C2-A6E9-32FD-A90E-9902A376C41A}"/>
              </a:ext>
            </a:extLst>
          </p:cNvPr>
          <p:cNvPicPr>
            <a:picLocks noChangeAspect="1"/>
          </p:cNvPicPr>
          <p:nvPr/>
        </p:nvPicPr>
        <p:blipFill>
          <a:blip r:embed="rId4"/>
          <a:srcRect l="47651"/>
          <a:stretch/>
        </p:blipFill>
        <p:spPr>
          <a:xfrm>
            <a:off x="3192660" y="1240971"/>
            <a:ext cx="6023284" cy="1608364"/>
          </a:xfrm>
          <a:prstGeom prst="rect">
            <a:avLst/>
          </a:prstGeom>
        </p:spPr>
      </p:pic>
      <p:pic>
        <p:nvPicPr>
          <p:cNvPr id="7" name="Picture 6">
            <a:extLst>
              <a:ext uri="{FF2B5EF4-FFF2-40B4-BE49-F238E27FC236}">
                <a16:creationId xmlns:a16="http://schemas.microsoft.com/office/drawing/2014/main" id="{B9E0E583-121F-526E-B8FC-35211CBDAF97}"/>
              </a:ext>
            </a:extLst>
          </p:cNvPr>
          <p:cNvPicPr>
            <a:picLocks noChangeAspect="1"/>
          </p:cNvPicPr>
          <p:nvPr/>
        </p:nvPicPr>
        <p:blipFill>
          <a:blip r:embed="rId5"/>
          <a:stretch>
            <a:fillRect/>
          </a:stretch>
        </p:blipFill>
        <p:spPr>
          <a:xfrm>
            <a:off x="22640" y="3427077"/>
            <a:ext cx="12242055" cy="3408687"/>
          </a:xfrm>
          <a:prstGeom prst="rect">
            <a:avLst/>
          </a:prstGeom>
        </p:spPr>
      </p:pic>
    </p:spTree>
    <p:extLst>
      <p:ext uri="{BB962C8B-B14F-4D97-AF65-F5344CB8AC3E}">
        <p14:creationId xmlns:p14="http://schemas.microsoft.com/office/powerpoint/2010/main" val="9287371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descr="A close-up of a document&#10;&#10;AI-generated content may be incorrect.">
            <a:extLst>
              <a:ext uri="{FF2B5EF4-FFF2-40B4-BE49-F238E27FC236}">
                <a16:creationId xmlns:a16="http://schemas.microsoft.com/office/drawing/2014/main" id="{A2CF5FAE-F571-3422-5956-E58C69466B81}"/>
              </a:ext>
            </a:extLst>
          </p:cNvPr>
          <p:cNvPicPr>
            <a:picLocks noChangeAspect="1"/>
          </p:cNvPicPr>
          <p:nvPr/>
        </p:nvPicPr>
        <p:blipFill>
          <a:blip r:embed="rId2"/>
          <a:srcRect t="19"/>
          <a:stretch/>
        </p:blipFill>
        <p:spPr>
          <a:xfrm>
            <a:off x="20" y="1282"/>
            <a:ext cx="12191980" cy="6856718"/>
          </a:xfrm>
          <a:prstGeom prst="rect">
            <a:avLst/>
          </a:prstGeom>
        </p:spPr>
      </p:pic>
    </p:spTree>
    <p:extLst>
      <p:ext uri="{BB962C8B-B14F-4D97-AF65-F5344CB8AC3E}">
        <p14:creationId xmlns:p14="http://schemas.microsoft.com/office/powerpoint/2010/main" val="6054271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descr="A close-up of a school board&#10;&#10;AI-generated content may be incorrect.">
            <a:extLst>
              <a:ext uri="{FF2B5EF4-FFF2-40B4-BE49-F238E27FC236}">
                <a16:creationId xmlns:a16="http://schemas.microsoft.com/office/drawing/2014/main" id="{08260DA9-2C44-F34A-BD8D-B78CAC56D5BD}"/>
              </a:ext>
            </a:extLst>
          </p:cNvPr>
          <p:cNvPicPr>
            <a:picLocks noChangeAspect="1"/>
          </p:cNvPicPr>
          <p:nvPr/>
        </p:nvPicPr>
        <p:blipFill>
          <a:blip r:embed="rId2"/>
          <a:srcRect b="19"/>
          <a:stretch/>
        </p:blipFill>
        <p:spPr>
          <a:xfrm>
            <a:off x="20" y="1282"/>
            <a:ext cx="12191980" cy="6856718"/>
          </a:xfrm>
          <a:prstGeom prst="rect">
            <a:avLst/>
          </a:prstGeom>
        </p:spPr>
      </p:pic>
    </p:spTree>
    <p:extLst>
      <p:ext uri="{BB962C8B-B14F-4D97-AF65-F5344CB8AC3E}">
        <p14:creationId xmlns:p14="http://schemas.microsoft.com/office/powerpoint/2010/main" val="35906464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B573860D-774D-5827-8D42-5A628AF2FC14}"/>
              </a:ext>
            </a:extLst>
          </p:cNvPr>
          <p:cNvPicPr>
            <a:picLocks noChangeAspect="1"/>
          </p:cNvPicPr>
          <p:nvPr/>
        </p:nvPicPr>
        <p:blipFill>
          <a:blip r:embed="rId2"/>
          <a:srcRect b="19"/>
          <a:stretch/>
        </p:blipFill>
        <p:spPr>
          <a:xfrm>
            <a:off x="20" y="1282"/>
            <a:ext cx="12191980" cy="6856718"/>
          </a:xfrm>
          <a:prstGeom prst="rect">
            <a:avLst/>
          </a:prstGeom>
        </p:spPr>
      </p:pic>
    </p:spTree>
    <p:extLst>
      <p:ext uri="{BB962C8B-B14F-4D97-AF65-F5344CB8AC3E}">
        <p14:creationId xmlns:p14="http://schemas.microsoft.com/office/powerpoint/2010/main" val="15758107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22F15A2D-2324-487D-A02A-BF46C5C58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17A7F34E-D418-47E2-9F86-2C45BBC312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Right Triangle 32">
            <a:extLst>
              <a:ext uri="{FF2B5EF4-FFF2-40B4-BE49-F238E27FC236}">
                <a16:creationId xmlns:a16="http://schemas.microsoft.com/office/drawing/2014/main" id="{2AEAFA59-923A-4F54-8B49-44C970BCC3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id="{14EE7625-40EC-371B-086E-E677A2FA0305}"/>
              </a:ext>
            </a:extLst>
          </p:cNvPr>
          <p:cNvPicPr>
            <a:picLocks noChangeAspect="1"/>
          </p:cNvPicPr>
          <p:nvPr/>
        </p:nvPicPr>
        <p:blipFill>
          <a:blip r:embed="rId2"/>
          <a:srcRect r="26563"/>
          <a:stretch/>
        </p:blipFill>
        <p:spPr>
          <a:xfrm>
            <a:off x="1570631" y="918546"/>
            <a:ext cx="6529773" cy="4979334"/>
          </a:xfrm>
          <a:prstGeom prst="rect">
            <a:avLst/>
          </a:prstGeom>
        </p:spPr>
      </p:pic>
    </p:spTree>
    <p:extLst>
      <p:ext uri="{BB962C8B-B14F-4D97-AF65-F5344CB8AC3E}">
        <p14:creationId xmlns:p14="http://schemas.microsoft.com/office/powerpoint/2010/main" val="2099414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353</TotalTime>
  <Words>107</Words>
  <Application>Microsoft Office PowerPoint</Application>
  <PresentationFormat>Widescreen</PresentationFormat>
  <Paragraphs>16</Paragraphs>
  <Slides>17</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Aptos</vt:lpstr>
      <vt:lpstr>Aptos Display</vt:lpstr>
      <vt:lpstr>Arial</vt:lpstr>
      <vt:lpstr>Office Theme</vt:lpstr>
      <vt:lpstr>PowerPoint Presentation</vt:lpstr>
      <vt:lpstr>PowerPoint Presentation</vt:lpstr>
      <vt:lpstr>PowerPoint Presentation</vt:lpstr>
      <vt:lpstr>Transition Requirements</vt:lpstr>
      <vt:lpstr>PowerPoint Presentation</vt:lpstr>
      <vt:lpstr>PowerPoint Presentation</vt:lpstr>
      <vt:lpstr>PowerPoint Presentation</vt:lpstr>
      <vt:lpstr>Transition Services and Supports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Volusia County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Galotti, Catherine M.</dc:creator>
  <cp:lastModifiedBy>Galotti, Catherine M.</cp:lastModifiedBy>
  <cp:revision>2</cp:revision>
  <dcterms:created xsi:type="dcterms:W3CDTF">2025-04-14T15:29:47Z</dcterms:created>
  <dcterms:modified xsi:type="dcterms:W3CDTF">2025-04-15T16:19:59Z</dcterms:modified>
</cp:coreProperties>
</file>