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2" r:id="rId5"/>
  </p:sldMasterIdLst>
  <p:notesMasterIdLst>
    <p:notesMasterId r:id="rId7"/>
  </p:notesMasterIdLst>
  <p:handoutMasterIdLst>
    <p:handoutMasterId r:id="rId8"/>
  </p:handoutMasterIdLst>
  <p:sldIdLst>
    <p:sldId id="256" r:id="rId6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00"/>
    <a:srgbClr val="FFFF00"/>
    <a:srgbClr val="41FF41"/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1496" autoAdjust="0"/>
  </p:normalViewPr>
  <p:slideViewPr>
    <p:cSldViewPr snapToGrid="0">
      <p:cViewPr varScale="1">
        <p:scale>
          <a:sx n="50" d="100"/>
          <a:sy n="50" d="100"/>
        </p:scale>
        <p:origin x="1212" y="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0F5289-5B19-49D4-B065-8601A16B6E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006" cy="471188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D5316-9C5E-4115-9F60-139AEF6F4C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687" y="1"/>
            <a:ext cx="3077006" cy="471188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7BA78547-E053-4D7C-A1BB-5CCAA4D953A5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91607-2085-4728-B88B-EA266922F3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914112"/>
            <a:ext cx="3077006" cy="471188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C50DA-AC83-4FCD-92E6-B3317EC69F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687" y="8914112"/>
            <a:ext cx="3077006" cy="471188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3E0E18A3-7DF5-4575-BB4E-1E0984520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310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470894"/>
          </a:xfrm>
          <a:prstGeom prst="rect">
            <a:avLst/>
          </a:prstGeom>
        </p:spPr>
        <p:txBody>
          <a:bodyPr vert="horz" lIns="94193" tIns="47097" rIns="94193" bIns="4709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470894"/>
          </a:xfrm>
          <a:prstGeom prst="rect">
            <a:avLst/>
          </a:prstGeom>
        </p:spPr>
        <p:txBody>
          <a:bodyPr vert="horz" lIns="94193" tIns="47097" rIns="94193" bIns="47097" rtlCol="0"/>
          <a:lstStyle>
            <a:lvl1pPr algn="r">
              <a:defRPr sz="1200"/>
            </a:lvl1pPr>
          </a:lstStyle>
          <a:p>
            <a:fld id="{A53A1544-7A13-40BC-879C-97C6D64D24B1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3" tIns="47097" rIns="94193" bIns="470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3" tIns="47097" rIns="94193" bIns="4709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3"/>
          </a:xfrm>
          <a:prstGeom prst="rect">
            <a:avLst/>
          </a:prstGeom>
        </p:spPr>
        <p:txBody>
          <a:bodyPr vert="horz" lIns="94193" tIns="47097" rIns="94193" bIns="4709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3"/>
          </a:xfrm>
          <a:prstGeom prst="rect">
            <a:avLst/>
          </a:prstGeom>
        </p:spPr>
        <p:txBody>
          <a:bodyPr vert="horz" lIns="94193" tIns="47097" rIns="94193" bIns="47097" rtlCol="0" anchor="b"/>
          <a:lstStyle>
            <a:lvl1pPr algn="r">
              <a:defRPr sz="1200"/>
            </a:lvl1pPr>
          </a:lstStyle>
          <a:p>
            <a:fld id="{E29CEA79-BF91-4434-A2EB-66EC47A5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372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A5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B9CB55A-EFAB-4803-98F1-D783E1322B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93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M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latin typeface="Californian FB" panose="0207040306080B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91440" indent="-9144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38404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2pPr>
            <a:lvl3pPr marL="56692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3pPr>
            <a:lvl4pPr marL="74980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4pPr>
            <a:lvl5pPr marL="93268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7D19E6-B656-4CC6-9443-83A63C5D2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 dirty="0"/>
              <a:t>Dedicated to Excellence – every student, every day</a:t>
            </a:r>
          </a:p>
        </p:txBody>
      </p:sp>
    </p:spTree>
    <p:extLst>
      <p:ext uri="{BB962C8B-B14F-4D97-AF65-F5344CB8AC3E}">
        <p14:creationId xmlns:p14="http://schemas.microsoft.com/office/powerpoint/2010/main" val="2279440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bg>
      <p:bgPr>
        <a:solidFill>
          <a:srgbClr val="A5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A6CE7-C2F7-4FFE-B616-D25D17ABC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5566" y="2853229"/>
            <a:ext cx="720218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47DD8BB4-C7BA-4C0A-A647-B1D3DE0DA976}"/>
              </a:ext>
            </a:extLst>
          </p:cNvPr>
          <p:cNvSpPr/>
          <p:nvPr userDrawn="1"/>
        </p:nvSpPr>
        <p:spPr>
          <a:xfrm>
            <a:off x="0" y="3048001"/>
            <a:ext cx="5531796" cy="3830712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B73558A2-6734-42BB-A459-573CC3D1E2BB}"/>
              </a:ext>
            </a:extLst>
          </p:cNvPr>
          <p:cNvSpPr/>
          <p:nvPr userDrawn="1"/>
        </p:nvSpPr>
        <p:spPr>
          <a:xfrm rot="10800000" flipH="1">
            <a:off x="0" y="-94034"/>
            <a:ext cx="5531796" cy="3830712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7A83B3-B89E-4742-B55C-F66DDDAF4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71975" y="6410895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 dirty="0"/>
              <a:t>Dedicated to Excellence – every student, every day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CD90A8-32DA-4D0C-B4DD-39531F5A77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04" y="-94034"/>
            <a:ext cx="2196439" cy="219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56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9497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>
            <a:lvl1pPr marL="91440" indent="-9144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38404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2pPr>
            <a:lvl3pPr marL="56692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3pPr>
            <a:lvl4pPr marL="74980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4pPr>
            <a:lvl5pPr marL="93268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 marL="91440" indent="-9144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38404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2pPr>
            <a:lvl3pPr marL="56692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3pPr>
            <a:lvl4pPr marL="74980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4pPr>
            <a:lvl5pPr marL="93268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4A13421-AB2E-4394-8A44-14F0958C4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1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5517932" cy="4023360"/>
          </a:xfrm>
        </p:spPr>
        <p:txBody>
          <a:bodyPr/>
          <a:lstStyle>
            <a:lvl1pPr marL="91440" indent="-9144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38404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2pPr>
            <a:lvl3pPr marL="56692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3pPr>
            <a:lvl4pPr marL="74980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4pPr>
            <a:lvl5pPr marL="932688" indent="-182880">
              <a:buFont typeface="Wingdings" panose="05000000000000000000" pitchFamily="2" charset="2"/>
              <a:buChar char="q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4A13421-AB2E-4394-8A44-14F0958C4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73F196-6A85-4504-AEF6-9383F5724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843" y="1967492"/>
            <a:ext cx="5587299" cy="419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3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5C67-90E0-42EA-B5A1-BDF190DB4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0A4A29-3E30-4A8C-89D6-1497CF401D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7925" y="1828800"/>
            <a:ext cx="5475288" cy="4298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7F3FAF-7AA2-4326-9C1D-CB6211EF4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FC58C9-C16C-4C4F-914C-0B51F5974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91" t="24317" r="11678"/>
          <a:stretch/>
        </p:blipFill>
        <p:spPr>
          <a:xfrm>
            <a:off x="7435019" y="2103917"/>
            <a:ext cx="4824248" cy="353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1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518776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473520"/>
            <a:ext cx="4937760" cy="3487014"/>
          </a:xfrm>
        </p:spPr>
        <p:txBody>
          <a:bodyPr/>
          <a:lstStyle>
            <a:lvl1pPr marL="91440" indent="-9144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38404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2pPr>
            <a:lvl3pPr marL="56692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3pPr>
            <a:lvl4pPr marL="74980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4pPr>
            <a:lvl5pPr marL="93268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518776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473520"/>
            <a:ext cx="4937760" cy="3487014"/>
          </a:xfrm>
        </p:spPr>
        <p:txBody>
          <a:bodyPr/>
          <a:lstStyle>
            <a:lvl1pPr marL="91440" indent="-9144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1pPr>
            <a:lvl2pPr marL="38404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2pPr>
            <a:lvl3pPr marL="56692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3pPr>
            <a:lvl4pPr marL="74980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4pPr>
            <a:lvl5pPr marL="932688" indent="-182880">
              <a:buFont typeface="Wingdings" panose="05000000000000000000" pitchFamily="2" charset="2"/>
              <a:buChar char="q"/>
              <a:defRPr>
                <a:latin typeface="Adobe Song Std L" panose="02020300000000000000" pitchFamily="18" charset="-128"/>
                <a:ea typeface="Adobe Song Std L" panose="02020300000000000000" pitchFamily="18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9F0DCB-2CE5-4905-B6E0-14B8865D1A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7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74890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0963C8-4B62-4A62-A44B-2DB6976D5E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7280" y="1768443"/>
            <a:ext cx="6653048" cy="4183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91475-E08B-4F5A-8FCE-3E1958994D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274" y="2151697"/>
            <a:ext cx="3941483" cy="3304476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633B3C3-0E3E-4C17-A1B1-7ACFA4347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34224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0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D674D-F5F0-4089-B925-50F59257B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339E21-7EAA-470C-8835-02D3FB48C0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96963" y="2112963"/>
            <a:ext cx="10058400" cy="4087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B8D9FC-24EC-4BBA-A64F-6CBF8B5BE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34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05718-0617-4A64-A00D-C7B7F99BF7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70425" y="6300603"/>
            <a:ext cx="7350783" cy="365125"/>
          </a:xfrm>
        </p:spPr>
        <p:txBody>
          <a:bodyPr/>
          <a:lstStyle/>
          <a:p>
            <a:r>
              <a:rPr lang="en-US" dirty="0"/>
              <a:t>A District of National Distinction – Supporting Every Child Every Day</a:t>
            </a:r>
          </a:p>
        </p:txBody>
      </p:sp>
      <p:sp>
        <p:nvSpPr>
          <p:cNvPr id="4" name="Google Shape;175;p69">
            <a:extLst>
              <a:ext uri="{FF2B5EF4-FFF2-40B4-BE49-F238E27FC236}">
                <a16:creationId xmlns:a16="http://schemas.microsoft.com/office/drawing/2014/main" id="{F27244C4-2FD5-4CDE-8A94-4DAA34BA8539}"/>
              </a:ext>
            </a:extLst>
          </p:cNvPr>
          <p:cNvSpPr/>
          <p:nvPr userDrawn="1"/>
        </p:nvSpPr>
        <p:spPr>
          <a:xfrm>
            <a:off x="1937288" y="1100212"/>
            <a:ext cx="8735261" cy="4693780"/>
          </a:xfrm>
          <a:prstGeom prst="rect">
            <a:avLst/>
          </a:prstGeom>
          <a:noFill/>
          <a:ln w="76200" cap="flat" cmpd="sng">
            <a:solidFill>
              <a:schemeClr val="bg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4C07A7-0668-443C-9825-113E3C01B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0425" y="927005"/>
            <a:ext cx="691415" cy="14507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r>
              <a:rPr lang="en-US" dirty="0"/>
              <a:t>“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684C1C-E2E8-40E0-B768-C0991410D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1879BE-4A95-4373-84CF-8114CBFCCC70}"/>
              </a:ext>
            </a:extLst>
          </p:cNvPr>
          <p:cNvSpPr/>
          <p:nvPr userDrawn="1"/>
        </p:nvSpPr>
        <p:spPr>
          <a:xfrm>
            <a:off x="1056815" y="675425"/>
            <a:ext cx="10078369" cy="550715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FB66011-A894-4C3A-A618-0D0A7D82AE7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5651" y="1828376"/>
            <a:ext cx="6827974" cy="38866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B7FBDA9-9D87-4036-A240-3EE98A4AF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1" y="264832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040016-B5E2-4F72-944E-CA86E530F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12" y="2247688"/>
            <a:ext cx="4064000" cy="3048000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80AF82-D68C-431B-80A2-BD6E9BFCB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8B377A-2029-4C6C-ADEE-3C58C5A6B3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370" y="198428"/>
            <a:ext cx="1101218" cy="109525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577EE2-3B8C-493C-B363-51A6967C3991}"/>
              </a:ext>
            </a:extLst>
          </p:cNvPr>
          <p:cNvCxnSpPr/>
          <p:nvPr userDrawn="1"/>
        </p:nvCxnSpPr>
        <p:spPr>
          <a:xfrm>
            <a:off x="585651" y="171558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533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40274"/>
          </a:xfrm>
        </p:spPr>
        <p:txBody>
          <a:bodyPr anchor="b">
            <a:normAutofit/>
          </a:bodyPr>
          <a:lstStyle>
            <a:lvl1pPr>
              <a:defRPr sz="4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84659"/>
            <a:ext cx="3200400" cy="330075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4090C0-B7AC-4B42-8BE7-078D0846A04E}"/>
              </a:ext>
            </a:extLst>
          </p:cNvPr>
          <p:cNvCxnSpPr>
            <a:cxnSpLocks/>
          </p:cNvCxnSpPr>
          <p:nvPr userDrawn="1"/>
        </p:nvCxnSpPr>
        <p:spPr>
          <a:xfrm>
            <a:off x="457200" y="2880359"/>
            <a:ext cx="32004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27707AA-EC7F-476A-8E58-AF1D4B05F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1026" y="6339632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A50000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 dirty="0"/>
              <a:t>Dedicated to Excellence – every student, every day</a:t>
            </a:r>
          </a:p>
        </p:txBody>
      </p:sp>
    </p:spTree>
    <p:extLst>
      <p:ext uri="{BB962C8B-B14F-4D97-AF65-F5344CB8AC3E}">
        <p14:creationId xmlns:p14="http://schemas.microsoft.com/office/powerpoint/2010/main" val="4103051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29930-0BDA-462B-82A7-9DECF2C6E6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963" y="1985963"/>
            <a:ext cx="4683727" cy="4183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23DCE92-736C-4E0E-98B5-DEBB17286D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11312" y="1985963"/>
            <a:ext cx="4801201" cy="4183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AE5195-5643-4CA7-A10F-9CD2D55FF9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90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E174E-387D-42A5-8927-05BBCB76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13EC82-41A4-40E6-8007-07B11C3F4B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3188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3710E3-89EA-4AE0-B9B3-A4DDD4C71100}"/>
              </a:ext>
            </a:extLst>
          </p:cNvPr>
          <p:cNvSpPr txBox="1"/>
          <p:nvPr userDrawn="1"/>
        </p:nvSpPr>
        <p:spPr>
          <a:xfrm>
            <a:off x="1505080" y="824536"/>
            <a:ext cx="9181837" cy="4669746"/>
          </a:xfrm>
          <a:prstGeom prst="rect">
            <a:avLst/>
          </a:prstGeom>
          <a:noFill/>
          <a:ln w="76200">
            <a:solidFill>
              <a:srgbClr val="A5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68C1BD2-6B94-4DBF-94DA-2366127CA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43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CA36-3E76-48A7-81F4-66FC12A8A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D4A78-FF5E-49A3-9BAB-57EBC97689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2106613"/>
            <a:ext cx="636328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23CEB0-D632-450F-A348-6B95E23E6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7"/>
          <a:stretch/>
        </p:blipFill>
        <p:spPr>
          <a:xfrm>
            <a:off x="8291743" y="1994125"/>
            <a:ext cx="3387352" cy="413045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91C462A-89B6-4903-9E4D-CBC0EFB4E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67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EF859-0EB5-4EAE-BEC7-9E171328D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166FB0-0E5E-4FE4-A968-7FABA93D926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0463" y="2011363"/>
            <a:ext cx="4591050" cy="447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Subheading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9636BD-548D-45BB-90E0-083B0389198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60462" y="2686050"/>
            <a:ext cx="4591049" cy="3481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2CD9926-3412-4BBB-86D3-87469C72A13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64630" y="1987867"/>
            <a:ext cx="4591050" cy="447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Subheading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2299B45-6D66-4F77-B18E-0584494FCA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64631" y="2733854"/>
            <a:ext cx="4591049" cy="3481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0577E1-924A-4445-9BB7-227F62943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144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4742-16A4-4055-9F24-97E572B5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11" y="358270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586FD9-F4ED-452A-AD11-57412523E5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57589" y="2070515"/>
            <a:ext cx="7672283" cy="4060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16D34A-59DE-4935-A422-9474D45C9D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350" y="2219784"/>
            <a:ext cx="4540718" cy="3405539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49E1557-C9B9-4D22-A164-CAF56D435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22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2A942F-A534-444F-93FB-6FB932DE9A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371134" y="1574123"/>
            <a:ext cx="7554836" cy="39942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10D12F2F-1FF2-4081-980B-8003339F59D4}"/>
              </a:ext>
            </a:extLst>
          </p:cNvPr>
          <p:cNvSpPr/>
          <p:nvPr userDrawn="1"/>
        </p:nvSpPr>
        <p:spPr>
          <a:xfrm>
            <a:off x="938062" y="464377"/>
            <a:ext cx="10315876" cy="5929245"/>
          </a:xfrm>
          <a:prstGeom prst="frame">
            <a:avLst/>
          </a:prstGeom>
          <a:solidFill>
            <a:srgbClr val="A50000"/>
          </a:solidFill>
          <a:ln>
            <a:solidFill>
              <a:srgbClr val="A5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6D76-CC56-46DB-A3C1-ACBE9702C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chemeClr val="tx1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 dirty="0"/>
              <a:t>Dedicated to Excellence – every student, every day</a:t>
            </a:r>
          </a:p>
        </p:txBody>
      </p:sp>
    </p:spTree>
    <p:extLst>
      <p:ext uri="{BB962C8B-B14F-4D97-AF65-F5344CB8AC3E}">
        <p14:creationId xmlns:p14="http://schemas.microsoft.com/office/powerpoint/2010/main" val="4137620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B655-C53C-46C8-B6A6-56CF1254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232" y="353626"/>
            <a:ext cx="8803464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0071D1-CAFA-417E-8198-3A43F453A1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1" y="178666"/>
            <a:ext cx="1973867" cy="1450757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6AC3F9-42A9-4C69-881E-53BDA7E8BF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4411" y="1924795"/>
            <a:ext cx="5618830" cy="43188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1708994C-28BF-489C-AA08-9E2C313169C0}"/>
              </a:ext>
            </a:extLst>
          </p:cNvPr>
          <p:cNvSpPr/>
          <p:nvPr userDrawn="1"/>
        </p:nvSpPr>
        <p:spPr>
          <a:xfrm rot="10800000">
            <a:off x="9806152" y="4382813"/>
            <a:ext cx="2385848" cy="266752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C185A26-AAC5-4C7B-8E70-1247B0DF00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0866" y="1924795"/>
            <a:ext cx="5618830" cy="43188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93EF6D6-21F8-49EA-9275-F85AFDE35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chemeClr val="tx1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 dirty="0"/>
              <a:t>Dedicated to Excellence – every student, every day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DFE25-68E8-4084-AD99-75BE0B73E2E0}"/>
              </a:ext>
            </a:extLst>
          </p:cNvPr>
          <p:cNvCxnSpPr>
            <a:cxnSpLocks/>
          </p:cNvCxnSpPr>
          <p:nvPr userDrawn="1"/>
        </p:nvCxnSpPr>
        <p:spPr>
          <a:xfrm>
            <a:off x="2963917" y="1721595"/>
            <a:ext cx="8665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343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4CB4-007B-4CC2-9E36-20BB3503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597" y="365125"/>
            <a:ext cx="664043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D6510-5134-4BA7-A362-0E81CDFF4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597" y="1825625"/>
            <a:ext cx="6640436" cy="45310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FFFF13-2EAA-4B10-96E7-8FC9D34D48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94907" y="863162"/>
            <a:ext cx="6905297" cy="517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0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E096B-FFF6-4BA2-8AC8-59B8E368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43" y="324853"/>
            <a:ext cx="6059202" cy="1022682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A07DE-73F5-4B1D-846C-EE17CED0A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12235"/>
            <a:ext cx="6059202" cy="49209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1A3DDB-E381-43A7-94D6-4D330DFB60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879" y="0"/>
            <a:ext cx="5143500" cy="6858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241F65-D0D4-4AB0-BAF7-E851164D5D3B}"/>
              </a:ext>
            </a:extLst>
          </p:cNvPr>
          <p:cNvCxnSpPr>
            <a:cxnSpLocks/>
          </p:cNvCxnSpPr>
          <p:nvPr userDrawn="1"/>
        </p:nvCxnSpPr>
        <p:spPr>
          <a:xfrm>
            <a:off x="914543" y="1418231"/>
            <a:ext cx="6059202" cy="0"/>
          </a:xfrm>
          <a:prstGeom prst="line">
            <a:avLst/>
          </a:prstGeom>
          <a:ln w="76200">
            <a:solidFill>
              <a:srgbClr val="A5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20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A5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416478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0306" y="6446837"/>
            <a:ext cx="5671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i="0" cap="all" baseline="0">
                <a:solidFill>
                  <a:srgbClr val="FFFFFF"/>
                </a:solidFill>
                <a:latin typeface="Eras Light ITC" panose="020B0402030504020804" pitchFamily="34" charset="0"/>
              </a:defRPr>
            </a:lvl1pPr>
          </a:lstStyle>
          <a:p>
            <a:r>
              <a:rPr lang="en-US"/>
              <a:t>Dedicated to Excellence – every student, every day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260EA47-D882-4AAB-AE47-13A665E33DB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370" y="198428"/>
            <a:ext cx="1101218" cy="10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6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91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/>
          </a:solidFill>
          <a:latin typeface="Californian FB" panose="0207040306080B030204" pitchFamily="18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q"/>
        <a:defRPr sz="2000" kern="1200">
          <a:solidFill>
            <a:schemeClr val="tx1">
              <a:lumMod val="95000"/>
              <a:lumOff val="5000"/>
            </a:schemeClr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q"/>
        <a:defRPr sz="1800" kern="1200">
          <a:solidFill>
            <a:schemeClr val="tx1">
              <a:lumMod val="95000"/>
              <a:lumOff val="5000"/>
            </a:schemeClr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q"/>
        <a:defRPr sz="1400" kern="1200">
          <a:solidFill>
            <a:schemeClr val="tx1">
              <a:lumMod val="95000"/>
              <a:lumOff val="5000"/>
            </a:schemeClr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q"/>
        <a:defRPr sz="1400" kern="1200">
          <a:solidFill>
            <a:schemeClr val="tx1">
              <a:lumMod val="95000"/>
              <a:lumOff val="5000"/>
            </a:schemeClr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q"/>
        <a:defRPr sz="1400" kern="1200">
          <a:solidFill>
            <a:schemeClr val="tx1">
              <a:lumMod val="95000"/>
              <a:lumOff val="5000"/>
            </a:schemeClr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7C525F-8EB7-40B2-875E-6B7EBF69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597" y="365125"/>
            <a:ext cx="113259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E5A6A-D4B5-41CD-AE81-EB56E89F4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597" y="1825625"/>
            <a:ext cx="113259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02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fornian FB" panose="0207040306080B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kern="1200">
          <a:solidFill>
            <a:schemeClr val="tx1"/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kern="1200">
          <a:solidFill>
            <a:schemeClr val="tx1"/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kern="1200">
          <a:solidFill>
            <a:schemeClr val="tx1"/>
          </a:solidFill>
          <a:latin typeface="Adobe Song Std L" panose="02020300000000000000" pitchFamily="18" charset="-128"/>
          <a:ea typeface="Adobe Song Std L" panose="02020300000000000000" pitchFamily="18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92F46-CD51-E3C9-A897-32348E8744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0B8E7-3FFF-2112-1080-D6453DE3B0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D1E06-7BBF-F5CF-822F-6AEF4AD86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Dedicated to Excellence – every student, every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427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District Colors">
      <a:dk1>
        <a:srgbClr val="000000"/>
      </a:dk1>
      <a:lt1>
        <a:sysClr val="window" lastClr="FFFFFF"/>
      </a:lt1>
      <a:dk2>
        <a:srgbClr val="A50000"/>
      </a:dk2>
      <a:lt2>
        <a:srgbClr val="D8D8D8"/>
      </a:lt2>
      <a:accent1>
        <a:srgbClr val="000000"/>
      </a:accent1>
      <a:accent2>
        <a:srgbClr val="C00000"/>
      </a:accent2>
      <a:accent3>
        <a:srgbClr val="D8D8D8"/>
      </a:accent3>
      <a:accent4>
        <a:srgbClr val="FFFFFF"/>
      </a:accent4>
      <a:accent5>
        <a:srgbClr val="FFFFFF"/>
      </a:accent5>
      <a:accent6>
        <a:srgbClr val="FFFFFF"/>
      </a:accent6>
      <a:hlink>
        <a:srgbClr val="A50000"/>
      </a:hlink>
      <a:folHlink>
        <a:srgbClr val="8C8C8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M Slide Deck 2025" id="{881E4F83-401F-438E-8120-E2F36297EF79}" vid="{05417769-14CC-4A86-9A71-A553945B712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M Slide Deck 2025" id="{881E4F83-401F-438E-8120-E2F36297EF79}" vid="{EC99A2E4-E2A2-4549-AFD1-F40484292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84BF764EFBF548A1BD7ACA102EA008" ma:contentTypeVersion="16" ma:contentTypeDescription="Create a new document." ma:contentTypeScope="" ma:versionID="128b274f27a737e45c9a3aaa1281f398">
  <xsd:schema xmlns:xsd="http://www.w3.org/2001/XMLSchema" xmlns:xs="http://www.w3.org/2001/XMLSchema" xmlns:p="http://schemas.microsoft.com/office/2006/metadata/properties" xmlns:ns3="4dd75f7d-4520-4bf9-8a2d-607d67f6f502" xmlns:ns4="aed17eb8-0d52-4bd9-9b5c-24bf62eecfb1" targetNamespace="http://schemas.microsoft.com/office/2006/metadata/properties" ma:root="true" ma:fieldsID="efff48d9c534dcaad5c7bffd1a569ec8" ns3:_="" ns4:_="">
    <xsd:import namespace="4dd75f7d-4520-4bf9-8a2d-607d67f6f502"/>
    <xsd:import namespace="aed17eb8-0d52-4bd9-9b5c-24bf62eecfb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75f7d-4520-4bf9-8a2d-607d67f6f50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d17eb8-0d52-4bd9-9b5c-24bf62eecf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ed17eb8-0d52-4bd9-9b5c-24bf62eecfb1" xsi:nil="true"/>
  </documentManagement>
</p:properties>
</file>

<file path=customXml/itemProps1.xml><?xml version="1.0" encoding="utf-8"?>
<ds:datastoreItem xmlns:ds="http://schemas.openxmlformats.org/officeDocument/2006/customXml" ds:itemID="{4C3BAB02-F01A-4F79-B2DC-7F325BA87F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E12AF1-4EF4-4247-A20B-DE7176E2F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d75f7d-4520-4bf9-8a2d-607d67f6f502"/>
    <ds:schemaRef ds:uri="aed17eb8-0d52-4bd9-9b5c-24bf62eecf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43859-FF43-40B1-8099-045E31717FD8}">
  <ds:schemaRefs>
    <ds:schemaRef ds:uri="http://schemas.openxmlformats.org/package/2006/metadata/core-properties"/>
    <ds:schemaRef ds:uri="http://purl.org/dc/terms/"/>
    <ds:schemaRef ds:uri="aed17eb8-0d52-4bd9-9b5c-24bf62eecfb1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4dd75f7d-4520-4bf9-8a2d-607d67f6f502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STM Slide Deck 2025</Template>
  <TotalTime>2</TotalTime>
  <Words>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Retrospect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Bergren, Colleen S.</dc:creator>
  <cp:lastModifiedBy>Bergren, Colleen S.</cp:lastModifiedBy>
  <cp:revision>4</cp:revision>
  <cp:lastPrinted>2025-02-09T22:54:54Z</cp:lastPrinted>
  <dcterms:created xsi:type="dcterms:W3CDTF">2025-04-11T14:28:00Z</dcterms:created>
  <dcterms:modified xsi:type="dcterms:W3CDTF">2025-04-11T14:32:35Z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0x0101000084BF764EFBF548A1BD7ACA102EA008</vt:lpwstr>
  </property>
</Properties>
</file>