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58" r:id="rId1"/>
  </p:sldMasterIdLst>
  <p:notesMasterIdLst>
    <p:notesMasterId r:id="rId16"/>
  </p:notesMasterIdLst>
  <p:sldIdLst>
    <p:sldId id="256" r:id="rId2"/>
    <p:sldId id="257" r:id="rId3"/>
    <p:sldId id="422" r:id="rId4"/>
    <p:sldId id="423" r:id="rId5"/>
    <p:sldId id="547" r:id="rId6"/>
    <p:sldId id="346" r:id="rId7"/>
    <p:sldId id="540" r:id="rId8"/>
    <p:sldId id="285" r:id="rId9"/>
    <p:sldId id="542" r:id="rId10"/>
    <p:sldId id="541" r:id="rId11"/>
    <p:sldId id="549" r:id="rId12"/>
    <p:sldId id="552" r:id="rId13"/>
    <p:sldId id="543" r:id="rId14"/>
    <p:sldId id="302" r:id="rId1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080"/>
    <p:restoredTop sz="64216"/>
  </p:normalViewPr>
  <p:slideViewPr>
    <p:cSldViewPr snapToGrid="0" snapToObjects="1">
      <p:cViewPr>
        <p:scale>
          <a:sx n="70" d="100"/>
          <a:sy n="70" d="100"/>
        </p:scale>
        <p:origin x="144" y="144"/>
      </p:cViewPr>
      <p:guideLst/>
    </p:cSldViewPr>
  </p:slideViewPr>
  <p:notesTextViewPr>
    <p:cViewPr>
      <p:scale>
        <a:sx n="125" d="100"/>
        <a:sy n="125" d="100"/>
      </p:scale>
      <p:origin x="0" y="0"/>
    </p:cViewPr>
  </p:notesTextViewPr>
  <p:notesViewPr>
    <p:cSldViewPr snapToGrid="0" snapToObjects="1">
      <p:cViewPr varScale="1">
        <p:scale>
          <a:sx n="80" d="100"/>
          <a:sy n="80" d="100"/>
        </p:scale>
        <p:origin x="3376" y="1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241A384-5007-1246-9680-095B210ADB16}" type="doc">
      <dgm:prSet loTypeId="urn:microsoft.com/office/officeart/2005/8/layout/vList3" loCatId="" qsTypeId="urn:microsoft.com/office/officeart/2005/8/quickstyle/simple1" qsCatId="simple" csTypeId="urn:microsoft.com/office/officeart/2005/8/colors/accent1_2" csCatId="accent1" phldr="1"/>
      <dgm:spPr/>
    </dgm:pt>
    <dgm:pt modelId="{1C70ACC3-E3F8-4E46-BF8D-A9746DD08EA5}">
      <dgm:prSet phldrT="[Text]"/>
      <dgm:spPr/>
      <dgm:t>
        <a:bodyPr/>
        <a:lstStyle/>
        <a:p>
          <a:pPr algn="l">
            <a:buFont typeface="+mj-lt"/>
            <a:buAutoNum type="arabicPeriod"/>
          </a:pPr>
          <a:r>
            <a:rPr lang="en-US" dirty="0">
              <a:solidFill>
                <a:schemeClr val="tx1"/>
              </a:solidFill>
            </a:rPr>
            <a:t>Why is he / she doing that?</a:t>
          </a:r>
          <a:endParaRPr lang="en-US" dirty="0"/>
        </a:p>
      </dgm:t>
    </dgm:pt>
    <dgm:pt modelId="{FBB29F61-9761-2C4E-AFDC-EDB17DDDCFA4}" type="parTrans" cxnId="{3A1A0FCB-E80E-9D42-9B13-AC4DAA1723BD}">
      <dgm:prSet/>
      <dgm:spPr/>
      <dgm:t>
        <a:bodyPr/>
        <a:lstStyle/>
        <a:p>
          <a:pPr algn="l"/>
          <a:endParaRPr lang="en-US"/>
        </a:p>
      </dgm:t>
    </dgm:pt>
    <dgm:pt modelId="{4A4ECA69-081C-B24E-9369-31C228940291}" type="sibTrans" cxnId="{3A1A0FCB-E80E-9D42-9B13-AC4DAA1723BD}">
      <dgm:prSet/>
      <dgm:spPr/>
      <dgm:t>
        <a:bodyPr/>
        <a:lstStyle/>
        <a:p>
          <a:pPr algn="l"/>
          <a:endParaRPr lang="en-US"/>
        </a:p>
      </dgm:t>
    </dgm:pt>
    <dgm:pt modelId="{B854FD9B-2C51-5F4E-8E5E-EE7B43E7650E}">
      <dgm:prSet phldrT="[Text]"/>
      <dgm:spPr/>
      <dgm:t>
        <a:bodyPr/>
        <a:lstStyle/>
        <a:p>
          <a:pPr algn="l">
            <a:buFont typeface="+mj-lt"/>
            <a:buAutoNum type="arabicPeriod"/>
          </a:pPr>
          <a:r>
            <a:rPr lang="en-US" altLang="en-US" dirty="0">
              <a:solidFill>
                <a:schemeClr val="tx1"/>
              </a:solidFill>
            </a:rPr>
            <a:t>Teach and reinforce (positive) replacement behaviors</a:t>
          </a:r>
          <a:endParaRPr lang="en-US" dirty="0"/>
        </a:p>
      </dgm:t>
    </dgm:pt>
    <dgm:pt modelId="{F7E3F0AF-8D0E-2E43-AF9B-21637BAAF5A1}" type="parTrans" cxnId="{690560E8-D26F-094E-97F7-74998B8B5682}">
      <dgm:prSet/>
      <dgm:spPr/>
      <dgm:t>
        <a:bodyPr/>
        <a:lstStyle/>
        <a:p>
          <a:pPr algn="l"/>
          <a:endParaRPr lang="en-US"/>
        </a:p>
      </dgm:t>
    </dgm:pt>
    <dgm:pt modelId="{76480A41-1DB3-D846-AB1E-4168012DFD8D}" type="sibTrans" cxnId="{690560E8-D26F-094E-97F7-74998B8B5682}">
      <dgm:prSet/>
      <dgm:spPr/>
      <dgm:t>
        <a:bodyPr/>
        <a:lstStyle/>
        <a:p>
          <a:pPr algn="l"/>
          <a:endParaRPr lang="en-US"/>
        </a:p>
      </dgm:t>
    </dgm:pt>
    <dgm:pt modelId="{0A773DA2-D081-8E45-A79E-22E12FDFB2B8}">
      <dgm:prSet phldrT="[Text]"/>
      <dgm:spPr/>
      <dgm:t>
        <a:bodyPr/>
        <a:lstStyle/>
        <a:p>
          <a:pPr algn="l">
            <a:buFont typeface="+mj-lt"/>
            <a:buAutoNum type="arabicPeriod"/>
          </a:pPr>
          <a:r>
            <a:rPr lang="en-US" dirty="0">
              <a:solidFill>
                <a:schemeClr val="tx1"/>
              </a:solidFill>
            </a:rPr>
            <a:t>Identify ways to PREVENT behavior from occurring</a:t>
          </a:r>
          <a:endParaRPr lang="en-US" dirty="0"/>
        </a:p>
      </dgm:t>
    </dgm:pt>
    <dgm:pt modelId="{1DC31AF1-6ED2-3B4D-96C9-2FC79E10F001}" type="parTrans" cxnId="{6871C257-38D4-1240-83D8-134DCA4D5F35}">
      <dgm:prSet/>
      <dgm:spPr/>
      <dgm:t>
        <a:bodyPr/>
        <a:lstStyle/>
        <a:p>
          <a:pPr algn="l"/>
          <a:endParaRPr lang="en-US"/>
        </a:p>
      </dgm:t>
    </dgm:pt>
    <dgm:pt modelId="{7A08CFD9-0B76-1641-90D2-FAAC0DA2E152}" type="sibTrans" cxnId="{6871C257-38D4-1240-83D8-134DCA4D5F35}">
      <dgm:prSet/>
      <dgm:spPr/>
      <dgm:t>
        <a:bodyPr/>
        <a:lstStyle/>
        <a:p>
          <a:pPr algn="l"/>
          <a:endParaRPr lang="en-US"/>
        </a:p>
      </dgm:t>
    </dgm:pt>
    <dgm:pt modelId="{74083859-B64F-2B43-AD79-229145B4FD57}">
      <dgm:prSet/>
      <dgm:spPr/>
      <dgm:t>
        <a:bodyPr/>
        <a:lstStyle/>
        <a:p>
          <a:pPr algn="l">
            <a:buFont typeface="+mj-lt"/>
            <a:buAutoNum type="arabicPeriod"/>
          </a:pPr>
          <a:r>
            <a:rPr lang="en-US" altLang="en-US" dirty="0">
              <a:solidFill>
                <a:schemeClr val="tx1"/>
              </a:solidFill>
            </a:rPr>
            <a:t>Change the consequence after the problem behavior (reduce behavior)</a:t>
          </a:r>
          <a:endParaRPr lang="en-US" dirty="0"/>
        </a:p>
      </dgm:t>
    </dgm:pt>
    <dgm:pt modelId="{EB059752-D987-9844-996F-F7B147236878}" type="parTrans" cxnId="{88F3E348-80CF-6F46-BE74-210BE287816A}">
      <dgm:prSet/>
      <dgm:spPr/>
      <dgm:t>
        <a:bodyPr/>
        <a:lstStyle/>
        <a:p>
          <a:pPr algn="l"/>
          <a:endParaRPr lang="en-US"/>
        </a:p>
      </dgm:t>
    </dgm:pt>
    <dgm:pt modelId="{41EDEA2D-4E45-924B-83BF-3BA562C10C1B}" type="sibTrans" cxnId="{88F3E348-80CF-6F46-BE74-210BE287816A}">
      <dgm:prSet/>
      <dgm:spPr/>
      <dgm:t>
        <a:bodyPr/>
        <a:lstStyle/>
        <a:p>
          <a:pPr algn="l"/>
          <a:endParaRPr lang="en-US"/>
        </a:p>
      </dgm:t>
    </dgm:pt>
    <dgm:pt modelId="{D6A6A0B8-E0F5-5D46-9104-6D61B9760A68}" type="pres">
      <dgm:prSet presAssocID="{C241A384-5007-1246-9680-095B210ADB16}" presName="linearFlow" presStyleCnt="0">
        <dgm:presLayoutVars>
          <dgm:dir/>
          <dgm:resizeHandles val="exact"/>
        </dgm:presLayoutVars>
      </dgm:prSet>
      <dgm:spPr/>
    </dgm:pt>
    <dgm:pt modelId="{970E54D0-3882-9645-9028-705BFE19C01A}" type="pres">
      <dgm:prSet presAssocID="{1C70ACC3-E3F8-4E46-BF8D-A9746DD08EA5}" presName="composite" presStyleCnt="0"/>
      <dgm:spPr/>
    </dgm:pt>
    <dgm:pt modelId="{3CB799B9-F8DD-2447-A711-5E7920E959E3}" type="pres">
      <dgm:prSet presAssocID="{1C70ACC3-E3F8-4E46-BF8D-A9746DD08EA5}" presName="imgShp" presStyleLbl="fgImgPlace1" presStyleIdx="0" presStyleCnt="4"/>
      <dgm:spPr/>
    </dgm:pt>
    <dgm:pt modelId="{D102368C-79C0-1640-A926-F6853DB9E5C5}" type="pres">
      <dgm:prSet presAssocID="{1C70ACC3-E3F8-4E46-BF8D-A9746DD08EA5}" presName="txShp" presStyleLbl="node1" presStyleIdx="0" presStyleCnt="4">
        <dgm:presLayoutVars>
          <dgm:bulletEnabled val="1"/>
        </dgm:presLayoutVars>
      </dgm:prSet>
      <dgm:spPr/>
    </dgm:pt>
    <dgm:pt modelId="{07898C34-910C-414D-88F3-D21009E5B8B4}" type="pres">
      <dgm:prSet presAssocID="{4A4ECA69-081C-B24E-9369-31C228940291}" presName="spacing" presStyleCnt="0"/>
      <dgm:spPr/>
    </dgm:pt>
    <dgm:pt modelId="{D86CAB11-61E6-F040-85F7-13923DEF61B7}" type="pres">
      <dgm:prSet presAssocID="{B854FD9B-2C51-5F4E-8E5E-EE7B43E7650E}" presName="composite" presStyleCnt="0"/>
      <dgm:spPr/>
    </dgm:pt>
    <dgm:pt modelId="{6789FA7A-752B-8A44-BC6D-9E6844EE7B98}" type="pres">
      <dgm:prSet presAssocID="{B854FD9B-2C51-5F4E-8E5E-EE7B43E7650E}" presName="imgShp" presStyleLbl="fgImgPlace1" presStyleIdx="1" presStyleCnt="4"/>
      <dgm:spPr/>
    </dgm:pt>
    <dgm:pt modelId="{AB7730F8-36B9-DA44-BD0B-17D240C0797B}" type="pres">
      <dgm:prSet presAssocID="{B854FD9B-2C51-5F4E-8E5E-EE7B43E7650E}" presName="txShp" presStyleLbl="node1" presStyleIdx="1" presStyleCnt="4">
        <dgm:presLayoutVars>
          <dgm:bulletEnabled val="1"/>
        </dgm:presLayoutVars>
      </dgm:prSet>
      <dgm:spPr/>
    </dgm:pt>
    <dgm:pt modelId="{0D62D132-F92A-3A41-B156-08D157EF7574}" type="pres">
      <dgm:prSet presAssocID="{76480A41-1DB3-D846-AB1E-4168012DFD8D}" presName="spacing" presStyleCnt="0"/>
      <dgm:spPr/>
    </dgm:pt>
    <dgm:pt modelId="{656AA67C-4723-DE43-B235-3586C329E1BD}" type="pres">
      <dgm:prSet presAssocID="{0A773DA2-D081-8E45-A79E-22E12FDFB2B8}" presName="composite" presStyleCnt="0"/>
      <dgm:spPr/>
    </dgm:pt>
    <dgm:pt modelId="{6E1D7789-29B0-E541-940D-D1D7C07BDF7E}" type="pres">
      <dgm:prSet presAssocID="{0A773DA2-D081-8E45-A79E-22E12FDFB2B8}" presName="imgShp" presStyleLbl="fgImgPlace1" presStyleIdx="2" presStyleCnt="4"/>
      <dgm:spPr/>
    </dgm:pt>
    <dgm:pt modelId="{FC85D227-1D0C-F945-AB34-CC753DB6CECB}" type="pres">
      <dgm:prSet presAssocID="{0A773DA2-D081-8E45-A79E-22E12FDFB2B8}" presName="txShp" presStyleLbl="node1" presStyleIdx="2" presStyleCnt="4">
        <dgm:presLayoutVars>
          <dgm:bulletEnabled val="1"/>
        </dgm:presLayoutVars>
      </dgm:prSet>
      <dgm:spPr/>
    </dgm:pt>
    <dgm:pt modelId="{9734D0ED-1F8E-1943-92D7-A8AA526EF1B2}" type="pres">
      <dgm:prSet presAssocID="{7A08CFD9-0B76-1641-90D2-FAAC0DA2E152}" presName="spacing" presStyleCnt="0"/>
      <dgm:spPr/>
    </dgm:pt>
    <dgm:pt modelId="{967EA5E9-D5DF-3341-B089-DCF8CB982818}" type="pres">
      <dgm:prSet presAssocID="{74083859-B64F-2B43-AD79-229145B4FD57}" presName="composite" presStyleCnt="0"/>
      <dgm:spPr/>
    </dgm:pt>
    <dgm:pt modelId="{F7124152-99A7-6348-877A-4BE87CA88EF1}" type="pres">
      <dgm:prSet presAssocID="{74083859-B64F-2B43-AD79-229145B4FD57}" presName="imgShp" presStyleLbl="fgImgPlace1" presStyleIdx="3" presStyleCnt="4"/>
      <dgm:spPr/>
    </dgm:pt>
    <dgm:pt modelId="{4FEDD0CD-ADC2-FC42-99E4-E74FBD75A902}" type="pres">
      <dgm:prSet presAssocID="{74083859-B64F-2B43-AD79-229145B4FD57}" presName="txShp" presStyleLbl="node1" presStyleIdx="3" presStyleCnt="4">
        <dgm:presLayoutVars>
          <dgm:bulletEnabled val="1"/>
        </dgm:presLayoutVars>
      </dgm:prSet>
      <dgm:spPr/>
    </dgm:pt>
  </dgm:ptLst>
  <dgm:cxnLst>
    <dgm:cxn modelId="{88F3E348-80CF-6F46-BE74-210BE287816A}" srcId="{C241A384-5007-1246-9680-095B210ADB16}" destId="{74083859-B64F-2B43-AD79-229145B4FD57}" srcOrd="3" destOrd="0" parTransId="{EB059752-D987-9844-996F-F7B147236878}" sibTransId="{41EDEA2D-4E45-924B-83BF-3BA562C10C1B}"/>
    <dgm:cxn modelId="{69504752-8682-CF46-B6B6-8B716F1916FF}" type="presOf" srcId="{74083859-B64F-2B43-AD79-229145B4FD57}" destId="{4FEDD0CD-ADC2-FC42-99E4-E74FBD75A902}" srcOrd="0" destOrd="0" presId="urn:microsoft.com/office/officeart/2005/8/layout/vList3"/>
    <dgm:cxn modelId="{6871C257-38D4-1240-83D8-134DCA4D5F35}" srcId="{C241A384-5007-1246-9680-095B210ADB16}" destId="{0A773DA2-D081-8E45-A79E-22E12FDFB2B8}" srcOrd="2" destOrd="0" parTransId="{1DC31AF1-6ED2-3B4D-96C9-2FC79E10F001}" sibTransId="{7A08CFD9-0B76-1641-90D2-FAAC0DA2E152}"/>
    <dgm:cxn modelId="{46D3D55F-23EF-5144-B686-36EA15D10DE9}" type="presOf" srcId="{B854FD9B-2C51-5F4E-8E5E-EE7B43E7650E}" destId="{AB7730F8-36B9-DA44-BD0B-17D240C0797B}" srcOrd="0" destOrd="0" presId="urn:microsoft.com/office/officeart/2005/8/layout/vList3"/>
    <dgm:cxn modelId="{FBB7E38E-05EA-5748-8B00-B07AAF5F34D6}" type="presOf" srcId="{0A773DA2-D081-8E45-A79E-22E12FDFB2B8}" destId="{FC85D227-1D0C-F945-AB34-CC753DB6CECB}" srcOrd="0" destOrd="0" presId="urn:microsoft.com/office/officeart/2005/8/layout/vList3"/>
    <dgm:cxn modelId="{3A1A0FCB-E80E-9D42-9B13-AC4DAA1723BD}" srcId="{C241A384-5007-1246-9680-095B210ADB16}" destId="{1C70ACC3-E3F8-4E46-BF8D-A9746DD08EA5}" srcOrd="0" destOrd="0" parTransId="{FBB29F61-9761-2C4E-AFDC-EDB17DDDCFA4}" sibTransId="{4A4ECA69-081C-B24E-9369-31C228940291}"/>
    <dgm:cxn modelId="{5EF990E3-2409-0C4C-9AAD-E7E6063B30AB}" type="presOf" srcId="{1C70ACC3-E3F8-4E46-BF8D-A9746DD08EA5}" destId="{D102368C-79C0-1640-A926-F6853DB9E5C5}" srcOrd="0" destOrd="0" presId="urn:microsoft.com/office/officeart/2005/8/layout/vList3"/>
    <dgm:cxn modelId="{EAC804E7-4DB9-B848-BF9B-EFCB5492F20A}" type="presOf" srcId="{C241A384-5007-1246-9680-095B210ADB16}" destId="{D6A6A0B8-E0F5-5D46-9104-6D61B9760A68}" srcOrd="0" destOrd="0" presId="urn:microsoft.com/office/officeart/2005/8/layout/vList3"/>
    <dgm:cxn modelId="{690560E8-D26F-094E-97F7-74998B8B5682}" srcId="{C241A384-5007-1246-9680-095B210ADB16}" destId="{B854FD9B-2C51-5F4E-8E5E-EE7B43E7650E}" srcOrd="1" destOrd="0" parTransId="{F7E3F0AF-8D0E-2E43-AF9B-21637BAAF5A1}" sibTransId="{76480A41-1DB3-D846-AB1E-4168012DFD8D}"/>
    <dgm:cxn modelId="{F6C99F87-FB7E-4047-92CD-32899D9BBDDB}" type="presParOf" srcId="{D6A6A0B8-E0F5-5D46-9104-6D61B9760A68}" destId="{970E54D0-3882-9645-9028-705BFE19C01A}" srcOrd="0" destOrd="0" presId="urn:microsoft.com/office/officeart/2005/8/layout/vList3"/>
    <dgm:cxn modelId="{444A3819-55E7-814C-849F-3B049415ABA0}" type="presParOf" srcId="{970E54D0-3882-9645-9028-705BFE19C01A}" destId="{3CB799B9-F8DD-2447-A711-5E7920E959E3}" srcOrd="0" destOrd="0" presId="urn:microsoft.com/office/officeart/2005/8/layout/vList3"/>
    <dgm:cxn modelId="{3EB80D78-97D2-234B-ACAE-E56487DFB662}" type="presParOf" srcId="{970E54D0-3882-9645-9028-705BFE19C01A}" destId="{D102368C-79C0-1640-A926-F6853DB9E5C5}" srcOrd="1" destOrd="0" presId="urn:microsoft.com/office/officeart/2005/8/layout/vList3"/>
    <dgm:cxn modelId="{59856E40-83A4-E047-B527-A5D4A0CCFF5A}" type="presParOf" srcId="{D6A6A0B8-E0F5-5D46-9104-6D61B9760A68}" destId="{07898C34-910C-414D-88F3-D21009E5B8B4}" srcOrd="1" destOrd="0" presId="urn:microsoft.com/office/officeart/2005/8/layout/vList3"/>
    <dgm:cxn modelId="{5E096C35-673A-E249-AFA1-DA604400B3C2}" type="presParOf" srcId="{D6A6A0B8-E0F5-5D46-9104-6D61B9760A68}" destId="{D86CAB11-61E6-F040-85F7-13923DEF61B7}" srcOrd="2" destOrd="0" presId="urn:microsoft.com/office/officeart/2005/8/layout/vList3"/>
    <dgm:cxn modelId="{464DB67D-903D-1E4A-8678-9F8C9FE4C454}" type="presParOf" srcId="{D86CAB11-61E6-F040-85F7-13923DEF61B7}" destId="{6789FA7A-752B-8A44-BC6D-9E6844EE7B98}" srcOrd="0" destOrd="0" presId="urn:microsoft.com/office/officeart/2005/8/layout/vList3"/>
    <dgm:cxn modelId="{B9921512-B3FD-EA4F-9D5A-1F74746EC5A6}" type="presParOf" srcId="{D86CAB11-61E6-F040-85F7-13923DEF61B7}" destId="{AB7730F8-36B9-DA44-BD0B-17D240C0797B}" srcOrd="1" destOrd="0" presId="urn:microsoft.com/office/officeart/2005/8/layout/vList3"/>
    <dgm:cxn modelId="{479CB33F-4715-FA4F-8B0E-C537EE3412B8}" type="presParOf" srcId="{D6A6A0B8-E0F5-5D46-9104-6D61B9760A68}" destId="{0D62D132-F92A-3A41-B156-08D157EF7574}" srcOrd="3" destOrd="0" presId="urn:microsoft.com/office/officeart/2005/8/layout/vList3"/>
    <dgm:cxn modelId="{3BE9DAD2-C1FA-7746-90C9-C7BAC4B16798}" type="presParOf" srcId="{D6A6A0B8-E0F5-5D46-9104-6D61B9760A68}" destId="{656AA67C-4723-DE43-B235-3586C329E1BD}" srcOrd="4" destOrd="0" presId="urn:microsoft.com/office/officeart/2005/8/layout/vList3"/>
    <dgm:cxn modelId="{3665FE77-056D-C74A-85B0-1ABA965FBFDD}" type="presParOf" srcId="{656AA67C-4723-DE43-B235-3586C329E1BD}" destId="{6E1D7789-29B0-E541-940D-D1D7C07BDF7E}" srcOrd="0" destOrd="0" presId="urn:microsoft.com/office/officeart/2005/8/layout/vList3"/>
    <dgm:cxn modelId="{A556F5E3-BB8F-FC40-A015-81DBF9EA9DA3}" type="presParOf" srcId="{656AA67C-4723-DE43-B235-3586C329E1BD}" destId="{FC85D227-1D0C-F945-AB34-CC753DB6CECB}" srcOrd="1" destOrd="0" presId="urn:microsoft.com/office/officeart/2005/8/layout/vList3"/>
    <dgm:cxn modelId="{9B83D631-87BD-2641-A0FB-1371F46418F6}" type="presParOf" srcId="{D6A6A0B8-E0F5-5D46-9104-6D61B9760A68}" destId="{9734D0ED-1F8E-1943-92D7-A8AA526EF1B2}" srcOrd="5" destOrd="0" presId="urn:microsoft.com/office/officeart/2005/8/layout/vList3"/>
    <dgm:cxn modelId="{022B7E1F-69ED-AA40-A346-ED85AA3F604B}" type="presParOf" srcId="{D6A6A0B8-E0F5-5D46-9104-6D61B9760A68}" destId="{967EA5E9-D5DF-3341-B089-DCF8CB982818}" srcOrd="6" destOrd="0" presId="urn:microsoft.com/office/officeart/2005/8/layout/vList3"/>
    <dgm:cxn modelId="{E1989990-73B9-CA4B-85D2-F784EFCAE5E7}" type="presParOf" srcId="{967EA5E9-D5DF-3341-B089-DCF8CB982818}" destId="{F7124152-99A7-6348-877A-4BE87CA88EF1}" srcOrd="0" destOrd="0" presId="urn:microsoft.com/office/officeart/2005/8/layout/vList3"/>
    <dgm:cxn modelId="{25D7744D-5074-3549-9D4C-FC17AED25393}" type="presParOf" srcId="{967EA5E9-D5DF-3341-B089-DCF8CB982818}" destId="{4FEDD0CD-ADC2-FC42-99E4-E74FBD75A902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102368C-79C0-1640-A926-F6853DB9E5C5}">
      <dsp:nvSpPr>
        <dsp:cNvPr id="0" name=""/>
        <dsp:cNvSpPr/>
      </dsp:nvSpPr>
      <dsp:spPr>
        <a:xfrm rot="10800000">
          <a:off x="1983825" y="3246"/>
          <a:ext cx="6853714" cy="1030055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in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4226" tIns="114300" rIns="213360" bIns="114300" numCol="1" spcCol="1270" anchor="ctr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+mj-lt"/>
            <a:buNone/>
          </a:pPr>
          <a:r>
            <a:rPr lang="en-US" sz="3000" kern="1200" dirty="0">
              <a:solidFill>
                <a:schemeClr val="tx1"/>
              </a:solidFill>
            </a:rPr>
            <a:t>Why is he / she doing that?</a:t>
          </a:r>
          <a:endParaRPr lang="en-US" sz="3000" kern="1200" dirty="0"/>
        </a:p>
      </dsp:txBody>
      <dsp:txXfrm rot="10800000">
        <a:off x="2241339" y="3246"/>
        <a:ext cx="6596200" cy="1030055"/>
      </dsp:txXfrm>
    </dsp:sp>
    <dsp:sp modelId="{3CB799B9-F8DD-2447-A711-5E7920E959E3}">
      <dsp:nvSpPr>
        <dsp:cNvPr id="0" name=""/>
        <dsp:cNvSpPr/>
      </dsp:nvSpPr>
      <dsp:spPr>
        <a:xfrm>
          <a:off x="1468797" y="3246"/>
          <a:ext cx="1030055" cy="1030055"/>
        </a:xfrm>
        <a:prstGeom prst="ellipse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12700" cap="flat" cmpd="sng" algn="in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B7730F8-36B9-DA44-BD0B-17D240C0797B}">
      <dsp:nvSpPr>
        <dsp:cNvPr id="0" name=""/>
        <dsp:cNvSpPr/>
      </dsp:nvSpPr>
      <dsp:spPr>
        <a:xfrm rot="10800000">
          <a:off x="1983825" y="1340780"/>
          <a:ext cx="6853714" cy="1030055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in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4226" tIns="114300" rIns="213360" bIns="114300" numCol="1" spcCol="1270" anchor="ctr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+mj-lt"/>
            <a:buNone/>
          </a:pPr>
          <a:r>
            <a:rPr lang="en-US" altLang="en-US" sz="3000" kern="1200" dirty="0">
              <a:solidFill>
                <a:schemeClr val="tx1"/>
              </a:solidFill>
            </a:rPr>
            <a:t>Teach and reinforce (positive) replacement behaviors</a:t>
          </a:r>
          <a:endParaRPr lang="en-US" sz="3000" kern="1200" dirty="0"/>
        </a:p>
      </dsp:txBody>
      <dsp:txXfrm rot="10800000">
        <a:off x="2241339" y="1340780"/>
        <a:ext cx="6596200" cy="1030055"/>
      </dsp:txXfrm>
    </dsp:sp>
    <dsp:sp modelId="{6789FA7A-752B-8A44-BC6D-9E6844EE7B98}">
      <dsp:nvSpPr>
        <dsp:cNvPr id="0" name=""/>
        <dsp:cNvSpPr/>
      </dsp:nvSpPr>
      <dsp:spPr>
        <a:xfrm>
          <a:off x="1468797" y="1340780"/>
          <a:ext cx="1030055" cy="1030055"/>
        </a:xfrm>
        <a:prstGeom prst="ellipse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12700" cap="flat" cmpd="sng" algn="in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C85D227-1D0C-F945-AB34-CC753DB6CECB}">
      <dsp:nvSpPr>
        <dsp:cNvPr id="0" name=""/>
        <dsp:cNvSpPr/>
      </dsp:nvSpPr>
      <dsp:spPr>
        <a:xfrm rot="10800000">
          <a:off x="1983825" y="2678315"/>
          <a:ext cx="6853714" cy="1030055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in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4226" tIns="114300" rIns="213360" bIns="114300" numCol="1" spcCol="1270" anchor="ctr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+mj-lt"/>
            <a:buNone/>
          </a:pPr>
          <a:r>
            <a:rPr lang="en-US" sz="3000" kern="1200" dirty="0">
              <a:solidFill>
                <a:schemeClr val="tx1"/>
              </a:solidFill>
            </a:rPr>
            <a:t>Identify ways to PREVENT behavior from occurring</a:t>
          </a:r>
          <a:endParaRPr lang="en-US" sz="3000" kern="1200" dirty="0"/>
        </a:p>
      </dsp:txBody>
      <dsp:txXfrm rot="10800000">
        <a:off x="2241339" y="2678315"/>
        <a:ext cx="6596200" cy="1030055"/>
      </dsp:txXfrm>
    </dsp:sp>
    <dsp:sp modelId="{6E1D7789-29B0-E541-940D-D1D7C07BDF7E}">
      <dsp:nvSpPr>
        <dsp:cNvPr id="0" name=""/>
        <dsp:cNvSpPr/>
      </dsp:nvSpPr>
      <dsp:spPr>
        <a:xfrm>
          <a:off x="1468797" y="2678315"/>
          <a:ext cx="1030055" cy="1030055"/>
        </a:xfrm>
        <a:prstGeom prst="ellipse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12700" cap="flat" cmpd="sng" algn="in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FEDD0CD-ADC2-FC42-99E4-E74FBD75A902}">
      <dsp:nvSpPr>
        <dsp:cNvPr id="0" name=""/>
        <dsp:cNvSpPr/>
      </dsp:nvSpPr>
      <dsp:spPr>
        <a:xfrm rot="10800000">
          <a:off x="1983825" y="4015849"/>
          <a:ext cx="6853714" cy="1030055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in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4226" tIns="114300" rIns="213360" bIns="114300" numCol="1" spcCol="1270" anchor="ctr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+mj-lt"/>
            <a:buNone/>
          </a:pPr>
          <a:r>
            <a:rPr lang="en-US" altLang="en-US" sz="3000" kern="1200" dirty="0">
              <a:solidFill>
                <a:schemeClr val="tx1"/>
              </a:solidFill>
            </a:rPr>
            <a:t>Change the consequence after the problem behavior (reduce behavior)</a:t>
          </a:r>
          <a:endParaRPr lang="en-US" sz="3000" kern="1200" dirty="0"/>
        </a:p>
      </dsp:txBody>
      <dsp:txXfrm rot="10800000">
        <a:off x="2241339" y="4015849"/>
        <a:ext cx="6596200" cy="1030055"/>
      </dsp:txXfrm>
    </dsp:sp>
    <dsp:sp modelId="{F7124152-99A7-6348-877A-4BE87CA88EF1}">
      <dsp:nvSpPr>
        <dsp:cNvPr id="0" name=""/>
        <dsp:cNvSpPr/>
      </dsp:nvSpPr>
      <dsp:spPr>
        <a:xfrm>
          <a:off x="1468797" y="4015849"/>
          <a:ext cx="1030055" cy="1030055"/>
        </a:xfrm>
        <a:prstGeom prst="ellipse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12700" cap="flat" cmpd="sng" algn="in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36F7EF8-3FD9-A445-B4F2-C61B0702E1D4}" type="datetimeFigureOut">
              <a:rPr lang="en-US" smtClean="0"/>
              <a:t>12/14/21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A2AA63D-33BE-7F4F-B6AB-F1218EBB3F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16916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822450" y="520700"/>
            <a:ext cx="3213100" cy="1808163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596900" y="2476500"/>
            <a:ext cx="5575300" cy="5524500"/>
          </a:xfrm>
        </p:spPr>
        <p:txBody>
          <a:bodyPr/>
          <a:lstStyle/>
          <a:p>
            <a:endParaRPr lang="en-US" sz="1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2AA63D-33BE-7F4F-B6AB-F1218EBB3F8A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952624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163763" y="215900"/>
            <a:ext cx="2528887" cy="14224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457200" y="1752600"/>
            <a:ext cx="6045200" cy="7175500"/>
          </a:xfrm>
        </p:spPr>
        <p:txBody>
          <a:bodyPr>
            <a:normAutofit/>
          </a:bodyPr>
          <a:lstStyle/>
          <a:p>
            <a:endParaRPr lang="en-US" sz="1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2AA63D-33BE-7F4F-B6AB-F1218EBB3F8A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62048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197100" y="1422400"/>
            <a:ext cx="2463800" cy="138588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62000" y="3124200"/>
            <a:ext cx="5410200" cy="4876800"/>
          </a:xfrm>
        </p:spPr>
        <p:txBody>
          <a:bodyPr/>
          <a:lstStyle/>
          <a:p>
            <a:endParaRPr lang="en-US" sz="1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2AA63D-33BE-7F4F-B6AB-F1218EBB3F8A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455677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806700" y="155575"/>
            <a:ext cx="1077913" cy="6064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224589" y="1143001"/>
            <a:ext cx="6400799" cy="7542212"/>
          </a:xfrm>
        </p:spPr>
        <p:txBody>
          <a:bodyPr>
            <a:normAutofit fontScale="92500" lnSpcReduction="10000"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2AA63D-33BE-7F4F-B6AB-F1218EBB3F8A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528699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603500" y="355600"/>
            <a:ext cx="1828800" cy="10287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495300" y="1562100"/>
            <a:ext cx="5676900" cy="7366000"/>
          </a:xfrm>
        </p:spPr>
        <p:txBody>
          <a:bodyPr/>
          <a:lstStyle/>
          <a:p>
            <a:pPr lvl="0"/>
            <a:endParaRPr lang="en-US" sz="1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2AA63D-33BE-7F4F-B6AB-F1218EBB3F8A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630743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703513" y="236538"/>
            <a:ext cx="1450975" cy="8159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406401" y="1511301"/>
            <a:ext cx="6058568" cy="7173912"/>
          </a:xfrm>
        </p:spPr>
        <p:txBody>
          <a:bodyPr>
            <a:normAutofit lnSpcReduction="10000"/>
          </a:bodyPr>
          <a:lstStyle/>
          <a:p>
            <a:endParaRPr lang="en-US" sz="1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EFA2D5-9992-5040-9A98-EDB7354AAF8E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24215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781300" y="255588"/>
            <a:ext cx="1293813" cy="7286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533401" y="1143001"/>
            <a:ext cx="5963652" cy="7554912"/>
          </a:xfrm>
        </p:spPr>
        <p:txBody>
          <a:bodyPr>
            <a:normAutofit fontScale="92500" lnSpcReduction="10000"/>
          </a:bodyPr>
          <a:lstStyle/>
          <a:p>
            <a:endParaRPr lang="en-US" sz="20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  <a:sym typeface="Wingdings" pitchFamily="2" charset="2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2AA63D-33BE-7F4F-B6AB-F1218EBB3F8A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281379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7" name="Shape 587"/>
          <p:cNvSpPr txBox="1">
            <a:spLocks noGrp="1"/>
          </p:cNvSpPr>
          <p:nvPr>
            <p:ph type="body" idx="1"/>
          </p:nvPr>
        </p:nvSpPr>
        <p:spPr>
          <a:xfrm>
            <a:off x="288758" y="1122646"/>
            <a:ext cx="6036644" cy="7881654"/>
          </a:xfrm>
          <a:prstGeom prst="rect">
            <a:avLst/>
          </a:prstGeom>
        </p:spPr>
        <p:txBody>
          <a:bodyPr wrap="square" lIns="91425" tIns="91425" rIns="91425" bIns="91425" anchor="t" anchorCtr="0">
            <a:normAutofit fontScale="92500" lnSpcReduction="20000"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588" name="Shape 588"/>
          <p:cNvSpPr>
            <a:spLocks noGrp="1" noRot="1" noChangeAspect="1"/>
          </p:cNvSpPr>
          <p:nvPr>
            <p:ph type="sldImg" idx="2"/>
          </p:nvPr>
        </p:nvSpPr>
        <p:spPr>
          <a:xfrm>
            <a:off x="2708275" y="139700"/>
            <a:ext cx="1439863" cy="809625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76626743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2AA63D-33BE-7F4F-B6AB-F1218EBB3F8A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13881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374900" y="549275"/>
            <a:ext cx="2108200" cy="1185863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469900" y="1854200"/>
            <a:ext cx="5994400" cy="7023100"/>
          </a:xfrm>
        </p:spPr>
        <p:txBody>
          <a:bodyPr>
            <a:normAutofit fontScale="92500" lnSpcReduction="20000"/>
          </a:bodyPr>
          <a:lstStyle/>
          <a:p>
            <a:endParaRPr lang="en-US" sz="1600" dirty="0">
              <a:solidFill>
                <a:schemeClr val="tx1"/>
              </a:solidFill>
              <a:latin typeface="Times New Roman" charset="0"/>
              <a:cs typeface="Times New Roman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2AA63D-33BE-7F4F-B6AB-F1218EBB3F8A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208542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19FDF5D-8275-0D47-9F36-8E5F2AA2F826}" type="slidenum">
              <a:rPr lang="en-US" altLang="en-US"/>
              <a:pPr/>
              <a:t>11</a:t>
            </a:fld>
            <a:endParaRPr lang="en-US" altLang="en-US"/>
          </a:p>
        </p:txBody>
      </p:sp>
      <p:sp>
        <p:nvSpPr>
          <p:cNvPr id="75778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2660650" y="228600"/>
            <a:ext cx="1535113" cy="8636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577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93700" y="1270000"/>
            <a:ext cx="6231688" cy="75184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>
            <a:noAutofit/>
          </a:bodyPr>
          <a:lstStyle/>
          <a:p>
            <a:endParaRPr lang="en-US" altLang="en-US" sz="1600" dirty="0"/>
          </a:p>
        </p:txBody>
      </p:sp>
    </p:spTree>
    <p:extLst>
      <p:ext uri="{BB962C8B-B14F-4D97-AF65-F5344CB8AC3E}">
        <p14:creationId xmlns:p14="http://schemas.microsoft.com/office/powerpoint/2010/main" val="335771509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679700" y="863600"/>
            <a:ext cx="1498600" cy="842963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419100" y="1981199"/>
            <a:ext cx="6172200" cy="6704013"/>
          </a:xfrm>
        </p:spPr>
        <p:txBody>
          <a:bodyPr>
            <a:normAutofit lnSpcReduction="10000"/>
          </a:bodyPr>
          <a:lstStyle/>
          <a:p>
            <a:endParaRPr lang="en-US" sz="1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2AA63D-33BE-7F4F-B6AB-F1218EBB3F8A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10392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092325" y="196850"/>
            <a:ext cx="2673350" cy="1503363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449179" y="1892967"/>
            <a:ext cx="6079958" cy="6792245"/>
          </a:xfrm>
        </p:spPr>
        <p:txBody>
          <a:bodyPr>
            <a:normAutofit fontScale="85000" lnSpcReduction="2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2AA63D-33BE-7F4F-B6AB-F1218EBB3F8A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396153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EFA2D5-9992-5040-9A98-EDB7354AAF8E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579825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 title="scalloped circle"/>
          <p:cNvSpPr/>
          <p:nvPr/>
        </p:nvSpPr>
        <p:spPr bwMode="auto">
          <a:xfrm>
            <a:off x="3557016" y="630936"/>
            <a:ext cx="5235575" cy="5229225"/>
          </a:xfrm>
          <a:custGeom>
            <a:avLst/>
            <a:gdLst/>
            <a:ahLst/>
            <a:cxnLst/>
            <a:rect l="0" t="0" r="r" b="b"/>
            <a:pathLst>
              <a:path w="3298" h="3294">
                <a:moveTo>
                  <a:pt x="1649" y="0"/>
                </a:moveTo>
                <a:lnTo>
                  <a:pt x="1681" y="3"/>
                </a:lnTo>
                <a:lnTo>
                  <a:pt x="1712" y="11"/>
                </a:lnTo>
                <a:lnTo>
                  <a:pt x="1742" y="23"/>
                </a:lnTo>
                <a:lnTo>
                  <a:pt x="1773" y="38"/>
                </a:lnTo>
                <a:lnTo>
                  <a:pt x="1802" y="55"/>
                </a:lnTo>
                <a:lnTo>
                  <a:pt x="1832" y="73"/>
                </a:lnTo>
                <a:lnTo>
                  <a:pt x="1862" y="89"/>
                </a:lnTo>
                <a:lnTo>
                  <a:pt x="1892" y="105"/>
                </a:lnTo>
                <a:lnTo>
                  <a:pt x="1921" y="117"/>
                </a:lnTo>
                <a:lnTo>
                  <a:pt x="1953" y="125"/>
                </a:lnTo>
                <a:lnTo>
                  <a:pt x="1984" y="129"/>
                </a:lnTo>
                <a:lnTo>
                  <a:pt x="2017" y="129"/>
                </a:lnTo>
                <a:lnTo>
                  <a:pt x="2051" y="127"/>
                </a:lnTo>
                <a:lnTo>
                  <a:pt x="2085" y="123"/>
                </a:lnTo>
                <a:lnTo>
                  <a:pt x="2119" y="118"/>
                </a:lnTo>
                <a:lnTo>
                  <a:pt x="2153" y="114"/>
                </a:lnTo>
                <a:lnTo>
                  <a:pt x="2187" y="111"/>
                </a:lnTo>
                <a:lnTo>
                  <a:pt x="2219" y="112"/>
                </a:lnTo>
                <a:lnTo>
                  <a:pt x="2250" y="116"/>
                </a:lnTo>
                <a:lnTo>
                  <a:pt x="2280" y="125"/>
                </a:lnTo>
                <a:lnTo>
                  <a:pt x="2305" y="138"/>
                </a:lnTo>
                <a:lnTo>
                  <a:pt x="2329" y="155"/>
                </a:lnTo>
                <a:lnTo>
                  <a:pt x="2350" y="175"/>
                </a:lnTo>
                <a:lnTo>
                  <a:pt x="2371" y="198"/>
                </a:lnTo>
                <a:lnTo>
                  <a:pt x="2390" y="222"/>
                </a:lnTo>
                <a:lnTo>
                  <a:pt x="2409" y="247"/>
                </a:lnTo>
                <a:lnTo>
                  <a:pt x="2428" y="272"/>
                </a:lnTo>
                <a:lnTo>
                  <a:pt x="2447" y="296"/>
                </a:lnTo>
                <a:lnTo>
                  <a:pt x="2467" y="319"/>
                </a:lnTo>
                <a:lnTo>
                  <a:pt x="2490" y="339"/>
                </a:lnTo>
                <a:lnTo>
                  <a:pt x="2512" y="357"/>
                </a:lnTo>
                <a:lnTo>
                  <a:pt x="2537" y="371"/>
                </a:lnTo>
                <a:lnTo>
                  <a:pt x="2564" y="383"/>
                </a:lnTo>
                <a:lnTo>
                  <a:pt x="2593" y="393"/>
                </a:lnTo>
                <a:lnTo>
                  <a:pt x="2623" y="402"/>
                </a:lnTo>
                <a:lnTo>
                  <a:pt x="2653" y="410"/>
                </a:lnTo>
                <a:lnTo>
                  <a:pt x="2684" y="418"/>
                </a:lnTo>
                <a:lnTo>
                  <a:pt x="2713" y="427"/>
                </a:lnTo>
                <a:lnTo>
                  <a:pt x="2742" y="437"/>
                </a:lnTo>
                <a:lnTo>
                  <a:pt x="2769" y="449"/>
                </a:lnTo>
                <a:lnTo>
                  <a:pt x="2793" y="464"/>
                </a:lnTo>
                <a:lnTo>
                  <a:pt x="2815" y="482"/>
                </a:lnTo>
                <a:lnTo>
                  <a:pt x="2833" y="504"/>
                </a:lnTo>
                <a:lnTo>
                  <a:pt x="2848" y="528"/>
                </a:lnTo>
                <a:lnTo>
                  <a:pt x="2860" y="555"/>
                </a:lnTo>
                <a:lnTo>
                  <a:pt x="2870" y="584"/>
                </a:lnTo>
                <a:lnTo>
                  <a:pt x="2879" y="613"/>
                </a:lnTo>
                <a:lnTo>
                  <a:pt x="2887" y="644"/>
                </a:lnTo>
                <a:lnTo>
                  <a:pt x="2895" y="674"/>
                </a:lnTo>
                <a:lnTo>
                  <a:pt x="2904" y="704"/>
                </a:lnTo>
                <a:lnTo>
                  <a:pt x="2914" y="733"/>
                </a:lnTo>
                <a:lnTo>
                  <a:pt x="2926" y="760"/>
                </a:lnTo>
                <a:lnTo>
                  <a:pt x="2940" y="785"/>
                </a:lnTo>
                <a:lnTo>
                  <a:pt x="2958" y="807"/>
                </a:lnTo>
                <a:lnTo>
                  <a:pt x="2978" y="830"/>
                </a:lnTo>
                <a:lnTo>
                  <a:pt x="3001" y="850"/>
                </a:lnTo>
                <a:lnTo>
                  <a:pt x="3025" y="869"/>
                </a:lnTo>
                <a:lnTo>
                  <a:pt x="3051" y="888"/>
                </a:lnTo>
                <a:lnTo>
                  <a:pt x="3076" y="907"/>
                </a:lnTo>
                <a:lnTo>
                  <a:pt x="3100" y="926"/>
                </a:lnTo>
                <a:lnTo>
                  <a:pt x="3123" y="947"/>
                </a:lnTo>
                <a:lnTo>
                  <a:pt x="3143" y="968"/>
                </a:lnTo>
                <a:lnTo>
                  <a:pt x="3160" y="992"/>
                </a:lnTo>
                <a:lnTo>
                  <a:pt x="3173" y="1017"/>
                </a:lnTo>
                <a:lnTo>
                  <a:pt x="3182" y="1047"/>
                </a:lnTo>
                <a:lnTo>
                  <a:pt x="3186" y="1078"/>
                </a:lnTo>
                <a:lnTo>
                  <a:pt x="3187" y="1110"/>
                </a:lnTo>
                <a:lnTo>
                  <a:pt x="3184" y="1144"/>
                </a:lnTo>
                <a:lnTo>
                  <a:pt x="3180" y="1178"/>
                </a:lnTo>
                <a:lnTo>
                  <a:pt x="3175" y="1212"/>
                </a:lnTo>
                <a:lnTo>
                  <a:pt x="3171" y="1246"/>
                </a:lnTo>
                <a:lnTo>
                  <a:pt x="3169" y="1280"/>
                </a:lnTo>
                <a:lnTo>
                  <a:pt x="3169" y="1313"/>
                </a:lnTo>
                <a:lnTo>
                  <a:pt x="3173" y="1344"/>
                </a:lnTo>
                <a:lnTo>
                  <a:pt x="3181" y="1375"/>
                </a:lnTo>
                <a:lnTo>
                  <a:pt x="3193" y="1404"/>
                </a:lnTo>
                <a:lnTo>
                  <a:pt x="3209" y="1434"/>
                </a:lnTo>
                <a:lnTo>
                  <a:pt x="3225" y="1464"/>
                </a:lnTo>
                <a:lnTo>
                  <a:pt x="3243" y="1494"/>
                </a:lnTo>
                <a:lnTo>
                  <a:pt x="3260" y="1523"/>
                </a:lnTo>
                <a:lnTo>
                  <a:pt x="3275" y="1554"/>
                </a:lnTo>
                <a:lnTo>
                  <a:pt x="3287" y="1584"/>
                </a:lnTo>
                <a:lnTo>
                  <a:pt x="3295" y="1615"/>
                </a:lnTo>
                <a:lnTo>
                  <a:pt x="3298" y="1647"/>
                </a:lnTo>
                <a:lnTo>
                  <a:pt x="3295" y="1679"/>
                </a:lnTo>
                <a:lnTo>
                  <a:pt x="3287" y="1710"/>
                </a:lnTo>
                <a:lnTo>
                  <a:pt x="3275" y="1740"/>
                </a:lnTo>
                <a:lnTo>
                  <a:pt x="3260" y="1771"/>
                </a:lnTo>
                <a:lnTo>
                  <a:pt x="3243" y="1800"/>
                </a:lnTo>
                <a:lnTo>
                  <a:pt x="3225" y="1830"/>
                </a:lnTo>
                <a:lnTo>
                  <a:pt x="3209" y="1860"/>
                </a:lnTo>
                <a:lnTo>
                  <a:pt x="3193" y="1890"/>
                </a:lnTo>
                <a:lnTo>
                  <a:pt x="3181" y="1919"/>
                </a:lnTo>
                <a:lnTo>
                  <a:pt x="3173" y="1950"/>
                </a:lnTo>
                <a:lnTo>
                  <a:pt x="3169" y="1981"/>
                </a:lnTo>
                <a:lnTo>
                  <a:pt x="3169" y="2014"/>
                </a:lnTo>
                <a:lnTo>
                  <a:pt x="3171" y="2048"/>
                </a:lnTo>
                <a:lnTo>
                  <a:pt x="3175" y="2082"/>
                </a:lnTo>
                <a:lnTo>
                  <a:pt x="3180" y="2116"/>
                </a:lnTo>
                <a:lnTo>
                  <a:pt x="3184" y="2150"/>
                </a:lnTo>
                <a:lnTo>
                  <a:pt x="3187" y="2184"/>
                </a:lnTo>
                <a:lnTo>
                  <a:pt x="3186" y="2216"/>
                </a:lnTo>
                <a:lnTo>
                  <a:pt x="3182" y="2247"/>
                </a:lnTo>
                <a:lnTo>
                  <a:pt x="3173" y="2277"/>
                </a:lnTo>
                <a:lnTo>
                  <a:pt x="3160" y="2302"/>
                </a:lnTo>
                <a:lnTo>
                  <a:pt x="3143" y="2326"/>
                </a:lnTo>
                <a:lnTo>
                  <a:pt x="3123" y="2347"/>
                </a:lnTo>
                <a:lnTo>
                  <a:pt x="3100" y="2368"/>
                </a:lnTo>
                <a:lnTo>
                  <a:pt x="3076" y="2387"/>
                </a:lnTo>
                <a:lnTo>
                  <a:pt x="3051" y="2406"/>
                </a:lnTo>
                <a:lnTo>
                  <a:pt x="3025" y="2425"/>
                </a:lnTo>
                <a:lnTo>
                  <a:pt x="3001" y="2444"/>
                </a:lnTo>
                <a:lnTo>
                  <a:pt x="2978" y="2464"/>
                </a:lnTo>
                <a:lnTo>
                  <a:pt x="2958" y="2487"/>
                </a:lnTo>
                <a:lnTo>
                  <a:pt x="2940" y="2509"/>
                </a:lnTo>
                <a:lnTo>
                  <a:pt x="2926" y="2534"/>
                </a:lnTo>
                <a:lnTo>
                  <a:pt x="2914" y="2561"/>
                </a:lnTo>
                <a:lnTo>
                  <a:pt x="2904" y="2590"/>
                </a:lnTo>
                <a:lnTo>
                  <a:pt x="2895" y="2620"/>
                </a:lnTo>
                <a:lnTo>
                  <a:pt x="2887" y="2650"/>
                </a:lnTo>
                <a:lnTo>
                  <a:pt x="2879" y="2681"/>
                </a:lnTo>
                <a:lnTo>
                  <a:pt x="2870" y="2710"/>
                </a:lnTo>
                <a:lnTo>
                  <a:pt x="2860" y="2739"/>
                </a:lnTo>
                <a:lnTo>
                  <a:pt x="2848" y="2766"/>
                </a:lnTo>
                <a:lnTo>
                  <a:pt x="2833" y="2790"/>
                </a:lnTo>
                <a:lnTo>
                  <a:pt x="2815" y="2812"/>
                </a:lnTo>
                <a:lnTo>
                  <a:pt x="2793" y="2830"/>
                </a:lnTo>
                <a:lnTo>
                  <a:pt x="2769" y="2845"/>
                </a:lnTo>
                <a:lnTo>
                  <a:pt x="2742" y="2857"/>
                </a:lnTo>
                <a:lnTo>
                  <a:pt x="2713" y="2867"/>
                </a:lnTo>
                <a:lnTo>
                  <a:pt x="2684" y="2876"/>
                </a:lnTo>
                <a:lnTo>
                  <a:pt x="2653" y="2884"/>
                </a:lnTo>
                <a:lnTo>
                  <a:pt x="2623" y="2892"/>
                </a:lnTo>
                <a:lnTo>
                  <a:pt x="2593" y="2901"/>
                </a:lnTo>
                <a:lnTo>
                  <a:pt x="2564" y="2911"/>
                </a:lnTo>
                <a:lnTo>
                  <a:pt x="2537" y="2923"/>
                </a:lnTo>
                <a:lnTo>
                  <a:pt x="2512" y="2937"/>
                </a:lnTo>
                <a:lnTo>
                  <a:pt x="2490" y="2955"/>
                </a:lnTo>
                <a:lnTo>
                  <a:pt x="2467" y="2975"/>
                </a:lnTo>
                <a:lnTo>
                  <a:pt x="2447" y="2998"/>
                </a:lnTo>
                <a:lnTo>
                  <a:pt x="2428" y="3022"/>
                </a:lnTo>
                <a:lnTo>
                  <a:pt x="2409" y="3047"/>
                </a:lnTo>
                <a:lnTo>
                  <a:pt x="2390" y="3072"/>
                </a:lnTo>
                <a:lnTo>
                  <a:pt x="2371" y="3096"/>
                </a:lnTo>
                <a:lnTo>
                  <a:pt x="2350" y="3119"/>
                </a:lnTo>
                <a:lnTo>
                  <a:pt x="2329" y="3139"/>
                </a:lnTo>
                <a:lnTo>
                  <a:pt x="2305" y="3156"/>
                </a:lnTo>
                <a:lnTo>
                  <a:pt x="2280" y="3169"/>
                </a:lnTo>
                <a:lnTo>
                  <a:pt x="2250" y="3178"/>
                </a:lnTo>
                <a:lnTo>
                  <a:pt x="2219" y="3182"/>
                </a:lnTo>
                <a:lnTo>
                  <a:pt x="2187" y="3183"/>
                </a:lnTo>
                <a:lnTo>
                  <a:pt x="2153" y="3180"/>
                </a:lnTo>
                <a:lnTo>
                  <a:pt x="2119" y="3176"/>
                </a:lnTo>
                <a:lnTo>
                  <a:pt x="2085" y="3171"/>
                </a:lnTo>
                <a:lnTo>
                  <a:pt x="2051" y="3167"/>
                </a:lnTo>
                <a:lnTo>
                  <a:pt x="2017" y="3165"/>
                </a:lnTo>
                <a:lnTo>
                  <a:pt x="1984" y="3165"/>
                </a:lnTo>
                <a:lnTo>
                  <a:pt x="1953" y="3169"/>
                </a:lnTo>
                <a:lnTo>
                  <a:pt x="1921" y="3177"/>
                </a:lnTo>
                <a:lnTo>
                  <a:pt x="1892" y="3189"/>
                </a:lnTo>
                <a:lnTo>
                  <a:pt x="1862" y="3205"/>
                </a:lnTo>
                <a:lnTo>
                  <a:pt x="1832" y="3221"/>
                </a:lnTo>
                <a:lnTo>
                  <a:pt x="1802" y="3239"/>
                </a:lnTo>
                <a:lnTo>
                  <a:pt x="1773" y="3256"/>
                </a:lnTo>
                <a:lnTo>
                  <a:pt x="1742" y="3271"/>
                </a:lnTo>
                <a:lnTo>
                  <a:pt x="1712" y="3283"/>
                </a:lnTo>
                <a:lnTo>
                  <a:pt x="1681" y="3291"/>
                </a:lnTo>
                <a:lnTo>
                  <a:pt x="1649" y="3294"/>
                </a:lnTo>
                <a:lnTo>
                  <a:pt x="1617" y="3291"/>
                </a:lnTo>
                <a:lnTo>
                  <a:pt x="1586" y="3283"/>
                </a:lnTo>
                <a:lnTo>
                  <a:pt x="1556" y="3271"/>
                </a:lnTo>
                <a:lnTo>
                  <a:pt x="1525" y="3256"/>
                </a:lnTo>
                <a:lnTo>
                  <a:pt x="1496" y="3239"/>
                </a:lnTo>
                <a:lnTo>
                  <a:pt x="1466" y="3221"/>
                </a:lnTo>
                <a:lnTo>
                  <a:pt x="1436" y="3205"/>
                </a:lnTo>
                <a:lnTo>
                  <a:pt x="1406" y="3189"/>
                </a:lnTo>
                <a:lnTo>
                  <a:pt x="1376" y="3177"/>
                </a:lnTo>
                <a:lnTo>
                  <a:pt x="1345" y="3169"/>
                </a:lnTo>
                <a:lnTo>
                  <a:pt x="1314" y="3165"/>
                </a:lnTo>
                <a:lnTo>
                  <a:pt x="1281" y="3165"/>
                </a:lnTo>
                <a:lnTo>
                  <a:pt x="1247" y="3167"/>
                </a:lnTo>
                <a:lnTo>
                  <a:pt x="1213" y="3171"/>
                </a:lnTo>
                <a:lnTo>
                  <a:pt x="1179" y="3176"/>
                </a:lnTo>
                <a:lnTo>
                  <a:pt x="1145" y="3180"/>
                </a:lnTo>
                <a:lnTo>
                  <a:pt x="1111" y="3183"/>
                </a:lnTo>
                <a:lnTo>
                  <a:pt x="1079" y="3182"/>
                </a:lnTo>
                <a:lnTo>
                  <a:pt x="1048" y="3178"/>
                </a:lnTo>
                <a:lnTo>
                  <a:pt x="1018" y="3169"/>
                </a:lnTo>
                <a:lnTo>
                  <a:pt x="993" y="3156"/>
                </a:lnTo>
                <a:lnTo>
                  <a:pt x="969" y="3139"/>
                </a:lnTo>
                <a:lnTo>
                  <a:pt x="948" y="3119"/>
                </a:lnTo>
                <a:lnTo>
                  <a:pt x="927" y="3096"/>
                </a:lnTo>
                <a:lnTo>
                  <a:pt x="908" y="3072"/>
                </a:lnTo>
                <a:lnTo>
                  <a:pt x="889" y="3047"/>
                </a:lnTo>
                <a:lnTo>
                  <a:pt x="870" y="3022"/>
                </a:lnTo>
                <a:lnTo>
                  <a:pt x="851" y="2998"/>
                </a:lnTo>
                <a:lnTo>
                  <a:pt x="831" y="2975"/>
                </a:lnTo>
                <a:lnTo>
                  <a:pt x="808" y="2955"/>
                </a:lnTo>
                <a:lnTo>
                  <a:pt x="786" y="2937"/>
                </a:lnTo>
                <a:lnTo>
                  <a:pt x="761" y="2923"/>
                </a:lnTo>
                <a:lnTo>
                  <a:pt x="734" y="2911"/>
                </a:lnTo>
                <a:lnTo>
                  <a:pt x="705" y="2901"/>
                </a:lnTo>
                <a:lnTo>
                  <a:pt x="675" y="2892"/>
                </a:lnTo>
                <a:lnTo>
                  <a:pt x="645" y="2884"/>
                </a:lnTo>
                <a:lnTo>
                  <a:pt x="614" y="2876"/>
                </a:lnTo>
                <a:lnTo>
                  <a:pt x="585" y="2867"/>
                </a:lnTo>
                <a:lnTo>
                  <a:pt x="556" y="2857"/>
                </a:lnTo>
                <a:lnTo>
                  <a:pt x="529" y="2845"/>
                </a:lnTo>
                <a:lnTo>
                  <a:pt x="505" y="2830"/>
                </a:lnTo>
                <a:lnTo>
                  <a:pt x="483" y="2812"/>
                </a:lnTo>
                <a:lnTo>
                  <a:pt x="465" y="2790"/>
                </a:lnTo>
                <a:lnTo>
                  <a:pt x="450" y="2766"/>
                </a:lnTo>
                <a:lnTo>
                  <a:pt x="438" y="2739"/>
                </a:lnTo>
                <a:lnTo>
                  <a:pt x="428" y="2710"/>
                </a:lnTo>
                <a:lnTo>
                  <a:pt x="419" y="2681"/>
                </a:lnTo>
                <a:lnTo>
                  <a:pt x="411" y="2650"/>
                </a:lnTo>
                <a:lnTo>
                  <a:pt x="403" y="2620"/>
                </a:lnTo>
                <a:lnTo>
                  <a:pt x="394" y="2590"/>
                </a:lnTo>
                <a:lnTo>
                  <a:pt x="384" y="2561"/>
                </a:lnTo>
                <a:lnTo>
                  <a:pt x="372" y="2534"/>
                </a:lnTo>
                <a:lnTo>
                  <a:pt x="358" y="2509"/>
                </a:lnTo>
                <a:lnTo>
                  <a:pt x="340" y="2487"/>
                </a:lnTo>
                <a:lnTo>
                  <a:pt x="320" y="2464"/>
                </a:lnTo>
                <a:lnTo>
                  <a:pt x="297" y="2444"/>
                </a:lnTo>
                <a:lnTo>
                  <a:pt x="272" y="2425"/>
                </a:lnTo>
                <a:lnTo>
                  <a:pt x="247" y="2406"/>
                </a:lnTo>
                <a:lnTo>
                  <a:pt x="222" y="2387"/>
                </a:lnTo>
                <a:lnTo>
                  <a:pt x="198" y="2368"/>
                </a:lnTo>
                <a:lnTo>
                  <a:pt x="175" y="2347"/>
                </a:lnTo>
                <a:lnTo>
                  <a:pt x="155" y="2326"/>
                </a:lnTo>
                <a:lnTo>
                  <a:pt x="138" y="2302"/>
                </a:lnTo>
                <a:lnTo>
                  <a:pt x="125" y="2277"/>
                </a:lnTo>
                <a:lnTo>
                  <a:pt x="116" y="2247"/>
                </a:lnTo>
                <a:lnTo>
                  <a:pt x="112" y="2216"/>
                </a:lnTo>
                <a:lnTo>
                  <a:pt x="111" y="2184"/>
                </a:lnTo>
                <a:lnTo>
                  <a:pt x="114" y="2150"/>
                </a:lnTo>
                <a:lnTo>
                  <a:pt x="118" y="2116"/>
                </a:lnTo>
                <a:lnTo>
                  <a:pt x="123" y="2082"/>
                </a:lnTo>
                <a:lnTo>
                  <a:pt x="127" y="2048"/>
                </a:lnTo>
                <a:lnTo>
                  <a:pt x="129" y="2014"/>
                </a:lnTo>
                <a:lnTo>
                  <a:pt x="129" y="1981"/>
                </a:lnTo>
                <a:lnTo>
                  <a:pt x="125" y="1950"/>
                </a:lnTo>
                <a:lnTo>
                  <a:pt x="117" y="1919"/>
                </a:lnTo>
                <a:lnTo>
                  <a:pt x="105" y="1890"/>
                </a:lnTo>
                <a:lnTo>
                  <a:pt x="90" y="1860"/>
                </a:lnTo>
                <a:lnTo>
                  <a:pt x="73" y="1830"/>
                </a:lnTo>
                <a:lnTo>
                  <a:pt x="55" y="1800"/>
                </a:lnTo>
                <a:lnTo>
                  <a:pt x="38" y="1771"/>
                </a:lnTo>
                <a:lnTo>
                  <a:pt x="23" y="1740"/>
                </a:lnTo>
                <a:lnTo>
                  <a:pt x="11" y="1710"/>
                </a:lnTo>
                <a:lnTo>
                  <a:pt x="3" y="1679"/>
                </a:lnTo>
                <a:lnTo>
                  <a:pt x="0" y="1647"/>
                </a:lnTo>
                <a:lnTo>
                  <a:pt x="3" y="1615"/>
                </a:lnTo>
                <a:lnTo>
                  <a:pt x="11" y="1584"/>
                </a:lnTo>
                <a:lnTo>
                  <a:pt x="23" y="1554"/>
                </a:lnTo>
                <a:lnTo>
                  <a:pt x="38" y="1523"/>
                </a:lnTo>
                <a:lnTo>
                  <a:pt x="55" y="1494"/>
                </a:lnTo>
                <a:lnTo>
                  <a:pt x="73" y="1464"/>
                </a:lnTo>
                <a:lnTo>
                  <a:pt x="90" y="1434"/>
                </a:lnTo>
                <a:lnTo>
                  <a:pt x="105" y="1404"/>
                </a:lnTo>
                <a:lnTo>
                  <a:pt x="117" y="1375"/>
                </a:lnTo>
                <a:lnTo>
                  <a:pt x="125" y="1344"/>
                </a:lnTo>
                <a:lnTo>
                  <a:pt x="129" y="1313"/>
                </a:lnTo>
                <a:lnTo>
                  <a:pt x="129" y="1280"/>
                </a:lnTo>
                <a:lnTo>
                  <a:pt x="127" y="1246"/>
                </a:lnTo>
                <a:lnTo>
                  <a:pt x="123" y="1212"/>
                </a:lnTo>
                <a:lnTo>
                  <a:pt x="118" y="1178"/>
                </a:lnTo>
                <a:lnTo>
                  <a:pt x="114" y="1144"/>
                </a:lnTo>
                <a:lnTo>
                  <a:pt x="111" y="1110"/>
                </a:lnTo>
                <a:lnTo>
                  <a:pt x="112" y="1078"/>
                </a:lnTo>
                <a:lnTo>
                  <a:pt x="116" y="1047"/>
                </a:lnTo>
                <a:lnTo>
                  <a:pt x="125" y="1017"/>
                </a:lnTo>
                <a:lnTo>
                  <a:pt x="138" y="992"/>
                </a:lnTo>
                <a:lnTo>
                  <a:pt x="155" y="968"/>
                </a:lnTo>
                <a:lnTo>
                  <a:pt x="175" y="947"/>
                </a:lnTo>
                <a:lnTo>
                  <a:pt x="198" y="926"/>
                </a:lnTo>
                <a:lnTo>
                  <a:pt x="222" y="907"/>
                </a:lnTo>
                <a:lnTo>
                  <a:pt x="247" y="888"/>
                </a:lnTo>
                <a:lnTo>
                  <a:pt x="272" y="869"/>
                </a:lnTo>
                <a:lnTo>
                  <a:pt x="297" y="850"/>
                </a:lnTo>
                <a:lnTo>
                  <a:pt x="320" y="830"/>
                </a:lnTo>
                <a:lnTo>
                  <a:pt x="340" y="807"/>
                </a:lnTo>
                <a:lnTo>
                  <a:pt x="358" y="785"/>
                </a:lnTo>
                <a:lnTo>
                  <a:pt x="372" y="760"/>
                </a:lnTo>
                <a:lnTo>
                  <a:pt x="384" y="733"/>
                </a:lnTo>
                <a:lnTo>
                  <a:pt x="394" y="704"/>
                </a:lnTo>
                <a:lnTo>
                  <a:pt x="403" y="674"/>
                </a:lnTo>
                <a:lnTo>
                  <a:pt x="411" y="644"/>
                </a:lnTo>
                <a:lnTo>
                  <a:pt x="419" y="613"/>
                </a:lnTo>
                <a:lnTo>
                  <a:pt x="428" y="584"/>
                </a:lnTo>
                <a:lnTo>
                  <a:pt x="438" y="555"/>
                </a:lnTo>
                <a:lnTo>
                  <a:pt x="450" y="528"/>
                </a:lnTo>
                <a:lnTo>
                  <a:pt x="465" y="504"/>
                </a:lnTo>
                <a:lnTo>
                  <a:pt x="483" y="482"/>
                </a:lnTo>
                <a:lnTo>
                  <a:pt x="505" y="464"/>
                </a:lnTo>
                <a:lnTo>
                  <a:pt x="529" y="449"/>
                </a:lnTo>
                <a:lnTo>
                  <a:pt x="556" y="437"/>
                </a:lnTo>
                <a:lnTo>
                  <a:pt x="585" y="427"/>
                </a:lnTo>
                <a:lnTo>
                  <a:pt x="614" y="418"/>
                </a:lnTo>
                <a:lnTo>
                  <a:pt x="645" y="410"/>
                </a:lnTo>
                <a:lnTo>
                  <a:pt x="675" y="402"/>
                </a:lnTo>
                <a:lnTo>
                  <a:pt x="705" y="393"/>
                </a:lnTo>
                <a:lnTo>
                  <a:pt x="734" y="383"/>
                </a:lnTo>
                <a:lnTo>
                  <a:pt x="761" y="371"/>
                </a:lnTo>
                <a:lnTo>
                  <a:pt x="786" y="357"/>
                </a:lnTo>
                <a:lnTo>
                  <a:pt x="808" y="339"/>
                </a:lnTo>
                <a:lnTo>
                  <a:pt x="831" y="319"/>
                </a:lnTo>
                <a:lnTo>
                  <a:pt x="851" y="296"/>
                </a:lnTo>
                <a:lnTo>
                  <a:pt x="870" y="272"/>
                </a:lnTo>
                <a:lnTo>
                  <a:pt x="889" y="247"/>
                </a:lnTo>
                <a:lnTo>
                  <a:pt x="908" y="222"/>
                </a:lnTo>
                <a:lnTo>
                  <a:pt x="927" y="198"/>
                </a:lnTo>
                <a:lnTo>
                  <a:pt x="948" y="175"/>
                </a:lnTo>
                <a:lnTo>
                  <a:pt x="969" y="155"/>
                </a:lnTo>
                <a:lnTo>
                  <a:pt x="993" y="138"/>
                </a:lnTo>
                <a:lnTo>
                  <a:pt x="1018" y="125"/>
                </a:lnTo>
                <a:lnTo>
                  <a:pt x="1048" y="116"/>
                </a:lnTo>
                <a:lnTo>
                  <a:pt x="1079" y="112"/>
                </a:lnTo>
                <a:lnTo>
                  <a:pt x="1111" y="111"/>
                </a:lnTo>
                <a:lnTo>
                  <a:pt x="1145" y="114"/>
                </a:lnTo>
                <a:lnTo>
                  <a:pt x="1179" y="118"/>
                </a:lnTo>
                <a:lnTo>
                  <a:pt x="1213" y="123"/>
                </a:lnTo>
                <a:lnTo>
                  <a:pt x="1247" y="127"/>
                </a:lnTo>
                <a:lnTo>
                  <a:pt x="1281" y="129"/>
                </a:lnTo>
                <a:lnTo>
                  <a:pt x="1314" y="129"/>
                </a:lnTo>
                <a:lnTo>
                  <a:pt x="1345" y="125"/>
                </a:lnTo>
                <a:lnTo>
                  <a:pt x="1376" y="117"/>
                </a:lnTo>
                <a:lnTo>
                  <a:pt x="1406" y="105"/>
                </a:lnTo>
                <a:lnTo>
                  <a:pt x="1436" y="89"/>
                </a:lnTo>
                <a:lnTo>
                  <a:pt x="1466" y="73"/>
                </a:lnTo>
                <a:lnTo>
                  <a:pt x="1496" y="55"/>
                </a:lnTo>
                <a:lnTo>
                  <a:pt x="1525" y="38"/>
                </a:lnTo>
                <a:lnTo>
                  <a:pt x="1556" y="23"/>
                </a:lnTo>
                <a:lnTo>
                  <a:pt x="1586" y="11"/>
                </a:lnTo>
                <a:lnTo>
                  <a:pt x="1617" y="3"/>
                </a:lnTo>
                <a:lnTo>
                  <a:pt x="1649" y="0"/>
                </a:lnTo>
                <a:close/>
              </a:path>
            </a:pathLst>
          </a:custGeom>
          <a:solidFill>
            <a:schemeClr val="bg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78523" y="1098388"/>
            <a:ext cx="10318418" cy="4394988"/>
          </a:xfrm>
        </p:spPr>
        <p:txBody>
          <a:bodyPr anchor="ctr">
            <a:noAutofit/>
          </a:bodyPr>
          <a:lstStyle>
            <a:lvl1pPr algn="ctr">
              <a:defRPr sz="10000" spc="8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15045" y="5979196"/>
            <a:ext cx="8045373" cy="742279"/>
          </a:xfrm>
        </p:spPr>
        <p:txBody>
          <a:bodyPr anchor="t">
            <a:normAutofit/>
          </a:bodyPr>
          <a:lstStyle>
            <a:lvl1pPr marL="0" indent="0" algn="ctr">
              <a:lnSpc>
                <a:spcPct val="100000"/>
              </a:lnSpc>
              <a:buNone/>
              <a:defRPr sz="2000" b="1" i="0" cap="all" spc="40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78523" y="6375679"/>
            <a:ext cx="2329722" cy="348462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212F3422-6FAD-C647-9AF7-A36080CBFA18}" type="datetimeFigureOut">
              <a:rPr lang="en-US" smtClean="0"/>
              <a:t>12/14/21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80332" y="6375679"/>
            <a:ext cx="4114800" cy="345796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067218" y="6375679"/>
            <a:ext cx="2329723" cy="345796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C1C39901-812D-2F47-83E1-0E485162CA4E}" type="slidenum">
              <a:rPr lang="en-US" smtClean="0"/>
              <a:t>‹#›</a:t>
            </a:fld>
            <a:endParaRPr lang="en-US"/>
          </a:p>
        </p:txBody>
      </p:sp>
      <p:sp>
        <p:nvSpPr>
          <p:cNvPr id="13" name="Rectangle 12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3117642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2F3422-6FAD-C647-9AF7-A36080CBFA18}" type="datetimeFigureOut">
              <a:rPr lang="en-US" smtClean="0"/>
              <a:t>12/14/21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C39901-812D-2F47-83E1-0E485162CA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69019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42929" y="1073888"/>
            <a:ext cx="8187071" cy="4064627"/>
          </a:xfrm>
        </p:spPr>
        <p:txBody>
          <a:bodyPr anchor="b">
            <a:normAutofit/>
          </a:bodyPr>
          <a:lstStyle>
            <a:lvl1pPr>
              <a:defRPr sz="8400" spc="800" baseline="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242930" y="5159781"/>
            <a:ext cx="7017488" cy="951135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2000" b="1" i="0" cap="all" spc="400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236546" y="6375679"/>
            <a:ext cx="1493947" cy="348462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212F3422-6FAD-C647-9AF7-A36080CBFA18}" type="datetimeFigureOut">
              <a:rPr lang="en-US" smtClean="0"/>
              <a:t>12/14/21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279064" y="6375679"/>
            <a:ext cx="4114800" cy="345796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942434" y="6375679"/>
            <a:ext cx="1487566" cy="345796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C1C39901-812D-2F47-83E1-0E485162CA4E}" type="slidenum">
              <a:rPr lang="en-US" smtClean="0"/>
              <a:t>‹#›</a:t>
            </a:fld>
            <a:endParaRPr lang="en-US"/>
          </a:p>
        </p:txBody>
      </p:sp>
      <p:grpSp>
        <p:nvGrpSpPr>
          <p:cNvPr id="7" name="Group 6" title="left scallop shape"/>
          <p:cNvGrpSpPr/>
          <p:nvPr/>
        </p:nvGrpSpPr>
        <p:grpSpPr>
          <a:xfrm>
            <a:off x="0" y="0"/>
            <a:ext cx="2814638" cy="6858000"/>
            <a:chOff x="0" y="0"/>
            <a:chExt cx="2814638" cy="6858000"/>
          </a:xfrm>
        </p:grpSpPr>
        <p:sp>
          <p:nvSpPr>
            <p:cNvPr id="11" name="Freeform 6" title="left scallop shape"/>
            <p:cNvSpPr/>
            <p:nvPr/>
          </p:nvSpPr>
          <p:spPr bwMode="auto">
            <a:xfrm>
              <a:off x="0" y="0"/>
              <a:ext cx="2814638" cy="6858000"/>
            </a:xfrm>
            <a:custGeom>
              <a:avLst/>
              <a:gdLst/>
              <a:ahLst/>
              <a:cxnLst/>
              <a:rect l="0" t="0" r="r" b="b"/>
              <a:pathLst>
                <a:path w="1773" h="4320">
                  <a:moveTo>
                    <a:pt x="0" y="0"/>
                  </a:moveTo>
                  <a:lnTo>
                    <a:pt x="891" y="0"/>
                  </a:lnTo>
                  <a:lnTo>
                    <a:pt x="906" y="56"/>
                  </a:lnTo>
                  <a:lnTo>
                    <a:pt x="921" y="111"/>
                  </a:lnTo>
                  <a:lnTo>
                    <a:pt x="938" y="165"/>
                  </a:lnTo>
                  <a:lnTo>
                    <a:pt x="957" y="217"/>
                  </a:lnTo>
                  <a:lnTo>
                    <a:pt x="980" y="266"/>
                  </a:lnTo>
                  <a:lnTo>
                    <a:pt x="1007" y="312"/>
                  </a:lnTo>
                  <a:lnTo>
                    <a:pt x="1036" y="351"/>
                  </a:lnTo>
                  <a:lnTo>
                    <a:pt x="1069" y="387"/>
                  </a:lnTo>
                  <a:lnTo>
                    <a:pt x="1105" y="422"/>
                  </a:lnTo>
                  <a:lnTo>
                    <a:pt x="1145" y="456"/>
                  </a:lnTo>
                  <a:lnTo>
                    <a:pt x="1185" y="487"/>
                  </a:lnTo>
                  <a:lnTo>
                    <a:pt x="1227" y="520"/>
                  </a:lnTo>
                  <a:lnTo>
                    <a:pt x="1270" y="551"/>
                  </a:lnTo>
                  <a:lnTo>
                    <a:pt x="1311" y="584"/>
                  </a:lnTo>
                  <a:lnTo>
                    <a:pt x="1352" y="617"/>
                  </a:lnTo>
                  <a:lnTo>
                    <a:pt x="1390" y="651"/>
                  </a:lnTo>
                  <a:lnTo>
                    <a:pt x="1425" y="687"/>
                  </a:lnTo>
                  <a:lnTo>
                    <a:pt x="1456" y="725"/>
                  </a:lnTo>
                  <a:lnTo>
                    <a:pt x="1484" y="765"/>
                  </a:lnTo>
                  <a:lnTo>
                    <a:pt x="1505" y="808"/>
                  </a:lnTo>
                  <a:lnTo>
                    <a:pt x="1521" y="856"/>
                  </a:lnTo>
                  <a:lnTo>
                    <a:pt x="1530" y="907"/>
                  </a:lnTo>
                  <a:lnTo>
                    <a:pt x="1534" y="960"/>
                  </a:lnTo>
                  <a:lnTo>
                    <a:pt x="1534" y="1013"/>
                  </a:lnTo>
                  <a:lnTo>
                    <a:pt x="1530" y="1068"/>
                  </a:lnTo>
                  <a:lnTo>
                    <a:pt x="1523" y="1125"/>
                  </a:lnTo>
                  <a:lnTo>
                    <a:pt x="1515" y="1181"/>
                  </a:lnTo>
                  <a:lnTo>
                    <a:pt x="1508" y="1237"/>
                  </a:lnTo>
                  <a:lnTo>
                    <a:pt x="1501" y="1293"/>
                  </a:lnTo>
                  <a:lnTo>
                    <a:pt x="1496" y="1350"/>
                  </a:lnTo>
                  <a:lnTo>
                    <a:pt x="1494" y="1405"/>
                  </a:lnTo>
                  <a:lnTo>
                    <a:pt x="1497" y="1458"/>
                  </a:lnTo>
                  <a:lnTo>
                    <a:pt x="1504" y="1511"/>
                  </a:lnTo>
                  <a:lnTo>
                    <a:pt x="1517" y="1560"/>
                  </a:lnTo>
                  <a:lnTo>
                    <a:pt x="1535" y="1610"/>
                  </a:lnTo>
                  <a:lnTo>
                    <a:pt x="1557" y="1659"/>
                  </a:lnTo>
                  <a:lnTo>
                    <a:pt x="1583" y="1708"/>
                  </a:lnTo>
                  <a:lnTo>
                    <a:pt x="1611" y="1757"/>
                  </a:lnTo>
                  <a:lnTo>
                    <a:pt x="1640" y="1807"/>
                  </a:lnTo>
                  <a:lnTo>
                    <a:pt x="1669" y="1855"/>
                  </a:lnTo>
                  <a:lnTo>
                    <a:pt x="1696" y="1905"/>
                  </a:lnTo>
                  <a:lnTo>
                    <a:pt x="1721" y="1954"/>
                  </a:lnTo>
                  <a:lnTo>
                    <a:pt x="1742" y="2006"/>
                  </a:lnTo>
                  <a:lnTo>
                    <a:pt x="1759" y="2057"/>
                  </a:lnTo>
                  <a:lnTo>
                    <a:pt x="1769" y="2108"/>
                  </a:lnTo>
                  <a:lnTo>
                    <a:pt x="1773" y="2160"/>
                  </a:lnTo>
                  <a:lnTo>
                    <a:pt x="1769" y="2212"/>
                  </a:lnTo>
                  <a:lnTo>
                    <a:pt x="1759" y="2263"/>
                  </a:lnTo>
                  <a:lnTo>
                    <a:pt x="1742" y="2314"/>
                  </a:lnTo>
                  <a:lnTo>
                    <a:pt x="1721" y="2366"/>
                  </a:lnTo>
                  <a:lnTo>
                    <a:pt x="1696" y="2415"/>
                  </a:lnTo>
                  <a:lnTo>
                    <a:pt x="1669" y="2465"/>
                  </a:lnTo>
                  <a:lnTo>
                    <a:pt x="1640" y="2513"/>
                  </a:lnTo>
                  <a:lnTo>
                    <a:pt x="1611" y="2563"/>
                  </a:lnTo>
                  <a:lnTo>
                    <a:pt x="1583" y="2612"/>
                  </a:lnTo>
                  <a:lnTo>
                    <a:pt x="1557" y="2661"/>
                  </a:lnTo>
                  <a:lnTo>
                    <a:pt x="1535" y="2710"/>
                  </a:lnTo>
                  <a:lnTo>
                    <a:pt x="1517" y="2760"/>
                  </a:lnTo>
                  <a:lnTo>
                    <a:pt x="1504" y="2809"/>
                  </a:lnTo>
                  <a:lnTo>
                    <a:pt x="1497" y="2862"/>
                  </a:lnTo>
                  <a:lnTo>
                    <a:pt x="1494" y="2915"/>
                  </a:lnTo>
                  <a:lnTo>
                    <a:pt x="1496" y="2970"/>
                  </a:lnTo>
                  <a:lnTo>
                    <a:pt x="1501" y="3027"/>
                  </a:lnTo>
                  <a:lnTo>
                    <a:pt x="1508" y="3083"/>
                  </a:lnTo>
                  <a:lnTo>
                    <a:pt x="1515" y="3139"/>
                  </a:lnTo>
                  <a:lnTo>
                    <a:pt x="1523" y="3195"/>
                  </a:lnTo>
                  <a:lnTo>
                    <a:pt x="1530" y="3252"/>
                  </a:lnTo>
                  <a:lnTo>
                    <a:pt x="1534" y="3307"/>
                  </a:lnTo>
                  <a:lnTo>
                    <a:pt x="1534" y="3360"/>
                  </a:lnTo>
                  <a:lnTo>
                    <a:pt x="1530" y="3413"/>
                  </a:lnTo>
                  <a:lnTo>
                    <a:pt x="1521" y="3464"/>
                  </a:lnTo>
                  <a:lnTo>
                    <a:pt x="1505" y="3512"/>
                  </a:lnTo>
                  <a:lnTo>
                    <a:pt x="1484" y="3555"/>
                  </a:lnTo>
                  <a:lnTo>
                    <a:pt x="1456" y="3595"/>
                  </a:lnTo>
                  <a:lnTo>
                    <a:pt x="1425" y="3633"/>
                  </a:lnTo>
                  <a:lnTo>
                    <a:pt x="1390" y="3669"/>
                  </a:lnTo>
                  <a:lnTo>
                    <a:pt x="1352" y="3703"/>
                  </a:lnTo>
                  <a:lnTo>
                    <a:pt x="1311" y="3736"/>
                  </a:lnTo>
                  <a:lnTo>
                    <a:pt x="1270" y="3769"/>
                  </a:lnTo>
                  <a:lnTo>
                    <a:pt x="1227" y="3800"/>
                  </a:lnTo>
                  <a:lnTo>
                    <a:pt x="1185" y="3833"/>
                  </a:lnTo>
                  <a:lnTo>
                    <a:pt x="1145" y="3864"/>
                  </a:lnTo>
                  <a:lnTo>
                    <a:pt x="1105" y="3898"/>
                  </a:lnTo>
                  <a:lnTo>
                    <a:pt x="1069" y="3933"/>
                  </a:lnTo>
                  <a:lnTo>
                    <a:pt x="1036" y="3969"/>
                  </a:lnTo>
                  <a:lnTo>
                    <a:pt x="1007" y="4008"/>
                  </a:lnTo>
                  <a:lnTo>
                    <a:pt x="980" y="4054"/>
                  </a:lnTo>
                  <a:lnTo>
                    <a:pt x="957" y="4103"/>
                  </a:lnTo>
                  <a:lnTo>
                    <a:pt x="938" y="4155"/>
                  </a:lnTo>
                  <a:lnTo>
                    <a:pt x="921" y="4209"/>
                  </a:lnTo>
                  <a:lnTo>
                    <a:pt x="906" y="4264"/>
                  </a:lnTo>
                  <a:lnTo>
                    <a:pt x="891" y="4320"/>
                  </a:lnTo>
                  <a:lnTo>
                    <a:pt x="0" y="43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6" name="Freeform 11" title="left scallop inline"/>
            <p:cNvSpPr/>
            <p:nvPr/>
          </p:nvSpPr>
          <p:spPr bwMode="auto">
            <a:xfrm>
              <a:off x="874382" y="0"/>
              <a:ext cx="1646238" cy="6858000"/>
            </a:xfrm>
            <a:custGeom>
              <a:avLst/>
              <a:gdLst/>
              <a:ahLst/>
              <a:cxnLst/>
              <a:rect l="0" t="0" r="r" b="b"/>
              <a:pathLst>
                <a:path w="1037" h="4320">
                  <a:moveTo>
                    <a:pt x="0" y="0"/>
                  </a:moveTo>
                  <a:lnTo>
                    <a:pt x="171" y="0"/>
                  </a:lnTo>
                  <a:lnTo>
                    <a:pt x="188" y="55"/>
                  </a:lnTo>
                  <a:lnTo>
                    <a:pt x="204" y="110"/>
                  </a:lnTo>
                  <a:lnTo>
                    <a:pt x="220" y="166"/>
                  </a:lnTo>
                  <a:lnTo>
                    <a:pt x="234" y="223"/>
                  </a:lnTo>
                  <a:lnTo>
                    <a:pt x="251" y="278"/>
                  </a:lnTo>
                  <a:lnTo>
                    <a:pt x="269" y="331"/>
                  </a:lnTo>
                  <a:lnTo>
                    <a:pt x="292" y="381"/>
                  </a:lnTo>
                  <a:lnTo>
                    <a:pt x="319" y="427"/>
                  </a:lnTo>
                  <a:lnTo>
                    <a:pt x="349" y="466"/>
                  </a:lnTo>
                  <a:lnTo>
                    <a:pt x="382" y="503"/>
                  </a:lnTo>
                  <a:lnTo>
                    <a:pt x="420" y="537"/>
                  </a:lnTo>
                  <a:lnTo>
                    <a:pt x="460" y="571"/>
                  </a:lnTo>
                  <a:lnTo>
                    <a:pt x="502" y="603"/>
                  </a:lnTo>
                  <a:lnTo>
                    <a:pt x="544" y="635"/>
                  </a:lnTo>
                  <a:lnTo>
                    <a:pt x="587" y="668"/>
                  </a:lnTo>
                  <a:lnTo>
                    <a:pt x="628" y="700"/>
                  </a:lnTo>
                  <a:lnTo>
                    <a:pt x="667" y="734"/>
                  </a:lnTo>
                  <a:lnTo>
                    <a:pt x="703" y="771"/>
                  </a:lnTo>
                  <a:lnTo>
                    <a:pt x="736" y="808"/>
                  </a:lnTo>
                  <a:lnTo>
                    <a:pt x="763" y="848"/>
                  </a:lnTo>
                  <a:lnTo>
                    <a:pt x="786" y="893"/>
                  </a:lnTo>
                  <a:lnTo>
                    <a:pt x="800" y="937"/>
                  </a:lnTo>
                  <a:lnTo>
                    <a:pt x="809" y="986"/>
                  </a:lnTo>
                  <a:lnTo>
                    <a:pt x="813" y="1034"/>
                  </a:lnTo>
                  <a:lnTo>
                    <a:pt x="812" y="1085"/>
                  </a:lnTo>
                  <a:lnTo>
                    <a:pt x="808" y="1136"/>
                  </a:lnTo>
                  <a:lnTo>
                    <a:pt x="803" y="1189"/>
                  </a:lnTo>
                  <a:lnTo>
                    <a:pt x="796" y="1242"/>
                  </a:lnTo>
                  <a:lnTo>
                    <a:pt x="788" y="1295"/>
                  </a:lnTo>
                  <a:lnTo>
                    <a:pt x="782" y="1348"/>
                  </a:lnTo>
                  <a:lnTo>
                    <a:pt x="778" y="1401"/>
                  </a:lnTo>
                  <a:lnTo>
                    <a:pt x="775" y="1452"/>
                  </a:lnTo>
                  <a:lnTo>
                    <a:pt x="778" y="1502"/>
                  </a:lnTo>
                  <a:lnTo>
                    <a:pt x="784" y="1551"/>
                  </a:lnTo>
                  <a:lnTo>
                    <a:pt x="797" y="1602"/>
                  </a:lnTo>
                  <a:lnTo>
                    <a:pt x="817" y="1652"/>
                  </a:lnTo>
                  <a:lnTo>
                    <a:pt x="841" y="1702"/>
                  </a:lnTo>
                  <a:lnTo>
                    <a:pt x="868" y="1752"/>
                  </a:lnTo>
                  <a:lnTo>
                    <a:pt x="896" y="1801"/>
                  </a:lnTo>
                  <a:lnTo>
                    <a:pt x="926" y="1851"/>
                  </a:lnTo>
                  <a:lnTo>
                    <a:pt x="953" y="1901"/>
                  </a:lnTo>
                  <a:lnTo>
                    <a:pt x="980" y="1952"/>
                  </a:lnTo>
                  <a:lnTo>
                    <a:pt x="1003" y="2003"/>
                  </a:lnTo>
                  <a:lnTo>
                    <a:pt x="1021" y="2054"/>
                  </a:lnTo>
                  <a:lnTo>
                    <a:pt x="1031" y="2106"/>
                  </a:lnTo>
                  <a:lnTo>
                    <a:pt x="1037" y="2160"/>
                  </a:lnTo>
                  <a:lnTo>
                    <a:pt x="1031" y="2214"/>
                  </a:lnTo>
                  <a:lnTo>
                    <a:pt x="1021" y="2266"/>
                  </a:lnTo>
                  <a:lnTo>
                    <a:pt x="1003" y="2317"/>
                  </a:lnTo>
                  <a:lnTo>
                    <a:pt x="980" y="2368"/>
                  </a:lnTo>
                  <a:lnTo>
                    <a:pt x="953" y="2419"/>
                  </a:lnTo>
                  <a:lnTo>
                    <a:pt x="926" y="2469"/>
                  </a:lnTo>
                  <a:lnTo>
                    <a:pt x="896" y="2519"/>
                  </a:lnTo>
                  <a:lnTo>
                    <a:pt x="868" y="2568"/>
                  </a:lnTo>
                  <a:lnTo>
                    <a:pt x="841" y="2618"/>
                  </a:lnTo>
                  <a:lnTo>
                    <a:pt x="817" y="2668"/>
                  </a:lnTo>
                  <a:lnTo>
                    <a:pt x="797" y="2718"/>
                  </a:lnTo>
                  <a:lnTo>
                    <a:pt x="784" y="2769"/>
                  </a:lnTo>
                  <a:lnTo>
                    <a:pt x="778" y="2818"/>
                  </a:lnTo>
                  <a:lnTo>
                    <a:pt x="775" y="2868"/>
                  </a:lnTo>
                  <a:lnTo>
                    <a:pt x="778" y="2919"/>
                  </a:lnTo>
                  <a:lnTo>
                    <a:pt x="782" y="2972"/>
                  </a:lnTo>
                  <a:lnTo>
                    <a:pt x="788" y="3025"/>
                  </a:lnTo>
                  <a:lnTo>
                    <a:pt x="796" y="3078"/>
                  </a:lnTo>
                  <a:lnTo>
                    <a:pt x="803" y="3131"/>
                  </a:lnTo>
                  <a:lnTo>
                    <a:pt x="808" y="3184"/>
                  </a:lnTo>
                  <a:lnTo>
                    <a:pt x="812" y="3235"/>
                  </a:lnTo>
                  <a:lnTo>
                    <a:pt x="813" y="3286"/>
                  </a:lnTo>
                  <a:lnTo>
                    <a:pt x="809" y="3334"/>
                  </a:lnTo>
                  <a:lnTo>
                    <a:pt x="800" y="3383"/>
                  </a:lnTo>
                  <a:lnTo>
                    <a:pt x="786" y="3427"/>
                  </a:lnTo>
                  <a:lnTo>
                    <a:pt x="763" y="3472"/>
                  </a:lnTo>
                  <a:lnTo>
                    <a:pt x="736" y="3512"/>
                  </a:lnTo>
                  <a:lnTo>
                    <a:pt x="703" y="3549"/>
                  </a:lnTo>
                  <a:lnTo>
                    <a:pt x="667" y="3586"/>
                  </a:lnTo>
                  <a:lnTo>
                    <a:pt x="628" y="3620"/>
                  </a:lnTo>
                  <a:lnTo>
                    <a:pt x="587" y="3652"/>
                  </a:lnTo>
                  <a:lnTo>
                    <a:pt x="544" y="3685"/>
                  </a:lnTo>
                  <a:lnTo>
                    <a:pt x="502" y="3717"/>
                  </a:lnTo>
                  <a:lnTo>
                    <a:pt x="460" y="3749"/>
                  </a:lnTo>
                  <a:lnTo>
                    <a:pt x="420" y="3783"/>
                  </a:lnTo>
                  <a:lnTo>
                    <a:pt x="382" y="3817"/>
                  </a:lnTo>
                  <a:lnTo>
                    <a:pt x="349" y="3854"/>
                  </a:lnTo>
                  <a:lnTo>
                    <a:pt x="319" y="3893"/>
                  </a:lnTo>
                  <a:lnTo>
                    <a:pt x="292" y="3939"/>
                  </a:lnTo>
                  <a:lnTo>
                    <a:pt x="269" y="3989"/>
                  </a:lnTo>
                  <a:lnTo>
                    <a:pt x="251" y="4042"/>
                  </a:lnTo>
                  <a:lnTo>
                    <a:pt x="234" y="4097"/>
                  </a:lnTo>
                  <a:lnTo>
                    <a:pt x="220" y="4154"/>
                  </a:lnTo>
                  <a:lnTo>
                    <a:pt x="204" y="4210"/>
                  </a:lnTo>
                  <a:lnTo>
                    <a:pt x="188" y="4265"/>
                  </a:lnTo>
                  <a:lnTo>
                    <a:pt x="171" y="4320"/>
                  </a:lnTo>
                  <a:lnTo>
                    <a:pt x="0" y="4320"/>
                  </a:lnTo>
                  <a:lnTo>
                    <a:pt x="17" y="4278"/>
                  </a:lnTo>
                  <a:lnTo>
                    <a:pt x="33" y="4232"/>
                  </a:lnTo>
                  <a:lnTo>
                    <a:pt x="46" y="4183"/>
                  </a:lnTo>
                  <a:lnTo>
                    <a:pt x="60" y="4131"/>
                  </a:lnTo>
                  <a:lnTo>
                    <a:pt x="75" y="4075"/>
                  </a:lnTo>
                  <a:lnTo>
                    <a:pt x="90" y="4019"/>
                  </a:lnTo>
                  <a:lnTo>
                    <a:pt x="109" y="3964"/>
                  </a:lnTo>
                  <a:lnTo>
                    <a:pt x="129" y="3909"/>
                  </a:lnTo>
                  <a:lnTo>
                    <a:pt x="156" y="3855"/>
                  </a:lnTo>
                  <a:lnTo>
                    <a:pt x="186" y="3804"/>
                  </a:lnTo>
                  <a:lnTo>
                    <a:pt x="222" y="3756"/>
                  </a:lnTo>
                  <a:lnTo>
                    <a:pt x="261" y="3713"/>
                  </a:lnTo>
                  <a:lnTo>
                    <a:pt x="303" y="3672"/>
                  </a:lnTo>
                  <a:lnTo>
                    <a:pt x="348" y="3634"/>
                  </a:lnTo>
                  <a:lnTo>
                    <a:pt x="392" y="3599"/>
                  </a:lnTo>
                  <a:lnTo>
                    <a:pt x="438" y="3565"/>
                  </a:lnTo>
                  <a:lnTo>
                    <a:pt x="482" y="3531"/>
                  </a:lnTo>
                  <a:lnTo>
                    <a:pt x="523" y="3499"/>
                  </a:lnTo>
                  <a:lnTo>
                    <a:pt x="561" y="3466"/>
                  </a:lnTo>
                  <a:lnTo>
                    <a:pt x="594" y="3434"/>
                  </a:lnTo>
                  <a:lnTo>
                    <a:pt x="620" y="3400"/>
                  </a:lnTo>
                  <a:lnTo>
                    <a:pt x="638" y="3367"/>
                  </a:lnTo>
                  <a:lnTo>
                    <a:pt x="647" y="3336"/>
                  </a:lnTo>
                  <a:lnTo>
                    <a:pt x="652" y="3302"/>
                  </a:lnTo>
                  <a:lnTo>
                    <a:pt x="654" y="3265"/>
                  </a:lnTo>
                  <a:lnTo>
                    <a:pt x="651" y="3224"/>
                  </a:lnTo>
                  <a:lnTo>
                    <a:pt x="647" y="3181"/>
                  </a:lnTo>
                  <a:lnTo>
                    <a:pt x="642" y="3137"/>
                  </a:lnTo>
                  <a:lnTo>
                    <a:pt x="637" y="3091"/>
                  </a:lnTo>
                  <a:lnTo>
                    <a:pt x="626" y="3021"/>
                  </a:lnTo>
                  <a:lnTo>
                    <a:pt x="620" y="2952"/>
                  </a:lnTo>
                  <a:lnTo>
                    <a:pt x="616" y="2881"/>
                  </a:lnTo>
                  <a:lnTo>
                    <a:pt x="618" y="2809"/>
                  </a:lnTo>
                  <a:lnTo>
                    <a:pt x="628" y="2737"/>
                  </a:lnTo>
                  <a:lnTo>
                    <a:pt x="642" y="2681"/>
                  </a:lnTo>
                  <a:lnTo>
                    <a:pt x="661" y="2626"/>
                  </a:lnTo>
                  <a:lnTo>
                    <a:pt x="685" y="2574"/>
                  </a:lnTo>
                  <a:lnTo>
                    <a:pt x="711" y="2521"/>
                  </a:lnTo>
                  <a:lnTo>
                    <a:pt x="739" y="2472"/>
                  </a:lnTo>
                  <a:lnTo>
                    <a:pt x="767" y="2423"/>
                  </a:lnTo>
                  <a:lnTo>
                    <a:pt x="791" y="2381"/>
                  </a:lnTo>
                  <a:lnTo>
                    <a:pt x="813" y="2342"/>
                  </a:lnTo>
                  <a:lnTo>
                    <a:pt x="834" y="2303"/>
                  </a:lnTo>
                  <a:lnTo>
                    <a:pt x="851" y="2265"/>
                  </a:lnTo>
                  <a:lnTo>
                    <a:pt x="864" y="2228"/>
                  </a:lnTo>
                  <a:lnTo>
                    <a:pt x="873" y="2194"/>
                  </a:lnTo>
                  <a:lnTo>
                    <a:pt x="876" y="2160"/>
                  </a:lnTo>
                  <a:lnTo>
                    <a:pt x="873" y="2126"/>
                  </a:lnTo>
                  <a:lnTo>
                    <a:pt x="864" y="2092"/>
                  </a:lnTo>
                  <a:lnTo>
                    <a:pt x="851" y="2055"/>
                  </a:lnTo>
                  <a:lnTo>
                    <a:pt x="834" y="2017"/>
                  </a:lnTo>
                  <a:lnTo>
                    <a:pt x="813" y="1978"/>
                  </a:lnTo>
                  <a:lnTo>
                    <a:pt x="791" y="1939"/>
                  </a:lnTo>
                  <a:lnTo>
                    <a:pt x="767" y="1897"/>
                  </a:lnTo>
                  <a:lnTo>
                    <a:pt x="739" y="1848"/>
                  </a:lnTo>
                  <a:lnTo>
                    <a:pt x="711" y="1799"/>
                  </a:lnTo>
                  <a:lnTo>
                    <a:pt x="685" y="1746"/>
                  </a:lnTo>
                  <a:lnTo>
                    <a:pt x="661" y="1694"/>
                  </a:lnTo>
                  <a:lnTo>
                    <a:pt x="642" y="1639"/>
                  </a:lnTo>
                  <a:lnTo>
                    <a:pt x="628" y="1583"/>
                  </a:lnTo>
                  <a:lnTo>
                    <a:pt x="618" y="1511"/>
                  </a:lnTo>
                  <a:lnTo>
                    <a:pt x="616" y="1439"/>
                  </a:lnTo>
                  <a:lnTo>
                    <a:pt x="620" y="1368"/>
                  </a:lnTo>
                  <a:lnTo>
                    <a:pt x="626" y="1299"/>
                  </a:lnTo>
                  <a:lnTo>
                    <a:pt x="637" y="1229"/>
                  </a:lnTo>
                  <a:lnTo>
                    <a:pt x="642" y="1183"/>
                  </a:lnTo>
                  <a:lnTo>
                    <a:pt x="647" y="1139"/>
                  </a:lnTo>
                  <a:lnTo>
                    <a:pt x="651" y="1096"/>
                  </a:lnTo>
                  <a:lnTo>
                    <a:pt x="654" y="1055"/>
                  </a:lnTo>
                  <a:lnTo>
                    <a:pt x="652" y="1018"/>
                  </a:lnTo>
                  <a:lnTo>
                    <a:pt x="647" y="984"/>
                  </a:lnTo>
                  <a:lnTo>
                    <a:pt x="638" y="953"/>
                  </a:lnTo>
                  <a:lnTo>
                    <a:pt x="620" y="920"/>
                  </a:lnTo>
                  <a:lnTo>
                    <a:pt x="594" y="886"/>
                  </a:lnTo>
                  <a:lnTo>
                    <a:pt x="561" y="854"/>
                  </a:lnTo>
                  <a:lnTo>
                    <a:pt x="523" y="822"/>
                  </a:lnTo>
                  <a:lnTo>
                    <a:pt x="482" y="789"/>
                  </a:lnTo>
                  <a:lnTo>
                    <a:pt x="438" y="755"/>
                  </a:lnTo>
                  <a:lnTo>
                    <a:pt x="392" y="721"/>
                  </a:lnTo>
                  <a:lnTo>
                    <a:pt x="348" y="686"/>
                  </a:lnTo>
                  <a:lnTo>
                    <a:pt x="303" y="648"/>
                  </a:lnTo>
                  <a:lnTo>
                    <a:pt x="261" y="607"/>
                  </a:lnTo>
                  <a:lnTo>
                    <a:pt x="222" y="564"/>
                  </a:lnTo>
                  <a:lnTo>
                    <a:pt x="186" y="516"/>
                  </a:lnTo>
                  <a:lnTo>
                    <a:pt x="156" y="465"/>
                  </a:lnTo>
                  <a:lnTo>
                    <a:pt x="129" y="411"/>
                  </a:lnTo>
                  <a:lnTo>
                    <a:pt x="109" y="356"/>
                  </a:lnTo>
                  <a:lnTo>
                    <a:pt x="90" y="301"/>
                  </a:lnTo>
                  <a:lnTo>
                    <a:pt x="75" y="245"/>
                  </a:lnTo>
                  <a:lnTo>
                    <a:pt x="60" y="189"/>
                  </a:lnTo>
                  <a:lnTo>
                    <a:pt x="46" y="137"/>
                  </a:lnTo>
                  <a:lnTo>
                    <a:pt x="33" y="88"/>
                  </a:lnTo>
                  <a:lnTo>
                    <a:pt x="17" y="4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  <p:extLst>
      <p:ext uri="{BB962C8B-B14F-4D97-AF65-F5344CB8AC3E}">
        <p14:creationId xmlns:p14="http://schemas.microsoft.com/office/powerpoint/2010/main" val="149948415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57300" y="2286000"/>
            <a:ext cx="4800600" cy="36195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47796" y="2286000"/>
            <a:ext cx="4800600" cy="36195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2F3422-6FAD-C647-9AF7-A36080CBFA18}" type="datetimeFigureOut">
              <a:rPr lang="en-US" smtClean="0"/>
              <a:t>12/14/21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C39901-812D-2F47-83E1-0E485162CA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924476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2728" y="381000"/>
            <a:ext cx="10172700" cy="149351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1678" y="2199633"/>
            <a:ext cx="4800600" cy="632529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900" b="1" cap="all" spc="200" baseline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57300" y="2909102"/>
            <a:ext cx="4800600" cy="299639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33864" y="2199633"/>
            <a:ext cx="4800600" cy="632529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900" b="1" cap="all" spc="200" baseline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33864" y="2909102"/>
            <a:ext cx="4800600" cy="299639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2F3422-6FAD-C647-9AF7-A36080CBFA18}" type="datetimeFigureOut">
              <a:rPr lang="en-US" smtClean="0"/>
              <a:t>12/14/21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C39901-812D-2F47-83E1-0E485162CA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595478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2F3422-6FAD-C647-9AF7-A36080CBFA18}" type="datetimeFigureOut">
              <a:rPr lang="en-US" smtClean="0"/>
              <a:t>12/14/21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C39901-812D-2F47-83E1-0E485162CA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29175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2F3422-6FAD-C647-9AF7-A36080CBFA18}" type="datetimeFigureOut">
              <a:rPr lang="en-US" smtClean="0"/>
              <a:t>12/14/21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C39901-812D-2F47-83E1-0E485162CA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67654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reeform 11" title="right scallop background shape"/>
          <p:cNvSpPr/>
          <p:nvPr/>
        </p:nvSpPr>
        <p:spPr bwMode="auto">
          <a:xfrm>
            <a:off x="7389812" y="0"/>
            <a:ext cx="4802188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7884" y="457199"/>
            <a:ext cx="3092115" cy="1196671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1900" b="0" i="0" cap="all" spc="300" baseline="0">
                <a:solidFill>
                  <a:schemeClr val="accent1"/>
                </a:solidFill>
                <a:latin typeface="Calibri" panose="020F050202020403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5051" y="920377"/>
            <a:ext cx="6158418" cy="498512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37885" y="1741336"/>
            <a:ext cx="3092115" cy="4164164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1200"/>
              </a:spcBef>
              <a:buNone/>
              <a:defRPr sz="1600" baseline="0">
                <a:solidFill>
                  <a:schemeClr val="bg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65051" y="6375679"/>
            <a:ext cx="1233355" cy="348462"/>
          </a:xfrm>
        </p:spPr>
        <p:txBody>
          <a:bodyPr/>
          <a:lstStyle/>
          <a:p>
            <a:fld id="{212F3422-6FAD-C647-9AF7-A36080CBFA18}" type="datetimeFigureOut">
              <a:rPr lang="en-US" smtClean="0"/>
              <a:t>12/14/21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103620" y="6375679"/>
            <a:ext cx="3482179" cy="345796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691014" y="6375679"/>
            <a:ext cx="1232456" cy="345796"/>
          </a:xfrm>
        </p:spPr>
        <p:txBody>
          <a:bodyPr/>
          <a:lstStyle/>
          <a:p>
            <a:fld id="{C1C39901-812D-2F47-83E1-0E485162CA4E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7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99040882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696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83464" y="0"/>
            <a:ext cx="7355585" cy="6857999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1" name="Freeform 11" title="right scallop background shape"/>
          <p:cNvSpPr/>
          <p:nvPr/>
        </p:nvSpPr>
        <p:spPr bwMode="auto">
          <a:xfrm>
            <a:off x="7389812" y="0"/>
            <a:ext cx="4802188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2" name="Rectangle 11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7883" y="457200"/>
            <a:ext cx="3092117" cy="1196670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1900" b="0" i="0" spc="300" baseline="0">
                <a:solidFill>
                  <a:schemeClr val="accent1"/>
                </a:solidFill>
                <a:latin typeface="Calibri" panose="020F050202020403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37883" y="1741336"/>
            <a:ext cx="3092117" cy="4164164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1200"/>
              </a:spcBef>
              <a:buNone/>
              <a:defRPr sz="1600" baseline="0">
                <a:solidFill>
                  <a:schemeClr val="bg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65950" y="6375679"/>
            <a:ext cx="1232456" cy="348462"/>
          </a:xfrm>
        </p:spPr>
        <p:txBody>
          <a:bodyPr/>
          <a:lstStyle/>
          <a:p>
            <a:fld id="{212F3422-6FAD-C647-9AF7-A36080CBFA18}" type="datetimeFigureOut">
              <a:rPr lang="en-US" smtClean="0"/>
              <a:t>12/14/21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103621" y="6375679"/>
            <a:ext cx="3482178" cy="345796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687568" y="6375679"/>
            <a:ext cx="1234440" cy="345796"/>
          </a:xfrm>
        </p:spPr>
        <p:txBody>
          <a:bodyPr/>
          <a:lstStyle/>
          <a:p>
            <a:fld id="{C1C39901-812D-2F47-83E1-0E485162CA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2505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2F3422-6FAD-C647-9AF7-A36080CBFA18}" type="datetimeFigureOut">
              <a:rPr lang="en-US" smtClean="0"/>
              <a:t>12/14/21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C39901-812D-2F47-83E1-0E485162CA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88739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066321" y="382386"/>
            <a:ext cx="1492132" cy="5600404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57300" y="382385"/>
            <a:ext cx="8392585" cy="560040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2F3422-6FAD-C647-9AF7-A36080CBFA18}" type="datetimeFigureOut">
              <a:rPr lang="en-US" smtClean="0"/>
              <a:t>12/14/21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C39901-812D-2F47-83E1-0E485162CA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41910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51678" y="382385"/>
            <a:ext cx="10178322" cy="149213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1678" y="2286001"/>
            <a:ext cx="10178322" cy="35935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51678" y="6375679"/>
            <a:ext cx="2329722" cy="34846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</a:defRPr>
            </a:lvl1pPr>
          </a:lstStyle>
          <a:p>
            <a:fld id="{212F3422-6FAD-C647-9AF7-A36080CBFA18}" type="datetimeFigureOut">
              <a:rPr lang="en-US" smtClean="0"/>
              <a:pPr/>
              <a:t>12/14/21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75679"/>
            <a:ext cx="4114800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1" y="6375679"/>
            <a:ext cx="2819399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</a:defRPr>
            </a:lvl1pPr>
          </a:lstStyle>
          <a:p>
            <a:fld id="{C1C39901-812D-2F47-83E1-0E485162CA4E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Freeform 6" title="Left scallop edge"/>
          <p:cNvSpPr/>
          <p:nvPr/>
        </p:nvSpPr>
        <p:spPr bwMode="auto">
          <a:xfrm>
            <a:off x="0" y="0"/>
            <a:ext cx="885825" cy="6858000"/>
          </a:xfrm>
          <a:custGeom>
            <a:avLst/>
            <a:gdLst/>
            <a:ahLst/>
            <a:cxnLst/>
            <a:rect l="0" t="0" r="r" b="b"/>
            <a:pathLst>
              <a:path w="558" h="4320">
                <a:moveTo>
                  <a:pt x="0" y="0"/>
                </a:moveTo>
                <a:lnTo>
                  <a:pt x="447" y="0"/>
                </a:lnTo>
                <a:lnTo>
                  <a:pt x="448" y="43"/>
                </a:lnTo>
                <a:lnTo>
                  <a:pt x="453" y="81"/>
                </a:lnTo>
                <a:lnTo>
                  <a:pt x="460" y="114"/>
                </a:lnTo>
                <a:lnTo>
                  <a:pt x="469" y="143"/>
                </a:lnTo>
                <a:lnTo>
                  <a:pt x="479" y="169"/>
                </a:lnTo>
                <a:lnTo>
                  <a:pt x="491" y="192"/>
                </a:lnTo>
                <a:lnTo>
                  <a:pt x="503" y="216"/>
                </a:lnTo>
                <a:lnTo>
                  <a:pt x="515" y="240"/>
                </a:lnTo>
                <a:lnTo>
                  <a:pt x="525" y="263"/>
                </a:lnTo>
                <a:lnTo>
                  <a:pt x="535" y="289"/>
                </a:lnTo>
                <a:lnTo>
                  <a:pt x="545" y="318"/>
                </a:lnTo>
                <a:lnTo>
                  <a:pt x="552" y="351"/>
                </a:lnTo>
                <a:lnTo>
                  <a:pt x="556" y="389"/>
                </a:lnTo>
                <a:lnTo>
                  <a:pt x="558" y="432"/>
                </a:lnTo>
                <a:lnTo>
                  <a:pt x="556" y="475"/>
                </a:lnTo>
                <a:lnTo>
                  <a:pt x="552" y="513"/>
                </a:lnTo>
                <a:lnTo>
                  <a:pt x="545" y="546"/>
                </a:lnTo>
                <a:lnTo>
                  <a:pt x="535" y="575"/>
                </a:lnTo>
                <a:lnTo>
                  <a:pt x="525" y="601"/>
                </a:lnTo>
                <a:lnTo>
                  <a:pt x="515" y="624"/>
                </a:lnTo>
                <a:lnTo>
                  <a:pt x="503" y="648"/>
                </a:lnTo>
                <a:lnTo>
                  <a:pt x="491" y="672"/>
                </a:lnTo>
                <a:lnTo>
                  <a:pt x="479" y="695"/>
                </a:lnTo>
                <a:lnTo>
                  <a:pt x="469" y="721"/>
                </a:lnTo>
                <a:lnTo>
                  <a:pt x="460" y="750"/>
                </a:lnTo>
                <a:lnTo>
                  <a:pt x="453" y="783"/>
                </a:lnTo>
                <a:lnTo>
                  <a:pt x="448" y="821"/>
                </a:lnTo>
                <a:lnTo>
                  <a:pt x="447" y="864"/>
                </a:lnTo>
                <a:lnTo>
                  <a:pt x="448" y="907"/>
                </a:lnTo>
                <a:lnTo>
                  <a:pt x="453" y="945"/>
                </a:lnTo>
                <a:lnTo>
                  <a:pt x="460" y="978"/>
                </a:lnTo>
                <a:lnTo>
                  <a:pt x="469" y="1007"/>
                </a:lnTo>
                <a:lnTo>
                  <a:pt x="479" y="1033"/>
                </a:lnTo>
                <a:lnTo>
                  <a:pt x="491" y="1056"/>
                </a:lnTo>
                <a:lnTo>
                  <a:pt x="503" y="1080"/>
                </a:lnTo>
                <a:lnTo>
                  <a:pt x="515" y="1104"/>
                </a:lnTo>
                <a:lnTo>
                  <a:pt x="525" y="1127"/>
                </a:lnTo>
                <a:lnTo>
                  <a:pt x="535" y="1153"/>
                </a:lnTo>
                <a:lnTo>
                  <a:pt x="545" y="1182"/>
                </a:lnTo>
                <a:lnTo>
                  <a:pt x="552" y="1215"/>
                </a:lnTo>
                <a:lnTo>
                  <a:pt x="556" y="1253"/>
                </a:lnTo>
                <a:lnTo>
                  <a:pt x="558" y="1296"/>
                </a:lnTo>
                <a:lnTo>
                  <a:pt x="556" y="1339"/>
                </a:lnTo>
                <a:lnTo>
                  <a:pt x="552" y="1377"/>
                </a:lnTo>
                <a:lnTo>
                  <a:pt x="545" y="1410"/>
                </a:lnTo>
                <a:lnTo>
                  <a:pt x="535" y="1439"/>
                </a:lnTo>
                <a:lnTo>
                  <a:pt x="525" y="1465"/>
                </a:lnTo>
                <a:lnTo>
                  <a:pt x="515" y="1488"/>
                </a:lnTo>
                <a:lnTo>
                  <a:pt x="503" y="1512"/>
                </a:lnTo>
                <a:lnTo>
                  <a:pt x="491" y="1536"/>
                </a:lnTo>
                <a:lnTo>
                  <a:pt x="479" y="1559"/>
                </a:lnTo>
                <a:lnTo>
                  <a:pt x="469" y="1585"/>
                </a:lnTo>
                <a:lnTo>
                  <a:pt x="460" y="1614"/>
                </a:lnTo>
                <a:lnTo>
                  <a:pt x="453" y="1647"/>
                </a:lnTo>
                <a:lnTo>
                  <a:pt x="448" y="1685"/>
                </a:lnTo>
                <a:lnTo>
                  <a:pt x="447" y="1728"/>
                </a:lnTo>
                <a:lnTo>
                  <a:pt x="448" y="1771"/>
                </a:lnTo>
                <a:lnTo>
                  <a:pt x="453" y="1809"/>
                </a:lnTo>
                <a:lnTo>
                  <a:pt x="460" y="1842"/>
                </a:lnTo>
                <a:lnTo>
                  <a:pt x="469" y="1871"/>
                </a:lnTo>
                <a:lnTo>
                  <a:pt x="479" y="1897"/>
                </a:lnTo>
                <a:lnTo>
                  <a:pt x="491" y="1920"/>
                </a:lnTo>
                <a:lnTo>
                  <a:pt x="503" y="1944"/>
                </a:lnTo>
                <a:lnTo>
                  <a:pt x="515" y="1968"/>
                </a:lnTo>
                <a:lnTo>
                  <a:pt x="525" y="1991"/>
                </a:lnTo>
                <a:lnTo>
                  <a:pt x="535" y="2017"/>
                </a:lnTo>
                <a:lnTo>
                  <a:pt x="545" y="2046"/>
                </a:lnTo>
                <a:lnTo>
                  <a:pt x="552" y="2079"/>
                </a:lnTo>
                <a:lnTo>
                  <a:pt x="556" y="2117"/>
                </a:lnTo>
                <a:lnTo>
                  <a:pt x="558" y="2159"/>
                </a:lnTo>
                <a:lnTo>
                  <a:pt x="556" y="2203"/>
                </a:lnTo>
                <a:lnTo>
                  <a:pt x="552" y="2241"/>
                </a:lnTo>
                <a:lnTo>
                  <a:pt x="545" y="2274"/>
                </a:lnTo>
                <a:lnTo>
                  <a:pt x="535" y="2303"/>
                </a:lnTo>
                <a:lnTo>
                  <a:pt x="525" y="2329"/>
                </a:lnTo>
                <a:lnTo>
                  <a:pt x="515" y="2352"/>
                </a:lnTo>
                <a:lnTo>
                  <a:pt x="503" y="2376"/>
                </a:lnTo>
                <a:lnTo>
                  <a:pt x="491" y="2400"/>
                </a:lnTo>
                <a:lnTo>
                  <a:pt x="479" y="2423"/>
                </a:lnTo>
                <a:lnTo>
                  <a:pt x="469" y="2449"/>
                </a:lnTo>
                <a:lnTo>
                  <a:pt x="460" y="2478"/>
                </a:lnTo>
                <a:lnTo>
                  <a:pt x="453" y="2511"/>
                </a:lnTo>
                <a:lnTo>
                  <a:pt x="448" y="2549"/>
                </a:lnTo>
                <a:lnTo>
                  <a:pt x="447" y="2592"/>
                </a:lnTo>
                <a:lnTo>
                  <a:pt x="448" y="2635"/>
                </a:lnTo>
                <a:lnTo>
                  <a:pt x="453" y="2673"/>
                </a:lnTo>
                <a:lnTo>
                  <a:pt x="460" y="2706"/>
                </a:lnTo>
                <a:lnTo>
                  <a:pt x="469" y="2735"/>
                </a:lnTo>
                <a:lnTo>
                  <a:pt x="479" y="2761"/>
                </a:lnTo>
                <a:lnTo>
                  <a:pt x="491" y="2784"/>
                </a:lnTo>
                <a:lnTo>
                  <a:pt x="515" y="2832"/>
                </a:lnTo>
                <a:lnTo>
                  <a:pt x="525" y="2855"/>
                </a:lnTo>
                <a:lnTo>
                  <a:pt x="535" y="2881"/>
                </a:lnTo>
                <a:lnTo>
                  <a:pt x="545" y="2910"/>
                </a:lnTo>
                <a:lnTo>
                  <a:pt x="552" y="2943"/>
                </a:lnTo>
                <a:lnTo>
                  <a:pt x="556" y="2981"/>
                </a:lnTo>
                <a:lnTo>
                  <a:pt x="558" y="3024"/>
                </a:lnTo>
                <a:lnTo>
                  <a:pt x="556" y="3067"/>
                </a:lnTo>
                <a:lnTo>
                  <a:pt x="552" y="3105"/>
                </a:lnTo>
                <a:lnTo>
                  <a:pt x="545" y="3138"/>
                </a:lnTo>
                <a:lnTo>
                  <a:pt x="535" y="3167"/>
                </a:lnTo>
                <a:lnTo>
                  <a:pt x="525" y="3193"/>
                </a:lnTo>
                <a:lnTo>
                  <a:pt x="515" y="3216"/>
                </a:lnTo>
                <a:lnTo>
                  <a:pt x="503" y="3240"/>
                </a:lnTo>
                <a:lnTo>
                  <a:pt x="491" y="3264"/>
                </a:lnTo>
                <a:lnTo>
                  <a:pt x="479" y="3287"/>
                </a:lnTo>
                <a:lnTo>
                  <a:pt x="469" y="3313"/>
                </a:lnTo>
                <a:lnTo>
                  <a:pt x="460" y="3342"/>
                </a:lnTo>
                <a:lnTo>
                  <a:pt x="453" y="3375"/>
                </a:lnTo>
                <a:lnTo>
                  <a:pt x="448" y="3413"/>
                </a:lnTo>
                <a:lnTo>
                  <a:pt x="447" y="3456"/>
                </a:lnTo>
                <a:lnTo>
                  <a:pt x="448" y="3499"/>
                </a:lnTo>
                <a:lnTo>
                  <a:pt x="453" y="3537"/>
                </a:lnTo>
                <a:lnTo>
                  <a:pt x="460" y="3570"/>
                </a:lnTo>
                <a:lnTo>
                  <a:pt x="469" y="3599"/>
                </a:lnTo>
                <a:lnTo>
                  <a:pt x="479" y="3625"/>
                </a:lnTo>
                <a:lnTo>
                  <a:pt x="491" y="3648"/>
                </a:lnTo>
                <a:lnTo>
                  <a:pt x="503" y="3672"/>
                </a:lnTo>
                <a:lnTo>
                  <a:pt x="515" y="3696"/>
                </a:lnTo>
                <a:lnTo>
                  <a:pt x="525" y="3719"/>
                </a:lnTo>
                <a:lnTo>
                  <a:pt x="535" y="3745"/>
                </a:lnTo>
                <a:lnTo>
                  <a:pt x="545" y="3774"/>
                </a:lnTo>
                <a:lnTo>
                  <a:pt x="552" y="3807"/>
                </a:lnTo>
                <a:lnTo>
                  <a:pt x="556" y="3845"/>
                </a:lnTo>
                <a:lnTo>
                  <a:pt x="558" y="3888"/>
                </a:lnTo>
                <a:lnTo>
                  <a:pt x="556" y="3931"/>
                </a:lnTo>
                <a:lnTo>
                  <a:pt x="552" y="3969"/>
                </a:lnTo>
                <a:lnTo>
                  <a:pt x="545" y="4002"/>
                </a:lnTo>
                <a:lnTo>
                  <a:pt x="535" y="4031"/>
                </a:lnTo>
                <a:lnTo>
                  <a:pt x="525" y="4057"/>
                </a:lnTo>
                <a:lnTo>
                  <a:pt x="515" y="4080"/>
                </a:lnTo>
                <a:lnTo>
                  <a:pt x="503" y="4104"/>
                </a:lnTo>
                <a:lnTo>
                  <a:pt x="491" y="4128"/>
                </a:lnTo>
                <a:lnTo>
                  <a:pt x="479" y="4151"/>
                </a:lnTo>
                <a:lnTo>
                  <a:pt x="469" y="4177"/>
                </a:lnTo>
                <a:lnTo>
                  <a:pt x="460" y="4206"/>
                </a:lnTo>
                <a:lnTo>
                  <a:pt x="453" y="4239"/>
                </a:lnTo>
                <a:lnTo>
                  <a:pt x="448" y="4277"/>
                </a:lnTo>
                <a:lnTo>
                  <a:pt x="447" y="4320"/>
                </a:lnTo>
                <a:lnTo>
                  <a:pt x="0" y="4320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2" name="Rectangle 11" title="right edge border"/>
          <p:cNvSpPr/>
          <p:nvPr/>
        </p:nvSpPr>
        <p:spPr>
          <a:xfrm>
            <a:off x="11908536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9933205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9" r:id="rId1"/>
    <p:sldLayoutId id="2147483760" r:id="rId2"/>
    <p:sldLayoutId id="2147483761" r:id="rId3"/>
    <p:sldLayoutId id="2147483762" r:id="rId4"/>
    <p:sldLayoutId id="2147483763" r:id="rId5"/>
    <p:sldLayoutId id="2147483764" r:id="rId6"/>
    <p:sldLayoutId id="2147483765" r:id="rId7"/>
    <p:sldLayoutId id="2147483766" r:id="rId8"/>
    <p:sldLayoutId id="2147483767" r:id="rId9"/>
    <p:sldLayoutId id="2147483768" r:id="rId10"/>
    <p:sldLayoutId id="214748376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100" b="0" i="0" kern="1200" cap="all" spc="200" baseline="0">
          <a:solidFill>
            <a:schemeClr val="tx2"/>
          </a:solidFill>
          <a:latin typeface="Calibri" panose="020F050202020403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2000" b="0" i="0" kern="1200">
          <a:solidFill>
            <a:schemeClr val="tx1">
              <a:lumMod val="65000"/>
              <a:lumOff val="35000"/>
            </a:schemeClr>
          </a:solidFill>
          <a:latin typeface="Calibri" panose="020F050202020403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800" b="0" i="0" kern="1200">
          <a:solidFill>
            <a:schemeClr val="tx1">
              <a:lumMod val="65000"/>
              <a:lumOff val="35000"/>
            </a:schemeClr>
          </a:solidFill>
          <a:latin typeface="Calibri" panose="020F050202020403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600" b="0" i="0" kern="1200">
          <a:solidFill>
            <a:schemeClr val="tx1">
              <a:lumMod val="65000"/>
              <a:lumOff val="35000"/>
            </a:schemeClr>
          </a:solidFill>
          <a:latin typeface="Calibri" panose="020F050202020403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b="0" i="0" kern="1200">
          <a:solidFill>
            <a:schemeClr val="tx1">
              <a:lumMod val="65000"/>
              <a:lumOff val="35000"/>
            </a:schemeClr>
          </a:solidFill>
          <a:latin typeface="Calibri" panose="020F050202020403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b="0" i="0" kern="1200">
          <a:solidFill>
            <a:schemeClr val="tx1">
              <a:lumMod val="65000"/>
              <a:lumOff val="35000"/>
            </a:schemeClr>
          </a:solidFill>
          <a:latin typeface="Calibri" panose="020F050202020403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792">
          <p15:clr>
            <a:srgbClr val="F26B43"/>
          </p15:clr>
        </p15:guide>
        <p15:guide id="2" pos="7200">
          <p15:clr>
            <a:srgbClr val="F26B43"/>
          </p15:clr>
        </p15:guide>
        <p15:guide id="3" orient="horz" pos="4008">
          <p15:clr>
            <a:srgbClr val="F26B43"/>
          </p15:clr>
        </p15:guide>
        <p15:guide id="4" orient="horz" pos="1440">
          <p15:clr>
            <a:srgbClr val="F26B43"/>
          </p15:clr>
        </p15:guide>
        <p15:guide id="5" orient="horz" pos="3720">
          <p15:clr>
            <a:srgbClr val="F26B43"/>
          </p15:clr>
        </p15:guide>
        <p15:guide id="6" orient="horz" pos="2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jpeg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jpeg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Relationship Id="rId5" Type="http://schemas.openxmlformats.org/officeDocument/2006/relationships/hyperlink" Target="mailto:egarcia@bedminsterschool.org" TargetMode="External"/><Relationship Id="rId4" Type="http://schemas.openxmlformats.org/officeDocument/2006/relationships/image" Target="../media/image1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Rectangle 11">
            <a:extLst>
              <a:ext uri="{FF2B5EF4-FFF2-40B4-BE49-F238E27FC236}">
                <a16:creationId xmlns:a16="http://schemas.microsoft.com/office/drawing/2014/main" id="{5D03EF74-60CA-4541-B461-58FC381AC1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>
              <a:latin typeface="Calibri" panose="020F050202020403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26FA460-EDB2-AB4C-8037-155AFD69013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28901" y="999599"/>
            <a:ext cx="10736559" cy="3603932"/>
          </a:xfrm>
        </p:spPr>
        <p:txBody>
          <a:bodyPr anchor="t">
            <a:normAutofit/>
          </a:bodyPr>
          <a:lstStyle/>
          <a:p>
            <a:r>
              <a:rPr lang="en-US" sz="4400" b="1" dirty="0">
                <a:solidFill>
                  <a:schemeClr val="tx2">
                    <a:lumMod val="75000"/>
                    <a:lumOff val="25000"/>
                  </a:schemeClr>
                </a:solidFill>
              </a:rPr>
              <a:t>Promoting Positive Behavior at school, Home, and in the Community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F8946AC-C304-DA49-B9F2-DC91F67BD0A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71977" y="3980793"/>
            <a:ext cx="10133085" cy="2483069"/>
          </a:xfrm>
        </p:spPr>
        <p:txBody>
          <a:bodyPr>
            <a:noAutofit/>
          </a:bodyPr>
          <a:lstStyle/>
          <a:p>
            <a:pPr>
              <a:lnSpc>
                <a:spcPct val="90000"/>
              </a:lnSpc>
            </a:pPr>
            <a:r>
              <a:rPr lang="en-US" sz="3200" cap="none" dirty="0"/>
              <a:t>Bedminster Township School</a:t>
            </a:r>
            <a:endParaRPr lang="en-US" sz="3200" dirty="0"/>
          </a:p>
          <a:p>
            <a:pPr>
              <a:lnSpc>
                <a:spcPct val="90000"/>
              </a:lnSpc>
            </a:pPr>
            <a:r>
              <a:rPr lang="en-US" sz="3200" b="0" cap="none" dirty="0"/>
              <a:t>School-Family Partnership Series</a:t>
            </a:r>
          </a:p>
          <a:p>
            <a:pPr>
              <a:lnSpc>
                <a:spcPct val="90000"/>
              </a:lnSpc>
            </a:pPr>
            <a:endParaRPr lang="en-US" sz="3200" b="0" cap="none" dirty="0"/>
          </a:p>
          <a:p>
            <a:pPr>
              <a:lnSpc>
                <a:spcPct val="90000"/>
              </a:lnSpc>
            </a:pPr>
            <a:r>
              <a:rPr lang="en-US" sz="3200" b="0" cap="none" dirty="0"/>
              <a:t>Elena Garcia-Albea, Ph.D., BCBA-D</a:t>
            </a:r>
          </a:p>
          <a:p>
            <a:pPr>
              <a:lnSpc>
                <a:spcPct val="90000"/>
              </a:lnSpc>
            </a:pPr>
            <a:endParaRPr lang="en-US" sz="3200" dirty="0"/>
          </a:p>
        </p:txBody>
      </p:sp>
      <p:sp>
        <p:nvSpPr>
          <p:cNvPr id="19" name="Freeform 6">
            <a:extLst>
              <a:ext uri="{FF2B5EF4-FFF2-40B4-BE49-F238E27FC236}">
                <a16:creationId xmlns:a16="http://schemas.microsoft.com/office/drawing/2014/main" id="{BEC0922B-4962-4510-9EB8-809BE7591F6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0" y="0"/>
            <a:ext cx="885825" cy="6858000"/>
          </a:xfrm>
          <a:custGeom>
            <a:avLst/>
            <a:gdLst/>
            <a:ahLst/>
            <a:cxnLst/>
            <a:rect l="0" t="0" r="r" b="b"/>
            <a:pathLst>
              <a:path w="558" h="4320">
                <a:moveTo>
                  <a:pt x="0" y="0"/>
                </a:moveTo>
                <a:lnTo>
                  <a:pt x="447" y="0"/>
                </a:lnTo>
                <a:lnTo>
                  <a:pt x="448" y="43"/>
                </a:lnTo>
                <a:lnTo>
                  <a:pt x="453" y="81"/>
                </a:lnTo>
                <a:lnTo>
                  <a:pt x="460" y="114"/>
                </a:lnTo>
                <a:lnTo>
                  <a:pt x="469" y="143"/>
                </a:lnTo>
                <a:lnTo>
                  <a:pt x="479" y="169"/>
                </a:lnTo>
                <a:lnTo>
                  <a:pt x="491" y="192"/>
                </a:lnTo>
                <a:lnTo>
                  <a:pt x="503" y="216"/>
                </a:lnTo>
                <a:lnTo>
                  <a:pt x="515" y="240"/>
                </a:lnTo>
                <a:lnTo>
                  <a:pt x="525" y="263"/>
                </a:lnTo>
                <a:lnTo>
                  <a:pt x="535" y="289"/>
                </a:lnTo>
                <a:lnTo>
                  <a:pt x="545" y="318"/>
                </a:lnTo>
                <a:lnTo>
                  <a:pt x="552" y="351"/>
                </a:lnTo>
                <a:lnTo>
                  <a:pt x="556" y="389"/>
                </a:lnTo>
                <a:lnTo>
                  <a:pt x="558" y="432"/>
                </a:lnTo>
                <a:lnTo>
                  <a:pt x="556" y="475"/>
                </a:lnTo>
                <a:lnTo>
                  <a:pt x="552" y="513"/>
                </a:lnTo>
                <a:lnTo>
                  <a:pt x="545" y="546"/>
                </a:lnTo>
                <a:lnTo>
                  <a:pt x="535" y="575"/>
                </a:lnTo>
                <a:lnTo>
                  <a:pt x="525" y="601"/>
                </a:lnTo>
                <a:lnTo>
                  <a:pt x="515" y="624"/>
                </a:lnTo>
                <a:lnTo>
                  <a:pt x="503" y="648"/>
                </a:lnTo>
                <a:lnTo>
                  <a:pt x="491" y="672"/>
                </a:lnTo>
                <a:lnTo>
                  <a:pt x="479" y="695"/>
                </a:lnTo>
                <a:lnTo>
                  <a:pt x="469" y="721"/>
                </a:lnTo>
                <a:lnTo>
                  <a:pt x="460" y="750"/>
                </a:lnTo>
                <a:lnTo>
                  <a:pt x="453" y="783"/>
                </a:lnTo>
                <a:lnTo>
                  <a:pt x="448" y="821"/>
                </a:lnTo>
                <a:lnTo>
                  <a:pt x="447" y="864"/>
                </a:lnTo>
                <a:lnTo>
                  <a:pt x="448" y="907"/>
                </a:lnTo>
                <a:lnTo>
                  <a:pt x="453" y="945"/>
                </a:lnTo>
                <a:lnTo>
                  <a:pt x="460" y="978"/>
                </a:lnTo>
                <a:lnTo>
                  <a:pt x="469" y="1007"/>
                </a:lnTo>
                <a:lnTo>
                  <a:pt x="479" y="1033"/>
                </a:lnTo>
                <a:lnTo>
                  <a:pt x="491" y="1056"/>
                </a:lnTo>
                <a:lnTo>
                  <a:pt x="503" y="1080"/>
                </a:lnTo>
                <a:lnTo>
                  <a:pt x="515" y="1104"/>
                </a:lnTo>
                <a:lnTo>
                  <a:pt x="525" y="1127"/>
                </a:lnTo>
                <a:lnTo>
                  <a:pt x="535" y="1153"/>
                </a:lnTo>
                <a:lnTo>
                  <a:pt x="545" y="1182"/>
                </a:lnTo>
                <a:lnTo>
                  <a:pt x="552" y="1215"/>
                </a:lnTo>
                <a:lnTo>
                  <a:pt x="556" y="1253"/>
                </a:lnTo>
                <a:lnTo>
                  <a:pt x="558" y="1296"/>
                </a:lnTo>
                <a:lnTo>
                  <a:pt x="556" y="1339"/>
                </a:lnTo>
                <a:lnTo>
                  <a:pt x="552" y="1377"/>
                </a:lnTo>
                <a:lnTo>
                  <a:pt x="545" y="1410"/>
                </a:lnTo>
                <a:lnTo>
                  <a:pt x="535" y="1439"/>
                </a:lnTo>
                <a:lnTo>
                  <a:pt x="525" y="1465"/>
                </a:lnTo>
                <a:lnTo>
                  <a:pt x="515" y="1488"/>
                </a:lnTo>
                <a:lnTo>
                  <a:pt x="503" y="1512"/>
                </a:lnTo>
                <a:lnTo>
                  <a:pt x="491" y="1536"/>
                </a:lnTo>
                <a:lnTo>
                  <a:pt x="479" y="1559"/>
                </a:lnTo>
                <a:lnTo>
                  <a:pt x="469" y="1585"/>
                </a:lnTo>
                <a:lnTo>
                  <a:pt x="460" y="1614"/>
                </a:lnTo>
                <a:lnTo>
                  <a:pt x="453" y="1647"/>
                </a:lnTo>
                <a:lnTo>
                  <a:pt x="448" y="1685"/>
                </a:lnTo>
                <a:lnTo>
                  <a:pt x="447" y="1728"/>
                </a:lnTo>
                <a:lnTo>
                  <a:pt x="448" y="1771"/>
                </a:lnTo>
                <a:lnTo>
                  <a:pt x="453" y="1809"/>
                </a:lnTo>
                <a:lnTo>
                  <a:pt x="460" y="1842"/>
                </a:lnTo>
                <a:lnTo>
                  <a:pt x="469" y="1871"/>
                </a:lnTo>
                <a:lnTo>
                  <a:pt x="479" y="1897"/>
                </a:lnTo>
                <a:lnTo>
                  <a:pt x="491" y="1920"/>
                </a:lnTo>
                <a:lnTo>
                  <a:pt x="503" y="1944"/>
                </a:lnTo>
                <a:lnTo>
                  <a:pt x="515" y="1968"/>
                </a:lnTo>
                <a:lnTo>
                  <a:pt x="525" y="1991"/>
                </a:lnTo>
                <a:lnTo>
                  <a:pt x="535" y="2017"/>
                </a:lnTo>
                <a:lnTo>
                  <a:pt x="545" y="2046"/>
                </a:lnTo>
                <a:lnTo>
                  <a:pt x="552" y="2079"/>
                </a:lnTo>
                <a:lnTo>
                  <a:pt x="556" y="2117"/>
                </a:lnTo>
                <a:lnTo>
                  <a:pt x="558" y="2159"/>
                </a:lnTo>
                <a:lnTo>
                  <a:pt x="556" y="2203"/>
                </a:lnTo>
                <a:lnTo>
                  <a:pt x="552" y="2241"/>
                </a:lnTo>
                <a:lnTo>
                  <a:pt x="545" y="2274"/>
                </a:lnTo>
                <a:lnTo>
                  <a:pt x="535" y="2303"/>
                </a:lnTo>
                <a:lnTo>
                  <a:pt x="525" y="2329"/>
                </a:lnTo>
                <a:lnTo>
                  <a:pt x="515" y="2352"/>
                </a:lnTo>
                <a:lnTo>
                  <a:pt x="503" y="2376"/>
                </a:lnTo>
                <a:lnTo>
                  <a:pt x="491" y="2400"/>
                </a:lnTo>
                <a:lnTo>
                  <a:pt x="479" y="2423"/>
                </a:lnTo>
                <a:lnTo>
                  <a:pt x="469" y="2449"/>
                </a:lnTo>
                <a:lnTo>
                  <a:pt x="460" y="2478"/>
                </a:lnTo>
                <a:lnTo>
                  <a:pt x="453" y="2511"/>
                </a:lnTo>
                <a:lnTo>
                  <a:pt x="448" y="2549"/>
                </a:lnTo>
                <a:lnTo>
                  <a:pt x="447" y="2592"/>
                </a:lnTo>
                <a:lnTo>
                  <a:pt x="448" y="2635"/>
                </a:lnTo>
                <a:lnTo>
                  <a:pt x="453" y="2673"/>
                </a:lnTo>
                <a:lnTo>
                  <a:pt x="460" y="2706"/>
                </a:lnTo>
                <a:lnTo>
                  <a:pt x="469" y="2735"/>
                </a:lnTo>
                <a:lnTo>
                  <a:pt x="479" y="2761"/>
                </a:lnTo>
                <a:lnTo>
                  <a:pt x="491" y="2784"/>
                </a:lnTo>
                <a:lnTo>
                  <a:pt x="515" y="2832"/>
                </a:lnTo>
                <a:lnTo>
                  <a:pt x="525" y="2855"/>
                </a:lnTo>
                <a:lnTo>
                  <a:pt x="535" y="2881"/>
                </a:lnTo>
                <a:lnTo>
                  <a:pt x="545" y="2910"/>
                </a:lnTo>
                <a:lnTo>
                  <a:pt x="552" y="2943"/>
                </a:lnTo>
                <a:lnTo>
                  <a:pt x="556" y="2981"/>
                </a:lnTo>
                <a:lnTo>
                  <a:pt x="558" y="3024"/>
                </a:lnTo>
                <a:lnTo>
                  <a:pt x="556" y="3067"/>
                </a:lnTo>
                <a:lnTo>
                  <a:pt x="552" y="3105"/>
                </a:lnTo>
                <a:lnTo>
                  <a:pt x="545" y="3138"/>
                </a:lnTo>
                <a:lnTo>
                  <a:pt x="535" y="3167"/>
                </a:lnTo>
                <a:lnTo>
                  <a:pt x="525" y="3193"/>
                </a:lnTo>
                <a:lnTo>
                  <a:pt x="515" y="3216"/>
                </a:lnTo>
                <a:lnTo>
                  <a:pt x="503" y="3240"/>
                </a:lnTo>
                <a:lnTo>
                  <a:pt x="491" y="3264"/>
                </a:lnTo>
                <a:lnTo>
                  <a:pt x="479" y="3287"/>
                </a:lnTo>
                <a:lnTo>
                  <a:pt x="469" y="3313"/>
                </a:lnTo>
                <a:lnTo>
                  <a:pt x="460" y="3342"/>
                </a:lnTo>
                <a:lnTo>
                  <a:pt x="453" y="3375"/>
                </a:lnTo>
                <a:lnTo>
                  <a:pt x="448" y="3413"/>
                </a:lnTo>
                <a:lnTo>
                  <a:pt x="447" y="3456"/>
                </a:lnTo>
                <a:lnTo>
                  <a:pt x="448" y="3499"/>
                </a:lnTo>
                <a:lnTo>
                  <a:pt x="453" y="3537"/>
                </a:lnTo>
                <a:lnTo>
                  <a:pt x="460" y="3570"/>
                </a:lnTo>
                <a:lnTo>
                  <a:pt x="469" y="3599"/>
                </a:lnTo>
                <a:lnTo>
                  <a:pt x="479" y="3625"/>
                </a:lnTo>
                <a:lnTo>
                  <a:pt x="491" y="3648"/>
                </a:lnTo>
                <a:lnTo>
                  <a:pt x="503" y="3672"/>
                </a:lnTo>
                <a:lnTo>
                  <a:pt x="515" y="3696"/>
                </a:lnTo>
                <a:lnTo>
                  <a:pt x="525" y="3719"/>
                </a:lnTo>
                <a:lnTo>
                  <a:pt x="535" y="3745"/>
                </a:lnTo>
                <a:lnTo>
                  <a:pt x="545" y="3774"/>
                </a:lnTo>
                <a:lnTo>
                  <a:pt x="552" y="3807"/>
                </a:lnTo>
                <a:lnTo>
                  <a:pt x="556" y="3845"/>
                </a:lnTo>
                <a:lnTo>
                  <a:pt x="558" y="3888"/>
                </a:lnTo>
                <a:lnTo>
                  <a:pt x="556" y="3931"/>
                </a:lnTo>
                <a:lnTo>
                  <a:pt x="552" y="3969"/>
                </a:lnTo>
                <a:lnTo>
                  <a:pt x="545" y="4002"/>
                </a:lnTo>
                <a:lnTo>
                  <a:pt x="535" y="4031"/>
                </a:lnTo>
                <a:lnTo>
                  <a:pt x="525" y="4057"/>
                </a:lnTo>
                <a:lnTo>
                  <a:pt x="515" y="4080"/>
                </a:lnTo>
                <a:lnTo>
                  <a:pt x="503" y="4104"/>
                </a:lnTo>
                <a:lnTo>
                  <a:pt x="491" y="4128"/>
                </a:lnTo>
                <a:lnTo>
                  <a:pt x="479" y="4151"/>
                </a:lnTo>
                <a:lnTo>
                  <a:pt x="469" y="4177"/>
                </a:lnTo>
                <a:lnTo>
                  <a:pt x="460" y="4206"/>
                </a:lnTo>
                <a:lnTo>
                  <a:pt x="453" y="4239"/>
                </a:lnTo>
                <a:lnTo>
                  <a:pt x="448" y="4277"/>
                </a:lnTo>
                <a:lnTo>
                  <a:pt x="447" y="4320"/>
                </a:lnTo>
                <a:lnTo>
                  <a:pt x="0" y="4320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0" name="Rectangle 15">
            <a:extLst>
              <a:ext uri="{FF2B5EF4-FFF2-40B4-BE49-F238E27FC236}">
                <a16:creationId xmlns:a16="http://schemas.microsoft.com/office/drawing/2014/main" id="{AB8C5376-1508-4BE8-B17D-4E7F8CA8B6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908536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1841338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rgbClr val="00B0F0"/>
            </a:gs>
            <a:gs pos="9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61A832-A6A4-BF46-8D5A-76B9011DD2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20715116">
            <a:off x="489553" y="672910"/>
            <a:ext cx="3861688" cy="1754027"/>
          </a:xfrm>
        </p:spPr>
        <p:txBody>
          <a:bodyPr>
            <a:noAutofit/>
          </a:bodyPr>
          <a:lstStyle/>
          <a:p>
            <a:r>
              <a:rPr lang="en-US" sz="7200" b="1" dirty="0">
                <a:solidFill>
                  <a:schemeClr val="tx1"/>
                </a:solidFill>
              </a:rPr>
              <a:t>HELP!!!</a:t>
            </a:r>
          </a:p>
        </p:txBody>
      </p:sp>
      <p:pic>
        <p:nvPicPr>
          <p:cNvPr id="5" name="Content Placeholder 4" descr="mage result for student with head down on desk">
            <a:extLst>
              <a:ext uri="{FF2B5EF4-FFF2-40B4-BE49-F238E27FC236}">
                <a16:creationId xmlns:a16="http://schemas.microsoft.com/office/drawing/2014/main" id="{085B2B13-AF87-2A4E-8DF1-53BC2D96DA57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03" b="5896"/>
          <a:stretch/>
        </p:blipFill>
        <p:spPr bwMode="auto">
          <a:xfrm>
            <a:off x="3845909" y="3425570"/>
            <a:ext cx="3861688" cy="33684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 descr="mage result for student tantruming on floor">
            <a:extLst>
              <a:ext uri="{FF2B5EF4-FFF2-40B4-BE49-F238E27FC236}">
                <a16:creationId xmlns:a16="http://schemas.microsoft.com/office/drawing/2014/main" id="{70ADFB51-EB8E-0F48-92BA-D259989E8E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0473" y="2555099"/>
            <a:ext cx="2861977" cy="39205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Naughty kids (siblings) fighting mother&amp;#39;s attention. Stock Vector Image by  ©hancik #183636872">
            <a:extLst>
              <a:ext uri="{FF2B5EF4-FFF2-40B4-BE49-F238E27FC236}">
                <a16:creationId xmlns:a16="http://schemas.microsoft.com/office/drawing/2014/main" id="{4076684B-8E76-D44E-80C0-80E86EE26BB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707" b="9177"/>
          <a:stretch/>
        </p:blipFill>
        <p:spPr bwMode="auto">
          <a:xfrm flipH="1">
            <a:off x="7955432" y="2124692"/>
            <a:ext cx="4236568" cy="42900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Sad little black girl Vector Clipart in AI, SVG, EPS, PSD, PNG">
            <a:extLst>
              <a:ext uri="{FF2B5EF4-FFF2-40B4-BE49-F238E27FC236}">
                <a16:creationId xmlns:a16="http://schemas.microsoft.com/office/drawing/2014/main" id="{35C8DEB4-06B8-9546-BCC0-EA2C3239EE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86167" y="63965"/>
            <a:ext cx="3921430" cy="25458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81376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1885F8-EF6B-9D40-B5DF-B84D5A4454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1678" y="382385"/>
            <a:ext cx="10178322" cy="1044079"/>
          </a:xfrm>
        </p:spPr>
        <p:txBody>
          <a:bodyPr/>
          <a:lstStyle/>
          <a:p>
            <a:r>
              <a:rPr lang="en-US" b="1" dirty="0">
                <a:solidFill>
                  <a:schemeClr val="tx2">
                    <a:lumMod val="75000"/>
                    <a:lumOff val="25000"/>
                  </a:schemeClr>
                </a:solidFill>
              </a:rPr>
              <a:t>What can we do?</a:t>
            </a:r>
          </a:p>
        </p:txBody>
      </p:sp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8C1E8108-C929-304E-8E48-F6AC05C90DF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082940301"/>
              </p:ext>
            </p:extLst>
          </p:nvPr>
        </p:nvGraphicFramePr>
        <p:xfrm>
          <a:off x="1251678" y="1426464"/>
          <a:ext cx="10306338" cy="504915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36F6D855-BF03-EF4C-B8C9-A2818574E05E}"/>
              </a:ext>
            </a:extLst>
          </p:cNvPr>
          <p:cNvSpPr txBox="1"/>
          <p:nvPr/>
        </p:nvSpPr>
        <p:spPr>
          <a:xfrm>
            <a:off x="2795016" y="2975914"/>
            <a:ext cx="8595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/>
              <a:t>2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B3708C1-0A3F-EE46-9DDA-702305197AFE}"/>
              </a:ext>
            </a:extLst>
          </p:cNvPr>
          <p:cNvSpPr txBox="1"/>
          <p:nvPr/>
        </p:nvSpPr>
        <p:spPr>
          <a:xfrm>
            <a:off x="2795016" y="1670225"/>
            <a:ext cx="8595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/>
              <a:t>1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95A0653-BF75-164B-8DA8-394B7FFE6718}"/>
              </a:ext>
            </a:extLst>
          </p:cNvPr>
          <p:cNvSpPr txBox="1"/>
          <p:nvPr/>
        </p:nvSpPr>
        <p:spPr>
          <a:xfrm>
            <a:off x="2795016" y="4328292"/>
            <a:ext cx="8595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/>
              <a:t>3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D80F85D-9ACF-4946-A626-EA4C9BFCD4BE}"/>
              </a:ext>
            </a:extLst>
          </p:cNvPr>
          <p:cNvSpPr txBox="1"/>
          <p:nvPr/>
        </p:nvSpPr>
        <p:spPr>
          <a:xfrm>
            <a:off x="2795016" y="5703736"/>
            <a:ext cx="8595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/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8810618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2FB2A4-2892-B94C-B1AC-76412864FF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chemeClr val="tx2">
                    <a:lumMod val="75000"/>
                    <a:lumOff val="25000"/>
                  </a:schemeClr>
                </a:solidFill>
              </a:rPr>
              <a:t>1. Why is he/she doing that?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C9BD3E-26CF-914F-B48D-46B6705041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87552" y="1463040"/>
            <a:ext cx="10442448" cy="5193791"/>
          </a:xfrm>
        </p:spPr>
        <p:txBody>
          <a:bodyPr>
            <a:normAutofit fontScale="92500" lnSpcReduction="20000"/>
          </a:bodyPr>
          <a:lstStyle/>
          <a:p>
            <a:r>
              <a:rPr lang="en-US" sz="2600" dirty="0">
                <a:solidFill>
                  <a:schemeClr val="tx1"/>
                </a:solidFill>
              </a:rPr>
              <a:t>When/Where is the behavior happening?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tx1"/>
                </a:solidFill>
              </a:rPr>
              <a:t>Time of day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tx1"/>
                </a:solidFill>
              </a:rPr>
              <a:t>With a specific person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tx1"/>
                </a:solidFill>
              </a:rPr>
              <a:t>During certain tasks</a:t>
            </a:r>
          </a:p>
          <a:p>
            <a:pPr lvl="1">
              <a:buFont typeface="Arial" panose="020B0604020202020204" pitchFamily="34" charset="0"/>
              <a:buChar char="•"/>
            </a:pPr>
            <a:endParaRPr lang="en-US" sz="2400" dirty="0">
              <a:solidFill>
                <a:schemeClr val="tx1"/>
              </a:solidFill>
            </a:endParaRPr>
          </a:p>
          <a:p>
            <a:r>
              <a:rPr lang="en-US" sz="2600" dirty="0">
                <a:solidFill>
                  <a:schemeClr val="tx1"/>
                </a:solidFill>
              </a:rPr>
              <a:t>What is happening after the behavior occurs?</a:t>
            </a:r>
          </a:p>
          <a:p>
            <a:endParaRPr lang="en-US" sz="2600" dirty="0">
              <a:solidFill>
                <a:schemeClr val="tx1"/>
              </a:solidFill>
              <a:latin typeface="Calibri"/>
              <a:ea typeface="Calibri"/>
              <a:cs typeface="Calibri"/>
              <a:sym typeface="Calibri"/>
            </a:endParaRPr>
          </a:p>
          <a:p>
            <a:r>
              <a:rPr lang="en-US" sz="26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All behavior happens for a reason…..</a:t>
            </a:r>
            <a:endParaRPr lang="en-US" sz="2600" dirty="0">
              <a:solidFill>
                <a:schemeClr val="tx1"/>
              </a:solidFill>
            </a:endParaRPr>
          </a:p>
          <a:p>
            <a:pPr marL="914400" lvl="1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tx1"/>
                </a:solidFill>
              </a:rPr>
              <a:t>Attention</a:t>
            </a:r>
          </a:p>
          <a:p>
            <a:pPr marL="914400" lvl="1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tx1"/>
                </a:solidFill>
              </a:rPr>
              <a:t>Escape/avoidance</a:t>
            </a:r>
          </a:p>
          <a:p>
            <a:pPr marL="914400" lvl="1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tx1"/>
                </a:solidFill>
              </a:rPr>
              <a:t>Restricted access (Tangible)</a:t>
            </a:r>
          </a:p>
          <a:p>
            <a:pPr marL="914400" lvl="1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tx1"/>
                </a:solidFill>
              </a:rPr>
              <a:t>Automatic Reinforcement (Sensory)</a:t>
            </a:r>
          </a:p>
          <a:p>
            <a:pPr marL="0" indent="0">
              <a:buNone/>
            </a:pPr>
            <a:endParaRPr lang="en-US" dirty="0">
              <a:solidFill>
                <a:schemeClr val="tx1"/>
              </a:solidFill>
            </a:endParaRPr>
          </a:p>
          <a:p>
            <a:pPr lvl="1"/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3074" name="Picture 2" descr="Detective clipart - 245 Detective clip art">
            <a:extLst>
              <a:ext uri="{FF2B5EF4-FFF2-40B4-BE49-F238E27FC236}">
                <a16:creationId xmlns:a16="http://schemas.microsoft.com/office/drawing/2014/main" id="{EAA274E7-240E-3B4B-A8F0-A6573763B12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07224" y="1600199"/>
            <a:ext cx="3922776" cy="42245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1118178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6136" y="336365"/>
            <a:ext cx="10178322" cy="1492132"/>
          </a:xfrm>
        </p:spPr>
        <p:txBody>
          <a:bodyPr/>
          <a:lstStyle/>
          <a:p>
            <a:r>
              <a:rPr lang="en-US" b="1" cap="none" dirty="0">
                <a:solidFill>
                  <a:schemeClr val="tx2">
                    <a:lumMod val="75000"/>
                    <a:lumOff val="25000"/>
                  </a:schemeClr>
                </a:solidFill>
              </a:rPr>
              <a:t>Behavioral Function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xfrm>
            <a:off x="1962912" y="4753844"/>
            <a:ext cx="7772401" cy="2104156"/>
          </a:xfrm>
        </p:spPr>
        <p:txBody>
          <a:bodyPr>
            <a:normAutofit/>
          </a:bodyPr>
          <a:lstStyle/>
          <a:p>
            <a:pPr marL="50800" indent="0" algn="ctr">
              <a:buNone/>
            </a:pPr>
            <a:r>
              <a:rPr lang="en-US" sz="2300" b="1" dirty="0">
                <a:solidFill>
                  <a:schemeClr val="tx2">
                    <a:lumMod val="75000"/>
                    <a:lumOff val="25000"/>
                  </a:schemeClr>
                </a:solidFill>
              </a:rPr>
              <a:t>The Function of Wanting Power/Control</a:t>
            </a:r>
          </a:p>
          <a:p>
            <a:r>
              <a:rPr lang="en-US" sz="2300" dirty="0">
                <a:solidFill>
                  <a:schemeClr val="tx1"/>
                </a:solidFill>
              </a:rPr>
              <a:t>Generally not supported in the research literature. </a:t>
            </a:r>
          </a:p>
          <a:p>
            <a:r>
              <a:rPr lang="en-US" sz="2300" dirty="0">
                <a:solidFill>
                  <a:schemeClr val="tx1"/>
                </a:solidFill>
              </a:rPr>
              <a:t>What may seem like power and control may be attempts to access peer attention/access adult attention/escape a task </a:t>
            </a:r>
          </a:p>
          <a:p>
            <a:endParaRPr lang="en-US" dirty="0">
              <a:solidFill>
                <a:schemeClr val="tx1"/>
              </a:solidFill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326136" y="1413728"/>
          <a:ext cx="11539728" cy="334011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493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8493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88493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88493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752992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“I don’t want to do this!” </a:t>
                      </a:r>
                    </a:p>
                    <a:p>
                      <a:pPr algn="ctr"/>
                      <a:r>
                        <a:rPr lang="en-US" sz="2000" dirty="0">
                          <a:solidFill>
                            <a:schemeClr val="tx2">
                              <a:lumMod val="90000"/>
                              <a:lumOff val="10000"/>
                            </a:schemeClr>
                          </a:solidFill>
                        </a:rPr>
                        <a:t>(Escape)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”I want attention!”</a:t>
                      </a:r>
                    </a:p>
                    <a:p>
                      <a:pPr algn="ctr"/>
                      <a:endParaRPr lang="en-US" sz="2000" dirty="0"/>
                    </a:p>
                    <a:p>
                      <a:pPr algn="ctr"/>
                      <a:r>
                        <a:rPr lang="en-US" sz="2000" dirty="0">
                          <a:solidFill>
                            <a:schemeClr val="tx2">
                              <a:lumMod val="90000"/>
                              <a:lumOff val="10000"/>
                            </a:schemeClr>
                          </a:solidFill>
                        </a:rPr>
                        <a:t>(Attention)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”I Want</a:t>
                      </a:r>
                      <a:r>
                        <a:rPr lang="en-US" sz="2000" baseline="0" dirty="0"/>
                        <a:t> this!”</a:t>
                      </a:r>
                    </a:p>
                    <a:p>
                      <a:pPr algn="ctr"/>
                      <a:endParaRPr lang="en-US" sz="2000" baseline="0" dirty="0"/>
                    </a:p>
                    <a:p>
                      <a:pPr algn="ctr"/>
                      <a:r>
                        <a:rPr lang="en-US" sz="2000" baseline="0" dirty="0">
                          <a:solidFill>
                            <a:schemeClr val="tx2">
                              <a:lumMod val="90000"/>
                              <a:lumOff val="10000"/>
                            </a:schemeClr>
                          </a:solidFill>
                        </a:rPr>
                        <a:t>(Tangible)</a:t>
                      </a:r>
                      <a:endParaRPr lang="en-US" sz="2000" dirty="0">
                        <a:solidFill>
                          <a:schemeClr val="tx2">
                            <a:lumMod val="90000"/>
                            <a:lumOff val="1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“I like doing this!”</a:t>
                      </a:r>
                    </a:p>
                    <a:p>
                      <a:pPr algn="ctr"/>
                      <a:endParaRPr lang="en-US" sz="2000" dirty="0">
                        <a:solidFill>
                          <a:schemeClr val="tx2">
                            <a:lumMod val="90000"/>
                            <a:lumOff val="10000"/>
                          </a:schemeClr>
                        </a:solidFill>
                      </a:endParaRPr>
                    </a:p>
                    <a:p>
                      <a:pPr algn="ctr"/>
                      <a:r>
                        <a:rPr lang="en-US" sz="2000" dirty="0">
                          <a:solidFill>
                            <a:schemeClr val="tx2">
                              <a:lumMod val="90000"/>
                              <a:lumOff val="10000"/>
                            </a:schemeClr>
                          </a:solidFill>
                        </a:rPr>
                        <a:t>(Sensory</a:t>
                      </a:r>
                      <a:r>
                        <a:rPr lang="en-US" sz="2000" dirty="0"/>
                        <a:t>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34276">
                <a:tc>
                  <a:txBody>
                    <a:bodyPr/>
                    <a:lstStyle/>
                    <a:p>
                      <a:pPr marL="285750" indent="-285750">
                        <a:buFont typeface="Arial" charset="0"/>
                        <a:buChar char="•"/>
                      </a:pPr>
                      <a:r>
                        <a:rPr lang="en-US" dirty="0"/>
                        <a:t>Difficult tasks</a:t>
                      </a:r>
                    </a:p>
                    <a:p>
                      <a:pPr marL="285750" indent="-285750">
                        <a:buFont typeface="Arial" charset="0"/>
                        <a:buChar char="•"/>
                      </a:pPr>
                      <a:r>
                        <a:rPr lang="en-US" dirty="0"/>
                        <a:t>Prolonged Work</a:t>
                      </a:r>
                    </a:p>
                    <a:p>
                      <a:pPr marL="285750" indent="-285750">
                        <a:buFont typeface="Arial" charset="0"/>
                        <a:buChar char="•"/>
                      </a:pPr>
                      <a:r>
                        <a:rPr lang="en-US" dirty="0"/>
                        <a:t>Social Demands</a:t>
                      </a:r>
                    </a:p>
                    <a:p>
                      <a:pPr marL="285750" indent="-285750">
                        <a:buFont typeface="Arial" charset="0"/>
                        <a:buChar char="•"/>
                      </a:pPr>
                      <a:r>
                        <a:rPr lang="en-US" dirty="0"/>
                        <a:t>“I don’t want to be in this place”</a:t>
                      </a:r>
                    </a:p>
                    <a:p>
                      <a:pPr marL="285750" indent="-285750">
                        <a:buFont typeface="Arial" charset="0"/>
                        <a:buChar char="•"/>
                      </a:pPr>
                      <a:r>
                        <a:rPr lang="en-US" dirty="0"/>
                        <a:t>“I don’t want to be with this person!”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charset="0"/>
                        <a:buChar char="•"/>
                      </a:pPr>
                      <a:r>
                        <a:rPr lang="en-US" dirty="0"/>
                        <a:t>From parents</a:t>
                      </a:r>
                    </a:p>
                    <a:p>
                      <a:pPr marL="285750" indent="-285750">
                        <a:buFont typeface="Arial" charset="0"/>
                        <a:buChar char="•"/>
                      </a:pPr>
                      <a:r>
                        <a:rPr lang="en-US" dirty="0"/>
                        <a:t>From teachers</a:t>
                      </a:r>
                    </a:p>
                    <a:p>
                      <a:pPr marL="285750" indent="-285750">
                        <a:buFont typeface="Arial" charset="0"/>
                        <a:buChar char="•"/>
                      </a:pPr>
                      <a:r>
                        <a:rPr lang="en-US" dirty="0"/>
                        <a:t>From peers</a:t>
                      </a:r>
                    </a:p>
                    <a:p>
                      <a:pPr marL="285750" indent="-285750">
                        <a:buFont typeface="Arial" charset="0"/>
                        <a:buChar char="•"/>
                      </a:pPr>
                      <a:r>
                        <a:rPr lang="en-US" dirty="0"/>
                        <a:t>From siblings</a:t>
                      </a:r>
                    </a:p>
                    <a:p>
                      <a:pPr marL="285750" indent="-285750">
                        <a:buFont typeface="Arial" charset="0"/>
                        <a:buChar char="•"/>
                      </a:pPr>
                      <a:r>
                        <a:rPr lang="en-US" dirty="0"/>
                        <a:t>From anyone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charset="0"/>
                        <a:buChar char="•"/>
                      </a:pPr>
                      <a:r>
                        <a:rPr lang="en-US" dirty="0"/>
                        <a:t>A toy</a:t>
                      </a:r>
                    </a:p>
                    <a:p>
                      <a:pPr marL="285750" indent="-285750">
                        <a:buFont typeface="Arial" charset="0"/>
                        <a:buChar char="•"/>
                      </a:pPr>
                      <a:r>
                        <a:rPr lang="en-US" dirty="0"/>
                        <a:t>An object</a:t>
                      </a:r>
                    </a:p>
                    <a:p>
                      <a:pPr marL="285750" indent="-285750">
                        <a:buFont typeface="Arial" charset="0"/>
                        <a:buChar char="•"/>
                      </a:pPr>
                      <a:r>
                        <a:rPr lang="en-US" dirty="0"/>
                        <a:t>A food or treat</a:t>
                      </a:r>
                    </a:p>
                    <a:p>
                      <a:pPr marL="285750" indent="-285750">
                        <a:buFont typeface="Arial" charset="0"/>
                        <a:buChar char="•"/>
                      </a:pPr>
                      <a:r>
                        <a:rPr lang="en-US" dirty="0"/>
                        <a:t>An activity</a:t>
                      </a:r>
                    </a:p>
                    <a:p>
                      <a:pPr marL="285750" indent="-285750">
                        <a:buFont typeface="Arial" charset="0"/>
                        <a:buChar char="•"/>
                      </a:pPr>
                      <a:r>
                        <a:rPr lang="en-US" dirty="0"/>
                        <a:t>A privilege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endParaRPr lang="en-US" dirty="0"/>
                    </a:p>
                    <a:p>
                      <a:pPr marL="285750" indent="-285750">
                        <a:buFontTx/>
                        <a:buChar char="-"/>
                      </a:pP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charset="0"/>
                        <a:buChar char="•"/>
                      </a:pPr>
                      <a:r>
                        <a:rPr lang="en-US" dirty="0"/>
                        <a:t>It</a:t>
                      </a:r>
                      <a:r>
                        <a:rPr lang="en-US" baseline="0" dirty="0"/>
                        <a:t> feels good</a:t>
                      </a:r>
                    </a:p>
                    <a:p>
                      <a:pPr marL="285750" indent="-285750">
                        <a:buFont typeface="Arial" charset="0"/>
                        <a:buChar char="•"/>
                      </a:pPr>
                      <a:r>
                        <a:rPr lang="en-US" baseline="0" dirty="0"/>
                        <a:t>It looks good</a:t>
                      </a:r>
                    </a:p>
                    <a:p>
                      <a:pPr marL="285750" indent="-285750">
                        <a:buFont typeface="Arial" charset="0"/>
                        <a:buChar char="•"/>
                      </a:pPr>
                      <a:r>
                        <a:rPr lang="en-US" baseline="0" dirty="0"/>
                        <a:t>It sounds good</a:t>
                      </a:r>
                    </a:p>
                    <a:p>
                      <a:pPr marL="285750" indent="-285750">
                        <a:buFont typeface="Arial" charset="0"/>
                        <a:buChar char="•"/>
                      </a:pPr>
                      <a:r>
                        <a:rPr lang="en-US" baseline="0" dirty="0"/>
                        <a:t>It tastes good</a:t>
                      </a:r>
                    </a:p>
                    <a:p>
                      <a:pPr marL="285750" indent="-285750">
                        <a:buFont typeface="Arial" charset="0"/>
                        <a:buChar char="•"/>
                      </a:pPr>
                      <a:r>
                        <a:rPr lang="en-US" baseline="0" dirty="0"/>
                        <a:t>It’s a habit</a:t>
                      </a:r>
                    </a:p>
                    <a:p>
                      <a:pPr marL="285750" indent="-285750">
                        <a:buFont typeface="Arial" charset="0"/>
                        <a:buChar char="•"/>
                      </a:pP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291418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cap="none" dirty="0">
                <a:solidFill>
                  <a:schemeClr val="tx2">
                    <a:lumMod val="75000"/>
                    <a:lumOff val="25000"/>
                  </a:schemeClr>
                </a:solidFill>
              </a:rPr>
              <a:t>Behavior Change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371600"/>
            <a:ext cx="10696408" cy="5141495"/>
          </a:xfrm>
        </p:spPr>
        <p:txBody>
          <a:bodyPr anchor="t">
            <a:normAutofit fontScale="92500" lnSpcReduction="20000"/>
          </a:bodyPr>
          <a:lstStyle/>
          <a:p>
            <a:r>
              <a:rPr lang="en-US" sz="3200" dirty="0"/>
              <a:t>Helping a child change their behavior is best done by the adults around the child changing what THEY are doing.</a:t>
            </a:r>
          </a:p>
          <a:p>
            <a:pPr lvl="1"/>
            <a:r>
              <a:rPr lang="en-US" sz="3200" dirty="0"/>
              <a:t>Set the environment up for success!</a:t>
            </a:r>
          </a:p>
          <a:p>
            <a:endParaRPr lang="en-US" sz="3200" dirty="0"/>
          </a:p>
          <a:p>
            <a:r>
              <a:rPr lang="en-US" sz="3200" dirty="0"/>
              <a:t>Blaming the child by labeling them “stubborn” or “defiant” </a:t>
            </a:r>
            <a:r>
              <a:rPr lang="en-US" sz="3200" dirty="0">
                <a:sym typeface="Wingdings"/>
              </a:rPr>
              <a:t> not useful or accurate</a:t>
            </a:r>
            <a:endParaRPr lang="en-US" sz="3200" dirty="0"/>
          </a:p>
          <a:p>
            <a:pPr lvl="1"/>
            <a:r>
              <a:rPr lang="en-US" sz="3200" dirty="0"/>
              <a:t>Unclear expectations</a:t>
            </a:r>
          </a:p>
          <a:p>
            <a:pPr lvl="1"/>
            <a:r>
              <a:rPr lang="en-US" sz="3200" dirty="0"/>
              <a:t>Inconsistent expectations</a:t>
            </a:r>
          </a:p>
          <a:p>
            <a:pPr lvl="1"/>
            <a:r>
              <a:rPr lang="en-US" sz="3200" dirty="0"/>
              <a:t>Teacher/parent has lack of resources</a:t>
            </a:r>
          </a:p>
          <a:p>
            <a:pPr lvl="1"/>
            <a:r>
              <a:rPr lang="en-US" sz="3200" dirty="0"/>
              <a:t>Areas for skill building</a:t>
            </a:r>
          </a:p>
          <a:p>
            <a:pPr lvl="1"/>
            <a:endParaRPr lang="en-US" sz="3200" dirty="0"/>
          </a:p>
          <a:p>
            <a:endParaRPr lang="en-US" sz="3200" dirty="0"/>
          </a:p>
          <a:p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6345438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My 18-month-old is constantly trying to control my every move. What do I  do? - The Washington Post">
            <a:extLst>
              <a:ext uri="{FF2B5EF4-FFF2-40B4-BE49-F238E27FC236}">
                <a16:creationId xmlns:a16="http://schemas.microsoft.com/office/drawing/2014/main" id="{0BD4E52B-F0C2-7D45-AF93-A843A0E1011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522" r="26172"/>
          <a:stretch/>
        </p:blipFill>
        <p:spPr bwMode="auto">
          <a:xfrm>
            <a:off x="6505754" y="3139634"/>
            <a:ext cx="1630480" cy="18994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FD9E7BB-0B85-1447-BC32-532CE63204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chemeClr val="tx2">
                    <a:lumMod val="75000"/>
                    <a:lumOff val="25000"/>
                  </a:schemeClr>
                </a:solidFill>
              </a:rPr>
              <a:t>2.</a:t>
            </a:r>
            <a:r>
              <a:rPr lang="en-US" altLang="en-US" b="1" dirty="0">
                <a:solidFill>
                  <a:schemeClr val="tx2">
                    <a:lumMod val="75000"/>
                    <a:lumOff val="25000"/>
                  </a:schemeClr>
                </a:solidFill>
              </a:rPr>
              <a:t> Teach and reinforce replacement behaviors</a:t>
            </a:r>
            <a:r>
              <a:rPr lang="en-US" b="1" dirty="0">
                <a:solidFill>
                  <a:schemeClr val="tx2">
                    <a:lumMod val="75000"/>
                    <a:lumOff val="25000"/>
                  </a:schemeClr>
                </a:solidFill>
              </a:rPr>
              <a:t> </a:t>
            </a:r>
            <a:endParaRPr lang="en-US" dirty="0">
              <a:solidFill>
                <a:schemeClr val="tx2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9A3C9E-24DB-604F-8FC8-706AFC0A4A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1678" y="2180496"/>
            <a:ext cx="10359129" cy="4264909"/>
          </a:xfrm>
        </p:spPr>
        <p:txBody>
          <a:bodyPr anchor="t"/>
          <a:lstStyle/>
          <a:p>
            <a:r>
              <a:rPr lang="en-US" b="1" dirty="0"/>
              <a:t>WHAT DOES THIS MEAN?</a:t>
            </a:r>
          </a:p>
          <a:p>
            <a:pPr lvl="1"/>
            <a:r>
              <a:rPr lang="en-US" dirty="0"/>
              <a:t>Alternative behaviors</a:t>
            </a:r>
          </a:p>
          <a:p>
            <a:pPr lvl="1"/>
            <a:r>
              <a:rPr lang="en-US" dirty="0"/>
              <a:t>Incompatible behaviors</a:t>
            </a:r>
          </a:p>
          <a:p>
            <a:endParaRPr lang="en-US" dirty="0"/>
          </a:p>
          <a:p>
            <a:r>
              <a:rPr lang="en-US" b="1" dirty="0"/>
              <a:t>WHAT DOES THIS LOOK LIKE?</a:t>
            </a:r>
          </a:p>
          <a:p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31D1634-5D90-F648-88D7-0BB7A403EF21}"/>
              </a:ext>
            </a:extLst>
          </p:cNvPr>
          <p:cNvSpPr txBox="1"/>
          <p:nvPr/>
        </p:nvSpPr>
        <p:spPr>
          <a:xfrm>
            <a:off x="1389887" y="4586183"/>
            <a:ext cx="3364145" cy="193899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400" i="1" dirty="0">
                <a:latin typeface="Chalkboard" panose="03050602040202020205" pitchFamily="66" charset="77"/>
              </a:rPr>
              <a:t>What do you want your child to do instead???</a:t>
            </a:r>
          </a:p>
          <a:p>
            <a:pPr algn="ctr"/>
            <a:endParaRPr lang="en-US" sz="2400" dirty="0">
              <a:latin typeface="Chalkboard" panose="03050602040202020205" pitchFamily="66" charset="77"/>
            </a:endParaRPr>
          </a:p>
          <a:p>
            <a:pPr algn="ctr"/>
            <a:r>
              <a:rPr lang="en-US" sz="2400" dirty="0">
                <a:latin typeface="Chalkboard" panose="03050602040202020205" pitchFamily="66" charset="77"/>
              </a:rPr>
              <a:t>Teach that response</a:t>
            </a:r>
          </a:p>
        </p:txBody>
      </p:sp>
      <p:pic>
        <p:nvPicPr>
          <p:cNvPr id="5130" name="Picture 10" descr="Free No Sign Transparent Background, Download Free No Sign Transparent  Background png images, Free ClipArts on Clipart Library">
            <a:extLst>
              <a:ext uri="{FF2B5EF4-FFF2-40B4-BE49-F238E27FC236}">
                <a16:creationId xmlns:a16="http://schemas.microsoft.com/office/drawing/2014/main" id="{1809BC18-F7EC-754F-802D-5A4CA5B61B1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68558" y="2965691"/>
            <a:ext cx="2212233" cy="22473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ight Arrow 4">
            <a:extLst>
              <a:ext uri="{FF2B5EF4-FFF2-40B4-BE49-F238E27FC236}">
                <a16:creationId xmlns:a16="http://schemas.microsoft.com/office/drawing/2014/main" id="{824EAC96-EB2B-884F-89A3-4527519A5061}"/>
              </a:ext>
            </a:extLst>
          </p:cNvPr>
          <p:cNvSpPr/>
          <p:nvPr/>
        </p:nvSpPr>
        <p:spPr>
          <a:xfrm rot="20464578" flipV="1">
            <a:off x="5019777" y="4736788"/>
            <a:ext cx="983037" cy="32564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100" name="Picture 4" descr="Mother With Two Kids Buying Groceries At Supermarket Paying Wireless With  Nfc Phone At Cashier Checkout Counter Cash Register Daughter Kid Sitting  Inside Shopping Cart Flat Vector Illustration Stock Illustration - Download">
            <a:extLst>
              <a:ext uri="{FF2B5EF4-FFF2-40B4-BE49-F238E27FC236}">
                <a16:creationId xmlns:a16="http://schemas.microsoft.com/office/drawing/2014/main" id="{97B684FC-4262-D846-8CB7-16C5891528D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50" t="-1" r="8235" b="6094"/>
          <a:stretch/>
        </p:blipFill>
        <p:spPr bwMode="auto">
          <a:xfrm>
            <a:off x="8717987" y="3000150"/>
            <a:ext cx="3003166" cy="18994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062985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1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1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51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0" name="Shape 590"/>
          <p:cNvSpPr txBox="1">
            <a:spLocks noGrp="1"/>
          </p:cNvSpPr>
          <p:nvPr>
            <p:ph type="title"/>
          </p:nvPr>
        </p:nvSpPr>
        <p:spPr>
          <a:xfrm>
            <a:off x="987552" y="382385"/>
            <a:ext cx="10442448" cy="1492132"/>
          </a:xfrm>
          <a:prstGeom prst="rect">
            <a:avLst/>
          </a:prstGeom>
          <a:noFill/>
          <a:ln>
            <a:noFill/>
          </a:ln>
        </p:spPr>
        <p:txBody>
          <a:bodyPr vert="horz" wrap="square" lIns="91425" tIns="45700" rIns="91425" bIns="45700" rtlCol="0" anchor="ctr" anchorCtr="0">
            <a:noAutofit/>
          </a:bodyPr>
          <a:lstStyle/>
          <a:p>
            <a:pPr>
              <a:spcBef>
                <a:spcPts val="0"/>
              </a:spcBef>
              <a:buClr>
                <a:schemeClr val="dk2"/>
              </a:buClr>
              <a:buSzPts val="4600"/>
            </a:pPr>
            <a:r>
              <a:rPr lang="en-US" sz="4800" b="1" dirty="0">
                <a:solidFill>
                  <a:schemeClr val="tx2">
                    <a:lumMod val="75000"/>
                    <a:lumOff val="25000"/>
                  </a:schemeClr>
                </a:solidFill>
              </a:rPr>
              <a:t>3. Identify ways to PREVENT behavior from occurring</a:t>
            </a:r>
            <a:endParaRPr sz="4600" cap="none" dirty="0">
              <a:solidFill>
                <a:schemeClr val="tx2">
                  <a:lumMod val="75000"/>
                  <a:lumOff val="25000"/>
                </a:schemeClr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591" name="Shape 591"/>
          <p:cNvSpPr txBox="1">
            <a:spLocks noGrp="1"/>
          </p:cNvSpPr>
          <p:nvPr>
            <p:ph idx="1"/>
          </p:nvPr>
        </p:nvSpPr>
        <p:spPr>
          <a:xfrm>
            <a:off x="987552" y="1874517"/>
            <a:ext cx="10787353" cy="4652211"/>
          </a:xfrm>
          <a:prstGeom prst="rect">
            <a:avLst/>
          </a:prstGeom>
          <a:noFill/>
          <a:ln>
            <a:noFill/>
          </a:ln>
        </p:spPr>
        <p:txBody>
          <a:bodyPr vert="horz" wrap="square" lIns="91425" tIns="45700" rIns="91425" bIns="45700" rtlCol="0" anchor="t" anchorCtr="0">
            <a:noAutofit/>
          </a:bodyPr>
          <a:lstStyle/>
          <a:p>
            <a:pPr marL="114300" indent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None/>
            </a:pPr>
            <a:r>
              <a:rPr lang="en-US" sz="2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Strategies that focus on structuring and modifying the environment and conditions that occur BEFORE an unwanted behavior so that the behavior is LESS likely to occur</a:t>
            </a:r>
          </a:p>
          <a:p>
            <a:pPr marL="800100" lvl="1" indent="-228600">
              <a:spcBef>
                <a:spcPts val="0"/>
              </a:spcBef>
              <a:buClr>
                <a:schemeClr val="accent1"/>
              </a:buClr>
              <a:buSzPts val="2400"/>
            </a:pPr>
            <a:endParaRPr lang="en-US" b="0" i="0" u="none" strike="noStrike" cap="none" dirty="0">
              <a:solidFill>
                <a:schemeClr val="tx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800100" lvl="1" indent="-228600">
              <a:spcBef>
                <a:spcPts val="0"/>
              </a:spcBef>
              <a:buClr>
                <a:schemeClr val="accent1"/>
              </a:buClr>
              <a:buSzPts val="2400"/>
            </a:pPr>
            <a:r>
              <a:rPr lang="en-US" sz="2000" b="1" i="0" u="none" strike="noStrike" cap="none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PROACTIVE APPROACH</a:t>
            </a:r>
          </a:p>
          <a:p>
            <a:pPr marL="114300" indent="0"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ts val="2400"/>
              <a:buNone/>
            </a:pPr>
            <a:endParaRPr lang="en-US" sz="1600" b="1" dirty="0">
              <a:solidFill>
                <a:schemeClr val="tx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14300" indent="0"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ts val="2400"/>
              <a:buNone/>
            </a:pPr>
            <a:r>
              <a:rPr lang="en-US" sz="2000" b="1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Examples:  </a:t>
            </a:r>
            <a:r>
              <a:rPr lang="en-US" sz="2400" b="1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	</a:t>
            </a:r>
          </a:p>
          <a:p>
            <a:pPr marL="800100" lvl="1" indent="-228600">
              <a:spcBef>
                <a:spcPts val="480"/>
              </a:spcBef>
              <a:buClr>
                <a:schemeClr val="accent1"/>
              </a:buClr>
              <a:buSzPts val="2400"/>
            </a:pPr>
            <a:r>
              <a:rPr lang="en-US" sz="2000" b="0" i="0" u="none" strike="noStrike" cap="none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Room set up</a:t>
            </a:r>
          </a:p>
          <a:p>
            <a:pPr marL="800100" lvl="1" indent="-228600">
              <a:spcBef>
                <a:spcPts val="480"/>
              </a:spcBef>
              <a:buClr>
                <a:schemeClr val="accent1"/>
              </a:buClr>
              <a:buSzPts val="2400"/>
            </a:pPr>
            <a:r>
              <a:rPr lang="en-US" sz="2000" dirty="0">
                <a:solidFill>
                  <a:schemeClr val="tx1"/>
                </a:solidFill>
              </a:rPr>
              <a:t>R</a:t>
            </a:r>
            <a:r>
              <a:rPr lang="en-US" sz="2000" b="0" i="0" u="none" strike="noStrike" cap="none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eviewing rules</a:t>
            </a:r>
          </a:p>
          <a:p>
            <a:pPr marL="800100" lvl="1" indent="-228600">
              <a:spcBef>
                <a:spcPts val="480"/>
              </a:spcBef>
              <a:buClr>
                <a:schemeClr val="accent1"/>
              </a:buClr>
              <a:buSzPts val="2400"/>
            </a:pPr>
            <a:r>
              <a:rPr lang="en-US" sz="2000" dirty="0">
                <a:solidFill>
                  <a:schemeClr val="tx1"/>
                </a:solidFill>
              </a:rPr>
              <a:t>T</a:t>
            </a:r>
            <a:r>
              <a:rPr lang="en-US" sz="2000" b="0" i="0" u="none" strike="noStrike" cap="none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ransition warnings</a:t>
            </a:r>
          </a:p>
          <a:p>
            <a:pPr marL="800100" lvl="1" indent="-228600">
              <a:spcBef>
                <a:spcPts val="480"/>
              </a:spcBef>
              <a:buClr>
                <a:schemeClr val="accent1"/>
              </a:buClr>
              <a:buSzPts val="2400"/>
            </a:pPr>
            <a:r>
              <a:rPr lang="en-US" sz="2000" b="0" i="0" u="none" strike="noStrike" cap="none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Visual schedules</a:t>
            </a:r>
          </a:p>
          <a:p>
            <a:pPr marL="800100" lvl="1" indent="-228600">
              <a:spcBef>
                <a:spcPts val="480"/>
              </a:spcBef>
              <a:buClr>
                <a:schemeClr val="accent1"/>
              </a:buClr>
              <a:buSzPts val="2400"/>
            </a:pPr>
            <a:r>
              <a:rPr lang="en-US" sz="2000" dirty="0">
                <a:solidFill>
                  <a:schemeClr val="tx1"/>
                </a:solidFill>
              </a:rPr>
              <a:t>R</a:t>
            </a:r>
            <a:r>
              <a:rPr lang="en-US" sz="2000" b="0" i="0" u="none" strike="noStrike" cap="none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educing demands (reasonably)</a:t>
            </a:r>
            <a:endParaRPr sz="2000" dirty="0">
              <a:solidFill>
                <a:schemeClr val="tx1"/>
              </a:solidFill>
            </a:endParaRPr>
          </a:p>
          <a:p>
            <a:pPr marL="342900" indent="-76200" algn="ctr"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ts val="2400"/>
              <a:buNone/>
            </a:pPr>
            <a:endParaRPr sz="24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124" name="Picture 4" descr="Pre-School &amp;amp; Young Children Toys toddlers Ideal kids HOUSE RULES autism  Child behaviour / warning chart pre school games">
            <a:extLst>
              <a:ext uri="{FF2B5EF4-FFF2-40B4-BE49-F238E27FC236}">
                <a16:creationId xmlns:a16="http://schemas.microsoft.com/office/drawing/2014/main" id="{B01BD4AF-3617-AD46-AFA6-F8894D12EBB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46" r="7177"/>
          <a:stretch/>
        </p:blipFill>
        <p:spPr bwMode="auto">
          <a:xfrm>
            <a:off x="5782705" y="3429000"/>
            <a:ext cx="1645920" cy="24549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8" name="Picture 8">
            <a:extLst>
              <a:ext uri="{FF2B5EF4-FFF2-40B4-BE49-F238E27FC236}">
                <a16:creationId xmlns:a16="http://schemas.microsoft.com/office/drawing/2014/main" id="{91E44D76-31D3-2D46-9D1A-14157A062A7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803"/>
          <a:stretch/>
        </p:blipFill>
        <p:spPr bwMode="auto">
          <a:xfrm>
            <a:off x="7794885" y="2881498"/>
            <a:ext cx="2473377" cy="38154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7731257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A092F7-410C-6F42-A2E6-D7F7EC55FC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chemeClr val="tx2">
                    <a:lumMod val="75000"/>
                    <a:lumOff val="25000"/>
                  </a:schemeClr>
                </a:solidFill>
              </a:rPr>
              <a:t>Other Proactive Strategies…..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DE99510-BB12-5645-B7E6-593EECBD36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1678" y="1371600"/>
            <a:ext cx="10361202" cy="5248655"/>
          </a:xfrm>
        </p:spPr>
        <p:txBody>
          <a:bodyPr/>
          <a:lstStyle/>
          <a:p>
            <a:pPr marL="457200" indent="-342900">
              <a:lnSpc>
                <a:spcPct val="150000"/>
              </a:lnSpc>
              <a:spcBef>
                <a:spcPts val="0"/>
              </a:spcBef>
              <a:buClr>
                <a:schemeClr val="accent1"/>
              </a:buClr>
              <a:buSzPts val="2200"/>
            </a:pPr>
            <a:r>
              <a:rPr lang="en-US" sz="32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  <a:sym typeface="Calibri"/>
              </a:rPr>
              <a:t>Break down complex tasks into smaller, individualized teaching units</a:t>
            </a:r>
          </a:p>
          <a:p>
            <a:pPr marL="457200" indent="-342900">
              <a:lnSpc>
                <a:spcPct val="150000"/>
              </a:lnSpc>
              <a:spcBef>
                <a:spcPts val="0"/>
              </a:spcBef>
              <a:buClr>
                <a:schemeClr val="accent1"/>
              </a:buClr>
              <a:buSzPts val="2200"/>
            </a:pPr>
            <a:r>
              <a:rPr lang="en-US" sz="32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Incorporate preferred materials or interests into tasks </a:t>
            </a:r>
          </a:p>
          <a:p>
            <a:pPr marL="914400" lvl="1" indent="-342900">
              <a:lnSpc>
                <a:spcPct val="150000"/>
              </a:lnSpc>
              <a:spcBef>
                <a:spcPts val="0"/>
              </a:spcBef>
              <a:buClr>
                <a:schemeClr val="accent1"/>
              </a:buClr>
              <a:buSzPts val="2200"/>
            </a:pPr>
            <a:r>
              <a:rPr lang="en-US" sz="30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Make it fun!</a:t>
            </a:r>
          </a:p>
          <a:p>
            <a:pPr marL="457200" indent="-342900">
              <a:lnSpc>
                <a:spcPct val="150000"/>
              </a:lnSpc>
              <a:spcBef>
                <a:spcPts val="0"/>
              </a:spcBef>
              <a:buClr>
                <a:schemeClr val="accent1"/>
              </a:buClr>
              <a:buSzPts val="2200"/>
            </a:pPr>
            <a:r>
              <a:rPr lang="en-US" sz="32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Provide choice when presenting a demand </a:t>
            </a:r>
          </a:p>
          <a:p>
            <a:pPr marL="457200" indent="-342900">
              <a:lnSpc>
                <a:spcPct val="150000"/>
              </a:lnSpc>
              <a:spcBef>
                <a:spcPts val="0"/>
              </a:spcBef>
              <a:buClr>
                <a:schemeClr val="accent1"/>
              </a:buClr>
              <a:buSzPts val="2200"/>
            </a:pPr>
            <a:r>
              <a:rPr lang="en-US" sz="32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Provide high levels of contingent praise/feedback</a:t>
            </a:r>
          </a:p>
          <a:p>
            <a:pPr marL="342900">
              <a:spcBef>
                <a:spcPts val="0"/>
              </a:spcBef>
            </a:pPr>
            <a:endParaRPr lang="en-US" sz="2400" dirty="0">
              <a:solidFill>
                <a:schemeClr val="tx1"/>
              </a:solidFill>
            </a:endParaRPr>
          </a:p>
          <a:p>
            <a:pPr marL="800100" lvl="1">
              <a:spcBef>
                <a:spcPts val="0"/>
              </a:spcBef>
              <a:buClr>
                <a:schemeClr val="accent1"/>
              </a:buClr>
              <a:buSzPts val="2200"/>
            </a:pPr>
            <a:endParaRPr lang="en-US" dirty="0">
              <a:solidFill>
                <a:schemeClr val="tx1"/>
              </a:solidFill>
              <a:latin typeface="Calibri"/>
              <a:ea typeface="Calibri"/>
              <a:cs typeface="Calibri"/>
              <a:sym typeface="Calibri"/>
            </a:endParaRPr>
          </a:p>
          <a:p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793667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B5542D-71DD-4F41-A5A1-5A04B7CA17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1678" y="382385"/>
            <a:ext cx="10781826" cy="1492132"/>
          </a:xfrm>
        </p:spPr>
        <p:txBody>
          <a:bodyPr>
            <a:normAutofit/>
          </a:bodyPr>
          <a:lstStyle/>
          <a:p>
            <a:r>
              <a:rPr lang="en-US" altLang="en-US" b="1" dirty="0">
                <a:solidFill>
                  <a:schemeClr val="tx2">
                    <a:lumMod val="75000"/>
                    <a:lumOff val="25000"/>
                  </a:schemeClr>
                </a:solidFill>
              </a:rPr>
              <a:t>4. Change the consequence after the problem behavior</a:t>
            </a:r>
            <a:endParaRPr lang="en-US" b="1" dirty="0">
              <a:solidFill>
                <a:schemeClr val="tx2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F8588A6-2C94-AF46-BCE9-4546A296786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1678" y="2066545"/>
            <a:ext cx="10178322" cy="4553712"/>
          </a:xfrm>
        </p:spPr>
        <p:txBody>
          <a:bodyPr>
            <a:normAutofit fontScale="92500" lnSpcReduction="10000"/>
          </a:bodyPr>
          <a:lstStyle/>
          <a:p>
            <a:pPr marL="114300" lvl="0" indent="0">
              <a:spcBef>
                <a:spcPts val="0"/>
              </a:spcBef>
              <a:buSzPts val="2400"/>
              <a:buNone/>
            </a:pPr>
            <a:r>
              <a:rPr lang="en-US" sz="22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Strategies that focus on structuring and modifying the environment and conditions that occur AFTER behavior occurs</a:t>
            </a:r>
          </a:p>
          <a:p>
            <a:pPr lvl="1"/>
            <a:r>
              <a:rPr lang="en-US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Used to minimize reinforcement for problem behavior and increase reinforcement for desirable behavior. </a:t>
            </a:r>
          </a:p>
          <a:p>
            <a:pPr marL="0" indent="0">
              <a:buNone/>
            </a:pPr>
            <a:endParaRPr lang="en-US" altLang="en-US" b="1" dirty="0">
              <a:solidFill>
                <a:schemeClr val="tx1"/>
              </a:solidFill>
              <a:latin typeface="Times New Roman" charset="0"/>
              <a:ea typeface="Times New Roman" charset="0"/>
              <a:cs typeface="Times New Roman" charset="0"/>
            </a:endParaRPr>
          </a:p>
          <a:p>
            <a:pPr marL="0" indent="0">
              <a:buNone/>
            </a:pPr>
            <a:r>
              <a:rPr lang="en-US" altLang="en-US" b="1" dirty="0">
                <a:solidFill>
                  <a:schemeClr val="tx2">
                    <a:lumMod val="75000"/>
                    <a:lumOff val="25000"/>
                  </a:schemeClr>
                </a:solidFill>
                <a:latin typeface="Times New Roman" charset="0"/>
                <a:ea typeface="Times New Roman" charset="0"/>
                <a:cs typeface="Times New Roman" charset="0"/>
              </a:rPr>
              <a:t>Everyday Examples:</a:t>
            </a:r>
          </a:p>
          <a:p>
            <a:r>
              <a:rPr lang="en-US" altLang="en-US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Praise</a:t>
            </a:r>
          </a:p>
          <a:p>
            <a:r>
              <a:rPr lang="en-US" altLang="en-US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Allowances</a:t>
            </a:r>
          </a:p>
          <a:p>
            <a:r>
              <a:rPr lang="en-US" altLang="en-US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Certificates </a:t>
            </a:r>
          </a:p>
          <a:p>
            <a:r>
              <a:rPr lang="en-US" altLang="en-US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Extra credit</a:t>
            </a:r>
          </a:p>
          <a:p>
            <a:r>
              <a:rPr lang="en-US" altLang="en-US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Reprimand</a:t>
            </a:r>
          </a:p>
          <a:p>
            <a:r>
              <a:rPr lang="en-US" altLang="en-US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Detention</a:t>
            </a:r>
          </a:p>
          <a:p>
            <a:r>
              <a:rPr lang="en-US" altLang="en-US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Speeding ticket</a:t>
            </a:r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4" name="Shape 490">
            <a:extLst>
              <a:ext uri="{FF2B5EF4-FFF2-40B4-BE49-F238E27FC236}">
                <a16:creationId xmlns:a16="http://schemas.microsoft.com/office/drawing/2014/main" id="{0FE658F0-C894-7D48-B170-EE7DE2B17119}"/>
              </a:ext>
            </a:extLst>
          </p:cNvPr>
          <p:cNvPicPr preferRelativeResize="0"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14020" y="3258138"/>
            <a:ext cx="3057141" cy="2170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6" name="Picture 2" descr="2,620 Black Father And Son Illustrations &amp;amp; Clip Art - iStock">
            <a:extLst>
              <a:ext uri="{FF2B5EF4-FFF2-40B4-BE49-F238E27FC236}">
                <a16:creationId xmlns:a16="http://schemas.microsoft.com/office/drawing/2014/main" id="{27402376-161E-6C44-A200-DD9253A0B1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48400" y="3429000"/>
            <a:ext cx="2104360" cy="31037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2696985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2"/>
          <p:cNvSpPr>
            <a:spLocks noGrp="1" noChangeArrowheads="1"/>
          </p:cNvSpPr>
          <p:nvPr>
            <p:ph type="title"/>
          </p:nvPr>
        </p:nvSpPr>
        <p:spPr>
          <a:xfrm>
            <a:off x="1133856" y="428846"/>
            <a:ext cx="10424160" cy="1143000"/>
          </a:xfrm>
        </p:spPr>
        <p:txBody>
          <a:bodyPr>
            <a:normAutofit fontScale="90000"/>
          </a:bodyPr>
          <a:lstStyle/>
          <a:p>
            <a:r>
              <a:rPr lang="en-US" altLang="en-US" b="1" dirty="0">
                <a:solidFill>
                  <a:schemeClr val="tx2">
                    <a:lumMod val="75000"/>
                    <a:lumOff val="25000"/>
                  </a:schemeClr>
                </a:solidFill>
                <a:latin typeface="Cambria" charset="0"/>
                <a:ea typeface="Cambria" charset="0"/>
                <a:cs typeface="Cambria" charset="0"/>
              </a:rPr>
              <a:t>reinforce desired behaviors</a:t>
            </a:r>
          </a:p>
        </p:txBody>
      </p:sp>
      <p:sp>
        <p:nvSpPr>
          <p:cNvPr id="747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60704" y="1319146"/>
            <a:ext cx="10570464" cy="5538854"/>
          </a:xfrm>
        </p:spPr>
        <p:txBody>
          <a:bodyPr>
            <a:normAutofit/>
          </a:bodyPr>
          <a:lstStyle/>
          <a:p>
            <a:pPr marL="88900" indent="0">
              <a:buNone/>
            </a:pPr>
            <a:r>
              <a:rPr lang="en-US" altLang="en-US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Reinforcers are your behavior change tools. Identify and control them!</a:t>
            </a:r>
          </a:p>
          <a:p>
            <a:pPr marL="88900" indent="0">
              <a:buNone/>
            </a:pPr>
            <a:endParaRPr lang="en-US" altLang="en-US" b="1" u="sng" dirty="0">
              <a:solidFill>
                <a:schemeClr val="tx1"/>
              </a:solidFill>
              <a:latin typeface="Times New Roman" charset="0"/>
              <a:ea typeface="Times New Roman" charset="0"/>
              <a:cs typeface="Times New Roman" charset="0"/>
            </a:endParaRPr>
          </a:p>
          <a:p>
            <a:pPr marL="88900" indent="0">
              <a:buNone/>
            </a:pPr>
            <a:r>
              <a:rPr lang="en-US" altLang="en-US" b="1" u="sng" dirty="0">
                <a:solidFill>
                  <a:schemeClr val="tx2">
                    <a:lumMod val="75000"/>
                    <a:lumOff val="25000"/>
                  </a:schemeClr>
                </a:solidFill>
                <a:latin typeface="Times New Roman" charset="0"/>
                <a:ea typeface="Times New Roman" charset="0"/>
                <a:cs typeface="Times New Roman" charset="0"/>
              </a:rPr>
              <a:t>Reinforcement</a:t>
            </a:r>
            <a:r>
              <a:rPr lang="en-US" altLang="en-US" b="1" u="sng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:</a:t>
            </a:r>
          </a:p>
          <a:p>
            <a:pPr lvl="1"/>
            <a:r>
              <a:rPr lang="en-US" altLang="en-US" i="1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anything</a:t>
            </a:r>
            <a:r>
              <a:rPr lang="en-US" altLang="en-US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that increases a behavior</a:t>
            </a:r>
          </a:p>
          <a:p>
            <a:pPr lvl="1"/>
            <a:r>
              <a:rPr lang="en-US" altLang="en-US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Can be getting preferred things (e.g., toys, attention, food)</a:t>
            </a:r>
          </a:p>
          <a:p>
            <a:pPr lvl="1"/>
            <a:r>
              <a:rPr lang="en-US" altLang="en-US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Can be getting rid of bad things (e.g., demands, bedtime, shoes)</a:t>
            </a:r>
          </a:p>
          <a:p>
            <a:pPr lvl="1"/>
            <a:r>
              <a:rPr lang="en-US" altLang="en-US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Reprimands and negative attention can sometimes be reinforcers</a:t>
            </a:r>
          </a:p>
          <a:p>
            <a:pPr lvl="1"/>
            <a:r>
              <a:rPr lang="en-US" altLang="en-US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Reinforcement can increase desired </a:t>
            </a:r>
            <a:r>
              <a:rPr lang="en-US" altLang="en-US" b="1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and</a:t>
            </a:r>
            <a:r>
              <a:rPr lang="en-US" altLang="en-US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undesired behavior</a:t>
            </a:r>
          </a:p>
          <a:p>
            <a:pPr lvl="1"/>
            <a:r>
              <a:rPr lang="en-US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  <a:sym typeface="Times"/>
              </a:rPr>
              <a:t>Negative behavior often gets reinforced more often than positive behavior.  </a:t>
            </a:r>
            <a:endParaRPr lang="en-US" dirty="0">
              <a:solidFill>
                <a:schemeClr val="tx1"/>
              </a:solidFill>
              <a:latin typeface="Times New Roman" charset="0"/>
              <a:ea typeface="Times New Roman" charset="0"/>
              <a:cs typeface="Times New Roman" charset="0"/>
            </a:endParaRPr>
          </a:p>
          <a:p>
            <a:pPr lvl="1"/>
            <a:r>
              <a:rPr lang="en-US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Different for each person and changes frequently</a:t>
            </a:r>
          </a:p>
          <a:p>
            <a:pPr lvl="2">
              <a:buFont typeface="Times" charset="0"/>
              <a:buChar char="•"/>
            </a:pPr>
            <a:r>
              <a:rPr lang="en-US" altLang="en-US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What may reinforce my behavior will not reinforce your behavior!</a:t>
            </a:r>
          </a:p>
          <a:p>
            <a:pPr lvl="1">
              <a:buFont typeface="Times" charset="0"/>
              <a:buChar char="•"/>
            </a:pPr>
            <a:endParaRPr lang="en-US" altLang="en-US" i="1" dirty="0">
              <a:solidFill>
                <a:schemeClr val="tx1"/>
              </a:solidFill>
              <a:latin typeface="Times New Roman" charset="0"/>
              <a:ea typeface="Times New Roman" charset="0"/>
              <a:cs typeface="Times New Roman" charset="0"/>
            </a:endParaRPr>
          </a:p>
          <a:p>
            <a:pPr marL="0" indent="0" algn="ctr">
              <a:lnSpc>
                <a:spcPct val="170000"/>
              </a:lnSpc>
              <a:spcBef>
                <a:spcPts val="600"/>
              </a:spcBef>
              <a:buSzPts val="1428"/>
              <a:buNone/>
            </a:pPr>
            <a:r>
              <a:rPr lang="en-US" altLang="en-US" sz="2400" i="1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Set up lots of opportunities for good/correct behavior (Don’t just wait for them)</a:t>
            </a:r>
          </a:p>
        </p:txBody>
      </p:sp>
      <p:pic>
        <p:nvPicPr>
          <p:cNvPr id="7170" name="Picture 2" descr="Positive Reinforcement Examples - Psychology">
            <a:extLst>
              <a:ext uri="{FF2B5EF4-FFF2-40B4-BE49-F238E27FC236}">
                <a16:creationId xmlns:a16="http://schemas.microsoft.com/office/drawing/2014/main" id="{190D0E81-D848-984D-A9BF-5C4746721F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25259" y="2228725"/>
            <a:ext cx="2853797" cy="3047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4669109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E60C6E-056C-F042-A881-F2EA5608C8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chemeClr val="tx2">
                    <a:lumMod val="75000"/>
                    <a:lumOff val="25000"/>
                  </a:schemeClr>
                </a:solidFill>
              </a:rPr>
              <a:t>The Power of reinforcement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BFEB863-1AD4-2140-81DA-9C2AA233F78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1678" y="1469037"/>
            <a:ext cx="10178322" cy="5006578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en-US" dirty="0">
                <a:solidFill>
                  <a:schemeClr val="tx1"/>
                </a:solidFill>
              </a:rPr>
              <a:t>Reinforcement is the foundation of any behavior change program</a:t>
            </a:r>
          </a:p>
          <a:p>
            <a:pPr>
              <a:lnSpc>
                <a:spcPct val="150000"/>
              </a:lnSpc>
            </a:pPr>
            <a:r>
              <a:rPr lang="en-US" dirty="0">
                <a:solidFill>
                  <a:schemeClr val="tx1"/>
                </a:solidFill>
              </a:rPr>
              <a:t>Effectiveness relies heavily on the reinforcers you use</a:t>
            </a:r>
          </a:p>
          <a:p>
            <a:pPr>
              <a:lnSpc>
                <a:spcPct val="150000"/>
              </a:lnSpc>
            </a:pPr>
            <a:r>
              <a:rPr lang="en-US" dirty="0">
                <a:solidFill>
                  <a:schemeClr val="tx1"/>
                </a:solidFill>
              </a:rPr>
              <a:t>Can be used to teach a wide array of different behaviors</a:t>
            </a:r>
          </a:p>
          <a:p>
            <a:pPr>
              <a:lnSpc>
                <a:spcPct val="150000"/>
              </a:lnSpc>
            </a:pPr>
            <a:r>
              <a:rPr lang="en-US" dirty="0">
                <a:solidFill>
                  <a:schemeClr val="tx1"/>
                </a:solidFill>
              </a:rPr>
              <a:t>Teaches NEW behavior in a way that is positive and strengths-based</a:t>
            </a:r>
          </a:p>
          <a:p>
            <a:pPr>
              <a:lnSpc>
                <a:spcPct val="150000"/>
              </a:lnSpc>
            </a:pPr>
            <a:r>
              <a:rPr lang="en-US" dirty="0">
                <a:solidFill>
                  <a:schemeClr val="tx1"/>
                </a:solidFill>
              </a:rPr>
              <a:t>Spend most of your time rewarding your child for what they are doing right, rather than correcting the things that go wrong</a:t>
            </a:r>
          </a:p>
          <a:p>
            <a:pPr>
              <a:lnSpc>
                <a:spcPct val="150000"/>
              </a:lnSpc>
            </a:pPr>
            <a:r>
              <a:rPr lang="en-US" dirty="0">
                <a:solidFill>
                  <a:schemeClr val="tx1"/>
                </a:solidFill>
              </a:rPr>
              <a:t>Only give reinforcers when your child engages in the desired behavior</a:t>
            </a:r>
          </a:p>
          <a:p>
            <a:pPr>
              <a:lnSpc>
                <a:spcPct val="150000"/>
              </a:lnSpc>
            </a:pPr>
            <a:r>
              <a:rPr lang="en-US" dirty="0">
                <a:solidFill>
                  <a:schemeClr val="tx1"/>
                </a:solidFill>
              </a:rPr>
              <a:t>Any behavior you want to see more of should be reinforced!</a:t>
            </a:r>
          </a:p>
        </p:txBody>
      </p:sp>
    </p:spTree>
    <p:extLst>
      <p:ext uri="{BB962C8B-B14F-4D97-AF65-F5344CB8AC3E}">
        <p14:creationId xmlns:p14="http://schemas.microsoft.com/office/powerpoint/2010/main" val="321230905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D3DA09-2E30-6949-8FB1-134CB4BBBB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chemeClr val="tx2">
                    <a:lumMod val="75000"/>
                    <a:lumOff val="25000"/>
                  </a:schemeClr>
                </a:solidFill>
              </a:rPr>
              <a:t>Take-Away’s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D766666-CEE9-B44D-9EE7-515F2981F0D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1678" y="1333501"/>
            <a:ext cx="10178322" cy="5142114"/>
          </a:xfrm>
        </p:spPr>
        <p:txBody>
          <a:bodyPr>
            <a:normAutofit lnSpcReduction="10000"/>
          </a:bodyPr>
          <a:lstStyle/>
          <a:p>
            <a:pPr>
              <a:lnSpc>
                <a:spcPct val="150000"/>
              </a:lnSpc>
            </a:pPr>
            <a:r>
              <a:rPr lang="en-US" dirty="0">
                <a:solidFill>
                  <a:schemeClr val="tx1"/>
                </a:solidFill>
              </a:rPr>
              <a:t>All behavior happens for a reason</a:t>
            </a:r>
          </a:p>
          <a:p>
            <a:pPr>
              <a:lnSpc>
                <a:spcPct val="150000"/>
              </a:lnSpc>
            </a:pPr>
            <a:r>
              <a:rPr lang="en-US" dirty="0">
                <a:solidFill>
                  <a:schemeClr val="tx1"/>
                </a:solidFill>
              </a:rPr>
              <a:t>Anticipate your child’s needs before his/her undesired behavior forces you to meet his needs</a:t>
            </a:r>
          </a:p>
          <a:p>
            <a:pPr>
              <a:lnSpc>
                <a:spcPct val="150000"/>
              </a:lnSpc>
            </a:pPr>
            <a:r>
              <a:rPr lang="en-US" dirty="0">
                <a:solidFill>
                  <a:schemeClr val="tx1"/>
                </a:solidFill>
              </a:rPr>
              <a:t>Avoid situations that you think might make the child irritable </a:t>
            </a:r>
            <a:r>
              <a:rPr lang="en-US" i="1" dirty="0">
                <a:solidFill>
                  <a:schemeClr val="tx1"/>
                </a:solidFill>
              </a:rPr>
              <a:t>(or have a plan ready)</a:t>
            </a:r>
          </a:p>
          <a:p>
            <a:pPr lvl="1">
              <a:lnSpc>
                <a:spcPct val="150000"/>
              </a:lnSpc>
            </a:pPr>
            <a:r>
              <a:rPr lang="en-US" dirty="0">
                <a:solidFill>
                  <a:schemeClr val="tx1"/>
                </a:solidFill>
              </a:rPr>
              <a:t>Staying out past their bedtime</a:t>
            </a:r>
          </a:p>
          <a:p>
            <a:pPr lvl="1">
              <a:lnSpc>
                <a:spcPct val="150000"/>
              </a:lnSpc>
            </a:pPr>
            <a:r>
              <a:rPr lang="en-US" dirty="0">
                <a:solidFill>
                  <a:schemeClr val="tx1"/>
                </a:solidFill>
              </a:rPr>
              <a:t>Shopping for a long time</a:t>
            </a:r>
          </a:p>
          <a:p>
            <a:pPr>
              <a:lnSpc>
                <a:spcPct val="150000"/>
              </a:lnSpc>
            </a:pPr>
            <a:r>
              <a:rPr lang="en-US" dirty="0">
                <a:solidFill>
                  <a:schemeClr val="tx1"/>
                </a:solidFill>
              </a:rPr>
              <a:t>Reinforcement is the foundation of any effective behavior change program</a:t>
            </a:r>
          </a:p>
          <a:p>
            <a:pPr lvl="1">
              <a:lnSpc>
                <a:spcPct val="150000"/>
              </a:lnSpc>
            </a:pPr>
            <a:r>
              <a:rPr lang="en-US" dirty="0">
                <a:solidFill>
                  <a:schemeClr val="tx1"/>
                </a:solidFill>
              </a:rPr>
              <a:t>Catch your child “being good”!!!</a:t>
            </a:r>
          </a:p>
          <a:p>
            <a:pPr>
              <a:lnSpc>
                <a:spcPct val="150000"/>
              </a:lnSpc>
            </a:pPr>
            <a:r>
              <a:rPr lang="en-US" dirty="0">
                <a:solidFill>
                  <a:schemeClr val="tx1"/>
                </a:solidFill>
              </a:rPr>
              <a:t>Teach others in the home what you have learned today (Consistency is crucial)</a:t>
            </a:r>
          </a:p>
          <a:p>
            <a:pPr>
              <a:lnSpc>
                <a:spcPct val="150000"/>
              </a:lnSpc>
            </a:pPr>
            <a:r>
              <a:rPr lang="en-US" dirty="0">
                <a:solidFill>
                  <a:schemeClr val="tx1"/>
                </a:solidFill>
              </a:rPr>
              <a:t>Be a good role model</a:t>
            </a:r>
          </a:p>
          <a:p>
            <a:pPr>
              <a:lnSpc>
                <a:spcPct val="150000"/>
              </a:lnSpc>
            </a:pPr>
            <a:r>
              <a:rPr lang="en-US" dirty="0">
                <a:solidFill>
                  <a:schemeClr val="tx1"/>
                </a:solidFill>
              </a:rPr>
              <a:t>Have lots of fun with your kids! </a:t>
            </a:r>
          </a:p>
        </p:txBody>
      </p:sp>
    </p:spTree>
    <p:extLst>
      <p:ext uri="{BB962C8B-B14F-4D97-AF65-F5344CB8AC3E}">
        <p14:creationId xmlns:p14="http://schemas.microsoft.com/office/powerpoint/2010/main" val="31568502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Text&#10;&#10;Description automatically generated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2957" y="638110"/>
            <a:ext cx="5666780" cy="5581779"/>
          </a:xfrm>
          <a:prstGeom prst="rect">
            <a:avLst/>
          </a:prstGeom>
        </p:spPr>
      </p:pic>
      <p:pic>
        <p:nvPicPr>
          <p:cNvPr id="7170" name="Picture 2" descr="Premium Vector | Thank you, hand lettering thank you with decorative graphic">
            <a:extLst>
              <a:ext uri="{FF2B5EF4-FFF2-40B4-BE49-F238E27FC236}">
                <a16:creationId xmlns:a16="http://schemas.microsoft.com/office/drawing/2014/main" id="{C3667071-0339-194D-9D6E-A9C6BE69F97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88987" y="1860550"/>
            <a:ext cx="4402913" cy="3136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430EF620-9EFB-DE4B-A838-4F1E81293DCD}"/>
              </a:ext>
            </a:extLst>
          </p:cNvPr>
          <p:cNvSpPr txBox="1"/>
          <p:nvPr/>
        </p:nvSpPr>
        <p:spPr>
          <a:xfrm>
            <a:off x="7645469" y="5296559"/>
            <a:ext cx="3089948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egarcia@bedminsterschool.org</a:t>
            </a:r>
            <a:endParaRPr lang="en-US" dirty="0"/>
          </a:p>
          <a:p>
            <a:endParaRPr lang="en-US" dirty="0"/>
          </a:p>
          <a:p>
            <a:r>
              <a:rPr lang="en-US" dirty="0"/>
              <a:t>(908) 234-0768  x100</a:t>
            </a:r>
          </a:p>
        </p:txBody>
      </p:sp>
    </p:spTree>
    <p:extLst>
      <p:ext uri="{BB962C8B-B14F-4D97-AF65-F5344CB8AC3E}">
        <p14:creationId xmlns:p14="http://schemas.microsoft.com/office/powerpoint/2010/main" val="21240308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Badge">
  <a:themeElements>
    <a:clrScheme name="Badge">
      <a:dk1>
        <a:sysClr val="windowText" lastClr="000000"/>
      </a:dk1>
      <a:lt1>
        <a:sysClr val="window" lastClr="FFFFFF"/>
      </a:lt1>
      <a:dk2>
        <a:srgbClr val="0B082E"/>
      </a:dk2>
      <a:lt2>
        <a:srgbClr val="F3F3F2"/>
      </a:lt2>
      <a:accent1>
        <a:srgbClr val="62B4C6"/>
      </a:accent1>
      <a:accent2>
        <a:srgbClr val="1B376E"/>
      </a:accent2>
      <a:accent3>
        <a:srgbClr val="9EBE55"/>
      </a:accent3>
      <a:accent4>
        <a:srgbClr val="C65E5E"/>
      </a:accent4>
      <a:accent5>
        <a:srgbClr val="D3BA55"/>
      </a:accent5>
      <a:accent6>
        <a:srgbClr val="96648A"/>
      </a:accent6>
      <a:hlink>
        <a:srgbClr val="62B4C6"/>
      </a:hlink>
      <a:folHlink>
        <a:srgbClr val="96648A"/>
      </a:folHlink>
    </a:clrScheme>
    <a:fontScheme name="Badge">
      <a:majorFont>
        <a:latin typeface="Impact" panose="020B080603090205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メイリオ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Badg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12700" cap="flat" cmpd="sng" algn="in">
          <a:solidFill>
            <a:schemeClr val="phClr"/>
          </a:solidFill>
          <a:prstDash val="solid"/>
        </a:ln>
        <a:ln w="5080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5400" dir="5400000" algn="ctr" rotWithShape="0">
              <a:srgbClr val="000000">
                <a:alpha val="2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dge" id="{71A07785-5930-41D4-9A83-E23602B48E98}" vid="{D71F8F05-6246-47AF-9E68-E57F6C93F792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{5B175770-52B8-EA42-97F9-B710A17256DD}tf10001071</Template>
  <TotalTime>16780</TotalTime>
  <Words>832</Words>
  <Application>Microsoft Macintosh PowerPoint</Application>
  <PresentationFormat>Widescreen</PresentationFormat>
  <Paragraphs>161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2" baseType="lpstr">
      <vt:lpstr>Arial</vt:lpstr>
      <vt:lpstr>Calibri</vt:lpstr>
      <vt:lpstr>Cambria</vt:lpstr>
      <vt:lpstr>Chalkboard</vt:lpstr>
      <vt:lpstr>Gill Sans MT</vt:lpstr>
      <vt:lpstr>Times</vt:lpstr>
      <vt:lpstr>Times New Roman</vt:lpstr>
      <vt:lpstr>Badge</vt:lpstr>
      <vt:lpstr>Promoting Positive Behavior at school, Home, and in the Community</vt:lpstr>
      <vt:lpstr>HELP!!!</vt:lpstr>
      <vt:lpstr>What can we do?</vt:lpstr>
      <vt:lpstr>1. Why is he/she doing that?</vt:lpstr>
      <vt:lpstr>Behavioral Function</vt:lpstr>
      <vt:lpstr>Behavior Change</vt:lpstr>
      <vt:lpstr>2. Teach and reinforce replacement behaviors </vt:lpstr>
      <vt:lpstr>3. Identify ways to PREVENT behavior from occurring</vt:lpstr>
      <vt:lpstr>Other Proactive Strategies…..</vt:lpstr>
      <vt:lpstr>4. Change the consequence after the problem behavior</vt:lpstr>
      <vt:lpstr>reinforce desired behaviors</vt:lpstr>
      <vt:lpstr>The Power of reinforcement</vt:lpstr>
      <vt:lpstr>Take-Away’s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Positive Reinforcement: Encouraging Positive Behavior In and Out of School</dc:title>
  <dc:creator>Elena Garcia-Albea</dc:creator>
  <cp:lastModifiedBy>Elena Garcia-Albea</cp:lastModifiedBy>
  <cp:revision>63</cp:revision>
  <cp:lastPrinted>2021-12-14T02:06:48Z</cp:lastPrinted>
  <dcterms:created xsi:type="dcterms:W3CDTF">2021-12-02T19:05:08Z</dcterms:created>
  <dcterms:modified xsi:type="dcterms:W3CDTF">2021-12-14T18:44:31Z</dcterms:modified>
</cp:coreProperties>
</file>