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6" r:id="rId3"/>
    <p:sldId id="261" r:id="rId4"/>
    <p:sldId id="262" r:id="rId5"/>
    <p:sldId id="284" r:id="rId6"/>
    <p:sldId id="270" r:id="rId7"/>
    <p:sldId id="285" r:id="rId8"/>
    <p:sldId id="288" r:id="rId9"/>
    <p:sldId id="289" r:id="rId10"/>
    <p:sldId id="265" r:id="rId11"/>
    <p:sldId id="272" r:id="rId12"/>
    <p:sldId id="287" r:id="rId13"/>
    <p:sldId id="267" r:id="rId14"/>
    <p:sldId id="268" r:id="rId15"/>
    <p:sldId id="273" r:id="rId16"/>
    <p:sldId id="278" r:id="rId17"/>
    <p:sldId id="279" r:id="rId18"/>
    <p:sldId id="276" r:id="rId19"/>
    <p:sldId id="290" r:id="rId20"/>
    <p:sldId id="282" r:id="rId21"/>
    <p:sldId id="281" r:id="rId22"/>
    <p:sldId id="277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7B9C2-B4D3-9044-D2D6-FF184C924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08AB3-79CD-479F-A8D2-BA6F672FC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BBDB5-726B-4708-2A03-432ED672C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23934-0652-C5BF-E448-544F03FF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A0927-D4E2-37DE-9497-A4B7D46E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94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8BCB3-12BE-7562-B38F-C16E6CD36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9A13A-E8CD-D184-30F6-90298DC4C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17CCD-F805-13BD-FB6B-6B4C6AAB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52E29-2788-5326-8037-810FAC6D5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D9CFC-3DC3-E2BB-18FD-6AAF45BE0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2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260D2-5AC7-F4AD-AB2D-586F7A758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3BCD3-CB18-1254-CA7B-E0CBCC732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84F26-AD11-D75E-38E8-3DDD68B3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CBAE7-EBE0-04E4-8B3A-1E6D0722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9C1C-7E15-0769-0C8E-0A1A9189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3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F5422-8E19-A503-4B0F-4F6FBC3F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4ECEF-DE7C-88E5-875F-50B668CB3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92D1A-DA94-CD2C-0A13-F9A032235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15D174-E6EA-698B-5F73-B7EF6188F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EA509-8B5B-7EE3-DBF7-C3B4CF249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BC5FE-1FB2-ED9C-5DE8-FE40EC4EA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0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A8B0-D151-D4B6-811F-0B25DB348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3A4F2A-34E0-12AB-5A83-0C795BEB1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E1139B-A0FB-204C-A765-18E25F518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1AAE9-6752-398D-27AA-8830CDA524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A92BFB-98E0-B179-48DF-32561533E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FF2C0E-0333-288D-EE79-53FD1756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80A89E-6D98-B468-CDE7-215724F37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BF3993-A012-BF1A-4180-B3A67627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14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F7E2-D486-3211-2E38-25A6CF70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435BD-59E6-0BF7-925C-82C737F12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9E904-94FD-35AB-4FAF-7D83FE5AB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D50A9-361E-C31E-2A82-5E6CFF325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3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916AC-F040-84BD-AFF8-382E92718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930E8-DC9B-8681-95CE-348E7915E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872CF-EA6F-601A-EA22-583E5CC9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9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9B1C2-A0F1-13EF-DB81-126420857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9CA7F-8B15-EC5C-520A-59F95AA35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A9561-6D0E-129C-91AE-D48AB2E0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36553-701A-0C00-6EF1-928DF810C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15FEE-D677-4B76-5D82-ECD23A63F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7954FA-B6F8-EDE9-A8BC-9EB21887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52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09EF-7254-5266-DE90-11B15D8E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FD6D8C-3BA7-5D62-C7E5-DF07988E1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6B925-0200-E7D8-79A2-CEEC7A156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04ABF-7A8F-E2B0-CEA4-E5D3C0DC9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14287-97A3-E835-0E31-5BCD54802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33DFC-3C55-6B99-DAAE-77BB35D5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0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1591-4F88-B8E0-1C13-962AF899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9443A-4AAB-267E-5E90-06738101F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8EB1C-A70D-1BA2-F700-2F15E317A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E431F-4248-F7A3-D6B5-8429A289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D2F57-E8AE-0EE6-DA52-02B1A4D92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72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2B6F30-A775-6B4C-E9C6-2DBECB5F2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64EEA-69EA-796D-4AB7-756D30504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481A3-EFDE-D174-BAD6-1EBC47DF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B4A74-4967-5D75-926A-0E2E09F9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2A56C-DD66-923E-48D3-611628B2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086FCA-1198-FE73-8D36-899E0B77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EF426F-8A66-1376-E83F-9B78028CF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94F26-48C9-0AD6-2E91-2EDA2FED5E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70DAC9-4A55-7F45-A9C9-4D4772CB5B48}" type="datetimeFigureOut">
              <a:rPr lang="en-US" smtClean="0"/>
              <a:t>4/1/25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93F8B-8B2C-CFF7-3FD1-1DBE39490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68BAA-569D-5467-8C07-15D4F461BF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2DAC1E-2D8A-E74A-990E-974DE38E0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63526-03F3-B200-0019-5DFB08A4F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55327"/>
            <a:ext cx="10515600" cy="5026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D Main Entry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60E0A7F8-81CB-2FD7-6884-6B914DABA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272" y="279524"/>
            <a:ext cx="8101070" cy="6075803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305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D35BC7B-8774-620E-C9D7-E4317A213D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234830"/>
            <a:ext cx="9144000" cy="623170"/>
          </a:xfrm>
        </p:spPr>
        <p:txBody>
          <a:bodyPr/>
          <a:lstStyle/>
          <a:p>
            <a:r>
              <a:rPr lang="en-US" dirty="0"/>
              <a:t>Area A - </a:t>
            </a:r>
            <a:r>
              <a:rPr lang="en-US" dirty="0" err="1"/>
              <a:t>Auxillary</a:t>
            </a:r>
            <a:r>
              <a:rPr lang="en-US" dirty="0"/>
              <a:t> Gym Bleachers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A7C6F8-B405-5D3F-0054-F521287A4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879" y="228599"/>
            <a:ext cx="8008307" cy="60062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16116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4BC78-77FC-A9BF-40FA-D7E3B4CD7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87774"/>
            <a:ext cx="10515600" cy="4702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A Main Gym Bleachers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1B56917-DE98-30AC-43F6-7464995C2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320" y="225468"/>
            <a:ext cx="8216407" cy="6162306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662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BD771-5AF4-BDCF-A3E9-590D75E66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87774"/>
            <a:ext cx="10515600" cy="4702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A Main Gym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B8BCBC4A-C73B-FF25-B06C-1DBD5B6EB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838" y="110168"/>
            <a:ext cx="8266323" cy="6199742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62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99B63-B5D5-BEC5-395D-11428AAF5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40" y="6330275"/>
            <a:ext cx="4624975" cy="527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A - Gym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9B49A977-B4C0-64A8-C47F-52B340FAC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61" y="163642"/>
            <a:ext cx="4624975" cy="616663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746246-D5FD-A231-84C9-AFD4293B0A09}"/>
              </a:ext>
            </a:extLst>
          </p:cNvPr>
          <p:cNvSpPr txBox="1">
            <a:spLocks/>
          </p:cNvSpPr>
          <p:nvPr/>
        </p:nvSpPr>
        <p:spPr>
          <a:xfrm>
            <a:off x="6448034" y="6330275"/>
            <a:ext cx="4484058" cy="527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A – Strength &amp; Conditioning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94C0C23-47CD-FAB0-E248-277A6EEBE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34" y="163642"/>
            <a:ext cx="4624975" cy="616663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01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BA64B-9E0E-2FE2-5DD1-6AF70A9DF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3375" y="6330275"/>
            <a:ext cx="4634631" cy="527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C – Boys Locker Room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355487AA-FB35-58EA-5323-F4921FD35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47" y="150767"/>
            <a:ext cx="4634631" cy="617950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1A8E2C2C-876A-F815-FBDC-834138B05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75" y="150767"/>
            <a:ext cx="4634631" cy="617950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D16E77-A15F-5DFD-C177-CD624E4C8B7D}"/>
              </a:ext>
            </a:extLst>
          </p:cNvPr>
          <p:cNvSpPr txBox="1">
            <a:spLocks/>
          </p:cNvSpPr>
          <p:nvPr/>
        </p:nvSpPr>
        <p:spPr>
          <a:xfrm>
            <a:off x="611686" y="6330274"/>
            <a:ext cx="4634631" cy="527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A – Boys Restroom</a:t>
            </a:r>
          </a:p>
        </p:txBody>
      </p:sp>
    </p:spTree>
    <p:extLst>
      <p:ext uri="{BB962C8B-B14F-4D97-AF65-F5344CB8AC3E}">
        <p14:creationId xmlns:p14="http://schemas.microsoft.com/office/powerpoint/2010/main" val="194855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C9B79-4C60-294A-02C1-13DE37A6C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2130" y="6107290"/>
            <a:ext cx="3660959" cy="5778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Area B – Cafeteria North Wall</a:t>
            </a: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3DD87F26-12DE-2624-F9DC-96F0D0AFD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047" y="739691"/>
            <a:ext cx="3660959" cy="48812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F822A2-E023-AD7F-E2DB-60A2D83CDF12}"/>
              </a:ext>
            </a:extLst>
          </p:cNvPr>
          <p:cNvSpPr txBox="1">
            <a:spLocks/>
          </p:cNvSpPr>
          <p:nvPr/>
        </p:nvSpPr>
        <p:spPr>
          <a:xfrm>
            <a:off x="8048954" y="6107292"/>
            <a:ext cx="3890886" cy="5653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Area B – Corridor Looking South over Cafeteria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F845DA-88B3-09B0-3CC1-6D494D7E8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954" y="750708"/>
            <a:ext cx="3660960" cy="488128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26B2F8-A44D-8722-7A94-C483A1040BAB}"/>
              </a:ext>
            </a:extLst>
          </p:cNvPr>
          <p:cNvSpPr txBox="1">
            <a:spLocks/>
          </p:cNvSpPr>
          <p:nvPr/>
        </p:nvSpPr>
        <p:spPr>
          <a:xfrm>
            <a:off x="470779" y="6092201"/>
            <a:ext cx="3097351" cy="580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Area B - Cafeteria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76BE64A-3E36-2733-5969-BEFFE83BD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92" y="750708"/>
            <a:ext cx="3660959" cy="488127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701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0741-0F36-E97C-A985-BC60E2A26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904" y="6367853"/>
            <a:ext cx="4696999" cy="4901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Kitchen</a:t>
            </a:r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EFB19BB4-0EBF-C800-5720-685CB468F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5188"/>
            <a:ext cx="4696999" cy="62626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>
            <a:extLst>
              <a:ext uri="{FF2B5EF4-FFF2-40B4-BE49-F238E27FC236}">
                <a16:creationId xmlns:a16="http://schemas.microsoft.com/office/drawing/2014/main" id="{0C145D37-D20B-8617-9CF0-60F29DE36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904" y="105188"/>
            <a:ext cx="4696999" cy="626266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D90773-7398-9DF7-7EB2-6C5884E5E742}"/>
              </a:ext>
            </a:extLst>
          </p:cNvPr>
          <p:cNvSpPr txBox="1">
            <a:spLocks/>
          </p:cNvSpPr>
          <p:nvPr/>
        </p:nvSpPr>
        <p:spPr>
          <a:xfrm>
            <a:off x="838200" y="6367853"/>
            <a:ext cx="4696999" cy="490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Dish Washing Area</a:t>
            </a:r>
          </a:p>
        </p:txBody>
      </p:sp>
    </p:spTree>
    <p:extLst>
      <p:ext uri="{BB962C8B-B14F-4D97-AF65-F5344CB8AC3E}">
        <p14:creationId xmlns:p14="http://schemas.microsoft.com/office/powerpoint/2010/main" val="405597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DC518-FA95-9FE7-44E6-02E154048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31842"/>
            <a:ext cx="4832962" cy="426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Loading Dock Walk-in Cooler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0F32AF03-913A-BB40-74D0-BD226092A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764" y="207312"/>
            <a:ext cx="4668398" cy="62245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749854-E86C-8F10-7806-D1884D34E1A5}"/>
              </a:ext>
            </a:extLst>
          </p:cNvPr>
          <p:cNvSpPr txBox="1">
            <a:spLocks/>
          </p:cNvSpPr>
          <p:nvPr/>
        </p:nvSpPr>
        <p:spPr>
          <a:xfrm>
            <a:off x="6807506" y="6431842"/>
            <a:ext cx="4832962" cy="426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Loading Dock</a:t>
            </a: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AB767171-32A4-72F4-093D-7B6C6A37E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401" y="207311"/>
            <a:ext cx="4668399" cy="6224531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873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9A9EC-F82A-7F84-DE4A-24F806259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92506"/>
            <a:ext cx="4634368" cy="5473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B – Corridor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9AB797D0-D01E-3F73-2A12-95C67EFDA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419"/>
            <a:ext cx="4634369" cy="617915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750530-F77B-FBD4-51AB-C0AFFD24E0AC}"/>
              </a:ext>
            </a:extLst>
          </p:cNvPr>
          <p:cNvSpPr txBox="1">
            <a:spLocks/>
          </p:cNvSpPr>
          <p:nvPr/>
        </p:nvSpPr>
        <p:spPr>
          <a:xfrm>
            <a:off x="3768818" y="6324651"/>
            <a:ext cx="10515600" cy="515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/>
              <a:t>Area B – Corridor Outside of LGI Rooms</a:t>
            </a:r>
            <a:endParaRPr lang="en-US"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1D8A423-EB2A-4F7F-38AB-8C569983B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855" y="82058"/>
            <a:ext cx="4681945" cy="6242593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72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E6C73-BD08-2776-1B2D-2F73D3801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69" y="6268714"/>
            <a:ext cx="4515372" cy="5653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A – Looking at Stair E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1EE15CA0-742D-1DDD-4470-4C5DB605A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69" y="257894"/>
            <a:ext cx="4515372" cy="6020496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85542D-B8E0-FD27-9DA8-23DDDEBA65C5}"/>
              </a:ext>
            </a:extLst>
          </p:cNvPr>
          <p:cNvSpPr txBox="1">
            <a:spLocks/>
          </p:cNvSpPr>
          <p:nvPr/>
        </p:nvSpPr>
        <p:spPr>
          <a:xfrm>
            <a:off x="6959383" y="6292697"/>
            <a:ext cx="4515372" cy="56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C – Corridor</a:t>
            </a:r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E7670A66-258C-21B6-C632-5AE3165EE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392" y="248219"/>
            <a:ext cx="4515372" cy="602049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28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97D00-7069-5DF1-8234-9FC6657B8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1989" y="5497304"/>
            <a:ext cx="7352477" cy="5151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Wood Shop</a:t>
            </a:r>
          </a:p>
        </p:txBody>
      </p:sp>
      <p:pic>
        <p:nvPicPr>
          <p:cNvPr id="25604" name="Picture 4">
            <a:extLst>
              <a:ext uri="{FF2B5EF4-FFF2-40B4-BE49-F238E27FC236}">
                <a16:creationId xmlns:a16="http://schemas.microsoft.com/office/drawing/2014/main" id="{4C44D8F6-FB5A-C9D0-5590-DEE5FC599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70" y="514371"/>
            <a:ext cx="3494158" cy="465887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>
            <a:extLst>
              <a:ext uri="{FF2B5EF4-FFF2-40B4-BE49-F238E27FC236}">
                <a16:creationId xmlns:a16="http://schemas.microsoft.com/office/drawing/2014/main" id="{21AEA3DA-A2C9-1810-689C-EE5A2E6BA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989" y="514373"/>
            <a:ext cx="3494158" cy="4658876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942D19-8AE4-9A6D-5363-BCBB9D846AF4}"/>
              </a:ext>
            </a:extLst>
          </p:cNvPr>
          <p:cNvSpPr txBox="1">
            <a:spLocks/>
          </p:cNvSpPr>
          <p:nvPr/>
        </p:nvSpPr>
        <p:spPr>
          <a:xfrm>
            <a:off x="552049" y="5497303"/>
            <a:ext cx="3505780" cy="515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STEM Room</a:t>
            </a:r>
          </a:p>
        </p:txBody>
      </p:sp>
      <p:pic>
        <p:nvPicPr>
          <p:cNvPr id="25608" name="Picture 8">
            <a:extLst>
              <a:ext uri="{FF2B5EF4-FFF2-40B4-BE49-F238E27FC236}">
                <a16:creationId xmlns:a16="http://schemas.microsoft.com/office/drawing/2014/main" id="{E05A4356-AA13-4078-EB49-E6E85056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308" y="514372"/>
            <a:ext cx="3494158" cy="4658877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770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8D391-8692-EFA8-7F88-43100A249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77606"/>
            <a:ext cx="10515600" cy="5803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D – Second Floor CLA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C52A1277-2255-A76A-FC57-88BA63FF6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055" y="202483"/>
            <a:ext cx="8100164" cy="607512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068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CE157-0064-39FF-A6F6-BEFA3E198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80" y="6280171"/>
            <a:ext cx="4534161" cy="5778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A – Adaptive PE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4E83B43-1527-33E1-A510-D25A68D75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18" y="184519"/>
            <a:ext cx="4534161" cy="604554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3985BD-9ADA-1DCD-A159-E44F63427D73}"/>
              </a:ext>
            </a:extLst>
          </p:cNvPr>
          <p:cNvSpPr txBox="1">
            <a:spLocks/>
          </p:cNvSpPr>
          <p:nvPr/>
        </p:nvSpPr>
        <p:spPr>
          <a:xfrm>
            <a:off x="6473136" y="6296376"/>
            <a:ext cx="4599924" cy="540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A – Art Room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66824A7-57C7-0FF5-D0C1-E625C07E0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137" y="140678"/>
            <a:ext cx="4599923" cy="613323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66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F8E03-A0DA-01E2-10A1-6ABE3F166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177" y="6292697"/>
            <a:ext cx="4606186" cy="5653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A - Stage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B9151A42-DD0F-A4EA-B19C-2396BC194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77" y="232534"/>
            <a:ext cx="4545122" cy="606016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>
            <a:extLst>
              <a:ext uri="{FF2B5EF4-FFF2-40B4-BE49-F238E27FC236}">
                <a16:creationId xmlns:a16="http://schemas.microsoft.com/office/drawing/2014/main" id="{D6253E5D-3750-744A-316F-8583764EB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470" y="229163"/>
            <a:ext cx="4547651" cy="6063534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8E59619-0A74-8458-2ECC-C67C28BED0CF}"/>
              </a:ext>
            </a:extLst>
          </p:cNvPr>
          <p:cNvSpPr txBox="1">
            <a:spLocks/>
          </p:cNvSpPr>
          <p:nvPr/>
        </p:nvSpPr>
        <p:spPr>
          <a:xfrm>
            <a:off x="6935202" y="6292696"/>
            <a:ext cx="4606186" cy="565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Band Room</a:t>
            </a:r>
          </a:p>
        </p:txBody>
      </p:sp>
    </p:spTree>
    <p:extLst>
      <p:ext uri="{BB962C8B-B14F-4D97-AF65-F5344CB8AC3E}">
        <p14:creationId xmlns:p14="http://schemas.microsoft.com/office/powerpoint/2010/main" val="1483700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5C89-8B09-DD38-9BB1-A851B0B90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42474"/>
            <a:ext cx="10515600" cy="4592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Media Center</a:t>
            </a: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E58ECFBC-055B-842D-251D-C5BA3094C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03" y="815525"/>
            <a:ext cx="3635777" cy="4847702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>
            <a:extLst>
              <a:ext uri="{FF2B5EF4-FFF2-40B4-BE49-F238E27FC236}">
                <a16:creationId xmlns:a16="http://schemas.microsoft.com/office/drawing/2014/main" id="{23335D58-968C-7BE4-8325-1695A860D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848" y="815525"/>
            <a:ext cx="3635776" cy="4847702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6EC3B0F1-C6FA-77D7-DC29-43E40D7EC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32" y="815526"/>
            <a:ext cx="3569465" cy="4759287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637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5DA50-2495-310A-B23E-7F9F40EA8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48796"/>
            <a:ext cx="10515600" cy="4702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Media Center</a:t>
            </a:r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3506013A-B1FD-55C1-133F-2ABC9B51C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24569"/>
            <a:ext cx="3027114" cy="4036152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0EAE6D4B-68B0-F99F-FAD9-BC4EAF810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377" y="1024569"/>
            <a:ext cx="3027115" cy="403615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40A06720-F405-DF42-48EB-A236D346F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002" y="1024569"/>
            <a:ext cx="3027115" cy="403615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233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CC36B-FFBE-8E8C-8BBE-3497BF6AD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9372" y="6305223"/>
            <a:ext cx="4595813" cy="5527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Area B - CLA</a:t>
            </a:r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E10DD0ED-EE84-DEA0-75EA-7C38FE7E2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20" y="247149"/>
            <a:ext cx="4552950" cy="607060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A3D57CC6-7B4D-3301-7503-B111D8A1B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33" y="247149"/>
            <a:ext cx="4552950" cy="607060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96DA17-4627-CD77-EB5D-C6C64E64A601}"/>
              </a:ext>
            </a:extLst>
          </p:cNvPr>
          <p:cNvSpPr txBox="1">
            <a:spLocks/>
          </p:cNvSpPr>
          <p:nvPr/>
        </p:nvSpPr>
        <p:spPr>
          <a:xfrm>
            <a:off x="949042" y="6334462"/>
            <a:ext cx="4595813" cy="552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D - Classroom</a:t>
            </a:r>
          </a:p>
        </p:txBody>
      </p:sp>
    </p:spTree>
    <p:extLst>
      <p:ext uri="{BB962C8B-B14F-4D97-AF65-F5344CB8AC3E}">
        <p14:creationId xmlns:p14="http://schemas.microsoft.com/office/powerpoint/2010/main" val="94260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82B7C-12D0-71A0-20B0-5E450494C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4611" y="6426048"/>
            <a:ext cx="4659217" cy="4702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Science Room</a:t>
            </a:r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475A3AEA-DF6B-29C2-BA73-51A76C68C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29" y="418927"/>
            <a:ext cx="4476636" cy="596884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>
            <a:extLst>
              <a:ext uri="{FF2B5EF4-FFF2-40B4-BE49-F238E27FC236}">
                <a16:creationId xmlns:a16="http://schemas.microsoft.com/office/drawing/2014/main" id="{954C4D51-AA91-E25C-DCDC-965DE733B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902" y="444576"/>
            <a:ext cx="4476636" cy="5968848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C61114-F76F-9C01-F435-8EC59AF9044F}"/>
              </a:ext>
            </a:extLst>
          </p:cNvPr>
          <p:cNvSpPr txBox="1">
            <a:spLocks/>
          </p:cNvSpPr>
          <p:nvPr/>
        </p:nvSpPr>
        <p:spPr>
          <a:xfrm>
            <a:off x="830338" y="6413424"/>
            <a:ext cx="4659217" cy="470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Chemistry Room</a:t>
            </a:r>
          </a:p>
        </p:txBody>
      </p:sp>
    </p:spTree>
    <p:extLst>
      <p:ext uri="{BB962C8B-B14F-4D97-AF65-F5344CB8AC3E}">
        <p14:creationId xmlns:p14="http://schemas.microsoft.com/office/powerpoint/2010/main" val="2053009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B04D6E-EFBC-09DC-DE14-000A574C0F4A}"/>
              </a:ext>
            </a:extLst>
          </p:cNvPr>
          <p:cNvSpPr txBox="1">
            <a:spLocks/>
          </p:cNvSpPr>
          <p:nvPr/>
        </p:nvSpPr>
        <p:spPr>
          <a:xfrm>
            <a:off x="838200" y="6317749"/>
            <a:ext cx="5011757" cy="540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B – Ag Mechanical Room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D181DDC-5FA8-0A1F-AE36-8BD086C9E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55" y="234623"/>
            <a:ext cx="4552950" cy="607060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8" name="Picture 2">
            <a:extLst>
              <a:ext uri="{FF2B5EF4-FFF2-40B4-BE49-F238E27FC236}">
                <a16:creationId xmlns:a16="http://schemas.microsoft.com/office/drawing/2014/main" id="{47CF20C2-2EFF-A381-426A-B912E8A30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085" y="247149"/>
            <a:ext cx="4552950" cy="607060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3145F9-E923-2E8A-7403-D0E0E0F7EF1E}"/>
              </a:ext>
            </a:extLst>
          </p:cNvPr>
          <p:cNvSpPr txBox="1">
            <a:spLocks/>
          </p:cNvSpPr>
          <p:nvPr/>
        </p:nvSpPr>
        <p:spPr>
          <a:xfrm>
            <a:off x="6913085" y="6340725"/>
            <a:ext cx="4552950" cy="540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Area D – Ag Science Room</a:t>
            </a:r>
          </a:p>
        </p:txBody>
      </p:sp>
    </p:spTree>
    <p:extLst>
      <p:ext uri="{BB962C8B-B14F-4D97-AF65-F5344CB8AC3E}">
        <p14:creationId xmlns:p14="http://schemas.microsoft.com/office/powerpoint/2010/main" val="2112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D0B4B-C5D2-A9E1-A0DC-48B48BE2C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839" y="6387865"/>
            <a:ext cx="4546687" cy="4516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Corridor to Reception Area</a:t>
            </a:r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9F1B584C-4E7F-8842-BC1C-046AB99CB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94229"/>
            <a:ext cx="4546687" cy="6062249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A00D3C78-FBB3-59FA-1353-5FCB52C81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839" y="194228"/>
            <a:ext cx="4546687" cy="6062249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3B12FF5-47C3-E702-AE11-04953E7D85FD}"/>
              </a:ext>
            </a:extLst>
          </p:cNvPr>
          <p:cNvSpPr txBox="1">
            <a:spLocks/>
          </p:cNvSpPr>
          <p:nvPr/>
        </p:nvSpPr>
        <p:spPr>
          <a:xfrm>
            <a:off x="838199" y="6387865"/>
            <a:ext cx="4546687" cy="426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Work Room</a:t>
            </a:r>
          </a:p>
        </p:txBody>
      </p:sp>
    </p:spTree>
    <p:extLst>
      <p:ext uri="{BB962C8B-B14F-4D97-AF65-F5344CB8AC3E}">
        <p14:creationId xmlns:p14="http://schemas.microsoft.com/office/powerpoint/2010/main" val="334896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6269D-52F7-AA2C-BA12-68D3BDD9A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267" y="5526449"/>
            <a:ext cx="3628759" cy="5142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Mechanical Room – HVAC Boilers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FAD0BA03-0E04-6834-5BE5-D0C784767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12" y="958464"/>
            <a:ext cx="3187878" cy="4250504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3F5F294A-A1B9-3C47-E90F-C2FA1548F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511" y="958466"/>
            <a:ext cx="3187877" cy="4250502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643D782-AF09-618E-9D97-DDF1968CFB49}"/>
              </a:ext>
            </a:extLst>
          </p:cNvPr>
          <p:cNvSpPr txBox="1">
            <a:spLocks/>
          </p:cNvSpPr>
          <p:nvPr/>
        </p:nvSpPr>
        <p:spPr>
          <a:xfrm>
            <a:off x="8138069" y="5526450"/>
            <a:ext cx="3628759" cy="514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Mechanical Room – HVAC Pumps</a:t>
            </a:r>
          </a:p>
        </p:txBody>
      </p:sp>
      <p:pic>
        <p:nvPicPr>
          <p:cNvPr id="28678" name="Picture 6">
            <a:extLst>
              <a:ext uri="{FF2B5EF4-FFF2-40B4-BE49-F238E27FC236}">
                <a16:creationId xmlns:a16="http://schemas.microsoft.com/office/drawing/2014/main" id="{595FA936-63AF-91C6-3BA9-CF77C6981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061" y="958464"/>
            <a:ext cx="3187878" cy="4250504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2FD282-25B4-FF97-4668-739E0A9B11AD}"/>
              </a:ext>
            </a:extLst>
          </p:cNvPr>
          <p:cNvSpPr txBox="1">
            <a:spLocks/>
          </p:cNvSpPr>
          <p:nvPr/>
        </p:nvSpPr>
        <p:spPr>
          <a:xfrm>
            <a:off x="4218168" y="5526451"/>
            <a:ext cx="3628759" cy="5142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Mechanical Room – HVAC Water Heaters</a:t>
            </a:r>
          </a:p>
        </p:txBody>
      </p:sp>
    </p:spTree>
    <p:extLst>
      <p:ext uri="{BB962C8B-B14F-4D97-AF65-F5344CB8AC3E}">
        <p14:creationId xmlns:p14="http://schemas.microsoft.com/office/powerpoint/2010/main" val="2812071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607A2-BB41-C75E-0557-9C51B3EBE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8466" y="6299639"/>
            <a:ext cx="4516915" cy="5583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Maintenance Building</a:t>
            </a:r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0FF28CCD-F765-58AF-6F57-04255D775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466" y="277085"/>
            <a:ext cx="4516915" cy="602255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224E8D-373E-0110-1D9E-109FDA673C35}"/>
              </a:ext>
            </a:extLst>
          </p:cNvPr>
          <p:cNvSpPr txBox="1">
            <a:spLocks/>
          </p:cNvSpPr>
          <p:nvPr/>
        </p:nvSpPr>
        <p:spPr>
          <a:xfrm>
            <a:off x="1056621" y="6323737"/>
            <a:ext cx="4516915" cy="558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Greenhouse</a:t>
            </a:r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BB1F1FA-ACA5-30FF-60FC-6912552D2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21" y="277085"/>
            <a:ext cx="4516914" cy="6022552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28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1369</TotalTime>
  <Words>170</Words>
  <Application>Microsoft Macintosh PowerPoint</Application>
  <PresentationFormat>Widescreen</PresentationFormat>
  <Paragraphs>41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Hoover, Vicki</dc:creator>
  <cp:lastModifiedBy>Hoover, Vicki</cp:lastModifiedBy>
  <cp:revision>8</cp:revision>
  <dcterms:created xsi:type="dcterms:W3CDTF">2025-03-31T14:38:46Z</dcterms:created>
  <dcterms:modified xsi:type="dcterms:W3CDTF">2025-04-01T14:34:16Z</dcterms:modified>
</cp:coreProperties>
</file>