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8F901-269D-A9CF-DEF6-084774A3A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945D70-BB43-CEA5-9539-0A056E5DD8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662FA-7D6E-D651-A96C-11BAEA8DE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0D1CB-004E-4259-8A2B-6E9DB64CB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D3A4B-F534-AD13-AD9A-4773C1E3F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F5205-159E-CED8-3439-5532F244B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40E8-229C-4197-BE66-D8129374C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687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03EC1-FCBF-B55A-05BC-99C2AA7F0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F979A-9B14-5FE6-B831-F2F49A8CF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9DE46D-5387-64C7-3006-9E0163B30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0D1CB-004E-4259-8A2B-6E9DB64CB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148FD-0E07-CFF0-8012-0AB279A0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38157F-42EE-3706-8B73-6C86180EA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40E8-229C-4197-BE66-D8129374C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33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94A73-C4EC-6044-B8CB-9F1DB4C43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EE5C37-A278-DA74-F881-89FD7DDB4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7DEC7-E9BD-31F0-5611-9348FE72C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0D1CB-004E-4259-8A2B-6E9DB64CB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56B3B-2628-C0B0-C836-990B55DD9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9F7CF5-E338-C7AA-9BEA-E2EC36C58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40E8-229C-4197-BE66-D8129374C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349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B767C-A9B0-3A3E-438F-50F29CAFD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22B04-A718-84D2-D32E-BD3676F570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9AB03C-CCE9-7F66-CBE9-CD932BB8E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9465CC-E40D-A9DD-A7A6-6D7370F20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0D1CB-004E-4259-8A2B-6E9DB64CB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2F61C9-56A7-51E0-0C08-18C40CBC1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98A727-F133-FB48-F989-2EDE2BE7B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40E8-229C-4197-BE66-D8129374C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228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B4DA9-B68A-E982-534E-92B626B7E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800744-72B3-74C7-0D53-B3ED0BFF6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8AD06-D679-D08B-509D-77DED63ED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D27103-88D1-8D78-B6A8-11E33AB1B1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411550-EE62-774E-D19B-28B0C84962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FDDDD9-779B-93EA-1086-0100B8C27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0D1CB-004E-4259-8A2B-6E9DB64CB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FD7D69-D47A-88C8-002C-E330B624B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7D41D5-7F86-A605-A304-D0CA81F4C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40E8-229C-4197-BE66-D8129374C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60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BD999-FDD0-B380-F739-7BDEEA9CD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DF44D2-F23E-B349-6014-2E946AA80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0D1CB-004E-4259-8A2B-6E9DB64CB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A970F0-2B61-A432-2879-8CA0CAA44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E1968-19AD-1549-58B3-0B50C40DF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40E8-229C-4197-BE66-D8129374C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517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C8494D-580F-69B7-172D-B9E82DA6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0D1CB-004E-4259-8A2B-6E9DB64CB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5B4F31-FB58-10AF-3701-CE9C297C8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A29142-C521-5BF9-0C02-DC81D908F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40E8-229C-4197-BE66-D8129374C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840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72614-6752-96CB-2CC9-F4584A759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49E48-2F12-EDF0-AEFA-951FE82A0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09C24-CA22-4377-1A64-8FD17C014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6A6C27-E00D-7DD1-3319-1D451DA03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0D1CB-004E-4259-8A2B-6E9DB64CB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A408-65D4-2397-AFD8-77741DBD4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11F37D-6681-349C-2C28-E2F25C7D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40E8-229C-4197-BE66-D8129374C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688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3C7CD-99D8-209B-6CF4-0BF1F979B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B66465-7C7B-770E-1836-209774F82E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7D1F9-2E5A-6CE7-D948-BBEFD803F9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90F847-ECC1-A8FA-D144-6E17B7EC7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0D1CB-004E-4259-8A2B-6E9DB64CB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199B53-A2D3-59BC-3FA0-96F74C85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5DF937-3A73-BCB3-FA83-40158DFFF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40E8-229C-4197-BE66-D8129374C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090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AE48F-D872-7849-DCBD-128AAA634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49613-07DB-160F-0341-433839C4EC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B4608-58CD-2AEE-6DD0-B14D409F5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0D1CB-004E-4259-8A2B-6E9DB64CB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F1D32-F61A-B08F-ECFB-CFCA3434D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42679-203F-AF14-B09F-BAA718C58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40E8-229C-4197-BE66-D8129374C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382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0121AE-5197-4B43-0A60-1F9B742C1D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7A6469-F91C-8EB8-12BA-43B60510B0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E2990-245E-4692-E901-2C4343C48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0D1CB-004E-4259-8A2B-6E9DB64CB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B82C4-3C45-953E-C6CC-E8CD505BA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EABD0-6DE7-994F-EE4E-FC5C69775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640E8-229C-4197-BE66-D8129374C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636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3FAF69-7EBE-817B-DCEA-4A1595820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-7515"/>
            <a:ext cx="4661648" cy="6871651"/>
          </a:xfrm>
          <a:prstGeom prst="rect">
            <a:avLst/>
          </a:prstGeom>
          <a:solidFill>
            <a:srgbClr val="4769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20FC4D-FDE2-42C3-B907-27B071B649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6608" y="804862"/>
            <a:ext cx="3401992" cy="5121375"/>
          </a:xfrm>
          <a:prstGeom prst="rect">
            <a:avLst/>
          </a:prstGeom>
          <a:ln w="28575">
            <a:noFill/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4F9403-8AE5-DF79-EFCF-E99EABB8341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579338" y="804863"/>
            <a:ext cx="5716587" cy="5248276"/>
          </a:xfrm>
          <a:prstGeom prst="rect">
            <a:avLst/>
          </a:prstGeom>
        </p:spPr>
        <p:txBody>
          <a:bodyPr anchor="ctr"/>
          <a:lstStyle>
            <a:lvl1pPr marL="283464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1pPr>
            <a:lvl2pPr marL="73152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2pPr>
            <a:lvl3pPr marL="109728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marL="146304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4pPr>
            <a:lvl5pPr marL="18288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D38E30C9-543F-4532-B571-2F2EF52E7A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E2F8B6B-A63E-448F-86E5-CF3F12A29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EC1D779-DE8A-45DF-9A79-70F63DD6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328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D9A749-8510-0418-75D2-1E48E027F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C858AA-747C-7BDD-9299-7BA223F73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B1C82-19DD-9D4D-6A73-2002BA6755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A0D1CB-004E-4259-8A2B-6E9DB64CB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4A577-8EF0-4487-DBF8-4C11D0FD70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7568F-DBDA-7516-F9FF-ACECF9D1DB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B640E8-229C-4197-BE66-D8129374C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589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ireofficertrainingacademy.com/" TargetMode="External"/><Relationship Id="rId13" Type="http://schemas.openxmlformats.org/officeDocument/2006/relationships/hyperlink" Target="https://www.co.monmouth.nj.us/page.aspx?ID=139" TargetMode="External"/><Relationship Id="rId3" Type="http://schemas.openxmlformats.org/officeDocument/2006/relationships/hyperlink" Target="https://www.goarmy.com/" TargetMode="External"/><Relationship Id="rId7" Type="http://schemas.openxmlformats.org/officeDocument/2006/relationships/hyperlink" Target="https://www.camdencc.edu/police-academy/" TargetMode="External"/><Relationship Id="rId12" Type="http://schemas.openxmlformats.org/officeDocument/2006/relationships/hyperlink" Target="https://www.mccc.edu/policeacademy/" TargetMode="External"/><Relationship Id="rId2" Type="http://schemas.openxmlformats.org/officeDocument/2006/relationships/hyperlink" Target="https://www.airforce.com/" TargetMode="External"/><Relationship Id="rId16" Type="http://schemas.openxmlformats.org/officeDocument/2006/relationships/hyperlink" Target="https://oceancountypoliceacademy.org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navy.com/" TargetMode="External"/><Relationship Id="rId11" Type="http://schemas.openxmlformats.org/officeDocument/2006/relationships/hyperlink" Target="https://dftc.mccc.edu/" TargetMode="External"/><Relationship Id="rId5" Type="http://schemas.openxmlformats.org/officeDocument/2006/relationships/hyperlink" Target="https://www.marines.com/" TargetMode="External"/><Relationship Id="rId15" Type="http://schemas.openxmlformats.org/officeDocument/2006/relationships/hyperlink" Target="https://njsp.njoag.gov/recruiting/" TargetMode="External"/><Relationship Id="rId10" Type="http://schemas.openxmlformats.org/officeDocument/2006/relationships/hyperlink" Target="https://pstsj.com/" TargetMode="External"/><Relationship Id="rId4" Type="http://schemas.openxmlformats.org/officeDocument/2006/relationships/hyperlink" Target="https://www.gocoastguard.com/" TargetMode="External"/><Relationship Id="rId9" Type="http://schemas.openxmlformats.org/officeDocument/2006/relationships/hyperlink" Target="https://www.rcsj.edu/policeacademy" TargetMode="External"/><Relationship Id="rId14" Type="http://schemas.openxmlformats.org/officeDocument/2006/relationships/hyperlink" Target="https://www.nj.gov/health/ems/documents/NJ%20Paramedic%20Programs%20Approval%20List%20July%2030,%202024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5">
            <a:extLst>
              <a:ext uri="{FF2B5EF4-FFF2-40B4-BE49-F238E27FC236}">
                <a16:creationId xmlns:a16="http://schemas.microsoft.com/office/drawing/2014/main" id="{CDA2767E-38F3-49F7-BE02-EA3E6C7C8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8" y="710120"/>
            <a:ext cx="3401992" cy="5856050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b="1" dirty="0"/>
              <a:t>Military and First Responders​</a:t>
            </a:r>
            <a:br>
              <a:rPr lang="en-US" dirty="0"/>
            </a:br>
            <a:r>
              <a:rPr lang="en-US" dirty="0"/>
              <a:t>     </a:t>
            </a:r>
            <a:r>
              <a:rPr lang="en-US" sz="1800" b="0" i="1" dirty="0"/>
              <a:t>Some resources to get you started</a:t>
            </a:r>
            <a:r>
              <a:rPr lang="en-US" sz="1800" i="1" dirty="0">
                <a:latin typeface="Abadi Extra Light" panose="020F0502020204030204" pitchFamily="34" charset="0"/>
              </a:rPr>
              <a:t>.</a:t>
            </a:r>
            <a:br>
              <a:rPr lang="en-US" sz="1800" i="1" dirty="0">
                <a:latin typeface="Abadi Extra Light" panose="020F0502020204030204" pitchFamily="34" charset="0"/>
              </a:rPr>
            </a:br>
            <a:br>
              <a:rPr lang="en-US" sz="1800" i="1" dirty="0">
                <a:latin typeface="Abadi Extra Light" panose="020F0502020204030204" pitchFamily="34" charset="0"/>
              </a:rPr>
            </a:br>
            <a:r>
              <a:rPr lang="en-US" sz="1800" i="1" dirty="0"/>
              <a:t>If you have any questions, speak with your guidance counselor</a:t>
            </a:r>
            <a:r>
              <a:rPr lang="en-US" sz="1800" dirty="0"/>
              <a:t>.</a:t>
            </a:r>
            <a:endParaRPr lang="en-US" sz="1800" i="1" dirty="0">
              <a:latin typeface="Abadi Extra Light" panose="020F0502020204030204" pitchFamily="34" charset="0"/>
            </a:endParaRPr>
          </a:p>
        </p:txBody>
      </p:sp>
      <p:sp>
        <p:nvSpPr>
          <p:cNvPr id="50" name="Text Placeholder 17">
            <a:extLst>
              <a:ext uri="{FF2B5EF4-FFF2-40B4-BE49-F238E27FC236}">
                <a16:creationId xmlns:a16="http://schemas.microsoft.com/office/drawing/2014/main" id="{62192F0C-65C9-4E6D-9314-81FB7E4DB46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795736" y="136525"/>
            <a:ext cx="7266562" cy="6584950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dirty="0"/>
              <a:t>MILITARY</a:t>
            </a:r>
          </a:p>
          <a:p>
            <a:pPr marL="0" indent="0">
              <a:buNone/>
            </a:pPr>
            <a:r>
              <a:rPr lang="en-US" sz="1600" b="1" i="0" dirty="0">
                <a:effectLst/>
                <a:latin typeface="Calibri" panose="020F0502020204030204" pitchFamily="34" charset="0"/>
              </a:rPr>
              <a:t>Air Force</a:t>
            </a:r>
            <a:r>
              <a:rPr lang="en-US" sz="1600" b="0" i="0" dirty="0">
                <a:effectLst/>
                <a:latin typeface="Calibri" panose="020F0502020204030204" pitchFamily="34" charset="0"/>
              </a:rPr>
              <a:t> - </a:t>
            </a:r>
            <a:r>
              <a:rPr lang="en-US" sz="1600" b="0" i="0" u="sng" dirty="0">
                <a:effectLst/>
                <a:latin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https://www.airforce.com/</a:t>
            </a:r>
            <a:endParaRPr lang="en-US" sz="1600" b="0" i="0" u="sng" dirty="0"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600" b="1" i="0" dirty="0">
                <a:effectLst/>
                <a:latin typeface="Calibri" panose="020F0502020204030204" pitchFamily="34" charset="0"/>
              </a:rPr>
              <a:t>Army </a:t>
            </a:r>
            <a:r>
              <a:rPr lang="en-US" sz="1600" b="0" i="0" dirty="0">
                <a:effectLst/>
                <a:latin typeface="Calibri" panose="020F0502020204030204" pitchFamily="34" charset="0"/>
              </a:rPr>
              <a:t>- </a:t>
            </a:r>
            <a:r>
              <a:rPr lang="en-US" sz="1600" b="0" i="0" u="sng" dirty="0">
                <a:effectLst/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https://www.goarmy.com/</a:t>
            </a:r>
            <a:endParaRPr lang="en-US" sz="1600" b="0" i="0" u="sng" dirty="0"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600" b="1" i="0" dirty="0">
                <a:effectLst/>
                <a:latin typeface="Calibri" panose="020F0502020204030204" pitchFamily="34" charset="0"/>
              </a:rPr>
              <a:t>Coast Guard</a:t>
            </a:r>
            <a:r>
              <a:rPr lang="en-US" sz="1600" b="0" i="0" dirty="0">
                <a:effectLst/>
                <a:latin typeface="Calibri" panose="020F0502020204030204" pitchFamily="34" charset="0"/>
              </a:rPr>
              <a:t> - </a:t>
            </a:r>
            <a:r>
              <a:rPr lang="en-US" sz="1600" b="0" i="0" u="sng" dirty="0">
                <a:effectLst/>
                <a:latin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https://www.gocoastguard.com/</a:t>
            </a:r>
            <a:endParaRPr lang="en-US" sz="1600" b="0" i="0" u="sng" dirty="0"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600" b="1" i="0" dirty="0">
                <a:effectLst/>
                <a:latin typeface="Calibri" panose="020F0502020204030204" pitchFamily="34" charset="0"/>
              </a:rPr>
              <a:t>Marines </a:t>
            </a:r>
            <a:r>
              <a:rPr lang="en-US" sz="1600" b="0" i="0" dirty="0">
                <a:effectLst/>
                <a:latin typeface="Calibri" panose="020F0502020204030204" pitchFamily="34" charset="0"/>
              </a:rPr>
              <a:t>- </a:t>
            </a:r>
            <a:r>
              <a:rPr lang="en-US" sz="1600" b="0" i="0" u="sng" dirty="0">
                <a:effectLst/>
                <a:latin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https://www.marines.com/</a:t>
            </a:r>
            <a:endParaRPr lang="en-US" sz="1600" dirty="0"/>
          </a:p>
          <a:p>
            <a:pPr marL="0" indent="0">
              <a:buNone/>
            </a:pPr>
            <a:r>
              <a:rPr lang="en-US" sz="1600" b="1" i="0" dirty="0">
                <a:effectLst/>
                <a:latin typeface="Calibri" panose="020F0502020204030204" pitchFamily="34" charset="0"/>
              </a:rPr>
              <a:t>Navy</a:t>
            </a:r>
            <a:r>
              <a:rPr lang="en-US" sz="1600" b="0" i="0" dirty="0">
                <a:effectLst/>
                <a:latin typeface="Calibri" panose="020F0502020204030204" pitchFamily="34" charset="0"/>
              </a:rPr>
              <a:t> - </a:t>
            </a:r>
            <a:r>
              <a:rPr lang="en-US" sz="1600" b="0" i="0" u="sng" dirty="0">
                <a:effectLst/>
                <a:latin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https://www.navy.com/</a:t>
            </a:r>
            <a:endParaRPr lang="en-US" sz="1600" b="0" i="0" u="sng" dirty="0"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1600" b="0" i="0" u="sng" dirty="0"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600" dirty="0"/>
              <a:t>FIRST RESPONDERS</a:t>
            </a:r>
          </a:p>
          <a:p>
            <a:pPr marL="0" indent="0">
              <a:buNone/>
            </a:pPr>
            <a:r>
              <a:rPr lang="en-US" sz="1600" b="1" i="0" dirty="0">
                <a:effectLst/>
                <a:latin typeface="Calibri" panose="020F0502020204030204" pitchFamily="34" charset="0"/>
              </a:rPr>
              <a:t>Camden County Police Academy -</a:t>
            </a:r>
            <a:r>
              <a:rPr lang="en-US" sz="16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US" sz="1600" b="0" i="0" u="sng" dirty="0">
                <a:effectLst/>
                <a:latin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https://www.camdencc.edu/police-academy/</a:t>
            </a:r>
            <a:endParaRPr lang="en-US" sz="1600" b="0" i="0" u="sng" dirty="0"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600" b="1" i="0" dirty="0">
                <a:effectLst/>
                <a:latin typeface="Calibri" panose="020F0502020204030204" pitchFamily="34" charset="0"/>
              </a:rPr>
              <a:t>Firefighter Training Academy -</a:t>
            </a:r>
            <a:r>
              <a:rPr lang="en-US" sz="1600" b="1" i="0" u="sng" dirty="0">
                <a:effectLst/>
                <a:latin typeface="Calibri" panose="020F0502020204030204" pitchFamily="34" charset="0"/>
              </a:rPr>
              <a:t> </a:t>
            </a:r>
            <a:r>
              <a:rPr lang="en-US" sz="1600" b="0" i="0" u="sng" dirty="0">
                <a:effectLst/>
                <a:latin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https://www.fireofficertrainingacademy.com</a:t>
            </a:r>
            <a:endParaRPr lang="en-US" sz="1600" u="sng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600" b="1" i="0" dirty="0">
                <a:effectLst/>
                <a:latin typeface="Calibri" panose="020F0502020204030204" pitchFamily="34" charset="0"/>
              </a:rPr>
              <a:t>Gloucester County Police Academy </a:t>
            </a:r>
            <a:r>
              <a:rPr lang="en-US" sz="1600" b="0" i="0" dirty="0">
                <a:effectLst/>
                <a:latin typeface="Calibri" panose="020F0502020204030204" pitchFamily="34" charset="0"/>
              </a:rPr>
              <a:t>- </a:t>
            </a:r>
            <a:r>
              <a:rPr lang="en-US" sz="1600" b="0" i="0" u="sng" dirty="0">
                <a:effectLst/>
                <a:latin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https://www.rcsj.edu/policeacademy</a:t>
            </a:r>
            <a:endParaRPr lang="en-US" sz="1600" b="0" i="0" u="sng" dirty="0"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600" b="1" i="0" dirty="0">
                <a:effectLst/>
                <a:latin typeface="Calibri" panose="020F0502020204030204" pitchFamily="34" charset="0"/>
              </a:rPr>
              <a:t>Public Training Center of South Jersey</a:t>
            </a:r>
            <a:r>
              <a:rPr lang="en-US" sz="1600" b="0" i="0" dirty="0">
                <a:effectLst/>
                <a:latin typeface="Calibri" panose="020F0502020204030204" pitchFamily="34" charset="0"/>
              </a:rPr>
              <a:t> - </a:t>
            </a:r>
            <a:r>
              <a:rPr lang="en-US" sz="1600" b="0" i="0" u="sng" dirty="0">
                <a:effectLst/>
                <a:latin typeface="Calibri" panose="020F050202020403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https://pstsj.com</a:t>
            </a:r>
            <a:endParaRPr lang="en-US" sz="1600" b="0" i="0" u="sng" dirty="0"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600" b="1" i="0" dirty="0">
                <a:effectLst/>
                <a:latin typeface="Calibri" panose="020F0502020204030204" pitchFamily="34" charset="0"/>
              </a:rPr>
              <a:t>Mercer County Fire Academy -</a:t>
            </a:r>
            <a:r>
              <a:rPr lang="en-US" sz="16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US" sz="1600" b="0" i="0" u="sng" dirty="0">
                <a:effectLst/>
                <a:latin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https://dftc.mccc.edu/</a:t>
            </a:r>
            <a:endParaRPr lang="en-US" sz="1600" u="sng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600" b="1" i="0" dirty="0">
                <a:effectLst/>
                <a:latin typeface="Calibri" panose="020F0502020204030204" pitchFamily="34" charset="0"/>
              </a:rPr>
              <a:t>Mercer County Police Academy -</a:t>
            </a:r>
            <a:r>
              <a:rPr lang="en-US" sz="16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US" sz="1600" b="0" i="0" u="sng" dirty="0">
                <a:effectLst/>
                <a:latin typeface="Calibri" panose="020F050202020403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https://www.mccc.edu/policeacademy/</a:t>
            </a:r>
            <a:endParaRPr lang="en-US" sz="1600" b="0" i="0" u="sng" dirty="0"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600" b="1" i="0" dirty="0">
                <a:effectLst/>
                <a:latin typeface="Calibri" panose="020F0502020204030204" pitchFamily="34" charset="0"/>
              </a:rPr>
              <a:t>Monmouth County Fire Academy - </a:t>
            </a:r>
            <a:r>
              <a:rPr lang="en-US" sz="1600" b="0" i="0" u="sng" dirty="0">
                <a:effectLst/>
                <a:latin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https://www.co.monmouth.nj.us/page.aspx?ID=139</a:t>
            </a:r>
            <a:endParaRPr lang="en-US" sz="1600" b="0" i="0" u="sng" dirty="0"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6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NJ Paramedic Training -</a:t>
            </a:r>
            <a:r>
              <a:rPr lang="en-US" sz="16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i="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https://www.nj.gov/health/ems/documents/NJ%20Paramedic%20Programs%20Approval%20List%20July%2030,%202024.pdf </a:t>
            </a:r>
            <a:endParaRPr lang="en-US" sz="1600" i="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600" b="1" i="0" dirty="0">
                <a:effectLst/>
                <a:latin typeface="Calibri" panose="020F0502020204030204" pitchFamily="34" charset="0"/>
              </a:rPr>
              <a:t>NJ State Trooper Training</a:t>
            </a:r>
            <a:r>
              <a:rPr lang="en-US" sz="1600" b="0" i="0" dirty="0">
                <a:effectLst/>
                <a:latin typeface="Calibri" panose="020F0502020204030204" pitchFamily="34" charset="0"/>
              </a:rPr>
              <a:t> - </a:t>
            </a:r>
            <a:r>
              <a:rPr lang="en-US" sz="1600" b="0" i="0" u="sng" dirty="0">
                <a:effectLst/>
                <a:latin typeface="Calibri" panose="020F050202020403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https://njsp.njoag.gov/recruiting/</a:t>
            </a:r>
            <a:r>
              <a:rPr lang="en-US" sz="1600" b="0" i="0" dirty="0">
                <a:effectLst/>
                <a:latin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1600" b="1" i="0" dirty="0">
                <a:effectLst/>
                <a:latin typeface="Calibri" panose="020F0502020204030204" pitchFamily="34" charset="0"/>
              </a:rPr>
              <a:t>Ocean County Police Academy</a:t>
            </a:r>
            <a:r>
              <a:rPr lang="en-US" sz="1600" b="0" i="0" dirty="0">
                <a:effectLst/>
                <a:latin typeface="Calibri" panose="020F0502020204030204" pitchFamily="34" charset="0"/>
              </a:rPr>
              <a:t> - </a:t>
            </a:r>
            <a:r>
              <a:rPr lang="en-US" sz="1600" b="0" i="0" u="sng" dirty="0">
                <a:effectLst/>
                <a:latin typeface="Calibri" panose="020F050202020403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https://oceancountypoliceacademy.org/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1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490171-2859-5322-0F76-C05597544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2450" y="6356350"/>
            <a:ext cx="719847" cy="365125"/>
          </a:xfrm>
        </p:spPr>
        <p:txBody>
          <a:bodyPr/>
          <a:lstStyle/>
          <a:p>
            <a:r>
              <a:rPr lang="en-US" sz="800" dirty="0"/>
              <a:t>3/2025</a:t>
            </a:r>
          </a:p>
        </p:txBody>
      </p:sp>
    </p:spTree>
    <p:extLst>
      <p:ext uri="{BB962C8B-B14F-4D97-AF65-F5344CB8AC3E}">
        <p14:creationId xmlns:p14="http://schemas.microsoft.com/office/powerpoint/2010/main" val="654652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249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Abadi Extra Light</vt:lpstr>
      <vt:lpstr>Aptos</vt:lpstr>
      <vt:lpstr>Aptos Display</vt:lpstr>
      <vt:lpstr>Arial</vt:lpstr>
      <vt:lpstr>Calibri</vt:lpstr>
      <vt:lpstr>Office Theme</vt:lpstr>
      <vt:lpstr>Military and First Responders​      Some resources to get you started.  If you have any questions, speak with your guidance counselor.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Dzwill, Diane</dc:creator>
  <cp:lastModifiedBy>Dzwill, Diane</cp:lastModifiedBy>
  <cp:revision>5</cp:revision>
  <dcterms:created xsi:type="dcterms:W3CDTF">2025-03-27T18:44:46Z</dcterms:created>
  <dcterms:modified xsi:type="dcterms:W3CDTF">2025-03-31T14:09:16Z</dcterms:modified>
</cp:coreProperties>
</file>