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30C26-E320-5F6D-B382-A891FF560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4820EF-65CC-0A8C-19FE-C2B9BEC951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D9EB7-BF51-E0BD-BAC1-CFB0C0986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CA33C-939C-4B15-7710-FE08D196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BCCA4-E56F-663C-B385-42E4220E3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14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9AB03-9069-91DC-8CF2-E65CB37FD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82903-0421-A21A-1C5D-4185B80DF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BBE48-3C4C-225A-B4A3-4F52BC500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DA2C2-99A5-8E0F-DAE8-B78C43C28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FF0FE-F461-916A-B1C6-765F87C5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3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A3EA1-CBFE-C29C-45CE-F81EAFA3A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E3306C-8C12-C44D-83BF-F4C6EF00B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701C6-2F7F-57D2-4DF1-32496FB2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2C089-7177-59E1-33F2-D5A26247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A7183-4501-6609-6A20-55F0CD770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008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3C93A-4562-09E4-5F88-BC1B061A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D6E12-A8E7-5E9E-C9EE-A77ABBC70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C8C1C3-6B3F-8D3C-A9DB-99073FA03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E980D2-CB14-6B9C-7224-1ACA10E04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2FE7D0-2970-3691-1854-BEE9959DB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6D6F11-6806-77D9-3BDE-03BCE02DE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2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92AD9-C156-7971-6B80-1A48D5027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E3D461-B534-EA48-E4AE-07FFECA50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ABBC1-CFFE-6269-686A-AEF9D4917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912C56-E179-C763-1064-33BD202201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707907-41F9-A340-19FD-8F1F771D8F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44D8F1-59F9-88F9-6698-D41000154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46F1DB-8AED-AA04-6C3A-19B8A70DC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962846-9E98-F80A-EDA9-B8D9F17AB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2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F536C-BBA8-3B89-228D-22BDAE827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949A0E-4563-410A-AF45-FDCA57631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83A79A-E47E-A24A-B560-3AA15C962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09841-EDBE-42E1-4F51-A013A61F5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79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B7709B-7B31-258B-199E-0C8190003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0A0507-AB5D-8ED4-55E8-5FC9960B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65CB2-A003-E51F-2484-1217DB0F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4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EC9A3-3D52-EC94-38FF-C8A9835E8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25304-DE2F-DEA9-2414-39816ABF5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9EDF8-544E-D6E7-7768-97AB70EE8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4B6525-1B03-3698-B3E3-3D7BB98E3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C60EF-7686-EDE2-F5E6-C25569888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73A5A-8825-600A-B94E-3867B0DB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99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D4F29-6977-AF54-EB0B-1F2D289C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404E15-5889-7C0E-7E47-CF57FBEC0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258CF-4E35-3840-A92A-0D9CFCC68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2F4E70-1331-4EF2-945A-3D5F7F63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212BB4-FA7D-F871-12F2-0D7FF36FD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3C278-0513-C8E2-C3C0-B8E87B2CE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8A0D8-F1A5-E23B-D825-21F33218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725C5-CCBA-78BD-4E0C-06073A21B6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E2B67-DB70-807D-9C42-8B2C70B9B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36B4B-E3B6-C53A-699A-3684DBFF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78060D-3516-6DB7-6A5A-0C5015692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8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57A27A-02E3-5105-437C-26B6E2C8E7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0982EA-64CC-711D-526E-59686AFE2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B5FB3-8ED5-C231-8B6C-B9A57713F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679D4-24B9-FC6A-2A6C-0232B102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72D1D-7949-90C1-3878-ACDB7EB63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401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3FAF69-7EBE-817B-DCEA-4A159582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7515"/>
            <a:ext cx="4661648" cy="68716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608" y="804862"/>
            <a:ext cx="3401992" cy="5121375"/>
          </a:xfrm>
          <a:prstGeom prst="rect">
            <a:avLst/>
          </a:prstGeom>
          <a:ln w="28575">
            <a:noFill/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F9403-8AE5-DF79-EFCF-E99EABB8341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79338" y="804863"/>
            <a:ext cx="5716587" cy="5248276"/>
          </a:xfrm>
          <a:prstGeom prst="rect">
            <a:avLst/>
          </a:prstGeom>
        </p:spPr>
        <p:txBody>
          <a:bodyPr anchor="ctr"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73152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109728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46304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828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5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B510BB-4284-8FEB-6DAC-1B098C691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11C2D-612F-F7BB-0B37-16FAC4ED2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AC8E2-A556-01EC-964F-E0B45D930C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51D81A-C33D-4C85-862F-B35622E34BE4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DD122-7341-0FB4-B7BF-EE0B1D7DB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BB43A-7A55-ADCF-BAD1-366CEAADFA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15E233-242E-442B-AFE3-F18EE271A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2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ti.edu/programs/aviation/airframe-powerplant" TargetMode="External"/><Relationship Id="rId13" Type="http://schemas.openxmlformats.org/officeDocument/2006/relationships/hyperlink" Target="https://www.njschoolofmassage.com/" TargetMode="External"/><Relationship Id="rId18" Type="http://schemas.openxmlformats.org/officeDocument/2006/relationships/hyperlink" Target="https://www.ocean.edu/programs-and-courses/veterinary-assistant/" TargetMode="External"/><Relationship Id="rId3" Type="http://schemas.openxmlformats.org/officeDocument/2006/relationships/hyperlink" Target="https://www.penncotech.edu/" TargetMode="External"/><Relationship Id="rId7" Type="http://schemas.openxmlformats.org/officeDocument/2006/relationships/hyperlink" Target="https://rcbc.theknowledgebase.org/search/catalog/course-description/FAA-Commercial-Drone-Certification-(FAA-Part-107)/3048/1427" TargetMode="External"/><Relationship Id="rId12" Type="http://schemas.openxmlformats.org/officeDocument/2006/relationships/hyperlink" Target="https://www.lincolntech.edu/careers/health-sciences" TargetMode="External"/><Relationship Id="rId17" Type="http://schemas.openxmlformats.org/officeDocument/2006/relationships/hyperlink" Target="https://www.njvta.com/education/" TargetMode="External"/><Relationship Id="rId2" Type="http://schemas.openxmlformats.org/officeDocument/2006/relationships/hyperlink" Target="https://autotraining.edu/" TargetMode="External"/><Relationship Id="rId16" Type="http://schemas.openxmlformats.org/officeDocument/2006/relationships/hyperlink" Target="https://www.camdencc.edu/program/veterinary-technology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atlanticcape.edu/aviation/" TargetMode="External"/><Relationship Id="rId11" Type="http://schemas.openxmlformats.org/officeDocument/2006/relationships/hyperlink" Target="https://www.francoishob.com/" TargetMode="External"/><Relationship Id="rId5" Type="http://schemas.openxmlformats.org/officeDocument/2006/relationships/hyperlink" Target="https://www.wyotech.edu/" TargetMode="External"/><Relationship Id="rId15" Type="http://schemas.openxmlformats.org/officeDocument/2006/relationships/hyperlink" Target="https://rcbc.edu/academics/health-sciences" TargetMode="External"/><Relationship Id="rId10" Type="http://schemas.openxmlformats.org/officeDocument/2006/relationships/hyperlink" Target="https://www.camdencc.edu/program/skin-care-esthetician/" TargetMode="External"/><Relationship Id="rId19" Type="http://schemas.openxmlformats.org/officeDocument/2006/relationships/hyperlink" Target="https://www.rcsj.edu/STEM/veterinary-technology-aas" TargetMode="External"/><Relationship Id="rId4" Type="http://schemas.openxmlformats.org/officeDocument/2006/relationships/hyperlink" Target="https://www.uti.edu/" TargetMode="External"/><Relationship Id="rId9" Type="http://schemas.openxmlformats.org/officeDocument/2006/relationships/hyperlink" Target="https://rizzierischools.com/" TargetMode="External"/><Relationship Id="rId14" Type="http://schemas.openxmlformats.org/officeDocument/2006/relationships/hyperlink" Target="https://prismcareerinstitute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4EE1F-D470-A40E-98C3-DF30268F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Popular career paths</a:t>
            </a:r>
            <a:br>
              <a:rPr lang="en-US" dirty="0"/>
            </a:br>
            <a:br>
              <a:rPr lang="en-US" dirty="0"/>
            </a:br>
            <a:r>
              <a:rPr lang="en-US" sz="1800" i="1" dirty="0"/>
              <a:t>These ideas might spark some interest for you or lead you down another path.</a:t>
            </a:r>
            <a:br>
              <a:rPr lang="en-US" sz="1800" i="1" dirty="0"/>
            </a:br>
            <a:br>
              <a:rPr lang="en-US" sz="1800" i="1" dirty="0"/>
            </a:br>
            <a:r>
              <a:rPr lang="en-US" sz="1800" i="1" dirty="0"/>
              <a:t>If you have questions, speak with your guidance counselor</a:t>
            </a:r>
            <a:endParaRPr lang="en-US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AAF02-181B-1604-1E05-60E680B3B79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37370" y="0"/>
            <a:ext cx="745463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AUTOMOTIVE</a:t>
            </a: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Automotive Training Center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https://autotraining.edu/</a:t>
            </a:r>
            <a:endParaRPr lang="en-US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Pennco</a:t>
            </a: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Tech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https://www.penncotech.edu/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Universal Technical Institute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https://www.uti.edu/</a:t>
            </a:r>
            <a:endParaRPr lang="en-US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pl-PL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Wyotech </a:t>
            </a:r>
            <a:r>
              <a:rPr lang="pl-PL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pl-PL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https://www.wyotech.edu/</a:t>
            </a:r>
            <a:endParaRPr lang="en-US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AVIATION</a:t>
            </a: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Atlantic Cape Community College, Aviation Program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https://www.atlanticcape.edu/aviation/</a:t>
            </a:r>
            <a:endParaRPr lang="en-US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Rowan College at Burlington County, Drone Certification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u="sng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https://rcbc.theknowledgebase.org/search/catalog/course-description/FAA-Commercial-Drone-Certification-(FAA-Part-107)/3048/1427</a:t>
            </a:r>
            <a:endParaRPr lang="en-US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Universal Technical Institute - Aviation Mechanic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https://www.uti.edu/programs/aviation/airframe-powerplant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COSMETOLOGY</a:t>
            </a:r>
          </a:p>
          <a:p>
            <a:pPr marL="0" indent="0">
              <a:buNone/>
            </a:pPr>
            <a:r>
              <a:rPr lang="it-IT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Rizzieri Aveda School </a:t>
            </a:r>
            <a:r>
              <a:rPr lang="it-IT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it-IT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https://rizzierischools.com/</a:t>
            </a:r>
            <a:endParaRPr lang="it-IT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Camden County College, Skin Care/Esthetician Program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u="sng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https://www.camdencc.edu/program/skin-care-esthetician/</a:t>
            </a:r>
            <a:endParaRPr lang="en-US" sz="1100" b="0" i="0" u="sng" dirty="0">
              <a:solidFill>
                <a:srgbClr val="1155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 of Beauty by François (</a:t>
            </a:r>
            <a:r>
              <a:rPr lang="en-US" sz="1100" b="1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Permanate</a:t>
            </a: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Makeup)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https://www.francoishob.com/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HEALTHCARE</a:t>
            </a: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</a:rPr>
              <a:t>Lincoln Tech</a:t>
            </a:r>
            <a:r>
              <a:rPr lang="en-US" sz="11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hlinkClick r:id="rId12"/>
              </a:rPr>
              <a:t>https://www.lincolntech.edu/careers/health-sciences</a:t>
            </a:r>
            <a:r>
              <a:rPr lang="en-US" sz="1100" b="0" i="0" dirty="0">
                <a:effectLst/>
                <a:latin typeface="Calibri" panose="020F0502020204030204" pitchFamily="34" charset="0"/>
              </a:rPr>
              <a:t>   </a:t>
            </a: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</a:rPr>
              <a:t>NJ School of Massage</a:t>
            </a:r>
            <a:r>
              <a:rPr lang="en-US" sz="11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hlinkClick r:id="rId13"/>
              </a:rPr>
              <a:t>https://www.njschoolofmassage.com/</a:t>
            </a:r>
            <a:r>
              <a:rPr lang="en-US" sz="1100" b="0" i="0" dirty="0">
                <a:effectLst/>
                <a:latin typeface="Calibri" panose="020F0502020204030204" pitchFamily="34" charset="0"/>
              </a:rPr>
              <a:t> </a:t>
            </a:r>
            <a:endParaRPr lang="en-US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</a:rPr>
              <a:t>Prism Career Institute</a:t>
            </a:r>
            <a:r>
              <a:rPr lang="en-US" sz="1100" b="0" i="0" dirty="0">
                <a:effectLst/>
                <a:latin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hlinkClick r:id="rId14"/>
              </a:rPr>
              <a:t>https://prismcareerinstitute.edu/</a:t>
            </a:r>
            <a:endParaRPr lang="en-US" sz="1100" b="0" i="0" dirty="0">
              <a:effectLst/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RCBC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Health Sciences -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/>
              </a:rPr>
              <a:t>https://rcbc.edu/academics/health-sciences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0" indent="0">
              <a:buNone/>
            </a:pPr>
            <a:r>
              <a:rPr lang="en-US" sz="11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VET TECH</a:t>
            </a: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Camden County College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/>
              </a:rPr>
              <a:t>https://www.camdencc.edu/program/veterinary-technology/</a:t>
            </a:r>
            <a:endParaRPr lang="en-US" sz="1100" b="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NJ Veterinary Technicians &amp; Assistants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u="sng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/>
              </a:rPr>
              <a:t>https://www.njvta.com/education/</a:t>
            </a:r>
            <a:endParaRPr lang="en-US" sz="1100" b="0" i="0" u="sng" dirty="0">
              <a:solidFill>
                <a:srgbClr val="1155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Ocean County College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u="sng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8"/>
              </a:rPr>
              <a:t>https://www.ocean.edu/programs-and-courses/veterinary-assistant/</a:t>
            </a:r>
            <a:endParaRPr lang="en-US" sz="1100" b="0" i="0" u="sng" dirty="0">
              <a:solidFill>
                <a:srgbClr val="1155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1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Rowan College of South Jersey</a:t>
            </a:r>
            <a:r>
              <a:rPr lang="en-US" sz="1100" b="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0" i="0" u="sng" dirty="0">
                <a:solidFill>
                  <a:srgbClr val="1155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/>
              </a:rPr>
              <a:t>https://www.rcsj.edu/STEM/veterinary-technology-aas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815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Popular career paths  These ideas might spark some interest for you or lead you down another path.  If you have questions, speak with your guidance counselor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Dzwill, Diane</dc:creator>
  <cp:lastModifiedBy>Dzwill, Diane</cp:lastModifiedBy>
  <cp:revision>1</cp:revision>
  <dcterms:created xsi:type="dcterms:W3CDTF">2025-03-27T19:59:04Z</dcterms:created>
  <dcterms:modified xsi:type="dcterms:W3CDTF">2025-03-27T19:59:53Z</dcterms:modified>
</cp:coreProperties>
</file>