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4A6A8-1075-AB7B-77A0-3BD71A1D8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51B80F-9A7C-868E-08AD-EEC45F6D39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72ED4-DB27-585C-C929-C1AC10B9D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E8858-0A7A-D547-A3D6-F06B1F5E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4AFAF-D0D9-3C4B-5229-1394731A3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13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74A90-0200-1397-FF91-538639DB9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A647C-5BF6-26C2-D785-E7B966170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471C2-52AE-A4D5-6EFF-047FF730D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DA5DD-E2B5-E7BE-E42F-6798F7619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BF161-7A34-96B0-A2F9-CE76C1D3B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8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897E4-87BC-B9E0-8E9F-AAF6EF785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54C31-BB9A-AE4A-AB00-320FAE78A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45856-8A5A-48CE-5899-ACDCA9003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54621-BF81-88F1-4E32-03608149B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93F97-2E06-B5DB-6A57-CBDA800C0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DC9E-94EC-D0F8-C7C0-AD91D29D7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EE95E-0FE9-F901-8C9A-50DA3BFC9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0FD9B2-18CB-9DEF-4410-48302C0C18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0F338B-F935-E13F-7981-08717CA96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1971D7-5EFC-5945-F10D-ACE3D2F85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488A0-5E13-AC43-81B8-F28BCE13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4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653B4-1635-F4AD-AB18-EFCC8A9E4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38A44-81AD-6EB7-A931-31FC616D4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2BF60F-1CE0-8C37-271B-E7D222035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7BC17D-AAF8-CDEA-52C0-2337547EB0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A68E7C-8DEF-B4DF-1E65-5C5548F8F2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1EDAD6-07A5-33E9-6913-483876FF5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AFD94E-1914-6293-C2F3-30B046E05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A4B15-3733-4F1F-45EA-A4F9E18FF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3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8452-F272-2296-D1B1-A9CDE7CD6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7D0667-7AA0-884F-5AC2-137D40D52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C679B6-FF9F-E277-A6DD-15A79E075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2A7E34-CAE5-A08E-F8E3-6744A9A66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0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6F7ED0-3BBE-558C-4956-43B196AAD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DE4BB-757F-5B71-7867-A44C8F52A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658B6-C765-4A2C-20D3-F6FD5F788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25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5DFBD-F649-34E7-229F-CA07EB15E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A2DC9-36EF-88B1-A24E-634DC26CE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FC615-3460-0F8D-88AF-8825B5982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90F938-1F45-8EE5-2080-50DB61A31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AE0E99-BBAE-3EF2-8883-2B06F18D1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81D6C-2C37-FBA3-077F-F9473B202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08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95A66-1679-5AFE-5348-E5D0EA4CF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8019F5-E0E7-6AA4-9C49-6751416B1E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D0DD1-5774-8B1E-C879-76901F8A8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9F940-D5DB-C34C-519B-B256B879A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C010F7-FE09-39A1-274D-C24C0095A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9A7D5-B426-EA36-6C47-C0C087302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05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5F80C-AD0B-6F48-62FF-C8CCEADA9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721318-D31E-7660-D960-69A20A949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26FB4-6F13-3C94-97CF-99E59F135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9FC76-638E-1C52-1001-6A6A1B882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2123E-D6C9-9F0C-356A-8A1D85B3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80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428278-B8F8-B095-6EC9-E9880AB861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791867-4536-AF93-29AA-8AFD379DA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CB436-1C45-5008-4166-42344FCFC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04CFF-EBA2-FC56-D38B-8467B31CA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C6699-5F31-185C-EDB0-FDB1D033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8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3FAF69-7EBE-817B-DCEA-4A159582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7515"/>
            <a:ext cx="4661648" cy="6871651"/>
          </a:xfrm>
          <a:prstGeom prst="rect">
            <a:avLst/>
          </a:prstGeom>
          <a:solidFill>
            <a:srgbClr val="476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608" y="804862"/>
            <a:ext cx="3401992" cy="5121375"/>
          </a:xfrm>
          <a:prstGeom prst="rect">
            <a:avLst/>
          </a:prstGeom>
          <a:ln w="28575">
            <a:noFill/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F9403-8AE5-DF79-EFCF-E99EABB8341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79338" y="804863"/>
            <a:ext cx="5716587" cy="5248276"/>
          </a:xfrm>
          <a:prstGeom prst="rect">
            <a:avLst/>
          </a:prstGeom>
        </p:spPr>
        <p:txBody>
          <a:bodyPr anchor="ctr"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73152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109728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46304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1828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115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7CD298-77BC-A9A9-0FC1-5A9D0065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561FD-D821-1FD3-E726-E9D2258A14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C28A5-680A-9D6A-F4DB-342E9E83E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41BD42-93C0-4F09-8E88-D0A018D8F3A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8E739-B68B-B575-73CC-2D6EEBF06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90C03-F0F6-3E21-B322-4BD3638BC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5D8211-0DBB-48EF-9D74-FF2EFD8D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936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pcmialocal29.org/contact-us.html" TargetMode="External"/><Relationship Id="rId3" Type="http://schemas.openxmlformats.org/officeDocument/2006/relationships/hyperlink" Target="https://www.ua322.org/" TargetMode="External"/><Relationship Id="rId7" Type="http://schemas.openxmlformats.org/officeDocument/2006/relationships/hyperlink" Target="https://www.lu420.com/" TargetMode="External"/><Relationship Id="rId2" Type="http://schemas.openxmlformats.org/officeDocument/2006/relationships/hyperlink" Target="https://ibew351.org/training.aspx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eascarpenters.org/" TargetMode="External"/><Relationship Id="rId5" Type="http://schemas.openxmlformats.org/officeDocument/2006/relationships/hyperlink" Target="https://www.smartlu19.org/" TargetMode="External"/><Relationship Id="rId4" Type="http://schemas.openxmlformats.org/officeDocument/2006/relationships/hyperlink" Target="https://www.local401.com/" TargetMode="External"/><Relationship Id="rId9" Type="http://schemas.openxmlformats.org/officeDocument/2006/relationships/hyperlink" Target="https://opcmia592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464A3-AB34-0C80-7450-37631A79A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D15E0-1E0A-A6B0-72BA-D8795A73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TRADE UNIONS</a:t>
            </a:r>
            <a:br>
              <a:rPr lang="en-US" sz="2400" dirty="0"/>
            </a:br>
            <a:r>
              <a:rPr lang="en-US" sz="2400" i="1" dirty="0"/>
              <a:t>Some local unions…</a:t>
            </a:r>
            <a:br>
              <a:rPr lang="en-US" sz="2400" i="1" dirty="0"/>
            </a:br>
            <a:br>
              <a:rPr lang="en-US" sz="2400" i="1" dirty="0"/>
            </a:br>
            <a:r>
              <a:rPr lang="en-US" sz="2400" i="1" dirty="0"/>
              <a:t>If you have any questions, speak with your guidance counselor</a:t>
            </a:r>
            <a:r>
              <a:rPr lang="en-US" sz="2400" dirty="0"/>
              <a:t>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C97F2-F192-FBAD-2A4F-25AE1DD99EE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12468" y="447472"/>
            <a:ext cx="7052553" cy="6070060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IBEW 351 - Electrical Workers of Burlington County - </a:t>
            </a:r>
            <a:r>
              <a:rPr lang="en-US" sz="2000" dirty="0">
                <a:hlinkClick r:id="rId2"/>
              </a:rPr>
              <a:t>https://ibew351.org/training.aspx</a:t>
            </a:r>
            <a:endParaRPr lang="en-US" sz="2000" dirty="0"/>
          </a:p>
          <a:p>
            <a:pPr lvl="0"/>
            <a:r>
              <a:rPr lang="en-US" sz="2000" dirty="0"/>
              <a:t>UA 322 Plumbers and Pipe Fitter - </a:t>
            </a:r>
            <a:r>
              <a:rPr lang="en-US" sz="2000" dirty="0">
                <a:hlinkClick r:id="rId3"/>
              </a:rPr>
              <a:t>https://www.ua322.org/</a:t>
            </a:r>
            <a:endParaRPr lang="en-US" sz="2000" dirty="0"/>
          </a:p>
          <a:p>
            <a:pPr lvl="0"/>
            <a:r>
              <a:rPr lang="en-US" sz="2000" dirty="0"/>
              <a:t>Local 401: Ironworkers - </a:t>
            </a:r>
            <a:r>
              <a:rPr lang="en-US" sz="2000" dirty="0">
                <a:hlinkClick r:id="rId4"/>
              </a:rPr>
              <a:t>https://www.local401.com/</a:t>
            </a:r>
            <a:endParaRPr lang="en-US" sz="2000" dirty="0"/>
          </a:p>
          <a:p>
            <a:pPr lvl="0"/>
            <a:r>
              <a:rPr lang="en-US" sz="2000" dirty="0"/>
              <a:t>Local 19: Sheet metal workers - </a:t>
            </a:r>
            <a:r>
              <a:rPr lang="en-US" sz="2000" u="sng" dirty="0">
                <a:hlinkClick r:id="rId5"/>
              </a:rPr>
              <a:t>https://www.smartlu19.org/</a:t>
            </a:r>
            <a:endParaRPr lang="en-US" sz="2000" dirty="0"/>
          </a:p>
          <a:p>
            <a:pPr lvl="0"/>
            <a:r>
              <a:rPr lang="en-US" sz="2000" dirty="0"/>
              <a:t>Eastern Atlantic States Regional Council of Carpenters - </a:t>
            </a:r>
            <a:r>
              <a:rPr lang="en-US" sz="2000" u="sng" dirty="0">
                <a:hlinkClick r:id="rId6"/>
              </a:rPr>
              <a:t>https://eascarpenters.org/</a:t>
            </a:r>
            <a:endParaRPr lang="en-US" sz="2000" dirty="0"/>
          </a:p>
          <a:p>
            <a:pPr lvl="0"/>
            <a:r>
              <a:rPr lang="en-US" sz="2000" dirty="0"/>
              <a:t>Local 420 steam fitters - </a:t>
            </a:r>
            <a:r>
              <a:rPr lang="en-US" sz="2000" b="0" u="sng" dirty="0">
                <a:hlinkClick r:id="rId7"/>
              </a:rPr>
              <a:t>https://www.lu420.com/</a:t>
            </a:r>
            <a:endParaRPr lang="en-US" sz="2000" dirty="0"/>
          </a:p>
          <a:p>
            <a:pPr lvl="0"/>
            <a:r>
              <a:rPr lang="en-US" sz="2000" dirty="0"/>
              <a:t>Local 29 - Plasterers, Cement Masons, Shop Hands -</a:t>
            </a:r>
            <a:r>
              <a:rPr lang="en-US" sz="2000" b="0" u="sng" dirty="0">
                <a:hlinkClick r:id="rId8"/>
              </a:rPr>
              <a:t> http://www.opcmialocal29.org/contact-us.html</a:t>
            </a:r>
            <a:endParaRPr lang="en-US" sz="2000" dirty="0"/>
          </a:p>
          <a:p>
            <a:pPr lvl="0"/>
            <a:r>
              <a:rPr lang="en-US" sz="2000" dirty="0"/>
              <a:t>Local 592 - Cement Masons &amp; Plasterers - </a:t>
            </a:r>
            <a:r>
              <a:rPr lang="en-US" sz="2000" b="0" u="sng" dirty="0">
                <a:hlinkClick r:id="rId9"/>
              </a:rPr>
              <a:t>https://opcmia592.com/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886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TRADE UNIONS Some local unions…  If you have any questions, speak with your guidance counselor.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Dzwill, Diane</dc:creator>
  <cp:lastModifiedBy>Dzwill, Diane</cp:lastModifiedBy>
  <cp:revision>3</cp:revision>
  <dcterms:created xsi:type="dcterms:W3CDTF">2025-03-27T18:52:22Z</dcterms:created>
  <dcterms:modified xsi:type="dcterms:W3CDTF">2025-03-27T20:17:03Z</dcterms:modified>
</cp:coreProperties>
</file>