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8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5143500" cx="9144000"/>
  <p:notesSz cx="6858000" cy="9144000"/>
  <p:embeddedFontLst>
    <p:embeddedFont>
      <p:font typeface="Pangolin"/>
      <p:regular r:id="rId30"/>
    </p:embeddedFont>
    <p:embeddedFont>
      <p:font typeface="Barlow Condensed Medium"/>
      <p:regular r:id="rId31"/>
      <p:bold r:id="rId32"/>
      <p:italic r:id="rId33"/>
      <p:boldItalic r:id="rId34"/>
    </p:embeddedFont>
    <p:embeddedFont>
      <p:font typeface="Montserrat"/>
      <p:regular r:id="rId35"/>
      <p:bold r:id="rId36"/>
      <p:italic r:id="rId37"/>
      <p:boldItalic r:id="rId38"/>
    </p:embeddedFont>
    <p:embeddedFont>
      <p:font typeface="Anaheim"/>
      <p:regular r:id="rId39"/>
      <p:bold r:id="rId40"/>
    </p:embeddedFont>
    <p:embeddedFont>
      <p:font typeface="Barlow Condensed SemiBold"/>
      <p:regular r:id="rId41"/>
      <p:bold r:id="rId42"/>
      <p:italic r:id="rId43"/>
      <p:boldItalic r:id="rId44"/>
    </p:embeddedFont>
    <p:embeddedFont>
      <p:font typeface="Bebas Neue"/>
      <p:regular r:id="rId45"/>
    </p:embeddedFont>
    <p:embeddedFont>
      <p:font typeface="Barlow Condensed"/>
      <p:regular r:id="rId46"/>
      <p:bold r:id="rId47"/>
      <p:italic r:id="rId48"/>
      <p:boldItalic r:id="rId49"/>
    </p:embeddedFont>
    <p:embeddedFont>
      <p:font typeface="Inter ExtraBold"/>
      <p:bold r:id="rId50"/>
      <p:boldItalic r:id="rId51"/>
    </p:embeddedFont>
    <p:embeddedFont>
      <p:font typeface="Baloo 2"/>
      <p:regular r:id="rId52"/>
      <p:bold r:id="rId53"/>
    </p:embeddedFont>
    <p:embeddedFont>
      <p:font typeface="Francois One"/>
      <p:regular r:id="rId54"/>
    </p:embeddedFont>
    <p:embeddedFont>
      <p:font typeface="Barlow Condensed Light"/>
      <p:regular r:id="rId55"/>
      <p:bold r:id="rId56"/>
      <p:italic r:id="rId57"/>
      <p:boldItalic r:id="rId5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59" roundtripDataSignature="AMtx7mgHP+5e69XwdOSCa2VYGVONX6hc3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C3D5A19-0D27-40BA-9EC9-49D7B7EA56FC}">
  <a:tblStyle styleId="{1C3D5A19-0D27-40BA-9EC9-49D7B7EA56F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Anaheim-bold.fntdata"/><Relationship Id="rId42" Type="http://schemas.openxmlformats.org/officeDocument/2006/relationships/font" Target="fonts/BarlowCondensedSemiBold-bold.fntdata"/><Relationship Id="rId41" Type="http://schemas.openxmlformats.org/officeDocument/2006/relationships/font" Target="fonts/BarlowCondensedSemiBold-regular.fntdata"/><Relationship Id="rId44" Type="http://schemas.openxmlformats.org/officeDocument/2006/relationships/font" Target="fonts/BarlowCondensedSemiBold-boldItalic.fntdata"/><Relationship Id="rId43" Type="http://schemas.openxmlformats.org/officeDocument/2006/relationships/font" Target="fonts/BarlowCondensedSemiBold-italic.fntdata"/><Relationship Id="rId46" Type="http://schemas.openxmlformats.org/officeDocument/2006/relationships/font" Target="fonts/BarlowCondensed-regular.fntdata"/><Relationship Id="rId45" Type="http://schemas.openxmlformats.org/officeDocument/2006/relationships/font" Target="fonts/BebasNeue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font" Target="fonts/BarlowCondensed-italic.fntdata"/><Relationship Id="rId47" Type="http://schemas.openxmlformats.org/officeDocument/2006/relationships/font" Target="fonts/BarlowCondensed-bold.fntdata"/><Relationship Id="rId49" Type="http://schemas.openxmlformats.org/officeDocument/2006/relationships/font" Target="fonts/BarlowCondensed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BarlowCondensedMedium-regular.fntdata"/><Relationship Id="rId30" Type="http://schemas.openxmlformats.org/officeDocument/2006/relationships/font" Target="fonts/Pangolin-regular.fntdata"/><Relationship Id="rId33" Type="http://schemas.openxmlformats.org/officeDocument/2006/relationships/font" Target="fonts/BarlowCondensedMedium-italic.fntdata"/><Relationship Id="rId32" Type="http://schemas.openxmlformats.org/officeDocument/2006/relationships/font" Target="fonts/BarlowCondensedMedium-bold.fntdata"/><Relationship Id="rId35" Type="http://schemas.openxmlformats.org/officeDocument/2006/relationships/font" Target="fonts/Montserrat-regular.fntdata"/><Relationship Id="rId34" Type="http://schemas.openxmlformats.org/officeDocument/2006/relationships/font" Target="fonts/BarlowCondensedMedium-boldItalic.fntdata"/><Relationship Id="rId37" Type="http://schemas.openxmlformats.org/officeDocument/2006/relationships/font" Target="fonts/Montserrat-italic.fntdata"/><Relationship Id="rId36" Type="http://schemas.openxmlformats.org/officeDocument/2006/relationships/font" Target="fonts/Montserrat-bold.fntdata"/><Relationship Id="rId39" Type="http://schemas.openxmlformats.org/officeDocument/2006/relationships/font" Target="fonts/Anaheim-regular.fntdata"/><Relationship Id="rId38" Type="http://schemas.openxmlformats.org/officeDocument/2006/relationships/font" Target="fonts/Montserrat-bold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InterExtraBold-boldItalic.fntdata"/><Relationship Id="rId50" Type="http://schemas.openxmlformats.org/officeDocument/2006/relationships/font" Target="fonts/InterExtraBold-bold.fntdata"/><Relationship Id="rId53" Type="http://schemas.openxmlformats.org/officeDocument/2006/relationships/font" Target="fonts/Baloo2-bold.fntdata"/><Relationship Id="rId52" Type="http://schemas.openxmlformats.org/officeDocument/2006/relationships/font" Target="fonts/Baloo2-regular.fntdata"/><Relationship Id="rId11" Type="http://schemas.openxmlformats.org/officeDocument/2006/relationships/slide" Target="slides/slide5.xml"/><Relationship Id="rId55" Type="http://schemas.openxmlformats.org/officeDocument/2006/relationships/font" Target="fonts/BarlowCondensedLight-regular.fntdata"/><Relationship Id="rId10" Type="http://schemas.openxmlformats.org/officeDocument/2006/relationships/slide" Target="slides/slide4.xml"/><Relationship Id="rId54" Type="http://schemas.openxmlformats.org/officeDocument/2006/relationships/font" Target="fonts/FrancoisOne-regular.fntdata"/><Relationship Id="rId13" Type="http://schemas.openxmlformats.org/officeDocument/2006/relationships/slide" Target="slides/slide7.xml"/><Relationship Id="rId57" Type="http://schemas.openxmlformats.org/officeDocument/2006/relationships/font" Target="fonts/BarlowCondensedLight-italic.fntdata"/><Relationship Id="rId12" Type="http://schemas.openxmlformats.org/officeDocument/2006/relationships/slide" Target="slides/slide6.xml"/><Relationship Id="rId56" Type="http://schemas.openxmlformats.org/officeDocument/2006/relationships/font" Target="fonts/BarlowCondensedLight-bold.fntdata"/><Relationship Id="rId15" Type="http://schemas.openxmlformats.org/officeDocument/2006/relationships/slide" Target="slides/slide9.xml"/><Relationship Id="rId59" Type="http://customschemas.google.com/relationships/presentationmetadata" Target="metadata"/><Relationship Id="rId14" Type="http://schemas.openxmlformats.org/officeDocument/2006/relationships/slide" Target="slides/slide8.xml"/><Relationship Id="rId58" Type="http://schemas.openxmlformats.org/officeDocument/2006/relationships/font" Target="fonts/BarlowCondensedLight-bold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3" name="Shape 2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" name="Google Shape;2324;g3432321ca6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5" name="Google Shape;2325;g3432321ca6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2" name="Shape 2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3" name="Google Shape;2333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34" name="Google Shape;233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AA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5" name="Shape 2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6" name="Google Shape;2346;g341e760faa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7" name="Google Shape;2347;g341e760faa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3" name="Shape 2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4" name="Google Shape;2354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5" name="Google Shape;235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AH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0" name="Shape 2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1" name="Google Shape;2391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2" name="Google Shape;239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AH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Windows are open mid-April to mid-May. Watch for specific communication from your child’s campus about the exact dates of testing.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1" name="Shape 2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2" name="Google Shape;2402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3" name="Google Shape;2403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AH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3" name="Shape 2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4" name="Google Shape;2414;g268c04e4450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5" name="Google Shape;2415;g268c04e4450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AH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9" name="Shape 2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0" name="Google Shape;2420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1" name="Google Shape;242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AH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6" name="Shape 2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7" name="Google Shape;2427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8" name="Google Shape;242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AH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1" name="Shape 2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2" name="Google Shape;2432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3" name="Google Shape;243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AH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8" name="Shape 2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9" name="Google Shape;2439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40" name="Google Shape;244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AH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Studies show no significant difference in testing scores on paper vs online.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Students consistently choose online as a preference.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Open ended questions requiring writing allows a student to answer in their own words. Two human raters and a standardized rubric. Must be certified teachers with experience. Must go through training.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5" name="Shape 2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6" name="Google Shape;2496;g341e760faae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7" name="Google Shape;2497;g341e760faae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Amy Armstrong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Cambium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Login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5th math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Choose text to speech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Question 1 - let parents listen normally then use settings wheel upper right corner to show rate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Show navigation in upper left corner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Question 2 - show how students can use the number pad or keyboard to enter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If you do not answer, the system will show an alert message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Show each of the green tools in upper right corner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Show the help tool (? in upper right corner)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8th grade RLA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Show how to adjust passage for size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Notice the question numbers in the upper right corner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Go through each of the first 6 questions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Show green tools in upper right corner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Show how the highlight tool works (three lines above the passage next to arrows)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9th grade Biology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Tools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Look at Q3-6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US History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Q8, 9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0" name="Shape 2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1" name="Google Shape;2501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2" name="Google Shape;250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Amy Armstrong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Cambium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Login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5th math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Choose text to speech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Question 1 - let parents listen normally then use settings wheel upper right corner to show rate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Show navigation in upper left corner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Question 2 - show how students can use the number pad or keyboard to enter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If you do not answer, the system will show an alert message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Show each of the green tools in upper right corner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Show the help tool (? in upper right corner)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8th grade RLA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Show how to adjust passage for size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Notice the question numbers in the upper right corner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Go through each of the first 6 questions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Show green tools in upper right corner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Show how the highlight tool works (three lines above the passage next to arrows)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9th grade Biology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Tools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Look at Q3-6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US History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Q8, 9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6" name="Shape 2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7" name="Google Shape;2507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8" name="Google Shape;250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AH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TEA - a number of sites with interactive practice questions just like the real test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Performance Matters for summative assessments - teachers are building the new question types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3" name="Shape 2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4" name="Google Shape;2514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5" name="Google Shape;251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7620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1100"/>
              <a:buNone/>
            </a:pPr>
            <a:r>
              <a:rPr b="1" lang="en" sz="1200">
                <a:solidFill>
                  <a:srgbClr val="FFFFFF"/>
                </a:solidFill>
                <a:highlight>
                  <a:srgbClr val="005E9C"/>
                </a:highlight>
              </a:rPr>
              <a:t>AA</a:t>
            </a:r>
            <a:endParaRPr b="1" sz="1200">
              <a:solidFill>
                <a:srgbClr val="FFFFFF"/>
              </a:solidFill>
              <a:highlight>
                <a:srgbClr val="005E9C"/>
              </a:highlight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1" name="Shape 2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2" name="Google Shape;2522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3" name="Google Shape;252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50">
              <a:solidFill>
                <a:srgbClr val="333333"/>
              </a:solidFill>
              <a:highlight>
                <a:srgbClr val="F8FC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4" name="Shape 2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5" name="Google Shape;2535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6" name="Google Shape;253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50">
              <a:solidFill>
                <a:srgbClr val="333333"/>
              </a:solidFill>
              <a:highlight>
                <a:srgbClr val="F8FC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</a:pPr>
            <a:r>
              <a:rPr lang="en"/>
              <a:t>AA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8" name="Shape 2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" name="Google Shape;2549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0" name="Google Shape;255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50">
              <a:solidFill>
                <a:srgbClr val="333333"/>
              </a:solidFill>
              <a:highlight>
                <a:srgbClr val="F8FC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100"/>
              <a:buNone/>
            </a:pPr>
            <a:r>
              <a:rPr lang="en"/>
              <a:t>AA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7" name="Shape 2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8" name="Google Shape;2558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9" name="Google Shape;255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400">
                <a:solidFill>
                  <a:srgbClr val="0061B5"/>
                </a:solidFill>
                <a:latin typeface="Pangolin"/>
                <a:ea typeface="Pangolin"/>
                <a:cs typeface="Pangolin"/>
                <a:sym typeface="Pangolin"/>
              </a:rPr>
              <a:t>AH</a:t>
            </a:r>
            <a:endParaRPr sz="1400">
              <a:solidFill>
                <a:srgbClr val="0061B5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>
              <a:solidFill>
                <a:srgbClr val="0061B5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400">
                <a:solidFill>
                  <a:srgbClr val="0061B5"/>
                </a:solidFill>
                <a:latin typeface="Pangolin"/>
                <a:ea typeface="Pangolin"/>
                <a:cs typeface="Pangolin"/>
                <a:sym typeface="Pangolin"/>
              </a:rPr>
              <a:t>Practice math facts. </a:t>
            </a:r>
            <a:endParaRPr sz="1400">
              <a:solidFill>
                <a:srgbClr val="0061B5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400">
                <a:solidFill>
                  <a:srgbClr val="0061B5"/>
                </a:solidFill>
                <a:latin typeface="Pangolin"/>
                <a:ea typeface="Pangolin"/>
                <a:cs typeface="Pangolin"/>
                <a:sym typeface="Pangolin"/>
              </a:rPr>
              <a:t>Ask who, what, when, where, and why questions. Practice using text evidence. </a:t>
            </a:r>
            <a:endParaRPr sz="1400">
              <a:solidFill>
                <a:srgbClr val="0061B5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1400">
                <a:solidFill>
                  <a:srgbClr val="0061B5"/>
                </a:solidFill>
                <a:latin typeface="Pangolin"/>
                <a:ea typeface="Pangolin"/>
                <a:cs typeface="Pangolin"/>
                <a:sym typeface="Pangolin"/>
              </a:rPr>
              <a:t>texasassessment.gov</a:t>
            </a:r>
            <a:endParaRPr b="1" sz="1200">
              <a:solidFill>
                <a:srgbClr val="FFFFFF"/>
              </a:solidFill>
              <a:highlight>
                <a:srgbClr val="005E9C"/>
              </a:highlight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8" name="Shape 2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9" name="Google Shape;2569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0" name="Google Shape;257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76200" rtl="0" algn="l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ts val="1100"/>
              <a:buNone/>
            </a:pPr>
            <a:r>
              <a:rPr b="1" lang="en" sz="1200">
                <a:solidFill>
                  <a:srgbClr val="FFFFFF"/>
                </a:solidFill>
                <a:highlight>
                  <a:srgbClr val="005E9C"/>
                </a:highlight>
              </a:rPr>
              <a:t>AH</a:t>
            </a:r>
            <a:endParaRPr b="1" sz="1200">
              <a:solidFill>
                <a:srgbClr val="FFFFFF"/>
              </a:solidFill>
              <a:highlight>
                <a:srgbClr val="005E9C"/>
              </a:highlight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3" name="Shape 2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5" name="Google Shape;257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2" name="Shape 2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3" name="Google Shape;2583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4" name="Google Shape;258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AA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8" name="Shape 2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9" name="Google Shape;2589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90" name="Google Shape;259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1"/>
          <p:cNvGrpSpPr/>
          <p:nvPr/>
        </p:nvGrpSpPr>
        <p:grpSpPr>
          <a:xfrm>
            <a:off x="359584" y="3724951"/>
            <a:ext cx="158605" cy="158574"/>
            <a:chOff x="3226009" y="1037826"/>
            <a:chExt cx="158605" cy="158574"/>
          </a:xfrm>
        </p:grpSpPr>
        <p:sp>
          <p:nvSpPr>
            <p:cNvPr id="10" name="Google Shape;10;p21"/>
            <p:cNvSpPr/>
            <p:nvPr/>
          </p:nvSpPr>
          <p:spPr>
            <a:xfrm>
              <a:off x="3293563" y="1037826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69" y="1"/>
                  </a:moveTo>
                  <a:cubicBezTo>
                    <a:pt x="167" y="1"/>
                    <a:pt x="0" y="168"/>
                    <a:pt x="0" y="370"/>
                  </a:cubicBezTo>
                  <a:lnTo>
                    <a:pt x="0" y="4692"/>
                  </a:lnTo>
                  <a:cubicBezTo>
                    <a:pt x="0" y="4894"/>
                    <a:pt x="167" y="5061"/>
                    <a:pt x="369" y="5061"/>
                  </a:cubicBezTo>
                  <a:cubicBezTo>
                    <a:pt x="572" y="5061"/>
                    <a:pt x="738" y="4894"/>
                    <a:pt x="738" y="4692"/>
                  </a:cubicBezTo>
                  <a:lnTo>
                    <a:pt x="738" y="370"/>
                  </a:lnTo>
                  <a:cubicBezTo>
                    <a:pt x="738" y="168"/>
                    <a:pt x="572" y="1"/>
                    <a:pt x="369" y="1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;p21"/>
            <p:cNvSpPr/>
            <p:nvPr/>
          </p:nvSpPr>
          <p:spPr>
            <a:xfrm>
              <a:off x="3226009" y="1105349"/>
              <a:ext cx="158605" cy="23186"/>
            </a:xfrm>
            <a:custGeom>
              <a:rect b="b" l="l" r="r" t="t"/>
              <a:pathLst>
                <a:path extrusionOk="0" h="740" w="5062">
                  <a:moveTo>
                    <a:pt x="370" y="1"/>
                  </a:moveTo>
                  <a:cubicBezTo>
                    <a:pt x="168" y="1"/>
                    <a:pt x="1" y="168"/>
                    <a:pt x="1" y="370"/>
                  </a:cubicBezTo>
                  <a:cubicBezTo>
                    <a:pt x="1" y="572"/>
                    <a:pt x="168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72"/>
                    <a:pt x="5061" y="370"/>
                  </a:cubicBezTo>
                  <a:cubicBezTo>
                    <a:pt x="5061" y="168"/>
                    <a:pt x="4894" y="1"/>
                    <a:pt x="4692" y="1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" name="Google Shape;12;p21"/>
          <p:cNvGrpSpPr/>
          <p:nvPr/>
        </p:nvGrpSpPr>
        <p:grpSpPr>
          <a:xfrm>
            <a:off x="359568" y="313958"/>
            <a:ext cx="711060" cy="442102"/>
            <a:chOff x="2314275" y="1044900"/>
            <a:chExt cx="567350" cy="352750"/>
          </a:xfrm>
        </p:grpSpPr>
        <p:sp>
          <p:nvSpPr>
            <p:cNvPr id="13" name="Google Shape;13;p21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21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21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21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21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21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21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21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21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21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21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21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21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21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21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21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21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21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21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21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21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21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21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21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" name="Google Shape;37;p21"/>
          <p:cNvGrpSpPr/>
          <p:nvPr/>
        </p:nvGrpSpPr>
        <p:grpSpPr>
          <a:xfrm>
            <a:off x="8207122" y="4378567"/>
            <a:ext cx="443574" cy="441726"/>
            <a:chOff x="6955625" y="3314825"/>
            <a:chExt cx="353925" cy="352450"/>
          </a:xfrm>
        </p:grpSpPr>
        <p:sp>
          <p:nvSpPr>
            <p:cNvPr id="38" name="Google Shape;38;p21"/>
            <p:cNvSpPr/>
            <p:nvPr/>
          </p:nvSpPr>
          <p:spPr>
            <a:xfrm>
              <a:off x="727530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21"/>
            <p:cNvSpPr/>
            <p:nvPr/>
          </p:nvSpPr>
          <p:spPr>
            <a:xfrm>
              <a:off x="716875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21"/>
            <p:cNvSpPr/>
            <p:nvPr/>
          </p:nvSpPr>
          <p:spPr>
            <a:xfrm>
              <a:off x="7062175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21"/>
            <p:cNvSpPr/>
            <p:nvPr/>
          </p:nvSpPr>
          <p:spPr>
            <a:xfrm>
              <a:off x="6955625" y="33148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8"/>
                  </a:lnTo>
                  <a:lnTo>
                    <a:pt x="1358" y="1358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21"/>
            <p:cNvSpPr/>
            <p:nvPr/>
          </p:nvSpPr>
          <p:spPr>
            <a:xfrm>
              <a:off x="727530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21"/>
            <p:cNvSpPr/>
            <p:nvPr/>
          </p:nvSpPr>
          <p:spPr>
            <a:xfrm>
              <a:off x="716875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21"/>
            <p:cNvSpPr/>
            <p:nvPr/>
          </p:nvSpPr>
          <p:spPr>
            <a:xfrm>
              <a:off x="7062175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21"/>
            <p:cNvSpPr/>
            <p:nvPr/>
          </p:nvSpPr>
          <p:spPr>
            <a:xfrm>
              <a:off x="6955625" y="34208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21"/>
            <p:cNvSpPr/>
            <p:nvPr/>
          </p:nvSpPr>
          <p:spPr>
            <a:xfrm>
              <a:off x="727530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21"/>
            <p:cNvSpPr/>
            <p:nvPr/>
          </p:nvSpPr>
          <p:spPr>
            <a:xfrm>
              <a:off x="716875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21"/>
            <p:cNvSpPr/>
            <p:nvPr/>
          </p:nvSpPr>
          <p:spPr>
            <a:xfrm>
              <a:off x="7062175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21"/>
            <p:cNvSpPr/>
            <p:nvPr/>
          </p:nvSpPr>
          <p:spPr>
            <a:xfrm>
              <a:off x="6955625" y="352705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21"/>
            <p:cNvSpPr/>
            <p:nvPr/>
          </p:nvSpPr>
          <p:spPr>
            <a:xfrm>
              <a:off x="727530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21"/>
            <p:cNvSpPr/>
            <p:nvPr/>
          </p:nvSpPr>
          <p:spPr>
            <a:xfrm>
              <a:off x="716875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7"/>
                  </a:lnTo>
                  <a:lnTo>
                    <a:pt x="1369" y="1357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21"/>
            <p:cNvSpPr/>
            <p:nvPr/>
          </p:nvSpPr>
          <p:spPr>
            <a:xfrm>
              <a:off x="7062175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21"/>
            <p:cNvSpPr/>
            <p:nvPr/>
          </p:nvSpPr>
          <p:spPr>
            <a:xfrm>
              <a:off x="6955625" y="36333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7"/>
                  </a:lnTo>
                  <a:lnTo>
                    <a:pt x="1358" y="1357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" name="Google Shape;54;p21"/>
          <p:cNvGrpSpPr/>
          <p:nvPr/>
        </p:nvGrpSpPr>
        <p:grpSpPr>
          <a:xfrm>
            <a:off x="5559001" y="4667959"/>
            <a:ext cx="158574" cy="158574"/>
            <a:chOff x="7574401" y="1756734"/>
            <a:chExt cx="158574" cy="158574"/>
          </a:xfrm>
        </p:grpSpPr>
        <p:sp>
          <p:nvSpPr>
            <p:cNvPr id="55" name="Google Shape;55;p21"/>
            <p:cNvSpPr/>
            <p:nvPr/>
          </p:nvSpPr>
          <p:spPr>
            <a:xfrm>
              <a:off x="7641923" y="1756734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69" y="0"/>
                  </a:moveTo>
                  <a:cubicBezTo>
                    <a:pt x="167" y="0"/>
                    <a:pt x="0" y="167"/>
                    <a:pt x="0" y="369"/>
                  </a:cubicBezTo>
                  <a:lnTo>
                    <a:pt x="0" y="4691"/>
                  </a:lnTo>
                  <a:cubicBezTo>
                    <a:pt x="0" y="4894"/>
                    <a:pt x="167" y="5060"/>
                    <a:pt x="369" y="5060"/>
                  </a:cubicBezTo>
                  <a:cubicBezTo>
                    <a:pt x="572" y="5060"/>
                    <a:pt x="738" y="4894"/>
                    <a:pt x="738" y="4691"/>
                  </a:cubicBezTo>
                  <a:lnTo>
                    <a:pt x="738" y="369"/>
                  </a:lnTo>
                  <a:cubicBezTo>
                    <a:pt x="738" y="167"/>
                    <a:pt x="572" y="0"/>
                    <a:pt x="369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21"/>
            <p:cNvSpPr/>
            <p:nvPr/>
          </p:nvSpPr>
          <p:spPr>
            <a:xfrm>
              <a:off x="7574401" y="1824257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69" y="0"/>
                  </a:moveTo>
                  <a:cubicBezTo>
                    <a:pt x="167" y="0"/>
                    <a:pt x="0" y="167"/>
                    <a:pt x="0" y="369"/>
                  </a:cubicBezTo>
                  <a:cubicBezTo>
                    <a:pt x="0" y="584"/>
                    <a:pt x="167" y="738"/>
                    <a:pt x="369" y="738"/>
                  </a:cubicBezTo>
                  <a:lnTo>
                    <a:pt x="4691" y="738"/>
                  </a:lnTo>
                  <a:cubicBezTo>
                    <a:pt x="4894" y="738"/>
                    <a:pt x="5060" y="584"/>
                    <a:pt x="5060" y="369"/>
                  </a:cubicBezTo>
                  <a:cubicBezTo>
                    <a:pt x="5060" y="167"/>
                    <a:pt x="4894" y="0"/>
                    <a:pt x="4691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" name="Google Shape;57;p21"/>
          <p:cNvGrpSpPr/>
          <p:nvPr/>
        </p:nvGrpSpPr>
        <p:grpSpPr>
          <a:xfrm>
            <a:off x="5185901" y="376425"/>
            <a:ext cx="158574" cy="158574"/>
            <a:chOff x="6510051" y="641650"/>
            <a:chExt cx="158574" cy="158574"/>
          </a:xfrm>
        </p:grpSpPr>
        <p:sp>
          <p:nvSpPr>
            <p:cNvPr id="58" name="Google Shape;58;p21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21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" name="Google Shape;60;p21"/>
          <p:cNvSpPr/>
          <p:nvPr/>
        </p:nvSpPr>
        <p:spPr>
          <a:xfrm>
            <a:off x="6661256" y="45085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21"/>
          <p:cNvSpPr/>
          <p:nvPr/>
        </p:nvSpPr>
        <p:spPr>
          <a:xfrm>
            <a:off x="1348781" y="466308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21"/>
          <p:cNvSpPr/>
          <p:nvPr/>
        </p:nvSpPr>
        <p:spPr>
          <a:xfrm>
            <a:off x="2542300" y="-517250"/>
            <a:ext cx="968100" cy="9681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21"/>
          <p:cNvSpPr/>
          <p:nvPr/>
        </p:nvSpPr>
        <p:spPr>
          <a:xfrm>
            <a:off x="2905500" y="4748325"/>
            <a:ext cx="651000" cy="6510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21"/>
          <p:cNvSpPr txBox="1"/>
          <p:nvPr>
            <p:ph type="ctrTitle"/>
          </p:nvPr>
        </p:nvSpPr>
        <p:spPr>
          <a:xfrm>
            <a:off x="715125" y="1268188"/>
            <a:ext cx="4359000" cy="18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Inter Black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65" name="Google Shape;65;p21"/>
          <p:cNvSpPr txBox="1"/>
          <p:nvPr>
            <p:ph idx="1" type="subTitle"/>
          </p:nvPr>
        </p:nvSpPr>
        <p:spPr>
          <a:xfrm>
            <a:off x="715100" y="3291088"/>
            <a:ext cx="43590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p22"/>
          <p:cNvGrpSpPr/>
          <p:nvPr/>
        </p:nvGrpSpPr>
        <p:grpSpPr>
          <a:xfrm>
            <a:off x="8073368" y="313958"/>
            <a:ext cx="711060" cy="442102"/>
            <a:chOff x="2314275" y="1044900"/>
            <a:chExt cx="567350" cy="352750"/>
          </a:xfrm>
        </p:grpSpPr>
        <p:sp>
          <p:nvSpPr>
            <p:cNvPr id="68" name="Google Shape;68;p22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22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22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22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22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22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22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22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22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22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22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22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22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22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22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22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22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22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22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22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22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22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22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22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2" name="Google Shape;92;p22"/>
          <p:cNvGrpSpPr/>
          <p:nvPr/>
        </p:nvGrpSpPr>
        <p:grpSpPr>
          <a:xfrm>
            <a:off x="493309" y="4378567"/>
            <a:ext cx="443574" cy="441726"/>
            <a:chOff x="6955625" y="3314825"/>
            <a:chExt cx="353925" cy="352450"/>
          </a:xfrm>
        </p:grpSpPr>
        <p:sp>
          <p:nvSpPr>
            <p:cNvPr id="93" name="Google Shape;93;p22"/>
            <p:cNvSpPr/>
            <p:nvPr/>
          </p:nvSpPr>
          <p:spPr>
            <a:xfrm>
              <a:off x="727530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22"/>
            <p:cNvSpPr/>
            <p:nvPr/>
          </p:nvSpPr>
          <p:spPr>
            <a:xfrm>
              <a:off x="716875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22"/>
            <p:cNvSpPr/>
            <p:nvPr/>
          </p:nvSpPr>
          <p:spPr>
            <a:xfrm>
              <a:off x="7062175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22"/>
            <p:cNvSpPr/>
            <p:nvPr/>
          </p:nvSpPr>
          <p:spPr>
            <a:xfrm>
              <a:off x="6955625" y="33148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8"/>
                  </a:lnTo>
                  <a:lnTo>
                    <a:pt x="1358" y="1358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22"/>
            <p:cNvSpPr/>
            <p:nvPr/>
          </p:nvSpPr>
          <p:spPr>
            <a:xfrm>
              <a:off x="727530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22"/>
            <p:cNvSpPr/>
            <p:nvPr/>
          </p:nvSpPr>
          <p:spPr>
            <a:xfrm>
              <a:off x="716875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22"/>
            <p:cNvSpPr/>
            <p:nvPr/>
          </p:nvSpPr>
          <p:spPr>
            <a:xfrm>
              <a:off x="7062175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22"/>
            <p:cNvSpPr/>
            <p:nvPr/>
          </p:nvSpPr>
          <p:spPr>
            <a:xfrm>
              <a:off x="6955625" y="34208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22"/>
            <p:cNvSpPr/>
            <p:nvPr/>
          </p:nvSpPr>
          <p:spPr>
            <a:xfrm>
              <a:off x="727530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22"/>
            <p:cNvSpPr/>
            <p:nvPr/>
          </p:nvSpPr>
          <p:spPr>
            <a:xfrm>
              <a:off x="716875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22"/>
            <p:cNvSpPr/>
            <p:nvPr/>
          </p:nvSpPr>
          <p:spPr>
            <a:xfrm>
              <a:off x="7062175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22"/>
            <p:cNvSpPr/>
            <p:nvPr/>
          </p:nvSpPr>
          <p:spPr>
            <a:xfrm>
              <a:off x="6955625" y="352705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22"/>
            <p:cNvSpPr/>
            <p:nvPr/>
          </p:nvSpPr>
          <p:spPr>
            <a:xfrm>
              <a:off x="727530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22"/>
            <p:cNvSpPr/>
            <p:nvPr/>
          </p:nvSpPr>
          <p:spPr>
            <a:xfrm>
              <a:off x="716875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7"/>
                  </a:lnTo>
                  <a:lnTo>
                    <a:pt x="1369" y="1357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22"/>
            <p:cNvSpPr/>
            <p:nvPr/>
          </p:nvSpPr>
          <p:spPr>
            <a:xfrm>
              <a:off x="7062175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22"/>
            <p:cNvSpPr/>
            <p:nvPr/>
          </p:nvSpPr>
          <p:spPr>
            <a:xfrm>
              <a:off x="6955625" y="36333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7"/>
                  </a:lnTo>
                  <a:lnTo>
                    <a:pt x="1358" y="1357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9" name="Google Shape;109;p22"/>
          <p:cNvGrpSpPr/>
          <p:nvPr/>
        </p:nvGrpSpPr>
        <p:grpSpPr>
          <a:xfrm>
            <a:off x="1274626" y="217450"/>
            <a:ext cx="158574" cy="158574"/>
            <a:chOff x="6510051" y="641650"/>
            <a:chExt cx="158574" cy="158574"/>
          </a:xfrm>
        </p:grpSpPr>
        <p:sp>
          <p:nvSpPr>
            <p:cNvPr id="110" name="Google Shape;110;p22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22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2" name="Google Shape;112;p22"/>
          <p:cNvSpPr/>
          <p:nvPr/>
        </p:nvSpPr>
        <p:spPr>
          <a:xfrm>
            <a:off x="392906" y="109105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3" name="Google Shape;113;p22"/>
          <p:cNvGrpSpPr/>
          <p:nvPr/>
        </p:nvGrpSpPr>
        <p:grpSpPr>
          <a:xfrm>
            <a:off x="3783276" y="4748350"/>
            <a:ext cx="158574" cy="158574"/>
            <a:chOff x="6510051" y="641650"/>
            <a:chExt cx="158574" cy="158574"/>
          </a:xfrm>
        </p:grpSpPr>
        <p:sp>
          <p:nvSpPr>
            <p:cNvPr id="114" name="Google Shape;114;p22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22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6" name="Google Shape;116;p22"/>
          <p:cNvSpPr/>
          <p:nvPr/>
        </p:nvSpPr>
        <p:spPr>
          <a:xfrm>
            <a:off x="8428906" y="451528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22"/>
          <p:cNvSpPr/>
          <p:nvPr/>
        </p:nvSpPr>
        <p:spPr>
          <a:xfrm>
            <a:off x="6099300" y="4683575"/>
            <a:ext cx="925200" cy="9252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8" name="Google Shape;118;p22"/>
          <p:cNvGrpSpPr/>
          <p:nvPr/>
        </p:nvGrpSpPr>
        <p:grpSpPr>
          <a:xfrm>
            <a:off x="6482613" y="301625"/>
            <a:ext cx="158574" cy="158574"/>
            <a:chOff x="6510051" y="641650"/>
            <a:chExt cx="158574" cy="158574"/>
          </a:xfrm>
        </p:grpSpPr>
        <p:sp>
          <p:nvSpPr>
            <p:cNvPr id="119" name="Google Shape;119;p22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22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1" name="Google Shape;121;p22"/>
          <p:cNvSpPr/>
          <p:nvPr/>
        </p:nvSpPr>
        <p:spPr>
          <a:xfrm>
            <a:off x="-258100" y="2485675"/>
            <a:ext cx="651000" cy="6510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2"/>
          <p:cNvSpPr txBox="1"/>
          <p:nvPr>
            <p:ph type="title"/>
          </p:nvPr>
        </p:nvSpPr>
        <p:spPr>
          <a:xfrm>
            <a:off x="3542650" y="1592625"/>
            <a:ext cx="3687000" cy="722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3" name="Google Shape;123;p22"/>
          <p:cNvSpPr txBox="1"/>
          <p:nvPr>
            <p:ph idx="1" type="subTitle"/>
          </p:nvPr>
        </p:nvSpPr>
        <p:spPr>
          <a:xfrm>
            <a:off x="3542710" y="2407000"/>
            <a:ext cx="3687000" cy="11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 1">
  <p:cSld name="TITLE_ONLY_1_1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/>
          <p:nvPr/>
        </p:nvSpPr>
        <p:spPr>
          <a:xfrm flipH="1">
            <a:off x="-32" y="0"/>
            <a:ext cx="930058" cy="5143479"/>
          </a:xfrm>
          <a:custGeom>
            <a:rect b="b" l="l" r="r" t="t"/>
            <a:pathLst>
              <a:path extrusionOk="0" h="34874" w="34291">
                <a:moveTo>
                  <a:pt x="24658" y="1"/>
                </a:moveTo>
                <a:cubicBezTo>
                  <a:pt x="24658" y="1"/>
                  <a:pt x="17669" y="715"/>
                  <a:pt x="15824" y="4715"/>
                </a:cubicBezTo>
                <a:cubicBezTo>
                  <a:pt x="13823" y="9073"/>
                  <a:pt x="16824" y="14550"/>
                  <a:pt x="16240" y="19110"/>
                </a:cubicBezTo>
                <a:cubicBezTo>
                  <a:pt x="15609" y="23944"/>
                  <a:pt x="4239" y="29957"/>
                  <a:pt x="2262" y="31754"/>
                </a:cubicBezTo>
                <a:cubicBezTo>
                  <a:pt x="286" y="33564"/>
                  <a:pt x="0" y="34874"/>
                  <a:pt x="0" y="34874"/>
                </a:cubicBezTo>
                <a:lnTo>
                  <a:pt x="34290" y="34874"/>
                </a:lnTo>
                <a:lnTo>
                  <a:pt x="3429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23"/>
          <p:cNvSpPr/>
          <p:nvPr/>
        </p:nvSpPr>
        <p:spPr>
          <a:xfrm flipH="1" rot="10800000">
            <a:off x="8216068" y="0"/>
            <a:ext cx="930058" cy="5143479"/>
          </a:xfrm>
          <a:custGeom>
            <a:rect b="b" l="l" r="r" t="t"/>
            <a:pathLst>
              <a:path extrusionOk="0" h="34874" w="34291">
                <a:moveTo>
                  <a:pt x="24658" y="1"/>
                </a:moveTo>
                <a:cubicBezTo>
                  <a:pt x="24658" y="1"/>
                  <a:pt x="17669" y="715"/>
                  <a:pt x="15824" y="4715"/>
                </a:cubicBezTo>
                <a:cubicBezTo>
                  <a:pt x="13823" y="9073"/>
                  <a:pt x="16824" y="14550"/>
                  <a:pt x="16240" y="19110"/>
                </a:cubicBezTo>
                <a:cubicBezTo>
                  <a:pt x="15609" y="23944"/>
                  <a:pt x="4239" y="29957"/>
                  <a:pt x="2262" y="31754"/>
                </a:cubicBezTo>
                <a:cubicBezTo>
                  <a:pt x="286" y="33564"/>
                  <a:pt x="0" y="34874"/>
                  <a:pt x="0" y="34874"/>
                </a:cubicBezTo>
                <a:lnTo>
                  <a:pt x="34290" y="34874"/>
                </a:lnTo>
                <a:lnTo>
                  <a:pt x="3429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23"/>
          <p:cNvSpPr txBox="1"/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24"/>
          <p:cNvGrpSpPr/>
          <p:nvPr/>
        </p:nvGrpSpPr>
        <p:grpSpPr>
          <a:xfrm>
            <a:off x="2351853" y="313944"/>
            <a:ext cx="711060" cy="442102"/>
            <a:chOff x="2314275" y="1044900"/>
            <a:chExt cx="567350" cy="352750"/>
          </a:xfrm>
        </p:grpSpPr>
        <p:sp>
          <p:nvSpPr>
            <p:cNvPr id="130" name="Google Shape;130;p24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24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24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24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24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24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24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24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24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24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24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24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24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24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24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24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24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24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24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24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24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24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24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24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4" name="Google Shape;154;p24"/>
          <p:cNvGrpSpPr/>
          <p:nvPr/>
        </p:nvGrpSpPr>
        <p:grpSpPr>
          <a:xfrm>
            <a:off x="457001" y="266634"/>
            <a:ext cx="158574" cy="158574"/>
            <a:chOff x="7574401" y="1756734"/>
            <a:chExt cx="158574" cy="158574"/>
          </a:xfrm>
        </p:grpSpPr>
        <p:sp>
          <p:nvSpPr>
            <p:cNvPr id="155" name="Google Shape;155;p24"/>
            <p:cNvSpPr/>
            <p:nvPr/>
          </p:nvSpPr>
          <p:spPr>
            <a:xfrm>
              <a:off x="7641923" y="1756734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69" y="0"/>
                  </a:moveTo>
                  <a:cubicBezTo>
                    <a:pt x="167" y="0"/>
                    <a:pt x="0" y="167"/>
                    <a:pt x="0" y="369"/>
                  </a:cubicBezTo>
                  <a:lnTo>
                    <a:pt x="0" y="4691"/>
                  </a:lnTo>
                  <a:cubicBezTo>
                    <a:pt x="0" y="4894"/>
                    <a:pt x="167" y="5060"/>
                    <a:pt x="369" y="5060"/>
                  </a:cubicBezTo>
                  <a:cubicBezTo>
                    <a:pt x="572" y="5060"/>
                    <a:pt x="738" y="4894"/>
                    <a:pt x="738" y="4691"/>
                  </a:cubicBezTo>
                  <a:lnTo>
                    <a:pt x="738" y="369"/>
                  </a:lnTo>
                  <a:cubicBezTo>
                    <a:pt x="738" y="167"/>
                    <a:pt x="572" y="0"/>
                    <a:pt x="369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24"/>
            <p:cNvSpPr/>
            <p:nvPr/>
          </p:nvSpPr>
          <p:spPr>
            <a:xfrm>
              <a:off x="7574401" y="1824257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69" y="0"/>
                  </a:moveTo>
                  <a:cubicBezTo>
                    <a:pt x="167" y="0"/>
                    <a:pt x="0" y="167"/>
                    <a:pt x="0" y="369"/>
                  </a:cubicBezTo>
                  <a:cubicBezTo>
                    <a:pt x="0" y="584"/>
                    <a:pt x="167" y="738"/>
                    <a:pt x="369" y="738"/>
                  </a:cubicBezTo>
                  <a:lnTo>
                    <a:pt x="4691" y="738"/>
                  </a:lnTo>
                  <a:cubicBezTo>
                    <a:pt x="4894" y="738"/>
                    <a:pt x="5060" y="584"/>
                    <a:pt x="5060" y="369"/>
                  </a:cubicBezTo>
                  <a:cubicBezTo>
                    <a:pt x="5060" y="167"/>
                    <a:pt x="4894" y="0"/>
                    <a:pt x="4691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7" name="Google Shape;157;p24"/>
          <p:cNvSpPr/>
          <p:nvPr/>
        </p:nvSpPr>
        <p:spPr>
          <a:xfrm>
            <a:off x="5181706" y="2617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8" name="Google Shape;158;p24"/>
          <p:cNvGrpSpPr/>
          <p:nvPr/>
        </p:nvGrpSpPr>
        <p:grpSpPr>
          <a:xfrm rot="5400274">
            <a:off x="8073136" y="4378345"/>
            <a:ext cx="711116" cy="442137"/>
            <a:chOff x="2314275" y="1044900"/>
            <a:chExt cx="567350" cy="352750"/>
          </a:xfrm>
        </p:grpSpPr>
        <p:sp>
          <p:nvSpPr>
            <p:cNvPr id="159" name="Google Shape;159;p24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24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24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24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24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24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24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24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24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24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24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24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24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24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24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24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24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24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24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24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24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24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24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24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3" name="Google Shape;183;p24"/>
          <p:cNvSpPr/>
          <p:nvPr/>
        </p:nvSpPr>
        <p:spPr>
          <a:xfrm>
            <a:off x="615581" y="464290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4" name="Google Shape;184;p24"/>
          <p:cNvGrpSpPr/>
          <p:nvPr/>
        </p:nvGrpSpPr>
        <p:grpSpPr>
          <a:xfrm>
            <a:off x="4674101" y="4753909"/>
            <a:ext cx="158574" cy="158574"/>
            <a:chOff x="7574401" y="1756734"/>
            <a:chExt cx="158574" cy="158574"/>
          </a:xfrm>
        </p:grpSpPr>
        <p:sp>
          <p:nvSpPr>
            <p:cNvPr id="185" name="Google Shape;185;p24"/>
            <p:cNvSpPr/>
            <p:nvPr/>
          </p:nvSpPr>
          <p:spPr>
            <a:xfrm>
              <a:off x="7641923" y="1756734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69" y="0"/>
                  </a:moveTo>
                  <a:cubicBezTo>
                    <a:pt x="167" y="0"/>
                    <a:pt x="0" y="167"/>
                    <a:pt x="0" y="369"/>
                  </a:cubicBezTo>
                  <a:lnTo>
                    <a:pt x="0" y="4691"/>
                  </a:lnTo>
                  <a:cubicBezTo>
                    <a:pt x="0" y="4894"/>
                    <a:pt x="167" y="5060"/>
                    <a:pt x="369" y="5060"/>
                  </a:cubicBezTo>
                  <a:cubicBezTo>
                    <a:pt x="572" y="5060"/>
                    <a:pt x="738" y="4894"/>
                    <a:pt x="738" y="4691"/>
                  </a:cubicBezTo>
                  <a:lnTo>
                    <a:pt x="738" y="369"/>
                  </a:lnTo>
                  <a:cubicBezTo>
                    <a:pt x="738" y="167"/>
                    <a:pt x="572" y="0"/>
                    <a:pt x="369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24"/>
            <p:cNvSpPr/>
            <p:nvPr/>
          </p:nvSpPr>
          <p:spPr>
            <a:xfrm>
              <a:off x="7574401" y="1824257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69" y="0"/>
                  </a:moveTo>
                  <a:cubicBezTo>
                    <a:pt x="167" y="0"/>
                    <a:pt x="0" y="167"/>
                    <a:pt x="0" y="369"/>
                  </a:cubicBezTo>
                  <a:cubicBezTo>
                    <a:pt x="0" y="584"/>
                    <a:pt x="167" y="738"/>
                    <a:pt x="369" y="738"/>
                  </a:cubicBezTo>
                  <a:lnTo>
                    <a:pt x="4691" y="738"/>
                  </a:lnTo>
                  <a:cubicBezTo>
                    <a:pt x="4894" y="738"/>
                    <a:pt x="5060" y="584"/>
                    <a:pt x="5060" y="369"/>
                  </a:cubicBezTo>
                  <a:cubicBezTo>
                    <a:pt x="5060" y="167"/>
                    <a:pt x="4894" y="0"/>
                    <a:pt x="4691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7" name="Google Shape;187;p24"/>
          <p:cNvSpPr/>
          <p:nvPr/>
        </p:nvSpPr>
        <p:spPr>
          <a:xfrm>
            <a:off x="7010206" y="45152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4"/>
          <p:cNvSpPr/>
          <p:nvPr/>
        </p:nvSpPr>
        <p:spPr>
          <a:xfrm>
            <a:off x="2706400" y="4683575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4"/>
          <p:cNvSpPr txBox="1"/>
          <p:nvPr>
            <p:ph type="title"/>
          </p:nvPr>
        </p:nvSpPr>
        <p:spPr>
          <a:xfrm>
            <a:off x="715100" y="1307100"/>
            <a:ext cx="7182600" cy="25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10000"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oogle Shape;191;p25"/>
          <p:cNvGrpSpPr/>
          <p:nvPr/>
        </p:nvGrpSpPr>
        <p:grpSpPr>
          <a:xfrm>
            <a:off x="6323426" y="163600"/>
            <a:ext cx="158574" cy="158574"/>
            <a:chOff x="6510051" y="641650"/>
            <a:chExt cx="158574" cy="158574"/>
          </a:xfrm>
        </p:grpSpPr>
        <p:sp>
          <p:nvSpPr>
            <p:cNvPr id="192" name="Google Shape;192;p25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25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4" name="Google Shape;194;p25"/>
          <p:cNvSpPr/>
          <p:nvPr/>
        </p:nvSpPr>
        <p:spPr>
          <a:xfrm>
            <a:off x="7833206" y="484095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25"/>
          <p:cNvSpPr/>
          <p:nvPr/>
        </p:nvSpPr>
        <p:spPr>
          <a:xfrm>
            <a:off x="4329400" y="4709950"/>
            <a:ext cx="968100" cy="9681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6" name="Google Shape;196;p25"/>
          <p:cNvGrpSpPr/>
          <p:nvPr/>
        </p:nvGrpSpPr>
        <p:grpSpPr>
          <a:xfrm>
            <a:off x="1836801" y="4775850"/>
            <a:ext cx="158574" cy="158574"/>
            <a:chOff x="6510051" y="641650"/>
            <a:chExt cx="158574" cy="158574"/>
          </a:xfrm>
        </p:grpSpPr>
        <p:sp>
          <p:nvSpPr>
            <p:cNvPr id="197" name="Google Shape;197;p25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25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9" name="Google Shape;199;p25"/>
          <p:cNvSpPr/>
          <p:nvPr/>
        </p:nvSpPr>
        <p:spPr>
          <a:xfrm>
            <a:off x="1831944" y="17418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25"/>
          <p:cNvSpPr txBox="1"/>
          <p:nvPr>
            <p:ph idx="1" type="subTitle"/>
          </p:nvPr>
        </p:nvSpPr>
        <p:spPr>
          <a:xfrm>
            <a:off x="2141600" y="2150750"/>
            <a:ext cx="2081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25"/>
          <p:cNvSpPr txBox="1"/>
          <p:nvPr>
            <p:ph idx="2" type="subTitle"/>
          </p:nvPr>
        </p:nvSpPr>
        <p:spPr>
          <a:xfrm>
            <a:off x="4922110" y="2147475"/>
            <a:ext cx="2081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25"/>
          <p:cNvSpPr txBox="1"/>
          <p:nvPr>
            <p:ph idx="3" type="subTitle"/>
          </p:nvPr>
        </p:nvSpPr>
        <p:spPr>
          <a:xfrm>
            <a:off x="2141600" y="3715675"/>
            <a:ext cx="2081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25"/>
          <p:cNvSpPr txBox="1"/>
          <p:nvPr>
            <p:ph idx="4" type="subTitle"/>
          </p:nvPr>
        </p:nvSpPr>
        <p:spPr>
          <a:xfrm>
            <a:off x="4922102" y="3715675"/>
            <a:ext cx="2081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25"/>
          <p:cNvSpPr txBox="1"/>
          <p:nvPr>
            <p:ph idx="5" type="subTitle"/>
          </p:nvPr>
        </p:nvSpPr>
        <p:spPr>
          <a:xfrm>
            <a:off x="2141600" y="1776675"/>
            <a:ext cx="20814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05" name="Google Shape;205;p25"/>
          <p:cNvSpPr txBox="1"/>
          <p:nvPr>
            <p:ph idx="6" type="subTitle"/>
          </p:nvPr>
        </p:nvSpPr>
        <p:spPr>
          <a:xfrm>
            <a:off x="4922102" y="1776675"/>
            <a:ext cx="20814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06" name="Google Shape;206;p25"/>
          <p:cNvSpPr txBox="1"/>
          <p:nvPr>
            <p:ph idx="7" type="subTitle"/>
          </p:nvPr>
        </p:nvSpPr>
        <p:spPr>
          <a:xfrm>
            <a:off x="2141600" y="3343041"/>
            <a:ext cx="20814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07" name="Google Shape;207;p25"/>
          <p:cNvSpPr txBox="1"/>
          <p:nvPr>
            <p:ph idx="8" type="subTitle"/>
          </p:nvPr>
        </p:nvSpPr>
        <p:spPr>
          <a:xfrm>
            <a:off x="4922102" y="3343037"/>
            <a:ext cx="20814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08" name="Google Shape;208;p25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09" name="Google Shape;209;p25"/>
          <p:cNvSpPr txBox="1"/>
          <p:nvPr>
            <p:ph idx="9" type="title"/>
          </p:nvPr>
        </p:nvSpPr>
        <p:spPr>
          <a:xfrm>
            <a:off x="1131800" y="1925975"/>
            <a:ext cx="705000" cy="6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10" name="Google Shape;210;p25"/>
          <p:cNvSpPr txBox="1"/>
          <p:nvPr>
            <p:ph idx="13" type="title"/>
          </p:nvPr>
        </p:nvSpPr>
        <p:spPr>
          <a:xfrm>
            <a:off x="1131800" y="3515025"/>
            <a:ext cx="705000" cy="6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11" name="Google Shape;211;p25"/>
          <p:cNvSpPr txBox="1"/>
          <p:nvPr>
            <p:ph idx="14" type="title"/>
          </p:nvPr>
        </p:nvSpPr>
        <p:spPr>
          <a:xfrm>
            <a:off x="7309600" y="1925975"/>
            <a:ext cx="705000" cy="6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12" name="Google Shape;212;p25"/>
          <p:cNvSpPr txBox="1"/>
          <p:nvPr>
            <p:ph idx="15" type="title"/>
          </p:nvPr>
        </p:nvSpPr>
        <p:spPr>
          <a:xfrm>
            <a:off x="7309600" y="3515025"/>
            <a:ext cx="705000" cy="6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Google Shape;214;p26"/>
          <p:cNvGrpSpPr/>
          <p:nvPr/>
        </p:nvGrpSpPr>
        <p:grpSpPr>
          <a:xfrm>
            <a:off x="276434" y="4378555"/>
            <a:ext cx="443574" cy="441726"/>
            <a:chOff x="6955625" y="3314825"/>
            <a:chExt cx="353925" cy="352450"/>
          </a:xfrm>
        </p:grpSpPr>
        <p:sp>
          <p:nvSpPr>
            <p:cNvPr id="215" name="Google Shape;215;p26"/>
            <p:cNvSpPr/>
            <p:nvPr/>
          </p:nvSpPr>
          <p:spPr>
            <a:xfrm>
              <a:off x="727530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26"/>
            <p:cNvSpPr/>
            <p:nvPr/>
          </p:nvSpPr>
          <p:spPr>
            <a:xfrm>
              <a:off x="716875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26"/>
            <p:cNvSpPr/>
            <p:nvPr/>
          </p:nvSpPr>
          <p:spPr>
            <a:xfrm>
              <a:off x="7062175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26"/>
            <p:cNvSpPr/>
            <p:nvPr/>
          </p:nvSpPr>
          <p:spPr>
            <a:xfrm>
              <a:off x="6955625" y="33148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8"/>
                  </a:lnTo>
                  <a:lnTo>
                    <a:pt x="1358" y="1358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26"/>
            <p:cNvSpPr/>
            <p:nvPr/>
          </p:nvSpPr>
          <p:spPr>
            <a:xfrm>
              <a:off x="727530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26"/>
            <p:cNvSpPr/>
            <p:nvPr/>
          </p:nvSpPr>
          <p:spPr>
            <a:xfrm>
              <a:off x="716875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26"/>
            <p:cNvSpPr/>
            <p:nvPr/>
          </p:nvSpPr>
          <p:spPr>
            <a:xfrm>
              <a:off x="7062175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26"/>
            <p:cNvSpPr/>
            <p:nvPr/>
          </p:nvSpPr>
          <p:spPr>
            <a:xfrm>
              <a:off x="6955625" y="34208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26"/>
            <p:cNvSpPr/>
            <p:nvPr/>
          </p:nvSpPr>
          <p:spPr>
            <a:xfrm>
              <a:off x="727530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26"/>
            <p:cNvSpPr/>
            <p:nvPr/>
          </p:nvSpPr>
          <p:spPr>
            <a:xfrm>
              <a:off x="716875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26"/>
            <p:cNvSpPr/>
            <p:nvPr/>
          </p:nvSpPr>
          <p:spPr>
            <a:xfrm>
              <a:off x="7062175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26"/>
            <p:cNvSpPr/>
            <p:nvPr/>
          </p:nvSpPr>
          <p:spPr>
            <a:xfrm>
              <a:off x="6955625" y="352705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26"/>
            <p:cNvSpPr/>
            <p:nvPr/>
          </p:nvSpPr>
          <p:spPr>
            <a:xfrm>
              <a:off x="727530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26"/>
            <p:cNvSpPr/>
            <p:nvPr/>
          </p:nvSpPr>
          <p:spPr>
            <a:xfrm>
              <a:off x="716875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7"/>
                  </a:lnTo>
                  <a:lnTo>
                    <a:pt x="1369" y="1357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26"/>
            <p:cNvSpPr/>
            <p:nvPr/>
          </p:nvSpPr>
          <p:spPr>
            <a:xfrm>
              <a:off x="7062175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26"/>
            <p:cNvSpPr/>
            <p:nvPr/>
          </p:nvSpPr>
          <p:spPr>
            <a:xfrm>
              <a:off x="6955625" y="36333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7"/>
                  </a:lnTo>
                  <a:lnTo>
                    <a:pt x="1358" y="1357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1" name="Google Shape;231;p26"/>
          <p:cNvSpPr/>
          <p:nvPr/>
        </p:nvSpPr>
        <p:spPr>
          <a:xfrm>
            <a:off x="8424002" y="4144400"/>
            <a:ext cx="1194900" cy="11955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2" name="Google Shape;232;p26"/>
          <p:cNvGrpSpPr/>
          <p:nvPr/>
        </p:nvGrpSpPr>
        <p:grpSpPr>
          <a:xfrm>
            <a:off x="6691876" y="235225"/>
            <a:ext cx="158574" cy="158574"/>
            <a:chOff x="6510051" y="641650"/>
            <a:chExt cx="158574" cy="158574"/>
          </a:xfrm>
        </p:grpSpPr>
        <p:sp>
          <p:nvSpPr>
            <p:cNvPr id="233" name="Google Shape;233;p26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26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5" name="Google Shape;235;p26"/>
          <p:cNvSpPr/>
          <p:nvPr/>
        </p:nvSpPr>
        <p:spPr>
          <a:xfrm>
            <a:off x="8655394" y="257175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26"/>
          <p:cNvSpPr/>
          <p:nvPr/>
        </p:nvSpPr>
        <p:spPr>
          <a:xfrm>
            <a:off x="1403101" y="-429425"/>
            <a:ext cx="894900" cy="8952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26"/>
          <p:cNvSpPr/>
          <p:nvPr/>
        </p:nvSpPr>
        <p:spPr>
          <a:xfrm>
            <a:off x="414069" y="73720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8" name="Google Shape;238;p26"/>
          <p:cNvGrpSpPr/>
          <p:nvPr/>
        </p:nvGrpSpPr>
        <p:grpSpPr>
          <a:xfrm>
            <a:off x="5358651" y="4911250"/>
            <a:ext cx="158574" cy="158574"/>
            <a:chOff x="6510051" y="641650"/>
            <a:chExt cx="158574" cy="158574"/>
          </a:xfrm>
        </p:grpSpPr>
        <p:sp>
          <p:nvSpPr>
            <p:cNvPr id="239" name="Google Shape;239;p26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26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1" name="Google Shape;241;p26"/>
          <p:cNvGrpSpPr/>
          <p:nvPr/>
        </p:nvGrpSpPr>
        <p:grpSpPr>
          <a:xfrm>
            <a:off x="391251" y="2984263"/>
            <a:ext cx="158574" cy="158574"/>
            <a:chOff x="6510051" y="641650"/>
            <a:chExt cx="158574" cy="158574"/>
          </a:xfrm>
        </p:grpSpPr>
        <p:sp>
          <p:nvSpPr>
            <p:cNvPr id="242" name="Google Shape;242;p26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26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4" name="Google Shape;244;p26"/>
          <p:cNvSpPr/>
          <p:nvPr/>
        </p:nvSpPr>
        <p:spPr>
          <a:xfrm>
            <a:off x="2297994" y="48202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6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 1">
  <p:cSld name="TITLE_ONLY_1_2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7"/>
          <p:cNvSpPr txBox="1"/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48" name="Google Shape;248;p27"/>
          <p:cNvSpPr/>
          <p:nvPr/>
        </p:nvSpPr>
        <p:spPr>
          <a:xfrm rot="10800000">
            <a:off x="6438885" y="3830490"/>
            <a:ext cx="2705115" cy="1313009"/>
          </a:xfrm>
          <a:custGeom>
            <a:rect b="b" l="l" r="r" t="t"/>
            <a:pathLst>
              <a:path extrusionOk="0" h="14118" w="32850">
                <a:moveTo>
                  <a:pt x="1" y="1"/>
                </a:moveTo>
                <a:lnTo>
                  <a:pt x="1" y="12945"/>
                </a:lnTo>
                <a:cubicBezTo>
                  <a:pt x="57" y="12959"/>
                  <a:pt x="113" y="13001"/>
                  <a:pt x="168" y="13015"/>
                </a:cubicBezTo>
                <a:cubicBezTo>
                  <a:pt x="1773" y="13750"/>
                  <a:pt x="3537" y="14117"/>
                  <a:pt x="5301" y="14117"/>
                </a:cubicBezTo>
                <a:cubicBezTo>
                  <a:pt x="7217" y="14117"/>
                  <a:pt x="9132" y="13684"/>
                  <a:pt x="10839" y="12820"/>
                </a:cubicBezTo>
                <a:cubicBezTo>
                  <a:pt x="13252" y="11578"/>
                  <a:pt x="15205" y="9598"/>
                  <a:pt x="17297" y="7868"/>
                </a:cubicBezTo>
                <a:cubicBezTo>
                  <a:pt x="19404" y="6124"/>
                  <a:pt x="21858" y="4576"/>
                  <a:pt x="24592" y="4506"/>
                </a:cubicBezTo>
                <a:cubicBezTo>
                  <a:pt x="24664" y="4504"/>
                  <a:pt x="24736" y="4503"/>
                  <a:pt x="24808" y="4503"/>
                </a:cubicBezTo>
                <a:cubicBezTo>
                  <a:pt x="26011" y="4503"/>
                  <a:pt x="27265" y="4752"/>
                  <a:pt x="28452" y="4752"/>
                </a:cubicBezTo>
                <a:cubicBezTo>
                  <a:pt x="29285" y="4752"/>
                  <a:pt x="30086" y="4630"/>
                  <a:pt x="30813" y="4213"/>
                </a:cubicBezTo>
                <a:cubicBezTo>
                  <a:pt x="32222" y="3404"/>
                  <a:pt x="32850" y="1521"/>
                  <a:pt x="3232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27"/>
          <p:cNvSpPr/>
          <p:nvPr/>
        </p:nvSpPr>
        <p:spPr>
          <a:xfrm rot="10800000">
            <a:off x="7" y="5"/>
            <a:ext cx="2478918" cy="800095"/>
          </a:xfrm>
          <a:custGeom>
            <a:rect b="b" l="l" r="r" t="t"/>
            <a:pathLst>
              <a:path extrusionOk="0" h="11620" w="36002">
                <a:moveTo>
                  <a:pt x="36002" y="0"/>
                </a:moveTo>
                <a:cubicBezTo>
                  <a:pt x="34719" y="223"/>
                  <a:pt x="33463" y="865"/>
                  <a:pt x="32375" y="1632"/>
                </a:cubicBezTo>
                <a:cubicBezTo>
                  <a:pt x="30729" y="2818"/>
                  <a:pt x="29334" y="4338"/>
                  <a:pt x="27688" y="5538"/>
                </a:cubicBezTo>
                <a:cubicBezTo>
                  <a:pt x="25164" y="7393"/>
                  <a:pt x="22039" y="8439"/>
                  <a:pt x="18887" y="8467"/>
                </a:cubicBezTo>
                <a:cubicBezTo>
                  <a:pt x="18805" y="8468"/>
                  <a:pt x="18723" y="8469"/>
                  <a:pt x="18641" y="8469"/>
                </a:cubicBezTo>
                <a:cubicBezTo>
                  <a:pt x="16159" y="8469"/>
                  <a:pt x="13715" y="7869"/>
                  <a:pt x="11271" y="7504"/>
                </a:cubicBezTo>
                <a:cubicBezTo>
                  <a:pt x="10215" y="7354"/>
                  <a:pt x="9136" y="7249"/>
                  <a:pt x="8065" y="7249"/>
                </a:cubicBezTo>
                <a:cubicBezTo>
                  <a:pt x="6561" y="7249"/>
                  <a:pt x="5074" y="7456"/>
                  <a:pt x="3697" y="8035"/>
                </a:cubicBezTo>
                <a:cubicBezTo>
                  <a:pt x="2079" y="8718"/>
                  <a:pt x="670" y="10043"/>
                  <a:pt x="0" y="11619"/>
                </a:cubicBezTo>
                <a:lnTo>
                  <a:pt x="36002" y="11619"/>
                </a:lnTo>
                <a:lnTo>
                  <a:pt x="3600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27"/>
          <p:cNvSpPr/>
          <p:nvPr/>
        </p:nvSpPr>
        <p:spPr>
          <a:xfrm rot="10800000">
            <a:off x="-19040" y="-38088"/>
            <a:ext cx="2421765" cy="736563"/>
          </a:xfrm>
          <a:custGeom>
            <a:rect b="b" l="l" r="r" t="t"/>
            <a:pathLst>
              <a:path extrusionOk="0" h="11620" w="36002">
                <a:moveTo>
                  <a:pt x="36002" y="0"/>
                </a:moveTo>
                <a:cubicBezTo>
                  <a:pt x="34719" y="223"/>
                  <a:pt x="33463" y="865"/>
                  <a:pt x="32375" y="1632"/>
                </a:cubicBezTo>
                <a:cubicBezTo>
                  <a:pt x="30729" y="2818"/>
                  <a:pt x="29334" y="4338"/>
                  <a:pt x="27688" y="5538"/>
                </a:cubicBezTo>
                <a:cubicBezTo>
                  <a:pt x="25164" y="7393"/>
                  <a:pt x="22039" y="8439"/>
                  <a:pt x="18887" y="8467"/>
                </a:cubicBezTo>
                <a:cubicBezTo>
                  <a:pt x="18805" y="8468"/>
                  <a:pt x="18723" y="8469"/>
                  <a:pt x="18641" y="8469"/>
                </a:cubicBezTo>
                <a:cubicBezTo>
                  <a:pt x="16159" y="8469"/>
                  <a:pt x="13715" y="7869"/>
                  <a:pt x="11271" y="7504"/>
                </a:cubicBezTo>
                <a:cubicBezTo>
                  <a:pt x="10215" y="7354"/>
                  <a:pt x="9136" y="7249"/>
                  <a:pt x="8065" y="7249"/>
                </a:cubicBezTo>
                <a:cubicBezTo>
                  <a:pt x="6561" y="7249"/>
                  <a:pt x="5074" y="7456"/>
                  <a:pt x="3697" y="8035"/>
                </a:cubicBezTo>
                <a:cubicBezTo>
                  <a:pt x="2079" y="8718"/>
                  <a:pt x="670" y="10043"/>
                  <a:pt x="0" y="11619"/>
                </a:cubicBezTo>
                <a:lnTo>
                  <a:pt x="36002" y="11619"/>
                </a:lnTo>
                <a:lnTo>
                  <a:pt x="36002" y="0"/>
                </a:lnTo>
                <a:close/>
              </a:path>
            </a:pathLst>
          </a:custGeom>
          <a:noFill/>
          <a:ln cap="flat" cmpd="sng" w="28575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0"/>
          <p:cNvSpPr/>
          <p:nvPr/>
        </p:nvSpPr>
        <p:spPr>
          <a:xfrm>
            <a:off x="-389812" y="-361225"/>
            <a:ext cx="968100" cy="9681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30"/>
          <p:cNvSpPr/>
          <p:nvPr/>
        </p:nvSpPr>
        <p:spPr>
          <a:xfrm>
            <a:off x="8259450" y="-361225"/>
            <a:ext cx="1250400" cy="12510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0"/>
          <p:cNvSpPr/>
          <p:nvPr/>
        </p:nvSpPr>
        <p:spPr>
          <a:xfrm>
            <a:off x="8588206" y="32091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30"/>
          <p:cNvSpPr/>
          <p:nvPr/>
        </p:nvSpPr>
        <p:spPr>
          <a:xfrm>
            <a:off x="410006" y="199508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6" name="Google Shape;256;p30"/>
          <p:cNvGrpSpPr/>
          <p:nvPr/>
        </p:nvGrpSpPr>
        <p:grpSpPr>
          <a:xfrm>
            <a:off x="419726" y="4520134"/>
            <a:ext cx="158574" cy="158574"/>
            <a:chOff x="7574401" y="1756734"/>
            <a:chExt cx="158574" cy="158574"/>
          </a:xfrm>
        </p:grpSpPr>
        <p:sp>
          <p:nvSpPr>
            <p:cNvPr id="257" name="Google Shape;257;p30"/>
            <p:cNvSpPr/>
            <p:nvPr/>
          </p:nvSpPr>
          <p:spPr>
            <a:xfrm>
              <a:off x="7641923" y="1756734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69" y="0"/>
                  </a:moveTo>
                  <a:cubicBezTo>
                    <a:pt x="167" y="0"/>
                    <a:pt x="0" y="167"/>
                    <a:pt x="0" y="369"/>
                  </a:cubicBezTo>
                  <a:lnTo>
                    <a:pt x="0" y="4691"/>
                  </a:lnTo>
                  <a:cubicBezTo>
                    <a:pt x="0" y="4894"/>
                    <a:pt x="167" y="5060"/>
                    <a:pt x="369" y="5060"/>
                  </a:cubicBezTo>
                  <a:cubicBezTo>
                    <a:pt x="572" y="5060"/>
                    <a:pt x="738" y="4894"/>
                    <a:pt x="738" y="4691"/>
                  </a:cubicBezTo>
                  <a:lnTo>
                    <a:pt x="738" y="369"/>
                  </a:lnTo>
                  <a:cubicBezTo>
                    <a:pt x="738" y="167"/>
                    <a:pt x="572" y="0"/>
                    <a:pt x="369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30"/>
            <p:cNvSpPr/>
            <p:nvPr/>
          </p:nvSpPr>
          <p:spPr>
            <a:xfrm>
              <a:off x="7574401" y="1824257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69" y="0"/>
                  </a:moveTo>
                  <a:cubicBezTo>
                    <a:pt x="167" y="0"/>
                    <a:pt x="0" y="167"/>
                    <a:pt x="0" y="369"/>
                  </a:cubicBezTo>
                  <a:cubicBezTo>
                    <a:pt x="0" y="584"/>
                    <a:pt x="167" y="738"/>
                    <a:pt x="369" y="738"/>
                  </a:cubicBezTo>
                  <a:lnTo>
                    <a:pt x="4691" y="738"/>
                  </a:lnTo>
                  <a:cubicBezTo>
                    <a:pt x="4894" y="738"/>
                    <a:pt x="5060" y="584"/>
                    <a:pt x="5060" y="369"/>
                  </a:cubicBezTo>
                  <a:cubicBezTo>
                    <a:pt x="5060" y="167"/>
                    <a:pt x="4894" y="0"/>
                    <a:pt x="4691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9" name="Google Shape;259;p30"/>
          <p:cNvSpPr txBox="1"/>
          <p:nvPr>
            <p:ph type="title"/>
          </p:nvPr>
        </p:nvSpPr>
        <p:spPr>
          <a:xfrm>
            <a:off x="4281875" y="2888725"/>
            <a:ext cx="3499500" cy="116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60" name="Google Shape;260;p30"/>
          <p:cNvSpPr txBox="1"/>
          <p:nvPr>
            <p:ph idx="2" type="title"/>
          </p:nvPr>
        </p:nvSpPr>
        <p:spPr>
          <a:xfrm>
            <a:off x="1743777" y="3209174"/>
            <a:ext cx="1372800" cy="10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261" name="Google Shape;261;p30"/>
          <p:cNvSpPr txBox="1"/>
          <p:nvPr>
            <p:ph idx="1" type="subTitle"/>
          </p:nvPr>
        </p:nvSpPr>
        <p:spPr>
          <a:xfrm>
            <a:off x="4281875" y="4150025"/>
            <a:ext cx="34995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" name="Google Shape;263;p31"/>
          <p:cNvGrpSpPr/>
          <p:nvPr/>
        </p:nvGrpSpPr>
        <p:grpSpPr>
          <a:xfrm rot="10800000">
            <a:off x="8073306" y="4378342"/>
            <a:ext cx="711173" cy="442172"/>
            <a:chOff x="2314275" y="1044900"/>
            <a:chExt cx="567350" cy="352750"/>
          </a:xfrm>
        </p:grpSpPr>
        <p:sp>
          <p:nvSpPr>
            <p:cNvPr id="264" name="Google Shape;264;p31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31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31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31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31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31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31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31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31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31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31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31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31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31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31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31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31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31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31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31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31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31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31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31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8" name="Google Shape;288;p31"/>
          <p:cNvSpPr/>
          <p:nvPr/>
        </p:nvSpPr>
        <p:spPr>
          <a:xfrm>
            <a:off x="3288206" y="23951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31"/>
          <p:cNvSpPr/>
          <p:nvPr/>
        </p:nvSpPr>
        <p:spPr>
          <a:xfrm>
            <a:off x="846069" y="45152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31"/>
          <p:cNvSpPr/>
          <p:nvPr/>
        </p:nvSpPr>
        <p:spPr>
          <a:xfrm>
            <a:off x="309775" y="-502375"/>
            <a:ext cx="1077900" cy="10785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31"/>
          <p:cNvSpPr/>
          <p:nvPr/>
        </p:nvSpPr>
        <p:spPr>
          <a:xfrm>
            <a:off x="3016838" y="4645400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31"/>
          <p:cNvSpPr/>
          <p:nvPr/>
        </p:nvSpPr>
        <p:spPr>
          <a:xfrm>
            <a:off x="8428906" y="73720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3" name="Google Shape;293;p31"/>
          <p:cNvGrpSpPr/>
          <p:nvPr/>
        </p:nvGrpSpPr>
        <p:grpSpPr>
          <a:xfrm>
            <a:off x="8692788" y="2956363"/>
            <a:ext cx="158574" cy="158574"/>
            <a:chOff x="6510051" y="641650"/>
            <a:chExt cx="158574" cy="158574"/>
          </a:xfrm>
        </p:grpSpPr>
        <p:sp>
          <p:nvSpPr>
            <p:cNvPr id="294" name="Google Shape;294;p31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31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6" name="Google Shape;296;p31"/>
          <p:cNvSpPr/>
          <p:nvPr/>
        </p:nvSpPr>
        <p:spPr>
          <a:xfrm>
            <a:off x="6183231" y="45152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31"/>
          <p:cNvSpPr txBox="1"/>
          <p:nvPr>
            <p:ph type="title"/>
          </p:nvPr>
        </p:nvSpPr>
        <p:spPr>
          <a:xfrm>
            <a:off x="3727850" y="535000"/>
            <a:ext cx="4255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98" name="Google Shape;298;p31"/>
          <p:cNvSpPr txBox="1"/>
          <p:nvPr>
            <p:ph idx="1" type="body"/>
          </p:nvPr>
        </p:nvSpPr>
        <p:spPr>
          <a:xfrm>
            <a:off x="3727850" y="1926900"/>
            <a:ext cx="4255200" cy="18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arlow Condensed"/>
              <a:buChar char="●"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SemiBold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SemiBold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Medium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ExtraLight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Thin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0" name="Google Shape;300;p32"/>
          <p:cNvGrpSpPr/>
          <p:nvPr/>
        </p:nvGrpSpPr>
        <p:grpSpPr>
          <a:xfrm>
            <a:off x="2265651" y="233875"/>
            <a:ext cx="158574" cy="158574"/>
            <a:chOff x="6510051" y="641650"/>
            <a:chExt cx="158574" cy="158574"/>
          </a:xfrm>
        </p:grpSpPr>
        <p:sp>
          <p:nvSpPr>
            <p:cNvPr id="301" name="Google Shape;301;p32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32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3" name="Google Shape;303;p32"/>
          <p:cNvSpPr/>
          <p:nvPr/>
        </p:nvSpPr>
        <p:spPr>
          <a:xfrm>
            <a:off x="6707694" y="29741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32"/>
          <p:cNvSpPr/>
          <p:nvPr/>
        </p:nvSpPr>
        <p:spPr>
          <a:xfrm>
            <a:off x="8790075" y="465700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5" name="Google Shape;305;p32"/>
          <p:cNvGrpSpPr/>
          <p:nvPr/>
        </p:nvGrpSpPr>
        <p:grpSpPr>
          <a:xfrm>
            <a:off x="4572001" y="4665700"/>
            <a:ext cx="158574" cy="158574"/>
            <a:chOff x="6510051" y="641650"/>
            <a:chExt cx="158574" cy="158574"/>
          </a:xfrm>
        </p:grpSpPr>
        <p:sp>
          <p:nvSpPr>
            <p:cNvPr id="306" name="Google Shape;306;p32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32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8" name="Google Shape;308;p32"/>
          <p:cNvSpPr/>
          <p:nvPr/>
        </p:nvSpPr>
        <p:spPr>
          <a:xfrm>
            <a:off x="324944" y="356641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9" name="Google Shape;309;p32"/>
          <p:cNvSpPr/>
          <p:nvPr/>
        </p:nvSpPr>
        <p:spPr>
          <a:xfrm>
            <a:off x="237050" y="4599425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32"/>
          <p:cNvSpPr/>
          <p:nvPr/>
        </p:nvSpPr>
        <p:spPr>
          <a:xfrm>
            <a:off x="8484369" y="418056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32"/>
          <p:cNvSpPr txBox="1"/>
          <p:nvPr>
            <p:ph idx="1" type="subTitle"/>
          </p:nvPr>
        </p:nvSpPr>
        <p:spPr>
          <a:xfrm>
            <a:off x="1555613" y="3085450"/>
            <a:ext cx="25323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b="1"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312" name="Google Shape;312;p32"/>
          <p:cNvSpPr txBox="1"/>
          <p:nvPr>
            <p:ph idx="2" type="subTitle"/>
          </p:nvPr>
        </p:nvSpPr>
        <p:spPr>
          <a:xfrm>
            <a:off x="5058088" y="3085525"/>
            <a:ext cx="25323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b="1"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313" name="Google Shape;313;p32"/>
          <p:cNvSpPr txBox="1"/>
          <p:nvPr>
            <p:ph idx="3" type="subTitle"/>
          </p:nvPr>
        </p:nvSpPr>
        <p:spPr>
          <a:xfrm>
            <a:off x="1555624" y="3504100"/>
            <a:ext cx="2532300" cy="77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14" name="Google Shape;314;p32"/>
          <p:cNvSpPr txBox="1"/>
          <p:nvPr>
            <p:ph idx="4" type="subTitle"/>
          </p:nvPr>
        </p:nvSpPr>
        <p:spPr>
          <a:xfrm>
            <a:off x="5058099" y="3504100"/>
            <a:ext cx="2532300" cy="77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15" name="Google Shape;315;p32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3"/>
          <p:cNvSpPr/>
          <p:nvPr/>
        </p:nvSpPr>
        <p:spPr>
          <a:xfrm>
            <a:off x="8073400" y="4512263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33"/>
          <p:cNvSpPr/>
          <p:nvPr/>
        </p:nvSpPr>
        <p:spPr>
          <a:xfrm>
            <a:off x="2531819" y="478376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9" name="Google Shape;319;p33"/>
          <p:cNvGrpSpPr/>
          <p:nvPr/>
        </p:nvGrpSpPr>
        <p:grpSpPr>
          <a:xfrm>
            <a:off x="359601" y="455713"/>
            <a:ext cx="158574" cy="158574"/>
            <a:chOff x="6510051" y="641650"/>
            <a:chExt cx="158574" cy="158574"/>
          </a:xfrm>
        </p:grpSpPr>
        <p:sp>
          <p:nvSpPr>
            <p:cNvPr id="320" name="Google Shape;320;p33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33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2" name="Google Shape;322;p33"/>
          <p:cNvGrpSpPr/>
          <p:nvPr/>
        </p:nvGrpSpPr>
        <p:grpSpPr>
          <a:xfrm>
            <a:off x="2178103" y="313939"/>
            <a:ext cx="711060" cy="442102"/>
            <a:chOff x="2314275" y="1044900"/>
            <a:chExt cx="567350" cy="352750"/>
          </a:xfrm>
        </p:grpSpPr>
        <p:sp>
          <p:nvSpPr>
            <p:cNvPr id="323" name="Google Shape;323;p33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33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33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33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33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33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33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33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33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33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33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33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33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33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33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33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33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33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33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33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33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33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33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33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7" name="Google Shape;347;p33"/>
          <p:cNvSpPr/>
          <p:nvPr/>
        </p:nvSpPr>
        <p:spPr>
          <a:xfrm>
            <a:off x="-107325" y="4360163"/>
            <a:ext cx="1015200" cy="10155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33"/>
          <p:cNvSpPr/>
          <p:nvPr/>
        </p:nvSpPr>
        <p:spPr>
          <a:xfrm>
            <a:off x="316131" y="318183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9" name="Google Shape;349;p33"/>
          <p:cNvGrpSpPr/>
          <p:nvPr/>
        </p:nvGrpSpPr>
        <p:grpSpPr>
          <a:xfrm>
            <a:off x="4572001" y="4625213"/>
            <a:ext cx="158574" cy="158574"/>
            <a:chOff x="6510051" y="641650"/>
            <a:chExt cx="158574" cy="158574"/>
          </a:xfrm>
        </p:grpSpPr>
        <p:sp>
          <p:nvSpPr>
            <p:cNvPr id="350" name="Google Shape;350;p33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33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2" name="Google Shape;352;p33"/>
          <p:cNvSpPr/>
          <p:nvPr/>
        </p:nvSpPr>
        <p:spPr>
          <a:xfrm>
            <a:off x="8616106" y="75603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3" name="Google Shape;353;p33"/>
          <p:cNvGrpSpPr/>
          <p:nvPr/>
        </p:nvGrpSpPr>
        <p:grpSpPr>
          <a:xfrm>
            <a:off x="8620963" y="3361013"/>
            <a:ext cx="158574" cy="158574"/>
            <a:chOff x="6510051" y="641650"/>
            <a:chExt cx="158574" cy="158574"/>
          </a:xfrm>
        </p:grpSpPr>
        <p:sp>
          <p:nvSpPr>
            <p:cNvPr id="354" name="Google Shape;354;p33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33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6" name="Google Shape;356;p33"/>
          <p:cNvSpPr txBox="1"/>
          <p:nvPr>
            <p:ph idx="1" type="body"/>
          </p:nvPr>
        </p:nvSpPr>
        <p:spPr>
          <a:xfrm>
            <a:off x="907863" y="3041450"/>
            <a:ext cx="2936400" cy="7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7" name="Google Shape;357;p33"/>
          <p:cNvSpPr txBox="1"/>
          <p:nvPr>
            <p:ph type="title"/>
          </p:nvPr>
        </p:nvSpPr>
        <p:spPr>
          <a:xfrm>
            <a:off x="907863" y="1304350"/>
            <a:ext cx="2936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358" name="Google Shape;358;p33"/>
          <p:cNvSpPr/>
          <p:nvPr>
            <p:ph idx="2" type="pic"/>
          </p:nvPr>
        </p:nvSpPr>
        <p:spPr>
          <a:xfrm>
            <a:off x="4959537" y="1104650"/>
            <a:ext cx="2743200" cy="2743200"/>
          </a:xfrm>
          <a:prstGeom prst="ellipse">
            <a:avLst/>
          </a:prstGeom>
          <a:noFill/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4"/>
          <p:cNvSpPr txBox="1"/>
          <p:nvPr>
            <p:ph type="title"/>
          </p:nvPr>
        </p:nvSpPr>
        <p:spPr>
          <a:xfrm>
            <a:off x="715100" y="3359700"/>
            <a:ext cx="3308700" cy="124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5"/>
          <p:cNvSpPr/>
          <p:nvPr/>
        </p:nvSpPr>
        <p:spPr>
          <a:xfrm>
            <a:off x="8849575" y="1702513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3" name="Google Shape;363;p35"/>
          <p:cNvGrpSpPr/>
          <p:nvPr/>
        </p:nvGrpSpPr>
        <p:grpSpPr>
          <a:xfrm>
            <a:off x="6349565" y="313939"/>
            <a:ext cx="711060" cy="442102"/>
            <a:chOff x="2314275" y="1044900"/>
            <a:chExt cx="567350" cy="352750"/>
          </a:xfrm>
        </p:grpSpPr>
        <p:sp>
          <p:nvSpPr>
            <p:cNvPr id="364" name="Google Shape;364;p35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35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35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p35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35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35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p35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35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35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35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35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35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35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7" name="Google Shape;377;p35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35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35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35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35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p35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35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35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35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6" name="Google Shape;386;p35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35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8" name="Google Shape;388;p35"/>
          <p:cNvSpPr/>
          <p:nvPr/>
        </p:nvSpPr>
        <p:spPr>
          <a:xfrm>
            <a:off x="394475" y="-259462"/>
            <a:ext cx="1015200" cy="10155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9" name="Google Shape;389;p35"/>
          <p:cNvGrpSpPr/>
          <p:nvPr/>
        </p:nvGrpSpPr>
        <p:grpSpPr>
          <a:xfrm>
            <a:off x="394476" y="1702513"/>
            <a:ext cx="158574" cy="158574"/>
            <a:chOff x="6510051" y="641650"/>
            <a:chExt cx="158574" cy="158574"/>
          </a:xfrm>
        </p:grpSpPr>
        <p:sp>
          <p:nvSpPr>
            <p:cNvPr id="390" name="Google Shape;390;p35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35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2" name="Google Shape;392;p35"/>
          <p:cNvGrpSpPr/>
          <p:nvPr/>
        </p:nvGrpSpPr>
        <p:grpSpPr>
          <a:xfrm>
            <a:off x="1684997" y="4157705"/>
            <a:ext cx="443574" cy="441726"/>
            <a:chOff x="6955625" y="3314825"/>
            <a:chExt cx="353925" cy="352450"/>
          </a:xfrm>
        </p:grpSpPr>
        <p:sp>
          <p:nvSpPr>
            <p:cNvPr id="393" name="Google Shape;393;p35"/>
            <p:cNvSpPr/>
            <p:nvPr/>
          </p:nvSpPr>
          <p:spPr>
            <a:xfrm>
              <a:off x="727530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35"/>
            <p:cNvSpPr/>
            <p:nvPr/>
          </p:nvSpPr>
          <p:spPr>
            <a:xfrm>
              <a:off x="716875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35"/>
            <p:cNvSpPr/>
            <p:nvPr/>
          </p:nvSpPr>
          <p:spPr>
            <a:xfrm>
              <a:off x="7062175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35"/>
            <p:cNvSpPr/>
            <p:nvPr/>
          </p:nvSpPr>
          <p:spPr>
            <a:xfrm>
              <a:off x="6955625" y="33148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8"/>
                  </a:lnTo>
                  <a:lnTo>
                    <a:pt x="1358" y="1358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35"/>
            <p:cNvSpPr/>
            <p:nvPr/>
          </p:nvSpPr>
          <p:spPr>
            <a:xfrm>
              <a:off x="727530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35"/>
            <p:cNvSpPr/>
            <p:nvPr/>
          </p:nvSpPr>
          <p:spPr>
            <a:xfrm>
              <a:off x="716875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35"/>
            <p:cNvSpPr/>
            <p:nvPr/>
          </p:nvSpPr>
          <p:spPr>
            <a:xfrm>
              <a:off x="7062175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35"/>
            <p:cNvSpPr/>
            <p:nvPr/>
          </p:nvSpPr>
          <p:spPr>
            <a:xfrm>
              <a:off x="6955625" y="34208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35"/>
            <p:cNvSpPr/>
            <p:nvPr/>
          </p:nvSpPr>
          <p:spPr>
            <a:xfrm>
              <a:off x="727530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35"/>
            <p:cNvSpPr/>
            <p:nvPr/>
          </p:nvSpPr>
          <p:spPr>
            <a:xfrm>
              <a:off x="716875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35"/>
            <p:cNvSpPr/>
            <p:nvPr/>
          </p:nvSpPr>
          <p:spPr>
            <a:xfrm>
              <a:off x="7062175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35"/>
            <p:cNvSpPr/>
            <p:nvPr/>
          </p:nvSpPr>
          <p:spPr>
            <a:xfrm>
              <a:off x="6955625" y="352705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35"/>
            <p:cNvSpPr/>
            <p:nvPr/>
          </p:nvSpPr>
          <p:spPr>
            <a:xfrm>
              <a:off x="727530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6" name="Google Shape;406;p35"/>
            <p:cNvSpPr/>
            <p:nvPr/>
          </p:nvSpPr>
          <p:spPr>
            <a:xfrm>
              <a:off x="716875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7"/>
                  </a:lnTo>
                  <a:lnTo>
                    <a:pt x="1369" y="1357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35"/>
            <p:cNvSpPr/>
            <p:nvPr/>
          </p:nvSpPr>
          <p:spPr>
            <a:xfrm>
              <a:off x="7062175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35"/>
            <p:cNvSpPr/>
            <p:nvPr/>
          </p:nvSpPr>
          <p:spPr>
            <a:xfrm>
              <a:off x="6955625" y="36333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7"/>
                  </a:lnTo>
                  <a:lnTo>
                    <a:pt x="1358" y="1357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9" name="Google Shape;409;p35"/>
          <p:cNvSpPr/>
          <p:nvPr/>
        </p:nvSpPr>
        <p:spPr>
          <a:xfrm>
            <a:off x="553056" y="398941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0" name="Google Shape;410;p35"/>
          <p:cNvGrpSpPr/>
          <p:nvPr/>
        </p:nvGrpSpPr>
        <p:grpSpPr>
          <a:xfrm>
            <a:off x="4022901" y="4157688"/>
            <a:ext cx="158574" cy="158574"/>
            <a:chOff x="6510051" y="641650"/>
            <a:chExt cx="158574" cy="158574"/>
          </a:xfrm>
        </p:grpSpPr>
        <p:sp>
          <p:nvSpPr>
            <p:cNvPr id="411" name="Google Shape;411;p35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35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3" name="Google Shape;413;p35"/>
          <p:cNvSpPr/>
          <p:nvPr/>
        </p:nvSpPr>
        <p:spPr>
          <a:xfrm>
            <a:off x="2598881" y="450850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4" name="Google Shape;414;p35"/>
          <p:cNvGrpSpPr/>
          <p:nvPr/>
        </p:nvGrpSpPr>
        <p:grpSpPr>
          <a:xfrm>
            <a:off x="8691001" y="3994275"/>
            <a:ext cx="158574" cy="158574"/>
            <a:chOff x="6510051" y="641650"/>
            <a:chExt cx="158574" cy="158574"/>
          </a:xfrm>
        </p:grpSpPr>
        <p:sp>
          <p:nvSpPr>
            <p:cNvPr id="415" name="Google Shape;415;p35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35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7" name="Google Shape;417;p35"/>
          <p:cNvSpPr/>
          <p:nvPr/>
        </p:nvSpPr>
        <p:spPr>
          <a:xfrm>
            <a:off x="8260606" y="45086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8" name="Google Shape;418;p35"/>
          <p:cNvGrpSpPr/>
          <p:nvPr/>
        </p:nvGrpSpPr>
        <p:grpSpPr>
          <a:xfrm>
            <a:off x="4800651" y="756050"/>
            <a:ext cx="158574" cy="158574"/>
            <a:chOff x="6510051" y="641650"/>
            <a:chExt cx="158574" cy="158574"/>
          </a:xfrm>
        </p:grpSpPr>
        <p:sp>
          <p:nvSpPr>
            <p:cNvPr id="419" name="Google Shape;419;p35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35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21" name="Google Shape;421;p35"/>
          <p:cNvSpPr txBox="1"/>
          <p:nvPr>
            <p:ph hasCustomPrompt="1" type="title"/>
          </p:nvPr>
        </p:nvSpPr>
        <p:spPr>
          <a:xfrm>
            <a:off x="1147425" y="1495500"/>
            <a:ext cx="38118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22" name="Google Shape;422;p35"/>
          <p:cNvSpPr txBox="1"/>
          <p:nvPr>
            <p:ph idx="1" type="subTitle"/>
          </p:nvPr>
        </p:nvSpPr>
        <p:spPr>
          <a:xfrm>
            <a:off x="1147425" y="2930450"/>
            <a:ext cx="3811800" cy="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1"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5" name="Google Shape;425;p37"/>
          <p:cNvGrpSpPr/>
          <p:nvPr/>
        </p:nvGrpSpPr>
        <p:grpSpPr>
          <a:xfrm rot="10800000">
            <a:off x="6867031" y="313904"/>
            <a:ext cx="711173" cy="442172"/>
            <a:chOff x="2314275" y="1044900"/>
            <a:chExt cx="567350" cy="352750"/>
          </a:xfrm>
        </p:grpSpPr>
        <p:sp>
          <p:nvSpPr>
            <p:cNvPr id="426" name="Google Shape;426;p37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37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37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37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37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37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37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37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37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37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37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37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37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37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37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37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37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37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37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37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37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37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37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37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0" name="Google Shape;450;p37"/>
          <p:cNvSpPr/>
          <p:nvPr/>
        </p:nvSpPr>
        <p:spPr>
          <a:xfrm>
            <a:off x="150763" y="-265100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51" name="Google Shape;451;p37"/>
          <p:cNvGrpSpPr/>
          <p:nvPr/>
        </p:nvGrpSpPr>
        <p:grpSpPr>
          <a:xfrm>
            <a:off x="5411763" y="4356713"/>
            <a:ext cx="158574" cy="158574"/>
            <a:chOff x="6510051" y="641650"/>
            <a:chExt cx="158574" cy="158574"/>
          </a:xfrm>
        </p:grpSpPr>
        <p:sp>
          <p:nvSpPr>
            <p:cNvPr id="452" name="Google Shape;452;p37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37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4" name="Google Shape;454;p37"/>
          <p:cNvSpPr/>
          <p:nvPr/>
        </p:nvSpPr>
        <p:spPr>
          <a:xfrm>
            <a:off x="2844306" y="45152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37"/>
          <p:cNvSpPr/>
          <p:nvPr/>
        </p:nvSpPr>
        <p:spPr>
          <a:xfrm>
            <a:off x="8171156" y="46835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56" name="Google Shape;456;p37"/>
          <p:cNvGrpSpPr/>
          <p:nvPr/>
        </p:nvGrpSpPr>
        <p:grpSpPr>
          <a:xfrm>
            <a:off x="297213" y="1963488"/>
            <a:ext cx="158574" cy="158574"/>
            <a:chOff x="6510051" y="641650"/>
            <a:chExt cx="158574" cy="158574"/>
          </a:xfrm>
        </p:grpSpPr>
        <p:sp>
          <p:nvSpPr>
            <p:cNvPr id="457" name="Google Shape;457;p37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37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9" name="Google Shape;459;p37"/>
          <p:cNvSpPr/>
          <p:nvPr/>
        </p:nvSpPr>
        <p:spPr>
          <a:xfrm>
            <a:off x="1744181" y="45083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0" name="Google Shape;460;p37"/>
          <p:cNvGrpSpPr/>
          <p:nvPr/>
        </p:nvGrpSpPr>
        <p:grpSpPr>
          <a:xfrm>
            <a:off x="4948563" y="313888"/>
            <a:ext cx="158574" cy="158574"/>
            <a:chOff x="6510051" y="641650"/>
            <a:chExt cx="158574" cy="158574"/>
          </a:xfrm>
        </p:grpSpPr>
        <p:sp>
          <p:nvSpPr>
            <p:cNvPr id="461" name="Google Shape;461;p37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37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3" name="Google Shape;463;p37"/>
          <p:cNvSpPr txBox="1"/>
          <p:nvPr>
            <p:ph type="title"/>
          </p:nvPr>
        </p:nvSpPr>
        <p:spPr>
          <a:xfrm>
            <a:off x="2546700" y="1511438"/>
            <a:ext cx="5235900" cy="13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2600"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aheim"/>
                <a:ea typeface="Anaheim"/>
                <a:cs typeface="Anaheim"/>
                <a:sym typeface="Anahei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aheim"/>
                <a:ea typeface="Anaheim"/>
                <a:cs typeface="Anaheim"/>
                <a:sym typeface="Anahei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aheim"/>
                <a:ea typeface="Anaheim"/>
                <a:cs typeface="Anaheim"/>
                <a:sym typeface="Anahei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aheim"/>
                <a:ea typeface="Anaheim"/>
                <a:cs typeface="Anaheim"/>
                <a:sym typeface="Anahei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aheim"/>
                <a:ea typeface="Anaheim"/>
                <a:cs typeface="Anaheim"/>
                <a:sym typeface="Anahei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aheim"/>
                <a:ea typeface="Anaheim"/>
                <a:cs typeface="Anaheim"/>
                <a:sym typeface="Anahei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aheim"/>
                <a:ea typeface="Anaheim"/>
                <a:cs typeface="Anaheim"/>
                <a:sym typeface="Anahei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aheim"/>
                <a:ea typeface="Anaheim"/>
                <a:cs typeface="Anaheim"/>
                <a:sym typeface="Anaheim"/>
              </a:defRPr>
            </a:lvl9pPr>
          </a:lstStyle>
          <a:p/>
        </p:txBody>
      </p:sp>
      <p:sp>
        <p:nvSpPr>
          <p:cNvPr id="464" name="Google Shape;464;p37"/>
          <p:cNvSpPr txBox="1"/>
          <p:nvPr>
            <p:ph idx="2" type="title"/>
          </p:nvPr>
        </p:nvSpPr>
        <p:spPr>
          <a:xfrm>
            <a:off x="2546742" y="3059638"/>
            <a:ext cx="5235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800">
                <a:solidFill>
                  <a:schemeClr val="accent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38"/>
          <p:cNvSpPr/>
          <p:nvPr/>
        </p:nvSpPr>
        <p:spPr>
          <a:xfrm>
            <a:off x="8073400" y="4512263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67" name="Google Shape;467;p38"/>
          <p:cNvGrpSpPr/>
          <p:nvPr/>
        </p:nvGrpSpPr>
        <p:grpSpPr>
          <a:xfrm>
            <a:off x="320988" y="314113"/>
            <a:ext cx="158574" cy="158574"/>
            <a:chOff x="6510051" y="641650"/>
            <a:chExt cx="158574" cy="158574"/>
          </a:xfrm>
        </p:grpSpPr>
        <p:sp>
          <p:nvSpPr>
            <p:cNvPr id="468" name="Google Shape;468;p38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38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0" name="Google Shape;470;p38"/>
          <p:cNvGrpSpPr/>
          <p:nvPr/>
        </p:nvGrpSpPr>
        <p:grpSpPr>
          <a:xfrm rot="-5400274">
            <a:off x="359543" y="4378356"/>
            <a:ext cx="711116" cy="442137"/>
            <a:chOff x="2314275" y="1044900"/>
            <a:chExt cx="567350" cy="352750"/>
          </a:xfrm>
        </p:grpSpPr>
        <p:sp>
          <p:nvSpPr>
            <p:cNvPr id="471" name="Google Shape;471;p38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38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38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38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38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38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38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38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38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38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38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38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38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38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38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38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38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38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38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38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38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38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38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38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5" name="Google Shape;495;p38"/>
          <p:cNvSpPr/>
          <p:nvPr/>
        </p:nvSpPr>
        <p:spPr>
          <a:xfrm>
            <a:off x="2845600" y="4512263"/>
            <a:ext cx="1015200" cy="10155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p38"/>
          <p:cNvSpPr/>
          <p:nvPr/>
        </p:nvSpPr>
        <p:spPr>
          <a:xfrm>
            <a:off x="316131" y="318183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97" name="Google Shape;497;p38"/>
          <p:cNvGrpSpPr/>
          <p:nvPr/>
        </p:nvGrpSpPr>
        <p:grpSpPr>
          <a:xfrm>
            <a:off x="4350184" y="314130"/>
            <a:ext cx="443574" cy="441726"/>
            <a:chOff x="6955625" y="3314825"/>
            <a:chExt cx="353925" cy="352450"/>
          </a:xfrm>
        </p:grpSpPr>
        <p:sp>
          <p:nvSpPr>
            <p:cNvPr id="498" name="Google Shape;498;p38"/>
            <p:cNvSpPr/>
            <p:nvPr/>
          </p:nvSpPr>
          <p:spPr>
            <a:xfrm>
              <a:off x="727530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38"/>
            <p:cNvSpPr/>
            <p:nvPr/>
          </p:nvSpPr>
          <p:spPr>
            <a:xfrm>
              <a:off x="716875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38"/>
            <p:cNvSpPr/>
            <p:nvPr/>
          </p:nvSpPr>
          <p:spPr>
            <a:xfrm>
              <a:off x="7062175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38"/>
            <p:cNvSpPr/>
            <p:nvPr/>
          </p:nvSpPr>
          <p:spPr>
            <a:xfrm>
              <a:off x="6955625" y="33148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8"/>
                  </a:lnTo>
                  <a:lnTo>
                    <a:pt x="1358" y="1358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38"/>
            <p:cNvSpPr/>
            <p:nvPr/>
          </p:nvSpPr>
          <p:spPr>
            <a:xfrm>
              <a:off x="727530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38"/>
            <p:cNvSpPr/>
            <p:nvPr/>
          </p:nvSpPr>
          <p:spPr>
            <a:xfrm>
              <a:off x="716875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38"/>
            <p:cNvSpPr/>
            <p:nvPr/>
          </p:nvSpPr>
          <p:spPr>
            <a:xfrm>
              <a:off x="7062175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38"/>
            <p:cNvSpPr/>
            <p:nvPr/>
          </p:nvSpPr>
          <p:spPr>
            <a:xfrm>
              <a:off x="6955625" y="34208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38"/>
            <p:cNvSpPr/>
            <p:nvPr/>
          </p:nvSpPr>
          <p:spPr>
            <a:xfrm>
              <a:off x="727530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38"/>
            <p:cNvSpPr/>
            <p:nvPr/>
          </p:nvSpPr>
          <p:spPr>
            <a:xfrm>
              <a:off x="716875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38"/>
            <p:cNvSpPr/>
            <p:nvPr/>
          </p:nvSpPr>
          <p:spPr>
            <a:xfrm>
              <a:off x="7062175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38"/>
            <p:cNvSpPr/>
            <p:nvPr/>
          </p:nvSpPr>
          <p:spPr>
            <a:xfrm>
              <a:off x="6955625" y="352705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38"/>
            <p:cNvSpPr/>
            <p:nvPr/>
          </p:nvSpPr>
          <p:spPr>
            <a:xfrm>
              <a:off x="727530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38"/>
            <p:cNvSpPr/>
            <p:nvPr/>
          </p:nvSpPr>
          <p:spPr>
            <a:xfrm>
              <a:off x="716875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7"/>
                  </a:lnTo>
                  <a:lnTo>
                    <a:pt x="1369" y="1357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38"/>
            <p:cNvSpPr/>
            <p:nvPr/>
          </p:nvSpPr>
          <p:spPr>
            <a:xfrm>
              <a:off x="7062175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38"/>
            <p:cNvSpPr/>
            <p:nvPr/>
          </p:nvSpPr>
          <p:spPr>
            <a:xfrm>
              <a:off x="6955625" y="36333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7"/>
                  </a:lnTo>
                  <a:lnTo>
                    <a:pt x="1358" y="1357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4" name="Google Shape;514;p38"/>
          <p:cNvSpPr/>
          <p:nvPr/>
        </p:nvSpPr>
        <p:spPr>
          <a:xfrm>
            <a:off x="2950606" y="36671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15" name="Google Shape;515;p38"/>
          <p:cNvGrpSpPr/>
          <p:nvPr/>
        </p:nvGrpSpPr>
        <p:grpSpPr>
          <a:xfrm>
            <a:off x="7104988" y="534988"/>
            <a:ext cx="158574" cy="158574"/>
            <a:chOff x="6510051" y="641650"/>
            <a:chExt cx="158574" cy="158574"/>
          </a:xfrm>
        </p:grpSpPr>
        <p:sp>
          <p:nvSpPr>
            <p:cNvPr id="516" name="Google Shape;516;p38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38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8" name="Google Shape;518;p38"/>
          <p:cNvGrpSpPr/>
          <p:nvPr/>
        </p:nvGrpSpPr>
        <p:grpSpPr>
          <a:xfrm>
            <a:off x="6101388" y="4440863"/>
            <a:ext cx="158574" cy="158574"/>
            <a:chOff x="6510051" y="641650"/>
            <a:chExt cx="158574" cy="158574"/>
          </a:xfrm>
        </p:grpSpPr>
        <p:sp>
          <p:nvSpPr>
            <p:cNvPr id="519" name="Google Shape;519;p38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38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21" name="Google Shape;521;p38"/>
          <p:cNvSpPr/>
          <p:nvPr/>
        </p:nvSpPr>
        <p:spPr>
          <a:xfrm>
            <a:off x="8509056" y="318183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38"/>
          <p:cNvSpPr txBox="1"/>
          <p:nvPr>
            <p:ph idx="1" type="subTitle"/>
          </p:nvPr>
        </p:nvSpPr>
        <p:spPr>
          <a:xfrm>
            <a:off x="2334575" y="2490325"/>
            <a:ext cx="4474800" cy="12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3" name="Google Shape;523;p38"/>
          <p:cNvSpPr txBox="1"/>
          <p:nvPr>
            <p:ph type="title"/>
          </p:nvPr>
        </p:nvSpPr>
        <p:spPr>
          <a:xfrm>
            <a:off x="2334600" y="1436675"/>
            <a:ext cx="44748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9"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5" name="Google Shape;525;p39"/>
          <p:cNvGrpSpPr/>
          <p:nvPr/>
        </p:nvGrpSpPr>
        <p:grpSpPr>
          <a:xfrm>
            <a:off x="185888" y="2089713"/>
            <a:ext cx="158574" cy="158574"/>
            <a:chOff x="6510051" y="641650"/>
            <a:chExt cx="158574" cy="158574"/>
          </a:xfrm>
        </p:grpSpPr>
        <p:sp>
          <p:nvSpPr>
            <p:cNvPr id="526" name="Google Shape;526;p39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39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8" name="Google Shape;528;p39"/>
          <p:cNvGrpSpPr/>
          <p:nvPr/>
        </p:nvGrpSpPr>
        <p:grpSpPr>
          <a:xfrm rot="-5400274">
            <a:off x="138443" y="4022781"/>
            <a:ext cx="711116" cy="442137"/>
            <a:chOff x="2314275" y="1044900"/>
            <a:chExt cx="567350" cy="352750"/>
          </a:xfrm>
        </p:grpSpPr>
        <p:sp>
          <p:nvSpPr>
            <p:cNvPr id="529" name="Google Shape;529;p39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39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39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39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39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39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39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39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39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39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39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39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39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39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39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39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39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39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39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39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39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39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39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39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3" name="Google Shape;553;p39"/>
          <p:cNvSpPr/>
          <p:nvPr/>
        </p:nvSpPr>
        <p:spPr>
          <a:xfrm>
            <a:off x="8568100" y="534988"/>
            <a:ext cx="1015200" cy="10155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39"/>
          <p:cNvSpPr/>
          <p:nvPr/>
        </p:nvSpPr>
        <p:spPr>
          <a:xfrm>
            <a:off x="2559356" y="468206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39"/>
          <p:cNvSpPr/>
          <p:nvPr/>
        </p:nvSpPr>
        <p:spPr>
          <a:xfrm>
            <a:off x="1193281" y="16581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6" name="Google Shape;556;p39"/>
          <p:cNvGrpSpPr/>
          <p:nvPr/>
        </p:nvGrpSpPr>
        <p:grpSpPr>
          <a:xfrm>
            <a:off x="6052888" y="214538"/>
            <a:ext cx="158574" cy="158574"/>
            <a:chOff x="6510051" y="641650"/>
            <a:chExt cx="158574" cy="158574"/>
          </a:xfrm>
        </p:grpSpPr>
        <p:sp>
          <p:nvSpPr>
            <p:cNvPr id="557" name="Google Shape;557;p39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39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9" name="Google Shape;559;p39"/>
          <p:cNvSpPr/>
          <p:nvPr/>
        </p:nvSpPr>
        <p:spPr>
          <a:xfrm>
            <a:off x="8469456" y="224826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60" name="Google Shape;560;p39"/>
          <p:cNvGrpSpPr/>
          <p:nvPr/>
        </p:nvGrpSpPr>
        <p:grpSpPr>
          <a:xfrm>
            <a:off x="6989188" y="4772438"/>
            <a:ext cx="158574" cy="158574"/>
            <a:chOff x="6510051" y="641650"/>
            <a:chExt cx="158574" cy="158574"/>
          </a:xfrm>
        </p:grpSpPr>
        <p:sp>
          <p:nvSpPr>
            <p:cNvPr id="561" name="Google Shape;561;p39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39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63" name="Google Shape;563;p39"/>
          <p:cNvSpPr txBox="1"/>
          <p:nvPr>
            <p:ph idx="1" type="body"/>
          </p:nvPr>
        </p:nvSpPr>
        <p:spPr>
          <a:xfrm>
            <a:off x="715100" y="1926900"/>
            <a:ext cx="3856800" cy="8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arlow Condensed"/>
              <a:buChar char="●"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SemiBold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SemiBold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Medium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ExtraLight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Thin"/>
              <a:buChar char="■"/>
              <a:defRPr/>
            </a:lvl9pPr>
          </a:lstStyle>
          <a:p/>
        </p:txBody>
      </p:sp>
      <p:sp>
        <p:nvSpPr>
          <p:cNvPr id="564" name="Google Shape;564;p39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1"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40"/>
          <p:cNvSpPr/>
          <p:nvPr/>
        </p:nvSpPr>
        <p:spPr>
          <a:xfrm>
            <a:off x="7728925" y="362738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40"/>
          <p:cNvSpPr/>
          <p:nvPr/>
        </p:nvSpPr>
        <p:spPr>
          <a:xfrm>
            <a:off x="531519" y="240346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68" name="Google Shape;568;p40"/>
          <p:cNvGrpSpPr/>
          <p:nvPr/>
        </p:nvGrpSpPr>
        <p:grpSpPr>
          <a:xfrm>
            <a:off x="3860953" y="313939"/>
            <a:ext cx="711060" cy="442102"/>
            <a:chOff x="2314275" y="1044900"/>
            <a:chExt cx="567350" cy="352750"/>
          </a:xfrm>
        </p:grpSpPr>
        <p:sp>
          <p:nvSpPr>
            <p:cNvPr id="569" name="Google Shape;569;p40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40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40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40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40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40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40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40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40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40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40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40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40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40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40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40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40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40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40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40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40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40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40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40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3" name="Google Shape;593;p40"/>
          <p:cNvSpPr/>
          <p:nvPr/>
        </p:nvSpPr>
        <p:spPr>
          <a:xfrm>
            <a:off x="-483675" y="417588"/>
            <a:ext cx="1015200" cy="10155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94" name="Google Shape;594;p40"/>
          <p:cNvGrpSpPr/>
          <p:nvPr/>
        </p:nvGrpSpPr>
        <p:grpSpPr>
          <a:xfrm>
            <a:off x="2014726" y="455713"/>
            <a:ext cx="158574" cy="158574"/>
            <a:chOff x="6510051" y="641650"/>
            <a:chExt cx="158574" cy="158574"/>
          </a:xfrm>
        </p:grpSpPr>
        <p:sp>
          <p:nvSpPr>
            <p:cNvPr id="595" name="Google Shape;595;p40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40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7" name="Google Shape;597;p40"/>
          <p:cNvGrpSpPr/>
          <p:nvPr/>
        </p:nvGrpSpPr>
        <p:grpSpPr>
          <a:xfrm>
            <a:off x="7285347" y="4378567"/>
            <a:ext cx="443574" cy="441726"/>
            <a:chOff x="6955625" y="3314825"/>
            <a:chExt cx="353925" cy="352450"/>
          </a:xfrm>
        </p:grpSpPr>
        <p:sp>
          <p:nvSpPr>
            <p:cNvPr id="598" name="Google Shape;598;p40"/>
            <p:cNvSpPr/>
            <p:nvPr/>
          </p:nvSpPr>
          <p:spPr>
            <a:xfrm>
              <a:off x="727530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40"/>
            <p:cNvSpPr/>
            <p:nvPr/>
          </p:nvSpPr>
          <p:spPr>
            <a:xfrm>
              <a:off x="716875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40"/>
            <p:cNvSpPr/>
            <p:nvPr/>
          </p:nvSpPr>
          <p:spPr>
            <a:xfrm>
              <a:off x="7062175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40"/>
            <p:cNvSpPr/>
            <p:nvPr/>
          </p:nvSpPr>
          <p:spPr>
            <a:xfrm>
              <a:off x="6955625" y="33148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8"/>
                  </a:lnTo>
                  <a:lnTo>
                    <a:pt x="1358" y="1358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40"/>
            <p:cNvSpPr/>
            <p:nvPr/>
          </p:nvSpPr>
          <p:spPr>
            <a:xfrm>
              <a:off x="727530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40"/>
            <p:cNvSpPr/>
            <p:nvPr/>
          </p:nvSpPr>
          <p:spPr>
            <a:xfrm>
              <a:off x="716875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40"/>
            <p:cNvSpPr/>
            <p:nvPr/>
          </p:nvSpPr>
          <p:spPr>
            <a:xfrm>
              <a:off x="7062175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40"/>
            <p:cNvSpPr/>
            <p:nvPr/>
          </p:nvSpPr>
          <p:spPr>
            <a:xfrm>
              <a:off x="6955625" y="34208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40"/>
            <p:cNvSpPr/>
            <p:nvPr/>
          </p:nvSpPr>
          <p:spPr>
            <a:xfrm>
              <a:off x="727530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40"/>
            <p:cNvSpPr/>
            <p:nvPr/>
          </p:nvSpPr>
          <p:spPr>
            <a:xfrm>
              <a:off x="716875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40"/>
            <p:cNvSpPr/>
            <p:nvPr/>
          </p:nvSpPr>
          <p:spPr>
            <a:xfrm>
              <a:off x="7062175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40"/>
            <p:cNvSpPr/>
            <p:nvPr/>
          </p:nvSpPr>
          <p:spPr>
            <a:xfrm>
              <a:off x="6955625" y="352705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40"/>
            <p:cNvSpPr/>
            <p:nvPr/>
          </p:nvSpPr>
          <p:spPr>
            <a:xfrm>
              <a:off x="727530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40"/>
            <p:cNvSpPr/>
            <p:nvPr/>
          </p:nvSpPr>
          <p:spPr>
            <a:xfrm>
              <a:off x="716875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7"/>
                  </a:lnTo>
                  <a:lnTo>
                    <a:pt x="1369" y="1357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40"/>
            <p:cNvSpPr/>
            <p:nvPr/>
          </p:nvSpPr>
          <p:spPr>
            <a:xfrm>
              <a:off x="7062175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40"/>
            <p:cNvSpPr/>
            <p:nvPr/>
          </p:nvSpPr>
          <p:spPr>
            <a:xfrm>
              <a:off x="6955625" y="36333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7"/>
                  </a:lnTo>
                  <a:lnTo>
                    <a:pt x="1358" y="1357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4" name="Google Shape;614;p40"/>
          <p:cNvGrpSpPr/>
          <p:nvPr/>
        </p:nvGrpSpPr>
        <p:grpSpPr>
          <a:xfrm>
            <a:off x="1184826" y="4479788"/>
            <a:ext cx="158574" cy="158574"/>
            <a:chOff x="6510051" y="641650"/>
            <a:chExt cx="158574" cy="158574"/>
          </a:xfrm>
        </p:grpSpPr>
        <p:sp>
          <p:nvSpPr>
            <p:cNvPr id="615" name="Google Shape;615;p40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40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17" name="Google Shape;617;p40"/>
          <p:cNvSpPr/>
          <p:nvPr/>
        </p:nvSpPr>
        <p:spPr>
          <a:xfrm>
            <a:off x="4661556" y="437856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40"/>
          <p:cNvSpPr/>
          <p:nvPr/>
        </p:nvSpPr>
        <p:spPr>
          <a:xfrm>
            <a:off x="6376981" y="31393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19" name="Google Shape;619;p40"/>
          <p:cNvGrpSpPr/>
          <p:nvPr/>
        </p:nvGrpSpPr>
        <p:grpSpPr>
          <a:xfrm>
            <a:off x="8446501" y="3186688"/>
            <a:ext cx="158574" cy="158574"/>
            <a:chOff x="6510051" y="641650"/>
            <a:chExt cx="158574" cy="158574"/>
          </a:xfrm>
        </p:grpSpPr>
        <p:sp>
          <p:nvSpPr>
            <p:cNvPr id="620" name="Google Shape;620;p40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40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22" name="Google Shape;622;p40"/>
          <p:cNvSpPr txBox="1"/>
          <p:nvPr>
            <p:ph type="title"/>
          </p:nvPr>
        </p:nvSpPr>
        <p:spPr>
          <a:xfrm>
            <a:off x="5193325" y="1606050"/>
            <a:ext cx="2535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623" name="Google Shape;623;p40"/>
          <p:cNvSpPr txBox="1"/>
          <p:nvPr>
            <p:ph idx="1" type="body"/>
          </p:nvPr>
        </p:nvSpPr>
        <p:spPr>
          <a:xfrm>
            <a:off x="5193313" y="2340800"/>
            <a:ext cx="2535600" cy="12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200"/>
              <a:buFont typeface="Montserrat"/>
              <a:buChar char="●"/>
              <a:defRPr sz="16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SemiBold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SemiBold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Medium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ExtraLight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Thin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2"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41"/>
          <p:cNvSpPr/>
          <p:nvPr/>
        </p:nvSpPr>
        <p:spPr>
          <a:xfrm>
            <a:off x="3915375" y="-611192"/>
            <a:ext cx="1028100" cy="10287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p41"/>
          <p:cNvSpPr/>
          <p:nvPr/>
        </p:nvSpPr>
        <p:spPr>
          <a:xfrm>
            <a:off x="396244" y="31108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27" name="Google Shape;627;p41"/>
          <p:cNvGrpSpPr/>
          <p:nvPr/>
        </p:nvGrpSpPr>
        <p:grpSpPr>
          <a:xfrm>
            <a:off x="6251313" y="315950"/>
            <a:ext cx="158574" cy="158574"/>
            <a:chOff x="6510051" y="641650"/>
            <a:chExt cx="158574" cy="158574"/>
          </a:xfrm>
        </p:grpSpPr>
        <p:sp>
          <p:nvSpPr>
            <p:cNvPr id="628" name="Google Shape;628;p41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41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0" name="Google Shape;630;p41"/>
          <p:cNvGrpSpPr/>
          <p:nvPr/>
        </p:nvGrpSpPr>
        <p:grpSpPr>
          <a:xfrm rot="10800000">
            <a:off x="7717731" y="313904"/>
            <a:ext cx="711173" cy="442172"/>
            <a:chOff x="2314275" y="1044900"/>
            <a:chExt cx="567350" cy="352750"/>
          </a:xfrm>
        </p:grpSpPr>
        <p:sp>
          <p:nvSpPr>
            <p:cNvPr id="631" name="Google Shape;631;p41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41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41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41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41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41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41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41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41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41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41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41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41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41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41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41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41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41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41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41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41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41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41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41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5" name="Google Shape;655;p41"/>
          <p:cNvGrpSpPr/>
          <p:nvPr/>
        </p:nvGrpSpPr>
        <p:grpSpPr>
          <a:xfrm>
            <a:off x="8625238" y="3321638"/>
            <a:ext cx="158574" cy="158574"/>
            <a:chOff x="6510051" y="641650"/>
            <a:chExt cx="158574" cy="158574"/>
          </a:xfrm>
        </p:grpSpPr>
        <p:sp>
          <p:nvSpPr>
            <p:cNvPr id="656" name="Google Shape;656;p41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41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8" name="Google Shape;658;p41"/>
          <p:cNvGrpSpPr/>
          <p:nvPr/>
        </p:nvGrpSpPr>
        <p:grpSpPr>
          <a:xfrm>
            <a:off x="152463" y="2272738"/>
            <a:ext cx="158574" cy="158574"/>
            <a:chOff x="6510051" y="641650"/>
            <a:chExt cx="158574" cy="158574"/>
          </a:xfrm>
        </p:grpSpPr>
        <p:sp>
          <p:nvSpPr>
            <p:cNvPr id="659" name="Google Shape;659;p41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41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1" name="Google Shape;661;p41"/>
          <p:cNvSpPr/>
          <p:nvPr/>
        </p:nvSpPr>
        <p:spPr>
          <a:xfrm>
            <a:off x="311019" y="473083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2" name="Google Shape;662;p41"/>
          <p:cNvSpPr/>
          <p:nvPr/>
        </p:nvSpPr>
        <p:spPr>
          <a:xfrm>
            <a:off x="5674644" y="473083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3" name="Google Shape;663;p41"/>
          <p:cNvSpPr txBox="1"/>
          <p:nvPr>
            <p:ph type="title"/>
          </p:nvPr>
        </p:nvSpPr>
        <p:spPr>
          <a:xfrm>
            <a:off x="720000" y="535000"/>
            <a:ext cx="3852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4"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" name="Google Shape;665;p42"/>
          <p:cNvGrpSpPr/>
          <p:nvPr/>
        </p:nvGrpSpPr>
        <p:grpSpPr>
          <a:xfrm rot="5400274">
            <a:off x="8073151" y="669510"/>
            <a:ext cx="711116" cy="442137"/>
            <a:chOff x="2314275" y="1044900"/>
            <a:chExt cx="567350" cy="352750"/>
          </a:xfrm>
        </p:grpSpPr>
        <p:sp>
          <p:nvSpPr>
            <p:cNvPr id="666" name="Google Shape;666;p42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42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42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42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42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42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42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42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42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42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42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42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42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42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42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42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42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42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42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42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42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42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42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42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90" name="Google Shape;690;p42"/>
          <p:cNvGrpSpPr/>
          <p:nvPr/>
        </p:nvGrpSpPr>
        <p:grpSpPr>
          <a:xfrm>
            <a:off x="3265176" y="4719884"/>
            <a:ext cx="158574" cy="158574"/>
            <a:chOff x="7574401" y="1756734"/>
            <a:chExt cx="158574" cy="158574"/>
          </a:xfrm>
        </p:grpSpPr>
        <p:sp>
          <p:nvSpPr>
            <p:cNvPr id="691" name="Google Shape;691;p42"/>
            <p:cNvSpPr/>
            <p:nvPr/>
          </p:nvSpPr>
          <p:spPr>
            <a:xfrm>
              <a:off x="7641923" y="1756734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69" y="0"/>
                  </a:moveTo>
                  <a:cubicBezTo>
                    <a:pt x="167" y="0"/>
                    <a:pt x="0" y="167"/>
                    <a:pt x="0" y="369"/>
                  </a:cubicBezTo>
                  <a:lnTo>
                    <a:pt x="0" y="4691"/>
                  </a:lnTo>
                  <a:cubicBezTo>
                    <a:pt x="0" y="4894"/>
                    <a:pt x="167" y="5060"/>
                    <a:pt x="369" y="5060"/>
                  </a:cubicBezTo>
                  <a:cubicBezTo>
                    <a:pt x="572" y="5060"/>
                    <a:pt x="738" y="4894"/>
                    <a:pt x="738" y="4691"/>
                  </a:cubicBezTo>
                  <a:lnTo>
                    <a:pt x="738" y="369"/>
                  </a:lnTo>
                  <a:cubicBezTo>
                    <a:pt x="738" y="167"/>
                    <a:pt x="572" y="0"/>
                    <a:pt x="369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42"/>
            <p:cNvSpPr/>
            <p:nvPr/>
          </p:nvSpPr>
          <p:spPr>
            <a:xfrm>
              <a:off x="7574401" y="1824257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69" y="0"/>
                  </a:moveTo>
                  <a:cubicBezTo>
                    <a:pt x="167" y="0"/>
                    <a:pt x="0" y="167"/>
                    <a:pt x="0" y="369"/>
                  </a:cubicBezTo>
                  <a:cubicBezTo>
                    <a:pt x="0" y="584"/>
                    <a:pt x="167" y="738"/>
                    <a:pt x="369" y="738"/>
                  </a:cubicBezTo>
                  <a:lnTo>
                    <a:pt x="4691" y="738"/>
                  </a:lnTo>
                  <a:cubicBezTo>
                    <a:pt x="4894" y="738"/>
                    <a:pt x="5060" y="584"/>
                    <a:pt x="5060" y="369"/>
                  </a:cubicBezTo>
                  <a:cubicBezTo>
                    <a:pt x="5060" y="167"/>
                    <a:pt x="4894" y="0"/>
                    <a:pt x="4691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93" name="Google Shape;693;p42"/>
          <p:cNvGrpSpPr/>
          <p:nvPr/>
        </p:nvGrpSpPr>
        <p:grpSpPr>
          <a:xfrm>
            <a:off x="293526" y="292275"/>
            <a:ext cx="158574" cy="158574"/>
            <a:chOff x="6510051" y="641650"/>
            <a:chExt cx="158574" cy="158574"/>
          </a:xfrm>
        </p:grpSpPr>
        <p:sp>
          <p:nvSpPr>
            <p:cNvPr id="694" name="Google Shape;694;p42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42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96" name="Google Shape;696;p42"/>
          <p:cNvSpPr/>
          <p:nvPr/>
        </p:nvSpPr>
        <p:spPr>
          <a:xfrm>
            <a:off x="8800506" y="180880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7" name="Google Shape;697;p42"/>
          <p:cNvSpPr/>
          <p:nvPr/>
        </p:nvSpPr>
        <p:spPr>
          <a:xfrm>
            <a:off x="6120113" y="-314375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8" name="Google Shape;698;p42"/>
          <p:cNvSpPr/>
          <p:nvPr/>
        </p:nvSpPr>
        <p:spPr>
          <a:xfrm>
            <a:off x="234206" y="480375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9" name="Google Shape;699;p42"/>
          <p:cNvSpPr/>
          <p:nvPr/>
        </p:nvSpPr>
        <p:spPr>
          <a:xfrm>
            <a:off x="7033306" y="486105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0" name="Google Shape;700;p42"/>
          <p:cNvSpPr txBox="1"/>
          <p:nvPr>
            <p:ph type="title"/>
          </p:nvPr>
        </p:nvSpPr>
        <p:spPr>
          <a:xfrm>
            <a:off x="720000" y="535000"/>
            <a:ext cx="6623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5"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2" name="Google Shape;702;p43"/>
          <p:cNvGrpSpPr/>
          <p:nvPr/>
        </p:nvGrpSpPr>
        <p:grpSpPr>
          <a:xfrm>
            <a:off x="493322" y="314142"/>
            <a:ext cx="443574" cy="441726"/>
            <a:chOff x="6955625" y="3314825"/>
            <a:chExt cx="353925" cy="352450"/>
          </a:xfrm>
        </p:grpSpPr>
        <p:sp>
          <p:nvSpPr>
            <p:cNvPr id="703" name="Google Shape;703;p43"/>
            <p:cNvSpPr/>
            <p:nvPr/>
          </p:nvSpPr>
          <p:spPr>
            <a:xfrm>
              <a:off x="727530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43"/>
            <p:cNvSpPr/>
            <p:nvPr/>
          </p:nvSpPr>
          <p:spPr>
            <a:xfrm>
              <a:off x="716875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43"/>
            <p:cNvSpPr/>
            <p:nvPr/>
          </p:nvSpPr>
          <p:spPr>
            <a:xfrm>
              <a:off x="7062175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43"/>
            <p:cNvSpPr/>
            <p:nvPr/>
          </p:nvSpPr>
          <p:spPr>
            <a:xfrm>
              <a:off x="6955625" y="33148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8"/>
                  </a:lnTo>
                  <a:lnTo>
                    <a:pt x="1358" y="1358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43"/>
            <p:cNvSpPr/>
            <p:nvPr/>
          </p:nvSpPr>
          <p:spPr>
            <a:xfrm>
              <a:off x="727530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43"/>
            <p:cNvSpPr/>
            <p:nvPr/>
          </p:nvSpPr>
          <p:spPr>
            <a:xfrm>
              <a:off x="716875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43"/>
            <p:cNvSpPr/>
            <p:nvPr/>
          </p:nvSpPr>
          <p:spPr>
            <a:xfrm>
              <a:off x="7062175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43"/>
            <p:cNvSpPr/>
            <p:nvPr/>
          </p:nvSpPr>
          <p:spPr>
            <a:xfrm>
              <a:off x="6955625" y="34208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43"/>
            <p:cNvSpPr/>
            <p:nvPr/>
          </p:nvSpPr>
          <p:spPr>
            <a:xfrm>
              <a:off x="727530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43"/>
            <p:cNvSpPr/>
            <p:nvPr/>
          </p:nvSpPr>
          <p:spPr>
            <a:xfrm>
              <a:off x="716875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43"/>
            <p:cNvSpPr/>
            <p:nvPr/>
          </p:nvSpPr>
          <p:spPr>
            <a:xfrm>
              <a:off x="7062175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43"/>
            <p:cNvSpPr/>
            <p:nvPr/>
          </p:nvSpPr>
          <p:spPr>
            <a:xfrm>
              <a:off x="6955625" y="352705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43"/>
            <p:cNvSpPr/>
            <p:nvPr/>
          </p:nvSpPr>
          <p:spPr>
            <a:xfrm>
              <a:off x="727530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43"/>
            <p:cNvSpPr/>
            <p:nvPr/>
          </p:nvSpPr>
          <p:spPr>
            <a:xfrm>
              <a:off x="716875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7"/>
                  </a:lnTo>
                  <a:lnTo>
                    <a:pt x="1369" y="1357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43"/>
            <p:cNvSpPr/>
            <p:nvPr/>
          </p:nvSpPr>
          <p:spPr>
            <a:xfrm>
              <a:off x="7062175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8" name="Google Shape;718;p43"/>
            <p:cNvSpPr/>
            <p:nvPr/>
          </p:nvSpPr>
          <p:spPr>
            <a:xfrm>
              <a:off x="6955625" y="36333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7"/>
                  </a:lnTo>
                  <a:lnTo>
                    <a:pt x="1358" y="1357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19" name="Google Shape;719;p43"/>
          <p:cNvSpPr/>
          <p:nvPr/>
        </p:nvSpPr>
        <p:spPr>
          <a:xfrm>
            <a:off x="7341788" y="-240575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20" name="Google Shape;720;p43"/>
          <p:cNvGrpSpPr/>
          <p:nvPr/>
        </p:nvGrpSpPr>
        <p:grpSpPr>
          <a:xfrm>
            <a:off x="8732638" y="2032850"/>
            <a:ext cx="158574" cy="158574"/>
            <a:chOff x="6510051" y="641650"/>
            <a:chExt cx="158574" cy="158574"/>
          </a:xfrm>
        </p:grpSpPr>
        <p:sp>
          <p:nvSpPr>
            <p:cNvPr id="721" name="Google Shape;721;p43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43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23" name="Google Shape;723;p43"/>
          <p:cNvSpPr/>
          <p:nvPr/>
        </p:nvSpPr>
        <p:spPr>
          <a:xfrm>
            <a:off x="1493644" y="45152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4" name="Google Shape;724;p43"/>
          <p:cNvSpPr/>
          <p:nvPr/>
        </p:nvSpPr>
        <p:spPr>
          <a:xfrm>
            <a:off x="8727781" y="470362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25" name="Google Shape;725;p43"/>
          <p:cNvGrpSpPr/>
          <p:nvPr/>
        </p:nvGrpSpPr>
        <p:grpSpPr>
          <a:xfrm>
            <a:off x="4849288" y="4812075"/>
            <a:ext cx="158574" cy="158574"/>
            <a:chOff x="6510051" y="641650"/>
            <a:chExt cx="158574" cy="158574"/>
          </a:xfrm>
        </p:grpSpPr>
        <p:sp>
          <p:nvSpPr>
            <p:cNvPr id="726" name="Google Shape;726;p43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43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28" name="Google Shape;728;p43"/>
          <p:cNvSpPr/>
          <p:nvPr/>
        </p:nvSpPr>
        <p:spPr>
          <a:xfrm>
            <a:off x="-604087" y="3750618"/>
            <a:ext cx="1097400" cy="10980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29" name="Google Shape;729;p43"/>
          <p:cNvGrpSpPr/>
          <p:nvPr/>
        </p:nvGrpSpPr>
        <p:grpSpPr>
          <a:xfrm>
            <a:off x="334763" y="1926600"/>
            <a:ext cx="158574" cy="158574"/>
            <a:chOff x="6510051" y="641650"/>
            <a:chExt cx="158574" cy="158574"/>
          </a:xfrm>
        </p:grpSpPr>
        <p:sp>
          <p:nvSpPr>
            <p:cNvPr id="730" name="Google Shape;730;p43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1" name="Google Shape;731;p43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32" name="Google Shape;732;p43"/>
          <p:cNvGrpSpPr/>
          <p:nvPr/>
        </p:nvGrpSpPr>
        <p:grpSpPr>
          <a:xfrm>
            <a:off x="2389038" y="199325"/>
            <a:ext cx="158574" cy="158574"/>
            <a:chOff x="6510051" y="641650"/>
            <a:chExt cx="158574" cy="158574"/>
          </a:xfrm>
        </p:grpSpPr>
        <p:sp>
          <p:nvSpPr>
            <p:cNvPr id="733" name="Google Shape;733;p43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43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35" name="Google Shape;735;p43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6"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7" name="Google Shape;737;p44"/>
          <p:cNvGrpSpPr/>
          <p:nvPr/>
        </p:nvGrpSpPr>
        <p:grpSpPr>
          <a:xfrm>
            <a:off x="7985334" y="4378567"/>
            <a:ext cx="443574" cy="441726"/>
            <a:chOff x="6955625" y="3314825"/>
            <a:chExt cx="353925" cy="352450"/>
          </a:xfrm>
        </p:grpSpPr>
        <p:sp>
          <p:nvSpPr>
            <p:cNvPr id="738" name="Google Shape;738;p44"/>
            <p:cNvSpPr/>
            <p:nvPr/>
          </p:nvSpPr>
          <p:spPr>
            <a:xfrm>
              <a:off x="727530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9" name="Google Shape;739;p44"/>
            <p:cNvSpPr/>
            <p:nvPr/>
          </p:nvSpPr>
          <p:spPr>
            <a:xfrm>
              <a:off x="716875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0" name="Google Shape;740;p44"/>
            <p:cNvSpPr/>
            <p:nvPr/>
          </p:nvSpPr>
          <p:spPr>
            <a:xfrm>
              <a:off x="7062175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" name="Google Shape;741;p44"/>
            <p:cNvSpPr/>
            <p:nvPr/>
          </p:nvSpPr>
          <p:spPr>
            <a:xfrm>
              <a:off x="6955625" y="33148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8"/>
                  </a:lnTo>
                  <a:lnTo>
                    <a:pt x="1358" y="1358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2" name="Google Shape;742;p44"/>
            <p:cNvSpPr/>
            <p:nvPr/>
          </p:nvSpPr>
          <p:spPr>
            <a:xfrm>
              <a:off x="727530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3" name="Google Shape;743;p44"/>
            <p:cNvSpPr/>
            <p:nvPr/>
          </p:nvSpPr>
          <p:spPr>
            <a:xfrm>
              <a:off x="716875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44"/>
            <p:cNvSpPr/>
            <p:nvPr/>
          </p:nvSpPr>
          <p:spPr>
            <a:xfrm>
              <a:off x="7062175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44"/>
            <p:cNvSpPr/>
            <p:nvPr/>
          </p:nvSpPr>
          <p:spPr>
            <a:xfrm>
              <a:off x="6955625" y="34208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44"/>
            <p:cNvSpPr/>
            <p:nvPr/>
          </p:nvSpPr>
          <p:spPr>
            <a:xfrm>
              <a:off x="727530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44"/>
            <p:cNvSpPr/>
            <p:nvPr/>
          </p:nvSpPr>
          <p:spPr>
            <a:xfrm>
              <a:off x="716875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44"/>
            <p:cNvSpPr/>
            <p:nvPr/>
          </p:nvSpPr>
          <p:spPr>
            <a:xfrm>
              <a:off x="7062175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44"/>
            <p:cNvSpPr/>
            <p:nvPr/>
          </p:nvSpPr>
          <p:spPr>
            <a:xfrm>
              <a:off x="6955625" y="352705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44"/>
            <p:cNvSpPr/>
            <p:nvPr/>
          </p:nvSpPr>
          <p:spPr>
            <a:xfrm>
              <a:off x="727530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44"/>
            <p:cNvSpPr/>
            <p:nvPr/>
          </p:nvSpPr>
          <p:spPr>
            <a:xfrm>
              <a:off x="716875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7"/>
                  </a:lnTo>
                  <a:lnTo>
                    <a:pt x="1369" y="1357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44"/>
            <p:cNvSpPr/>
            <p:nvPr/>
          </p:nvSpPr>
          <p:spPr>
            <a:xfrm>
              <a:off x="7062175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44"/>
            <p:cNvSpPr/>
            <p:nvPr/>
          </p:nvSpPr>
          <p:spPr>
            <a:xfrm>
              <a:off x="6955625" y="36333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7"/>
                  </a:lnTo>
                  <a:lnTo>
                    <a:pt x="1358" y="1357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54" name="Google Shape;754;p44"/>
          <p:cNvSpPr/>
          <p:nvPr/>
        </p:nvSpPr>
        <p:spPr>
          <a:xfrm>
            <a:off x="7851600" y="-247675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5" name="Google Shape;755;p44"/>
          <p:cNvGrpSpPr/>
          <p:nvPr/>
        </p:nvGrpSpPr>
        <p:grpSpPr>
          <a:xfrm>
            <a:off x="8428901" y="1040525"/>
            <a:ext cx="158574" cy="158574"/>
            <a:chOff x="6510051" y="641650"/>
            <a:chExt cx="158574" cy="158574"/>
          </a:xfrm>
        </p:grpSpPr>
        <p:sp>
          <p:nvSpPr>
            <p:cNvPr id="756" name="Google Shape;756;p44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44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58" name="Google Shape;758;p44"/>
          <p:cNvSpPr/>
          <p:nvPr/>
        </p:nvSpPr>
        <p:spPr>
          <a:xfrm>
            <a:off x="4487869" y="45152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9" name="Google Shape;759;p44"/>
          <p:cNvSpPr/>
          <p:nvPr/>
        </p:nvSpPr>
        <p:spPr>
          <a:xfrm>
            <a:off x="-313000" y="3532658"/>
            <a:ext cx="1028100" cy="10287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0" name="Google Shape;760;p44"/>
          <p:cNvSpPr/>
          <p:nvPr/>
        </p:nvSpPr>
        <p:spPr>
          <a:xfrm>
            <a:off x="8423794" y="353265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61" name="Google Shape;761;p44"/>
          <p:cNvGrpSpPr/>
          <p:nvPr/>
        </p:nvGrpSpPr>
        <p:grpSpPr>
          <a:xfrm>
            <a:off x="1249226" y="4520150"/>
            <a:ext cx="158574" cy="158574"/>
            <a:chOff x="6510051" y="641650"/>
            <a:chExt cx="158574" cy="158574"/>
          </a:xfrm>
        </p:grpSpPr>
        <p:sp>
          <p:nvSpPr>
            <p:cNvPr id="762" name="Google Shape;762;p44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44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4" name="Google Shape;764;p44"/>
          <p:cNvSpPr/>
          <p:nvPr/>
        </p:nvSpPr>
        <p:spPr>
          <a:xfrm>
            <a:off x="396244" y="171375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65" name="Google Shape;765;p44"/>
          <p:cNvGrpSpPr/>
          <p:nvPr/>
        </p:nvGrpSpPr>
        <p:grpSpPr>
          <a:xfrm>
            <a:off x="1249226" y="305050"/>
            <a:ext cx="158574" cy="158574"/>
            <a:chOff x="6510051" y="641650"/>
            <a:chExt cx="158574" cy="158574"/>
          </a:xfrm>
        </p:grpSpPr>
        <p:sp>
          <p:nvSpPr>
            <p:cNvPr id="766" name="Google Shape;766;p44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44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68" name="Google Shape;768;p44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CUSTOM_7"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0" name="Google Shape;770;p45"/>
          <p:cNvGrpSpPr/>
          <p:nvPr/>
        </p:nvGrpSpPr>
        <p:grpSpPr>
          <a:xfrm>
            <a:off x="3983522" y="600480"/>
            <a:ext cx="443574" cy="441726"/>
            <a:chOff x="6955625" y="3314825"/>
            <a:chExt cx="353925" cy="352450"/>
          </a:xfrm>
        </p:grpSpPr>
        <p:sp>
          <p:nvSpPr>
            <p:cNvPr id="771" name="Google Shape;771;p45"/>
            <p:cNvSpPr/>
            <p:nvPr/>
          </p:nvSpPr>
          <p:spPr>
            <a:xfrm>
              <a:off x="727530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45"/>
            <p:cNvSpPr/>
            <p:nvPr/>
          </p:nvSpPr>
          <p:spPr>
            <a:xfrm>
              <a:off x="716875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45"/>
            <p:cNvSpPr/>
            <p:nvPr/>
          </p:nvSpPr>
          <p:spPr>
            <a:xfrm>
              <a:off x="7062175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45"/>
            <p:cNvSpPr/>
            <p:nvPr/>
          </p:nvSpPr>
          <p:spPr>
            <a:xfrm>
              <a:off x="6955625" y="33148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8"/>
                  </a:lnTo>
                  <a:lnTo>
                    <a:pt x="1358" y="1358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45"/>
            <p:cNvSpPr/>
            <p:nvPr/>
          </p:nvSpPr>
          <p:spPr>
            <a:xfrm>
              <a:off x="727530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45"/>
            <p:cNvSpPr/>
            <p:nvPr/>
          </p:nvSpPr>
          <p:spPr>
            <a:xfrm>
              <a:off x="716875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45"/>
            <p:cNvSpPr/>
            <p:nvPr/>
          </p:nvSpPr>
          <p:spPr>
            <a:xfrm>
              <a:off x="7062175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45"/>
            <p:cNvSpPr/>
            <p:nvPr/>
          </p:nvSpPr>
          <p:spPr>
            <a:xfrm>
              <a:off x="6955625" y="34208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45"/>
            <p:cNvSpPr/>
            <p:nvPr/>
          </p:nvSpPr>
          <p:spPr>
            <a:xfrm>
              <a:off x="727530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45"/>
            <p:cNvSpPr/>
            <p:nvPr/>
          </p:nvSpPr>
          <p:spPr>
            <a:xfrm>
              <a:off x="716875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45"/>
            <p:cNvSpPr/>
            <p:nvPr/>
          </p:nvSpPr>
          <p:spPr>
            <a:xfrm>
              <a:off x="7062175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45"/>
            <p:cNvSpPr/>
            <p:nvPr/>
          </p:nvSpPr>
          <p:spPr>
            <a:xfrm>
              <a:off x="6955625" y="352705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45"/>
            <p:cNvSpPr/>
            <p:nvPr/>
          </p:nvSpPr>
          <p:spPr>
            <a:xfrm>
              <a:off x="727530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45"/>
            <p:cNvSpPr/>
            <p:nvPr/>
          </p:nvSpPr>
          <p:spPr>
            <a:xfrm>
              <a:off x="716875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7"/>
                  </a:lnTo>
                  <a:lnTo>
                    <a:pt x="1369" y="1357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45"/>
            <p:cNvSpPr/>
            <p:nvPr/>
          </p:nvSpPr>
          <p:spPr>
            <a:xfrm>
              <a:off x="7062175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45"/>
            <p:cNvSpPr/>
            <p:nvPr/>
          </p:nvSpPr>
          <p:spPr>
            <a:xfrm>
              <a:off x="6955625" y="36333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7"/>
                  </a:lnTo>
                  <a:lnTo>
                    <a:pt x="1358" y="1357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87" name="Google Shape;787;p45"/>
          <p:cNvSpPr/>
          <p:nvPr/>
        </p:nvSpPr>
        <p:spPr>
          <a:xfrm>
            <a:off x="359600" y="4681275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8" name="Google Shape;788;p45"/>
          <p:cNvSpPr/>
          <p:nvPr/>
        </p:nvSpPr>
        <p:spPr>
          <a:xfrm>
            <a:off x="2363544" y="45085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89" name="Google Shape;789;p45"/>
          <p:cNvGrpSpPr/>
          <p:nvPr/>
        </p:nvGrpSpPr>
        <p:grpSpPr>
          <a:xfrm>
            <a:off x="7328801" y="4807925"/>
            <a:ext cx="158574" cy="158574"/>
            <a:chOff x="6510051" y="641650"/>
            <a:chExt cx="158574" cy="158574"/>
          </a:xfrm>
        </p:grpSpPr>
        <p:sp>
          <p:nvSpPr>
            <p:cNvPr id="790" name="Google Shape;790;p45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45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92" name="Google Shape;792;p45"/>
          <p:cNvSpPr/>
          <p:nvPr/>
        </p:nvSpPr>
        <p:spPr>
          <a:xfrm>
            <a:off x="2531819" y="478376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93" name="Google Shape;793;p45"/>
          <p:cNvGrpSpPr/>
          <p:nvPr/>
        </p:nvGrpSpPr>
        <p:grpSpPr>
          <a:xfrm>
            <a:off x="201026" y="2859575"/>
            <a:ext cx="158574" cy="158574"/>
            <a:chOff x="6510051" y="641650"/>
            <a:chExt cx="158574" cy="158574"/>
          </a:xfrm>
        </p:grpSpPr>
        <p:sp>
          <p:nvSpPr>
            <p:cNvPr id="794" name="Google Shape;794;p45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45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96" name="Google Shape;796;p45"/>
          <p:cNvSpPr txBox="1"/>
          <p:nvPr>
            <p:ph type="title"/>
          </p:nvPr>
        </p:nvSpPr>
        <p:spPr>
          <a:xfrm>
            <a:off x="4572000" y="535000"/>
            <a:ext cx="3852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6">
  <p:cSld name="CUSTOM_12"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46"/>
          <p:cNvSpPr/>
          <p:nvPr/>
        </p:nvSpPr>
        <p:spPr>
          <a:xfrm>
            <a:off x="1430175" y="-619192"/>
            <a:ext cx="1028100" cy="10287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9" name="Google Shape;799;p46"/>
          <p:cNvSpPr/>
          <p:nvPr/>
        </p:nvSpPr>
        <p:spPr>
          <a:xfrm>
            <a:off x="8598819" y="110768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00" name="Google Shape;800;p46"/>
          <p:cNvGrpSpPr/>
          <p:nvPr/>
        </p:nvGrpSpPr>
        <p:grpSpPr>
          <a:xfrm>
            <a:off x="247601" y="1233188"/>
            <a:ext cx="158574" cy="158574"/>
            <a:chOff x="6510051" y="641650"/>
            <a:chExt cx="158574" cy="158574"/>
          </a:xfrm>
        </p:grpSpPr>
        <p:sp>
          <p:nvSpPr>
            <p:cNvPr id="801" name="Google Shape;801;p46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46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03" name="Google Shape;803;p46"/>
          <p:cNvGrpSpPr/>
          <p:nvPr/>
        </p:nvGrpSpPr>
        <p:grpSpPr>
          <a:xfrm>
            <a:off x="8701888" y="3819613"/>
            <a:ext cx="158574" cy="158574"/>
            <a:chOff x="6510051" y="641650"/>
            <a:chExt cx="158574" cy="158574"/>
          </a:xfrm>
        </p:grpSpPr>
        <p:sp>
          <p:nvSpPr>
            <p:cNvPr id="804" name="Google Shape;804;p46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46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06" name="Google Shape;806;p46"/>
          <p:cNvSpPr/>
          <p:nvPr/>
        </p:nvSpPr>
        <p:spPr>
          <a:xfrm>
            <a:off x="6619219" y="478668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07" name="Google Shape;807;p46"/>
          <p:cNvGrpSpPr/>
          <p:nvPr/>
        </p:nvGrpSpPr>
        <p:grpSpPr>
          <a:xfrm>
            <a:off x="3182038" y="4779913"/>
            <a:ext cx="158574" cy="158574"/>
            <a:chOff x="6510051" y="641650"/>
            <a:chExt cx="158574" cy="158574"/>
          </a:xfrm>
        </p:grpSpPr>
        <p:sp>
          <p:nvSpPr>
            <p:cNvPr id="808" name="Google Shape;808;p46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46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0" name="Google Shape;810;p46"/>
          <p:cNvSpPr/>
          <p:nvPr/>
        </p:nvSpPr>
        <p:spPr>
          <a:xfrm>
            <a:off x="339244" y="374635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1" name="Google Shape;811;p46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7">
  <p:cSld name="CUSTOM_13"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47"/>
          <p:cNvSpPr/>
          <p:nvPr/>
        </p:nvSpPr>
        <p:spPr>
          <a:xfrm>
            <a:off x="8315825" y="903858"/>
            <a:ext cx="1028100" cy="10287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4" name="Google Shape;814;p47"/>
          <p:cNvSpPr/>
          <p:nvPr/>
        </p:nvSpPr>
        <p:spPr>
          <a:xfrm>
            <a:off x="1959544" y="27248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15" name="Google Shape;815;p47"/>
          <p:cNvGrpSpPr/>
          <p:nvPr/>
        </p:nvGrpSpPr>
        <p:grpSpPr>
          <a:xfrm>
            <a:off x="359513" y="1876988"/>
            <a:ext cx="158574" cy="158574"/>
            <a:chOff x="6510051" y="641650"/>
            <a:chExt cx="158574" cy="158574"/>
          </a:xfrm>
        </p:grpSpPr>
        <p:sp>
          <p:nvSpPr>
            <p:cNvPr id="816" name="Google Shape;816;p47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47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8" name="Google Shape;818;p47"/>
          <p:cNvSpPr/>
          <p:nvPr/>
        </p:nvSpPr>
        <p:spPr>
          <a:xfrm>
            <a:off x="354656" y="422958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19" name="Google Shape;819;p47"/>
          <p:cNvGrpSpPr/>
          <p:nvPr/>
        </p:nvGrpSpPr>
        <p:grpSpPr>
          <a:xfrm>
            <a:off x="7300738" y="226813"/>
            <a:ext cx="158574" cy="158574"/>
            <a:chOff x="6510051" y="641650"/>
            <a:chExt cx="158574" cy="158574"/>
          </a:xfrm>
        </p:grpSpPr>
        <p:sp>
          <p:nvSpPr>
            <p:cNvPr id="820" name="Google Shape;820;p47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47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22" name="Google Shape;822;p47"/>
          <p:cNvSpPr/>
          <p:nvPr/>
        </p:nvSpPr>
        <p:spPr>
          <a:xfrm>
            <a:off x="8685669" y="338948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23" name="Google Shape;823;p47"/>
          <p:cNvGrpSpPr/>
          <p:nvPr/>
        </p:nvGrpSpPr>
        <p:grpSpPr>
          <a:xfrm>
            <a:off x="2871363" y="4781663"/>
            <a:ext cx="158574" cy="158574"/>
            <a:chOff x="6510051" y="641650"/>
            <a:chExt cx="158574" cy="158574"/>
          </a:xfrm>
        </p:grpSpPr>
        <p:sp>
          <p:nvSpPr>
            <p:cNvPr id="824" name="Google Shape;824;p47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47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6" name="Google Shape;826;p47"/>
          <p:cNvGrpSpPr/>
          <p:nvPr/>
        </p:nvGrpSpPr>
        <p:grpSpPr>
          <a:xfrm>
            <a:off x="5766388" y="4599413"/>
            <a:ext cx="158574" cy="158574"/>
            <a:chOff x="6510051" y="641650"/>
            <a:chExt cx="158574" cy="158574"/>
          </a:xfrm>
        </p:grpSpPr>
        <p:sp>
          <p:nvSpPr>
            <p:cNvPr id="827" name="Google Shape;827;p47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47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29" name="Google Shape;829;p47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10"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1" name="Google Shape;831;p48"/>
          <p:cNvGrpSpPr/>
          <p:nvPr/>
        </p:nvGrpSpPr>
        <p:grpSpPr>
          <a:xfrm>
            <a:off x="185888" y="2852063"/>
            <a:ext cx="158574" cy="158574"/>
            <a:chOff x="6510051" y="641650"/>
            <a:chExt cx="158574" cy="158574"/>
          </a:xfrm>
        </p:grpSpPr>
        <p:sp>
          <p:nvSpPr>
            <p:cNvPr id="832" name="Google Shape;832;p48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48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34" name="Google Shape;834;p48"/>
          <p:cNvGrpSpPr/>
          <p:nvPr/>
        </p:nvGrpSpPr>
        <p:grpSpPr>
          <a:xfrm rot="10800000">
            <a:off x="4211690" y="4377891"/>
            <a:ext cx="711173" cy="442172"/>
            <a:chOff x="2314275" y="1044900"/>
            <a:chExt cx="567350" cy="352750"/>
          </a:xfrm>
        </p:grpSpPr>
        <p:sp>
          <p:nvSpPr>
            <p:cNvPr id="835" name="Google Shape;835;p48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48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48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48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48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48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48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48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48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48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48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48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48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48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48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48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48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48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48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48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48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48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48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48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59" name="Google Shape;859;p48"/>
          <p:cNvSpPr/>
          <p:nvPr/>
        </p:nvSpPr>
        <p:spPr>
          <a:xfrm>
            <a:off x="-438550" y="3804563"/>
            <a:ext cx="1015200" cy="10155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0" name="Google Shape;860;p48"/>
          <p:cNvSpPr/>
          <p:nvPr/>
        </p:nvSpPr>
        <p:spPr>
          <a:xfrm>
            <a:off x="1603981" y="459928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1" name="Google Shape;861;p48"/>
          <p:cNvSpPr/>
          <p:nvPr/>
        </p:nvSpPr>
        <p:spPr>
          <a:xfrm>
            <a:off x="8469456" y="737200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62" name="Google Shape;862;p48"/>
          <p:cNvGrpSpPr/>
          <p:nvPr/>
        </p:nvGrpSpPr>
        <p:grpSpPr>
          <a:xfrm>
            <a:off x="3125538" y="137338"/>
            <a:ext cx="158574" cy="158574"/>
            <a:chOff x="6510051" y="641650"/>
            <a:chExt cx="158574" cy="158574"/>
          </a:xfrm>
        </p:grpSpPr>
        <p:sp>
          <p:nvSpPr>
            <p:cNvPr id="863" name="Google Shape;863;p48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48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65" name="Google Shape;865;p48"/>
          <p:cNvSpPr/>
          <p:nvPr/>
        </p:nvSpPr>
        <p:spPr>
          <a:xfrm>
            <a:off x="344456" y="78146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6" name="Google Shape;866;p48"/>
          <p:cNvSpPr/>
          <p:nvPr/>
        </p:nvSpPr>
        <p:spPr>
          <a:xfrm>
            <a:off x="6490775" y="-272812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7" name="Google Shape;867;p48"/>
          <p:cNvSpPr/>
          <p:nvPr/>
        </p:nvSpPr>
        <p:spPr>
          <a:xfrm>
            <a:off x="8519106" y="3883125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8" name="Google Shape;868;p48"/>
          <p:cNvSpPr txBox="1"/>
          <p:nvPr>
            <p:ph idx="1" type="body"/>
          </p:nvPr>
        </p:nvSpPr>
        <p:spPr>
          <a:xfrm>
            <a:off x="715100" y="1926900"/>
            <a:ext cx="3811800" cy="21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arlow Condensed"/>
              <a:buChar char="●"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SemiBold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SemiBold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Medium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ExtraLight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Thin"/>
              <a:buChar char="■"/>
              <a:defRPr/>
            </a:lvl9pPr>
          </a:lstStyle>
          <a:p/>
        </p:txBody>
      </p:sp>
      <p:sp>
        <p:nvSpPr>
          <p:cNvPr id="869" name="Google Shape;869;p48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870" name="Google Shape;870;p48"/>
          <p:cNvSpPr txBox="1"/>
          <p:nvPr>
            <p:ph idx="2" type="body"/>
          </p:nvPr>
        </p:nvSpPr>
        <p:spPr>
          <a:xfrm>
            <a:off x="4617100" y="1926900"/>
            <a:ext cx="3811800" cy="21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arlow Condensed"/>
              <a:buChar char="●"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SemiBold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SemiBold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Medium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ExtraLight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Thin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49"/>
          <p:cNvSpPr/>
          <p:nvPr/>
        </p:nvSpPr>
        <p:spPr>
          <a:xfrm>
            <a:off x="7685850" y="-532825"/>
            <a:ext cx="1280700" cy="12804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73" name="Google Shape;873;p49"/>
          <p:cNvGrpSpPr/>
          <p:nvPr/>
        </p:nvGrpSpPr>
        <p:grpSpPr>
          <a:xfrm>
            <a:off x="493288" y="2619850"/>
            <a:ext cx="158574" cy="158574"/>
            <a:chOff x="6510051" y="641650"/>
            <a:chExt cx="158574" cy="158574"/>
          </a:xfrm>
        </p:grpSpPr>
        <p:sp>
          <p:nvSpPr>
            <p:cNvPr id="874" name="Google Shape;874;p49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49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76" name="Google Shape;876;p49"/>
          <p:cNvGrpSpPr/>
          <p:nvPr/>
        </p:nvGrpSpPr>
        <p:grpSpPr>
          <a:xfrm>
            <a:off x="1704626" y="215075"/>
            <a:ext cx="158574" cy="158574"/>
            <a:chOff x="6510051" y="641650"/>
            <a:chExt cx="158574" cy="158574"/>
          </a:xfrm>
        </p:grpSpPr>
        <p:sp>
          <p:nvSpPr>
            <p:cNvPr id="877" name="Google Shape;877;p49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49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79" name="Google Shape;879;p49"/>
          <p:cNvSpPr/>
          <p:nvPr/>
        </p:nvSpPr>
        <p:spPr>
          <a:xfrm>
            <a:off x="4517863" y="4648050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0" name="Google Shape;880;p49"/>
          <p:cNvSpPr/>
          <p:nvPr/>
        </p:nvSpPr>
        <p:spPr>
          <a:xfrm>
            <a:off x="370656" y="45152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81" name="Google Shape;881;p49"/>
          <p:cNvGrpSpPr/>
          <p:nvPr/>
        </p:nvGrpSpPr>
        <p:grpSpPr>
          <a:xfrm>
            <a:off x="8349613" y="2195250"/>
            <a:ext cx="158574" cy="158574"/>
            <a:chOff x="6510051" y="641650"/>
            <a:chExt cx="158574" cy="158574"/>
          </a:xfrm>
        </p:grpSpPr>
        <p:sp>
          <p:nvSpPr>
            <p:cNvPr id="882" name="Google Shape;882;p49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49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84" name="Google Shape;884;p49"/>
          <p:cNvSpPr/>
          <p:nvPr/>
        </p:nvSpPr>
        <p:spPr>
          <a:xfrm>
            <a:off x="8090731" y="42450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5" name="Google Shape;885;p49"/>
          <p:cNvSpPr txBox="1"/>
          <p:nvPr>
            <p:ph idx="1" type="subTitle"/>
          </p:nvPr>
        </p:nvSpPr>
        <p:spPr>
          <a:xfrm>
            <a:off x="1704625" y="2099375"/>
            <a:ext cx="57348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b="1"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886" name="Google Shape;886;p49"/>
          <p:cNvSpPr txBox="1"/>
          <p:nvPr>
            <p:ph idx="2" type="subTitle"/>
          </p:nvPr>
        </p:nvSpPr>
        <p:spPr>
          <a:xfrm>
            <a:off x="1704625" y="1713025"/>
            <a:ext cx="5734800" cy="4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7" name="Google Shape;887;p49"/>
          <p:cNvSpPr txBox="1"/>
          <p:nvPr>
            <p:ph idx="3" type="subTitle"/>
          </p:nvPr>
        </p:nvSpPr>
        <p:spPr>
          <a:xfrm>
            <a:off x="1704600" y="2691400"/>
            <a:ext cx="5734800" cy="4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8" name="Google Shape;888;p49"/>
          <p:cNvSpPr txBox="1"/>
          <p:nvPr>
            <p:ph idx="4" type="subTitle"/>
          </p:nvPr>
        </p:nvSpPr>
        <p:spPr>
          <a:xfrm>
            <a:off x="1704575" y="3669725"/>
            <a:ext cx="5734800" cy="4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9" name="Google Shape;889;p49"/>
          <p:cNvSpPr txBox="1"/>
          <p:nvPr>
            <p:ph idx="5" type="subTitle"/>
          </p:nvPr>
        </p:nvSpPr>
        <p:spPr>
          <a:xfrm>
            <a:off x="1704599" y="3077700"/>
            <a:ext cx="57348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b="1"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890" name="Google Shape;890;p49"/>
          <p:cNvSpPr txBox="1"/>
          <p:nvPr>
            <p:ph idx="6" type="subTitle"/>
          </p:nvPr>
        </p:nvSpPr>
        <p:spPr>
          <a:xfrm>
            <a:off x="1704579" y="4056025"/>
            <a:ext cx="57348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b="1"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891" name="Google Shape;891;p49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8"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3" name="Google Shape;893;p50"/>
          <p:cNvGrpSpPr/>
          <p:nvPr/>
        </p:nvGrpSpPr>
        <p:grpSpPr>
          <a:xfrm>
            <a:off x="8734463" y="2874825"/>
            <a:ext cx="158574" cy="158574"/>
            <a:chOff x="6510051" y="641650"/>
            <a:chExt cx="158574" cy="158574"/>
          </a:xfrm>
        </p:grpSpPr>
        <p:sp>
          <p:nvSpPr>
            <p:cNvPr id="894" name="Google Shape;894;p50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p50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96" name="Google Shape;896;p50"/>
          <p:cNvGrpSpPr/>
          <p:nvPr/>
        </p:nvGrpSpPr>
        <p:grpSpPr>
          <a:xfrm>
            <a:off x="1177226" y="253675"/>
            <a:ext cx="158574" cy="158574"/>
            <a:chOff x="6510051" y="641650"/>
            <a:chExt cx="158574" cy="158574"/>
          </a:xfrm>
        </p:grpSpPr>
        <p:sp>
          <p:nvSpPr>
            <p:cNvPr id="897" name="Google Shape;897;p50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p50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99" name="Google Shape;899;p50"/>
          <p:cNvSpPr/>
          <p:nvPr/>
        </p:nvSpPr>
        <p:spPr>
          <a:xfrm>
            <a:off x="-217712" y="976725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p50"/>
          <p:cNvSpPr/>
          <p:nvPr/>
        </p:nvSpPr>
        <p:spPr>
          <a:xfrm>
            <a:off x="5279056" y="47661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01" name="Google Shape;901;p50"/>
          <p:cNvGrpSpPr/>
          <p:nvPr/>
        </p:nvGrpSpPr>
        <p:grpSpPr>
          <a:xfrm>
            <a:off x="250826" y="2802025"/>
            <a:ext cx="158574" cy="158574"/>
            <a:chOff x="6510051" y="641650"/>
            <a:chExt cx="158574" cy="158574"/>
          </a:xfrm>
        </p:grpSpPr>
        <p:sp>
          <p:nvSpPr>
            <p:cNvPr id="902" name="Google Shape;902;p50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3" name="Google Shape;903;p50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04" name="Google Shape;904;p50"/>
          <p:cNvSpPr/>
          <p:nvPr/>
        </p:nvSpPr>
        <p:spPr>
          <a:xfrm>
            <a:off x="409406" y="415865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5" name="Google Shape;905;p50"/>
          <p:cNvSpPr txBox="1"/>
          <p:nvPr>
            <p:ph idx="1" type="subTitle"/>
          </p:nvPr>
        </p:nvSpPr>
        <p:spPr>
          <a:xfrm>
            <a:off x="1204519" y="3558600"/>
            <a:ext cx="16962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b="1"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906" name="Google Shape;906;p50"/>
          <p:cNvSpPr txBox="1"/>
          <p:nvPr>
            <p:ph idx="2" type="subTitle"/>
          </p:nvPr>
        </p:nvSpPr>
        <p:spPr>
          <a:xfrm>
            <a:off x="3725720" y="1677650"/>
            <a:ext cx="16962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b="1"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907" name="Google Shape;907;p50"/>
          <p:cNvSpPr txBox="1"/>
          <p:nvPr>
            <p:ph idx="3" type="subTitle"/>
          </p:nvPr>
        </p:nvSpPr>
        <p:spPr>
          <a:xfrm>
            <a:off x="6245361" y="3558600"/>
            <a:ext cx="16941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b="1"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908" name="Google Shape;908;p50"/>
          <p:cNvSpPr txBox="1"/>
          <p:nvPr>
            <p:ph idx="4" type="subTitle"/>
          </p:nvPr>
        </p:nvSpPr>
        <p:spPr>
          <a:xfrm>
            <a:off x="1204519" y="3896150"/>
            <a:ext cx="1696200" cy="5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9" name="Google Shape;909;p50"/>
          <p:cNvSpPr txBox="1"/>
          <p:nvPr>
            <p:ph idx="5" type="subTitle"/>
          </p:nvPr>
        </p:nvSpPr>
        <p:spPr>
          <a:xfrm>
            <a:off x="3725720" y="2015178"/>
            <a:ext cx="1696200" cy="5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0" name="Google Shape;910;p50"/>
          <p:cNvSpPr txBox="1"/>
          <p:nvPr>
            <p:ph idx="6" type="subTitle"/>
          </p:nvPr>
        </p:nvSpPr>
        <p:spPr>
          <a:xfrm>
            <a:off x="6243325" y="3866608"/>
            <a:ext cx="1694100" cy="5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1" name="Google Shape;911;p50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3" name="Google Shape;913;p51"/>
          <p:cNvGrpSpPr/>
          <p:nvPr/>
        </p:nvGrpSpPr>
        <p:grpSpPr>
          <a:xfrm>
            <a:off x="1297126" y="186125"/>
            <a:ext cx="158574" cy="158574"/>
            <a:chOff x="6510051" y="641650"/>
            <a:chExt cx="158574" cy="158574"/>
          </a:xfrm>
        </p:grpSpPr>
        <p:sp>
          <p:nvSpPr>
            <p:cNvPr id="914" name="Google Shape;914;p51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5" name="Google Shape;915;p51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16" name="Google Shape;916;p51"/>
          <p:cNvSpPr/>
          <p:nvPr/>
        </p:nvSpPr>
        <p:spPr>
          <a:xfrm>
            <a:off x="-258912" y="977100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7" name="Google Shape;917;p51"/>
          <p:cNvSpPr/>
          <p:nvPr/>
        </p:nvSpPr>
        <p:spPr>
          <a:xfrm>
            <a:off x="283806" y="30377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8" name="Google Shape;918;p51"/>
          <p:cNvSpPr/>
          <p:nvPr/>
        </p:nvSpPr>
        <p:spPr>
          <a:xfrm>
            <a:off x="8483525" y="3895625"/>
            <a:ext cx="963000" cy="963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9" name="Google Shape;919;p51"/>
          <p:cNvGrpSpPr/>
          <p:nvPr/>
        </p:nvGrpSpPr>
        <p:grpSpPr>
          <a:xfrm>
            <a:off x="2387576" y="4779575"/>
            <a:ext cx="158574" cy="158574"/>
            <a:chOff x="6510051" y="641650"/>
            <a:chExt cx="158574" cy="158574"/>
          </a:xfrm>
        </p:grpSpPr>
        <p:sp>
          <p:nvSpPr>
            <p:cNvPr id="920" name="Google Shape;920;p51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1" name="Google Shape;921;p51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22" name="Google Shape;922;p51"/>
          <p:cNvSpPr/>
          <p:nvPr/>
        </p:nvSpPr>
        <p:spPr>
          <a:xfrm>
            <a:off x="6219231" y="469062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3" name="Google Shape;923;p51"/>
          <p:cNvSpPr/>
          <p:nvPr/>
        </p:nvSpPr>
        <p:spPr>
          <a:xfrm>
            <a:off x="6768656" y="2589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4" name="Google Shape;924;p51"/>
          <p:cNvSpPr txBox="1"/>
          <p:nvPr>
            <p:ph idx="1" type="subTitle"/>
          </p:nvPr>
        </p:nvSpPr>
        <p:spPr>
          <a:xfrm>
            <a:off x="1078724" y="1661475"/>
            <a:ext cx="16779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b="1"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925" name="Google Shape;925;p51"/>
          <p:cNvSpPr txBox="1"/>
          <p:nvPr>
            <p:ph idx="2" type="subTitle"/>
          </p:nvPr>
        </p:nvSpPr>
        <p:spPr>
          <a:xfrm>
            <a:off x="1078771" y="2029778"/>
            <a:ext cx="1677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6" name="Google Shape;926;p51"/>
          <p:cNvSpPr txBox="1"/>
          <p:nvPr>
            <p:ph idx="3" type="subTitle"/>
          </p:nvPr>
        </p:nvSpPr>
        <p:spPr>
          <a:xfrm>
            <a:off x="6387532" y="2029778"/>
            <a:ext cx="1677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7" name="Google Shape;927;p51"/>
          <p:cNvSpPr txBox="1"/>
          <p:nvPr>
            <p:ph idx="4" type="subTitle"/>
          </p:nvPr>
        </p:nvSpPr>
        <p:spPr>
          <a:xfrm>
            <a:off x="1078771" y="3737524"/>
            <a:ext cx="1677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8" name="Google Shape;928;p51"/>
          <p:cNvSpPr txBox="1"/>
          <p:nvPr>
            <p:ph idx="5" type="subTitle"/>
          </p:nvPr>
        </p:nvSpPr>
        <p:spPr>
          <a:xfrm>
            <a:off x="6387532" y="3737524"/>
            <a:ext cx="1677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9" name="Google Shape;929;p51"/>
          <p:cNvSpPr txBox="1"/>
          <p:nvPr>
            <p:ph idx="6" type="subTitle"/>
          </p:nvPr>
        </p:nvSpPr>
        <p:spPr>
          <a:xfrm>
            <a:off x="1078768" y="3361883"/>
            <a:ext cx="16779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b="1"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930" name="Google Shape;930;p51"/>
          <p:cNvSpPr txBox="1"/>
          <p:nvPr>
            <p:ph idx="7" type="subTitle"/>
          </p:nvPr>
        </p:nvSpPr>
        <p:spPr>
          <a:xfrm>
            <a:off x="6387524" y="1661475"/>
            <a:ext cx="16779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b="1"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931" name="Google Shape;931;p51"/>
          <p:cNvSpPr txBox="1"/>
          <p:nvPr>
            <p:ph idx="8" type="subTitle"/>
          </p:nvPr>
        </p:nvSpPr>
        <p:spPr>
          <a:xfrm>
            <a:off x="6387524" y="3361883"/>
            <a:ext cx="16779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b="1"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932" name="Google Shape;932;p51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4" name="Google Shape;934;p52"/>
          <p:cNvGrpSpPr/>
          <p:nvPr/>
        </p:nvGrpSpPr>
        <p:grpSpPr>
          <a:xfrm>
            <a:off x="7064676" y="269050"/>
            <a:ext cx="158574" cy="158574"/>
            <a:chOff x="6510051" y="641650"/>
            <a:chExt cx="158574" cy="158574"/>
          </a:xfrm>
        </p:grpSpPr>
        <p:sp>
          <p:nvSpPr>
            <p:cNvPr id="935" name="Google Shape;935;p52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6" name="Google Shape;936;p52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7" name="Google Shape;937;p52"/>
          <p:cNvSpPr/>
          <p:nvPr/>
        </p:nvSpPr>
        <p:spPr>
          <a:xfrm>
            <a:off x="315356" y="171750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8" name="Google Shape;938;p52"/>
          <p:cNvSpPr/>
          <p:nvPr/>
        </p:nvSpPr>
        <p:spPr>
          <a:xfrm>
            <a:off x="2834725" y="4644975"/>
            <a:ext cx="925200" cy="9252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9" name="Google Shape;939;p52"/>
          <p:cNvSpPr/>
          <p:nvPr/>
        </p:nvSpPr>
        <p:spPr>
          <a:xfrm>
            <a:off x="5960656" y="443112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40" name="Google Shape;940;p52"/>
          <p:cNvGrpSpPr/>
          <p:nvPr/>
        </p:nvGrpSpPr>
        <p:grpSpPr>
          <a:xfrm>
            <a:off x="8650701" y="3279875"/>
            <a:ext cx="158574" cy="158574"/>
            <a:chOff x="6510051" y="641650"/>
            <a:chExt cx="158574" cy="158574"/>
          </a:xfrm>
        </p:grpSpPr>
        <p:sp>
          <p:nvSpPr>
            <p:cNvPr id="941" name="Google Shape;941;p52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2" name="Google Shape;942;p52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43" name="Google Shape;943;p52"/>
          <p:cNvGrpSpPr/>
          <p:nvPr/>
        </p:nvGrpSpPr>
        <p:grpSpPr>
          <a:xfrm>
            <a:off x="483638" y="3719950"/>
            <a:ext cx="158574" cy="158574"/>
            <a:chOff x="6510051" y="641650"/>
            <a:chExt cx="158574" cy="158574"/>
          </a:xfrm>
        </p:grpSpPr>
        <p:sp>
          <p:nvSpPr>
            <p:cNvPr id="944" name="Google Shape;944;p52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52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46" name="Google Shape;946;p52"/>
          <p:cNvSpPr txBox="1"/>
          <p:nvPr>
            <p:ph idx="1" type="subTitle"/>
          </p:nvPr>
        </p:nvSpPr>
        <p:spPr>
          <a:xfrm>
            <a:off x="3759935" y="2989253"/>
            <a:ext cx="17409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b="1"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947" name="Google Shape;947;p52"/>
          <p:cNvSpPr txBox="1"/>
          <p:nvPr>
            <p:ph idx="2" type="subTitle"/>
          </p:nvPr>
        </p:nvSpPr>
        <p:spPr>
          <a:xfrm>
            <a:off x="989319" y="2146613"/>
            <a:ext cx="17409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8" name="Google Shape;948;p52"/>
          <p:cNvSpPr txBox="1"/>
          <p:nvPr>
            <p:ph idx="3" type="subTitle"/>
          </p:nvPr>
        </p:nvSpPr>
        <p:spPr>
          <a:xfrm>
            <a:off x="3759945" y="2145338"/>
            <a:ext cx="17409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9" name="Google Shape;949;p52"/>
          <p:cNvSpPr txBox="1"/>
          <p:nvPr>
            <p:ph idx="4" type="subTitle"/>
          </p:nvPr>
        </p:nvSpPr>
        <p:spPr>
          <a:xfrm>
            <a:off x="6419447" y="2145338"/>
            <a:ext cx="17373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0" name="Google Shape;950;p52"/>
          <p:cNvSpPr txBox="1"/>
          <p:nvPr>
            <p:ph idx="5" type="subTitle"/>
          </p:nvPr>
        </p:nvSpPr>
        <p:spPr>
          <a:xfrm>
            <a:off x="985513" y="3349857"/>
            <a:ext cx="17409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1" name="Google Shape;951;p52"/>
          <p:cNvSpPr txBox="1"/>
          <p:nvPr>
            <p:ph idx="6" type="subTitle"/>
          </p:nvPr>
        </p:nvSpPr>
        <p:spPr>
          <a:xfrm>
            <a:off x="3759935" y="3348384"/>
            <a:ext cx="17409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2" name="Google Shape;952;p52"/>
          <p:cNvSpPr txBox="1"/>
          <p:nvPr>
            <p:ph idx="7" type="subTitle"/>
          </p:nvPr>
        </p:nvSpPr>
        <p:spPr>
          <a:xfrm>
            <a:off x="6419447" y="3349859"/>
            <a:ext cx="17373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3" name="Google Shape;953;p52"/>
          <p:cNvSpPr txBox="1"/>
          <p:nvPr>
            <p:ph idx="8" type="subTitle"/>
          </p:nvPr>
        </p:nvSpPr>
        <p:spPr>
          <a:xfrm>
            <a:off x="985513" y="1786107"/>
            <a:ext cx="17409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b="1"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954" name="Google Shape;954;p52"/>
          <p:cNvSpPr txBox="1"/>
          <p:nvPr>
            <p:ph idx="9" type="subTitle"/>
          </p:nvPr>
        </p:nvSpPr>
        <p:spPr>
          <a:xfrm>
            <a:off x="3759943" y="1786107"/>
            <a:ext cx="17409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b="1"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955" name="Google Shape;955;p52"/>
          <p:cNvSpPr txBox="1"/>
          <p:nvPr>
            <p:ph idx="13" type="subTitle"/>
          </p:nvPr>
        </p:nvSpPr>
        <p:spPr>
          <a:xfrm>
            <a:off x="6417588" y="1786107"/>
            <a:ext cx="17409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b="1"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956" name="Google Shape;956;p52"/>
          <p:cNvSpPr txBox="1"/>
          <p:nvPr>
            <p:ph idx="14" type="subTitle"/>
          </p:nvPr>
        </p:nvSpPr>
        <p:spPr>
          <a:xfrm>
            <a:off x="985513" y="2989252"/>
            <a:ext cx="17409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b="1"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957" name="Google Shape;957;p52"/>
          <p:cNvSpPr txBox="1"/>
          <p:nvPr>
            <p:ph idx="15" type="subTitle"/>
          </p:nvPr>
        </p:nvSpPr>
        <p:spPr>
          <a:xfrm>
            <a:off x="6419447" y="2989253"/>
            <a:ext cx="17373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b="1"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958" name="Google Shape;958;p52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53"/>
          <p:cNvSpPr/>
          <p:nvPr/>
        </p:nvSpPr>
        <p:spPr>
          <a:xfrm>
            <a:off x="2331569" y="19995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61" name="Google Shape;961;p53"/>
          <p:cNvGrpSpPr/>
          <p:nvPr/>
        </p:nvGrpSpPr>
        <p:grpSpPr>
          <a:xfrm>
            <a:off x="556476" y="3719975"/>
            <a:ext cx="158574" cy="158574"/>
            <a:chOff x="6510051" y="641650"/>
            <a:chExt cx="158574" cy="158574"/>
          </a:xfrm>
        </p:grpSpPr>
        <p:sp>
          <p:nvSpPr>
            <p:cNvPr id="962" name="Google Shape;962;p53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3" name="Google Shape;963;p53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64" name="Google Shape;964;p53"/>
          <p:cNvGrpSpPr/>
          <p:nvPr/>
        </p:nvGrpSpPr>
        <p:grpSpPr>
          <a:xfrm>
            <a:off x="3092203" y="4378364"/>
            <a:ext cx="711060" cy="442102"/>
            <a:chOff x="2314275" y="1044900"/>
            <a:chExt cx="567350" cy="352750"/>
          </a:xfrm>
        </p:grpSpPr>
        <p:sp>
          <p:nvSpPr>
            <p:cNvPr id="965" name="Google Shape;965;p53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6" name="Google Shape;966;p53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7" name="Google Shape;967;p53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8" name="Google Shape;968;p53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9" name="Google Shape;969;p53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0" name="Google Shape;970;p53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1" name="Google Shape;971;p53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2" name="Google Shape;972;p53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3" name="Google Shape;973;p53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4" name="Google Shape;974;p53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5" name="Google Shape;975;p53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6" name="Google Shape;976;p53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7" name="Google Shape;977;p53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8" name="Google Shape;978;p53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9" name="Google Shape;979;p53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0" name="Google Shape;980;p53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1" name="Google Shape;981;p53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2" name="Google Shape;982;p53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3" name="Google Shape;983;p53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4" name="Google Shape;984;p53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5" name="Google Shape;985;p53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6" name="Google Shape;986;p53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7" name="Google Shape;987;p53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8" name="Google Shape;988;p53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89" name="Google Shape;989;p53"/>
          <p:cNvSpPr/>
          <p:nvPr/>
        </p:nvSpPr>
        <p:spPr>
          <a:xfrm>
            <a:off x="7422769" y="1419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90" name="Google Shape;990;p53"/>
          <p:cNvGrpSpPr/>
          <p:nvPr/>
        </p:nvGrpSpPr>
        <p:grpSpPr>
          <a:xfrm>
            <a:off x="8566051" y="2368213"/>
            <a:ext cx="158574" cy="158574"/>
            <a:chOff x="6510051" y="641650"/>
            <a:chExt cx="158574" cy="158574"/>
          </a:xfrm>
        </p:grpSpPr>
        <p:sp>
          <p:nvSpPr>
            <p:cNvPr id="991" name="Google Shape;991;p53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2" name="Google Shape;992;p53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93" name="Google Shape;993;p53"/>
          <p:cNvSpPr/>
          <p:nvPr/>
        </p:nvSpPr>
        <p:spPr>
          <a:xfrm>
            <a:off x="6516906" y="459942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4" name="Google Shape;994;p53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995" name="Google Shape;995;p53"/>
          <p:cNvSpPr txBox="1"/>
          <p:nvPr>
            <p:ph idx="2" type="title"/>
          </p:nvPr>
        </p:nvSpPr>
        <p:spPr>
          <a:xfrm>
            <a:off x="715100" y="1565325"/>
            <a:ext cx="3645900" cy="69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600">
                <a:solidFill>
                  <a:schemeClr val="accent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96" name="Google Shape;996;p53"/>
          <p:cNvSpPr txBox="1"/>
          <p:nvPr>
            <p:ph idx="1" type="subTitle"/>
          </p:nvPr>
        </p:nvSpPr>
        <p:spPr>
          <a:xfrm flipH="1">
            <a:off x="715050" y="2256850"/>
            <a:ext cx="3645900" cy="3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/>
        </p:txBody>
      </p:sp>
      <p:sp>
        <p:nvSpPr>
          <p:cNvPr id="997" name="Google Shape;997;p53"/>
          <p:cNvSpPr txBox="1"/>
          <p:nvPr>
            <p:ph idx="3" type="title"/>
          </p:nvPr>
        </p:nvSpPr>
        <p:spPr>
          <a:xfrm>
            <a:off x="4778099" y="3179250"/>
            <a:ext cx="3645900" cy="69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600">
                <a:solidFill>
                  <a:schemeClr val="accent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98" name="Google Shape;998;p53"/>
          <p:cNvSpPr txBox="1"/>
          <p:nvPr>
            <p:ph idx="4" type="subTitle"/>
          </p:nvPr>
        </p:nvSpPr>
        <p:spPr>
          <a:xfrm flipH="1">
            <a:off x="4778099" y="3866776"/>
            <a:ext cx="3645900" cy="3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0" name="Google Shape;1000;p54"/>
          <p:cNvGrpSpPr/>
          <p:nvPr/>
        </p:nvGrpSpPr>
        <p:grpSpPr>
          <a:xfrm>
            <a:off x="1980813" y="4520138"/>
            <a:ext cx="158574" cy="158574"/>
            <a:chOff x="6510051" y="641650"/>
            <a:chExt cx="158574" cy="158574"/>
          </a:xfrm>
        </p:grpSpPr>
        <p:sp>
          <p:nvSpPr>
            <p:cNvPr id="1001" name="Google Shape;1001;p54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54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03" name="Google Shape;1003;p54"/>
          <p:cNvSpPr/>
          <p:nvPr/>
        </p:nvSpPr>
        <p:spPr>
          <a:xfrm>
            <a:off x="1289481" y="18063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04" name="Google Shape;1004;p54"/>
          <p:cNvGrpSpPr/>
          <p:nvPr/>
        </p:nvGrpSpPr>
        <p:grpSpPr>
          <a:xfrm>
            <a:off x="3454319" y="4378385"/>
            <a:ext cx="711060" cy="442102"/>
            <a:chOff x="2314275" y="1044900"/>
            <a:chExt cx="567350" cy="352750"/>
          </a:xfrm>
        </p:grpSpPr>
        <p:sp>
          <p:nvSpPr>
            <p:cNvPr id="1005" name="Google Shape;1005;p54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54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7" name="Google Shape;1007;p54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8" name="Google Shape;1008;p54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9" name="Google Shape;1009;p54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0" name="Google Shape;1010;p54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1" name="Google Shape;1011;p54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2" name="Google Shape;1012;p54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3" name="Google Shape;1013;p54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4" name="Google Shape;1014;p54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5" name="Google Shape;1015;p54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6" name="Google Shape;1016;p54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7" name="Google Shape;1017;p54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8" name="Google Shape;1018;p54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9" name="Google Shape;1019;p54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0" name="Google Shape;1020;p54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1" name="Google Shape;1021;p54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2" name="Google Shape;1022;p54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3" name="Google Shape;1023;p54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4" name="Google Shape;1024;p54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5" name="Google Shape;1025;p54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54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54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54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29" name="Google Shape;1029;p54"/>
          <p:cNvGrpSpPr/>
          <p:nvPr/>
        </p:nvGrpSpPr>
        <p:grpSpPr>
          <a:xfrm>
            <a:off x="4055588" y="455713"/>
            <a:ext cx="158574" cy="158574"/>
            <a:chOff x="6510051" y="641650"/>
            <a:chExt cx="158574" cy="158574"/>
          </a:xfrm>
        </p:grpSpPr>
        <p:sp>
          <p:nvSpPr>
            <p:cNvPr id="1030" name="Google Shape;1030;p54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1" name="Google Shape;1031;p54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32" name="Google Shape;1032;p54"/>
          <p:cNvSpPr/>
          <p:nvPr/>
        </p:nvSpPr>
        <p:spPr>
          <a:xfrm>
            <a:off x="8787925" y="1452400"/>
            <a:ext cx="965400" cy="9657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3" name="Google Shape;1033;p54"/>
          <p:cNvSpPr/>
          <p:nvPr/>
        </p:nvSpPr>
        <p:spPr>
          <a:xfrm>
            <a:off x="8083956" y="34891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34" name="Google Shape;1034;p54"/>
          <p:cNvGrpSpPr/>
          <p:nvPr/>
        </p:nvGrpSpPr>
        <p:grpSpPr>
          <a:xfrm>
            <a:off x="8513913" y="3061238"/>
            <a:ext cx="158574" cy="158574"/>
            <a:chOff x="6510051" y="641650"/>
            <a:chExt cx="158574" cy="158574"/>
          </a:xfrm>
        </p:grpSpPr>
        <p:sp>
          <p:nvSpPr>
            <p:cNvPr id="1035" name="Google Shape;1035;p54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6" name="Google Shape;1036;p54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37" name="Google Shape;1037;p54"/>
          <p:cNvSpPr/>
          <p:nvPr/>
        </p:nvSpPr>
        <p:spPr>
          <a:xfrm>
            <a:off x="8672481" y="467868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8" name="Google Shape;1038;p54"/>
          <p:cNvSpPr txBox="1"/>
          <p:nvPr>
            <p:ph type="title"/>
          </p:nvPr>
        </p:nvSpPr>
        <p:spPr>
          <a:xfrm>
            <a:off x="4524394" y="535000"/>
            <a:ext cx="3904500" cy="1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8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039" name="Google Shape;1039;p54"/>
          <p:cNvSpPr txBox="1"/>
          <p:nvPr>
            <p:ph idx="1" type="subTitle"/>
          </p:nvPr>
        </p:nvSpPr>
        <p:spPr>
          <a:xfrm>
            <a:off x="4524350" y="1896500"/>
            <a:ext cx="3904500" cy="10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0" name="Google Shape;1040;p54"/>
          <p:cNvSpPr txBox="1"/>
          <p:nvPr/>
        </p:nvSpPr>
        <p:spPr>
          <a:xfrm>
            <a:off x="4524400" y="3573575"/>
            <a:ext cx="39045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CREDITS: This presentation template was created by </a:t>
            </a:r>
            <a:r>
              <a:rPr b="0" i="0" lang="en" sz="1200" u="sng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b="0" i="0" lang="en" sz="1200" u="none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, and includes icons by </a:t>
            </a:r>
            <a:r>
              <a:rPr b="0" i="0" lang="en" sz="1200" u="sng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0" i="0" lang="en" sz="1200" u="none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, and infographics &amp; images by </a:t>
            </a:r>
            <a:r>
              <a:rPr b="0" i="0" lang="en" sz="1200" u="sng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b="0" i="0" lang="en" sz="1200" u="sng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endParaRPr b="0" i="0" sz="1200" u="sng" cap="none" strike="noStrike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2" name="Google Shape;1042;p55"/>
          <p:cNvGrpSpPr/>
          <p:nvPr/>
        </p:nvGrpSpPr>
        <p:grpSpPr>
          <a:xfrm>
            <a:off x="303588" y="3219788"/>
            <a:ext cx="158574" cy="158574"/>
            <a:chOff x="6510051" y="641650"/>
            <a:chExt cx="158574" cy="158574"/>
          </a:xfrm>
        </p:grpSpPr>
        <p:sp>
          <p:nvSpPr>
            <p:cNvPr id="1043" name="Google Shape;1043;p55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55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45" name="Google Shape;1045;p55"/>
          <p:cNvSpPr/>
          <p:nvPr/>
        </p:nvSpPr>
        <p:spPr>
          <a:xfrm>
            <a:off x="7558631" y="34891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46" name="Google Shape;1046;p55"/>
          <p:cNvGrpSpPr/>
          <p:nvPr/>
        </p:nvGrpSpPr>
        <p:grpSpPr>
          <a:xfrm>
            <a:off x="5727894" y="4378385"/>
            <a:ext cx="711060" cy="442102"/>
            <a:chOff x="2314275" y="1044900"/>
            <a:chExt cx="567350" cy="352750"/>
          </a:xfrm>
        </p:grpSpPr>
        <p:sp>
          <p:nvSpPr>
            <p:cNvPr id="1047" name="Google Shape;1047;p55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8" name="Google Shape;1048;p55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9" name="Google Shape;1049;p55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0" name="Google Shape;1050;p55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1" name="Google Shape;1051;p55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2" name="Google Shape;1052;p55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3" name="Google Shape;1053;p55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4" name="Google Shape;1054;p55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55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55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7" name="Google Shape;1057;p55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55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55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0" name="Google Shape;1060;p55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1" name="Google Shape;1061;p55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2" name="Google Shape;1062;p55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3" name="Google Shape;1063;p55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4" name="Google Shape;1064;p55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p55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6" name="Google Shape;1066;p55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7" name="Google Shape;1067;p55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8" name="Google Shape;1068;p55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9" name="Google Shape;1069;p55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0" name="Google Shape;1070;p55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71" name="Google Shape;1071;p55"/>
          <p:cNvGrpSpPr/>
          <p:nvPr/>
        </p:nvGrpSpPr>
        <p:grpSpPr>
          <a:xfrm>
            <a:off x="1148388" y="353775"/>
            <a:ext cx="158574" cy="158574"/>
            <a:chOff x="6510051" y="641650"/>
            <a:chExt cx="158574" cy="158574"/>
          </a:xfrm>
        </p:grpSpPr>
        <p:sp>
          <p:nvSpPr>
            <p:cNvPr id="1072" name="Google Shape;1072;p55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3" name="Google Shape;1073;p55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74" name="Google Shape;1074;p55"/>
          <p:cNvSpPr/>
          <p:nvPr/>
        </p:nvSpPr>
        <p:spPr>
          <a:xfrm>
            <a:off x="-418175" y="1191500"/>
            <a:ext cx="965400" cy="9657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5" name="Google Shape;1075;p55"/>
          <p:cNvSpPr/>
          <p:nvPr/>
        </p:nvSpPr>
        <p:spPr>
          <a:xfrm>
            <a:off x="1990031" y="4515275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76" name="Google Shape;1076;p55"/>
          <p:cNvGrpSpPr/>
          <p:nvPr/>
        </p:nvGrpSpPr>
        <p:grpSpPr>
          <a:xfrm>
            <a:off x="8677338" y="2157188"/>
            <a:ext cx="158574" cy="158574"/>
            <a:chOff x="6510051" y="641650"/>
            <a:chExt cx="158574" cy="158574"/>
          </a:xfrm>
        </p:grpSpPr>
        <p:sp>
          <p:nvSpPr>
            <p:cNvPr id="1077" name="Google Shape;1077;p55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8" name="Google Shape;1078;p55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79" name="Google Shape;1079;p55"/>
          <p:cNvSpPr/>
          <p:nvPr/>
        </p:nvSpPr>
        <p:spPr>
          <a:xfrm>
            <a:off x="8509056" y="411961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80" name="Google Shape;1080;p55"/>
          <p:cNvGrpSpPr/>
          <p:nvPr/>
        </p:nvGrpSpPr>
        <p:grpSpPr>
          <a:xfrm>
            <a:off x="3051722" y="314142"/>
            <a:ext cx="443574" cy="441726"/>
            <a:chOff x="6955625" y="3314825"/>
            <a:chExt cx="353925" cy="352450"/>
          </a:xfrm>
        </p:grpSpPr>
        <p:sp>
          <p:nvSpPr>
            <p:cNvPr id="1081" name="Google Shape;1081;p55"/>
            <p:cNvSpPr/>
            <p:nvPr/>
          </p:nvSpPr>
          <p:spPr>
            <a:xfrm>
              <a:off x="727530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2" name="Google Shape;1082;p55"/>
            <p:cNvSpPr/>
            <p:nvPr/>
          </p:nvSpPr>
          <p:spPr>
            <a:xfrm>
              <a:off x="716875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3" name="Google Shape;1083;p55"/>
            <p:cNvSpPr/>
            <p:nvPr/>
          </p:nvSpPr>
          <p:spPr>
            <a:xfrm>
              <a:off x="7062175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4" name="Google Shape;1084;p55"/>
            <p:cNvSpPr/>
            <p:nvPr/>
          </p:nvSpPr>
          <p:spPr>
            <a:xfrm>
              <a:off x="6955625" y="33148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8"/>
                  </a:lnTo>
                  <a:lnTo>
                    <a:pt x="1358" y="1358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5" name="Google Shape;1085;p55"/>
            <p:cNvSpPr/>
            <p:nvPr/>
          </p:nvSpPr>
          <p:spPr>
            <a:xfrm>
              <a:off x="727530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6" name="Google Shape;1086;p55"/>
            <p:cNvSpPr/>
            <p:nvPr/>
          </p:nvSpPr>
          <p:spPr>
            <a:xfrm>
              <a:off x="716875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7" name="Google Shape;1087;p55"/>
            <p:cNvSpPr/>
            <p:nvPr/>
          </p:nvSpPr>
          <p:spPr>
            <a:xfrm>
              <a:off x="7062175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8" name="Google Shape;1088;p55"/>
            <p:cNvSpPr/>
            <p:nvPr/>
          </p:nvSpPr>
          <p:spPr>
            <a:xfrm>
              <a:off x="6955625" y="34208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9" name="Google Shape;1089;p55"/>
            <p:cNvSpPr/>
            <p:nvPr/>
          </p:nvSpPr>
          <p:spPr>
            <a:xfrm>
              <a:off x="727530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0" name="Google Shape;1090;p55"/>
            <p:cNvSpPr/>
            <p:nvPr/>
          </p:nvSpPr>
          <p:spPr>
            <a:xfrm>
              <a:off x="716875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1" name="Google Shape;1091;p55"/>
            <p:cNvSpPr/>
            <p:nvPr/>
          </p:nvSpPr>
          <p:spPr>
            <a:xfrm>
              <a:off x="7062175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2" name="Google Shape;1092;p55"/>
            <p:cNvSpPr/>
            <p:nvPr/>
          </p:nvSpPr>
          <p:spPr>
            <a:xfrm>
              <a:off x="6955625" y="352705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3" name="Google Shape;1093;p55"/>
            <p:cNvSpPr/>
            <p:nvPr/>
          </p:nvSpPr>
          <p:spPr>
            <a:xfrm>
              <a:off x="727530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4" name="Google Shape;1094;p55"/>
            <p:cNvSpPr/>
            <p:nvPr/>
          </p:nvSpPr>
          <p:spPr>
            <a:xfrm>
              <a:off x="716875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7"/>
                  </a:lnTo>
                  <a:lnTo>
                    <a:pt x="1369" y="1357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5" name="Google Shape;1095;p55"/>
            <p:cNvSpPr/>
            <p:nvPr/>
          </p:nvSpPr>
          <p:spPr>
            <a:xfrm>
              <a:off x="7062175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6" name="Google Shape;1096;p55"/>
            <p:cNvSpPr/>
            <p:nvPr/>
          </p:nvSpPr>
          <p:spPr>
            <a:xfrm>
              <a:off x="6955625" y="36333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7"/>
                  </a:lnTo>
                  <a:lnTo>
                    <a:pt x="1358" y="1357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p56"/>
          <p:cNvSpPr/>
          <p:nvPr/>
        </p:nvSpPr>
        <p:spPr>
          <a:xfrm>
            <a:off x="7364975" y="-459225"/>
            <a:ext cx="1610700" cy="16110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99" name="Google Shape;1099;p56"/>
          <p:cNvGrpSpPr/>
          <p:nvPr/>
        </p:nvGrpSpPr>
        <p:grpSpPr>
          <a:xfrm>
            <a:off x="3620763" y="4520138"/>
            <a:ext cx="158574" cy="158574"/>
            <a:chOff x="6510051" y="641650"/>
            <a:chExt cx="158574" cy="158574"/>
          </a:xfrm>
        </p:grpSpPr>
        <p:sp>
          <p:nvSpPr>
            <p:cNvPr id="1100" name="Google Shape;1100;p56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1" name="Google Shape;1101;p56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02" name="Google Shape;1102;p56"/>
          <p:cNvSpPr/>
          <p:nvPr/>
        </p:nvSpPr>
        <p:spPr>
          <a:xfrm>
            <a:off x="5508681" y="18548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03" name="Google Shape;1103;p56"/>
          <p:cNvGrpSpPr/>
          <p:nvPr/>
        </p:nvGrpSpPr>
        <p:grpSpPr>
          <a:xfrm rot="-5400274">
            <a:off x="359697" y="818528"/>
            <a:ext cx="711116" cy="442137"/>
            <a:chOff x="2314275" y="1044900"/>
            <a:chExt cx="567350" cy="352750"/>
          </a:xfrm>
        </p:grpSpPr>
        <p:sp>
          <p:nvSpPr>
            <p:cNvPr id="1104" name="Google Shape;1104;p56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5" name="Google Shape;1105;p56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p56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7" name="Google Shape;1107;p56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8" name="Google Shape;1108;p56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56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p56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1" name="Google Shape;1111;p56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2" name="Google Shape;1112;p56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3" name="Google Shape;1113;p56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p56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5" name="Google Shape;1115;p56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56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56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8" name="Google Shape;1118;p56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56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56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1" name="Google Shape;1121;p56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2" name="Google Shape;1122;p56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3" name="Google Shape;1123;p56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4" name="Google Shape;1124;p56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5" name="Google Shape;1125;p56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56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7" name="Google Shape;1127;p56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28" name="Google Shape;1128;p56"/>
          <p:cNvGrpSpPr/>
          <p:nvPr/>
        </p:nvGrpSpPr>
        <p:grpSpPr>
          <a:xfrm>
            <a:off x="2900138" y="266988"/>
            <a:ext cx="158574" cy="158574"/>
            <a:chOff x="6510051" y="641650"/>
            <a:chExt cx="158574" cy="158574"/>
          </a:xfrm>
        </p:grpSpPr>
        <p:sp>
          <p:nvSpPr>
            <p:cNvPr id="1129" name="Google Shape;1129;p56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p56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31" name="Google Shape;1131;p56"/>
          <p:cNvSpPr/>
          <p:nvPr/>
        </p:nvSpPr>
        <p:spPr>
          <a:xfrm>
            <a:off x="1934750" y="4599425"/>
            <a:ext cx="965400" cy="9657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2" name="Google Shape;1132;p56"/>
          <p:cNvSpPr/>
          <p:nvPr/>
        </p:nvSpPr>
        <p:spPr>
          <a:xfrm>
            <a:off x="494156" y="248761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33" name="Google Shape;1133;p56"/>
          <p:cNvGrpSpPr/>
          <p:nvPr/>
        </p:nvGrpSpPr>
        <p:grpSpPr>
          <a:xfrm>
            <a:off x="499013" y="4378538"/>
            <a:ext cx="158574" cy="158574"/>
            <a:chOff x="6510051" y="641650"/>
            <a:chExt cx="158574" cy="158574"/>
          </a:xfrm>
        </p:grpSpPr>
        <p:sp>
          <p:nvSpPr>
            <p:cNvPr id="1134" name="Google Shape;1134;p56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p56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36" name="Google Shape;1136;p56"/>
          <p:cNvSpPr/>
          <p:nvPr/>
        </p:nvSpPr>
        <p:spPr>
          <a:xfrm>
            <a:off x="8672481" y="231933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37" name="Google Shape;1137;p56"/>
          <p:cNvGrpSpPr/>
          <p:nvPr/>
        </p:nvGrpSpPr>
        <p:grpSpPr>
          <a:xfrm>
            <a:off x="7558622" y="4378555"/>
            <a:ext cx="443574" cy="441726"/>
            <a:chOff x="6955625" y="3314825"/>
            <a:chExt cx="353925" cy="352450"/>
          </a:xfrm>
        </p:grpSpPr>
        <p:sp>
          <p:nvSpPr>
            <p:cNvPr id="1138" name="Google Shape;1138;p56"/>
            <p:cNvSpPr/>
            <p:nvPr/>
          </p:nvSpPr>
          <p:spPr>
            <a:xfrm>
              <a:off x="727530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56"/>
            <p:cNvSpPr/>
            <p:nvPr/>
          </p:nvSpPr>
          <p:spPr>
            <a:xfrm>
              <a:off x="716875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56"/>
            <p:cNvSpPr/>
            <p:nvPr/>
          </p:nvSpPr>
          <p:spPr>
            <a:xfrm>
              <a:off x="7062175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56"/>
            <p:cNvSpPr/>
            <p:nvPr/>
          </p:nvSpPr>
          <p:spPr>
            <a:xfrm>
              <a:off x="6955625" y="33148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8"/>
                  </a:lnTo>
                  <a:lnTo>
                    <a:pt x="1358" y="1358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56"/>
            <p:cNvSpPr/>
            <p:nvPr/>
          </p:nvSpPr>
          <p:spPr>
            <a:xfrm>
              <a:off x="727530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56"/>
            <p:cNvSpPr/>
            <p:nvPr/>
          </p:nvSpPr>
          <p:spPr>
            <a:xfrm>
              <a:off x="716875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p56"/>
            <p:cNvSpPr/>
            <p:nvPr/>
          </p:nvSpPr>
          <p:spPr>
            <a:xfrm>
              <a:off x="7062175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5" name="Google Shape;1145;p56"/>
            <p:cNvSpPr/>
            <p:nvPr/>
          </p:nvSpPr>
          <p:spPr>
            <a:xfrm>
              <a:off x="6955625" y="34208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6" name="Google Shape;1146;p56"/>
            <p:cNvSpPr/>
            <p:nvPr/>
          </p:nvSpPr>
          <p:spPr>
            <a:xfrm>
              <a:off x="727530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56"/>
            <p:cNvSpPr/>
            <p:nvPr/>
          </p:nvSpPr>
          <p:spPr>
            <a:xfrm>
              <a:off x="716875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56"/>
            <p:cNvSpPr/>
            <p:nvPr/>
          </p:nvSpPr>
          <p:spPr>
            <a:xfrm>
              <a:off x="7062175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9" name="Google Shape;1149;p56"/>
            <p:cNvSpPr/>
            <p:nvPr/>
          </p:nvSpPr>
          <p:spPr>
            <a:xfrm>
              <a:off x="6955625" y="352705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56"/>
            <p:cNvSpPr/>
            <p:nvPr/>
          </p:nvSpPr>
          <p:spPr>
            <a:xfrm>
              <a:off x="727530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56"/>
            <p:cNvSpPr/>
            <p:nvPr/>
          </p:nvSpPr>
          <p:spPr>
            <a:xfrm>
              <a:off x="716875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7"/>
                  </a:lnTo>
                  <a:lnTo>
                    <a:pt x="1369" y="1357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56"/>
            <p:cNvSpPr/>
            <p:nvPr/>
          </p:nvSpPr>
          <p:spPr>
            <a:xfrm>
              <a:off x="7062175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56"/>
            <p:cNvSpPr/>
            <p:nvPr/>
          </p:nvSpPr>
          <p:spPr>
            <a:xfrm>
              <a:off x="6955625" y="36333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7"/>
                  </a:lnTo>
                  <a:lnTo>
                    <a:pt x="1358" y="1357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54" name="Google Shape;1154;p56"/>
          <p:cNvSpPr/>
          <p:nvPr/>
        </p:nvSpPr>
        <p:spPr>
          <a:xfrm>
            <a:off x="5676981" y="459941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1155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157" name="Google Shape;1157;p5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58" name="Google Shape;1158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 2">
  <p:cSld name="TITLE_ONLY_1_3">
    <p:spTree>
      <p:nvGrpSpPr>
        <p:cNvPr id="1159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p58"/>
          <p:cNvSpPr txBox="1"/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161" name="Google Shape;1161;p58"/>
          <p:cNvSpPr/>
          <p:nvPr/>
        </p:nvSpPr>
        <p:spPr>
          <a:xfrm rot="10800000">
            <a:off x="6438885" y="3830490"/>
            <a:ext cx="2705115" cy="1313009"/>
          </a:xfrm>
          <a:custGeom>
            <a:rect b="b" l="l" r="r" t="t"/>
            <a:pathLst>
              <a:path extrusionOk="0" h="14118" w="32850">
                <a:moveTo>
                  <a:pt x="1" y="1"/>
                </a:moveTo>
                <a:lnTo>
                  <a:pt x="1" y="12945"/>
                </a:lnTo>
                <a:cubicBezTo>
                  <a:pt x="57" y="12959"/>
                  <a:pt x="113" y="13001"/>
                  <a:pt x="168" y="13015"/>
                </a:cubicBezTo>
                <a:cubicBezTo>
                  <a:pt x="1773" y="13750"/>
                  <a:pt x="3537" y="14117"/>
                  <a:pt x="5301" y="14117"/>
                </a:cubicBezTo>
                <a:cubicBezTo>
                  <a:pt x="7217" y="14117"/>
                  <a:pt x="9132" y="13684"/>
                  <a:pt x="10839" y="12820"/>
                </a:cubicBezTo>
                <a:cubicBezTo>
                  <a:pt x="13252" y="11578"/>
                  <a:pt x="15205" y="9598"/>
                  <a:pt x="17297" y="7868"/>
                </a:cubicBezTo>
                <a:cubicBezTo>
                  <a:pt x="19404" y="6124"/>
                  <a:pt x="21858" y="4576"/>
                  <a:pt x="24592" y="4506"/>
                </a:cubicBezTo>
                <a:cubicBezTo>
                  <a:pt x="24664" y="4504"/>
                  <a:pt x="24736" y="4503"/>
                  <a:pt x="24808" y="4503"/>
                </a:cubicBezTo>
                <a:cubicBezTo>
                  <a:pt x="26011" y="4503"/>
                  <a:pt x="27265" y="4752"/>
                  <a:pt x="28452" y="4752"/>
                </a:cubicBezTo>
                <a:cubicBezTo>
                  <a:pt x="29285" y="4752"/>
                  <a:pt x="30086" y="4630"/>
                  <a:pt x="30813" y="4213"/>
                </a:cubicBezTo>
                <a:cubicBezTo>
                  <a:pt x="32222" y="3404"/>
                  <a:pt x="32850" y="1521"/>
                  <a:pt x="3232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2" name="Google Shape;1162;p58"/>
          <p:cNvSpPr/>
          <p:nvPr/>
        </p:nvSpPr>
        <p:spPr>
          <a:xfrm rot="10800000">
            <a:off x="7" y="5"/>
            <a:ext cx="2478918" cy="800095"/>
          </a:xfrm>
          <a:custGeom>
            <a:rect b="b" l="l" r="r" t="t"/>
            <a:pathLst>
              <a:path extrusionOk="0" h="11620" w="36002">
                <a:moveTo>
                  <a:pt x="36002" y="0"/>
                </a:moveTo>
                <a:cubicBezTo>
                  <a:pt x="34719" y="223"/>
                  <a:pt x="33463" y="865"/>
                  <a:pt x="32375" y="1632"/>
                </a:cubicBezTo>
                <a:cubicBezTo>
                  <a:pt x="30729" y="2818"/>
                  <a:pt x="29334" y="4338"/>
                  <a:pt x="27688" y="5538"/>
                </a:cubicBezTo>
                <a:cubicBezTo>
                  <a:pt x="25164" y="7393"/>
                  <a:pt x="22039" y="8439"/>
                  <a:pt x="18887" y="8467"/>
                </a:cubicBezTo>
                <a:cubicBezTo>
                  <a:pt x="18805" y="8468"/>
                  <a:pt x="18723" y="8469"/>
                  <a:pt x="18641" y="8469"/>
                </a:cubicBezTo>
                <a:cubicBezTo>
                  <a:pt x="16159" y="8469"/>
                  <a:pt x="13715" y="7869"/>
                  <a:pt x="11271" y="7504"/>
                </a:cubicBezTo>
                <a:cubicBezTo>
                  <a:pt x="10215" y="7354"/>
                  <a:pt x="9136" y="7249"/>
                  <a:pt x="8065" y="7249"/>
                </a:cubicBezTo>
                <a:cubicBezTo>
                  <a:pt x="6561" y="7249"/>
                  <a:pt x="5074" y="7456"/>
                  <a:pt x="3697" y="8035"/>
                </a:cubicBezTo>
                <a:cubicBezTo>
                  <a:pt x="2079" y="8718"/>
                  <a:pt x="670" y="10043"/>
                  <a:pt x="0" y="11619"/>
                </a:cubicBezTo>
                <a:lnTo>
                  <a:pt x="36002" y="11619"/>
                </a:lnTo>
                <a:lnTo>
                  <a:pt x="3600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3" name="Google Shape;1163;p58"/>
          <p:cNvSpPr/>
          <p:nvPr/>
        </p:nvSpPr>
        <p:spPr>
          <a:xfrm rot="10800000">
            <a:off x="-19040" y="-38088"/>
            <a:ext cx="2421765" cy="736563"/>
          </a:xfrm>
          <a:custGeom>
            <a:rect b="b" l="l" r="r" t="t"/>
            <a:pathLst>
              <a:path extrusionOk="0" h="11620" w="36002">
                <a:moveTo>
                  <a:pt x="36002" y="0"/>
                </a:moveTo>
                <a:cubicBezTo>
                  <a:pt x="34719" y="223"/>
                  <a:pt x="33463" y="865"/>
                  <a:pt x="32375" y="1632"/>
                </a:cubicBezTo>
                <a:cubicBezTo>
                  <a:pt x="30729" y="2818"/>
                  <a:pt x="29334" y="4338"/>
                  <a:pt x="27688" y="5538"/>
                </a:cubicBezTo>
                <a:cubicBezTo>
                  <a:pt x="25164" y="7393"/>
                  <a:pt x="22039" y="8439"/>
                  <a:pt x="18887" y="8467"/>
                </a:cubicBezTo>
                <a:cubicBezTo>
                  <a:pt x="18805" y="8468"/>
                  <a:pt x="18723" y="8469"/>
                  <a:pt x="18641" y="8469"/>
                </a:cubicBezTo>
                <a:cubicBezTo>
                  <a:pt x="16159" y="8469"/>
                  <a:pt x="13715" y="7869"/>
                  <a:pt x="11271" y="7504"/>
                </a:cubicBezTo>
                <a:cubicBezTo>
                  <a:pt x="10215" y="7354"/>
                  <a:pt x="9136" y="7249"/>
                  <a:pt x="8065" y="7249"/>
                </a:cubicBezTo>
                <a:cubicBezTo>
                  <a:pt x="6561" y="7249"/>
                  <a:pt x="5074" y="7456"/>
                  <a:pt x="3697" y="8035"/>
                </a:cubicBezTo>
                <a:cubicBezTo>
                  <a:pt x="2079" y="8718"/>
                  <a:pt x="670" y="10043"/>
                  <a:pt x="0" y="11619"/>
                </a:cubicBezTo>
                <a:lnTo>
                  <a:pt x="36002" y="11619"/>
                </a:lnTo>
                <a:lnTo>
                  <a:pt x="36002" y="0"/>
                </a:lnTo>
                <a:close/>
              </a:path>
            </a:pathLst>
          </a:custGeom>
          <a:noFill/>
          <a:ln cap="flat" cmpd="sng" w="28575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67" name="Shape 1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8" name="Google Shape;1168;p29"/>
          <p:cNvGrpSpPr/>
          <p:nvPr/>
        </p:nvGrpSpPr>
        <p:grpSpPr>
          <a:xfrm>
            <a:off x="276434" y="4378555"/>
            <a:ext cx="443574" cy="441726"/>
            <a:chOff x="6955625" y="3314825"/>
            <a:chExt cx="353925" cy="352450"/>
          </a:xfrm>
        </p:grpSpPr>
        <p:sp>
          <p:nvSpPr>
            <p:cNvPr id="1169" name="Google Shape;1169;p29"/>
            <p:cNvSpPr/>
            <p:nvPr/>
          </p:nvSpPr>
          <p:spPr>
            <a:xfrm>
              <a:off x="727530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0" name="Google Shape;1170;p29"/>
            <p:cNvSpPr/>
            <p:nvPr/>
          </p:nvSpPr>
          <p:spPr>
            <a:xfrm>
              <a:off x="716875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1" name="Google Shape;1171;p29"/>
            <p:cNvSpPr/>
            <p:nvPr/>
          </p:nvSpPr>
          <p:spPr>
            <a:xfrm>
              <a:off x="7062175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2" name="Google Shape;1172;p29"/>
            <p:cNvSpPr/>
            <p:nvPr/>
          </p:nvSpPr>
          <p:spPr>
            <a:xfrm>
              <a:off x="6955625" y="33148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8"/>
                  </a:lnTo>
                  <a:lnTo>
                    <a:pt x="1358" y="1358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3" name="Google Shape;1173;p29"/>
            <p:cNvSpPr/>
            <p:nvPr/>
          </p:nvSpPr>
          <p:spPr>
            <a:xfrm>
              <a:off x="727530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4" name="Google Shape;1174;p29"/>
            <p:cNvSpPr/>
            <p:nvPr/>
          </p:nvSpPr>
          <p:spPr>
            <a:xfrm>
              <a:off x="716875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29"/>
            <p:cNvSpPr/>
            <p:nvPr/>
          </p:nvSpPr>
          <p:spPr>
            <a:xfrm>
              <a:off x="7062175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6" name="Google Shape;1176;p29"/>
            <p:cNvSpPr/>
            <p:nvPr/>
          </p:nvSpPr>
          <p:spPr>
            <a:xfrm>
              <a:off x="6955625" y="34208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29"/>
            <p:cNvSpPr/>
            <p:nvPr/>
          </p:nvSpPr>
          <p:spPr>
            <a:xfrm>
              <a:off x="727530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8" name="Google Shape;1178;p29"/>
            <p:cNvSpPr/>
            <p:nvPr/>
          </p:nvSpPr>
          <p:spPr>
            <a:xfrm>
              <a:off x="716875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9" name="Google Shape;1179;p29"/>
            <p:cNvSpPr/>
            <p:nvPr/>
          </p:nvSpPr>
          <p:spPr>
            <a:xfrm>
              <a:off x="7062175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0" name="Google Shape;1180;p29"/>
            <p:cNvSpPr/>
            <p:nvPr/>
          </p:nvSpPr>
          <p:spPr>
            <a:xfrm>
              <a:off x="6955625" y="352705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1" name="Google Shape;1181;p29"/>
            <p:cNvSpPr/>
            <p:nvPr/>
          </p:nvSpPr>
          <p:spPr>
            <a:xfrm>
              <a:off x="727530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p29"/>
            <p:cNvSpPr/>
            <p:nvPr/>
          </p:nvSpPr>
          <p:spPr>
            <a:xfrm>
              <a:off x="716875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7"/>
                  </a:lnTo>
                  <a:lnTo>
                    <a:pt x="1369" y="1357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3" name="Google Shape;1183;p29"/>
            <p:cNvSpPr/>
            <p:nvPr/>
          </p:nvSpPr>
          <p:spPr>
            <a:xfrm>
              <a:off x="7062175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4" name="Google Shape;1184;p29"/>
            <p:cNvSpPr/>
            <p:nvPr/>
          </p:nvSpPr>
          <p:spPr>
            <a:xfrm>
              <a:off x="6955625" y="36333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7"/>
                  </a:lnTo>
                  <a:lnTo>
                    <a:pt x="1358" y="1357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85" name="Google Shape;1185;p29"/>
          <p:cNvSpPr/>
          <p:nvPr/>
        </p:nvSpPr>
        <p:spPr>
          <a:xfrm>
            <a:off x="8424002" y="4144400"/>
            <a:ext cx="1194900" cy="11955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86" name="Google Shape;1186;p29"/>
          <p:cNvGrpSpPr/>
          <p:nvPr/>
        </p:nvGrpSpPr>
        <p:grpSpPr>
          <a:xfrm>
            <a:off x="6691876" y="235225"/>
            <a:ext cx="158574" cy="158574"/>
            <a:chOff x="6510051" y="641650"/>
            <a:chExt cx="158574" cy="158574"/>
          </a:xfrm>
        </p:grpSpPr>
        <p:sp>
          <p:nvSpPr>
            <p:cNvPr id="1187" name="Google Shape;1187;p29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29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89" name="Google Shape;1189;p29"/>
          <p:cNvSpPr/>
          <p:nvPr/>
        </p:nvSpPr>
        <p:spPr>
          <a:xfrm>
            <a:off x="8655394" y="257175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0" name="Google Shape;1190;p29"/>
          <p:cNvSpPr/>
          <p:nvPr/>
        </p:nvSpPr>
        <p:spPr>
          <a:xfrm>
            <a:off x="1403101" y="-429425"/>
            <a:ext cx="894900" cy="8952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1" name="Google Shape;1191;p29"/>
          <p:cNvSpPr/>
          <p:nvPr/>
        </p:nvSpPr>
        <p:spPr>
          <a:xfrm>
            <a:off x="414069" y="73720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92" name="Google Shape;1192;p29"/>
          <p:cNvGrpSpPr/>
          <p:nvPr/>
        </p:nvGrpSpPr>
        <p:grpSpPr>
          <a:xfrm>
            <a:off x="5358651" y="4911250"/>
            <a:ext cx="158574" cy="158574"/>
            <a:chOff x="6510051" y="641650"/>
            <a:chExt cx="158574" cy="158574"/>
          </a:xfrm>
        </p:grpSpPr>
        <p:sp>
          <p:nvSpPr>
            <p:cNvPr id="1193" name="Google Shape;1193;p29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4" name="Google Shape;1194;p29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95" name="Google Shape;1195;p29"/>
          <p:cNvGrpSpPr/>
          <p:nvPr/>
        </p:nvGrpSpPr>
        <p:grpSpPr>
          <a:xfrm>
            <a:off x="391251" y="2984263"/>
            <a:ext cx="158574" cy="158574"/>
            <a:chOff x="6510051" y="641650"/>
            <a:chExt cx="158574" cy="158574"/>
          </a:xfrm>
        </p:grpSpPr>
        <p:sp>
          <p:nvSpPr>
            <p:cNvPr id="1196" name="Google Shape;1196;p29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p29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98" name="Google Shape;1198;p29"/>
          <p:cNvSpPr/>
          <p:nvPr/>
        </p:nvSpPr>
        <p:spPr>
          <a:xfrm>
            <a:off x="2297994" y="48202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9" name="Google Shape;1199;p29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00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1" name="Google Shape;1201;p59"/>
          <p:cNvGrpSpPr/>
          <p:nvPr/>
        </p:nvGrpSpPr>
        <p:grpSpPr>
          <a:xfrm>
            <a:off x="359584" y="3724951"/>
            <a:ext cx="158605" cy="158574"/>
            <a:chOff x="3226009" y="1037826"/>
            <a:chExt cx="158605" cy="158574"/>
          </a:xfrm>
        </p:grpSpPr>
        <p:sp>
          <p:nvSpPr>
            <p:cNvPr id="1202" name="Google Shape;1202;p59"/>
            <p:cNvSpPr/>
            <p:nvPr/>
          </p:nvSpPr>
          <p:spPr>
            <a:xfrm>
              <a:off x="3293563" y="1037826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69" y="1"/>
                  </a:moveTo>
                  <a:cubicBezTo>
                    <a:pt x="167" y="1"/>
                    <a:pt x="0" y="168"/>
                    <a:pt x="0" y="370"/>
                  </a:cubicBezTo>
                  <a:lnTo>
                    <a:pt x="0" y="4692"/>
                  </a:lnTo>
                  <a:cubicBezTo>
                    <a:pt x="0" y="4894"/>
                    <a:pt x="167" y="5061"/>
                    <a:pt x="369" y="5061"/>
                  </a:cubicBezTo>
                  <a:cubicBezTo>
                    <a:pt x="572" y="5061"/>
                    <a:pt x="738" y="4894"/>
                    <a:pt x="738" y="4692"/>
                  </a:cubicBezTo>
                  <a:lnTo>
                    <a:pt x="738" y="370"/>
                  </a:lnTo>
                  <a:cubicBezTo>
                    <a:pt x="738" y="168"/>
                    <a:pt x="572" y="1"/>
                    <a:pt x="369" y="1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3" name="Google Shape;1203;p59"/>
            <p:cNvSpPr/>
            <p:nvPr/>
          </p:nvSpPr>
          <p:spPr>
            <a:xfrm>
              <a:off x="3226009" y="1105349"/>
              <a:ext cx="158605" cy="23186"/>
            </a:xfrm>
            <a:custGeom>
              <a:rect b="b" l="l" r="r" t="t"/>
              <a:pathLst>
                <a:path extrusionOk="0" h="740" w="5062">
                  <a:moveTo>
                    <a:pt x="370" y="1"/>
                  </a:moveTo>
                  <a:cubicBezTo>
                    <a:pt x="168" y="1"/>
                    <a:pt x="1" y="168"/>
                    <a:pt x="1" y="370"/>
                  </a:cubicBezTo>
                  <a:cubicBezTo>
                    <a:pt x="1" y="572"/>
                    <a:pt x="168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72"/>
                    <a:pt x="5061" y="370"/>
                  </a:cubicBezTo>
                  <a:cubicBezTo>
                    <a:pt x="5061" y="168"/>
                    <a:pt x="4894" y="1"/>
                    <a:pt x="4692" y="1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04" name="Google Shape;1204;p59"/>
          <p:cNvGrpSpPr/>
          <p:nvPr/>
        </p:nvGrpSpPr>
        <p:grpSpPr>
          <a:xfrm>
            <a:off x="359568" y="313958"/>
            <a:ext cx="711060" cy="442102"/>
            <a:chOff x="2314275" y="1044900"/>
            <a:chExt cx="567350" cy="352750"/>
          </a:xfrm>
        </p:grpSpPr>
        <p:sp>
          <p:nvSpPr>
            <p:cNvPr id="1205" name="Google Shape;1205;p59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6" name="Google Shape;1206;p59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7" name="Google Shape;1207;p59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p59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9" name="Google Shape;1209;p59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p59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59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p59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3" name="Google Shape;1213;p59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4" name="Google Shape;1214;p59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5" name="Google Shape;1215;p59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6" name="Google Shape;1216;p59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7" name="Google Shape;1217;p59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8" name="Google Shape;1218;p59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9" name="Google Shape;1219;p59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0" name="Google Shape;1220;p59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1" name="Google Shape;1221;p59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2" name="Google Shape;1222;p59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3" name="Google Shape;1223;p59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4" name="Google Shape;1224;p59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5" name="Google Shape;1225;p59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6" name="Google Shape;1226;p59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7" name="Google Shape;1227;p59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8" name="Google Shape;1228;p59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29" name="Google Shape;1229;p59"/>
          <p:cNvGrpSpPr/>
          <p:nvPr/>
        </p:nvGrpSpPr>
        <p:grpSpPr>
          <a:xfrm>
            <a:off x="8207122" y="4378567"/>
            <a:ext cx="443574" cy="441726"/>
            <a:chOff x="6955625" y="3314825"/>
            <a:chExt cx="353925" cy="352450"/>
          </a:xfrm>
        </p:grpSpPr>
        <p:sp>
          <p:nvSpPr>
            <p:cNvPr id="1230" name="Google Shape;1230;p59"/>
            <p:cNvSpPr/>
            <p:nvPr/>
          </p:nvSpPr>
          <p:spPr>
            <a:xfrm>
              <a:off x="727530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1" name="Google Shape;1231;p59"/>
            <p:cNvSpPr/>
            <p:nvPr/>
          </p:nvSpPr>
          <p:spPr>
            <a:xfrm>
              <a:off x="716875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2" name="Google Shape;1232;p59"/>
            <p:cNvSpPr/>
            <p:nvPr/>
          </p:nvSpPr>
          <p:spPr>
            <a:xfrm>
              <a:off x="7062175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3" name="Google Shape;1233;p59"/>
            <p:cNvSpPr/>
            <p:nvPr/>
          </p:nvSpPr>
          <p:spPr>
            <a:xfrm>
              <a:off x="6955625" y="33148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8"/>
                  </a:lnTo>
                  <a:lnTo>
                    <a:pt x="1358" y="1358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4" name="Google Shape;1234;p59"/>
            <p:cNvSpPr/>
            <p:nvPr/>
          </p:nvSpPr>
          <p:spPr>
            <a:xfrm>
              <a:off x="727530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5" name="Google Shape;1235;p59"/>
            <p:cNvSpPr/>
            <p:nvPr/>
          </p:nvSpPr>
          <p:spPr>
            <a:xfrm>
              <a:off x="716875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6" name="Google Shape;1236;p59"/>
            <p:cNvSpPr/>
            <p:nvPr/>
          </p:nvSpPr>
          <p:spPr>
            <a:xfrm>
              <a:off x="7062175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7" name="Google Shape;1237;p59"/>
            <p:cNvSpPr/>
            <p:nvPr/>
          </p:nvSpPr>
          <p:spPr>
            <a:xfrm>
              <a:off x="6955625" y="34208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8" name="Google Shape;1238;p59"/>
            <p:cNvSpPr/>
            <p:nvPr/>
          </p:nvSpPr>
          <p:spPr>
            <a:xfrm>
              <a:off x="727530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9" name="Google Shape;1239;p59"/>
            <p:cNvSpPr/>
            <p:nvPr/>
          </p:nvSpPr>
          <p:spPr>
            <a:xfrm>
              <a:off x="716875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0" name="Google Shape;1240;p59"/>
            <p:cNvSpPr/>
            <p:nvPr/>
          </p:nvSpPr>
          <p:spPr>
            <a:xfrm>
              <a:off x="7062175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1" name="Google Shape;1241;p59"/>
            <p:cNvSpPr/>
            <p:nvPr/>
          </p:nvSpPr>
          <p:spPr>
            <a:xfrm>
              <a:off x="6955625" y="352705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2" name="Google Shape;1242;p59"/>
            <p:cNvSpPr/>
            <p:nvPr/>
          </p:nvSpPr>
          <p:spPr>
            <a:xfrm>
              <a:off x="727530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3" name="Google Shape;1243;p59"/>
            <p:cNvSpPr/>
            <p:nvPr/>
          </p:nvSpPr>
          <p:spPr>
            <a:xfrm>
              <a:off x="716875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7"/>
                  </a:lnTo>
                  <a:lnTo>
                    <a:pt x="1369" y="1357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4" name="Google Shape;1244;p59"/>
            <p:cNvSpPr/>
            <p:nvPr/>
          </p:nvSpPr>
          <p:spPr>
            <a:xfrm>
              <a:off x="7062175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5" name="Google Shape;1245;p59"/>
            <p:cNvSpPr/>
            <p:nvPr/>
          </p:nvSpPr>
          <p:spPr>
            <a:xfrm>
              <a:off x="6955625" y="36333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7"/>
                  </a:lnTo>
                  <a:lnTo>
                    <a:pt x="1358" y="1357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46" name="Google Shape;1246;p59"/>
          <p:cNvGrpSpPr/>
          <p:nvPr/>
        </p:nvGrpSpPr>
        <p:grpSpPr>
          <a:xfrm>
            <a:off x="5559001" y="4667959"/>
            <a:ext cx="158574" cy="158574"/>
            <a:chOff x="7574401" y="1756734"/>
            <a:chExt cx="158574" cy="158574"/>
          </a:xfrm>
        </p:grpSpPr>
        <p:sp>
          <p:nvSpPr>
            <p:cNvPr id="1247" name="Google Shape;1247;p59"/>
            <p:cNvSpPr/>
            <p:nvPr/>
          </p:nvSpPr>
          <p:spPr>
            <a:xfrm>
              <a:off x="7641923" y="1756734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69" y="0"/>
                  </a:moveTo>
                  <a:cubicBezTo>
                    <a:pt x="167" y="0"/>
                    <a:pt x="0" y="167"/>
                    <a:pt x="0" y="369"/>
                  </a:cubicBezTo>
                  <a:lnTo>
                    <a:pt x="0" y="4691"/>
                  </a:lnTo>
                  <a:cubicBezTo>
                    <a:pt x="0" y="4894"/>
                    <a:pt x="167" y="5060"/>
                    <a:pt x="369" y="5060"/>
                  </a:cubicBezTo>
                  <a:cubicBezTo>
                    <a:pt x="572" y="5060"/>
                    <a:pt x="738" y="4894"/>
                    <a:pt x="738" y="4691"/>
                  </a:cubicBezTo>
                  <a:lnTo>
                    <a:pt x="738" y="369"/>
                  </a:lnTo>
                  <a:cubicBezTo>
                    <a:pt x="738" y="167"/>
                    <a:pt x="572" y="0"/>
                    <a:pt x="369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8" name="Google Shape;1248;p59"/>
            <p:cNvSpPr/>
            <p:nvPr/>
          </p:nvSpPr>
          <p:spPr>
            <a:xfrm>
              <a:off x="7574401" y="1824257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69" y="0"/>
                  </a:moveTo>
                  <a:cubicBezTo>
                    <a:pt x="167" y="0"/>
                    <a:pt x="0" y="167"/>
                    <a:pt x="0" y="369"/>
                  </a:cubicBezTo>
                  <a:cubicBezTo>
                    <a:pt x="0" y="584"/>
                    <a:pt x="167" y="738"/>
                    <a:pt x="369" y="738"/>
                  </a:cubicBezTo>
                  <a:lnTo>
                    <a:pt x="4691" y="738"/>
                  </a:lnTo>
                  <a:cubicBezTo>
                    <a:pt x="4894" y="738"/>
                    <a:pt x="5060" y="584"/>
                    <a:pt x="5060" y="369"/>
                  </a:cubicBezTo>
                  <a:cubicBezTo>
                    <a:pt x="5060" y="167"/>
                    <a:pt x="4894" y="0"/>
                    <a:pt x="4691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49" name="Google Shape;1249;p59"/>
          <p:cNvGrpSpPr/>
          <p:nvPr/>
        </p:nvGrpSpPr>
        <p:grpSpPr>
          <a:xfrm>
            <a:off x="5185901" y="376425"/>
            <a:ext cx="158574" cy="158574"/>
            <a:chOff x="6510051" y="641650"/>
            <a:chExt cx="158574" cy="158574"/>
          </a:xfrm>
        </p:grpSpPr>
        <p:sp>
          <p:nvSpPr>
            <p:cNvPr id="1250" name="Google Shape;1250;p59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1" name="Google Shape;1251;p59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52" name="Google Shape;1252;p59"/>
          <p:cNvSpPr/>
          <p:nvPr/>
        </p:nvSpPr>
        <p:spPr>
          <a:xfrm>
            <a:off x="6661256" y="45085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3" name="Google Shape;1253;p59"/>
          <p:cNvSpPr/>
          <p:nvPr/>
        </p:nvSpPr>
        <p:spPr>
          <a:xfrm>
            <a:off x="1348781" y="466308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4" name="Google Shape;1254;p59"/>
          <p:cNvSpPr/>
          <p:nvPr/>
        </p:nvSpPr>
        <p:spPr>
          <a:xfrm>
            <a:off x="2542300" y="-517250"/>
            <a:ext cx="968100" cy="9681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5" name="Google Shape;1255;p59"/>
          <p:cNvSpPr/>
          <p:nvPr/>
        </p:nvSpPr>
        <p:spPr>
          <a:xfrm>
            <a:off x="2905500" y="4748325"/>
            <a:ext cx="651000" cy="6510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6" name="Google Shape;1256;p59"/>
          <p:cNvSpPr txBox="1"/>
          <p:nvPr>
            <p:ph type="ctrTitle"/>
          </p:nvPr>
        </p:nvSpPr>
        <p:spPr>
          <a:xfrm>
            <a:off x="715125" y="1268188"/>
            <a:ext cx="4359000" cy="18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Font typeface="Inter Black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257" name="Google Shape;1257;p59"/>
          <p:cNvSpPr txBox="1"/>
          <p:nvPr>
            <p:ph idx="1" type="subTitle"/>
          </p:nvPr>
        </p:nvSpPr>
        <p:spPr>
          <a:xfrm>
            <a:off x="715100" y="3291088"/>
            <a:ext cx="4359000" cy="409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258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p60"/>
          <p:cNvSpPr/>
          <p:nvPr/>
        </p:nvSpPr>
        <p:spPr>
          <a:xfrm>
            <a:off x="-389812" y="-361225"/>
            <a:ext cx="968100" cy="9681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0" name="Google Shape;1260;p60"/>
          <p:cNvSpPr/>
          <p:nvPr/>
        </p:nvSpPr>
        <p:spPr>
          <a:xfrm>
            <a:off x="8259450" y="-361225"/>
            <a:ext cx="1250400" cy="12510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1" name="Google Shape;1261;p60"/>
          <p:cNvSpPr/>
          <p:nvPr/>
        </p:nvSpPr>
        <p:spPr>
          <a:xfrm>
            <a:off x="8588206" y="32091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2" name="Google Shape;1262;p60"/>
          <p:cNvSpPr/>
          <p:nvPr/>
        </p:nvSpPr>
        <p:spPr>
          <a:xfrm>
            <a:off x="410006" y="199508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63" name="Google Shape;1263;p60"/>
          <p:cNvGrpSpPr/>
          <p:nvPr/>
        </p:nvGrpSpPr>
        <p:grpSpPr>
          <a:xfrm>
            <a:off x="419726" y="4520134"/>
            <a:ext cx="158574" cy="158574"/>
            <a:chOff x="7574401" y="1756734"/>
            <a:chExt cx="158574" cy="158574"/>
          </a:xfrm>
        </p:grpSpPr>
        <p:sp>
          <p:nvSpPr>
            <p:cNvPr id="1264" name="Google Shape;1264;p60"/>
            <p:cNvSpPr/>
            <p:nvPr/>
          </p:nvSpPr>
          <p:spPr>
            <a:xfrm>
              <a:off x="7641923" y="1756734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69" y="0"/>
                  </a:moveTo>
                  <a:cubicBezTo>
                    <a:pt x="167" y="0"/>
                    <a:pt x="0" y="167"/>
                    <a:pt x="0" y="369"/>
                  </a:cubicBezTo>
                  <a:lnTo>
                    <a:pt x="0" y="4691"/>
                  </a:lnTo>
                  <a:cubicBezTo>
                    <a:pt x="0" y="4894"/>
                    <a:pt x="167" y="5060"/>
                    <a:pt x="369" y="5060"/>
                  </a:cubicBezTo>
                  <a:cubicBezTo>
                    <a:pt x="572" y="5060"/>
                    <a:pt x="738" y="4894"/>
                    <a:pt x="738" y="4691"/>
                  </a:cubicBezTo>
                  <a:lnTo>
                    <a:pt x="738" y="369"/>
                  </a:lnTo>
                  <a:cubicBezTo>
                    <a:pt x="738" y="167"/>
                    <a:pt x="572" y="0"/>
                    <a:pt x="369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5" name="Google Shape;1265;p60"/>
            <p:cNvSpPr/>
            <p:nvPr/>
          </p:nvSpPr>
          <p:spPr>
            <a:xfrm>
              <a:off x="7574401" y="1824257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69" y="0"/>
                  </a:moveTo>
                  <a:cubicBezTo>
                    <a:pt x="167" y="0"/>
                    <a:pt x="0" y="167"/>
                    <a:pt x="0" y="369"/>
                  </a:cubicBezTo>
                  <a:cubicBezTo>
                    <a:pt x="0" y="584"/>
                    <a:pt x="167" y="738"/>
                    <a:pt x="369" y="738"/>
                  </a:cubicBezTo>
                  <a:lnTo>
                    <a:pt x="4691" y="738"/>
                  </a:lnTo>
                  <a:cubicBezTo>
                    <a:pt x="4894" y="738"/>
                    <a:pt x="5060" y="584"/>
                    <a:pt x="5060" y="369"/>
                  </a:cubicBezTo>
                  <a:cubicBezTo>
                    <a:pt x="5060" y="167"/>
                    <a:pt x="4894" y="0"/>
                    <a:pt x="4691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66" name="Google Shape;1266;p60"/>
          <p:cNvSpPr txBox="1"/>
          <p:nvPr>
            <p:ph type="title"/>
          </p:nvPr>
        </p:nvSpPr>
        <p:spPr>
          <a:xfrm>
            <a:off x="4281875" y="2888725"/>
            <a:ext cx="3499500" cy="116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67" name="Google Shape;1267;p60"/>
          <p:cNvSpPr txBox="1"/>
          <p:nvPr>
            <p:ph idx="2" type="title"/>
          </p:nvPr>
        </p:nvSpPr>
        <p:spPr>
          <a:xfrm>
            <a:off x="1743777" y="3209174"/>
            <a:ext cx="1372800" cy="10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1268" name="Google Shape;1268;p60"/>
          <p:cNvSpPr txBox="1"/>
          <p:nvPr>
            <p:ph idx="1" type="subTitle"/>
          </p:nvPr>
        </p:nvSpPr>
        <p:spPr>
          <a:xfrm>
            <a:off x="4281875" y="4150025"/>
            <a:ext cx="34995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69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0" name="Google Shape;1270;p61"/>
          <p:cNvGrpSpPr/>
          <p:nvPr/>
        </p:nvGrpSpPr>
        <p:grpSpPr>
          <a:xfrm rot="10800000">
            <a:off x="8073306" y="4378342"/>
            <a:ext cx="711173" cy="442172"/>
            <a:chOff x="2314275" y="1044900"/>
            <a:chExt cx="567350" cy="352750"/>
          </a:xfrm>
        </p:grpSpPr>
        <p:sp>
          <p:nvSpPr>
            <p:cNvPr id="1271" name="Google Shape;1271;p61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2" name="Google Shape;1272;p61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3" name="Google Shape;1273;p61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4" name="Google Shape;1274;p61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5" name="Google Shape;1275;p61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6" name="Google Shape;1276;p61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7" name="Google Shape;1277;p61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8" name="Google Shape;1278;p61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9" name="Google Shape;1279;p61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0" name="Google Shape;1280;p61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1" name="Google Shape;1281;p61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2" name="Google Shape;1282;p61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3" name="Google Shape;1283;p61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4" name="Google Shape;1284;p61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5" name="Google Shape;1285;p61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6" name="Google Shape;1286;p61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7" name="Google Shape;1287;p61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8" name="Google Shape;1288;p61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9" name="Google Shape;1289;p61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0" name="Google Shape;1290;p61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1" name="Google Shape;1291;p61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2" name="Google Shape;1292;p61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3" name="Google Shape;1293;p61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4" name="Google Shape;1294;p61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95" name="Google Shape;1295;p61"/>
          <p:cNvSpPr/>
          <p:nvPr/>
        </p:nvSpPr>
        <p:spPr>
          <a:xfrm>
            <a:off x="3288206" y="23951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6" name="Google Shape;1296;p61"/>
          <p:cNvSpPr/>
          <p:nvPr/>
        </p:nvSpPr>
        <p:spPr>
          <a:xfrm>
            <a:off x="846069" y="45152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7" name="Google Shape;1297;p61"/>
          <p:cNvSpPr/>
          <p:nvPr/>
        </p:nvSpPr>
        <p:spPr>
          <a:xfrm>
            <a:off x="309775" y="-502375"/>
            <a:ext cx="1077900" cy="10785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8" name="Google Shape;1298;p61"/>
          <p:cNvSpPr/>
          <p:nvPr/>
        </p:nvSpPr>
        <p:spPr>
          <a:xfrm>
            <a:off x="3016838" y="4645400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9" name="Google Shape;1299;p61"/>
          <p:cNvSpPr/>
          <p:nvPr/>
        </p:nvSpPr>
        <p:spPr>
          <a:xfrm>
            <a:off x="8428906" y="73720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00" name="Google Shape;1300;p61"/>
          <p:cNvGrpSpPr/>
          <p:nvPr/>
        </p:nvGrpSpPr>
        <p:grpSpPr>
          <a:xfrm>
            <a:off x="8692788" y="2956363"/>
            <a:ext cx="158574" cy="158574"/>
            <a:chOff x="6510051" y="641650"/>
            <a:chExt cx="158574" cy="158574"/>
          </a:xfrm>
        </p:grpSpPr>
        <p:sp>
          <p:nvSpPr>
            <p:cNvPr id="1301" name="Google Shape;1301;p61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2" name="Google Shape;1302;p61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03" name="Google Shape;1303;p61"/>
          <p:cNvSpPr/>
          <p:nvPr/>
        </p:nvSpPr>
        <p:spPr>
          <a:xfrm>
            <a:off x="6183231" y="45152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4" name="Google Shape;1304;p61"/>
          <p:cNvSpPr txBox="1"/>
          <p:nvPr>
            <p:ph type="title"/>
          </p:nvPr>
        </p:nvSpPr>
        <p:spPr>
          <a:xfrm>
            <a:off x="3727850" y="535000"/>
            <a:ext cx="4255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305" name="Google Shape;1305;p61"/>
          <p:cNvSpPr txBox="1"/>
          <p:nvPr>
            <p:ph idx="1" type="body"/>
          </p:nvPr>
        </p:nvSpPr>
        <p:spPr>
          <a:xfrm>
            <a:off x="3727850" y="1926900"/>
            <a:ext cx="4255200" cy="18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arlow Condensed"/>
              <a:buChar char="●"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SemiBold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SemiBold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Medium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ExtraLight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Thin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306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7" name="Google Shape;1307;p62"/>
          <p:cNvGrpSpPr/>
          <p:nvPr/>
        </p:nvGrpSpPr>
        <p:grpSpPr>
          <a:xfrm>
            <a:off x="2265651" y="233875"/>
            <a:ext cx="158574" cy="158574"/>
            <a:chOff x="6510051" y="641650"/>
            <a:chExt cx="158574" cy="158574"/>
          </a:xfrm>
        </p:grpSpPr>
        <p:sp>
          <p:nvSpPr>
            <p:cNvPr id="1308" name="Google Shape;1308;p62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9" name="Google Shape;1309;p62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10" name="Google Shape;1310;p62"/>
          <p:cNvSpPr/>
          <p:nvPr/>
        </p:nvSpPr>
        <p:spPr>
          <a:xfrm>
            <a:off x="6707694" y="29741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1" name="Google Shape;1311;p62"/>
          <p:cNvSpPr/>
          <p:nvPr/>
        </p:nvSpPr>
        <p:spPr>
          <a:xfrm>
            <a:off x="8790075" y="465700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12" name="Google Shape;1312;p62"/>
          <p:cNvGrpSpPr/>
          <p:nvPr/>
        </p:nvGrpSpPr>
        <p:grpSpPr>
          <a:xfrm>
            <a:off x="4572001" y="4665700"/>
            <a:ext cx="158574" cy="158574"/>
            <a:chOff x="6510051" y="641650"/>
            <a:chExt cx="158574" cy="158574"/>
          </a:xfrm>
        </p:grpSpPr>
        <p:sp>
          <p:nvSpPr>
            <p:cNvPr id="1313" name="Google Shape;1313;p62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4" name="Google Shape;1314;p62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15" name="Google Shape;1315;p62"/>
          <p:cNvSpPr/>
          <p:nvPr/>
        </p:nvSpPr>
        <p:spPr>
          <a:xfrm>
            <a:off x="324944" y="356641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6" name="Google Shape;1316;p62"/>
          <p:cNvSpPr/>
          <p:nvPr/>
        </p:nvSpPr>
        <p:spPr>
          <a:xfrm>
            <a:off x="237050" y="4599425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7" name="Google Shape;1317;p62"/>
          <p:cNvSpPr/>
          <p:nvPr/>
        </p:nvSpPr>
        <p:spPr>
          <a:xfrm>
            <a:off x="8484369" y="418056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8" name="Google Shape;1318;p62"/>
          <p:cNvSpPr txBox="1"/>
          <p:nvPr>
            <p:ph idx="1" type="subTitle"/>
          </p:nvPr>
        </p:nvSpPr>
        <p:spPr>
          <a:xfrm>
            <a:off x="1555613" y="3085450"/>
            <a:ext cx="25323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b="1"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1319" name="Google Shape;1319;p62"/>
          <p:cNvSpPr txBox="1"/>
          <p:nvPr>
            <p:ph idx="2" type="subTitle"/>
          </p:nvPr>
        </p:nvSpPr>
        <p:spPr>
          <a:xfrm>
            <a:off x="5058088" y="3085525"/>
            <a:ext cx="2532300" cy="48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b="1"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Inter ExtraBold"/>
              <a:buNone/>
              <a:defRPr sz="2500"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1320" name="Google Shape;1320;p62"/>
          <p:cNvSpPr txBox="1"/>
          <p:nvPr>
            <p:ph idx="3" type="subTitle"/>
          </p:nvPr>
        </p:nvSpPr>
        <p:spPr>
          <a:xfrm>
            <a:off x="1555624" y="3504100"/>
            <a:ext cx="2532300" cy="77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321" name="Google Shape;1321;p62"/>
          <p:cNvSpPr txBox="1"/>
          <p:nvPr>
            <p:ph idx="4" type="subTitle"/>
          </p:nvPr>
        </p:nvSpPr>
        <p:spPr>
          <a:xfrm>
            <a:off x="5058099" y="3504100"/>
            <a:ext cx="2532300" cy="77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322" name="Google Shape;1322;p62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323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p63"/>
          <p:cNvSpPr/>
          <p:nvPr/>
        </p:nvSpPr>
        <p:spPr>
          <a:xfrm>
            <a:off x="8073400" y="4512263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5" name="Google Shape;1325;p63"/>
          <p:cNvSpPr/>
          <p:nvPr/>
        </p:nvSpPr>
        <p:spPr>
          <a:xfrm>
            <a:off x="2531819" y="478376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26" name="Google Shape;1326;p63"/>
          <p:cNvGrpSpPr/>
          <p:nvPr/>
        </p:nvGrpSpPr>
        <p:grpSpPr>
          <a:xfrm>
            <a:off x="359601" y="455713"/>
            <a:ext cx="158574" cy="158574"/>
            <a:chOff x="6510051" y="641650"/>
            <a:chExt cx="158574" cy="158574"/>
          </a:xfrm>
        </p:grpSpPr>
        <p:sp>
          <p:nvSpPr>
            <p:cNvPr id="1327" name="Google Shape;1327;p63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8" name="Google Shape;1328;p63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29" name="Google Shape;1329;p63"/>
          <p:cNvGrpSpPr/>
          <p:nvPr/>
        </p:nvGrpSpPr>
        <p:grpSpPr>
          <a:xfrm>
            <a:off x="2178103" y="313939"/>
            <a:ext cx="711060" cy="442102"/>
            <a:chOff x="2314275" y="1044900"/>
            <a:chExt cx="567350" cy="352750"/>
          </a:xfrm>
        </p:grpSpPr>
        <p:sp>
          <p:nvSpPr>
            <p:cNvPr id="1330" name="Google Shape;1330;p63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1" name="Google Shape;1331;p63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2" name="Google Shape;1332;p63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3" name="Google Shape;1333;p63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4" name="Google Shape;1334;p63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5" name="Google Shape;1335;p63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6" name="Google Shape;1336;p63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7" name="Google Shape;1337;p63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8" name="Google Shape;1338;p63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9" name="Google Shape;1339;p63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0" name="Google Shape;1340;p63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1" name="Google Shape;1341;p63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2" name="Google Shape;1342;p63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3" name="Google Shape;1343;p63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4" name="Google Shape;1344;p63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5" name="Google Shape;1345;p63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6" name="Google Shape;1346;p63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7" name="Google Shape;1347;p63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8" name="Google Shape;1348;p63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9" name="Google Shape;1349;p63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63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1" name="Google Shape;1351;p63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2" name="Google Shape;1352;p63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3" name="Google Shape;1353;p63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54" name="Google Shape;1354;p63"/>
          <p:cNvSpPr/>
          <p:nvPr/>
        </p:nvSpPr>
        <p:spPr>
          <a:xfrm>
            <a:off x="-107325" y="4360163"/>
            <a:ext cx="1015200" cy="10155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5" name="Google Shape;1355;p63"/>
          <p:cNvSpPr/>
          <p:nvPr/>
        </p:nvSpPr>
        <p:spPr>
          <a:xfrm>
            <a:off x="316131" y="318183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56" name="Google Shape;1356;p63"/>
          <p:cNvGrpSpPr/>
          <p:nvPr/>
        </p:nvGrpSpPr>
        <p:grpSpPr>
          <a:xfrm>
            <a:off x="4572001" y="4625213"/>
            <a:ext cx="158574" cy="158574"/>
            <a:chOff x="6510051" y="641650"/>
            <a:chExt cx="158574" cy="158574"/>
          </a:xfrm>
        </p:grpSpPr>
        <p:sp>
          <p:nvSpPr>
            <p:cNvPr id="1357" name="Google Shape;1357;p63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8" name="Google Shape;1358;p63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59" name="Google Shape;1359;p63"/>
          <p:cNvSpPr/>
          <p:nvPr/>
        </p:nvSpPr>
        <p:spPr>
          <a:xfrm>
            <a:off x="8616106" y="75603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60" name="Google Shape;1360;p63"/>
          <p:cNvGrpSpPr/>
          <p:nvPr/>
        </p:nvGrpSpPr>
        <p:grpSpPr>
          <a:xfrm>
            <a:off x="8620963" y="3361013"/>
            <a:ext cx="158574" cy="158574"/>
            <a:chOff x="6510051" y="641650"/>
            <a:chExt cx="158574" cy="158574"/>
          </a:xfrm>
        </p:grpSpPr>
        <p:sp>
          <p:nvSpPr>
            <p:cNvPr id="1361" name="Google Shape;1361;p63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2" name="Google Shape;1362;p63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63" name="Google Shape;1363;p63"/>
          <p:cNvSpPr txBox="1"/>
          <p:nvPr>
            <p:ph idx="1" type="body"/>
          </p:nvPr>
        </p:nvSpPr>
        <p:spPr>
          <a:xfrm>
            <a:off x="907863" y="3041450"/>
            <a:ext cx="2936400" cy="7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64" name="Google Shape;1364;p63"/>
          <p:cNvSpPr txBox="1"/>
          <p:nvPr>
            <p:ph type="title"/>
          </p:nvPr>
        </p:nvSpPr>
        <p:spPr>
          <a:xfrm>
            <a:off x="907863" y="1304350"/>
            <a:ext cx="2936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365" name="Google Shape;1365;p63"/>
          <p:cNvSpPr/>
          <p:nvPr>
            <p:ph idx="2" type="pic"/>
          </p:nvPr>
        </p:nvSpPr>
        <p:spPr>
          <a:xfrm>
            <a:off x="4959537" y="1104650"/>
            <a:ext cx="2743200" cy="2743200"/>
          </a:xfrm>
          <a:prstGeom prst="ellipse">
            <a:avLst/>
          </a:prstGeom>
          <a:noFill/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366" name="Shape 1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7" name="Google Shape;1367;p64"/>
          <p:cNvGrpSpPr/>
          <p:nvPr/>
        </p:nvGrpSpPr>
        <p:grpSpPr>
          <a:xfrm>
            <a:off x="2351853" y="313944"/>
            <a:ext cx="711060" cy="442102"/>
            <a:chOff x="2314275" y="1044900"/>
            <a:chExt cx="567350" cy="352750"/>
          </a:xfrm>
        </p:grpSpPr>
        <p:sp>
          <p:nvSpPr>
            <p:cNvPr id="1368" name="Google Shape;1368;p64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9" name="Google Shape;1369;p64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0" name="Google Shape;1370;p64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1" name="Google Shape;1371;p64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2" name="Google Shape;1372;p64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3" name="Google Shape;1373;p64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4" name="Google Shape;1374;p64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5" name="Google Shape;1375;p64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6" name="Google Shape;1376;p64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7" name="Google Shape;1377;p64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8" name="Google Shape;1378;p64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9" name="Google Shape;1379;p64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0" name="Google Shape;1380;p64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1" name="Google Shape;1381;p64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2" name="Google Shape;1382;p64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3" name="Google Shape;1383;p64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4" name="Google Shape;1384;p64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5" name="Google Shape;1385;p64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6" name="Google Shape;1386;p64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7" name="Google Shape;1387;p64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8" name="Google Shape;1388;p64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9" name="Google Shape;1389;p64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0" name="Google Shape;1390;p64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1" name="Google Shape;1391;p64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92" name="Google Shape;1392;p64"/>
          <p:cNvGrpSpPr/>
          <p:nvPr/>
        </p:nvGrpSpPr>
        <p:grpSpPr>
          <a:xfrm>
            <a:off x="457001" y="266634"/>
            <a:ext cx="158574" cy="158574"/>
            <a:chOff x="7574401" y="1756734"/>
            <a:chExt cx="158574" cy="158574"/>
          </a:xfrm>
        </p:grpSpPr>
        <p:sp>
          <p:nvSpPr>
            <p:cNvPr id="1393" name="Google Shape;1393;p64"/>
            <p:cNvSpPr/>
            <p:nvPr/>
          </p:nvSpPr>
          <p:spPr>
            <a:xfrm>
              <a:off x="7641923" y="1756734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69" y="0"/>
                  </a:moveTo>
                  <a:cubicBezTo>
                    <a:pt x="167" y="0"/>
                    <a:pt x="0" y="167"/>
                    <a:pt x="0" y="369"/>
                  </a:cubicBezTo>
                  <a:lnTo>
                    <a:pt x="0" y="4691"/>
                  </a:lnTo>
                  <a:cubicBezTo>
                    <a:pt x="0" y="4894"/>
                    <a:pt x="167" y="5060"/>
                    <a:pt x="369" y="5060"/>
                  </a:cubicBezTo>
                  <a:cubicBezTo>
                    <a:pt x="572" y="5060"/>
                    <a:pt x="738" y="4894"/>
                    <a:pt x="738" y="4691"/>
                  </a:cubicBezTo>
                  <a:lnTo>
                    <a:pt x="738" y="369"/>
                  </a:lnTo>
                  <a:cubicBezTo>
                    <a:pt x="738" y="167"/>
                    <a:pt x="572" y="0"/>
                    <a:pt x="369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4" name="Google Shape;1394;p64"/>
            <p:cNvSpPr/>
            <p:nvPr/>
          </p:nvSpPr>
          <p:spPr>
            <a:xfrm>
              <a:off x="7574401" y="1824257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69" y="0"/>
                  </a:moveTo>
                  <a:cubicBezTo>
                    <a:pt x="167" y="0"/>
                    <a:pt x="0" y="167"/>
                    <a:pt x="0" y="369"/>
                  </a:cubicBezTo>
                  <a:cubicBezTo>
                    <a:pt x="0" y="584"/>
                    <a:pt x="167" y="738"/>
                    <a:pt x="369" y="738"/>
                  </a:cubicBezTo>
                  <a:lnTo>
                    <a:pt x="4691" y="738"/>
                  </a:lnTo>
                  <a:cubicBezTo>
                    <a:pt x="4894" y="738"/>
                    <a:pt x="5060" y="584"/>
                    <a:pt x="5060" y="369"/>
                  </a:cubicBezTo>
                  <a:cubicBezTo>
                    <a:pt x="5060" y="167"/>
                    <a:pt x="4894" y="0"/>
                    <a:pt x="4691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95" name="Google Shape;1395;p64"/>
          <p:cNvSpPr/>
          <p:nvPr/>
        </p:nvSpPr>
        <p:spPr>
          <a:xfrm>
            <a:off x="5181706" y="2617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96" name="Google Shape;1396;p64"/>
          <p:cNvGrpSpPr/>
          <p:nvPr/>
        </p:nvGrpSpPr>
        <p:grpSpPr>
          <a:xfrm rot="5400274">
            <a:off x="8073136" y="4378345"/>
            <a:ext cx="711116" cy="442137"/>
            <a:chOff x="2314275" y="1044900"/>
            <a:chExt cx="567350" cy="352750"/>
          </a:xfrm>
        </p:grpSpPr>
        <p:sp>
          <p:nvSpPr>
            <p:cNvPr id="1397" name="Google Shape;1397;p64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8" name="Google Shape;1398;p64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9" name="Google Shape;1399;p64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0" name="Google Shape;1400;p64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1" name="Google Shape;1401;p64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2" name="Google Shape;1402;p64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3" name="Google Shape;1403;p64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4" name="Google Shape;1404;p64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5" name="Google Shape;1405;p64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6" name="Google Shape;1406;p64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7" name="Google Shape;1407;p64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8" name="Google Shape;1408;p64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9" name="Google Shape;1409;p64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0" name="Google Shape;1410;p64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1" name="Google Shape;1411;p64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2" name="Google Shape;1412;p64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3" name="Google Shape;1413;p64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4" name="Google Shape;1414;p64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5" name="Google Shape;1415;p64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6" name="Google Shape;1416;p64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7" name="Google Shape;1417;p64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8" name="Google Shape;1418;p64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9" name="Google Shape;1419;p64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0" name="Google Shape;1420;p64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21" name="Google Shape;1421;p64"/>
          <p:cNvSpPr/>
          <p:nvPr/>
        </p:nvSpPr>
        <p:spPr>
          <a:xfrm>
            <a:off x="615581" y="464290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22" name="Google Shape;1422;p64"/>
          <p:cNvGrpSpPr/>
          <p:nvPr/>
        </p:nvGrpSpPr>
        <p:grpSpPr>
          <a:xfrm>
            <a:off x="4674101" y="4753909"/>
            <a:ext cx="158574" cy="158574"/>
            <a:chOff x="7574401" y="1756734"/>
            <a:chExt cx="158574" cy="158574"/>
          </a:xfrm>
        </p:grpSpPr>
        <p:sp>
          <p:nvSpPr>
            <p:cNvPr id="1423" name="Google Shape;1423;p64"/>
            <p:cNvSpPr/>
            <p:nvPr/>
          </p:nvSpPr>
          <p:spPr>
            <a:xfrm>
              <a:off x="7641923" y="1756734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69" y="0"/>
                  </a:moveTo>
                  <a:cubicBezTo>
                    <a:pt x="167" y="0"/>
                    <a:pt x="0" y="167"/>
                    <a:pt x="0" y="369"/>
                  </a:cubicBezTo>
                  <a:lnTo>
                    <a:pt x="0" y="4691"/>
                  </a:lnTo>
                  <a:cubicBezTo>
                    <a:pt x="0" y="4894"/>
                    <a:pt x="167" y="5060"/>
                    <a:pt x="369" y="5060"/>
                  </a:cubicBezTo>
                  <a:cubicBezTo>
                    <a:pt x="572" y="5060"/>
                    <a:pt x="738" y="4894"/>
                    <a:pt x="738" y="4691"/>
                  </a:cubicBezTo>
                  <a:lnTo>
                    <a:pt x="738" y="369"/>
                  </a:lnTo>
                  <a:cubicBezTo>
                    <a:pt x="738" y="167"/>
                    <a:pt x="572" y="0"/>
                    <a:pt x="369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4" name="Google Shape;1424;p64"/>
            <p:cNvSpPr/>
            <p:nvPr/>
          </p:nvSpPr>
          <p:spPr>
            <a:xfrm>
              <a:off x="7574401" y="1824257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69" y="0"/>
                  </a:moveTo>
                  <a:cubicBezTo>
                    <a:pt x="167" y="0"/>
                    <a:pt x="0" y="167"/>
                    <a:pt x="0" y="369"/>
                  </a:cubicBezTo>
                  <a:cubicBezTo>
                    <a:pt x="0" y="584"/>
                    <a:pt x="167" y="738"/>
                    <a:pt x="369" y="738"/>
                  </a:cubicBezTo>
                  <a:lnTo>
                    <a:pt x="4691" y="738"/>
                  </a:lnTo>
                  <a:cubicBezTo>
                    <a:pt x="4894" y="738"/>
                    <a:pt x="5060" y="584"/>
                    <a:pt x="5060" y="369"/>
                  </a:cubicBezTo>
                  <a:cubicBezTo>
                    <a:pt x="5060" y="167"/>
                    <a:pt x="4894" y="0"/>
                    <a:pt x="4691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25" name="Google Shape;1425;p64"/>
          <p:cNvSpPr/>
          <p:nvPr/>
        </p:nvSpPr>
        <p:spPr>
          <a:xfrm>
            <a:off x="7010206" y="45152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6" name="Google Shape;1426;p64"/>
          <p:cNvSpPr/>
          <p:nvPr/>
        </p:nvSpPr>
        <p:spPr>
          <a:xfrm>
            <a:off x="2706400" y="4683575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7" name="Google Shape;1427;p64"/>
          <p:cNvSpPr txBox="1"/>
          <p:nvPr>
            <p:ph type="title"/>
          </p:nvPr>
        </p:nvSpPr>
        <p:spPr>
          <a:xfrm>
            <a:off x="715100" y="1307100"/>
            <a:ext cx="7182600" cy="25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10000"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428" name="Shape 1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9" name="Google Shape;1429;p65"/>
          <p:cNvGrpSpPr/>
          <p:nvPr/>
        </p:nvGrpSpPr>
        <p:grpSpPr>
          <a:xfrm>
            <a:off x="8073368" y="313958"/>
            <a:ext cx="711060" cy="442102"/>
            <a:chOff x="2314275" y="1044900"/>
            <a:chExt cx="567350" cy="352750"/>
          </a:xfrm>
        </p:grpSpPr>
        <p:sp>
          <p:nvSpPr>
            <p:cNvPr id="1430" name="Google Shape;1430;p65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1" name="Google Shape;1431;p65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2" name="Google Shape;1432;p65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3" name="Google Shape;1433;p65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4" name="Google Shape;1434;p65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5" name="Google Shape;1435;p65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6" name="Google Shape;1436;p65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7" name="Google Shape;1437;p65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8" name="Google Shape;1438;p65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9" name="Google Shape;1439;p65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0" name="Google Shape;1440;p65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1" name="Google Shape;1441;p65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2" name="Google Shape;1442;p65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3" name="Google Shape;1443;p65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4" name="Google Shape;1444;p65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5" name="Google Shape;1445;p65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6" name="Google Shape;1446;p65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7" name="Google Shape;1447;p65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8" name="Google Shape;1448;p65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9" name="Google Shape;1449;p65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0" name="Google Shape;1450;p65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1" name="Google Shape;1451;p65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2" name="Google Shape;1452;p65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3" name="Google Shape;1453;p65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54" name="Google Shape;1454;p65"/>
          <p:cNvGrpSpPr/>
          <p:nvPr/>
        </p:nvGrpSpPr>
        <p:grpSpPr>
          <a:xfrm>
            <a:off x="493309" y="4378567"/>
            <a:ext cx="443574" cy="441726"/>
            <a:chOff x="6955625" y="3314825"/>
            <a:chExt cx="353925" cy="352450"/>
          </a:xfrm>
        </p:grpSpPr>
        <p:sp>
          <p:nvSpPr>
            <p:cNvPr id="1455" name="Google Shape;1455;p65"/>
            <p:cNvSpPr/>
            <p:nvPr/>
          </p:nvSpPr>
          <p:spPr>
            <a:xfrm>
              <a:off x="727530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6" name="Google Shape;1456;p65"/>
            <p:cNvSpPr/>
            <p:nvPr/>
          </p:nvSpPr>
          <p:spPr>
            <a:xfrm>
              <a:off x="716875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7" name="Google Shape;1457;p65"/>
            <p:cNvSpPr/>
            <p:nvPr/>
          </p:nvSpPr>
          <p:spPr>
            <a:xfrm>
              <a:off x="7062175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8" name="Google Shape;1458;p65"/>
            <p:cNvSpPr/>
            <p:nvPr/>
          </p:nvSpPr>
          <p:spPr>
            <a:xfrm>
              <a:off x="6955625" y="33148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8"/>
                  </a:lnTo>
                  <a:lnTo>
                    <a:pt x="1358" y="1358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9" name="Google Shape;1459;p65"/>
            <p:cNvSpPr/>
            <p:nvPr/>
          </p:nvSpPr>
          <p:spPr>
            <a:xfrm>
              <a:off x="727530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0" name="Google Shape;1460;p65"/>
            <p:cNvSpPr/>
            <p:nvPr/>
          </p:nvSpPr>
          <p:spPr>
            <a:xfrm>
              <a:off x="716875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1" name="Google Shape;1461;p65"/>
            <p:cNvSpPr/>
            <p:nvPr/>
          </p:nvSpPr>
          <p:spPr>
            <a:xfrm>
              <a:off x="7062175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2" name="Google Shape;1462;p65"/>
            <p:cNvSpPr/>
            <p:nvPr/>
          </p:nvSpPr>
          <p:spPr>
            <a:xfrm>
              <a:off x="6955625" y="34208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3" name="Google Shape;1463;p65"/>
            <p:cNvSpPr/>
            <p:nvPr/>
          </p:nvSpPr>
          <p:spPr>
            <a:xfrm>
              <a:off x="727530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4" name="Google Shape;1464;p65"/>
            <p:cNvSpPr/>
            <p:nvPr/>
          </p:nvSpPr>
          <p:spPr>
            <a:xfrm>
              <a:off x="716875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5" name="Google Shape;1465;p65"/>
            <p:cNvSpPr/>
            <p:nvPr/>
          </p:nvSpPr>
          <p:spPr>
            <a:xfrm>
              <a:off x="7062175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6" name="Google Shape;1466;p65"/>
            <p:cNvSpPr/>
            <p:nvPr/>
          </p:nvSpPr>
          <p:spPr>
            <a:xfrm>
              <a:off x="6955625" y="352705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7" name="Google Shape;1467;p65"/>
            <p:cNvSpPr/>
            <p:nvPr/>
          </p:nvSpPr>
          <p:spPr>
            <a:xfrm>
              <a:off x="727530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8" name="Google Shape;1468;p65"/>
            <p:cNvSpPr/>
            <p:nvPr/>
          </p:nvSpPr>
          <p:spPr>
            <a:xfrm>
              <a:off x="716875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7"/>
                  </a:lnTo>
                  <a:lnTo>
                    <a:pt x="1369" y="1357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9" name="Google Shape;1469;p65"/>
            <p:cNvSpPr/>
            <p:nvPr/>
          </p:nvSpPr>
          <p:spPr>
            <a:xfrm>
              <a:off x="7062175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0" name="Google Shape;1470;p65"/>
            <p:cNvSpPr/>
            <p:nvPr/>
          </p:nvSpPr>
          <p:spPr>
            <a:xfrm>
              <a:off x="6955625" y="36333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7"/>
                  </a:lnTo>
                  <a:lnTo>
                    <a:pt x="1358" y="1357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71" name="Google Shape;1471;p65"/>
          <p:cNvGrpSpPr/>
          <p:nvPr/>
        </p:nvGrpSpPr>
        <p:grpSpPr>
          <a:xfrm>
            <a:off x="1274626" y="217450"/>
            <a:ext cx="158574" cy="158574"/>
            <a:chOff x="6510051" y="641650"/>
            <a:chExt cx="158574" cy="158574"/>
          </a:xfrm>
        </p:grpSpPr>
        <p:sp>
          <p:nvSpPr>
            <p:cNvPr id="1472" name="Google Shape;1472;p65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3" name="Google Shape;1473;p65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74" name="Google Shape;1474;p65"/>
          <p:cNvSpPr/>
          <p:nvPr/>
        </p:nvSpPr>
        <p:spPr>
          <a:xfrm>
            <a:off x="392906" y="109105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75" name="Google Shape;1475;p65"/>
          <p:cNvGrpSpPr/>
          <p:nvPr/>
        </p:nvGrpSpPr>
        <p:grpSpPr>
          <a:xfrm>
            <a:off x="3783276" y="4748350"/>
            <a:ext cx="158574" cy="158574"/>
            <a:chOff x="6510051" y="641650"/>
            <a:chExt cx="158574" cy="158574"/>
          </a:xfrm>
        </p:grpSpPr>
        <p:sp>
          <p:nvSpPr>
            <p:cNvPr id="1476" name="Google Shape;1476;p65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7" name="Google Shape;1477;p65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78" name="Google Shape;1478;p65"/>
          <p:cNvSpPr/>
          <p:nvPr/>
        </p:nvSpPr>
        <p:spPr>
          <a:xfrm>
            <a:off x="8428906" y="451528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9" name="Google Shape;1479;p65"/>
          <p:cNvSpPr/>
          <p:nvPr/>
        </p:nvSpPr>
        <p:spPr>
          <a:xfrm>
            <a:off x="6099300" y="4683575"/>
            <a:ext cx="925200" cy="9252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80" name="Google Shape;1480;p65"/>
          <p:cNvGrpSpPr/>
          <p:nvPr/>
        </p:nvGrpSpPr>
        <p:grpSpPr>
          <a:xfrm>
            <a:off x="6482613" y="301625"/>
            <a:ext cx="158574" cy="158574"/>
            <a:chOff x="6510051" y="641650"/>
            <a:chExt cx="158574" cy="158574"/>
          </a:xfrm>
        </p:grpSpPr>
        <p:sp>
          <p:nvSpPr>
            <p:cNvPr id="1481" name="Google Shape;1481;p65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2" name="Google Shape;1482;p65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83" name="Google Shape;1483;p65"/>
          <p:cNvSpPr/>
          <p:nvPr/>
        </p:nvSpPr>
        <p:spPr>
          <a:xfrm>
            <a:off x="-258100" y="2485675"/>
            <a:ext cx="651000" cy="6510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4" name="Google Shape;1484;p65"/>
          <p:cNvSpPr txBox="1"/>
          <p:nvPr>
            <p:ph type="title"/>
          </p:nvPr>
        </p:nvSpPr>
        <p:spPr>
          <a:xfrm>
            <a:off x="3542650" y="1592625"/>
            <a:ext cx="3687000" cy="722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85" name="Google Shape;1485;p65"/>
          <p:cNvSpPr txBox="1"/>
          <p:nvPr>
            <p:ph idx="1" type="subTitle"/>
          </p:nvPr>
        </p:nvSpPr>
        <p:spPr>
          <a:xfrm>
            <a:off x="3542710" y="2407000"/>
            <a:ext cx="3687000" cy="11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486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7" name="Google Shape;1487;p66"/>
          <p:cNvSpPr txBox="1"/>
          <p:nvPr>
            <p:ph type="title"/>
          </p:nvPr>
        </p:nvSpPr>
        <p:spPr>
          <a:xfrm>
            <a:off x="715100" y="3359700"/>
            <a:ext cx="3308700" cy="124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488" name="Shape 1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9" name="Google Shape;1489;p67"/>
          <p:cNvSpPr/>
          <p:nvPr/>
        </p:nvSpPr>
        <p:spPr>
          <a:xfrm>
            <a:off x="8849575" y="1702513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90" name="Google Shape;1490;p67"/>
          <p:cNvGrpSpPr/>
          <p:nvPr/>
        </p:nvGrpSpPr>
        <p:grpSpPr>
          <a:xfrm>
            <a:off x="6349565" y="313939"/>
            <a:ext cx="711060" cy="442102"/>
            <a:chOff x="2314275" y="1044900"/>
            <a:chExt cx="567350" cy="352750"/>
          </a:xfrm>
        </p:grpSpPr>
        <p:sp>
          <p:nvSpPr>
            <p:cNvPr id="1491" name="Google Shape;1491;p67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2" name="Google Shape;1492;p67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3" name="Google Shape;1493;p67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4" name="Google Shape;1494;p67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5" name="Google Shape;1495;p67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6" name="Google Shape;1496;p67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7" name="Google Shape;1497;p67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8" name="Google Shape;1498;p67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9" name="Google Shape;1499;p67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0" name="Google Shape;1500;p67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1" name="Google Shape;1501;p67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2" name="Google Shape;1502;p67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3" name="Google Shape;1503;p67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4" name="Google Shape;1504;p67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5" name="Google Shape;1505;p67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6" name="Google Shape;1506;p67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7" name="Google Shape;1507;p67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8" name="Google Shape;1508;p67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9" name="Google Shape;1509;p67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0" name="Google Shape;1510;p67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1" name="Google Shape;1511;p67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2" name="Google Shape;1512;p67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3" name="Google Shape;1513;p67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4" name="Google Shape;1514;p67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15" name="Google Shape;1515;p67"/>
          <p:cNvSpPr/>
          <p:nvPr/>
        </p:nvSpPr>
        <p:spPr>
          <a:xfrm>
            <a:off x="394475" y="-259462"/>
            <a:ext cx="1015200" cy="10155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16" name="Google Shape;1516;p67"/>
          <p:cNvGrpSpPr/>
          <p:nvPr/>
        </p:nvGrpSpPr>
        <p:grpSpPr>
          <a:xfrm>
            <a:off x="394476" y="1702513"/>
            <a:ext cx="158574" cy="158574"/>
            <a:chOff x="6510051" y="641650"/>
            <a:chExt cx="158574" cy="158574"/>
          </a:xfrm>
        </p:grpSpPr>
        <p:sp>
          <p:nvSpPr>
            <p:cNvPr id="1517" name="Google Shape;1517;p67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8" name="Google Shape;1518;p67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19" name="Google Shape;1519;p67"/>
          <p:cNvGrpSpPr/>
          <p:nvPr/>
        </p:nvGrpSpPr>
        <p:grpSpPr>
          <a:xfrm>
            <a:off x="1684997" y="4157705"/>
            <a:ext cx="443574" cy="441726"/>
            <a:chOff x="6955625" y="3314825"/>
            <a:chExt cx="353925" cy="352450"/>
          </a:xfrm>
        </p:grpSpPr>
        <p:sp>
          <p:nvSpPr>
            <p:cNvPr id="1520" name="Google Shape;1520;p67"/>
            <p:cNvSpPr/>
            <p:nvPr/>
          </p:nvSpPr>
          <p:spPr>
            <a:xfrm>
              <a:off x="727530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1" name="Google Shape;1521;p67"/>
            <p:cNvSpPr/>
            <p:nvPr/>
          </p:nvSpPr>
          <p:spPr>
            <a:xfrm>
              <a:off x="716875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2" name="Google Shape;1522;p67"/>
            <p:cNvSpPr/>
            <p:nvPr/>
          </p:nvSpPr>
          <p:spPr>
            <a:xfrm>
              <a:off x="7062175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3" name="Google Shape;1523;p67"/>
            <p:cNvSpPr/>
            <p:nvPr/>
          </p:nvSpPr>
          <p:spPr>
            <a:xfrm>
              <a:off x="6955625" y="33148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8"/>
                  </a:lnTo>
                  <a:lnTo>
                    <a:pt x="1358" y="1358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4" name="Google Shape;1524;p67"/>
            <p:cNvSpPr/>
            <p:nvPr/>
          </p:nvSpPr>
          <p:spPr>
            <a:xfrm>
              <a:off x="727530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5" name="Google Shape;1525;p67"/>
            <p:cNvSpPr/>
            <p:nvPr/>
          </p:nvSpPr>
          <p:spPr>
            <a:xfrm>
              <a:off x="716875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6" name="Google Shape;1526;p67"/>
            <p:cNvSpPr/>
            <p:nvPr/>
          </p:nvSpPr>
          <p:spPr>
            <a:xfrm>
              <a:off x="7062175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7" name="Google Shape;1527;p67"/>
            <p:cNvSpPr/>
            <p:nvPr/>
          </p:nvSpPr>
          <p:spPr>
            <a:xfrm>
              <a:off x="6955625" y="34208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8" name="Google Shape;1528;p67"/>
            <p:cNvSpPr/>
            <p:nvPr/>
          </p:nvSpPr>
          <p:spPr>
            <a:xfrm>
              <a:off x="727530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9" name="Google Shape;1529;p67"/>
            <p:cNvSpPr/>
            <p:nvPr/>
          </p:nvSpPr>
          <p:spPr>
            <a:xfrm>
              <a:off x="716875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0" name="Google Shape;1530;p67"/>
            <p:cNvSpPr/>
            <p:nvPr/>
          </p:nvSpPr>
          <p:spPr>
            <a:xfrm>
              <a:off x="7062175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1" name="Google Shape;1531;p67"/>
            <p:cNvSpPr/>
            <p:nvPr/>
          </p:nvSpPr>
          <p:spPr>
            <a:xfrm>
              <a:off x="6955625" y="352705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2" name="Google Shape;1532;p67"/>
            <p:cNvSpPr/>
            <p:nvPr/>
          </p:nvSpPr>
          <p:spPr>
            <a:xfrm>
              <a:off x="727530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3" name="Google Shape;1533;p67"/>
            <p:cNvSpPr/>
            <p:nvPr/>
          </p:nvSpPr>
          <p:spPr>
            <a:xfrm>
              <a:off x="716875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7"/>
                  </a:lnTo>
                  <a:lnTo>
                    <a:pt x="1369" y="1357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4" name="Google Shape;1534;p67"/>
            <p:cNvSpPr/>
            <p:nvPr/>
          </p:nvSpPr>
          <p:spPr>
            <a:xfrm>
              <a:off x="7062175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5" name="Google Shape;1535;p67"/>
            <p:cNvSpPr/>
            <p:nvPr/>
          </p:nvSpPr>
          <p:spPr>
            <a:xfrm>
              <a:off x="6955625" y="36333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7"/>
                  </a:lnTo>
                  <a:lnTo>
                    <a:pt x="1358" y="1357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36" name="Google Shape;1536;p67"/>
          <p:cNvSpPr/>
          <p:nvPr/>
        </p:nvSpPr>
        <p:spPr>
          <a:xfrm>
            <a:off x="553056" y="398941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37" name="Google Shape;1537;p67"/>
          <p:cNvGrpSpPr/>
          <p:nvPr/>
        </p:nvGrpSpPr>
        <p:grpSpPr>
          <a:xfrm>
            <a:off x="4022901" y="4157688"/>
            <a:ext cx="158574" cy="158574"/>
            <a:chOff x="6510051" y="641650"/>
            <a:chExt cx="158574" cy="158574"/>
          </a:xfrm>
        </p:grpSpPr>
        <p:sp>
          <p:nvSpPr>
            <p:cNvPr id="1538" name="Google Shape;1538;p67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9" name="Google Shape;1539;p67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40" name="Google Shape;1540;p67"/>
          <p:cNvSpPr/>
          <p:nvPr/>
        </p:nvSpPr>
        <p:spPr>
          <a:xfrm>
            <a:off x="2598881" y="450850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41" name="Google Shape;1541;p67"/>
          <p:cNvGrpSpPr/>
          <p:nvPr/>
        </p:nvGrpSpPr>
        <p:grpSpPr>
          <a:xfrm>
            <a:off x="8691001" y="3994275"/>
            <a:ext cx="158574" cy="158574"/>
            <a:chOff x="6510051" y="641650"/>
            <a:chExt cx="158574" cy="158574"/>
          </a:xfrm>
        </p:grpSpPr>
        <p:sp>
          <p:nvSpPr>
            <p:cNvPr id="1542" name="Google Shape;1542;p67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3" name="Google Shape;1543;p67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44" name="Google Shape;1544;p67"/>
          <p:cNvSpPr/>
          <p:nvPr/>
        </p:nvSpPr>
        <p:spPr>
          <a:xfrm>
            <a:off x="8260606" y="45086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45" name="Google Shape;1545;p67"/>
          <p:cNvGrpSpPr/>
          <p:nvPr/>
        </p:nvGrpSpPr>
        <p:grpSpPr>
          <a:xfrm>
            <a:off x="4800651" y="756050"/>
            <a:ext cx="158574" cy="158574"/>
            <a:chOff x="6510051" y="641650"/>
            <a:chExt cx="158574" cy="158574"/>
          </a:xfrm>
        </p:grpSpPr>
        <p:sp>
          <p:nvSpPr>
            <p:cNvPr id="1546" name="Google Shape;1546;p67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7" name="Google Shape;1547;p67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48" name="Google Shape;1548;p67"/>
          <p:cNvSpPr txBox="1"/>
          <p:nvPr>
            <p:ph hasCustomPrompt="1" type="title"/>
          </p:nvPr>
        </p:nvSpPr>
        <p:spPr>
          <a:xfrm>
            <a:off x="1147425" y="1495500"/>
            <a:ext cx="3811800" cy="1434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549" name="Google Shape;1549;p67"/>
          <p:cNvSpPr txBox="1"/>
          <p:nvPr>
            <p:ph idx="1" type="subTitle"/>
          </p:nvPr>
        </p:nvSpPr>
        <p:spPr>
          <a:xfrm>
            <a:off x="1147425" y="2930450"/>
            <a:ext cx="3811800" cy="4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1550" name="Shape 15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155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2" name="Google Shape;1552;p69"/>
          <p:cNvGrpSpPr/>
          <p:nvPr/>
        </p:nvGrpSpPr>
        <p:grpSpPr>
          <a:xfrm>
            <a:off x="6323426" y="163600"/>
            <a:ext cx="158574" cy="158574"/>
            <a:chOff x="6510051" y="641650"/>
            <a:chExt cx="158574" cy="158574"/>
          </a:xfrm>
        </p:grpSpPr>
        <p:sp>
          <p:nvSpPr>
            <p:cNvPr id="1553" name="Google Shape;1553;p69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4" name="Google Shape;1554;p69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55" name="Google Shape;1555;p69"/>
          <p:cNvSpPr/>
          <p:nvPr/>
        </p:nvSpPr>
        <p:spPr>
          <a:xfrm>
            <a:off x="7833206" y="484095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6" name="Google Shape;1556;p69"/>
          <p:cNvSpPr/>
          <p:nvPr/>
        </p:nvSpPr>
        <p:spPr>
          <a:xfrm>
            <a:off x="4329400" y="4709950"/>
            <a:ext cx="968100" cy="9681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57" name="Google Shape;1557;p69"/>
          <p:cNvGrpSpPr/>
          <p:nvPr/>
        </p:nvGrpSpPr>
        <p:grpSpPr>
          <a:xfrm>
            <a:off x="1836801" y="4775850"/>
            <a:ext cx="158574" cy="158574"/>
            <a:chOff x="6510051" y="641650"/>
            <a:chExt cx="158574" cy="158574"/>
          </a:xfrm>
        </p:grpSpPr>
        <p:sp>
          <p:nvSpPr>
            <p:cNvPr id="1558" name="Google Shape;1558;p69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9" name="Google Shape;1559;p69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60" name="Google Shape;1560;p69"/>
          <p:cNvSpPr/>
          <p:nvPr/>
        </p:nvSpPr>
        <p:spPr>
          <a:xfrm>
            <a:off x="1831944" y="17418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1" name="Google Shape;1561;p69"/>
          <p:cNvSpPr txBox="1"/>
          <p:nvPr>
            <p:ph idx="1" type="subTitle"/>
          </p:nvPr>
        </p:nvSpPr>
        <p:spPr>
          <a:xfrm>
            <a:off x="2141600" y="2150750"/>
            <a:ext cx="2081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2" name="Google Shape;1562;p69"/>
          <p:cNvSpPr txBox="1"/>
          <p:nvPr>
            <p:ph idx="2" type="subTitle"/>
          </p:nvPr>
        </p:nvSpPr>
        <p:spPr>
          <a:xfrm>
            <a:off x="4922110" y="2147475"/>
            <a:ext cx="2081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3" name="Google Shape;1563;p69"/>
          <p:cNvSpPr txBox="1"/>
          <p:nvPr>
            <p:ph idx="3" type="subTitle"/>
          </p:nvPr>
        </p:nvSpPr>
        <p:spPr>
          <a:xfrm>
            <a:off x="2141600" y="3715675"/>
            <a:ext cx="2081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4" name="Google Shape;1564;p69"/>
          <p:cNvSpPr txBox="1"/>
          <p:nvPr>
            <p:ph idx="4" type="subTitle"/>
          </p:nvPr>
        </p:nvSpPr>
        <p:spPr>
          <a:xfrm>
            <a:off x="4922102" y="3715675"/>
            <a:ext cx="20814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5" name="Google Shape;1565;p69"/>
          <p:cNvSpPr txBox="1"/>
          <p:nvPr>
            <p:ph idx="5" type="subTitle"/>
          </p:nvPr>
        </p:nvSpPr>
        <p:spPr>
          <a:xfrm>
            <a:off x="2141600" y="1776675"/>
            <a:ext cx="20814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566" name="Google Shape;1566;p69"/>
          <p:cNvSpPr txBox="1"/>
          <p:nvPr>
            <p:ph idx="6" type="subTitle"/>
          </p:nvPr>
        </p:nvSpPr>
        <p:spPr>
          <a:xfrm>
            <a:off x="4922102" y="1776675"/>
            <a:ext cx="20814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567" name="Google Shape;1567;p69"/>
          <p:cNvSpPr txBox="1"/>
          <p:nvPr>
            <p:ph idx="7" type="subTitle"/>
          </p:nvPr>
        </p:nvSpPr>
        <p:spPr>
          <a:xfrm>
            <a:off x="2141600" y="3343041"/>
            <a:ext cx="20814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568" name="Google Shape;1568;p69"/>
          <p:cNvSpPr txBox="1"/>
          <p:nvPr>
            <p:ph idx="8" type="subTitle"/>
          </p:nvPr>
        </p:nvSpPr>
        <p:spPr>
          <a:xfrm>
            <a:off x="4922102" y="3343037"/>
            <a:ext cx="2081400" cy="484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569" name="Google Shape;1569;p69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570" name="Google Shape;1570;p69"/>
          <p:cNvSpPr txBox="1"/>
          <p:nvPr>
            <p:ph idx="9" type="title"/>
          </p:nvPr>
        </p:nvSpPr>
        <p:spPr>
          <a:xfrm>
            <a:off x="1131800" y="1925975"/>
            <a:ext cx="705000" cy="6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571" name="Google Shape;1571;p69"/>
          <p:cNvSpPr txBox="1"/>
          <p:nvPr>
            <p:ph idx="13" type="title"/>
          </p:nvPr>
        </p:nvSpPr>
        <p:spPr>
          <a:xfrm>
            <a:off x="1131800" y="3515025"/>
            <a:ext cx="705000" cy="6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572" name="Google Shape;1572;p69"/>
          <p:cNvSpPr txBox="1"/>
          <p:nvPr>
            <p:ph idx="14" type="title"/>
          </p:nvPr>
        </p:nvSpPr>
        <p:spPr>
          <a:xfrm>
            <a:off x="7309600" y="1925975"/>
            <a:ext cx="705000" cy="6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573" name="Google Shape;1573;p69"/>
          <p:cNvSpPr txBox="1"/>
          <p:nvPr>
            <p:ph idx="15" type="title"/>
          </p:nvPr>
        </p:nvSpPr>
        <p:spPr>
          <a:xfrm>
            <a:off x="7309600" y="3515025"/>
            <a:ext cx="705000" cy="6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1">
    <p:spTree>
      <p:nvGrpSpPr>
        <p:cNvPr id="1574" name="Shape 1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5" name="Google Shape;1575;p70"/>
          <p:cNvGrpSpPr/>
          <p:nvPr/>
        </p:nvGrpSpPr>
        <p:grpSpPr>
          <a:xfrm rot="10800000">
            <a:off x="6867031" y="313904"/>
            <a:ext cx="711173" cy="442172"/>
            <a:chOff x="2314275" y="1044900"/>
            <a:chExt cx="567350" cy="352750"/>
          </a:xfrm>
        </p:grpSpPr>
        <p:sp>
          <p:nvSpPr>
            <p:cNvPr id="1576" name="Google Shape;1576;p70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7" name="Google Shape;1577;p70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8" name="Google Shape;1578;p70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9" name="Google Shape;1579;p70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0" name="Google Shape;1580;p70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1" name="Google Shape;1581;p70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2" name="Google Shape;1582;p70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3" name="Google Shape;1583;p70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4" name="Google Shape;1584;p70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5" name="Google Shape;1585;p70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6" name="Google Shape;1586;p70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7" name="Google Shape;1587;p70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8" name="Google Shape;1588;p70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9" name="Google Shape;1589;p70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0" name="Google Shape;1590;p70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1" name="Google Shape;1591;p70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2" name="Google Shape;1592;p70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3" name="Google Shape;1593;p70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4" name="Google Shape;1594;p70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5" name="Google Shape;1595;p70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6" name="Google Shape;1596;p70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7" name="Google Shape;1597;p70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8" name="Google Shape;1598;p70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9" name="Google Shape;1599;p70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00" name="Google Shape;1600;p70"/>
          <p:cNvSpPr/>
          <p:nvPr/>
        </p:nvSpPr>
        <p:spPr>
          <a:xfrm>
            <a:off x="150763" y="-265100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01" name="Google Shape;1601;p70"/>
          <p:cNvGrpSpPr/>
          <p:nvPr/>
        </p:nvGrpSpPr>
        <p:grpSpPr>
          <a:xfrm>
            <a:off x="5411763" y="4356713"/>
            <a:ext cx="158574" cy="158574"/>
            <a:chOff x="6510051" y="641650"/>
            <a:chExt cx="158574" cy="158574"/>
          </a:xfrm>
        </p:grpSpPr>
        <p:sp>
          <p:nvSpPr>
            <p:cNvPr id="1602" name="Google Shape;1602;p70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3" name="Google Shape;1603;p70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04" name="Google Shape;1604;p70"/>
          <p:cNvSpPr/>
          <p:nvPr/>
        </p:nvSpPr>
        <p:spPr>
          <a:xfrm>
            <a:off x="2844306" y="45152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5" name="Google Shape;1605;p70"/>
          <p:cNvSpPr/>
          <p:nvPr/>
        </p:nvSpPr>
        <p:spPr>
          <a:xfrm>
            <a:off x="8171156" y="46835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06" name="Google Shape;1606;p70"/>
          <p:cNvGrpSpPr/>
          <p:nvPr/>
        </p:nvGrpSpPr>
        <p:grpSpPr>
          <a:xfrm>
            <a:off x="297213" y="1963488"/>
            <a:ext cx="158574" cy="158574"/>
            <a:chOff x="6510051" y="641650"/>
            <a:chExt cx="158574" cy="158574"/>
          </a:xfrm>
        </p:grpSpPr>
        <p:sp>
          <p:nvSpPr>
            <p:cNvPr id="1607" name="Google Shape;1607;p70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8" name="Google Shape;1608;p70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09" name="Google Shape;1609;p70"/>
          <p:cNvSpPr/>
          <p:nvPr/>
        </p:nvSpPr>
        <p:spPr>
          <a:xfrm>
            <a:off x="1744181" y="45083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10" name="Google Shape;1610;p70"/>
          <p:cNvGrpSpPr/>
          <p:nvPr/>
        </p:nvGrpSpPr>
        <p:grpSpPr>
          <a:xfrm>
            <a:off x="4948563" y="313888"/>
            <a:ext cx="158574" cy="158574"/>
            <a:chOff x="6510051" y="641650"/>
            <a:chExt cx="158574" cy="158574"/>
          </a:xfrm>
        </p:grpSpPr>
        <p:sp>
          <p:nvSpPr>
            <p:cNvPr id="1611" name="Google Shape;1611;p70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2" name="Google Shape;1612;p70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13" name="Google Shape;1613;p70"/>
          <p:cNvSpPr txBox="1"/>
          <p:nvPr>
            <p:ph type="title"/>
          </p:nvPr>
        </p:nvSpPr>
        <p:spPr>
          <a:xfrm>
            <a:off x="2546700" y="1511438"/>
            <a:ext cx="5235900" cy="13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0" sz="2600"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aheim"/>
                <a:ea typeface="Anaheim"/>
                <a:cs typeface="Anaheim"/>
                <a:sym typeface="Anahei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aheim"/>
                <a:ea typeface="Anaheim"/>
                <a:cs typeface="Anaheim"/>
                <a:sym typeface="Anahei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aheim"/>
                <a:ea typeface="Anaheim"/>
                <a:cs typeface="Anaheim"/>
                <a:sym typeface="Anahei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aheim"/>
                <a:ea typeface="Anaheim"/>
                <a:cs typeface="Anaheim"/>
                <a:sym typeface="Anahei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aheim"/>
                <a:ea typeface="Anaheim"/>
                <a:cs typeface="Anaheim"/>
                <a:sym typeface="Anahei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aheim"/>
                <a:ea typeface="Anaheim"/>
                <a:cs typeface="Anaheim"/>
                <a:sym typeface="Anahei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aheim"/>
                <a:ea typeface="Anaheim"/>
                <a:cs typeface="Anaheim"/>
                <a:sym typeface="Anahei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aheim"/>
                <a:ea typeface="Anaheim"/>
                <a:cs typeface="Anaheim"/>
                <a:sym typeface="Anaheim"/>
              </a:defRPr>
            </a:lvl9pPr>
          </a:lstStyle>
          <a:p/>
        </p:txBody>
      </p:sp>
      <p:sp>
        <p:nvSpPr>
          <p:cNvPr id="1614" name="Google Shape;1614;p70"/>
          <p:cNvSpPr txBox="1"/>
          <p:nvPr>
            <p:ph idx="2" type="title"/>
          </p:nvPr>
        </p:nvSpPr>
        <p:spPr>
          <a:xfrm>
            <a:off x="2546742" y="3059638"/>
            <a:ext cx="5235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800">
                <a:solidFill>
                  <a:schemeClr val="accent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1615" name="Shape 1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" name="Google Shape;1616;p71"/>
          <p:cNvSpPr/>
          <p:nvPr/>
        </p:nvSpPr>
        <p:spPr>
          <a:xfrm>
            <a:off x="8073400" y="4512263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17" name="Google Shape;1617;p71"/>
          <p:cNvGrpSpPr/>
          <p:nvPr/>
        </p:nvGrpSpPr>
        <p:grpSpPr>
          <a:xfrm>
            <a:off x="320988" y="314113"/>
            <a:ext cx="158574" cy="158574"/>
            <a:chOff x="6510051" y="641650"/>
            <a:chExt cx="158574" cy="158574"/>
          </a:xfrm>
        </p:grpSpPr>
        <p:sp>
          <p:nvSpPr>
            <p:cNvPr id="1618" name="Google Shape;1618;p71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9" name="Google Shape;1619;p71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20" name="Google Shape;1620;p71"/>
          <p:cNvGrpSpPr/>
          <p:nvPr/>
        </p:nvGrpSpPr>
        <p:grpSpPr>
          <a:xfrm rot="-5400274">
            <a:off x="359543" y="4378356"/>
            <a:ext cx="711116" cy="442137"/>
            <a:chOff x="2314275" y="1044900"/>
            <a:chExt cx="567350" cy="352750"/>
          </a:xfrm>
        </p:grpSpPr>
        <p:sp>
          <p:nvSpPr>
            <p:cNvPr id="1621" name="Google Shape;1621;p71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2" name="Google Shape;1622;p71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3" name="Google Shape;1623;p71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4" name="Google Shape;1624;p71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5" name="Google Shape;1625;p71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6" name="Google Shape;1626;p71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7" name="Google Shape;1627;p71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8" name="Google Shape;1628;p71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9" name="Google Shape;1629;p71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0" name="Google Shape;1630;p71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1" name="Google Shape;1631;p71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2" name="Google Shape;1632;p71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3" name="Google Shape;1633;p71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4" name="Google Shape;1634;p71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5" name="Google Shape;1635;p71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6" name="Google Shape;1636;p71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7" name="Google Shape;1637;p71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8" name="Google Shape;1638;p71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9" name="Google Shape;1639;p71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0" name="Google Shape;1640;p71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1" name="Google Shape;1641;p71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2" name="Google Shape;1642;p71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3" name="Google Shape;1643;p71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4" name="Google Shape;1644;p71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45" name="Google Shape;1645;p71"/>
          <p:cNvSpPr/>
          <p:nvPr/>
        </p:nvSpPr>
        <p:spPr>
          <a:xfrm>
            <a:off x="2845600" y="4512263"/>
            <a:ext cx="1015200" cy="10155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6" name="Google Shape;1646;p71"/>
          <p:cNvSpPr/>
          <p:nvPr/>
        </p:nvSpPr>
        <p:spPr>
          <a:xfrm>
            <a:off x="316131" y="318183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7" name="Google Shape;1647;p71"/>
          <p:cNvGrpSpPr/>
          <p:nvPr/>
        </p:nvGrpSpPr>
        <p:grpSpPr>
          <a:xfrm>
            <a:off x="4350184" y="314130"/>
            <a:ext cx="443574" cy="441726"/>
            <a:chOff x="6955625" y="3314825"/>
            <a:chExt cx="353925" cy="352450"/>
          </a:xfrm>
        </p:grpSpPr>
        <p:sp>
          <p:nvSpPr>
            <p:cNvPr id="1648" name="Google Shape;1648;p71"/>
            <p:cNvSpPr/>
            <p:nvPr/>
          </p:nvSpPr>
          <p:spPr>
            <a:xfrm>
              <a:off x="727530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9" name="Google Shape;1649;p71"/>
            <p:cNvSpPr/>
            <p:nvPr/>
          </p:nvSpPr>
          <p:spPr>
            <a:xfrm>
              <a:off x="716875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0" name="Google Shape;1650;p71"/>
            <p:cNvSpPr/>
            <p:nvPr/>
          </p:nvSpPr>
          <p:spPr>
            <a:xfrm>
              <a:off x="7062175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1" name="Google Shape;1651;p71"/>
            <p:cNvSpPr/>
            <p:nvPr/>
          </p:nvSpPr>
          <p:spPr>
            <a:xfrm>
              <a:off x="6955625" y="33148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8"/>
                  </a:lnTo>
                  <a:lnTo>
                    <a:pt x="1358" y="1358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2" name="Google Shape;1652;p71"/>
            <p:cNvSpPr/>
            <p:nvPr/>
          </p:nvSpPr>
          <p:spPr>
            <a:xfrm>
              <a:off x="727530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3" name="Google Shape;1653;p71"/>
            <p:cNvSpPr/>
            <p:nvPr/>
          </p:nvSpPr>
          <p:spPr>
            <a:xfrm>
              <a:off x="716875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4" name="Google Shape;1654;p71"/>
            <p:cNvSpPr/>
            <p:nvPr/>
          </p:nvSpPr>
          <p:spPr>
            <a:xfrm>
              <a:off x="7062175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5" name="Google Shape;1655;p71"/>
            <p:cNvSpPr/>
            <p:nvPr/>
          </p:nvSpPr>
          <p:spPr>
            <a:xfrm>
              <a:off x="6955625" y="34208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6" name="Google Shape;1656;p71"/>
            <p:cNvSpPr/>
            <p:nvPr/>
          </p:nvSpPr>
          <p:spPr>
            <a:xfrm>
              <a:off x="727530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7" name="Google Shape;1657;p71"/>
            <p:cNvSpPr/>
            <p:nvPr/>
          </p:nvSpPr>
          <p:spPr>
            <a:xfrm>
              <a:off x="716875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8" name="Google Shape;1658;p71"/>
            <p:cNvSpPr/>
            <p:nvPr/>
          </p:nvSpPr>
          <p:spPr>
            <a:xfrm>
              <a:off x="7062175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9" name="Google Shape;1659;p71"/>
            <p:cNvSpPr/>
            <p:nvPr/>
          </p:nvSpPr>
          <p:spPr>
            <a:xfrm>
              <a:off x="6955625" y="352705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0" name="Google Shape;1660;p71"/>
            <p:cNvSpPr/>
            <p:nvPr/>
          </p:nvSpPr>
          <p:spPr>
            <a:xfrm>
              <a:off x="727530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1" name="Google Shape;1661;p71"/>
            <p:cNvSpPr/>
            <p:nvPr/>
          </p:nvSpPr>
          <p:spPr>
            <a:xfrm>
              <a:off x="716875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7"/>
                  </a:lnTo>
                  <a:lnTo>
                    <a:pt x="1369" y="1357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2" name="Google Shape;1662;p71"/>
            <p:cNvSpPr/>
            <p:nvPr/>
          </p:nvSpPr>
          <p:spPr>
            <a:xfrm>
              <a:off x="7062175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3" name="Google Shape;1663;p71"/>
            <p:cNvSpPr/>
            <p:nvPr/>
          </p:nvSpPr>
          <p:spPr>
            <a:xfrm>
              <a:off x="6955625" y="36333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7"/>
                  </a:lnTo>
                  <a:lnTo>
                    <a:pt x="1358" y="1357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64" name="Google Shape;1664;p71"/>
          <p:cNvSpPr/>
          <p:nvPr/>
        </p:nvSpPr>
        <p:spPr>
          <a:xfrm>
            <a:off x="2950606" y="36671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65" name="Google Shape;1665;p71"/>
          <p:cNvGrpSpPr/>
          <p:nvPr/>
        </p:nvGrpSpPr>
        <p:grpSpPr>
          <a:xfrm>
            <a:off x="7104988" y="534988"/>
            <a:ext cx="158574" cy="158574"/>
            <a:chOff x="6510051" y="641650"/>
            <a:chExt cx="158574" cy="158574"/>
          </a:xfrm>
        </p:grpSpPr>
        <p:sp>
          <p:nvSpPr>
            <p:cNvPr id="1666" name="Google Shape;1666;p71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7" name="Google Shape;1667;p71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68" name="Google Shape;1668;p71"/>
          <p:cNvGrpSpPr/>
          <p:nvPr/>
        </p:nvGrpSpPr>
        <p:grpSpPr>
          <a:xfrm>
            <a:off x="6101388" y="4440863"/>
            <a:ext cx="158574" cy="158574"/>
            <a:chOff x="6510051" y="641650"/>
            <a:chExt cx="158574" cy="158574"/>
          </a:xfrm>
        </p:grpSpPr>
        <p:sp>
          <p:nvSpPr>
            <p:cNvPr id="1669" name="Google Shape;1669;p71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0" name="Google Shape;1670;p71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71" name="Google Shape;1671;p71"/>
          <p:cNvSpPr/>
          <p:nvPr/>
        </p:nvSpPr>
        <p:spPr>
          <a:xfrm>
            <a:off x="8509056" y="318183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2" name="Google Shape;1672;p71"/>
          <p:cNvSpPr txBox="1"/>
          <p:nvPr>
            <p:ph idx="1" type="subTitle"/>
          </p:nvPr>
        </p:nvSpPr>
        <p:spPr>
          <a:xfrm>
            <a:off x="2334575" y="2490325"/>
            <a:ext cx="4474800" cy="12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73" name="Google Shape;1673;p71"/>
          <p:cNvSpPr txBox="1"/>
          <p:nvPr>
            <p:ph type="title"/>
          </p:nvPr>
        </p:nvSpPr>
        <p:spPr>
          <a:xfrm>
            <a:off x="2334600" y="1436675"/>
            <a:ext cx="44748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9">
    <p:spTree>
      <p:nvGrpSpPr>
        <p:cNvPr id="1674" name="Shape 1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5" name="Google Shape;1675;p72"/>
          <p:cNvGrpSpPr/>
          <p:nvPr/>
        </p:nvGrpSpPr>
        <p:grpSpPr>
          <a:xfrm>
            <a:off x="185888" y="2089713"/>
            <a:ext cx="158574" cy="158574"/>
            <a:chOff x="6510051" y="641650"/>
            <a:chExt cx="158574" cy="158574"/>
          </a:xfrm>
        </p:grpSpPr>
        <p:sp>
          <p:nvSpPr>
            <p:cNvPr id="1676" name="Google Shape;1676;p72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7" name="Google Shape;1677;p72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78" name="Google Shape;1678;p72"/>
          <p:cNvGrpSpPr/>
          <p:nvPr/>
        </p:nvGrpSpPr>
        <p:grpSpPr>
          <a:xfrm rot="-5400274">
            <a:off x="138443" y="4022781"/>
            <a:ext cx="711116" cy="442137"/>
            <a:chOff x="2314275" y="1044900"/>
            <a:chExt cx="567350" cy="352750"/>
          </a:xfrm>
        </p:grpSpPr>
        <p:sp>
          <p:nvSpPr>
            <p:cNvPr id="1679" name="Google Shape;1679;p72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0" name="Google Shape;1680;p72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1" name="Google Shape;1681;p72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2" name="Google Shape;1682;p72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3" name="Google Shape;1683;p72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4" name="Google Shape;1684;p72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5" name="Google Shape;1685;p72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6" name="Google Shape;1686;p72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7" name="Google Shape;1687;p72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8" name="Google Shape;1688;p72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9" name="Google Shape;1689;p72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0" name="Google Shape;1690;p72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1" name="Google Shape;1691;p72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2" name="Google Shape;1692;p72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3" name="Google Shape;1693;p72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4" name="Google Shape;1694;p72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5" name="Google Shape;1695;p72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6" name="Google Shape;1696;p72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7" name="Google Shape;1697;p72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8" name="Google Shape;1698;p72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9" name="Google Shape;1699;p72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0" name="Google Shape;1700;p72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1" name="Google Shape;1701;p72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2" name="Google Shape;1702;p72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03" name="Google Shape;1703;p72"/>
          <p:cNvSpPr/>
          <p:nvPr/>
        </p:nvSpPr>
        <p:spPr>
          <a:xfrm>
            <a:off x="8568100" y="534988"/>
            <a:ext cx="1015200" cy="10155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4" name="Google Shape;1704;p72"/>
          <p:cNvSpPr/>
          <p:nvPr/>
        </p:nvSpPr>
        <p:spPr>
          <a:xfrm>
            <a:off x="2559356" y="468206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5" name="Google Shape;1705;p72"/>
          <p:cNvSpPr/>
          <p:nvPr/>
        </p:nvSpPr>
        <p:spPr>
          <a:xfrm>
            <a:off x="1193281" y="16581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06" name="Google Shape;1706;p72"/>
          <p:cNvGrpSpPr/>
          <p:nvPr/>
        </p:nvGrpSpPr>
        <p:grpSpPr>
          <a:xfrm>
            <a:off x="6052888" y="214538"/>
            <a:ext cx="158574" cy="158574"/>
            <a:chOff x="6510051" y="641650"/>
            <a:chExt cx="158574" cy="158574"/>
          </a:xfrm>
        </p:grpSpPr>
        <p:sp>
          <p:nvSpPr>
            <p:cNvPr id="1707" name="Google Shape;1707;p72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8" name="Google Shape;1708;p72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09" name="Google Shape;1709;p72"/>
          <p:cNvSpPr/>
          <p:nvPr/>
        </p:nvSpPr>
        <p:spPr>
          <a:xfrm>
            <a:off x="8469456" y="224826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10" name="Google Shape;1710;p72"/>
          <p:cNvGrpSpPr/>
          <p:nvPr/>
        </p:nvGrpSpPr>
        <p:grpSpPr>
          <a:xfrm>
            <a:off x="6989188" y="4772438"/>
            <a:ext cx="158574" cy="158574"/>
            <a:chOff x="6510051" y="641650"/>
            <a:chExt cx="158574" cy="158574"/>
          </a:xfrm>
        </p:grpSpPr>
        <p:sp>
          <p:nvSpPr>
            <p:cNvPr id="1711" name="Google Shape;1711;p72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2" name="Google Shape;1712;p72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13" name="Google Shape;1713;p72"/>
          <p:cNvSpPr txBox="1"/>
          <p:nvPr>
            <p:ph idx="1" type="body"/>
          </p:nvPr>
        </p:nvSpPr>
        <p:spPr>
          <a:xfrm>
            <a:off x="715100" y="1926900"/>
            <a:ext cx="3856800" cy="8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arlow Condensed"/>
              <a:buChar char="●"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SemiBold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SemiBold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Medium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ExtraLight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Thin"/>
              <a:buChar char="■"/>
              <a:defRPr/>
            </a:lvl9pPr>
          </a:lstStyle>
          <a:p/>
        </p:txBody>
      </p:sp>
      <p:sp>
        <p:nvSpPr>
          <p:cNvPr id="1714" name="Google Shape;1714;p72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1">
    <p:spTree>
      <p:nvGrpSpPr>
        <p:cNvPr id="1715" name="Shape 1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6" name="Google Shape;1716;p73"/>
          <p:cNvSpPr/>
          <p:nvPr/>
        </p:nvSpPr>
        <p:spPr>
          <a:xfrm>
            <a:off x="7728925" y="362738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7" name="Google Shape;1717;p73"/>
          <p:cNvSpPr/>
          <p:nvPr/>
        </p:nvSpPr>
        <p:spPr>
          <a:xfrm>
            <a:off x="531519" y="240346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18" name="Google Shape;1718;p73"/>
          <p:cNvGrpSpPr/>
          <p:nvPr/>
        </p:nvGrpSpPr>
        <p:grpSpPr>
          <a:xfrm>
            <a:off x="3860953" y="313939"/>
            <a:ext cx="711060" cy="442102"/>
            <a:chOff x="2314275" y="1044900"/>
            <a:chExt cx="567350" cy="352750"/>
          </a:xfrm>
        </p:grpSpPr>
        <p:sp>
          <p:nvSpPr>
            <p:cNvPr id="1719" name="Google Shape;1719;p73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0" name="Google Shape;1720;p73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1" name="Google Shape;1721;p73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2" name="Google Shape;1722;p73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3" name="Google Shape;1723;p73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4" name="Google Shape;1724;p73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5" name="Google Shape;1725;p73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6" name="Google Shape;1726;p73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7" name="Google Shape;1727;p73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8" name="Google Shape;1728;p73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9" name="Google Shape;1729;p73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0" name="Google Shape;1730;p73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1" name="Google Shape;1731;p73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2" name="Google Shape;1732;p73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3" name="Google Shape;1733;p73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4" name="Google Shape;1734;p73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5" name="Google Shape;1735;p73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6" name="Google Shape;1736;p73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7" name="Google Shape;1737;p73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8" name="Google Shape;1738;p73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9" name="Google Shape;1739;p73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0" name="Google Shape;1740;p73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1" name="Google Shape;1741;p73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2" name="Google Shape;1742;p73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43" name="Google Shape;1743;p73"/>
          <p:cNvSpPr/>
          <p:nvPr/>
        </p:nvSpPr>
        <p:spPr>
          <a:xfrm>
            <a:off x="-483675" y="417588"/>
            <a:ext cx="1015200" cy="10155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44" name="Google Shape;1744;p73"/>
          <p:cNvGrpSpPr/>
          <p:nvPr/>
        </p:nvGrpSpPr>
        <p:grpSpPr>
          <a:xfrm>
            <a:off x="2014726" y="455713"/>
            <a:ext cx="158574" cy="158574"/>
            <a:chOff x="6510051" y="641650"/>
            <a:chExt cx="158574" cy="158574"/>
          </a:xfrm>
        </p:grpSpPr>
        <p:sp>
          <p:nvSpPr>
            <p:cNvPr id="1745" name="Google Shape;1745;p73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6" name="Google Shape;1746;p73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47" name="Google Shape;1747;p73"/>
          <p:cNvGrpSpPr/>
          <p:nvPr/>
        </p:nvGrpSpPr>
        <p:grpSpPr>
          <a:xfrm>
            <a:off x="7285347" y="4378567"/>
            <a:ext cx="443574" cy="441726"/>
            <a:chOff x="6955625" y="3314825"/>
            <a:chExt cx="353925" cy="352450"/>
          </a:xfrm>
        </p:grpSpPr>
        <p:sp>
          <p:nvSpPr>
            <p:cNvPr id="1748" name="Google Shape;1748;p73"/>
            <p:cNvSpPr/>
            <p:nvPr/>
          </p:nvSpPr>
          <p:spPr>
            <a:xfrm>
              <a:off x="727530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9" name="Google Shape;1749;p73"/>
            <p:cNvSpPr/>
            <p:nvPr/>
          </p:nvSpPr>
          <p:spPr>
            <a:xfrm>
              <a:off x="716875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0" name="Google Shape;1750;p73"/>
            <p:cNvSpPr/>
            <p:nvPr/>
          </p:nvSpPr>
          <p:spPr>
            <a:xfrm>
              <a:off x="7062175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1" name="Google Shape;1751;p73"/>
            <p:cNvSpPr/>
            <p:nvPr/>
          </p:nvSpPr>
          <p:spPr>
            <a:xfrm>
              <a:off x="6955625" y="33148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8"/>
                  </a:lnTo>
                  <a:lnTo>
                    <a:pt x="1358" y="1358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2" name="Google Shape;1752;p73"/>
            <p:cNvSpPr/>
            <p:nvPr/>
          </p:nvSpPr>
          <p:spPr>
            <a:xfrm>
              <a:off x="727530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3" name="Google Shape;1753;p73"/>
            <p:cNvSpPr/>
            <p:nvPr/>
          </p:nvSpPr>
          <p:spPr>
            <a:xfrm>
              <a:off x="716875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4" name="Google Shape;1754;p73"/>
            <p:cNvSpPr/>
            <p:nvPr/>
          </p:nvSpPr>
          <p:spPr>
            <a:xfrm>
              <a:off x="7062175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5" name="Google Shape;1755;p73"/>
            <p:cNvSpPr/>
            <p:nvPr/>
          </p:nvSpPr>
          <p:spPr>
            <a:xfrm>
              <a:off x="6955625" y="34208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6" name="Google Shape;1756;p73"/>
            <p:cNvSpPr/>
            <p:nvPr/>
          </p:nvSpPr>
          <p:spPr>
            <a:xfrm>
              <a:off x="727530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7" name="Google Shape;1757;p73"/>
            <p:cNvSpPr/>
            <p:nvPr/>
          </p:nvSpPr>
          <p:spPr>
            <a:xfrm>
              <a:off x="716875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8" name="Google Shape;1758;p73"/>
            <p:cNvSpPr/>
            <p:nvPr/>
          </p:nvSpPr>
          <p:spPr>
            <a:xfrm>
              <a:off x="7062175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9" name="Google Shape;1759;p73"/>
            <p:cNvSpPr/>
            <p:nvPr/>
          </p:nvSpPr>
          <p:spPr>
            <a:xfrm>
              <a:off x="6955625" y="352705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0" name="Google Shape;1760;p73"/>
            <p:cNvSpPr/>
            <p:nvPr/>
          </p:nvSpPr>
          <p:spPr>
            <a:xfrm>
              <a:off x="727530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1" name="Google Shape;1761;p73"/>
            <p:cNvSpPr/>
            <p:nvPr/>
          </p:nvSpPr>
          <p:spPr>
            <a:xfrm>
              <a:off x="716875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7"/>
                  </a:lnTo>
                  <a:lnTo>
                    <a:pt x="1369" y="1357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2" name="Google Shape;1762;p73"/>
            <p:cNvSpPr/>
            <p:nvPr/>
          </p:nvSpPr>
          <p:spPr>
            <a:xfrm>
              <a:off x="7062175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3" name="Google Shape;1763;p73"/>
            <p:cNvSpPr/>
            <p:nvPr/>
          </p:nvSpPr>
          <p:spPr>
            <a:xfrm>
              <a:off x="6955625" y="36333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7"/>
                  </a:lnTo>
                  <a:lnTo>
                    <a:pt x="1358" y="1357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64" name="Google Shape;1764;p73"/>
          <p:cNvGrpSpPr/>
          <p:nvPr/>
        </p:nvGrpSpPr>
        <p:grpSpPr>
          <a:xfrm>
            <a:off x="1184826" y="4479788"/>
            <a:ext cx="158574" cy="158574"/>
            <a:chOff x="6510051" y="641650"/>
            <a:chExt cx="158574" cy="158574"/>
          </a:xfrm>
        </p:grpSpPr>
        <p:sp>
          <p:nvSpPr>
            <p:cNvPr id="1765" name="Google Shape;1765;p73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6" name="Google Shape;1766;p73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67" name="Google Shape;1767;p73"/>
          <p:cNvSpPr/>
          <p:nvPr/>
        </p:nvSpPr>
        <p:spPr>
          <a:xfrm>
            <a:off x="4661556" y="437856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8" name="Google Shape;1768;p73"/>
          <p:cNvSpPr/>
          <p:nvPr/>
        </p:nvSpPr>
        <p:spPr>
          <a:xfrm>
            <a:off x="6376981" y="31393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69" name="Google Shape;1769;p73"/>
          <p:cNvGrpSpPr/>
          <p:nvPr/>
        </p:nvGrpSpPr>
        <p:grpSpPr>
          <a:xfrm>
            <a:off x="8446501" y="3186688"/>
            <a:ext cx="158574" cy="158574"/>
            <a:chOff x="6510051" y="641650"/>
            <a:chExt cx="158574" cy="158574"/>
          </a:xfrm>
        </p:grpSpPr>
        <p:sp>
          <p:nvSpPr>
            <p:cNvPr id="1770" name="Google Shape;1770;p73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1" name="Google Shape;1771;p73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72" name="Google Shape;1772;p73"/>
          <p:cNvSpPr txBox="1"/>
          <p:nvPr>
            <p:ph type="title"/>
          </p:nvPr>
        </p:nvSpPr>
        <p:spPr>
          <a:xfrm>
            <a:off x="5193325" y="1606050"/>
            <a:ext cx="2535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1773" name="Google Shape;1773;p73"/>
          <p:cNvSpPr txBox="1"/>
          <p:nvPr>
            <p:ph idx="1" type="body"/>
          </p:nvPr>
        </p:nvSpPr>
        <p:spPr>
          <a:xfrm>
            <a:off x="5193313" y="2340800"/>
            <a:ext cx="2535600" cy="129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200"/>
              <a:buFont typeface="Montserrat"/>
              <a:buChar char="●"/>
              <a:defRPr sz="16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SemiBold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SemiBold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Medium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ExtraLight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Thin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2">
    <p:spTree>
      <p:nvGrpSpPr>
        <p:cNvPr id="1774" name="Shape 1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5" name="Google Shape;1775;p74"/>
          <p:cNvSpPr/>
          <p:nvPr/>
        </p:nvSpPr>
        <p:spPr>
          <a:xfrm>
            <a:off x="3915375" y="-611192"/>
            <a:ext cx="1028100" cy="10287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6" name="Google Shape;1776;p74"/>
          <p:cNvSpPr/>
          <p:nvPr/>
        </p:nvSpPr>
        <p:spPr>
          <a:xfrm>
            <a:off x="396244" y="31108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77" name="Google Shape;1777;p74"/>
          <p:cNvGrpSpPr/>
          <p:nvPr/>
        </p:nvGrpSpPr>
        <p:grpSpPr>
          <a:xfrm>
            <a:off x="6251313" y="315950"/>
            <a:ext cx="158574" cy="158574"/>
            <a:chOff x="6510051" y="641650"/>
            <a:chExt cx="158574" cy="158574"/>
          </a:xfrm>
        </p:grpSpPr>
        <p:sp>
          <p:nvSpPr>
            <p:cNvPr id="1778" name="Google Shape;1778;p74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9" name="Google Shape;1779;p74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80" name="Google Shape;1780;p74"/>
          <p:cNvGrpSpPr/>
          <p:nvPr/>
        </p:nvGrpSpPr>
        <p:grpSpPr>
          <a:xfrm rot="10800000">
            <a:off x="7717731" y="313904"/>
            <a:ext cx="711173" cy="442172"/>
            <a:chOff x="2314275" y="1044900"/>
            <a:chExt cx="567350" cy="352750"/>
          </a:xfrm>
        </p:grpSpPr>
        <p:sp>
          <p:nvSpPr>
            <p:cNvPr id="1781" name="Google Shape;1781;p74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2" name="Google Shape;1782;p74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3" name="Google Shape;1783;p74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4" name="Google Shape;1784;p74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5" name="Google Shape;1785;p74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6" name="Google Shape;1786;p74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7" name="Google Shape;1787;p74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8" name="Google Shape;1788;p74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9" name="Google Shape;1789;p74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0" name="Google Shape;1790;p74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1" name="Google Shape;1791;p74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2" name="Google Shape;1792;p74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3" name="Google Shape;1793;p74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4" name="Google Shape;1794;p74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5" name="Google Shape;1795;p74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6" name="Google Shape;1796;p74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7" name="Google Shape;1797;p74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8" name="Google Shape;1798;p74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9" name="Google Shape;1799;p74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0" name="Google Shape;1800;p74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1" name="Google Shape;1801;p74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2" name="Google Shape;1802;p74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3" name="Google Shape;1803;p74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4" name="Google Shape;1804;p74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05" name="Google Shape;1805;p74"/>
          <p:cNvGrpSpPr/>
          <p:nvPr/>
        </p:nvGrpSpPr>
        <p:grpSpPr>
          <a:xfrm>
            <a:off x="8625238" y="3321638"/>
            <a:ext cx="158574" cy="158574"/>
            <a:chOff x="6510051" y="641650"/>
            <a:chExt cx="158574" cy="158574"/>
          </a:xfrm>
        </p:grpSpPr>
        <p:sp>
          <p:nvSpPr>
            <p:cNvPr id="1806" name="Google Shape;1806;p74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7" name="Google Shape;1807;p74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08" name="Google Shape;1808;p74"/>
          <p:cNvGrpSpPr/>
          <p:nvPr/>
        </p:nvGrpSpPr>
        <p:grpSpPr>
          <a:xfrm>
            <a:off x="152463" y="2272738"/>
            <a:ext cx="158574" cy="158574"/>
            <a:chOff x="6510051" y="641650"/>
            <a:chExt cx="158574" cy="158574"/>
          </a:xfrm>
        </p:grpSpPr>
        <p:sp>
          <p:nvSpPr>
            <p:cNvPr id="1809" name="Google Shape;1809;p74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0" name="Google Shape;1810;p74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11" name="Google Shape;1811;p74"/>
          <p:cNvSpPr/>
          <p:nvPr/>
        </p:nvSpPr>
        <p:spPr>
          <a:xfrm>
            <a:off x="311019" y="473083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2" name="Google Shape;1812;p74"/>
          <p:cNvSpPr/>
          <p:nvPr/>
        </p:nvSpPr>
        <p:spPr>
          <a:xfrm>
            <a:off x="5674644" y="473083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3" name="Google Shape;1813;p74"/>
          <p:cNvSpPr txBox="1"/>
          <p:nvPr>
            <p:ph type="title"/>
          </p:nvPr>
        </p:nvSpPr>
        <p:spPr>
          <a:xfrm>
            <a:off x="720000" y="535000"/>
            <a:ext cx="3852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CUSTOM_4">
    <p:spTree>
      <p:nvGrpSpPr>
        <p:cNvPr id="1814" name="Shape 1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5" name="Google Shape;1815;p75"/>
          <p:cNvGrpSpPr/>
          <p:nvPr/>
        </p:nvGrpSpPr>
        <p:grpSpPr>
          <a:xfrm rot="5400274">
            <a:off x="8073151" y="669510"/>
            <a:ext cx="711116" cy="442137"/>
            <a:chOff x="2314275" y="1044900"/>
            <a:chExt cx="567350" cy="352750"/>
          </a:xfrm>
        </p:grpSpPr>
        <p:sp>
          <p:nvSpPr>
            <p:cNvPr id="1816" name="Google Shape;1816;p75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7" name="Google Shape;1817;p75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8" name="Google Shape;1818;p75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9" name="Google Shape;1819;p75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0" name="Google Shape;1820;p75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1" name="Google Shape;1821;p75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2" name="Google Shape;1822;p75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3" name="Google Shape;1823;p75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4" name="Google Shape;1824;p75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5" name="Google Shape;1825;p75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6" name="Google Shape;1826;p75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7" name="Google Shape;1827;p75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8" name="Google Shape;1828;p75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9" name="Google Shape;1829;p75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0" name="Google Shape;1830;p75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1" name="Google Shape;1831;p75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2" name="Google Shape;1832;p75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3" name="Google Shape;1833;p75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4" name="Google Shape;1834;p75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5" name="Google Shape;1835;p75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6" name="Google Shape;1836;p75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7" name="Google Shape;1837;p75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8" name="Google Shape;1838;p75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9" name="Google Shape;1839;p75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40" name="Google Shape;1840;p75"/>
          <p:cNvGrpSpPr/>
          <p:nvPr/>
        </p:nvGrpSpPr>
        <p:grpSpPr>
          <a:xfrm>
            <a:off x="3265176" y="4719884"/>
            <a:ext cx="158574" cy="158574"/>
            <a:chOff x="7574401" y="1756734"/>
            <a:chExt cx="158574" cy="158574"/>
          </a:xfrm>
        </p:grpSpPr>
        <p:sp>
          <p:nvSpPr>
            <p:cNvPr id="1841" name="Google Shape;1841;p75"/>
            <p:cNvSpPr/>
            <p:nvPr/>
          </p:nvSpPr>
          <p:spPr>
            <a:xfrm>
              <a:off x="7641923" y="1756734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69" y="0"/>
                  </a:moveTo>
                  <a:cubicBezTo>
                    <a:pt x="167" y="0"/>
                    <a:pt x="0" y="167"/>
                    <a:pt x="0" y="369"/>
                  </a:cubicBezTo>
                  <a:lnTo>
                    <a:pt x="0" y="4691"/>
                  </a:lnTo>
                  <a:cubicBezTo>
                    <a:pt x="0" y="4894"/>
                    <a:pt x="167" y="5060"/>
                    <a:pt x="369" y="5060"/>
                  </a:cubicBezTo>
                  <a:cubicBezTo>
                    <a:pt x="572" y="5060"/>
                    <a:pt x="738" y="4894"/>
                    <a:pt x="738" y="4691"/>
                  </a:cubicBezTo>
                  <a:lnTo>
                    <a:pt x="738" y="369"/>
                  </a:lnTo>
                  <a:cubicBezTo>
                    <a:pt x="738" y="167"/>
                    <a:pt x="572" y="0"/>
                    <a:pt x="369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2" name="Google Shape;1842;p75"/>
            <p:cNvSpPr/>
            <p:nvPr/>
          </p:nvSpPr>
          <p:spPr>
            <a:xfrm>
              <a:off x="7574401" y="1824257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69" y="0"/>
                  </a:moveTo>
                  <a:cubicBezTo>
                    <a:pt x="167" y="0"/>
                    <a:pt x="0" y="167"/>
                    <a:pt x="0" y="369"/>
                  </a:cubicBezTo>
                  <a:cubicBezTo>
                    <a:pt x="0" y="584"/>
                    <a:pt x="167" y="738"/>
                    <a:pt x="369" y="738"/>
                  </a:cubicBezTo>
                  <a:lnTo>
                    <a:pt x="4691" y="738"/>
                  </a:lnTo>
                  <a:cubicBezTo>
                    <a:pt x="4894" y="738"/>
                    <a:pt x="5060" y="584"/>
                    <a:pt x="5060" y="369"/>
                  </a:cubicBezTo>
                  <a:cubicBezTo>
                    <a:pt x="5060" y="167"/>
                    <a:pt x="4894" y="0"/>
                    <a:pt x="4691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43" name="Google Shape;1843;p75"/>
          <p:cNvGrpSpPr/>
          <p:nvPr/>
        </p:nvGrpSpPr>
        <p:grpSpPr>
          <a:xfrm>
            <a:off x="293526" y="292275"/>
            <a:ext cx="158574" cy="158574"/>
            <a:chOff x="6510051" y="641650"/>
            <a:chExt cx="158574" cy="158574"/>
          </a:xfrm>
        </p:grpSpPr>
        <p:sp>
          <p:nvSpPr>
            <p:cNvPr id="1844" name="Google Shape;1844;p75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5" name="Google Shape;1845;p75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46" name="Google Shape;1846;p75"/>
          <p:cNvSpPr/>
          <p:nvPr/>
        </p:nvSpPr>
        <p:spPr>
          <a:xfrm>
            <a:off x="8800506" y="180880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7" name="Google Shape;1847;p75"/>
          <p:cNvSpPr/>
          <p:nvPr/>
        </p:nvSpPr>
        <p:spPr>
          <a:xfrm>
            <a:off x="6120113" y="-314375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8" name="Google Shape;1848;p75"/>
          <p:cNvSpPr/>
          <p:nvPr/>
        </p:nvSpPr>
        <p:spPr>
          <a:xfrm>
            <a:off x="234206" y="480375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9" name="Google Shape;1849;p75"/>
          <p:cNvSpPr/>
          <p:nvPr/>
        </p:nvSpPr>
        <p:spPr>
          <a:xfrm>
            <a:off x="7033306" y="486105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0" name="Google Shape;1850;p75"/>
          <p:cNvSpPr txBox="1"/>
          <p:nvPr>
            <p:ph type="title"/>
          </p:nvPr>
        </p:nvSpPr>
        <p:spPr>
          <a:xfrm>
            <a:off x="720000" y="535000"/>
            <a:ext cx="6623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CUSTOM_5">
    <p:spTree>
      <p:nvGrpSpPr>
        <p:cNvPr id="1851" name="Shape 1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52" name="Google Shape;1852;p76"/>
          <p:cNvGrpSpPr/>
          <p:nvPr/>
        </p:nvGrpSpPr>
        <p:grpSpPr>
          <a:xfrm>
            <a:off x="493322" y="314142"/>
            <a:ext cx="443574" cy="441726"/>
            <a:chOff x="6955625" y="3314825"/>
            <a:chExt cx="353925" cy="352450"/>
          </a:xfrm>
        </p:grpSpPr>
        <p:sp>
          <p:nvSpPr>
            <p:cNvPr id="1853" name="Google Shape;1853;p76"/>
            <p:cNvSpPr/>
            <p:nvPr/>
          </p:nvSpPr>
          <p:spPr>
            <a:xfrm>
              <a:off x="727530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4" name="Google Shape;1854;p76"/>
            <p:cNvSpPr/>
            <p:nvPr/>
          </p:nvSpPr>
          <p:spPr>
            <a:xfrm>
              <a:off x="716875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5" name="Google Shape;1855;p76"/>
            <p:cNvSpPr/>
            <p:nvPr/>
          </p:nvSpPr>
          <p:spPr>
            <a:xfrm>
              <a:off x="7062175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6" name="Google Shape;1856;p76"/>
            <p:cNvSpPr/>
            <p:nvPr/>
          </p:nvSpPr>
          <p:spPr>
            <a:xfrm>
              <a:off x="6955625" y="33148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8"/>
                  </a:lnTo>
                  <a:lnTo>
                    <a:pt x="1358" y="1358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7" name="Google Shape;1857;p76"/>
            <p:cNvSpPr/>
            <p:nvPr/>
          </p:nvSpPr>
          <p:spPr>
            <a:xfrm>
              <a:off x="727530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8" name="Google Shape;1858;p76"/>
            <p:cNvSpPr/>
            <p:nvPr/>
          </p:nvSpPr>
          <p:spPr>
            <a:xfrm>
              <a:off x="716875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9" name="Google Shape;1859;p76"/>
            <p:cNvSpPr/>
            <p:nvPr/>
          </p:nvSpPr>
          <p:spPr>
            <a:xfrm>
              <a:off x="7062175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0" name="Google Shape;1860;p76"/>
            <p:cNvSpPr/>
            <p:nvPr/>
          </p:nvSpPr>
          <p:spPr>
            <a:xfrm>
              <a:off x="6955625" y="34208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1" name="Google Shape;1861;p76"/>
            <p:cNvSpPr/>
            <p:nvPr/>
          </p:nvSpPr>
          <p:spPr>
            <a:xfrm>
              <a:off x="727530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2" name="Google Shape;1862;p76"/>
            <p:cNvSpPr/>
            <p:nvPr/>
          </p:nvSpPr>
          <p:spPr>
            <a:xfrm>
              <a:off x="716875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3" name="Google Shape;1863;p76"/>
            <p:cNvSpPr/>
            <p:nvPr/>
          </p:nvSpPr>
          <p:spPr>
            <a:xfrm>
              <a:off x="7062175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4" name="Google Shape;1864;p76"/>
            <p:cNvSpPr/>
            <p:nvPr/>
          </p:nvSpPr>
          <p:spPr>
            <a:xfrm>
              <a:off x="6955625" y="352705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5" name="Google Shape;1865;p76"/>
            <p:cNvSpPr/>
            <p:nvPr/>
          </p:nvSpPr>
          <p:spPr>
            <a:xfrm>
              <a:off x="727530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6" name="Google Shape;1866;p76"/>
            <p:cNvSpPr/>
            <p:nvPr/>
          </p:nvSpPr>
          <p:spPr>
            <a:xfrm>
              <a:off x="716875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7"/>
                  </a:lnTo>
                  <a:lnTo>
                    <a:pt x="1369" y="1357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7" name="Google Shape;1867;p76"/>
            <p:cNvSpPr/>
            <p:nvPr/>
          </p:nvSpPr>
          <p:spPr>
            <a:xfrm>
              <a:off x="7062175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8" name="Google Shape;1868;p76"/>
            <p:cNvSpPr/>
            <p:nvPr/>
          </p:nvSpPr>
          <p:spPr>
            <a:xfrm>
              <a:off x="6955625" y="36333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7"/>
                  </a:lnTo>
                  <a:lnTo>
                    <a:pt x="1358" y="1357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69" name="Google Shape;1869;p76"/>
          <p:cNvSpPr/>
          <p:nvPr/>
        </p:nvSpPr>
        <p:spPr>
          <a:xfrm>
            <a:off x="7341788" y="-240575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70" name="Google Shape;1870;p76"/>
          <p:cNvGrpSpPr/>
          <p:nvPr/>
        </p:nvGrpSpPr>
        <p:grpSpPr>
          <a:xfrm>
            <a:off x="8732638" y="2032850"/>
            <a:ext cx="158574" cy="158574"/>
            <a:chOff x="6510051" y="641650"/>
            <a:chExt cx="158574" cy="158574"/>
          </a:xfrm>
        </p:grpSpPr>
        <p:sp>
          <p:nvSpPr>
            <p:cNvPr id="1871" name="Google Shape;1871;p76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2" name="Google Shape;1872;p76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73" name="Google Shape;1873;p76"/>
          <p:cNvSpPr/>
          <p:nvPr/>
        </p:nvSpPr>
        <p:spPr>
          <a:xfrm>
            <a:off x="1493644" y="45152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4" name="Google Shape;1874;p76"/>
          <p:cNvSpPr/>
          <p:nvPr/>
        </p:nvSpPr>
        <p:spPr>
          <a:xfrm>
            <a:off x="8727781" y="470362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75" name="Google Shape;1875;p76"/>
          <p:cNvGrpSpPr/>
          <p:nvPr/>
        </p:nvGrpSpPr>
        <p:grpSpPr>
          <a:xfrm>
            <a:off x="4849288" y="4812075"/>
            <a:ext cx="158574" cy="158574"/>
            <a:chOff x="6510051" y="641650"/>
            <a:chExt cx="158574" cy="158574"/>
          </a:xfrm>
        </p:grpSpPr>
        <p:sp>
          <p:nvSpPr>
            <p:cNvPr id="1876" name="Google Shape;1876;p76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7" name="Google Shape;1877;p76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78" name="Google Shape;1878;p76"/>
          <p:cNvSpPr/>
          <p:nvPr/>
        </p:nvSpPr>
        <p:spPr>
          <a:xfrm>
            <a:off x="-604087" y="3750618"/>
            <a:ext cx="1097400" cy="10980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79" name="Google Shape;1879;p76"/>
          <p:cNvGrpSpPr/>
          <p:nvPr/>
        </p:nvGrpSpPr>
        <p:grpSpPr>
          <a:xfrm>
            <a:off x="334763" y="1926600"/>
            <a:ext cx="158574" cy="158574"/>
            <a:chOff x="6510051" y="641650"/>
            <a:chExt cx="158574" cy="158574"/>
          </a:xfrm>
        </p:grpSpPr>
        <p:sp>
          <p:nvSpPr>
            <p:cNvPr id="1880" name="Google Shape;1880;p76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1" name="Google Shape;1881;p76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82" name="Google Shape;1882;p76"/>
          <p:cNvGrpSpPr/>
          <p:nvPr/>
        </p:nvGrpSpPr>
        <p:grpSpPr>
          <a:xfrm>
            <a:off x="2389038" y="199325"/>
            <a:ext cx="158574" cy="158574"/>
            <a:chOff x="6510051" y="641650"/>
            <a:chExt cx="158574" cy="158574"/>
          </a:xfrm>
        </p:grpSpPr>
        <p:sp>
          <p:nvSpPr>
            <p:cNvPr id="1883" name="Google Shape;1883;p76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4" name="Google Shape;1884;p76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85" name="Google Shape;1885;p76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4">
  <p:cSld name="CUSTOM_6">
    <p:spTree>
      <p:nvGrpSpPr>
        <p:cNvPr id="1886" name="Shape 1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7" name="Google Shape;1887;p77"/>
          <p:cNvGrpSpPr/>
          <p:nvPr/>
        </p:nvGrpSpPr>
        <p:grpSpPr>
          <a:xfrm>
            <a:off x="7985334" y="4378567"/>
            <a:ext cx="443574" cy="441726"/>
            <a:chOff x="6955625" y="3314825"/>
            <a:chExt cx="353925" cy="352450"/>
          </a:xfrm>
        </p:grpSpPr>
        <p:sp>
          <p:nvSpPr>
            <p:cNvPr id="1888" name="Google Shape;1888;p77"/>
            <p:cNvSpPr/>
            <p:nvPr/>
          </p:nvSpPr>
          <p:spPr>
            <a:xfrm>
              <a:off x="727530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9" name="Google Shape;1889;p77"/>
            <p:cNvSpPr/>
            <p:nvPr/>
          </p:nvSpPr>
          <p:spPr>
            <a:xfrm>
              <a:off x="716875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0" name="Google Shape;1890;p77"/>
            <p:cNvSpPr/>
            <p:nvPr/>
          </p:nvSpPr>
          <p:spPr>
            <a:xfrm>
              <a:off x="7062175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1" name="Google Shape;1891;p77"/>
            <p:cNvSpPr/>
            <p:nvPr/>
          </p:nvSpPr>
          <p:spPr>
            <a:xfrm>
              <a:off x="6955625" y="33148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8"/>
                  </a:lnTo>
                  <a:lnTo>
                    <a:pt x="1358" y="1358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2" name="Google Shape;1892;p77"/>
            <p:cNvSpPr/>
            <p:nvPr/>
          </p:nvSpPr>
          <p:spPr>
            <a:xfrm>
              <a:off x="727530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3" name="Google Shape;1893;p77"/>
            <p:cNvSpPr/>
            <p:nvPr/>
          </p:nvSpPr>
          <p:spPr>
            <a:xfrm>
              <a:off x="716875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4" name="Google Shape;1894;p77"/>
            <p:cNvSpPr/>
            <p:nvPr/>
          </p:nvSpPr>
          <p:spPr>
            <a:xfrm>
              <a:off x="7062175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5" name="Google Shape;1895;p77"/>
            <p:cNvSpPr/>
            <p:nvPr/>
          </p:nvSpPr>
          <p:spPr>
            <a:xfrm>
              <a:off x="6955625" y="34208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6" name="Google Shape;1896;p77"/>
            <p:cNvSpPr/>
            <p:nvPr/>
          </p:nvSpPr>
          <p:spPr>
            <a:xfrm>
              <a:off x="727530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7" name="Google Shape;1897;p77"/>
            <p:cNvSpPr/>
            <p:nvPr/>
          </p:nvSpPr>
          <p:spPr>
            <a:xfrm>
              <a:off x="716875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8" name="Google Shape;1898;p77"/>
            <p:cNvSpPr/>
            <p:nvPr/>
          </p:nvSpPr>
          <p:spPr>
            <a:xfrm>
              <a:off x="7062175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9" name="Google Shape;1899;p77"/>
            <p:cNvSpPr/>
            <p:nvPr/>
          </p:nvSpPr>
          <p:spPr>
            <a:xfrm>
              <a:off x="6955625" y="352705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0" name="Google Shape;1900;p77"/>
            <p:cNvSpPr/>
            <p:nvPr/>
          </p:nvSpPr>
          <p:spPr>
            <a:xfrm>
              <a:off x="727530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1" name="Google Shape;1901;p77"/>
            <p:cNvSpPr/>
            <p:nvPr/>
          </p:nvSpPr>
          <p:spPr>
            <a:xfrm>
              <a:off x="716875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7"/>
                  </a:lnTo>
                  <a:lnTo>
                    <a:pt x="1369" y="1357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2" name="Google Shape;1902;p77"/>
            <p:cNvSpPr/>
            <p:nvPr/>
          </p:nvSpPr>
          <p:spPr>
            <a:xfrm>
              <a:off x="7062175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3" name="Google Shape;1903;p77"/>
            <p:cNvSpPr/>
            <p:nvPr/>
          </p:nvSpPr>
          <p:spPr>
            <a:xfrm>
              <a:off x="6955625" y="36333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7"/>
                  </a:lnTo>
                  <a:lnTo>
                    <a:pt x="1358" y="1357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04" name="Google Shape;1904;p77"/>
          <p:cNvSpPr/>
          <p:nvPr/>
        </p:nvSpPr>
        <p:spPr>
          <a:xfrm>
            <a:off x="7851600" y="-247675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05" name="Google Shape;1905;p77"/>
          <p:cNvGrpSpPr/>
          <p:nvPr/>
        </p:nvGrpSpPr>
        <p:grpSpPr>
          <a:xfrm>
            <a:off x="8428901" y="1040525"/>
            <a:ext cx="158574" cy="158574"/>
            <a:chOff x="6510051" y="641650"/>
            <a:chExt cx="158574" cy="158574"/>
          </a:xfrm>
        </p:grpSpPr>
        <p:sp>
          <p:nvSpPr>
            <p:cNvPr id="1906" name="Google Shape;1906;p77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7" name="Google Shape;1907;p77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08" name="Google Shape;1908;p77"/>
          <p:cNvSpPr/>
          <p:nvPr/>
        </p:nvSpPr>
        <p:spPr>
          <a:xfrm>
            <a:off x="4487869" y="45152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9" name="Google Shape;1909;p77"/>
          <p:cNvSpPr/>
          <p:nvPr/>
        </p:nvSpPr>
        <p:spPr>
          <a:xfrm>
            <a:off x="-313000" y="3532658"/>
            <a:ext cx="1028100" cy="10287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0" name="Google Shape;1910;p77"/>
          <p:cNvSpPr/>
          <p:nvPr/>
        </p:nvSpPr>
        <p:spPr>
          <a:xfrm>
            <a:off x="8423794" y="353265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11" name="Google Shape;1911;p77"/>
          <p:cNvGrpSpPr/>
          <p:nvPr/>
        </p:nvGrpSpPr>
        <p:grpSpPr>
          <a:xfrm>
            <a:off x="1249226" y="4520150"/>
            <a:ext cx="158574" cy="158574"/>
            <a:chOff x="6510051" y="641650"/>
            <a:chExt cx="158574" cy="158574"/>
          </a:xfrm>
        </p:grpSpPr>
        <p:sp>
          <p:nvSpPr>
            <p:cNvPr id="1912" name="Google Shape;1912;p77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3" name="Google Shape;1913;p77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14" name="Google Shape;1914;p77"/>
          <p:cNvSpPr/>
          <p:nvPr/>
        </p:nvSpPr>
        <p:spPr>
          <a:xfrm>
            <a:off x="396244" y="171375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15" name="Google Shape;1915;p77"/>
          <p:cNvGrpSpPr/>
          <p:nvPr/>
        </p:nvGrpSpPr>
        <p:grpSpPr>
          <a:xfrm>
            <a:off x="1249226" y="305050"/>
            <a:ext cx="158574" cy="158574"/>
            <a:chOff x="6510051" y="641650"/>
            <a:chExt cx="158574" cy="158574"/>
          </a:xfrm>
        </p:grpSpPr>
        <p:sp>
          <p:nvSpPr>
            <p:cNvPr id="1916" name="Google Shape;1916;p77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7" name="Google Shape;1917;p77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18" name="Google Shape;1918;p77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5">
  <p:cSld name="CUSTOM_7">
    <p:spTree>
      <p:nvGrpSpPr>
        <p:cNvPr id="1919" name="Shape 1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0" name="Google Shape;1920;p78"/>
          <p:cNvGrpSpPr/>
          <p:nvPr/>
        </p:nvGrpSpPr>
        <p:grpSpPr>
          <a:xfrm>
            <a:off x="3983522" y="600480"/>
            <a:ext cx="443574" cy="441726"/>
            <a:chOff x="6955625" y="3314825"/>
            <a:chExt cx="353925" cy="352450"/>
          </a:xfrm>
        </p:grpSpPr>
        <p:sp>
          <p:nvSpPr>
            <p:cNvPr id="1921" name="Google Shape;1921;p78"/>
            <p:cNvSpPr/>
            <p:nvPr/>
          </p:nvSpPr>
          <p:spPr>
            <a:xfrm>
              <a:off x="727530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2" name="Google Shape;1922;p78"/>
            <p:cNvSpPr/>
            <p:nvPr/>
          </p:nvSpPr>
          <p:spPr>
            <a:xfrm>
              <a:off x="716875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3" name="Google Shape;1923;p78"/>
            <p:cNvSpPr/>
            <p:nvPr/>
          </p:nvSpPr>
          <p:spPr>
            <a:xfrm>
              <a:off x="7062175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4" name="Google Shape;1924;p78"/>
            <p:cNvSpPr/>
            <p:nvPr/>
          </p:nvSpPr>
          <p:spPr>
            <a:xfrm>
              <a:off x="6955625" y="33148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8"/>
                  </a:lnTo>
                  <a:lnTo>
                    <a:pt x="1358" y="1358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5" name="Google Shape;1925;p78"/>
            <p:cNvSpPr/>
            <p:nvPr/>
          </p:nvSpPr>
          <p:spPr>
            <a:xfrm>
              <a:off x="727530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6" name="Google Shape;1926;p78"/>
            <p:cNvSpPr/>
            <p:nvPr/>
          </p:nvSpPr>
          <p:spPr>
            <a:xfrm>
              <a:off x="716875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7" name="Google Shape;1927;p78"/>
            <p:cNvSpPr/>
            <p:nvPr/>
          </p:nvSpPr>
          <p:spPr>
            <a:xfrm>
              <a:off x="7062175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8" name="Google Shape;1928;p78"/>
            <p:cNvSpPr/>
            <p:nvPr/>
          </p:nvSpPr>
          <p:spPr>
            <a:xfrm>
              <a:off x="6955625" y="34208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9" name="Google Shape;1929;p78"/>
            <p:cNvSpPr/>
            <p:nvPr/>
          </p:nvSpPr>
          <p:spPr>
            <a:xfrm>
              <a:off x="727530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0" name="Google Shape;1930;p78"/>
            <p:cNvSpPr/>
            <p:nvPr/>
          </p:nvSpPr>
          <p:spPr>
            <a:xfrm>
              <a:off x="716875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1" name="Google Shape;1931;p78"/>
            <p:cNvSpPr/>
            <p:nvPr/>
          </p:nvSpPr>
          <p:spPr>
            <a:xfrm>
              <a:off x="7062175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2" name="Google Shape;1932;p78"/>
            <p:cNvSpPr/>
            <p:nvPr/>
          </p:nvSpPr>
          <p:spPr>
            <a:xfrm>
              <a:off x="6955625" y="352705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3" name="Google Shape;1933;p78"/>
            <p:cNvSpPr/>
            <p:nvPr/>
          </p:nvSpPr>
          <p:spPr>
            <a:xfrm>
              <a:off x="727530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4" name="Google Shape;1934;p78"/>
            <p:cNvSpPr/>
            <p:nvPr/>
          </p:nvSpPr>
          <p:spPr>
            <a:xfrm>
              <a:off x="716875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7"/>
                  </a:lnTo>
                  <a:lnTo>
                    <a:pt x="1369" y="1357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5" name="Google Shape;1935;p78"/>
            <p:cNvSpPr/>
            <p:nvPr/>
          </p:nvSpPr>
          <p:spPr>
            <a:xfrm>
              <a:off x="7062175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6" name="Google Shape;1936;p78"/>
            <p:cNvSpPr/>
            <p:nvPr/>
          </p:nvSpPr>
          <p:spPr>
            <a:xfrm>
              <a:off x="6955625" y="36333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7"/>
                  </a:lnTo>
                  <a:lnTo>
                    <a:pt x="1358" y="1357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37" name="Google Shape;1937;p78"/>
          <p:cNvSpPr/>
          <p:nvPr/>
        </p:nvSpPr>
        <p:spPr>
          <a:xfrm>
            <a:off x="359600" y="4681275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8" name="Google Shape;1938;p78"/>
          <p:cNvSpPr/>
          <p:nvPr/>
        </p:nvSpPr>
        <p:spPr>
          <a:xfrm>
            <a:off x="2363544" y="45085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39" name="Google Shape;1939;p78"/>
          <p:cNvGrpSpPr/>
          <p:nvPr/>
        </p:nvGrpSpPr>
        <p:grpSpPr>
          <a:xfrm>
            <a:off x="7328801" y="4807925"/>
            <a:ext cx="158574" cy="158574"/>
            <a:chOff x="6510051" y="641650"/>
            <a:chExt cx="158574" cy="158574"/>
          </a:xfrm>
        </p:grpSpPr>
        <p:sp>
          <p:nvSpPr>
            <p:cNvPr id="1940" name="Google Shape;1940;p78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1" name="Google Shape;1941;p78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42" name="Google Shape;1942;p78"/>
          <p:cNvSpPr/>
          <p:nvPr/>
        </p:nvSpPr>
        <p:spPr>
          <a:xfrm>
            <a:off x="2531819" y="478376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43" name="Google Shape;1943;p78"/>
          <p:cNvGrpSpPr/>
          <p:nvPr/>
        </p:nvGrpSpPr>
        <p:grpSpPr>
          <a:xfrm>
            <a:off x="201026" y="2859575"/>
            <a:ext cx="158574" cy="158574"/>
            <a:chOff x="6510051" y="641650"/>
            <a:chExt cx="158574" cy="158574"/>
          </a:xfrm>
        </p:grpSpPr>
        <p:sp>
          <p:nvSpPr>
            <p:cNvPr id="1944" name="Google Shape;1944;p78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5" name="Google Shape;1945;p78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46" name="Google Shape;1946;p78"/>
          <p:cNvSpPr txBox="1"/>
          <p:nvPr>
            <p:ph type="title"/>
          </p:nvPr>
        </p:nvSpPr>
        <p:spPr>
          <a:xfrm>
            <a:off x="4572000" y="535000"/>
            <a:ext cx="3852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6">
  <p:cSld name="CUSTOM_12">
    <p:spTree>
      <p:nvGrpSpPr>
        <p:cNvPr id="1947" name="Shape 1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8" name="Google Shape;1948;p79"/>
          <p:cNvSpPr/>
          <p:nvPr/>
        </p:nvSpPr>
        <p:spPr>
          <a:xfrm>
            <a:off x="1430175" y="-619192"/>
            <a:ext cx="1028100" cy="10287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9" name="Google Shape;1949;p79"/>
          <p:cNvSpPr/>
          <p:nvPr/>
        </p:nvSpPr>
        <p:spPr>
          <a:xfrm>
            <a:off x="8598819" y="110768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50" name="Google Shape;1950;p79"/>
          <p:cNvGrpSpPr/>
          <p:nvPr/>
        </p:nvGrpSpPr>
        <p:grpSpPr>
          <a:xfrm>
            <a:off x="247601" y="1233188"/>
            <a:ext cx="158574" cy="158574"/>
            <a:chOff x="6510051" y="641650"/>
            <a:chExt cx="158574" cy="158574"/>
          </a:xfrm>
        </p:grpSpPr>
        <p:sp>
          <p:nvSpPr>
            <p:cNvPr id="1951" name="Google Shape;1951;p79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2" name="Google Shape;1952;p79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53" name="Google Shape;1953;p79"/>
          <p:cNvGrpSpPr/>
          <p:nvPr/>
        </p:nvGrpSpPr>
        <p:grpSpPr>
          <a:xfrm>
            <a:off x="8701888" y="3819613"/>
            <a:ext cx="158574" cy="158574"/>
            <a:chOff x="6510051" y="641650"/>
            <a:chExt cx="158574" cy="158574"/>
          </a:xfrm>
        </p:grpSpPr>
        <p:sp>
          <p:nvSpPr>
            <p:cNvPr id="1954" name="Google Shape;1954;p79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5" name="Google Shape;1955;p79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56" name="Google Shape;1956;p79"/>
          <p:cNvSpPr/>
          <p:nvPr/>
        </p:nvSpPr>
        <p:spPr>
          <a:xfrm>
            <a:off x="6619219" y="478668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57" name="Google Shape;1957;p79"/>
          <p:cNvGrpSpPr/>
          <p:nvPr/>
        </p:nvGrpSpPr>
        <p:grpSpPr>
          <a:xfrm>
            <a:off x="3182038" y="4779913"/>
            <a:ext cx="158574" cy="158574"/>
            <a:chOff x="6510051" y="641650"/>
            <a:chExt cx="158574" cy="158574"/>
          </a:xfrm>
        </p:grpSpPr>
        <p:sp>
          <p:nvSpPr>
            <p:cNvPr id="1958" name="Google Shape;1958;p79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9" name="Google Shape;1959;p79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60" name="Google Shape;1960;p79"/>
          <p:cNvSpPr/>
          <p:nvPr/>
        </p:nvSpPr>
        <p:spPr>
          <a:xfrm>
            <a:off x="339244" y="374635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1" name="Google Shape;1961;p79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7">
  <p:cSld name="CUSTOM_13">
    <p:spTree>
      <p:nvGrpSpPr>
        <p:cNvPr id="1962" name="Shape 1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3" name="Google Shape;1963;p80"/>
          <p:cNvSpPr/>
          <p:nvPr/>
        </p:nvSpPr>
        <p:spPr>
          <a:xfrm>
            <a:off x="8315825" y="903858"/>
            <a:ext cx="1028100" cy="10287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4" name="Google Shape;1964;p80"/>
          <p:cNvSpPr/>
          <p:nvPr/>
        </p:nvSpPr>
        <p:spPr>
          <a:xfrm>
            <a:off x="1959544" y="27248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65" name="Google Shape;1965;p80"/>
          <p:cNvGrpSpPr/>
          <p:nvPr/>
        </p:nvGrpSpPr>
        <p:grpSpPr>
          <a:xfrm>
            <a:off x="359513" y="1876988"/>
            <a:ext cx="158574" cy="158574"/>
            <a:chOff x="6510051" y="641650"/>
            <a:chExt cx="158574" cy="158574"/>
          </a:xfrm>
        </p:grpSpPr>
        <p:sp>
          <p:nvSpPr>
            <p:cNvPr id="1966" name="Google Shape;1966;p80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7" name="Google Shape;1967;p80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68" name="Google Shape;1968;p80"/>
          <p:cNvSpPr/>
          <p:nvPr/>
        </p:nvSpPr>
        <p:spPr>
          <a:xfrm>
            <a:off x="354656" y="422958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69" name="Google Shape;1969;p80"/>
          <p:cNvGrpSpPr/>
          <p:nvPr/>
        </p:nvGrpSpPr>
        <p:grpSpPr>
          <a:xfrm>
            <a:off x="7300738" y="226813"/>
            <a:ext cx="158574" cy="158574"/>
            <a:chOff x="6510051" y="641650"/>
            <a:chExt cx="158574" cy="158574"/>
          </a:xfrm>
        </p:grpSpPr>
        <p:sp>
          <p:nvSpPr>
            <p:cNvPr id="1970" name="Google Shape;1970;p80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1" name="Google Shape;1971;p80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72" name="Google Shape;1972;p80"/>
          <p:cNvSpPr/>
          <p:nvPr/>
        </p:nvSpPr>
        <p:spPr>
          <a:xfrm>
            <a:off x="8685669" y="338948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73" name="Google Shape;1973;p80"/>
          <p:cNvGrpSpPr/>
          <p:nvPr/>
        </p:nvGrpSpPr>
        <p:grpSpPr>
          <a:xfrm>
            <a:off x="2871363" y="4781663"/>
            <a:ext cx="158574" cy="158574"/>
            <a:chOff x="6510051" y="641650"/>
            <a:chExt cx="158574" cy="158574"/>
          </a:xfrm>
        </p:grpSpPr>
        <p:sp>
          <p:nvSpPr>
            <p:cNvPr id="1974" name="Google Shape;1974;p80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5" name="Google Shape;1975;p80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76" name="Google Shape;1976;p80"/>
          <p:cNvGrpSpPr/>
          <p:nvPr/>
        </p:nvGrpSpPr>
        <p:grpSpPr>
          <a:xfrm>
            <a:off x="5766388" y="4599413"/>
            <a:ext cx="158574" cy="158574"/>
            <a:chOff x="6510051" y="641650"/>
            <a:chExt cx="158574" cy="158574"/>
          </a:xfrm>
        </p:grpSpPr>
        <p:sp>
          <p:nvSpPr>
            <p:cNvPr id="1977" name="Google Shape;1977;p80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8" name="Google Shape;1978;p80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79" name="Google Shape;1979;p80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10">
    <p:spTree>
      <p:nvGrpSpPr>
        <p:cNvPr id="1980" name="Shape 1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1" name="Google Shape;1981;p81"/>
          <p:cNvGrpSpPr/>
          <p:nvPr/>
        </p:nvGrpSpPr>
        <p:grpSpPr>
          <a:xfrm>
            <a:off x="185888" y="2852063"/>
            <a:ext cx="158574" cy="158574"/>
            <a:chOff x="6510051" y="641650"/>
            <a:chExt cx="158574" cy="158574"/>
          </a:xfrm>
        </p:grpSpPr>
        <p:sp>
          <p:nvSpPr>
            <p:cNvPr id="1982" name="Google Shape;1982;p81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3" name="Google Shape;1983;p81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84" name="Google Shape;1984;p81"/>
          <p:cNvGrpSpPr/>
          <p:nvPr/>
        </p:nvGrpSpPr>
        <p:grpSpPr>
          <a:xfrm rot="10800000">
            <a:off x="4211690" y="4377891"/>
            <a:ext cx="711173" cy="442172"/>
            <a:chOff x="2314275" y="1044900"/>
            <a:chExt cx="567350" cy="352750"/>
          </a:xfrm>
        </p:grpSpPr>
        <p:sp>
          <p:nvSpPr>
            <p:cNvPr id="1985" name="Google Shape;1985;p81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6" name="Google Shape;1986;p81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7" name="Google Shape;1987;p81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8" name="Google Shape;1988;p81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9" name="Google Shape;1989;p81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0" name="Google Shape;1990;p81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1" name="Google Shape;1991;p81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2" name="Google Shape;1992;p81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3" name="Google Shape;1993;p81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4" name="Google Shape;1994;p81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5" name="Google Shape;1995;p81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6" name="Google Shape;1996;p81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7" name="Google Shape;1997;p81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8" name="Google Shape;1998;p81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9" name="Google Shape;1999;p81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0" name="Google Shape;2000;p81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1" name="Google Shape;2001;p81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2" name="Google Shape;2002;p81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3" name="Google Shape;2003;p81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4" name="Google Shape;2004;p81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5" name="Google Shape;2005;p81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6" name="Google Shape;2006;p81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7" name="Google Shape;2007;p81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8" name="Google Shape;2008;p81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09" name="Google Shape;2009;p81"/>
          <p:cNvSpPr/>
          <p:nvPr/>
        </p:nvSpPr>
        <p:spPr>
          <a:xfrm>
            <a:off x="-438550" y="3804563"/>
            <a:ext cx="1015200" cy="10155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0" name="Google Shape;2010;p81"/>
          <p:cNvSpPr/>
          <p:nvPr/>
        </p:nvSpPr>
        <p:spPr>
          <a:xfrm>
            <a:off x="1603981" y="459928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1" name="Google Shape;2011;p81"/>
          <p:cNvSpPr/>
          <p:nvPr/>
        </p:nvSpPr>
        <p:spPr>
          <a:xfrm>
            <a:off x="8469456" y="737200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12" name="Google Shape;2012;p81"/>
          <p:cNvGrpSpPr/>
          <p:nvPr/>
        </p:nvGrpSpPr>
        <p:grpSpPr>
          <a:xfrm>
            <a:off x="3125538" y="137338"/>
            <a:ext cx="158574" cy="158574"/>
            <a:chOff x="6510051" y="641650"/>
            <a:chExt cx="158574" cy="158574"/>
          </a:xfrm>
        </p:grpSpPr>
        <p:sp>
          <p:nvSpPr>
            <p:cNvPr id="2013" name="Google Shape;2013;p81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4" name="Google Shape;2014;p81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15" name="Google Shape;2015;p81"/>
          <p:cNvSpPr/>
          <p:nvPr/>
        </p:nvSpPr>
        <p:spPr>
          <a:xfrm>
            <a:off x="344456" y="78146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6" name="Google Shape;2016;p81"/>
          <p:cNvSpPr/>
          <p:nvPr/>
        </p:nvSpPr>
        <p:spPr>
          <a:xfrm>
            <a:off x="6490775" y="-272812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7" name="Google Shape;2017;p81"/>
          <p:cNvSpPr/>
          <p:nvPr/>
        </p:nvSpPr>
        <p:spPr>
          <a:xfrm>
            <a:off x="8519106" y="3883125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8" name="Google Shape;2018;p81"/>
          <p:cNvSpPr txBox="1"/>
          <p:nvPr>
            <p:ph idx="1" type="body"/>
          </p:nvPr>
        </p:nvSpPr>
        <p:spPr>
          <a:xfrm>
            <a:off x="715100" y="1926900"/>
            <a:ext cx="3811800" cy="21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arlow Condensed"/>
              <a:buChar char="●"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SemiBold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SemiBold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Medium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ExtraLight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Thin"/>
              <a:buChar char="■"/>
              <a:defRPr/>
            </a:lvl9pPr>
          </a:lstStyle>
          <a:p/>
        </p:txBody>
      </p:sp>
      <p:sp>
        <p:nvSpPr>
          <p:cNvPr id="2019" name="Google Shape;2019;p81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020" name="Google Shape;2020;p81"/>
          <p:cNvSpPr txBox="1"/>
          <p:nvPr>
            <p:ph idx="2" type="body"/>
          </p:nvPr>
        </p:nvSpPr>
        <p:spPr>
          <a:xfrm>
            <a:off x="4617100" y="1926900"/>
            <a:ext cx="3811800" cy="21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arlow Condensed"/>
              <a:buChar char="●"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SemiBold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SemiBold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Medium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ExtraLight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400"/>
              <a:buFont typeface="Montserrat Thin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2021" name="Shape 2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p82"/>
          <p:cNvSpPr/>
          <p:nvPr/>
        </p:nvSpPr>
        <p:spPr>
          <a:xfrm>
            <a:off x="7685850" y="-532825"/>
            <a:ext cx="1280700" cy="12804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23" name="Google Shape;2023;p82"/>
          <p:cNvGrpSpPr/>
          <p:nvPr/>
        </p:nvGrpSpPr>
        <p:grpSpPr>
          <a:xfrm>
            <a:off x="493288" y="2619850"/>
            <a:ext cx="158574" cy="158574"/>
            <a:chOff x="6510051" y="641650"/>
            <a:chExt cx="158574" cy="158574"/>
          </a:xfrm>
        </p:grpSpPr>
        <p:sp>
          <p:nvSpPr>
            <p:cNvPr id="2024" name="Google Shape;2024;p82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5" name="Google Shape;2025;p82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26" name="Google Shape;2026;p82"/>
          <p:cNvGrpSpPr/>
          <p:nvPr/>
        </p:nvGrpSpPr>
        <p:grpSpPr>
          <a:xfrm>
            <a:off x="1704626" y="215075"/>
            <a:ext cx="158574" cy="158574"/>
            <a:chOff x="6510051" y="641650"/>
            <a:chExt cx="158574" cy="158574"/>
          </a:xfrm>
        </p:grpSpPr>
        <p:sp>
          <p:nvSpPr>
            <p:cNvPr id="2027" name="Google Shape;2027;p82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8" name="Google Shape;2028;p82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29" name="Google Shape;2029;p82"/>
          <p:cNvSpPr/>
          <p:nvPr/>
        </p:nvSpPr>
        <p:spPr>
          <a:xfrm>
            <a:off x="4517863" y="4648050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0" name="Google Shape;2030;p82"/>
          <p:cNvSpPr/>
          <p:nvPr/>
        </p:nvSpPr>
        <p:spPr>
          <a:xfrm>
            <a:off x="370656" y="45152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31" name="Google Shape;2031;p82"/>
          <p:cNvGrpSpPr/>
          <p:nvPr/>
        </p:nvGrpSpPr>
        <p:grpSpPr>
          <a:xfrm>
            <a:off x="8349613" y="2195250"/>
            <a:ext cx="158574" cy="158574"/>
            <a:chOff x="6510051" y="641650"/>
            <a:chExt cx="158574" cy="158574"/>
          </a:xfrm>
        </p:grpSpPr>
        <p:sp>
          <p:nvSpPr>
            <p:cNvPr id="2032" name="Google Shape;2032;p82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3" name="Google Shape;2033;p82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34" name="Google Shape;2034;p82"/>
          <p:cNvSpPr/>
          <p:nvPr/>
        </p:nvSpPr>
        <p:spPr>
          <a:xfrm>
            <a:off x="8090731" y="42450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5" name="Google Shape;2035;p82"/>
          <p:cNvSpPr txBox="1"/>
          <p:nvPr>
            <p:ph idx="1" type="subTitle"/>
          </p:nvPr>
        </p:nvSpPr>
        <p:spPr>
          <a:xfrm>
            <a:off x="1704625" y="2099375"/>
            <a:ext cx="57348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b="1"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2036" name="Google Shape;2036;p82"/>
          <p:cNvSpPr txBox="1"/>
          <p:nvPr>
            <p:ph idx="2" type="subTitle"/>
          </p:nvPr>
        </p:nvSpPr>
        <p:spPr>
          <a:xfrm>
            <a:off x="1704625" y="1713025"/>
            <a:ext cx="5734800" cy="4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7" name="Google Shape;2037;p82"/>
          <p:cNvSpPr txBox="1"/>
          <p:nvPr>
            <p:ph idx="3" type="subTitle"/>
          </p:nvPr>
        </p:nvSpPr>
        <p:spPr>
          <a:xfrm>
            <a:off x="1704600" y="2691400"/>
            <a:ext cx="5734800" cy="4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8" name="Google Shape;2038;p82"/>
          <p:cNvSpPr txBox="1"/>
          <p:nvPr>
            <p:ph idx="4" type="subTitle"/>
          </p:nvPr>
        </p:nvSpPr>
        <p:spPr>
          <a:xfrm>
            <a:off x="1704575" y="3669725"/>
            <a:ext cx="5734800" cy="4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9" name="Google Shape;2039;p82"/>
          <p:cNvSpPr txBox="1"/>
          <p:nvPr>
            <p:ph idx="5" type="subTitle"/>
          </p:nvPr>
        </p:nvSpPr>
        <p:spPr>
          <a:xfrm>
            <a:off x="1704599" y="3077700"/>
            <a:ext cx="57348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b="1"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2040" name="Google Shape;2040;p82"/>
          <p:cNvSpPr txBox="1"/>
          <p:nvPr>
            <p:ph idx="6" type="subTitle"/>
          </p:nvPr>
        </p:nvSpPr>
        <p:spPr>
          <a:xfrm>
            <a:off x="1704579" y="4056025"/>
            <a:ext cx="57348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b="1"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nter ExtraBold"/>
              <a:buNone/>
              <a:defRPr sz="2400"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2041" name="Google Shape;2041;p82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8">
    <p:spTree>
      <p:nvGrpSpPr>
        <p:cNvPr id="2042" name="Shape 2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3" name="Google Shape;2043;p83"/>
          <p:cNvGrpSpPr/>
          <p:nvPr/>
        </p:nvGrpSpPr>
        <p:grpSpPr>
          <a:xfrm>
            <a:off x="8734463" y="2874825"/>
            <a:ext cx="158574" cy="158574"/>
            <a:chOff x="6510051" y="641650"/>
            <a:chExt cx="158574" cy="158574"/>
          </a:xfrm>
        </p:grpSpPr>
        <p:sp>
          <p:nvSpPr>
            <p:cNvPr id="2044" name="Google Shape;2044;p83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5" name="Google Shape;2045;p83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46" name="Google Shape;2046;p83"/>
          <p:cNvGrpSpPr/>
          <p:nvPr/>
        </p:nvGrpSpPr>
        <p:grpSpPr>
          <a:xfrm>
            <a:off x="1177226" y="253675"/>
            <a:ext cx="158574" cy="158574"/>
            <a:chOff x="6510051" y="641650"/>
            <a:chExt cx="158574" cy="158574"/>
          </a:xfrm>
        </p:grpSpPr>
        <p:sp>
          <p:nvSpPr>
            <p:cNvPr id="2047" name="Google Shape;2047;p83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8" name="Google Shape;2048;p83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49" name="Google Shape;2049;p83"/>
          <p:cNvSpPr/>
          <p:nvPr/>
        </p:nvSpPr>
        <p:spPr>
          <a:xfrm>
            <a:off x="-217712" y="976725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0" name="Google Shape;2050;p83"/>
          <p:cNvSpPr/>
          <p:nvPr/>
        </p:nvSpPr>
        <p:spPr>
          <a:xfrm>
            <a:off x="5279056" y="47661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51" name="Google Shape;2051;p83"/>
          <p:cNvGrpSpPr/>
          <p:nvPr/>
        </p:nvGrpSpPr>
        <p:grpSpPr>
          <a:xfrm>
            <a:off x="250826" y="2802025"/>
            <a:ext cx="158574" cy="158574"/>
            <a:chOff x="6510051" y="641650"/>
            <a:chExt cx="158574" cy="158574"/>
          </a:xfrm>
        </p:grpSpPr>
        <p:sp>
          <p:nvSpPr>
            <p:cNvPr id="2052" name="Google Shape;2052;p83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3" name="Google Shape;2053;p83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54" name="Google Shape;2054;p83"/>
          <p:cNvSpPr/>
          <p:nvPr/>
        </p:nvSpPr>
        <p:spPr>
          <a:xfrm>
            <a:off x="409406" y="415865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5" name="Google Shape;2055;p83"/>
          <p:cNvSpPr txBox="1"/>
          <p:nvPr>
            <p:ph idx="1" type="subTitle"/>
          </p:nvPr>
        </p:nvSpPr>
        <p:spPr>
          <a:xfrm>
            <a:off x="1204519" y="3558600"/>
            <a:ext cx="16962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b="1"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2056" name="Google Shape;2056;p83"/>
          <p:cNvSpPr txBox="1"/>
          <p:nvPr>
            <p:ph idx="2" type="subTitle"/>
          </p:nvPr>
        </p:nvSpPr>
        <p:spPr>
          <a:xfrm>
            <a:off x="3725720" y="1677650"/>
            <a:ext cx="16962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b="1"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2057" name="Google Shape;2057;p83"/>
          <p:cNvSpPr txBox="1"/>
          <p:nvPr>
            <p:ph idx="3" type="subTitle"/>
          </p:nvPr>
        </p:nvSpPr>
        <p:spPr>
          <a:xfrm>
            <a:off x="6245361" y="3558600"/>
            <a:ext cx="16941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b="1" sz="2400">
                <a:latin typeface="Bebas Neue"/>
                <a:ea typeface="Bebas Neue"/>
                <a:cs typeface="Bebas Neue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Inter ExtraBold"/>
              <a:buNone/>
              <a:defRPr sz="2400">
                <a:solidFill>
                  <a:srgbClr val="FF0000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2058" name="Google Shape;2058;p83"/>
          <p:cNvSpPr txBox="1"/>
          <p:nvPr>
            <p:ph idx="4" type="subTitle"/>
          </p:nvPr>
        </p:nvSpPr>
        <p:spPr>
          <a:xfrm>
            <a:off x="1204519" y="3896150"/>
            <a:ext cx="1696200" cy="5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9" name="Google Shape;2059;p83"/>
          <p:cNvSpPr txBox="1"/>
          <p:nvPr>
            <p:ph idx="5" type="subTitle"/>
          </p:nvPr>
        </p:nvSpPr>
        <p:spPr>
          <a:xfrm>
            <a:off x="3725720" y="2015178"/>
            <a:ext cx="1696200" cy="5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0" name="Google Shape;2060;p83"/>
          <p:cNvSpPr txBox="1"/>
          <p:nvPr>
            <p:ph idx="6" type="subTitle"/>
          </p:nvPr>
        </p:nvSpPr>
        <p:spPr>
          <a:xfrm>
            <a:off x="6243325" y="3866608"/>
            <a:ext cx="1694100" cy="5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1" name="Google Shape;2061;p83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2062" name="Shape 2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3" name="Google Shape;2063;p84"/>
          <p:cNvGrpSpPr/>
          <p:nvPr/>
        </p:nvGrpSpPr>
        <p:grpSpPr>
          <a:xfrm>
            <a:off x="1297126" y="186125"/>
            <a:ext cx="158574" cy="158574"/>
            <a:chOff x="6510051" y="641650"/>
            <a:chExt cx="158574" cy="158574"/>
          </a:xfrm>
        </p:grpSpPr>
        <p:sp>
          <p:nvSpPr>
            <p:cNvPr id="2064" name="Google Shape;2064;p84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5" name="Google Shape;2065;p84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66" name="Google Shape;2066;p84"/>
          <p:cNvSpPr/>
          <p:nvPr/>
        </p:nvSpPr>
        <p:spPr>
          <a:xfrm>
            <a:off x="-258912" y="977100"/>
            <a:ext cx="711000" cy="711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7" name="Google Shape;2067;p84"/>
          <p:cNvSpPr/>
          <p:nvPr/>
        </p:nvSpPr>
        <p:spPr>
          <a:xfrm>
            <a:off x="283806" y="30377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8" name="Google Shape;2068;p84"/>
          <p:cNvSpPr/>
          <p:nvPr/>
        </p:nvSpPr>
        <p:spPr>
          <a:xfrm>
            <a:off x="8483525" y="3895625"/>
            <a:ext cx="963000" cy="963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69" name="Google Shape;2069;p84"/>
          <p:cNvGrpSpPr/>
          <p:nvPr/>
        </p:nvGrpSpPr>
        <p:grpSpPr>
          <a:xfrm>
            <a:off x="2387576" y="4779575"/>
            <a:ext cx="158574" cy="158574"/>
            <a:chOff x="6510051" y="641650"/>
            <a:chExt cx="158574" cy="158574"/>
          </a:xfrm>
        </p:grpSpPr>
        <p:sp>
          <p:nvSpPr>
            <p:cNvPr id="2070" name="Google Shape;2070;p84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1" name="Google Shape;2071;p84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72" name="Google Shape;2072;p84"/>
          <p:cNvSpPr/>
          <p:nvPr/>
        </p:nvSpPr>
        <p:spPr>
          <a:xfrm>
            <a:off x="6219231" y="469062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3" name="Google Shape;2073;p84"/>
          <p:cNvSpPr/>
          <p:nvPr/>
        </p:nvSpPr>
        <p:spPr>
          <a:xfrm>
            <a:off x="6768656" y="2589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4" name="Google Shape;2074;p84"/>
          <p:cNvSpPr txBox="1"/>
          <p:nvPr>
            <p:ph idx="1" type="subTitle"/>
          </p:nvPr>
        </p:nvSpPr>
        <p:spPr>
          <a:xfrm>
            <a:off x="1078724" y="1661475"/>
            <a:ext cx="16779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b="1"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2075" name="Google Shape;2075;p84"/>
          <p:cNvSpPr txBox="1"/>
          <p:nvPr>
            <p:ph idx="2" type="subTitle"/>
          </p:nvPr>
        </p:nvSpPr>
        <p:spPr>
          <a:xfrm>
            <a:off x="1078771" y="2029778"/>
            <a:ext cx="1677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6" name="Google Shape;2076;p84"/>
          <p:cNvSpPr txBox="1"/>
          <p:nvPr>
            <p:ph idx="3" type="subTitle"/>
          </p:nvPr>
        </p:nvSpPr>
        <p:spPr>
          <a:xfrm>
            <a:off x="6387532" y="2029778"/>
            <a:ext cx="1677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7" name="Google Shape;2077;p84"/>
          <p:cNvSpPr txBox="1"/>
          <p:nvPr>
            <p:ph idx="4" type="subTitle"/>
          </p:nvPr>
        </p:nvSpPr>
        <p:spPr>
          <a:xfrm>
            <a:off x="1078771" y="3737524"/>
            <a:ext cx="1677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8" name="Google Shape;2078;p84"/>
          <p:cNvSpPr txBox="1"/>
          <p:nvPr>
            <p:ph idx="5" type="subTitle"/>
          </p:nvPr>
        </p:nvSpPr>
        <p:spPr>
          <a:xfrm>
            <a:off x="6387532" y="3737524"/>
            <a:ext cx="1677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9" name="Google Shape;2079;p84"/>
          <p:cNvSpPr txBox="1"/>
          <p:nvPr>
            <p:ph idx="6" type="subTitle"/>
          </p:nvPr>
        </p:nvSpPr>
        <p:spPr>
          <a:xfrm>
            <a:off x="1078768" y="3361883"/>
            <a:ext cx="16779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b="1"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2080" name="Google Shape;2080;p84"/>
          <p:cNvSpPr txBox="1"/>
          <p:nvPr>
            <p:ph idx="7" type="subTitle"/>
          </p:nvPr>
        </p:nvSpPr>
        <p:spPr>
          <a:xfrm>
            <a:off x="6387524" y="1661475"/>
            <a:ext cx="16779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b="1"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2081" name="Google Shape;2081;p84"/>
          <p:cNvSpPr txBox="1"/>
          <p:nvPr>
            <p:ph idx="8" type="subTitle"/>
          </p:nvPr>
        </p:nvSpPr>
        <p:spPr>
          <a:xfrm>
            <a:off x="6387524" y="3361883"/>
            <a:ext cx="16779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b="1"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2082" name="Google Shape;2082;p84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2083" name="Shape 2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4" name="Google Shape;2084;p85"/>
          <p:cNvGrpSpPr/>
          <p:nvPr/>
        </p:nvGrpSpPr>
        <p:grpSpPr>
          <a:xfrm>
            <a:off x="7064676" y="269050"/>
            <a:ext cx="158574" cy="158574"/>
            <a:chOff x="6510051" y="641650"/>
            <a:chExt cx="158574" cy="158574"/>
          </a:xfrm>
        </p:grpSpPr>
        <p:sp>
          <p:nvSpPr>
            <p:cNvPr id="2085" name="Google Shape;2085;p85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6" name="Google Shape;2086;p85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87" name="Google Shape;2087;p85"/>
          <p:cNvSpPr/>
          <p:nvPr/>
        </p:nvSpPr>
        <p:spPr>
          <a:xfrm>
            <a:off x="315356" y="171750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8" name="Google Shape;2088;p85"/>
          <p:cNvSpPr/>
          <p:nvPr/>
        </p:nvSpPr>
        <p:spPr>
          <a:xfrm>
            <a:off x="2834725" y="4644975"/>
            <a:ext cx="925200" cy="9252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9" name="Google Shape;2089;p85"/>
          <p:cNvSpPr/>
          <p:nvPr/>
        </p:nvSpPr>
        <p:spPr>
          <a:xfrm>
            <a:off x="5960656" y="443112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90" name="Google Shape;2090;p85"/>
          <p:cNvGrpSpPr/>
          <p:nvPr/>
        </p:nvGrpSpPr>
        <p:grpSpPr>
          <a:xfrm>
            <a:off x="8650701" y="3279875"/>
            <a:ext cx="158574" cy="158574"/>
            <a:chOff x="6510051" y="641650"/>
            <a:chExt cx="158574" cy="158574"/>
          </a:xfrm>
        </p:grpSpPr>
        <p:sp>
          <p:nvSpPr>
            <p:cNvPr id="2091" name="Google Shape;2091;p85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2" name="Google Shape;2092;p85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93" name="Google Shape;2093;p85"/>
          <p:cNvGrpSpPr/>
          <p:nvPr/>
        </p:nvGrpSpPr>
        <p:grpSpPr>
          <a:xfrm>
            <a:off x="483638" y="3719950"/>
            <a:ext cx="158574" cy="158574"/>
            <a:chOff x="6510051" y="641650"/>
            <a:chExt cx="158574" cy="158574"/>
          </a:xfrm>
        </p:grpSpPr>
        <p:sp>
          <p:nvSpPr>
            <p:cNvPr id="2094" name="Google Shape;2094;p85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5" name="Google Shape;2095;p85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96" name="Google Shape;2096;p85"/>
          <p:cNvSpPr txBox="1"/>
          <p:nvPr>
            <p:ph idx="1" type="subTitle"/>
          </p:nvPr>
        </p:nvSpPr>
        <p:spPr>
          <a:xfrm>
            <a:off x="3759935" y="2989253"/>
            <a:ext cx="17409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b="1"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2097" name="Google Shape;2097;p85"/>
          <p:cNvSpPr txBox="1"/>
          <p:nvPr>
            <p:ph idx="2" type="subTitle"/>
          </p:nvPr>
        </p:nvSpPr>
        <p:spPr>
          <a:xfrm>
            <a:off x="989319" y="2146613"/>
            <a:ext cx="17409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8" name="Google Shape;2098;p85"/>
          <p:cNvSpPr txBox="1"/>
          <p:nvPr>
            <p:ph idx="3" type="subTitle"/>
          </p:nvPr>
        </p:nvSpPr>
        <p:spPr>
          <a:xfrm>
            <a:off x="3759945" y="2145338"/>
            <a:ext cx="17409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9" name="Google Shape;2099;p85"/>
          <p:cNvSpPr txBox="1"/>
          <p:nvPr>
            <p:ph idx="4" type="subTitle"/>
          </p:nvPr>
        </p:nvSpPr>
        <p:spPr>
          <a:xfrm>
            <a:off x="6419447" y="2145338"/>
            <a:ext cx="17373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0" name="Google Shape;2100;p85"/>
          <p:cNvSpPr txBox="1"/>
          <p:nvPr>
            <p:ph idx="5" type="subTitle"/>
          </p:nvPr>
        </p:nvSpPr>
        <p:spPr>
          <a:xfrm>
            <a:off x="985513" y="3349857"/>
            <a:ext cx="17409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1" name="Google Shape;2101;p85"/>
          <p:cNvSpPr txBox="1"/>
          <p:nvPr>
            <p:ph idx="6" type="subTitle"/>
          </p:nvPr>
        </p:nvSpPr>
        <p:spPr>
          <a:xfrm>
            <a:off x="3759935" y="3348384"/>
            <a:ext cx="17409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2" name="Google Shape;2102;p85"/>
          <p:cNvSpPr txBox="1"/>
          <p:nvPr>
            <p:ph idx="7" type="subTitle"/>
          </p:nvPr>
        </p:nvSpPr>
        <p:spPr>
          <a:xfrm>
            <a:off x="6419447" y="3349859"/>
            <a:ext cx="1737300" cy="4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3" name="Google Shape;2103;p85"/>
          <p:cNvSpPr txBox="1"/>
          <p:nvPr>
            <p:ph idx="8" type="subTitle"/>
          </p:nvPr>
        </p:nvSpPr>
        <p:spPr>
          <a:xfrm>
            <a:off x="985513" y="1786107"/>
            <a:ext cx="17409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b="1"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2104" name="Google Shape;2104;p85"/>
          <p:cNvSpPr txBox="1"/>
          <p:nvPr>
            <p:ph idx="9" type="subTitle"/>
          </p:nvPr>
        </p:nvSpPr>
        <p:spPr>
          <a:xfrm>
            <a:off x="3759943" y="1786107"/>
            <a:ext cx="17409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b="1"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2105" name="Google Shape;2105;p85"/>
          <p:cNvSpPr txBox="1"/>
          <p:nvPr>
            <p:ph idx="13" type="subTitle"/>
          </p:nvPr>
        </p:nvSpPr>
        <p:spPr>
          <a:xfrm>
            <a:off x="6417588" y="1786107"/>
            <a:ext cx="17409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b="1"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2106" name="Google Shape;2106;p85"/>
          <p:cNvSpPr txBox="1"/>
          <p:nvPr>
            <p:ph idx="14" type="subTitle"/>
          </p:nvPr>
        </p:nvSpPr>
        <p:spPr>
          <a:xfrm>
            <a:off x="985513" y="2989252"/>
            <a:ext cx="17409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b="1"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2107" name="Google Shape;2107;p85"/>
          <p:cNvSpPr txBox="1"/>
          <p:nvPr>
            <p:ph idx="15" type="subTitle"/>
          </p:nvPr>
        </p:nvSpPr>
        <p:spPr>
          <a:xfrm>
            <a:off x="6419447" y="2989253"/>
            <a:ext cx="1737300" cy="466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b="1"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nter ExtraBold"/>
              <a:buNone/>
              <a:defRPr sz="2400">
                <a:solidFill>
                  <a:schemeClr val="dk1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9pPr>
          </a:lstStyle>
          <a:p/>
        </p:txBody>
      </p:sp>
      <p:sp>
        <p:nvSpPr>
          <p:cNvPr id="2108" name="Google Shape;2108;p85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2109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0" name="Google Shape;2110;p86"/>
          <p:cNvSpPr/>
          <p:nvPr/>
        </p:nvSpPr>
        <p:spPr>
          <a:xfrm>
            <a:off x="2331569" y="199951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11" name="Google Shape;2111;p86"/>
          <p:cNvGrpSpPr/>
          <p:nvPr/>
        </p:nvGrpSpPr>
        <p:grpSpPr>
          <a:xfrm>
            <a:off x="556476" y="3719975"/>
            <a:ext cx="158574" cy="158574"/>
            <a:chOff x="6510051" y="641650"/>
            <a:chExt cx="158574" cy="158574"/>
          </a:xfrm>
        </p:grpSpPr>
        <p:sp>
          <p:nvSpPr>
            <p:cNvPr id="2112" name="Google Shape;2112;p86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3" name="Google Shape;2113;p86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14" name="Google Shape;2114;p86"/>
          <p:cNvGrpSpPr/>
          <p:nvPr/>
        </p:nvGrpSpPr>
        <p:grpSpPr>
          <a:xfrm>
            <a:off x="3092203" y="4378364"/>
            <a:ext cx="711060" cy="442102"/>
            <a:chOff x="2314275" y="1044900"/>
            <a:chExt cx="567350" cy="352750"/>
          </a:xfrm>
        </p:grpSpPr>
        <p:sp>
          <p:nvSpPr>
            <p:cNvPr id="2115" name="Google Shape;2115;p86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6" name="Google Shape;2116;p86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7" name="Google Shape;2117;p86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8" name="Google Shape;2118;p86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9" name="Google Shape;2119;p86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0" name="Google Shape;2120;p86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1" name="Google Shape;2121;p86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2" name="Google Shape;2122;p86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3" name="Google Shape;2123;p86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4" name="Google Shape;2124;p86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5" name="Google Shape;2125;p86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6" name="Google Shape;2126;p86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7" name="Google Shape;2127;p86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8" name="Google Shape;2128;p86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9" name="Google Shape;2129;p86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0" name="Google Shape;2130;p86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1" name="Google Shape;2131;p86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2" name="Google Shape;2132;p86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3" name="Google Shape;2133;p86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4" name="Google Shape;2134;p86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5" name="Google Shape;2135;p86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6" name="Google Shape;2136;p86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7" name="Google Shape;2137;p86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8" name="Google Shape;2138;p86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39" name="Google Shape;2139;p86"/>
          <p:cNvSpPr/>
          <p:nvPr/>
        </p:nvSpPr>
        <p:spPr>
          <a:xfrm>
            <a:off x="7422769" y="14197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40" name="Google Shape;2140;p86"/>
          <p:cNvGrpSpPr/>
          <p:nvPr/>
        </p:nvGrpSpPr>
        <p:grpSpPr>
          <a:xfrm>
            <a:off x="8566051" y="2368213"/>
            <a:ext cx="158574" cy="158574"/>
            <a:chOff x="6510051" y="641650"/>
            <a:chExt cx="158574" cy="158574"/>
          </a:xfrm>
        </p:grpSpPr>
        <p:sp>
          <p:nvSpPr>
            <p:cNvPr id="2141" name="Google Shape;2141;p86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2" name="Google Shape;2142;p86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43" name="Google Shape;2143;p86"/>
          <p:cNvSpPr/>
          <p:nvPr/>
        </p:nvSpPr>
        <p:spPr>
          <a:xfrm>
            <a:off x="6516906" y="4599426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4" name="Google Shape;2144;p86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145" name="Google Shape;2145;p86"/>
          <p:cNvSpPr txBox="1"/>
          <p:nvPr>
            <p:ph idx="2" type="title"/>
          </p:nvPr>
        </p:nvSpPr>
        <p:spPr>
          <a:xfrm>
            <a:off x="715100" y="1565325"/>
            <a:ext cx="3645900" cy="69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600">
                <a:solidFill>
                  <a:schemeClr val="accent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2146" name="Google Shape;2146;p86"/>
          <p:cNvSpPr txBox="1"/>
          <p:nvPr>
            <p:ph idx="1" type="subTitle"/>
          </p:nvPr>
        </p:nvSpPr>
        <p:spPr>
          <a:xfrm flipH="1">
            <a:off x="715050" y="2256850"/>
            <a:ext cx="3645900" cy="3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/>
        </p:txBody>
      </p:sp>
      <p:sp>
        <p:nvSpPr>
          <p:cNvPr id="2147" name="Google Shape;2147;p86"/>
          <p:cNvSpPr txBox="1"/>
          <p:nvPr>
            <p:ph idx="3" type="title"/>
          </p:nvPr>
        </p:nvSpPr>
        <p:spPr>
          <a:xfrm>
            <a:off x="4778099" y="3179250"/>
            <a:ext cx="3645900" cy="69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3600">
                <a:solidFill>
                  <a:schemeClr val="accent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2148" name="Google Shape;2148;p86"/>
          <p:cNvSpPr txBox="1"/>
          <p:nvPr>
            <p:ph idx="4" type="subTitle"/>
          </p:nvPr>
        </p:nvSpPr>
        <p:spPr>
          <a:xfrm flipH="1">
            <a:off x="4778099" y="3866776"/>
            <a:ext cx="3645900" cy="3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6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2149" name="Shape 2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" name="Google Shape;2150;p87"/>
          <p:cNvGrpSpPr/>
          <p:nvPr/>
        </p:nvGrpSpPr>
        <p:grpSpPr>
          <a:xfrm>
            <a:off x="1980813" y="4520138"/>
            <a:ext cx="158574" cy="158574"/>
            <a:chOff x="6510051" y="641650"/>
            <a:chExt cx="158574" cy="158574"/>
          </a:xfrm>
        </p:grpSpPr>
        <p:sp>
          <p:nvSpPr>
            <p:cNvPr id="2151" name="Google Shape;2151;p87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2" name="Google Shape;2152;p87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53" name="Google Shape;2153;p87"/>
          <p:cNvSpPr/>
          <p:nvPr/>
        </p:nvSpPr>
        <p:spPr>
          <a:xfrm>
            <a:off x="1289481" y="18063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54" name="Google Shape;2154;p87"/>
          <p:cNvGrpSpPr/>
          <p:nvPr/>
        </p:nvGrpSpPr>
        <p:grpSpPr>
          <a:xfrm>
            <a:off x="3454319" y="4378385"/>
            <a:ext cx="711060" cy="442102"/>
            <a:chOff x="2314275" y="1044900"/>
            <a:chExt cx="567350" cy="352750"/>
          </a:xfrm>
        </p:grpSpPr>
        <p:sp>
          <p:nvSpPr>
            <p:cNvPr id="2155" name="Google Shape;2155;p87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6" name="Google Shape;2156;p87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7" name="Google Shape;2157;p87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8" name="Google Shape;2158;p87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9" name="Google Shape;2159;p87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0" name="Google Shape;2160;p87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1" name="Google Shape;2161;p87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2" name="Google Shape;2162;p87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3" name="Google Shape;2163;p87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4" name="Google Shape;2164;p87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5" name="Google Shape;2165;p87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6" name="Google Shape;2166;p87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7" name="Google Shape;2167;p87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8" name="Google Shape;2168;p87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9" name="Google Shape;2169;p87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0" name="Google Shape;2170;p87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1" name="Google Shape;2171;p87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2" name="Google Shape;2172;p87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3" name="Google Shape;2173;p87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4" name="Google Shape;2174;p87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5" name="Google Shape;2175;p87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6" name="Google Shape;2176;p87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7" name="Google Shape;2177;p87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8" name="Google Shape;2178;p87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179" name="Google Shape;2179;p87"/>
          <p:cNvGrpSpPr/>
          <p:nvPr/>
        </p:nvGrpSpPr>
        <p:grpSpPr>
          <a:xfrm>
            <a:off x="4055588" y="455713"/>
            <a:ext cx="158574" cy="158574"/>
            <a:chOff x="6510051" y="641650"/>
            <a:chExt cx="158574" cy="158574"/>
          </a:xfrm>
        </p:grpSpPr>
        <p:sp>
          <p:nvSpPr>
            <p:cNvPr id="2180" name="Google Shape;2180;p87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1" name="Google Shape;2181;p87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82" name="Google Shape;2182;p87"/>
          <p:cNvSpPr/>
          <p:nvPr/>
        </p:nvSpPr>
        <p:spPr>
          <a:xfrm>
            <a:off x="8787925" y="1452400"/>
            <a:ext cx="965400" cy="9657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3" name="Google Shape;2183;p87"/>
          <p:cNvSpPr/>
          <p:nvPr/>
        </p:nvSpPr>
        <p:spPr>
          <a:xfrm>
            <a:off x="8083956" y="34891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84" name="Google Shape;2184;p87"/>
          <p:cNvGrpSpPr/>
          <p:nvPr/>
        </p:nvGrpSpPr>
        <p:grpSpPr>
          <a:xfrm>
            <a:off x="8513913" y="3061238"/>
            <a:ext cx="158574" cy="158574"/>
            <a:chOff x="6510051" y="641650"/>
            <a:chExt cx="158574" cy="158574"/>
          </a:xfrm>
        </p:grpSpPr>
        <p:sp>
          <p:nvSpPr>
            <p:cNvPr id="2185" name="Google Shape;2185;p87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6" name="Google Shape;2186;p87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87" name="Google Shape;2187;p87"/>
          <p:cNvSpPr/>
          <p:nvPr/>
        </p:nvSpPr>
        <p:spPr>
          <a:xfrm>
            <a:off x="8672481" y="467868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8" name="Google Shape;2188;p87"/>
          <p:cNvSpPr txBox="1"/>
          <p:nvPr>
            <p:ph type="title"/>
          </p:nvPr>
        </p:nvSpPr>
        <p:spPr>
          <a:xfrm>
            <a:off x="4524394" y="535000"/>
            <a:ext cx="3904500" cy="125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 sz="8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189" name="Google Shape;2189;p87"/>
          <p:cNvSpPr txBox="1"/>
          <p:nvPr>
            <p:ph idx="1" type="subTitle"/>
          </p:nvPr>
        </p:nvSpPr>
        <p:spPr>
          <a:xfrm>
            <a:off x="4524350" y="1896500"/>
            <a:ext cx="3904500" cy="10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90" name="Google Shape;2190;p87"/>
          <p:cNvSpPr txBox="1"/>
          <p:nvPr/>
        </p:nvSpPr>
        <p:spPr>
          <a:xfrm>
            <a:off x="4524400" y="3573575"/>
            <a:ext cx="39045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CREDITS: This presentation template was created by </a:t>
            </a:r>
            <a:r>
              <a:rPr b="0" i="0" lang="en" sz="1200" u="sng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b="0" i="0" lang="en" sz="1200" u="none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, and includes icons by </a:t>
            </a:r>
            <a:r>
              <a:rPr b="0" i="0" lang="en" sz="1200" u="sng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0" i="0" lang="en" sz="1200" u="none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, and infographics &amp; images by </a:t>
            </a:r>
            <a:r>
              <a:rPr b="0" i="0" lang="en" sz="1200" u="sng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b="0" i="0" lang="en" sz="1200" u="sng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</a:t>
            </a:r>
            <a:endParaRPr b="0" i="0" sz="1200" u="sng" cap="none" strike="noStrike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2191" name="Shape 2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2" name="Google Shape;2192;p88"/>
          <p:cNvGrpSpPr/>
          <p:nvPr/>
        </p:nvGrpSpPr>
        <p:grpSpPr>
          <a:xfrm>
            <a:off x="303588" y="3219788"/>
            <a:ext cx="158574" cy="158574"/>
            <a:chOff x="6510051" y="641650"/>
            <a:chExt cx="158574" cy="158574"/>
          </a:xfrm>
        </p:grpSpPr>
        <p:sp>
          <p:nvSpPr>
            <p:cNvPr id="2193" name="Google Shape;2193;p88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4" name="Google Shape;2194;p88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95" name="Google Shape;2195;p88"/>
          <p:cNvSpPr/>
          <p:nvPr/>
        </p:nvSpPr>
        <p:spPr>
          <a:xfrm>
            <a:off x="7558631" y="34891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96" name="Google Shape;2196;p88"/>
          <p:cNvGrpSpPr/>
          <p:nvPr/>
        </p:nvGrpSpPr>
        <p:grpSpPr>
          <a:xfrm>
            <a:off x="5727894" y="4378385"/>
            <a:ext cx="711060" cy="442102"/>
            <a:chOff x="2314275" y="1044900"/>
            <a:chExt cx="567350" cy="352750"/>
          </a:xfrm>
        </p:grpSpPr>
        <p:sp>
          <p:nvSpPr>
            <p:cNvPr id="2197" name="Google Shape;2197;p88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8" name="Google Shape;2198;p88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9" name="Google Shape;2199;p88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0" name="Google Shape;2200;p88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1" name="Google Shape;2201;p88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2" name="Google Shape;2202;p88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3" name="Google Shape;2203;p88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4" name="Google Shape;2204;p88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5" name="Google Shape;2205;p88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6" name="Google Shape;2206;p88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7" name="Google Shape;2207;p88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8" name="Google Shape;2208;p88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9" name="Google Shape;2209;p88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0" name="Google Shape;2210;p88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1" name="Google Shape;2211;p88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2" name="Google Shape;2212;p88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3" name="Google Shape;2213;p88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4" name="Google Shape;2214;p88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5" name="Google Shape;2215;p88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6" name="Google Shape;2216;p88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7" name="Google Shape;2217;p88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8" name="Google Shape;2218;p88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9" name="Google Shape;2219;p88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0" name="Google Shape;2220;p88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21" name="Google Shape;2221;p88"/>
          <p:cNvGrpSpPr/>
          <p:nvPr/>
        </p:nvGrpSpPr>
        <p:grpSpPr>
          <a:xfrm>
            <a:off x="1148388" y="353775"/>
            <a:ext cx="158574" cy="158574"/>
            <a:chOff x="6510051" y="641650"/>
            <a:chExt cx="158574" cy="158574"/>
          </a:xfrm>
        </p:grpSpPr>
        <p:sp>
          <p:nvSpPr>
            <p:cNvPr id="2222" name="Google Shape;2222;p88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3" name="Google Shape;2223;p88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24" name="Google Shape;2224;p88"/>
          <p:cNvSpPr/>
          <p:nvPr/>
        </p:nvSpPr>
        <p:spPr>
          <a:xfrm>
            <a:off x="-418175" y="1191500"/>
            <a:ext cx="965400" cy="9657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5" name="Google Shape;2225;p88"/>
          <p:cNvSpPr/>
          <p:nvPr/>
        </p:nvSpPr>
        <p:spPr>
          <a:xfrm>
            <a:off x="1990031" y="4515275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26" name="Google Shape;2226;p88"/>
          <p:cNvGrpSpPr/>
          <p:nvPr/>
        </p:nvGrpSpPr>
        <p:grpSpPr>
          <a:xfrm>
            <a:off x="8677338" y="2157188"/>
            <a:ext cx="158574" cy="158574"/>
            <a:chOff x="6510051" y="641650"/>
            <a:chExt cx="158574" cy="158574"/>
          </a:xfrm>
        </p:grpSpPr>
        <p:sp>
          <p:nvSpPr>
            <p:cNvPr id="2227" name="Google Shape;2227;p88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8" name="Google Shape;2228;p88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29" name="Google Shape;2229;p88"/>
          <p:cNvSpPr/>
          <p:nvPr/>
        </p:nvSpPr>
        <p:spPr>
          <a:xfrm>
            <a:off x="8509056" y="411961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30" name="Google Shape;2230;p88"/>
          <p:cNvGrpSpPr/>
          <p:nvPr/>
        </p:nvGrpSpPr>
        <p:grpSpPr>
          <a:xfrm>
            <a:off x="3051722" y="314142"/>
            <a:ext cx="443574" cy="441726"/>
            <a:chOff x="6955625" y="3314825"/>
            <a:chExt cx="353925" cy="352450"/>
          </a:xfrm>
        </p:grpSpPr>
        <p:sp>
          <p:nvSpPr>
            <p:cNvPr id="2231" name="Google Shape;2231;p88"/>
            <p:cNvSpPr/>
            <p:nvPr/>
          </p:nvSpPr>
          <p:spPr>
            <a:xfrm>
              <a:off x="727530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2" name="Google Shape;2232;p88"/>
            <p:cNvSpPr/>
            <p:nvPr/>
          </p:nvSpPr>
          <p:spPr>
            <a:xfrm>
              <a:off x="716875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3" name="Google Shape;2233;p88"/>
            <p:cNvSpPr/>
            <p:nvPr/>
          </p:nvSpPr>
          <p:spPr>
            <a:xfrm>
              <a:off x="7062175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4" name="Google Shape;2234;p88"/>
            <p:cNvSpPr/>
            <p:nvPr/>
          </p:nvSpPr>
          <p:spPr>
            <a:xfrm>
              <a:off x="6955625" y="33148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8"/>
                  </a:lnTo>
                  <a:lnTo>
                    <a:pt x="1358" y="1358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5" name="Google Shape;2235;p88"/>
            <p:cNvSpPr/>
            <p:nvPr/>
          </p:nvSpPr>
          <p:spPr>
            <a:xfrm>
              <a:off x="727530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6" name="Google Shape;2236;p88"/>
            <p:cNvSpPr/>
            <p:nvPr/>
          </p:nvSpPr>
          <p:spPr>
            <a:xfrm>
              <a:off x="716875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7" name="Google Shape;2237;p88"/>
            <p:cNvSpPr/>
            <p:nvPr/>
          </p:nvSpPr>
          <p:spPr>
            <a:xfrm>
              <a:off x="7062175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8" name="Google Shape;2238;p88"/>
            <p:cNvSpPr/>
            <p:nvPr/>
          </p:nvSpPr>
          <p:spPr>
            <a:xfrm>
              <a:off x="6955625" y="34208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9" name="Google Shape;2239;p88"/>
            <p:cNvSpPr/>
            <p:nvPr/>
          </p:nvSpPr>
          <p:spPr>
            <a:xfrm>
              <a:off x="727530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0" name="Google Shape;2240;p88"/>
            <p:cNvSpPr/>
            <p:nvPr/>
          </p:nvSpPr>
          <p:spPr>
            <a:xfrm>
              <a:off x="716875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1" name="Google Shape;2241;p88"/>
            <p:cNvSpPr/>
            <p:nvPr/>
          </p:nvSpPr>
          <p:spPr>
            <a:xfrm>
              <a:off x="7062175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2" name="Google Shape;2242;p88"/>
            <p:cNvSpPr/>
            <p:nvPr/>
          </p:nvSpPr>
          <p:spPr>
            <a:xfrm>
              <a:off x="6955625" y="352705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3" name="Google Shape;2243;p88"/>
            <p:cNvSpPr/>
            <p:nvPr/>
          </p:nvSpPr>
          <p:spPr>
            <a:xfrm>
              <a:off x="727530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4" name="Google Shape;2244;p88"/>
            <p:cNvSpPr/>
            <p:nvPr/>
          </p:nvSpPr>
          <p:spPr>
            <a:xfrm>
              <a:off x="716875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7"/>
                  </a:lnTo>
                  <a:lnTo>
                    <a:pt x="1369" y="1357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5" name="Google Shape;2245;p88"/>
            <p:cNvSpPr/>
            <p:nvPr/>
          </p:nvSpPr>
          <p:spPr>
            <a:xfrm>
              <a:off x="7062175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6" name="Google Shape;2246;p88"/>
            <p:cNvSpPr/>
            <p:nvPr/>
          </p:nvSpPr>
          <p:spPr>
            <a:xfrm>
              <a:off x="6955625" y="36333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7"/>
                  </a:lnTo>
                  <a:lnTo>
                    <a:pt x="1358" y="1357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2247" name="Shape 2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8" name="Google Shape;2248;p89"/>
          <p:cNvSpPr/>
          <p:nvPr/>
        </p:nvSpPr>
        <p:spPr>
          <a:xfrm>
            <a:off x="7364975" y="-459225"/>
            <a:ext cx="1610700" cy="16110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49" name="Google Shape;2249;p89"/>
          <p:cNvGrpSpPr/>
          <p:nvPr/>
        </p:nvGrpSpPr>
        <p:grpSpPr>
          <a:xfrm>
            <a:off x="3620763" y="4520138"/>
            <a:ext cx="158574" cy="158574"/>
            <a:chOff x="6510051" y="641650"/>
            <a:chExt cx="158574" cy="158574"/>
          </a:xfrm>
        </p:grpSpPr>
        <p:sp>
          <p:nvSpPr>
            <p:cNvPr id="2250" name="Google Shape;2250;p89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1" name="Google Shape;2251;p89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52" name="Google Shape;2252;p89"/>
          <p:cNvSpPr/>
          <p:nvPr/>
        </p:nvSpPr>
        <p:spPr>
          <a:xfrm>
            <a:off x="5508681" y="18548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53" name="Google Shape;2253;p89"/>
          <p:cNvGrpSpPr/>
          <p:nvPr/>
        </p:nvGrpSpPr>
        <p:grpSpPr>
          <a:xfrm rot="-5400274">
            <a:off x="359697" y="818528"/>
            <a:ext cx="711116" cy="442137"/>
            <a:chOff x="2314275" y="1044900"/>
            <a:chExt cx="567350" cy="352750"/>
          </a:xfrm>
        </p:grpSpPr>
        <p:sp>
          <p:nvSpPr>
            <p:cNvPr id="2254" name="Google Shape;2254;p89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5" name="Google Shape;2255;p89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6" name="Google Shape;2256;p89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7" name="Google Shape;2257;p89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8" name="Google Shape;2258;p89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9" name="Google Shape;2259;p89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0" name="Google Shape;2260;p89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1" name="Google Shape;2261;p89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2" name="Google Shape;2262;p89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3" name="Google Shape;2263;p89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4" name="Google Shape;2264;p89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5" name="Google Shape;2265;p89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6" name="Google Shape;2266;p89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7" name="Google Shape;2267;p89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8" name="Google Shape;2268;p89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9" name="Google Shape;2269;p89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0" name="Google Shape;2270;p89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1" name="Google Shape;2271;p89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2" name="Google Shape;2272;p89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3" name="Google Shape;2273;p89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4" name="Google Shape;2274;p89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5" name="Google Shape;2275;p89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6" name="Google Shape;2276;p89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7" name="Google Shape;2277;p89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78" name="Google Shape;2278;p89"/>
          <p:cNvGrpSpPr/>
          <p:nvPr/>
        </p:nvGrpSpPr>
        <p:grpSpPr>
          <a:xfrm>
            <a:off x="2900138" y="266988"/>
            <a:ext cx="158574" cy="158574"/>
            <a:chOff x="6510051" y="641650"/>
            <a:chExt cx="158574" cy="158574"/>
          </a:xfrm>
        </p:grpSpPr>
        <p:sp>
          <p:nvSpPr>
            <p:cNvPr id="2279" name="Google Shape;2279;p89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0" name="Google Shape;2280;p89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81" name="Google Shape;2281;p89"/>
          <p:cNvSpPr/>
          <p:nvPr/>
        </p:nvSpPr>
        <p:spPr>
          <a:xfrm>
            <a:off x="1934750" y="4599425"/>
            <a:ext cx="965400" cy="9657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2" name="Google Shape;2282;p89"/>
          <p:cNvSpPr/>
          <p:nvPr/>
        </p:nvSpPr>
        <p:spPr>
          <a:xfrm>
            <a:off x="494156" y="248761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83" name="Google Shape;2283;p89"/>
          <p:cNvGrpSpPr/>
          <p:nvPr/>
        </p:nvGrpSpPr>
        <p:grpSpPr>
          <a:xfrm>
            <a:off x="499013" y="4378538"/>
            <a:ext cx="158574" cy="158574"/>
            <a:chOff x="6510051" y="641650"/>
            <a:chExt cx="158574" cy="158574"/>
          </a:xfrm>
        </p:grpSpPr>
        <p:sp>
          <p:nvSpPr>
            <p:cNvPr id="2284" name="Google Shape;2284;p89"/>
            <p:cNvSpPr/>
            <p:nvPr/>
          </p:nvSpPr>
          <p:spPr>
            <a:xfrm>
              <a:off x="6577573" y="641650"/>
              <a:ext cx="23155" cy="158574"/>
            </a:xfrm>
            <a:custGeom>
              <a:rect b="b" l="l" r="r" t="t"/>
              <a:pathLst>
                <a:path extrusionOk="0" h="5061" w="739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lnTo>
                    <a:pt x="1" y="4691"/>
                  </a:lnTo>
                  <a:cubicBezTo>
                    <a:pt x="1" y="4894"/>
                    <a:pt x="167" y="5061"/>
                    <a:pt x="370" y="5061"/>
                  </a:cubicBezTo>
                  <a:cubicBezTo>
                    <a:pt x="584" y="5061"/>
                    <a:pt x="739" y="4894"/>
                    <a:pt x="739" y="4691"/>
                  </a:cubicBezTo>
                  <a:lnTo>
                    <a:pt x="739" y="370"/>
                  </a:lnTo>
                  <a:cubicBezTo>
                    <a:pt x="739" y="167"/>
                    <a:pt x="584" y="0"/>
                    <a:pt x="370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5" name="Google Shape;2285;p89"/>
            <p:cNvSpPr/>
            <p:nvPr/>
          </p:nvSpPr>
          <p:spPr>
            <a:xfrm>
              <a:off x="6510051" y="709173"/>
              <a:ext cx="158574" cy="23155"/>
            </a:xfrm>
            <a:custGeom>
              <a:rect b="b" l="l" r="r" t="t"/>
              <a:pathLst>
                <a:path extrusionOk="0" h="739" w="5061">
                  <a:moveTo>
                    <a:pt x="370" y="0"/>
                  </a:moveTo>
                  <a:cubicBezTo>
                    <a:pt x="167" y="0"/>
                    <a:pt x="1" y="167"/>
                    <a:pt x="1" y="370"/>
                  </a:cubicBezTo>
                  <a:cubicBezTo>
                    <a:pt x="1" y="584"/>
                    <a:pt x="167" y="739"/>
                    <a:pt x="370" y="739"/>
                  </a:cubicBezTo>
                  <a:lnTo>
                    <a:pt x="4692" y="739"/>
                  </a:lnTo>
                  <a:cubicBezTo>
                    <a:pt x="4894" y="739"/>
                    <a:pt x="5061" y="584"/>
                    <a:pt x="5061" y="370"/>
                  </a:cubicBezTo>
                  <a:cubicBezTo>
                    <a:pt x="5061" y="167"/>
                    <a:pt x="4894" y="0"/>
                    <a:pt x="4692" y="0"/>
                  </a:cubicBez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86" name="Google Shape;2286;p89"/>
          <p:cNvSpPr/>
          <p:nvPr/>
        </p:nvSpPr>
        <p:spPr>
          <a:xfrm>
            <a:off x="8672481" y="2319338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87" name="Google Shape;2287;p89"/>
          <p:cNvGrpSpPr/>
          <p:nvPr/>
        </p:nvGrpSpPr>
        <p:grpSpPr>
          <a:xfrm>
            <a:off x="7558622" y="4378555"/>
            <a:ext cx="443574" cy="441726"/>
            <a:chOff x="6955625" y="3314825"/>
            <a:chExt cx="353925" cy="352450"/>
          </a:xfrm>
        </p:grpSpPr>
        <p:sp>
          <p:nvSpPr>
            <p:cNvPr id="2288" name="Google Shape;2288;p89"/>
            <p:cNvSpPr/>
            <p:nvPr/>
          </p:nvSpPr>
          <p:spPr>
            <a:xfrm>
              <a:off x="727530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9" name="Google Shape;2289;p89"/>
            <p:cNvSpPr/>
            <p:nvPr/>
          </p:nvSpPr>
          <p:spPr>
            <a:xfrm>
              <a:off x="7168750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0" name="Google Shape;2290;p89"/>
            <p:cNvSpPr/>
            <p:nvPr/>
          </p:nvSpPr>
          <p:spPr>
            <a:xfrm>
              <a:off x="7062175" y="33148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1" name="Google Shape;2291;p89"/>
            <p:cNvSpPr/>
            <p:nvPr/>
          </p:nvSpPr>
          <p:spPr>
            <a:xfrm>
              <a:off x="6955625" y="33148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8"/>
                  </a:lnTo>
                  <a:lnTo>
                    <a:pt x="1358" y="1358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2" name="Google Shape;2292;p89"/>
            <p:cNvSpPr/>
            <p:nvPr/>
          </p:nvSpPr>
          <p:spPr>
            <a:xfrm>
              <a:off x="727530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3" name="Google Shape;2293;p89"/>
            <p:cNvSpPr/>
            <p:nvPr/>
          </p:nvSpPr>
          <p:spPr>
            <a:xfrm>
              <a:off x="7168750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4" name="Google Shape;2294;p89"/>
            <p:cNvSpPr/>
            <p:nvPr/>
          </p:nvSpPr>
          <p:spPr>
            <a:xfrm>
              <a:off x="7062175" y="34208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5" name="Google Shape;2295;p89"/>
            <p:cNvSpPr/>
            <p:nvPr/>
          </p:nvSpPr>
          <p:spPr>
            <a:xfrm>
              <a:off x="6955625" y="34208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6" name="Google Shape;2296;p89"/>
            <p:cNvSpPr/>
            <p:nvPr/>
          </p:nvSpPr>
          <p:spPr>
            <a:xfrm>
              <a:off x="727530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7" name="Google Shape;2297;p89"/>
            <p:cNvSpPr/>
            <p:nvPr/>
          </p:nvSpPr>
          <p:spPr>
            <a:xfrm>
              <a:off x="7168750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8" name="Google Shape;2298;p89"/>
            <p:cNvSpPr/>
            <p:nvPr/>
          </p:nvSpPr>
          <p:spPr>
            <a:xfrm>
              <a:off x="7062175" y="352705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9" name="Google Shape;2299;p89"/>
            <p:cNvSpPr/>
            <p:nvPr/>
          </p:nvSpPr>
          <p:spPr>
            <a:xfrm>
              <a:off x="6955625" y="352705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0" name="Google Shape;2300;p89"/>
            <p:cNvSpPr/>
            <p:nvPr/>
          </p:nvSpPr>
          <p:spPr>
            <a:xfrm>
              <a:off x="727530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1" name="Google Shape;2301;p89"/>
            <p:cNvSpPr/>
            <p:nvPr/>
          </p:nvSpPr>
          <p:spPr>
            <a:xfrm>
              <a:off x="7168750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0"/>
                  </a:moveTo>
                  <a:lnTo>
                    <a:pt x="0" y="1357"/>
                  </a:lnTo>
                  <a:lnTo>
                    <a:pt x="1369" y="1357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2" name="Google Shape;2302;p89"/>
            <p:cNvSpPr/>
            <p:nvPr/>
          </p:nvSpPr>
          <p:spPr>
            <a:xfrm>
              <a:off x="7062175" y="36333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0"/>
                  </a:moveTo>
                  <a:lnTo>
                    <a:pt x="1" y="1357"/>
                  </a:lnTo>
                  <a:lnTo>
                    <a:pt x="1370" y="1357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3" name="Google Shape;2303;p89"/>
            <p:cNvSpPr/>
            <p:nvPr/>
          </p:nvSpPr>
          <p:spPr>
            <a:xfrm>
              <a:off x="6955625" y="3633325"/>
              <a:ext cx="33950" cy="33950"/>
            </a:xfrm>
            <a:custGeom>
              <a:rect b="b" l="l" r="r" t="t"/>
              <a:pathLst>
                <a:path extrusionOk="0" h="1358" w="1358">
                  <a:moveTo>
                    <a:pt x="0" y="0"/>
                  </a:moveTo>
                  <a:lnTo>
                    <a:pt x="0" y="1357"/>
                  </a:lnTo>
                  <a:lnTo>
                    <a:pt x="1358" y="1357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04" name="Google Shape;2304;p89"/>
          <p:cNvSpPr/>
          <p:nvPr/>
        </p:nvSpPr>
        <p:spPr>
          <a:xfrm>
            <a:off x="5676981" y="4599413"/>
            <a:ext cx="168287" cy="168287"/>
          </a:xfrm>
          <a:custGeom>
            <a:rect b="b" l="l" r="r" t="t"/>
            <a:pathLst>
              <a:path extrusionOk="0" h="5371" w="5371">
                <a:moveTo>
                  <a:pt x="2679" y="584"/>
                </a:moveTo>
                <a:cubicBezTo>
                  <a:pt x="3846" y="584"/>
                  <a:pt x="4787" y="1524"/>
                  <a:pt x="4787" y="2691"/>
                </a:cubicBezTo>
                <a:cubicBezTo>
                  <a:pt x="4787" y="3846"/>
                  <a:pt x="3846" y="4787"/>
                  <a:pt x="2679" y="4787"/>
                </a:cubicBezTo>
                <a:cubicBezTo>
                  <a:pt x="1525" y="4787"/>
                  <a:pt x="584" y="3846"/>
                  <a:pt x="584" y="2691"/>
                </a:cubicBezTo>
                <a:cubicBezTo>
                  <a:pt x="584" y="1524"/>
                  <a:pt x="1525" y="584"/>
                  <a:pt x="2679" y="584"/>
                </a:cubicBezTo>
                <a:close/>
                <a:moveTo>
                  <a:pt x="2679" y="0"/>
                </a:moveTo>
                <a:cubicBezTo>
                  <a:pt x="1203" y="0"/>
                  <a:pt x="1" y="1203"/>
                  <a:pt x="1" y="2691"/>
                </a:cubicBezTo>
                <a:cubicBezTo>
                  <a:pt x="1" y="4168"/>
                  <a:pt x="1203" y="5370"/>
                  <a:pt x="2679" y="5370"/>
                </a:cubicBezTo>
                <a:cubicBezTo>
                  <a:pt x="4168" y="5370"/>
                  <a:pt x="5370" y="4168"/>
                  <a:pt x="5370" y="2691"/>
                </a:cubicBezTo>
                <a:cubicBezTo>
                  <a:pt x="5370" y="1203"/>
                  <a:pt x="4168" y="0"/>
                  <a:pt x="2679" y="0"/>
                </a:cubicBezTo>
                <a:close/>
              </a:path>
            </a:pathLst>
          </a:custGeom>
          <a:solidFill>
            <a:srgbClr val="0061B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2305" name="Shape 2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6" name="Google Shape;2306;p9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307" name="Google Shape;2307;p9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08" name="Google Shape;2308;p9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 1">
  <p:cSld name="TITLE_ONLY_1_1">
    <p:spTree>
      <p:nvGrpSpPr>
        <p:cNvPr id="2309" name="Shape 2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0" name="Google Shape;2310;p91"/>
          <p:cNvSpPr/>
          <p:nvPr/>
        </p:nvSpPr>
        <p:spPr>
          <a:xfrm flipH="1">
            <a:off x="-32" y="0"/>
            <a:ext cx="930058" cy="5143479"/>
          </a:xfrm>
          <a:custGeom>
            <a:rect b="b" l="l" r="r" t="t"/>
            <a:pathLst>
              <a:path extrusionOk="0" h="34874" w="34291">
                <a:moveTo>
                  <a:pt x="24658" y="1"/>
                </a:moveTo>
                <a:cubicBezTo>
                  <a:pt x="24658" y="1"/>
                  <a:pt x="17669" y="715"/>
                  <a:pt x="15824" y="4715"/>
                </a:cubicBezTo>
                <a:cubicBezTo>
                  <a:pt x="13823" y="9073"/>
                  <a:pt x="16824" y="14550"/>
                  <a:pt x="16240" y="19110"/>
                </a:cubicBezTo>
                <a:cubicBezTo>
                  <a:pt x="15609" y="23944"/>
                  <a:pt x="4239" y="29957"/>
                  <a:pt x="2262" y="31754"/>
                </a:cubicBezTo>
                <a:cubicBezTo>
                  <a:pt x="286" y="33564"/>
                  <a:pt x="0" y="34874"/>
                  <a:pt x="0" y="34874"/>
                </a:cubicBezTo>
                <a:lnTo>
                  <a:pt x="34290" y="34874"/>
                </a:lnTo>
                <a:lnTo>
                  <a:pt x="3429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1" name="Google Shape;2311;p91"/>
          <p:cNvSpPr/>
          <p:nvPr/>
        </p:nvSpPr>
        <p:spPr>
          <a:xfrm flipH="1" rot="10800000">
            <a:off x="8216068" y="0"/>
            <a:ext cx="930058" cy="5143479"/>
          </a:xfrm>
          <a:custGeom>
            <a:rect b="b" l="l" r="r" t="t"/>
            <a:pathLst>
              <a:path extrusionOk="0" h="34874" w="34291">
                <a:moveTo>
                  <a:pt x="24658" y="1"/>
                </a:moveTo>
                <a:cubicBezTo>
                  <a:pt x="24658" y="1"/>
                  <a:pt x="17669" y="715"/>
                  <a:pt x="15824" y="4715"/>
                </a:cubicBezTo>
                <a:cubicBezTo>
                  <a:pt x="13823" y="9073"/>
                  <a:pt x="16824" y="14550"/>
                  <a:pt x="16240" y="19110"/>
                </a:cubicBezTo>
                <a:cubicBezTo>
                  <a:pt x="15609" y="23944"/>
                  <a:pt x="4239" y="29957"/>
                  <a:pt x="2262" y="31754"/>
                </a:cubicBezTo>
                <a:cubicBezTo>
                  <a:pt x="286" y="33564"/>
                  <a:pt x="0" y="34874"/>
                  <a:pt x="0" y="34874"/>
                </a:cubicBezTo>
                <a:lnTo>
                  <a:pt x="34290" y="34874"/>
                </a:lnTo>
                <a:lnTo>
                  <a:pt x="34290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2" name="Google Shape;2312;p91"/>
          <p:cNvSpPr txBox="1"/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 1">
  <p:cSld name="TITLE_ONLY_1_2">
    <p:spTree>
      <p:nvGrpSpPr>
        <p:cNvPr id="2313" name="Shape 2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" name="Google Shape;2314;p92"/>
          <p:cNvSpPr txBox="1"/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315" name="Google Shape;2315;p92"/>
          <p:cNvSpPr/>
          <p:nvPr/>
        </p:nvSpPr>
        <p:spPr>
          <a:xfrm rot="10800000">
            <a:off x="6438885" y="3830490"/>
            <a:ext cx="2705115" cy="1313009"/>
          </a:xfrm>
          <a:custGeom>
            <a:rect b="b" l="l" r="r" t="t"/>
            <a:pathLst>
              <a:path extrusionOk="0" h="14118" w="32850">
                <a:moveTo>
                  <a:pt x="1" y="1"/>
                </a:moveTo>
                <a:lnTo>
                  <a:pt x="1" y="12945"/>
                </a:lnTo>
                <a:cubicBezTo>
                  <a:pt x="57" y="12959"/>
                  <a:pt x="113" y="13001"/>
                  <a:pt x="168" y="13015"/>
                </a:cubicBezTo>
                <a:cubicBezTo>
                  <a:pt x="1773" y="13750"/>
                  <a:pt x="3537" y="14117"/>
                  <a:pt x="5301" y="14117"/>
                </a:cubicBezTo>
                <a:cubicBezTo>
                  <a:pt x="7217" y="14117"/>
                  <a:pt x="9132" y="13684"/>
                  <a:pt x="10839" y="12820"/>
                </a:cubicBezTo>
                <a:cubicBezTo>
                  <a:pt x="13252" y="11578"/>
                  <a:pt x="15205" y="9598"/>
                  <a:pt x="17297" y="7868"/>
                </a:cubicBezTo>
                <a:cubicBezTo>
                  <a:pt x="19404" y="6124"/>
                  <a:pt x="21858" y="4576"/>
                  <a:pt x="24592" y="4506"/>
                </a:cubicBezTo>
                <a:cubicBezTo>
                  <a:pt x="24664" y="4504"/>
                  <a:pt x="24736" y="4503"/>
                  <a:pt x="24808" y="4503"/>
                </a:cubicBezTo>
                <a:cubicBezTo>
                  <a:pt x="26011" y="4503"/>
                  <a:pt x="27265" y="4752"/>
                  <a:pt x="28452" y="4752"/>
                </a:cubicBezTo>
                <a:cubicBezTo>
                  <a:pt x="29285" y="4752"/>
                  <a:pt x="30086" y="4630"/>
                  <a:pt x="30813" y="4213"/>
                </a:cubicBezTo>
                <a:cubicBezTo>
                  <a:pt x="32222" y="3404"/>
                  <a:pt x="32850" y="1521"/>
                  <a:pt x="3232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6" name="Google Shape;2316;p92"/>
          <p:cNvSpPr/>
          <p:nvPr/>
        </p:nvSpPr>
        <p:spPr>
          <a:xfrm rot="10800000">
            <a:off x="7" y="5"/>
            <a:ext cx="2478918" cy="800095"/>
          </a:xfrm>
          <a:custGeom>
            <a:rect b="b" l="l" r="r" t="t"/>
            <a:pathLst>
              <a:path extrusionOk="0" h="11620" w="36002">
                <a:moveTo>
                  <a:pt x="36002" y="0"/>
                </a:moveTo>
                <a:cubicBezTo>
                  <a:pt x="34719" y="223"/>
                  <a:pt x="33463" y="865"/>
                  <a:pt x="32375" y="1632"/>
                </a:cubicBezTo>
                <a:cubicBezTo>
                  <a:pt x="30729" y="2818"/>
                  <a:pt x="29334" y="4338"/>
                  <a:pt x="27688" y="5538"/>
                </a:cubicBezTo>
                <a:cubicBezTo>
                  <a:pt x="25164" y="7393"/>
                  <a:pt x="22039" y="8439"/>
                  <a:pt x="18887" y="8467"/>
                </a:cubicBezTo>
                <a:cubicBezTo>
                  <a:pt x="18805" y="8468"/>
                  <a:pt x="18723" y="8469"/>
                  <a:pt x="18641" y="8469"/>
                </a:cubicBezTo>
                <a:cubicBezTo>
                  <a:pt x="16159" y="8469"/>
                  <a:pt x="13715" y="7869"/>
                  <a:pt x="11271" y="7504"/>
                </a:cubicBezTo>
                <a:cubicBezTo>
                  <a:pt x="10215" y="7354"/>
                  <a:pt x="9136" y="7249"/>
                  <a:pt x="8065" y="7249"/>
                </a:cubicBezTo>
                <a:cubicBezTo>
                  <a:pt x="6561" y="7249"/>
                  <a:pt x="5074" y="7456"/>
                  <a:pt x="3697" y="8035"/>
                </a:cubicBezTo>
                <a:cubicBezTo>
                  <a:pt x="2079" y="8718"/>
                  <a:pt x="670" y="10043"/>
                  <a:pt x="0" y="11619"/>
                </a:cubicBezTo>
                <a:lnTo>
                  <a:pt x="36002" y="11619"/>
                </a:lnTo>
                <a:lnTo>
                  <a:pt x="3600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7" name="Google Shape;2317;p92"/>
          <p:cNvSpPr/>
          <p:nvPr/>
        </p:nvSpPr>
        <p:spPr>
          <a:xfrm rot="10800000">
            <a:off x="-19040" y="-38088"/>
            <a:ext cx="2421765" cy="736563"/>
          </a:xfrm>
          <a:custGeom>
            <a:rect b="b" l="l" r="r" t="t"/>
            <a:pathLst>
              <a:path extrusionOk="0" h="11620" w="36002">
                <a:moveTo>
                  <a:pt x="36002" y="0"/>
                </a:moveTo>
                <a:cubicBezTo>
                  <a:pt x="34719" y="223"/>
                  <a:pt x="33463" y="865"/>
                  <a:pt x="32375" y="1632"/>
                </a:cubicBezTo>
                <a:cubicBezTo>
                  <a:pt x="30729" y="2818"/>
                  <a:pt x="29334" y="4338"/>
                  <a:pt x="27688" y="5538"/>
                </a:cubicBezTo>
                <a:cubicBezTo>
                  <a:pt x="25164" y="7393"/>
                  <a:pt x="22039" y="8439"/>
                  <a:pt x="18887" y="8467"/>
                </a:cubicBezTo>
                <a:cubicBezTo>
                  <a:pt x="18805" y="8468"/>
                  <a:pt x="18723" y="8469"/>
                  <a:pt x="18641" y="8469"/>
                </a:cubicBezTo>
                <a:cubicBezTo>
                  <a:pt x="16159" y="8469"/>
                  <a:pt x="13715" y="7869"/>
                  <a:pt x="11271" y="7504"/>
                </a:cubicBezTo>
                <a:cubicBezTo>
                  <a:pt x="10215" y="7354"/>
                  <a:pt x="9136" y="7249"/>
                  <a:pt x="8065" y="7249"/>
                </a:cubicBezTo>
                <a:cubicBezTo>
                  <a:pt x="6561" y="7249"/>
                  <a:pt x="5074" y="7456"/>
                  <a:pt x="3697" y="8035"/>
                </a:cubicBezTo>
                <a:cubicBezTo>
                  <a:pt x="2079" y="8718"/>
                  <a:pt x="670" y="10043"/>
                  <a:pt x="0" y="11619"/>
                </a:cubicBezTo>
                <a:lnTo>
                  <a:pt x="36002" y="11619"/>
                </a:lnTo>
                <a:lnTo>
                  <a:pt x="36002" y="0"/>
                </a:lnTo>
                <a:close/>
              </a:path>
            </a:pathLst>
          </a:custGeom>
          <a:noFill/>
          <a:ln cap="flat" cmpd="sng" w="28575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 2">
  <p:cSld name="TITLE_ONLY_1_3">
    <p:spTree>
      <p:nvGrpSpPr>
        <p:cNvPr id="2318" name="Shape 2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9" name="Google Shape;2319;p93"/>
          <p:cNvSpPr txBox="1"/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/>
        </p:txBody>
      </p:sp>
      <p:sp>
        <p:nvSpPr>
          <p:cNvPr id="2320" name="Google Shape;2320;p93"/>
          <p:cNvSpPr/>
          <p:nvPr/>
        </p:nvSpPr>
        <p:spPr>
          <a:xfrm rot="10800000">
            <a:off x="6438885" y="3830490"/>
            <a:ext cx="2705115" cy="1313009"/>
          </a:xfrm>
          <a:custGeom>
            <a:rect b="b" l="l" r="r" t="t"/>
            <a:pathLst>
              <a:path extrusionOk="0" h="14118" w="32850">
                <a:moveTo>
                  <a:pt x="1" y="1"/>
                </a:moveTo>
                <a:lnTo>
                  <a:pt x="1" y="12945"/>
                </a:lnTo>
                <a:cubicBezTo>
                  <a:pt x="57" y="12959"/>
                  <a:pt x="113" y="13001"/>
                  <a:pt x="168" y="13015"/>
                </a:cubicBezTo>
                <a:cubicBezTo>
                  <a:pt x="1773" y="13750"/>
                  <a:pt x="3537" y="14117"/>
                  <a:pt x="5301" y="14117"/>
                </a:cubicBezTo>
                <a:cubicBezTo>
                  <a:pt x="7217" y="14117"/>
                  <a:pt x="9132" y="13684"/>
                  <a:pt x="10839" y="12820"/>
                </a:cubicBezTo>
                <a:cubicBezTo>
                  <a:pt x="13252" y="11578"/>
                  <a:pt x="15205" y="9598"/>
                  <a:pt x="17297" y="7868"/>
                </a:cubicBezTo>
                <a:cubicBezTo>
                  <a:pt x="19404" y="6124"/>
                  <a:pt x="21858" y="4576"/>
                  <a:pt x="24592" y="4506"/>
                </a:cubicBezTo>
                <a:cubicBezTo>
                  <a:pt x="24664" y="4504"/>
                  <a:pt x="24736" y="4503"/>
                  <a:pt x="24808" y="4503"/>
                </a:cubicBezTo>
                <a:cubicBezTo>
                  <a:pt x="26011" y="4503"/>
                  <a:pt x="27265" y="4752"/>
                  <a:pt x="28452" y="4752"/>
                </a:cubicBezTo>
                <a:cubicBezTo>
                  <a:pt x="29285" y="4752"/>
                  <a:pt x="30086" y="4630"/>
                  <a:pt x="30813" y="4213"/>
                </a:cubicBezTo>
                <a:cubicBezTo>
                  <a:pt x="32222" y="3404"/>
                  <a:pt x="32850" y="1521"/>
                  <a:pt x="32320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1" name="Google Shape;2321;p93"/>
          <p:cNvSpPr/>
          <p:nvPr/>
        </p:nvSpPr>
        <p:spPr>
          <a:xfrm rot="10800000">
            <a:off x="7" y="5"/>
            <a:ext cx="2478918" cy="800095"/>
          </a:xfrm>
          <a:custGeom>
            <a:rect b="b" l="l" r="r" t="t"/>
            <a:pathLst>
              <a:path extrusionOk="0" h="11620" w="36002">
                <a:moveTo>
                  <a:pt x="36002" y="0"/>
                </a:moveTo>
                <a:cubicBezTo>
                  <a:pt x="34719" y="223"/>
                  <a:pt x="33463" y="865"/>
                  <a:pt x="32375" y="1632"/>
                </a:cubicBezTo>
                <a:cubicBezTo>
                  <a:pt x="30729" y="2818"/>
                  <a:pt x="29334" y="4338"/>
                  <a:pt x="27688" y="5538"/>
                </a:cubicBezTo>
                <a:cubicBezTo>
                  <a:pt x="25164" y="7393"/>
                  <a:pt x="22039" y="8439"/>
                  <a:pt x="18887" y="8467"/>
                </a:cubicBezTo>
                <a:cubicBezTo>
                  <a:pt x="18805" y="8468"/>
                  <a:pt x="18723" y="8469"/>
                  <a:pt x="18641" y="8469"/>
                </a:cubicBezTo>
                <a:cubicBezTo>
                  <a:pt x="16159" y="8469"/>
                  <a:pt x="13715" y="7869"/>
                  <a:pt x="11271" y="7504"/>
                </a:cubicBezTo>
                <a:cubicBezTo>
                  <a:pt x="10215" y="7354"/>
                  <a:pt x="9136" y="7249"/>
                  <a:pt x="8065" y="7249"/>
                </a:cubicBezTo>
                <a:cubicBezTo>
                  <a:pt x="6561" y="7249"/>
                  <a:pt x="5074" y="7456"/>
                  <a:pt x="3697" y="8035"/>
                </a:cubicBezTo>
                <a:cubicBezTo>
                  <a:pt x="2079" y="8718"/>
                  <a:pt x="670" y="10043"/>
                  <a:pt x="0" y="11619"/>
                </a:cubicBezTo>
                <a:lnTo>
                  <a:pt x="36002" y="11619"/>
                </a:lnTo>
                <a:lnTo>
                  <a:pt x="3600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2" name="Google Shape;2322;p93"/>
          <p:cNvSpPr/>
          <p:nvPr/>
        </p:nvSpPr>
        <p:spPr>
          <a:xfrm rot="10800000">
            <a:off x="-19040" y="-38088"/>
            <a:ext cx="2421765" cy="736563"/>
          </a:xfrm>
          <a:custGeom>
            <a:rect b="b" l="l" r="r" t="t"/>
            <a:pathLst>
              <a:path extrusionOk="0" h="11620" w="36002">
                <a:moveTo>
                  <a:pt x="36002" y="0"/>
                </a:moveTo>
                <a:cubicBezTo>
                  <a:pt x="34719" y="223"/>
                  <a:pt x="33463" y="865"/>
                  <a:pt x="32375" y="1632"/>
                </a:cubicBezTo>
                <a:cubicBezTo>
                  <a:pt x="30729" y="2818"/>
                  <a:pt x="29334" y="4338"/>
                  <a:pt x="27688" y="5538"/>
                </a:cubicBezTo>
                <a:cubicBezTo>
                  <a:pt x="25164" y="7393"/>
                  <a:pt x="22039" y="8439"/>
                  <a:pt x="18887" y="8467"/>
                </a:cubicBezTo>
                <a:cubicBezTo>
                  <a:pt x="18805" y="8468"/>
                  <a:pt x="18723" y="8469"/>
                  <a:pt x="18641" y="8469"/>
                </a:cubicBezTo>
                <a:cubicBezTo>
                  <a:pt x="16159" y="8469"/>
                  <a:pt x="13715" y="7869"/>
                  <a:pt x="11271" y="7504"/>
                </a:cubicBezTo>
                <a:cubicBezTo>
                  <a:pt x="10215" y="7354"/>
                  <a:pt x="9136" y="7249"/>
                  <a:pt x="8065" y="7249"/>
                </a:cubicBezTo>
                <a:cubicBezTo>
                  <a:pt x="6561" y="7249"/>
                  <a:pt x="5074" y="7456"/>
                  <a:pt x="3697" y="8035"/>
                </a:cubicBezTo>
                <a:cubicBezTo>
                  <a:pt x="2079" y="8718"/>
                  <a:pt x="670" y="10043"/>
                  <a:pt x="0" y="11619"/>
                </a:cubicBezTo>
                <a:lnTo>
                  <a:pt x="36002" y="11619"/>
                </a:lnTo>
                <a:lnTo>
                  <a:pt x="36002" y="0"/>
                </a:lnTo>
                <a:close/>
              </a:path>
            </a:pathLst>
          </a:custGeom>
          <a:noFill/>
          <a:ln cap="flat" cmpd="sng" w="28575">
            <a:solidFill>
              <a:schemeClr val="accent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56.xml"/><Relationship Id="rId22" Type="http://schemas.openxmlformats.org/officeDocument/2006/relationships/slideLayout" Target="../slideLayouts/slideLayout58.xml"/><Relationship Id="rId21" Type="http://schemas.openxmlformats.org/officeDocument/2006/relationships/slideLayout" Target="../slideLayouts/slideLayout57.xml"/><Relationship Id="rId24" Type="http://schemas.openxmlformats.org/officeDocument/2006/relationships/slideLayout" Target="../slideLayouts/slideLayout60.xml"/><Relationship Id="rId23" Type="http://schemas.openxmlformats.org/officeDocument/2006/relationships/slideLayout" Target="../slideLayouts/slideLayout59.xml"/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26" Type="http://schemas.openxmlformats.org/officeDocument/2006/relationships/slideLayout" Target="../slideLayouts/slideLayout62.xml"/><Relationship Id="rId25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4.xml"/><Relationship Id="rId27" Type="http://schemas.openxmlformats.org/officeDocument/2006/relationships/slideLayout" Target="../slideLayouts/slideLayout63.xml"/><Relationship Id="rId5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2.xml"/><Relationship Id="rId29" Type="http://schemas.openxmlformats.org/officeDocument/2006/relationships/slideLayout" Target="../slideLayouts/slideLayout65.xml"/><Relationship Id="rId7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4.xml"/><Relationship Id="rId31" Type="http://schemas.openxmlformats.org/officeDocument/2006/relationships/slideLayout" Target="../slideLayouts/slideLayout67.xml"/><Relationship Id="rId30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47.xml"/><Relationship Id="rId33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46.xml"/><Relationship Id="rId32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49.xml"/><Relationship Id="rId35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48.xml"/><Relationship Id="rId34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51.xml"/><Relationship Id="rId37" Type="http://schemas.openxmlformats.org/officeDocument/2006/relationships/theme" Target="../theme/theme3.xml"/><Relationship Id="rId14" Type="http://schemas.openxmlformats.org/officeDocument/2006/relationships/slideLayout" Target="../slideLayouts/slideLayout50.xml"/><Relationship Id="rId36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6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0"/>
          <p:cNvSpPr txBox="1"/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1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" name="Google Shape;7;p20"/>
          <p:cNvSpPr txBox="1"/>
          <p:nvPr>
            <p:ph idx="1" type="body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Condensed Medium"/>
              <a:buChar char="●"/>
              <a:defRPr b="0" i="0" sz="1400" u="none" cap="none" strike="noStrike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Condensed Medium"/>
              <a:buChar char="○"/>
              <a:defRPr b="0" i="0" sz="1400" u="none" cap="none" strike="noStrike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Condensed Light"/>
              <a:buChar char="■"/>
              <a:defRPr b="0" i="0" sz="1400" u="none" cap="none" strike="noStrike">
                <a:solidFill>
                  <a:schemeClr val="dk1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Condensed Light"/>
              <a:buChar char="●"/>
              <a:defRPr b="0" i="0" sz="1400" u="none" cap="none" strike="noStrike">
                <a:solidFill>
                  <a:schemeClr val="dk1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Condensed Light"/>
              <a:buChar char="○"/>
              <a:defRPr b="0" i="0" sz="1400" u="none" cap="none" strike="noStrike">
                <a:solidFill>
                  <a:schemeClr val="dk1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Condensed Light"/>
              <a:buChar char="■"/>
              <a:defRPr b="0" i="0" sz="1400" u="none" cap="none" strike="noStrike">
                <a:solidFill>
                  <a:schemeClr val="dk1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Condensed Light"/>
              <a:buChar char="●"/>
              <a:defRPr b="0" i="0" sz="1400" u="none" cap="none" strike="noStrike">
                <a:solidFill>
                  <a:schemeClr val="dk1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Condensed Light"/>
              <a:buChar char="○"/>
              <a:defRPr b="0" i="0" sz="1400" u="none" cap="none" strike="noStrike">
                <a:solidFill>
                  <a:schemeClr val="dk1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Condensed Light"/>
              <a:buChar char="■"/>
              <a:defRPr b="0" i="0" sz="1400" u="none" cap="none" strike="noStrike">
                <a:solidFill>
                  <a:schemeClr val="dk1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450">
          <p15:clr>
            <a:srgbClr val="EA4335"/>
          </p15:clr>
        </p15:guide>
        <p15:guide id="2" orient="horz" pos="337">
          <p15:clr>
            <a:srgbClr val="EA4335"/>
          </p15:clr>
        </p15:guide>
        <p15:guide id="3" pos="5310">
          <p15:clr>
            <a:srgbClr val="EA4335"/>
          </p15:clr>
        </p15:guide>
        <p15:guide id="4" orient="horz" pos="2897">
          <p15:clr>
            <a:srgbClr val="EA4335"/>
          </p15:clr>
        </p15:guide>
        <p15:guide id="5" pos="2880">
          <p15:clr>
            <a:srgbClr val="EA4335"/>
          </p15:clr>
        </p15:guide>
        <p15:guide id="6" orient="horz" pos="1620">
          <p15:clr>
            <a:srgbClr val="EA4335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6"/>
        </a:solidFill>
      </p:bgPr>
    </p:bg>
    <p:spTree>
      <p:nvGrpSpPr>
        <p:cNvPr id="1164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p28"/>
          <p:cNvSpPr txBox="1"/>
          <p:nvPr>
            <p:ph type="title"/>
          </p:nvPr>
        </p:nvSpPr>
        <p:spPr>
          <a:xfrm>
            <a:off x="715100" y="445025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1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b="0" i="0" sz="3500" u="none" cap="none" strike="noStrik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166" name="Google Shape;1166;p28"/>
          <p:cNvSpPr txBox="1"/>
          <p:nvPr>
            <p:ph idx="1" type="body"/>
          </p:nvPr>
        </p:nvSpPr>
        <p:spPr>
          <a:xfrm>
            <a:off x="715100" y="1152475"/>
            <a:ext cx="7713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Condensed Medium"/>
              <a:buChar char="●"/>
              <a:defRPr b="0" i="0" sz="1400" u="none" cap="none" strike="noStrike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Condensed Medium"/>
              <a:buChar char="○"/>
              <a:defRPr b="0" i="0" sz="1400" u="none" cap="none" strike="noStrike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Condensed Light"/>
              <a:buChar char="■"/>
              <a:defRPr b="0" i="0" sz="1400" u="none" cap="none" strike="noStrike">
                <a:solidFill>
                  <a:schemeClr val="dk1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Condensed Light"/>
              <a:buChar char="●"/>
              <a:defRPr b="0" i="0" sz="1400" u="none" cap="none" strike="noStrike">
                <a:solidFill>
                  <a:schemeClr val="dk1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Condensed Light"/>
              <a:buChar char="○"/>
              <a:defRPr b="0" i="0" sz="1400" u="none" cap="none" strike="noStrike">
                <a:solidFill>
                  <a:schemeClr val="dk1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Condensed Light"/>
              <a:buChar char="■"/>
              <a:defRPr b="0" i="0" sz="1400" u="none" cap="none" strike="noStrike">
                <a:solidFill>
                  <a:schemeClr val="dk1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Condensed Light"/>
              <a:buChar char="●"/>
              <a:defRPr b="0" i="0" sz="1400" u="none" cap="none" strike="noStrike">
                <a:solidFill>
                  <a:schemeClr val="dk1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Condensed Light"/>
              <a:buChar char="○"/>
              <a:defRPr b="0" i="0" sz="1400" u="none" cap="none" strike="noStrike">
                <a:solidFill>
                  <a:schemeClr val="dk1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Condensed Light"/>
              <a:buChar char="■"/>
              <a:defRPr b="0" i="0" sz="1400" u="none" cap="none" strike="noStrike">
                <a:solidFill>
                  <a:schemeClr val="dk1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4" r:id="rId19"/>
    <p:sldLayoutId id="2147483705" r:id="rId20"/>
    <p:sldLayoutId id="2147483706" r:id="rId21"/>
    <p:sldLayoutId id="2147483707" r:id="rId22"/>
    <p:sldLayoutId id="2147483708" r:id="rId23"/>
    <p:sldLayoutId id="2147483709" r:id="rId24"/>
    <p:sldLayoutId id="2147483710" r:id="rId25"/>
    <p:sldLayoutId id="2147483711" r:id="rId26"/>
    <p:sldLayoutId id="2147483712" r:id="rId27"/>
    <p:sldLayoutId id="2147483713" r:id="rId28"/>
    <p:sldLayoutId id="2147483714" r:id="rId29"/>
    <p:sldLayoutId id="2147483715" r:id="rId30"/>
    <p:sldLayoutId id="2147483716" r:id="rId31"/>
    <p:sldLayoutId id="2147483717" r:id="rId32"/>
    <p:sldLayoutId id="2147483718" r:id="rId33"/>
    <p:sldLayoutId id="2147483719" r:id="rId34"/>
    <p:sldLayoutId id="2147483720" r:id="rId35"/>
    <p:sldLayoutId id="2147483721" r:id="rId3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450">
          <p15:clr>
            <a:srgbClr val="EA4335"/>
          </p15:clr>
        </p15:guide>
        <p15:guide id="2" orient="horz" pos="337">
          <p15:clr>
            <a:srgbClr val="EA4335"/>
          </p15:clr>
        </p15:guide>
        <p15:guide id="3" pos="5310">
          <p15:clr>
            <a:srgbClr val="EA4335"/>
          </p15:clr>
        </p15:guide>
        <p15:guide id="4" orient="horz" pos="2897">
          <p15:clr>
            <a:srgbClr val="EA4335"/>
          </p15:clr>
        </p15:guide>
        <p15:guide id="5" pos="2880">
          <p15:clr>
            <a:srgbClr val="EA4335"/>
          </p15:clr>
        </p15:guide>
        <p15:guide id="6" orient="horz" pos="162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hyperlink" Target="http://drive.google.com/file/d/18Hqdd736R91GDGt91VZN0TJxWJ1WtuYz/view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drive.google.com/file/d/15NgA628vH7AIbBbcfyW4kFyYSqXP0ozT/view" TargetMode="External"/><Relationship Id="rId4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youtube.com/watch?v=_LSiXOiy8XU" TargetMode="External"/><Relationship Id="rId4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drive.google.com/file/d/1TgjTcSkl93v0WtpFbkn61uJd3LWJnv13/view" TargetMode="External"/><Relationship Id="rId4" Type="http://schemas.openxmlformats.org/officeDocument/2006/relationships/image" Target="../media/image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texasassessment.gov/families.html" TargetMode="External"/><Relationship Id="rId4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Relationship Id="rId4" Type="http://schemas.openxmlformats.org/officeDocument/2006/relationships/image" Target="../media/image2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Relationship Id="rId4" Type="http://schemas.openxmlformats.org/officeDocument/2006/relationships/image" Target="../media/image20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www.texasassessment.gov/staar-score" TargetMode="External"/><Relationship Id="rId4" Type="http://schemas.openxmlformats.org/officeDocument/2006/relationships/hyperlink" Target="https://rptsvr1.tea.texas.gov/perfreport/parentresources/index.html" TargetMode="External"/><Relationship Id="rId5" Type="http://schemas.openxmlformats.org/officeDocument/2006/relationships/hyperlink" Target="https://www.texasassessment.gov/families.html" TargetMode="External"/><Relationship Id="rId6" Type="http://schemas.openxmlformats.org/officeDocument/2006/relationships/image" Target="../media/image12.png"/><Relationship Id="rId7" Type="http://schemas.openxmlformats.org/officeDocument/2006/relationships/image" Target="../media/image2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Relationship Id="rId3" Type="http://schemas.openxmlformats.org/officeDocument/2006/relationships/hyperlink" Target="mailto:Holly.Moore@bisd.net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6" name="Shape 2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7" name="Google Shape;2327;g3432321ca64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-289915"/>
            <a:ext cx="9144000" cy="3383280"/>
          </a:xfrm>
          <a:prstGeom prst="rect">
            <a:avLst/>
          </a:prstGeom>
          <a:noFill/>
          <a:ln>
            <a:noFill/>
          </a:ln>
        </p:spPr>
      </p:pic>
      <p:sp>
        <p:nvSpPr>
          <p:cNvPr id="2328" name="Google Shape;2328;g3432321ca64_0_0"/>
          <p:cNvSpPr txBox="1"/>
          <p:nvPr/>
        </p:nvSpPr>
        <p:spPr>
          <a:xfrm>
            <a:off x="423000" y="2886775"/>
            <a:ext cx="82980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solidFill>
                  <a:srgbClr val="666666"/>
                </a:solidFill>
                <a:latin typeface="Francois One"/>
                <a:ea typeface="Francois One"/>
                <a:cs typeface="Francois One"/>
                <a:sym typeface="Francois One"/>
              </a:rPr>
              <a:t>The webinar will begin soon!</a:t>
            </a:r>
            <a:endParaRPr sz="100"/>
          </a:p>
        </p:txBody>
      </p:sp>
      <p:sp>
        <p:nvSpPr>
          <p:cNvPr id="2329" name="Google Shape;2329;g3432321ca64_0_0"/>
          <p:cNvSpPr/>
          <p:nvPr/>
        </p:nvSpPr>
        <p:spPr>
          <a:xfrm>
            <a:off x="2188138" y="3738350"/>
            <a:ext cx="4767732" cy="107032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rgbClr val="999999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0000"/>
                </a:solidFill>
                <a:latin typeface="Oswald"/>
              </a:rPr>
              <a:t>Please make sure your </a:t>
            </a:r>
            <a:br>
              <a:rPr b="0" i="0">
                <a:ln cap="flat" cmpd="sng" w="9525">
                  <a:solidFill>
                    <a:srgbClr val="999999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0000"/>
                </a:solidFill>
                <a:latin typeface="Oswald"/>
              </a:rPr>
            </a:br>
            <a:r>
              <a:rPr b="0" i="0">
                <a:ln cap="flat" cmpd="sng" w="9525">
                  <a:solidFill>
                    <a:srgbClr val="999999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0000"/>
                </a:solidFill>
                <a:latin typeface="Oswald"/>
              </a:rPr>
              <a:t>volume is adjusted</a:t>
            </a:r>
            <a:br>
              <a:rPr b="0" i="0">
                <a:ln cap="flat" cmpd="sng" w="9525">
                  <a:solidFill>
                    <a:srgbClr val="999999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0000"/>
                </a:solidFill>
                <a:latin typeface="Oswald"/>
              </a:rPr>
            </a:br>
            <a:r>
              <a:rPr b="0" i="0">
                <a:ln cap="flat" cmpd="sng" w="9525">
                  <a:solidFill>
                    <a:srgbClr val="999999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0000"/>
                </a:solidFill>
                <a:latin typeface="Oswald"/>
              </a:rPr>
              <a:t>to hear the music.</a:t>
            </a:r>
          </a:p>
        </p:txBody>
      </p:sp>
      <p:pic>
        <p:nvPicPr>
          <p:cNvPr id="2330" name="Google Shape;2330;g3432321ca64_0_0" title="20 Minute Timer - Tik Tok Instrumentals [ ezmp3.cc ]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058650" y="5060350"/>
            <a:ext cx="56400" cy="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1" name="Google Shape;2331;g3432321ca64_0_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80008" y="3868988"/>
            <a:ext cx="1348416" cy="809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5" name="Shape 2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6" name="Google Shape;2336;p1"/>
          <p:cNvSpPr/>
          <p:nvPr/>
        </p:nvSpPr>
        <p:spPr>
          <a:xfrm>
            <a:off x="1261175" y="4596475"/>
            <a:ext cx="387600" cy="311400"/>
          </a:xfrm>
          <a:prstGeom prst="rect">
            <a:avLst/>
          </a:prstGeom>
          <a:solidFill>
            <a:schemeClr val="accent6"/>
          </a:solidFill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grpSp>
        <p:nvGrpSpPr>
          <p:cNvPr id="2337" name="Google Shape;2337;p1"/>
          <p:cNvGrpSpPr/>
          <p:nvPr/>
        </p:nvGrpSpPr>
        <p:grpSpPr>
          <a:xfrm>
            <a:off x="5185023" y="692641"/>
            <a:ext cx="5802951" cy="3241084"/>
            <a:chOff x="5185025" y="692641"/>
            <a:chExt cx="5802951" cy="3241084"/>
          </a:xfrm>
        </p:grpSpPr>
        <p:sp>
          <p:nvSpPr>
            <p:cNvPr id="2338" name="Google Shape;2338;p1"/>
            <p:cNvSpPr/>
            <p:nvPr/>
          </p:nvSpPr>
          <p:spPr>
            <a:xfrm rot="-5400000">
              <a:off x="6465958" y="-588293"/>
              <a:ext cx="3241084" cy="5802951"/>
            </a:xfrm>
            <a:custGeom>
              <a:rect b="b" l="l" r="r" t="t"/>
              <a:pathLst>
                <a:path extrusionOk="0" h="64160" w="33224">
                  <a:moveTo>
                    <a:pt x="29548" y="64159"/>
                  </a:moveTo>
                  <a:lnTo>
                    <a:pt x="3676" y="64159"/>
                  </a:lnTo>
                  <a:cubicBezTo>
                    <a:pt x="1635" y="64159"/>
                    <a:pt x="0" y="62524"/>
                    <a:pt x="0" y="60484"/>
                  </a:cubicBezTo>
                  <a:lnTo>
                    <a:pt x="0" y="16612"/>
                  </a:lnTo>
                  <a:cubicBezTo>
                    <a:pt x="0" y="7438"/>
                    <a:pt x="7438" y="0"/>
                    <a:pt x="16612" y="0"/>
                  </a:cubicBezTo>
                  <a:lnTo>
                    <a:pt x="16612" y="0"/>
                  </a:lnTo>
                  <a:cubicBezTo>
                    <a:pt x="25786" y="0"/>
                    <a:pt x="33223" y="7438"/>
                    <a:pt x="33223" y="16612"/>
                  </a:cubicBezTo>
                  <a:lnTo>
                    <a:pt x="33223" y="60484"/>
                  </a:lnTo>
                  <a:cubicBezTo>
                    <a:pt x="33223" y="62524"/>
                    <a:pt x="31574" y="64159"/>
                    <a:pt x="29548" y="6415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9" name="Google Shape;2339;p1"/>
            <p:cNvSpPr/>
            <p:nvPr/>
          </p:nvSpPr>
          <p:spPr>
            <a:xfrm rot="-5400000">
              <a:off x="6628244" y="-435670"/>
              <a:ext cx="2916403" cy="5497710"/>
            </a:xfrm>
            <a:custGeom>
              <a:rect b="b" l="l" r="r" t="t"/>
              <a:pathLst>
                <a:path extrusionOk="0" h="64160" w="33224">
                  <a:moveTo>
                    <a:pt x="29548" y="64159"/>
                  </a:moveTo>
                  <a:lnTo>
                    <a:pt x="3676" y="64159"/>
                  </a:lnTo>
                  <a:cubicBezTo>
                    <a:pt x="1635" y="64159"/>
                    <a:pt x="0" y="62524"/>
                    <a:pt x="0" y="60484"/>
                  </a:cubicBezTo>
                  <a:lnTo>
                    <a:pt x="0" y="16612"/>
                  </a:lnTo>
                  <a:cubicBezTo>
                    <a:pt x="0" y="7438"/>
                    <a:pt x="7438" y="0"/>
                    <a:pt x="16612" y="0"/>
                  </a:cubicBezTo>
                  <a:lnTo>
                    <a:pt x="16612" y="0"/>
                  </a:lnTo>
                  <a:cubicBezTo>
                    <a:pt x="25786" y="0"/>
                    <a:pt x="33223" y="7438"/>
                    <a:pt x="33223" y="16612"/>
                  </a:cubicBezTo>
                  <a:lnTo>
                    <a:pt x="33223" y="60484"/>
                  </a:lnTo>
                  <a:cubicBezTo>
                    <a:pt x="33223" y="62524"/>
                    <a:pt x="31574" y="64159"/>
                    <a:pt x="29548" y="6415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0" name="Google Shape;2340;p1"/>
            <p:cNvSpPr/>
            <p:nvPr/>
          </p:nvSpPr>
          <p:spPr>
            <a:xfrm rot="-5400000">
              <a:off x="6794718" y="-281931"/>
              <a:ext cx="2566388" cy="5190223"/>
            </a:xfrm>
            <a:custGeom>
              <a:rect b="b" l="l" r="r" t="t"/>
              <a:pathLst>
                <a:path extrusionOk="0" h="64160" w="33224">
                  <a:moveTo>
                    <a:pt x="29548" y="64159"/>
                  </a:moveTo>
                  <a:lnTo>
                    <a:pt x="3676" y="64159"/>
                  </a:lnTo>
                  <a:cubicBezTo>
                    <a:pt x="1635" y="64159"/>
                    <a:pt x="0" y="62524"/>
                    <a:pt x="0" y="60484"/>
                  </a:cubicBezTo>
                  <a:lnTo>
                    <a:pt x="0" y="16612"/>
                  </a:lnTo>
                  <a:cubicBezTo>
                    <a:pt x="0" y="7438"/>
                    <a:pt x="7438" y="0"/>
                    <a:pt x="16612" y="0"/>
                  </a:cubicBezTo>
                  <a:lnTo>
                    <a:pt x="16612" y="0"/>
                  </a:lnTo>
                  <a:cubicBezTo>
                    <a:pt x="25786" y="0"/>
                    <a:pt x="33223" y="7438"/>
                    <a:pt x="33223" y="16612"/>
                  </a:cubicBezTo>
                  <a:lnTo>
                    <a:pt x="33223" y="60484"/>
                  </a:lnTo>
                  <a:cubicBezTo>
                    <a:pt x="33223" y="62524"/>
                    <a:pt x="31574" y="64159"/>
                    <a:pt x="29548" y="64159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1"/>
                </a:gs>
              </a:gsLst>
              <a:lin ang="5400700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41" name="Google Shape;2341;p1"/>
          <p:cNvSpPr txBox="1"/>
          <p:nvPr>
            <p:ph type="ctrTitle"/>
          </p:nvPr>
        </p:nvSpPr>
        <p:spPr>
          <a:xfrm>
            <a:off x="715125" y="1268188"/>
            <a:ext cx="4359000" cy="18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 sz="3600"/>
              <a:t>Welcome to the parents as Partners STAAR/EOC InformationAl Session</a:t>
            </a:r>
            <a:endParaRPr sz="3600"/>
          </a:p>
        </p:txBody>
      </p:sp>
      <p:sp>
        <p:nvSpPr>
          <p:cNvPr id="2342" name="Google Shape;2342;p1"/>
          <p:cNvSpPr/>
          <p:nvPr/>
        </p:nvSpPr>
        <p:spPr>
          <a:xfrm>
            <a:off x="8069950" y="488125"/>
            <a:ext cx="651000" cy="6510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43" name="Google Shape;234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95500" y="1752178"/>
            <a:ext cx="2840700" cy="113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4" name="Google Shape;2344;p1" title="Parents as Partners - black logo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850" y="4063375"/>
            <a:ext cx="2895300" cy="107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8" name="Shape 2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9" name="Google Shape;2349;g341e760faae_0_0"/>
          <p:cNvSpPr txBox="1"/>
          <p:nvPr>
            <p:ph type="title"/>
          </p:nvPr>
        </p:nvSpPr>
        <p:spPr>
          <a:xfrm>
            <a:off x="3542650" y="1592625"/>
            <a:ext cx="3687000" cy="722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0" name="Google Shape;2350;g341e760faae_0_0"/>
          <p:cNvSpPr txBox="1"/>
          <p:nvPr>
            <p:ph idx="1" type="subTitle"/>
          </p:nvPr>
        </p:nvSpPr>
        <p:spPr>
          <a:xfrm>
            <a:off x="3542710" y="2407000"/>
            <a:ext cx="3687000" cy="114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1" name="Google Shape;2351;g341e760faae_0_0"/>
          <p:cNvSpPr txBox="1"/>
          <p:nvPr>
            <p:ph type="title"/>
          </p:nvPr>
        </p:nvSpPr>
        <p:spPr>
          <a:xfrm>
            <a:off x="490250" y="602025"/>
            <a:ext cx="8050200" cy="294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b="0" lang="en" sz="36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To have an understanding of the STAAR/EOC assessments and how to support my student. </a:t>
            </a:r>
            <a:endParaRPr b="0" sz="3600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2352" name="Google Shape;2352;g341e760faae_0_0"/>
          <p:cNvSpPr txBox="1"/>
          <p:nvPr>
            <p:ph type="title"/>
          </p:nvPr>
        </p:nvSpPr>
        <p:spPr>
          <a:xfrm>
            <a:off x="713100" y="368825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 sz="3800">
                <a:solidFill>
                  <a:schemeClr val="dk1"/>
                </a:solidFill>
              </a:rPr>
              <a:t>Purpose</a:t>
            </a:r>
            <a:endParaRPr sz="3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6" name="Shape 2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7" name="Google Shape;2357;p3"/>
          <p:cNvGrpSpPr/>
          <p:nvPr/>
        </p:nvGrpSpPr>
        <p:grpSpPr>
          <a:xfrm flipH="1">
            <a:off x="1593852" y="1002140"/>
            <a:ext cx="12746241" cy="3139478"/>
            <a:chOff x="-1743041" y="1598725"/>
            <a:chExt cx="10175014" cy="2506169"/>
          </a:xfrm>
        </p:grpSpPr>
        <p:sp>
          <p:nvSpPr>
            <p:cNvPr id="2358" name="Google Shape;2358;p3"/>
            <p:cNvSpPr/>
            <p:nvPr/>
          </p:nvSpPr>
          <p:spPr>
            <a:xfrm>
              <a:off x="-1743041" y="1598725"/>
              <a:ext cx="10175014" cy="2506169"/>
            </a:xfrm>
            <a:custGeom>
              <a:rect b="b" l="l" r="r" t="t"/>
              <a:pathLst>
                <a:path extrusionOk="0" h="33224" w="134889">
                  <a:moveTo>
                    <a:pt x="1" y="29548"/>
                  </a:moveTo>
                  <a:lnTo>
                    <a:pt x="1" y="3661"/>
                  </a:lnTo>
                  <a:cubicBezTo>
                    <a:pt x="1" y="1636"/>
                    <a:pt x="1650" y="1"/>
                    <a:pt x="3676" y="1"/>
                  </a:cubicBezTo>
                  <a:lnTo>
                    <a:pt x="118277" y="1"/>
                  </a:lnTo>
                  <a:cubicBezTo>
                    <a:pt x="127451" y="1"/>
                    <a:pt x="134889" y="7438"/>
                    <a:pt x="134889" y="16612"/>
                  </a:cubicBezTo>
                  <a:lnTo>
                    <a:pt x="134889" y="16612"/>
                  </a:lnTo>
                  <a:cubicBezTo>
                    <a:pt x="134889" y="25786"/>
                    <a:pt x="127451" y="33223"/>
                    <a:pt x="118277" y="33223"/>
                  </a:cubicBezTo>
                  <a:lnTo>
                    <a:pt x="3676" y="33223"/>
                  </a:lnTo>
                  <a:cubicBezTo>
                    <a:pt x="1650" y="33223"/>
                    <a:pt x="1" y="31574"/>
                    <a:pt x="1" y="2954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9" name="Google Shape;2359;p3"/>
            <p:cNvSpPr/>
            <p:nvPr/>
          </p:nvSpPr>
          <p:spPr>
            <a:xfrm>
              <a:off x="-1191775" y="1678201"/>
              <a:ext cx="9529571" cy="2347193"/>
            </a:xfrm>
            <a:custGeom>
              <a:rect b="b" l="l" r="r" t="t"/>
              <a:pathLst>
                <a:path extrusionOk="0" h="33224" w="134889">
                  <a:moveTo>
                    <a:pt x="1" y="29548"/>
                  </a:moveTo>
                  <a:lnTo>
                    <a:pt x="1" y="3661"/>
                  </a:lnTo>
                  <a:cubicBezTo>
                    <a:pt x="1" y="1636"/>
                    <a:pt x="1650" y="1"/>
                    <a:pt x="3676" y="1"/>
                  </a:cubicBezTo>
                  <a:lnTo>
                    <a:pt x="118277" y="1"/>
                  </a:lnTo>
                  <a:cubicBezTo>
                    <a:pt x="127451" y="1"/>
                    <a:pt x="134889" y="7438"/>
                    <a:pt x="134889" y="16612"/>
                  </a:cubicBezTo>
                  <a:lnTo>
                    <a:pt x="134889" y="16612"/>
                  </a:lnTo>
                  <a:cubicBezTo>
                    <a:pt x="134889" y="25786"/>
                    <a:pt x="127451" y="33223"/>
                    <a:pt x="118277" y="33223"/>
                  </a:cubicBezTo>
                  <a:lnTo>
                    <a:pt x="3676" y="33223"/>
                  </a:lnTo>
                  <a:cubicBezTo>
                    <a:pt x="1650" y="33223"/>
                    <a:pt x="1" y="31574"/>
                    <a:pt x="1" y="2954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0" name="Google Shape;2360;p3"/>
            <p:cNvSpPr/>
            <p:nvPr/>
          </p:nvSpPr>
          <p:spPr>
            <a:xfrm>
              <a:off x="-601618" y="1767250"/>
              <a:ext cx="8806566" cy="2169112"/>
            </a:xfrm>
            <a:custGeom>
              <a:rect b="b" l="l" r="r" t="t"/>
              <a:pathLst>
                <a:path extrusionOk="0" h="33224" w="134889">
                  <a:moveTo>
                    <a:pt x="1" y="29548"/>
                  </a:moveTo>
                  <a:lnTo>
                    <a:pt x="1" y="3661"/>
                  </a:lnTo>
                  <a:cubicBezTo>
                    <a:pt x="1" y="1636"/>
                    <a:pt x="1650" y="1"/>
                    <a:pt x="3676" y="1"/>
                  </a:cubicBezTo>
                  <a:lnTo>
                    <a:pt x="118277" y="1"/>
                  </a:lnTo>
                  <a:cubicBezTo>
                    <a:pt x="127451" y="1"/>
                    <a:pt x="134889" y="7438"/>
                    <a:pt x="134889" y="16612"/>
                  </a:cubicBezTo>
                  <a:lnTo>
                    <a:pt x="134889" y="16612"/>
                  </a:lnTo>
                  <a:cubicBezTo>
                    <a:pt x="134889" y="25786"/>
                    <a:pt x="127451" y="33223"/>
                    <a:pt x="118277" y="33223"/>
                  </a:cubicBezTo>
                  <a:lnTo>
                    <a:pt x="3676" y="33223"/>
                  </a:lnTo>
                  <a:cubicBezTo>
                    <a:pt x="1650" y="33223"/>
                    <a:pt x="1" y="31574"/>
                    <a:pt x="1" y="29548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1"/>
                </a:gs>
              </a:gsLst>
              <a:lin ang="8100019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61" name="Google Shape;2361;p3"/>
          <p:cNvSpPr txBox="1"/>
          <p:nvPr>
            <p:ph idx="1" type="subTitle"/>
          </p:nvPr>
        </p:nvSpPr>
        <p:spPr>
          <a:xfrm>
            <a:off x="3900997" y="1351650"/>
            <a:ext cx="4817700" cy="11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000"/>
              <a:t>TEA’s assessment system includes both STAAR and EOC tests. Both of these are summative, meaning they are used to determine mastery of a breadth of knowledge and skills. </a:t>
            </a:r>
            <a:endParaRPr sz="3000"/>
          </a:p>
        </p:txBody>
      </p:sp>
      <p:pic>
        <p:nvPicPr>
          <p:cNvPr id="2362" name="Google Shape;236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4227000"/>
            <a:ext cx="1910250" cy="764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63" name="Google Shape;2363;p3"/>
          <p:cNvGrpSpPr/>
          <p:nvPr/>
        </p:nvGrpSpPr>
        <p:grpSpPr>
          <a:xfrm>
            <a:off x="1803264" y="623419"/>
            <a:ext cx="1584383" cy="1783581"/>
            <a:chOff x="771500" y="1249600"/>
            <a:chExt cx="1793100" cy="2001550"/>
          </a:xfrm>
        </p:grpSpPr>
        <p:sp>
          <p:nvSpPr>
            <p:cNvPr id="2364" name="Google Shape;2364;p3"/>
            <p:cNvSpPr/>
            <p:nvPr/>
          </p:nvSpPr>
          <p:spPr>
            <a:xfrm>
              <a:off x="771500" y="1249600"/>
              <a:ext cx="1793100" cy="2001550"/>
            </a:xfrm>
            <a:custGeom>
              <a:rect b="b" l="l" r="r" t="t"/>
              <a:pathLst>
                <a:path extrusionOk="0" h="80062" w="71724">
                  <a:moveTo>
                    <a:pt x="36308" y="80039"/>
                  </a:moveTo>
                  <a:cubicBezTo>
                    <a:pt x="31835" y="80039"/>
                    <a:pt x="27365" y="80062"/>
                    <a:pt x="22895" y="80033"/>
                  </a:cubicBezTo>
                  <a:cubicBezTo>
                    <a:pt x="16554" y="79990"/>
                    <a:pt x="10216" y="79750"/>
                    <a:pt x="3878" y="79578"/>
                  </a:cubicBezTo>
                  <a:cubicBezTo>
                    <a:pt x="2863" y="79549"/>
                    <a:pt x="1860" y="79394"/>
                    <a:pt x="860" y="79248"/>
                  </a:cubicBezTo>
                  <a:cubicBezTo>
                    <a:pt x="637" y="79214"/>
                    <a:pt x="557" y="79119"/>
                    <a:pt x="534" y="78919"/>
                  </a:cubicBezTo>
                  <a:cubicBezTo>
                    <a:pt x="496" y="78569"/>
                    <a:pt x="494" y="78217"/>
                    <a:pt x="525" y="77864"/>
                  </a:cubicBezTo>
                  <a:cubicBezTo>
                    <a:pt x="562" y="77317"/>
                    <a:pt x="617" y="76767"/>
                    <a:pt x="617" y="76217"/>
                  </a:cubicBezTo>
                  <a:cubicBezTo>
                    <a:pt x="625" y="71262"/>
                    <a:pt x="668" y="66308"/>
                    <a:pt x="611" y="61354"/>
                  </a:cubicBezTo>
                  <a:cubicBezTo>
                    <a:pt x="574" y="58294"/>
                    <a:pt x="359" y="55239"/>
                    <a:pt x="253" y="52179"/>
                  </a:cubicBezTo>
                  <a:cubicBezTo>
                    <a:pt x="110" y="48173"/>
                    <a:pt x="1" y="44167"/>
                    <a:pt x="35" y="40159"/>
                  </a:cubicBezTo>
                  <a:cubicBezTo>
                    <a:pt x="92" y="33179"/>
                    <a:pt x="210" y="26199"/>
                    <a:pt x="216" y="19216"/>
                  </a:cubicBezTo>
                  <a:cubicBezTo>
                    <a:pt x="221" y="14482"/>
                    <a:pt x="49" y="9749"/>
                    <a:pt x="92" y="5015"/>
                  </a:cubicBezTo>
                  <a:cubicBezTo>
                    <a:pt x="101" y="3869"/>
                    <a:pt x="155" y="2726"/>
                    <a:pt x="213" y="1582"/>
                  </a:cubicBezTo>
                  <a:cubicBezTo>
                    <a:pt x="250" y="812"/>
                    <a:pt x="451" y="617"/>
                    <a:pt x="1207" y="557"/>
                  </a:cubicBezTo>
                  <a:cubicBezTo>
                    <a:pt x="2001" y="488"/>
                    <a:pt x="2792" y="559"/>
                    <a:pt x="3571" y="711"/>
                  </a:cubicBezTo>
                  <a:cubicBezTo>
                    <a:pt x="5522" y="1092"/>
                    <a:pt x="7494" y="1233"/>
                    <a:pt x="9479" y="1224"/>
                  </a:cubicBezTo>
                  <a:cubicBezTo>
                    <a:pt x="15095" y="1201"/>
                    <a:pt x="20711" y="1210"/>
                    <a:pt x="26328" y="1158"/>
                  </a:cubicBezTo>
                  <a:cubicBezTo>
                    <a:pt x="30313" y="1124"/>
                    <a:pt x="34299" y="998"/>
                    <a:pt x="38276" y="766"/>
                  </a:cubicBezTo>
                  <a:cubicBezTo>
                    <a:pt x="44477" y="399"/>
                    <a:pt x="50680" y="213"/>
                    <a:pt x="56887" y="72"/>
                  </a:cubicBezTo>
                  <a:cubicBezTo>
                    <a:pt x="59884" y="1"/>
                    <a:pt x="62878" y="115"/>
                    <a:pt x="65861" y="410"/>
                  </a:cubicBezTo>
                  <a:cubicBezTo>
                    <a:pt x="66463" y="471"/>
                    <a:pt x="66890" y="700"/>
                    <a:pt x="67196" y="1227"/>
                  </a:cubicBezTo>
                  <a:cubicBezTo>
                    <a:pt x="67471" y="1703"/>
                    <a:pt x="67781" y="2158"/>
                    <a:pt x="68122" y="2591"/>
                  </a:cubicBezTo>
                  <a:cubicBezTo>
                    <a:pt x="69360" y="4153"/>
                    <a:pt x="70219" y="5946"/>
                    <a:pt x="71256" y="7631"/>
                  </a:cubicBezTo>
                  <a:cubicBezTo>
                    <a:pt x="71400" y="7866"/>
                    <a:pt x="71488" y="8107"/>
                    <a:pt x="71342" y="8376"/>
                  </a:cubicBezTo>
                  <a:cubicBezTo>
                    <a:pt x="71242" y="8562"/>
                    <a:pt x="71291" y="8760"/>
                    <a:pt x="71308" y="8958"/>
                  </a:cubicBezTo>
                  <a:cubicBezTo>
                    <a:pt x="71663" y="12468"/>
                    <a:pt x="71723" y="15989"/>
                    <a:pt x="71660" y="19514"/>
                  </a:cubicBezTo>
                  <a:cubicBezTo>
                    <a:pt x="71577" y="23941"/>
                    <a:pt x="71546" y="28368"/>
                    <a:pt x="71557" y="32792"/>
                  </a:cubicBezTo>
                  <a:cubicBezTo>
                    <a:pt x="71580" y="38783"/>
                    <a:pt x="71629" y="44772"/>
                    <a:pt x="71523" y="50763"/>
                  </a:cubicBezTo>
                  <a:cubicBezTo>
                    <a:pt x="71457" y="54351"/>
                    <a:pt x="71503" y="57941"/>
                    <a:pt x="71437" y="61532"/>
                  </a:cubicBezTo>
                  <a:cubicBezTo>
                    <a:pt x="71348" y="66394"/>
                    <a:pt x="71245" y="71262"/>
                    <a:pt x="70993" y="76122"/>
                  </a:cubicBezTo>
                  <a:cubicBezTo>
                    <a:pt x="70950" y="76956"/>
                    <a:pt x="70958" y="77795"/>
                    <a:pt x="70933" y="78632"/>
                  </a:cubicBezTo>
                  <a:cubicBezTo>
                    <a:pt x="70907" y="79457"/>
                    <a:pt x="70669" y="79715"/>
                    <a:pt x="69852" y="79853"/>
                  </a:cubicBezTo>
                  <a:cubicBezTo>
                    <a:pt x="69245" y="79950"/>
                    <a:pt x="68629" y="80002"/>
                    <a:pt x="68013" y="80005"/>
                  </a:cubicBezTo>
                  <a:cubicBezTo>
                    <a:pt x="65302" y="80036"/>
                    <a:pt x="62594" y="80005"/>
                    <a:pt x="59887" y="79933"/>
                  </a:cubicBezTo>
                  <a:cubicBezTo>
                    <a:pt x="57663" y="79873"/>
                    <a:pt x="55440" y="79919"/>
                    <a:pt x="53216" y="79899"/>
                  </a:cubicBezTo>
                  <a:cubicBezTo>
                    <a:pt x="48457" y="79858"/>
                    <a:pt x="43703" y="80048"/>
                    <a:pt x="38947" y="80048"/>
                  </a:cubicBezTo>
                  <a:lnTo>
                    <a:pt x="36308" y="80048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5" name="Google Shape;2365;p3"/>
            <p:cNvSpPr/>
            <p:nvPr/>
          </p:nvSpPr>
          <p:spPr>
            <a:xfrm>
              <a:off x="798500" y="1277400"/>
              <a:ext cx="1738525" cy="1948250"/>
            </a:xfrm>
            <a:custGeom>
              <a:rect b="b" l="l" r="r" t="t"/>
              <a:pathLst>
                <a:path extrusionOk="0" h="77930" w="69541">
                  <a:moveTo>
                    <a:pt x="64185" y="399"/>
                  </a:moveTo>
                  <a:cubicBezTo>
                    <a:pt x="64191" y="585"/>
                    <a:pt x="64119" y="725"/>
                    <a:pt x="64053" y="863"/>
                  </a:cubicBezTo>
                  <a:cubicBezTo>
                    <a:pt x="63371" y="2298"/>
                    <a:pt x="62941" y="3826"/>
                    <a:pt x="62406" y="5316"/>
                  </a:cubicBezTo>
                  <a:cubicBezTo>
                    <a:pt x="62159" y="6000"/>
                    <a:pt x="61887" y="6671"/>
                    <a:pt x="61575" y="7327"/>
                  </a:cubicBezTo>
                  <a:cubicBezTo>
                    <a:pt x="61173" y="8164"/>
                    <a:pt x="61434" y="8536"/>
                    <a:pt x="62374" y="8439"/>
                  </a:cubicBezTo>
                  <a:cubicBezTo>
                    <a:pt x="63663" y="8301"/>
                    <a:pt x="64953" y="8135"/>
                    <a:pt x="66239" y="7963"/>
                  </a:cubicBezTo>
                  <a:cubicBezTo>
                    <a:pt x="67136" y="7843"/>
                    <a:pt x="68042" y="7872"/>
                    <a:pt x="68941" y="7783"/>
                  </a:cubicBezTo>
                  <a:cubicBezTo>
                    <a:pt x="69239" y="7754"/>
                    <a:pt x="69262" y="7960"/>
                    <a:pt x="69274" y="8158"/>
                  </a:cubicBezTo>
                  <a:cubicBezTo>
                    <a:pt x="69325" y="8903"/>
                    <a:pt x="69380" y="9651"/>
                    <a:pt x="69403" y="10399"/>
                  </a:cubicBezTo>
                  <a:cubicBezTo>
                    <a:pt x="69509" y="13966"/>
                    <a:pt x="69540" y="17534"/>
                    <a:pt x="69460" y="21101"/>
                  </a:cubicBezTo>
                  <a:cubicBezTo>
                    <a:pt x="69308" y="27686"/>
                    <a:pt x="69460" y="34270"/>
                    <a:pt x="69429" y="40858"/>
                  </a:cubicBezTo>
                  <a:cubicBezTo>
                    <a:pt x="69394" y="47706"/>
                    <a:pt x="69340" y="54554"/>
                    <a:pt x="69259" y="61405"/>
                  </a:cubicBezTo>
                  <a:cubicBezTo>
                    <a:pt x="69219" y="64640"/>
                    <a:pt x="69108" y="67878"/>
                    <a:pt x="69002" y="71113"/>
                  </a:cubicBezTo>
                  <a:cubicBezTo>
                    <a:pt x="68936" y="73136"/>
                    <a:pt x="68784" y="75159"/>
                    <a:pt x="68798" y="77188"/>
                  </a:cubicBezTo>
                  <a:cubicBezTo>
                    <a:pt x="68798" y="77546"/>
                    <a:pt x="68689" y="77678"/>
                    <a:pt x="68323" y="77723"/>
                  </a:cubicBezTo>
                  <a:cubicBezTo>
                    <a:pt x="67706" y="77795"/>
                    <a:pt x="67093" y="77815"/>
                    <a:pt x="66477" y="77827"/>
                  </a:cubicBezTo>
                  <a:cubicBezTo>
                    <a:pt x="62093" y="77904"/>
                    <a:pt x="57712" y="77689"/>
                    <a:pt x="53331" y="77692"/>
                  </a:cubicBezTo>
                  <a:cubicBezTo>
                    <a:pt x="48242" y="77695"/>
                    <a:pt x="43156" y="77870"/>
                    <a:pt x="38067" y="77852"/>
                  </a:cubicBezTo>
                  <a:cubicBezTo>
                    <a:pt x="30932" y="77824"/>
                    <a:pt x="23798" y="77930"/>
                    <a:pt x="16663" y="77772"/>
                  </a:cubicBezTo>
                  <a:cubicBezTo>
                    <a:pt x="12236" y="77675"/>
                    <a:pt x="7812" y="77546"/>
                    <a:pt x="3388" y="77420"/>
                  </a:cubicBezTo>
                  <a:cubicBezTo>
                    <a:pt x="2528" y="77391"/>
                    <a:pt x="1674" y="77317"/>
                    <a:pt x="823" y="77196"/>
                  </a:cubicBezTo>
                  <a:cubicBezTo>
                    <a:pt x="531" y="77156"/>
                    <a:pt x="414" y="77067"/>
                    <a:pt x="439" y="76738"/>
                  </a:cubicBezTo>
                  <a:cubicBezTo>
                    <a:pt x="798" y="72210"/>
                    <a:pt x="583" y="67669"/>
                    <a:pt x="666" y="63133"/>
                  </a:cubicBezTo>
                  <a:cubicBezTo>
                    <a:pt x="723" y="59941"/>
                    <a:pt x="517" y="56749"/>
                    <a:pt x="362" y="53560"/>
                  </a:cubicBezTo>
                  <a:cubicBezTo>
                    <a:pt x="12" y="46319"/>
                    <a:pt x="1" y="39075"/>
                    <a:pt x="84" y="31829"/>
                  </a:cubicBezTo>
                  <a:cubicBezTo>
                    <a:pt x="141" y="26763"/>
                    <a:pt x="316" y="21697"/>
                    <a:pt x="222" y="16634"/>
                  </a:cubicBezTo>
                  <a:cubicBezTo>
                    <a:pt x="144" y="12405"/>
                    <a:pt x="78" y="8178"/>
                    <a:pt x="104" y="3949"/>
                  </a:cubicBezTo>
                  <a:cubicBezTo>
                    <a:pt x="110" y="2935"/>
                    <a:pt x="173" y="1923"/>
                    <a:pt x="184" y="912"/>
                  </a:cubicBezTo>
                  <a:cubicBezTo>
                    <a:pt x="190" y="594"/>
                    <a:pt x="302" y="493"/>
                    <a:pt x="611" y="496"/>
                  </a:cubicBezTo>
                  <a:cubicBezTo>
                    <a:pt x="1118" y="499"/>
                    <a:pt x="1626" y="548"/>
                    <a:pt x="2121" y="642"/>
                  </a:cubicBezTo>
                  <a:cubicBezTo>
                    <a:pt x="4270" y="1063"/>
                    <a:pt x="6442" y="1212"/>
                    <a:pt x="8626" y="1198"/>
                  </a:cubicBezTo>
                  <a:cubicBezTo>
                    <a:pt x="15958" y="1152"/>
                    <a:pt x="23296" y="1250"/>
                    <a:pt x="30626" y="1012"/>
                  </a:cubicBezTo>
                  <a:cubicBezTo>
                    <a:pt x="34039" y="903"/>
                    <a:pt x="37445" y="714"/>
                    <a:pt x="40855" y="536"/>
                  </a:cubicBezTo>
                  <a:cubicBezTo>
                    <a:pt x="45956" y="270"/>
                    <a:pt x="51062" y="129"/>
                    <a:pt x="56173" y="41"/>
                  </a:cubicBezTo>
                  <a:cubicBezTo>
                    <a:pt x="58618" y="0"/>
                    <a:pt x="61062" y="58"/>
                    <a:pt x="63497" y="275"/>
                  </a:cubicBezTo>
                  <a:cubicBezTo>
                    <a:pt x="63715" y="290"/>
                    <a:pt x="63939" y="273"/>
                    <a:pt x="64185" y="39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6" name="Google Shape;2366;p3"/>
            <p:cNvSpPr/>
            <p:nvPr/>
          </p:nvSpPr>
          <p:spPr>
            <a:xfrm>
              <a:off x="2368225" y="1299525"/>
              <a:ext cx="154100" cy="160200"/>
            </a:xfrm>
            <a:custGeom>
              <a:rect b="b" l="l" r="r" t="t"/>
              <a:pathLst>
                <a:path extrusionOk="0" h="6408" w="6164">
                  <a:moveTo>
                    <a:pt x="0" y="6408"/>
                  </a:moveTo>
                  <a:cubicBezTo>
                    <a:pt x="937" y="4256"/>
                    <a:pt x="1413" y="2032"/>
                    <a:pt x="2470" y="1"/>
                  </a:cubicBezTo>
                  <a:cubicBezTo>
                    <a:pt x="3872" y="1812"/>
                    <a:pt x="5121" y="3683"/>
                    <a:pt x="6164" y="5780"/>
                  </a:cubicBezTo>
                  <a:cubicBezTo>
                    <a:pt x="5124" y="5932"/>
                    <a:pt x="4101" y="5875"/>
                    <a:pt x="3095" y="6035"/>
                  </a:cubicBezTo>
                  <a:cubicBezTo>
                    <a:pt x="2104" y="6193"/>
                    <a:pt x="1101" y="6279"/>
                    <a:pt x="0" y="64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7" name="Google Shape;2367;p3"/>
            <p:cNvSpPr/>
            <p:nvPr/>
          </p:nvSpPr>
          <p:spPr>
            <a:xfrm>
              <a:off x="1134550" y="2034850"/>
              <a:ext cx="1273375" cy="49400"/>
            </a:xfrm>
            <a:custGeom>
              <a:rect b="b" l="l" r="r" t="t"/>
              <a:pathLst>
                <a:path extrusionOk="0" h="1976" w="50935">
                  <a:moveTo>
                    <a:pt x="4791" y="488"/>
                  </a:moveTo>
                  <a:cubicBezTo>
                    <a:pt x="10324" y="1"/>
                    <a:pt x="15986" y="173"/>
                    <a:pt x="21642" y="138"/>
                  </a:cubicBezTo>
                  <a:cubicBezTo>
                    <a:pt x="25009" y="115"/>
                    <a:pt x="28376" y="313"/>
                    <a:pt x="31743" y="393"/>
                  </a:cubicBezTo>
                  <a:cubicBezTo>
                    <a:pt x="35439" y="479"/>
                    <a:pt x="39135" y="640"/>
                    <a:pt x="42837" y="585"/>
                  </a:cubicBezTo>
                  <a:cubicBezTo>
                    <a:pt x="45256" y="548"/>
                    <a:pt x="47680" y="568"/>
                    <a:pt x="50101" y="562"/>
                  </a:cubicBezTo>
                  <a:cubicBezTo>
                    <a:pt x="50167" y="562"/>
                    <a:pt x="50233" y="562"/>
                    <a:pt x="50299" y="565"/>
                  </a:cubicBezTo>
                  <a:cubicBezTo>
                    <a:pt x="50591" y="582"/>
                    <a:pt x="50815" y="703"/>
                    <a:pt x="50872" y="1009"/>
                  </a:cubicBezTo>
                  <a:cubicBezTo>
                    <a:pt x="50935" y="1339"/>
                    <a:pt x="50783" y="1577"/>
                    <a:pt x="50488" y="1694"/>
                  </a:cubicBezTo>
                  <a:cubicBezTo>
                    <a:pt x="50072" y="1863"/>
                    <a:pt x="49634" y="1975"/>
                    <a:pt x="49204" y="1786"/>
                  </a:cubicBezTo>
                  <a:cubicBezTo>
                    <a:pt x="48949" y="1674"/>
                    <a:pt x="48697" y="1657"/>
                    <a:pt x="48436" y="1657"/>
                  </a:cubicBezTo>
                  <a:cubicBezTo>
                    <a:pt x="46631" y="1657"/>
                    <a:pt x="44826" y="1637"/>
                    <a:pt x="43021" y="1657"/>
                  </a:cubicBezTo>
                  <a:cubicBezTo>
                    <a:pt x="38637" y="1706"/>
                    <a:pt x="34259" y="1534"/>
                    <a:pt x="29880" y="1413"/>
                  </a:cubicBezTo>
                  <a:cubicBezTo>
                    <a:pt x="25940" y="1302"/>
                    <a:pt x="22003" y="1150"/>
                    <a:pt x="18061" y="1230"/>
                  </a:cubicBezTo>
                  <a:cubicBezTo>
                    <a:pt x="15926" y="1273"/>
                    <a:pt x="13788" y="1219"/>
                    <a:pt x="11654" y="1244"/>
                  </a:cubicBezTo>
                  <a:cubicBezTo>
                    <a:pt x="10313" y="1262"/>
                    <a:pt x="8969" y="1322"/>
                    <a:pt x="7631" y="1408"/>
                  </a:cubicBezTo>
                  <a:cubicBezTo>
                    <a:pt x="5364" y="1551"/>
                    <a:pt x="3098" y="1534"/>
                    <a:pt x="828" y="1508"/>
                  </a:cubicBezTo>
                  <a:cubicBezTo>
                    <a:pt x="742" y="1511"/>
                    <a:pt x="654" y="1508"/>
                    <a:pt x="565" y="1499"/>
                  </a:cubicBezTo>
                  <a:cubicBezTo>
                    <a:pt x="230" y="1448"/>
                    <a:pt x="0" y="1204"/>
                    <a:pt x="26" y="941"/>
                  </a:cubicBezTo>
                  <a:cubicBezTo>
                    <a:pt x="49" y="660"/>
                    <a:pt x="270" y="488"/>
                    <a:pt x="645" y="488"/>
                  </a:cubicBezTo>
                  <a:cubicBezTo>
                    <a:pt x="1992" y="485"/>
                    <a:pt x="3333" y="488"/>
                    <a:pt x="4791" y="48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8" name="Google Shape;2368;p3"/>
            <p:cNvSpPr/>
            <p:nvPr/>
          </p:nvSpPr>
          <p:spPr>
            <a:xfrm>
              <a:off x="1139275" y="2527700"/>
              <a:ext cx="1272825" cy="39500"/>
            </a:xfrm>
            <a:custGeom>
              <a:rect b="b" l="l" r="r" t="t"/>
              <a:pathLst>
                <a:path extrusionOk="0" h="1580" w="50913">
                  <a:moveTo>
                    <a:pt x="25416" y="144"/>
                  </a:moveTo>
                  <a:cubicBezTo>
                    <a:pt x="26296" y="144"/>
                    <a:pt x="27178" y="138"/>
                    <a:pt x="28058" y="144"/>
                  </a:cubicBezTo>
                  <a:cubicBezTo>
                    <a:pt x="31296" y="161"/>
                    <a:pt x="34531" y="9"/>
                    <a:pt x="37769" y="115"/>
                  </a:cubicBezTo>
                  <a:cubicBezTo>
                    <a:pt x="39396" y="167"/>
                    <a:pt x="41027" y="127"/>
                    <a:pt x="42657" y="78"/>
                  </a:cubicBezTo>
                  <a:cubicBezTo>
                    <a:pt x="45104" y="0"/>
                    <a:pt x="47542" y="172"/>
                    <a:pt x="49984" y="307"/>
                  </a:cubicBezTo>
                  <a:cubicBezTo>
                    <a:pt x="50093" y="310"/>
                    <a:pt x="50201" y="319"/>
                    <a:pt x="50310" y="333"/>
                  </a:cubicBezTo>
                  <a:cubicBezTo>
                    <a:pt x="50689" y="405"/>
                    <a:pt x="50912" y="651"/>
                    <a:pt x="50881" y="943"/>
                  </a:cubicBezTo>
                  <a:cubicBezTo>
                    <a:pt x="50843" y="1270"/>
                    <a:pt x="50548" y="1468"/>
                    <a:pt x="50150" y="1427"/>
                  </a:cubicBezTo>
                  <a:cubicBezTo>
                    <a:pt x="49909" y="1405"/>
                    <a:pt x="49669" y="1373"/>
                    <a:pt x="49428" y="1356"/>
                  </a:cubicBezTo>
                  <a:cubicBezTo>
                    <a:pt x="46723" y="1170"/>
                    <a:pt x="44018" y="1135"/>
                    <a:pt x="41307" y="1170"/>
                  </a:cubicBezTo>
                  <a:cubicBezTo>
                    <a:pt x="36794" y="1227"/>
                    <a:pt x="32279" y="1127"/>
                    <a:pt x="27766" y="1233"/>
                  </a:cubicBezTo>
                  <a:cubicBezTo>
                    <a:pt x="24663" y="1304"/>
                    <a:pt x="21562" y="1476"/>
                    <a:pt x="18453" y="1505"/>
                  </a:cubicBezTo>
                  <a:cubicBezTo>
                    <a:pt x="13476" y="1551"/>
                    <a:pt x="8502" y="1579"/>
                    <a:pt x="3525" y="1505"/>
                  </a:cubicBezTo>
                  <a:cubicBezTo>
                    <a:pt x="2556" y="1490"/>
                    <a:pt x="1588" y="1453"/>
                    <a:pt x="619" y="1525"/>
                  </a:cubicBezTo>
                  <a:cubicBezTo>
                    <a:pt x="241" y="1551"/>
                    <a:pt x="52" y="1430"/>
                    <a:pt x="26" y="1161"/>
                  </a:cubicBezTo>
                  <a:cubicBezTo>
                    <a:pt x="0" y="849"/>
                    <a:pt x="169" y="657"/>
                    <a:pt x="453" y="579"/>
                  </a:cubicBezTo>
                  <a:cubicBezTo>
                    <a:pt x="642" y="528"/>
                    <a:pt x="846" y="513"/>
                    <a:pt x="1041" y="502"/>
                  </a:cubicBezTo>
                  <a:cubicBezTo>
                    <a:pt x="2052" y="433"/>
                    <a:pt x="3066" y="462"/>
                    <a:pt x="4081" y="459"/>
                  </a:cubicBezTo>
                  <a:cubicBezTo>
                    <a:pt x="9410" y="439"/>
                    <a:pt x="14740" y="513"/>
                    <a:pt x="20067" y="396"/>
                  </a:cubicBezTo>
                  <a:cubicBezTo>
                    <a:pt x="21852" y="356"/>
                    <a:pt x="23634" y="293"/>
                    <a:pt x="25416" y="241"/>
                  </a:cubicBezTo>
                  <a:cubicBezTo>
                    <a:pt x="25416" y="210"/>
                    <a:pt x="25416" y="175"/>
                    <a:pt x="25416" y="1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9" name="Google Shape;2369;p3"/>
            <p:cNvSpPr/>
            <p:nvPr/>
          </p:nvSpPr>
          <p:spPr>
            <a:xfrm>
              <a:off x="1145000" y="3049975"/>
              <a:ext cx="1260000" cy="39650"/>
            </a:xfrm>
            <a:custGeom>
              <a:rect b="b" l="l" r="r" t="t"/>
              <a:pathLst>
                <a:path extrusionOk="0" h="1586" w="50400">
                  <a:moveTo>
                    <a:pt x="25451" y="1164"/>
                  </a:moveTo>
                  <a:cubicBezTo>
                    <a:pt x="20431" y="1213"/>
                    <a:pt x="15411" y="1250"/>
                    <a:pt x="10390" y="1316"/>
                  </a:cubicBezTo>
                  <a:cubicBezTo>
                    <a:pt x="7614" y="1350"/>
                    <a:pt x="4840" y="1204"/>
                    <a:pt x="2067" y="1181"/>
                  </a:cubicBezTo>
                  <a:cubicBezTo>
                    <a:pt x="1608" y="1179"/>
                    <a:pt x="1144" y="1133"/>
                    <a:pt x="694" y="1316"/>
                  </a:cubicBezTo>
                  <a:cubicBezTo>
                    <a:pt x="468" y="1408"/>
                    <a:pt x="250" y="1322"/>
                    <a:pt x="135" y="1098"/>
                  </a:cubicBezTo>
                  <a:cubicBezTo>
                    <a:pt x="1" y="840"/>
                    <a:pt x="95" y="623"/>
                    <a:pt x="313" y="462"/>
                  </a:cubicBezTo>
                  <a:cubicBezTo>
                    <a:pt x="651" y="216"/>
                    <a:pt x="1047" y="181"/>
                    <a:pt x="1448" y="181"/>
                  </a:cubicBezTo>
                  <a:cubicBezTo>
                    <a:pt x="3032" y="181"/>
                    <a:pt x="4617" y="184"/>
                    <a:pt x="6204" y="193"/>
                  </a:cubicBezTo>
                  <a:cubicBezTo>
                    <a:pt x="11491" y="224"/>
                    <a:pt x="16774" y="204"/>
                    <a:pt x="22061" y="87"/>
                  </a:cubicBezTo>
                  <a:cubicBezTo>
                    <a:pt x="25978" y="1"/>
                    <a:pt x="29901" y="7"/>
                    <a:pt x="33820" y="73"/>
                  </a:cubicBezTo>
                  <a:cubicBezTo>
                    <a:pt x="38508" y="150"/>
                    <a:pt x="43196" y="336"/>
                    <a:pt x="47884" y="474"/>
                  </a:cubicBezTo>
                  <a:cubicBezTo>
                    <a:pt x="48325" y="485"/>
                    <a:pt x="48766" y="471"/>
                    <a:pt x="49207" y="468"/>
                  </a:cubicBezTo>
                  <a:cubicBezTo>
                    <a:pt x="49382" y="468"/>
                    <a:pt x="49560" y="456"/>
                    <a:pt x="49735" y="477"/>
                  </a:cubicBezTo>
                  <a:cubicBezTo>
                    <a:pt x="50170" y="522"/>
                    <a:pt x="50399" y="754"/>
                    <a:pt x="50359" y="1084"/>
                  </a:cubicBezTo>
                  <a:cubicBezTo>
                    <a:pt x="50322" y="1393"/>
                    <a:pt x="50076" y="1585"/>
                    <a:pt x="49689" y="1577"/>
                  </a:cubicBezTo>
                  <a:cubicBezTo>
                    <a:pt x="47884" y="1537"/>
                    <a:pt x="46078" y="1494"/>
                    <a:pt x="44273" y="1445"/>
                  </a:cubicBezTo>
                  <a:cubicBezTo>
                    <a:pt x="41566" y="1373"/>
                    <a:pt x="38858" y="1325"/>
                    <a:pt x="36150" y="1216"/>
                  </a:cubicBezTo>
                  <a:cubicBezTo>
                    <a:pt x="32586" y="1078"/>
                    <a:pt x="29018" y="1110"/>
                    <a:pt x="25451" y="116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0" name="Google Shape;2370;p3"/>
            <p:cNvSpPr/>
            <p:nvPr/>
          </p:nvSpPr>
          <p:spPr>
            <a:xfrm>
              <a:off x="1132100" y="1792375"/>
              <a:ext cx="1260925" cy="39850"/>
            </a:xfrm>
            <a:custGeom>
              <a:rect b="b" l="l" r="r" t="t"/>
              <a:pathLst>
                <a:path extrusionOk="0" h="1594" w="50437">
                  <a:moveTo>
                    <a:pt x="26477" y="132"/>
                  </a:moveTo>
                  <a:cubicBezTo>
                    <a:pt x="32454" y="170"/>
                    <a:pt x="39569" y="241"/>
                    <a:pt x="46678" y="448"/>
                  </a:cubicBezTo>
                  <a:cubicBezTo>
                    <a:pt x="47600" y="476"/>
                    <a:pt x="48526" y="456"/>
                    <a:pt x="49451" y="465"/>
                  </a:cubicBezTo>
                  <a:cubicBezTo>
                    <a:pt x="49649" y="459"/>
                    <a:pt x="49847" y="476"/>
                    <a:pt x="50041" y="511"/>
                  </a:cubicBezTo>
                  <a:cubicBezTo>
                    <a:pt x="50282" y="562"/>
                    <a:pt x="50420" y="731"/>
                    <a:pt x="50428" y="983"/>
                  </a:cubicBezTo>
                  <a:cubicBezTo>
                    <a:pt x="50437" y="1233"/>
                    <a:pt x="50302" y="1390"/>
                    <a:pt x="50079" y="1485"/>
                  </a:cubicBezTo>
                  <a:cubicBezTo>
                    <a:pt x="49867" y="1574"/>
                    <a:pt x="49643" y="1539"/>
                    <a:pt x="49425" y="1542"/>
                  </a:cubicBezTo>
                  <a:cubicBezTo>
                    <a:pt x="46827" y="1594"/>
                    <a:pt x="44228" y="1422"/>
                    <a:pt x="41632" y="1396"/>
                  </a:cubicBezTo>
                  <a:cubicBezTo>
                    <a:pt x="36124" y="1344"/>
                    <a:pt x="30620" y="1172"/>
                    <a:pt x="25113" y="1238"/>
                  </a:cubicBezTo>
                  <a:cubicBezTo>
                    <a:pt x="22889" y="1264"/>
                    <a:pt x="20666" y="1247"/>
                    <a:pt x="18442" y="1233"/>
                  </a:cubicBezTo>
                  <a:cubicBezTo>
                    <a:pt x="14766" y="1213"/>
                    <a:pt x="11087" y="1307"/>
                    <a:pt x="7411" y="1267"/>
                  </a:cubicBezTo>
                  <a:cubicBezTo>
                    <a:pt x="5385" y="1244"/>
                    <a:pt x="3365" y="1121"/>
                    <a:pt x="1339" y="1035"/>
                  </a:cubicBezTo>
                  <a:cubicBezTo>
                    <a:pt x="1075" y="1023"/>
                    <a:pt x="812" y="1044"/>
                    <a:pt x="548" y="1052"/>
                  </a:cubicBezTo>
                  <a:cubicBezTo>
                    <a:pt x="293" y="1064"/>
                    <a:pt x="116" y="952"/>
                    <a:pt x="58" y="705"/>
                  </a:cubicBezTo>
                  <a:cubicBezTo>
                    <a:pt x="1" y="459"/>
                    <a:pt x="110" y="264"/>
                    <a:pt x="328" y="155"/>
                  </a:cubicBezTo>
                  <a:cubicBezTo>
                    <a:pt x="588" y="26"/>
                    <a:pt x="875" y="1"/>
                    <a:pt x="1164" y="15"/>
                  </a:cubicBezTo>
                  <a:cubicBezTo>
                    <a:pt x="3520" y="138"/>
                    <a:pt x="5875" y="141"/>
                    <a:pt x="8230" y="181"/>
                  </a:cubicBezTo>
                  <a:cubicBezTo>
                    <a:pt x="11468" y="235"/>
                    <a:pt x="14706" y="129"/>
                    <a:pt x="17944" y="141"/>
                  </a:cubicBezTo>
                  <a:cubicBezTo>
                    <a:pt x="20408" y="155"/>
                    <a:pt x="22875" y="184"/>
                    <a:pt x="26477" y="13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1" name="Google Shape;2371;p3"/>
            <p:cNvSpPr/>
            <p:nvPr/>
          </p:nvSpPr>
          <p:spPr>
            <a:xfrm>
              <a:off x="1137975" y="2281700"/>
              <a:ext cx="1261375" cy="42450"/>
            </a:xfrm>
            <a:custGeom>
              <a:rect b="b" l="l" r="r" t="t"/>
              <a:pathLst>
                <a:path extrusionOk="0" h="1698" w="50455">
                  <a:moveTo>
                    <a:pt x="28924" y="1348"/>
                  </a:moveTo>
                  <a:cubicBezTo>
                    <a:pt x="25245" y="1133"/>
                    <a:pt x="21084" y="1164"/>
                    <a:pt x="16924" y="1124"/>
                  </a:cubicBezTo>
                  <a:cubicBezTo>
                    <a:pt x="14568" y="1104"/>
                    <a:pt x="12216" y="1181"/>
                    <a:pt x="9863" y="1359"/>
                  </a:cubicBezTo>
                  <a:cubicBezTo>
                    <a:pt x="8305" y="1479"/>
                    <a:pt x="6743" y="1468"/>
                    <a:pt x="5179" y="1451"/>
                  </a:cubicBezTo>
                  <a:cubicBezTo>
                    <a:pt x="3663" y="1436"/>
                    <a:pt x="2144" y="1325"/>
                    <a:pt x="628" y="1388"/>
                  </a:cubicBezTo>
                  <a:cubicBezTo>
                    <a:pt x="273" y="1402"/>
                    <a:pt x="78" y="1267"/>
                    <a:pt x="38" y="998"/>
                  </a:cubicBezTo>
                  <a:cubicBezTo>
                    <a:pt x="1" y="746"/>
                    <a:pt x="173" y="482"/>
                    <a:pt x="468" y="419"/>
                  </a:cubicBezTo>
                  <a:cubicBezTo>
                    <a:pt x="700" y="368"/>
                    <a:pt x="949" y="376"/>
                    <a:pt x="1190" y="373"/>
                  </a:cubicBezTo>
                  <a:cubicBezTo>
                    <a:pt x="3832" y="348"/>
                    <a:pt x="6474" y="468"/>
                    <a:pt x="9113" y="322"/>
                  </a:cubicBezTo>
                  <a:cubicBezTo>
                    <a:pt x="11333" y="199"/>
                    <a:pt x="13551" y="29"/>
                    <a:pt x="15775" y="52"/>
                  </a:cubicBezTo>
                  <a:cubicBezTo>
                    <a:pt x="19164" y="90"/>
                    <a:pt x="22554" y="1"/>
                    <a:pt x="25944" y="167"/>
                  </a:cubicBezTo>
                  <a:cubicBezTo>
                    <a:pt x="28669" y="299"/>
                    <a:pt x="31399" y="242"/>
                    <a:pt x="34130" y="262"/>
                  </a:cubicBezTo>
                  <a:cubicBezTo>
                    <a:pt x="39150" y="296"/>
                    <a:pt x="44167" y="345"/>
                    <a:pt x="49185" y="405"/>
                  </a:cubicBezTo>
                  <a:cubicBezTo>
                    <a:pt x="49428" y="411"/>
                    <a:pt x="49669" y="428"/>
                    <a:pt x="49910" y="459"/>
                  </a:cubicBezTo>
                  <a:cubicBezTo>
                    <a:pt x="50179" y="488"/>
                    <a:pt x="50362" y="640"/>
                    <a:pt x="50405" y="912"/>
                  </a:cubicBezTo>
                  <a:cubicBezTo>
                    <a:pt x="50454" y="1213"/>
                    <a:pt x="50294" y="1422"/>
                    <a:pt x="50033" y="1542"/>
                  </a:cubicBezTo>
                  <a:cubicBezTo>
                    <a:pt x="49835" y="1634"/>
                    <a:pt x="49612" y="1697"/>
                    <a:pt x="49394" y="1600"/>
                  </a:cubicBezTo>
                  <a:cubicBezTo>
                    <a:pt x="49082" y="1456"/>
                    <a:pt x="48749" y="1482"/>
                    <a:pt x="48423" y="1476"/>
                  </a:cubicBezTo>
                  <a:cubicBezTo>
                    <a:pt x="42081" y="1405"/>
                    <a:pt x="35743" y="1330"/>
                    <a:pt x="28924" y="134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2" name="Google Shape;2372;p3"/>
            <p:cNvSpPr/>
            <p:nvPr/>
          </p:nvSpPr>
          <p:spPr>
            <a:xfrm>
              <a:off x="1139500" y="2807425"/>
              <a:ext cx="1267575" cy="35500"/>
            </a:xfrm>
            <a:custGeom>
              <a:rect b="b" l="l" r="r" t="t"/>
              <a:pathLst>
                <a:path extrusionOk="0" h="1420" w="50703">
                  <a:moveTo>
                    <a:pt x="25502" y="1336"/>
                  </a:moveTo>
                  <a:cubicBezTo>
                    <a:pt x="22287" y="1336"/>
                    <a:pt x="19072" y="1284"/>
                    <a:pt x="15857" y="1347"/>
                  </a:cubicBezTo>
                  <a:cubicBezTo>
                    <a:pt x="12378" y="1419"/>
                    <a:pt x="8900" y="1405"/>
                    <a:pt x="5424" y="1276"/>
                  </a:cubicBezTo>
                  <a:cubicBezTo>
                    <a:pt x="4630" y="1247"/>
                    <a:pt x="3842" y="1176"/>
                    <a:pt x="3052" y="1121"/>
                  </a:cubicBezTo>
                  <a:cubicBezTo>
                    <a:pt x="2241" y="1064"/>
                    <a:pt x="1433" y="938"/>
                    <a:pt x="622" y="1104"/>
                  </a:cubicBezTo>
                  <a:cubicBezTo>
                    <a:pt x="344" y="1158"/>
                    <a:pt x="146" y="1015"/>
                    <a:pt x="75" y="746"/>
                  </a:cubicBezTo>
                  <a:cubicBezTo>
                    <a:pt x="0" y="474"/>
                    <a:pt x="132" y="264"/>
                    <a:pt x="370" y="147"/>
                  </a:cubicBezTo>
                  <a:cubicBezTo>
                    <a:pt x="593" y="38"/>
                    <a:pt x="842" y="58"/>
                    <a:pt x="1086" y="49"/>
                  </a:cubicBezTo>
                  <a:cubicBezTo>
                    <a:pt x="2542" y="1"/>
                    <a:pt x="3989" y="170"/>
                    <a:pt x="5441" y="201"/>
                  </a:cubicBezTo>
                  <a:cubicBezTo>
                    <a:pt x="8522" y="273"/>
                    <a:pt x="11602" y="385"/>
                    <a:pt x="14688" y="282"/>
                  </a:cubicBezTo>
                  <a:cubicBezTo>
                    <a:pt x="16665" y="216"/>
                    <a:pt x="18648" y="221"/>
                    <a:pt x="20633" y="210"/>
                  </a:cubicBezTo>
                  <a:cubicBezTo>
                    <a:pt x="25565" y="181"/>
                    <a:pt x="30496" y="47"/>
                    <a:pt x="35427" y="107"/>
                  </a:cubicBezTo>
                  <a:cubicBezTo>
                    <a:pt x="38794" y="147"/>
                    <a:pt x="42164" y="259"/>
                    <a:pt x="45533" y="250"/>
                  </a:cubicBezTo>
                  <a:cubicBezTo>
                    <a:pt x="46900" y="247"/>
                    <a:pt x="48264" y="247"/>
                    <a:pt x="49631" y="253"/>
                  </a:cubicBezTo>
                  <a:cubicBezTo>
                    <a:pt x="49849" y="253"/>
                    <a:pt x="50069" y="253"/>
                    <a:pt x="50284" y="316"/>
                  </a:cubicBezTo>
                  <a:cubicBezTo>
                    <a:pt x="50551" y="393"/>
                    <a:pt x="50703" y="560"/>
                    <a:pt x="50700" y="837"/>
                  </a:cubicBezTo>
                  <a:cubicBezTo>
                    <a:pt x="50700" y="1121"/>
                    <a:pt x="50522" y="1279"/>
                    <a:pt x="50264" y="1347"/>
                  </a:cubicBezTo>
                  <a:cubicBezTo>
                    <a:pt x="50161" y="1376"/>
                    <a:pt x="50049" y="1388"/>
                    <a:pt x="49940" y="1379"/>
                  </a:cubicBezTo>
                  <a:cubicBezTo>
                    <a:pt x="48445" y="1259"/>
                    <a:pt x="46946" y="1365"/>
                    <a:pt x="45450" y="1339"/>
                  </a:cubicBezTo>
                  <a:cubicBezTo>
                    <a:pt x="41863" y="1279"/>
                    <a:pt x="38273" y="1216"/>
                    <a:pt x="34685" y="1187"/>
                  </a:cubicBezTo>
                  <a:cubicBezTo>
                    <a:pt x="31625" y="1161"/>
                    <a:pt x="28562" y="1181"/>
                    <a:pt x="25505" y="1181"/>
                  </a:cubicBezTo>
                  <a:cubicBezTo>
                    <a:pt x="25502" y="1233"/>
                    <a:pt x="25502" y="1284"/>
                    <a:pt x="25502" y="133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3" name="Google Shape;2373;p3"/>
            <p:cNvSpPr/>
            <p:nvPr/>
          </p:nvSpPr>
          <p:spPr>
            <a:xfrm>
              <a:off x="895725" y="2902925"/>
              <a:ext cx="189000" cy="182250"/>
            </a:xfrm>
            <a:custGeom>
              <a:rect b="b" l="l" r="r" t="t"/>
              <a:pathLst>
                <a:path extrusionOk="0" h="7290" w="7560">
                  <a:moveTo>
                    <a:pt x="3814" y="20"/>
                  </a:moveTo>
                  <a:cubicBezTo>
                    <a:pt x="4648" y="20"/>
                    <a:pt x="5485" y="0"/>
                    <a:pt x="6321" y="26"/>
                  </a:cubicBezTo>
                  <a:cubicBezTo>
                    <a:pt x="7129" y="46"/>
                    <a:pt x="7356" y="287"/>
                    <a:pt x="7419" y="1103"/>
                  </a:cubicBezTo>
                  <a:cubicBezTo>
                    <a:pt x="7542" y="2685"/>
                    <a:pt x="7559" y="4270"/>
                    <a:pt x="7516" y="5854"/>
                  </a:cubicBezTo>
                  <a:cubicBezTo>
                    <a:pt x="7513" y="5986"/>
                    <a:pt x="7505" y="6118"/>
                    <a:pt x="7490" y="6250"/>
                  </a:cubicBezTo>
                  <a:cubicBezTo>
                    <a:pt x="7413" y="6849"/>
                    <a:pt x="7247" y="7049"/>
                    <a:pt x="6642" y="7175"/>
                  </a:cubicBezTo>
                  <a:cubicBezTo>
                    <a:pt x="6318" y="7244"/>
                    <a:pt x="5989" y="7275"/>
                    <a:pt x="5659" y="7278"/>
                  </a:cubicBezTo>
                  <a:cubicBezTo>
                    <a:pt x="4318" y="7290"/>
                    <a:pt x="2974" y="7284"/>
                    <a:pt x="1633" y="7284"/>
                  </a:cubicBezTo>
                  <a:cubicBezTo>
                    <a:pt x="1588" y="7284"/>
                    <a:pt x="1545" y="7284"/>
                    <a:pt x="1502" y="7281"/>
                  </a:cubicBezTo>
                  <a:cubicBezTo>
                    <a:pt x="464" y="7235"/>
                    <a:pt x="149" y="6975"/>
                    <a:pt x="95" y="5940"/>
                  </a:cubicBezTo>
                  <a:cubicBezTo>
                    <a:pt x="0" y="4227"/>
                    <a:pt x="52" y="2505"/>
                    <a:pt x="250" y="800"/>
                  </a:cubicBezTo>
                  <a:cubicBezTo>
                    <a:pt x="307" y="295"/>
                    <a:pt x="562" y="83"/>
                    <a:pt x="1172" y="69"/>
                  </a:cubicBezTo>
                  <a:cubicBezTo>
                    <a:pt x="2052" y="46"/>
                    <a:pt x="2931" y="63"/>
                    <a:pt x="3811" y="63"/>
                  </a:cubicBezTo>
                  <a:cubicBezTo>
                    <a:pt x="3814" y="49"/>
                    <a:pt x="3814" y="35"/>
                    <a:pt x="3814" y="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4" name="Google Shape;2374;p3"/>
            <p:cNvSpPr/>
            <p:nvPr/>
          </p:nvSpPr>
          <p:spPr>
            <a:xfrm>
              <a:off x="892700" y="1635275"/>
              <a:ext cx="184775" cy="189000"/>
            </a:xfrm>
            <a:custGeom>
              <a:rect b="b" l="l" r="r" t="t"/>
              <a:pathLst>
                <a:path extrusionOk="0" h="7560" w="7391">
                  <a:moveTo>
                    <a:pt x="7322" y="3898"/>
                  </a:moveTo>
                  <a:cubicBezTo>
                    <a:pt x="7322" y="4666"/>
                    <a:pt x="7325" y="5433"/>
                    <a:pt x="7322" y="6204"/>
                  </a:cubicBezTo>
                  <a:cubicBezTo>
                    <a:pt x="7319" y="7075"/>
                    <a:pt x="7170" y="7239"/>
                    <a:pt x="6328" y="7353"/>
                  </a:cubicBezTo>
                  <a:cubicBezTo>
                    <a:pt x="4858" y="7560"/>
                    <a:pt x="3391" y="7445"/>
                    <a:pt x="1924" y="7305"/>
                  </a:cubicBezTo>
                  <a:cubicBezTo>
                    <a:pt x="1617" y="7276"/>
                    <a:pt x="1310" y="7267"/>
                    <a:pt x="1004" y="7244"/>
                  </a:cubicBezTo>
                  <a:cubicBezTo>
                    <a:pt x="465" y="7210"/>
                    <a:pt x="282" y="7052"/>
                    <a:pt x="250" y="6528"/>
                  </a:cubicBezTo>
                  <a:cubicBezTo>
                    <a:pt x="147" y="4752"/>
                    <a:pt x="12" y="2978"/>
                    <a:pt x="4" y="1196"/>
                  </a:cubicBezTo>
                  <a:cubicBezTo>
                    <a:pt x="1" y="499"/>
                    <a:pt x="176" y="273"/>
                    <a:pt x="872" y="230"/>
                  </a:cubicBezTo>
                  <a:cubicBezTo>
                    <a:pt x="2714" y="110"/>
                    <a:pt x="4560" y="1"/>
                    <a:pt x="6405" y="158"/>
                  </a:cubicBezTo>
                  <a:cubicBezTo>
                    <a:pt x="7035" y="213"/>
                    <a:pt x="7259" y="431"/>
                    <a:pt x="7310" y="1067"/>
                  </a:cubicBezTo>
                  <a:cubicBezTo>
                    <a:pt x="7388" y="2007"/>
                    <a:pt x="7391" y="2955"/>
                    <a:pt x="7322" y="38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5" name="Google Shape;2375;p3"/>
            <p:cNvSpPr/>
            <p:nvPr/>
          </p:nvSpPr>
          <p:spPr>
            <a:xfrm>
              <a:off x="896725" y="2124325"/>
              <a:ext cx="169000" cy="194150"/>
            </a:xfrm>
            <a:custGeom>
              <a:rect b="b" l="l" r="r" t="t"/>
              <a:pathLst>
                <a:path extrusionOk="0" h="7766" w="6760">
                  <a:moveTo>
                    <a:pt x="6700" y="3895"/>
                  </a:moveTo>
                  <a:cubicBezTo>
                    <a:pt x="6700" y="4794"/>
                    <a:pt x="6714" y="5697"/>
                    <a:pt x="6697" y="6597"/>
                  </a:cubicBezTo>
                  <a:cubicBezTo>
                    <a:pt x="6682" y="7350"/>
                    <a:pt x="6422" y="7617"/>
                    <a:pt x="5677" y="7708"/>
                  </a:cubicBezTo>
                  <a:cubicBezTo>
                    <a:pt x="5545" y="7720"/>
                    <a:pt x="5413" y="7729"/>
                    <a:pt x="5284" y="7726"/>
                  </a:cubicBezTo>
                  <a:cubicBezTo>
                    <a:pt x="3920" y="7740"/>
                    <a:pt x="2556" y="7751"/>
                    <a:pt x="1192" y="7763"/>
                  </a:cubicBezTo>
                  <a:cubicBezTo>
                    <a:pt x="1018" y="7766"/>
                    <a:pt x="840" y="7757"/>
                    <a:pt x="668" y="7734"/>
                  </a:cubicBezTo>
                  <a:cubicBezTo>
                    <a:pt x="270" y="7671"/>
                    <a:pt x="135" y="7539"/>
                    <a:pt x="89" y="7141"/>
                  </a:cubicBezTo>
                  <a:cubicBezTo>
                    <a:pt x="46" y="6771"/>
                    <a:pt x="0" y="6396"/>
                    <a:pt x="6" y="6026"/>
                  </a:cubicBezTo>
                  <a:cubicBezTo>
                    <a:pt x="35" y="4399"/>
                    <a:pt x="6" y="2771"/>
                    <a:pt x="218" y="1155"/>
                  </a:cubicBezTo>
                  <a:cubicBezTo>
                    <a:pt x="313" y="419"/>
                    <a:pt x="496" y="224"/>
                    <a:pt x="1212" y="195"/>
                  </a:cubicBezTo>
                  <a:cubicBezTo>
                    <a:pt x="2705" y="132"/>
                    <a:pt x="4198" y="1"/>
                    <a:pt x="5694" y="147"/>
                  </a:cubicBezTo>
                  <a:cubicBezTo>
                    <a:pt x="6548" y="230"/>
                    <a:pt x="6745" y="453"/>
                    <a:pt x="6754" y="1324"/>
                  </a:cubicBezTo>
                  <a:cubicBezTo>
                    <a:pt x="6760" y="2181"/>
                    <a:pt x="6754" y="3038"/>
                    <a:pt x="6754" y="38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6" name="Google Shape;2376;p3"/>
            <p:cNvSpPr/>
            <p:nvPr/>
          </p:nvSpPr>
          <p:spPr>
            <a:xfrm>
              <a:off x="894225" y="2639675"/>
              <a:ext cx="181250" cy="184750"/>
            </a:xfrm>
            <a:custGeom>
              <a:rect b="b" l="l" r="r" t="t"/>
              <a:pathLst>
                <a:path extrusionOk="0" h="7390" w="7250">
                  <a:moveTo>
                    <a:pt x="7175" y="3559"/>
                  </a:moveTo>
                  <a:cubicBezTo>
                    <a:pt x="7138" y="4393"/>
                    <a:pt x="7103" y="5226"/>
                    <a:pt x="7057" y="6060"/>
                  </a:cubicBezTo>
                  <a:cubicBezTo>
                    <a:pt x="7017" y="6845"/>
                    <a:pt x="6785" y="7115"/>
                    <a:pt x="5994" y="7221"/>
                  </a:cubicBezTo>
                  <a:cubicBezTo>
                    <a:pt x="4725" y="7390"/>
                    <a:pt x="3453" y="7338"/>
                    <a:pt x="2178" y="7292"/>
                  </a:cubicBezTo>
                  <a:cubicBezTo>
                    <a:pt x="1782" y="7278"/>
                    <a:pt x="1387" y="7255"/>
                    <a:pt x="994" y="7206"/>
                  </a:cubicBezTo>
                  <a:cubicBezTo>
                    <a:pt x="459" y="7141"/>
                    <a:pt x="232" y="6929"/>
                    <a:pt x="198" y="6416"/>
                  </a:cubicBezTo>
                  <a:cubicBezTo>
                    <a:pt x="75" y="4662"/>
                    <a:pt x="0" y="2906"/>
                    <a:pt x="189" y="1149"/>
                  </a:cubicBezTo>
                  <a:cubicBezTo>
                    <a:pt x="252" y="582"/>
                    <a:pt x="450" y="384"/>
                    <a:pt x="1023" y="321"/>
                  </a:cubicBezTo>
                  <a:cubicBezTo>
                    <a:pt x="1438" y="278"/>
                    <a:pt x="1857" y="246"/>
                    <a:pt x="2272" y="244"/>
                  </a:cubicBezTo>
                  <a:cubicBezTo>
                    <a:pt x="3590" y="232"/>
                    <a:pt x="4897" y="0"/>
                    <a:pt x="6221" y="138"/>
                  </a:cubicBezTo>
                  <a:cubicBezTo>
                    <a:pt x="7057" y="224"/>
                    <a:pt x="7235" y="381"/>
                    <a:pt x="7244" y="1247"/>
                  </a:cubicBezTo>
                  <a:cubicBezTo>
                    <a:pt x="7249" y="2017"/>
                    <a:pt x="7244" y="2785"/>
                    <a:pt x="7244" y="3553"/>
                  </a:cubicBezTo>
                  <a:cubicBezTo>
                    <a:pt x="7221" y="3559"/>
                    <a:pt x="7198" y="3559"/>
                    <a:pt x="7175" y="355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7" name="Google Shape;2377;p3"/>
            <p:cNvSpPr/>
            <p:nvPr/>
          </p:nvSpPr>
          <p:spPr>
            <a:xfrm>
              <a:off x="890425" y="1891075"/>
              <a:ext cx="183900" cy="176475"/>
            </a:xfrm>
            <a:custGeom>
              <a:rect b="b" l="l" r="r" t="t"/>
              <a:pathLst>
                <a:path extrusionOk="0" h="7059" w="7356">
                  <a:moveTo>
                    <a:pt x="7318" y="3580"/>
                  </a:moveTo>
                  <a:cubicBezTo>
                    <a:pt x="7284" y="4328"/>
                    <a:pt x="7252" y="5076"/>
                    <a:pt x="7218" y="5823"/>
                  </a:cubicBezTo>
                  <a:cubicBezTo>
                    <a:pt x="7215" y="5909"/>
                    <a:pt x="7212" y="5998"/>
                    <a:pt x="7201" y="6084"/>
                  </a:cubicBezTo>
                  <a:cubicBezTo>
                    <a:pt x="7112" y="6821"/>
                    <a:pt x="6877" y="7056"/>
                    <a:pt x="6138" y="7058"/>
                  </a:cubicBezTo>
                  <a:cubicBezTo>
                    <a:pt x="5459" y="7058"/>
                    <a:pt x="4777" y="7015"/>
                    <a:pt x="4095" y="6981"/>
                  </a:cubicBezTo>
                  <a:cubicBezTo>
                    <a:pt x="3126" y="6935"/>
                    <a:pt x="2164" y="6875"/>
                    <a:pt x="1195" y="6832"/>
                  </a:cubicBezTo>
                  <a:cubicBezTo>
                    <a:pt x="473" y="6800"/>
                    <a:pt x="227" y="6603"/>
                    <a:pt x="181" y="5907"/>
                  </a:cubicBezTo>
                  <a:cubicBezTo>
                    <a:pt x="80" y="4348"/>
                    <a:pt x="0" y="2789"/>
                    <a:pt x="57" y="1224"/>
                  </a:cubicBezTo>
                  <a:cubicBezTo>
                    <a:pt x="92" y="342"/>
                    <a:pt x="275" y="173"/>
                    <a:pt x="1169" y="116"/>
                  </a:cubicBezTo>
                  <a:cubicBezTo>
                    <a:pt x="2909" y="1"/>
                    <a:pt x="4642" y="118"/>
                    <a:pt x="6370" y="305"/>
                  </a:cubicBezTo>
                  <a:cubicBezTo>
                    <a:pt x="7184" y="391"/>
                    <a:pt x="7344" y="597"/>
                    <a:pt x="7350" y="1405"/>
                  </a:cubicBezTo>
                  <a:cubicBezTo>
                    <a:pt x="7356" y="2130"/>
                    <a:pt x="7350" y="2855"/>
                    <a:pt x="7350" y="35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8" name="Google Shape;2378;p3"/>
            <p:cNvSpPr/>
            <p:nvPr/>
          </p:nvSpPr>
          <p:spPr>
            <a:xfrm>
              <a:off x="905450" y="2376700"/>
              <a:ext cx="171950" cy="185550"/>
            </a:xfrm>
            <a:custGeom>
              <a:rect b="b" l="l" r="r" t="t"/>
              <a:pathLst>
                <a:path extrusionOk="0" h="7422" w="6878">
                  <a:moveTo>
                    <a:pt x="15" y="3599"/>
                  </a:moveTo>
                  <a:cubicBezTo>
                    <a:pt x="58" y="2788"/>
                    <a:pt x="93" y="1975"/>
                    <a:pt x="150" y="1164"/>
                  </a:cubicBezTo>
                  <a:cubicBezTo>
                    <a:pt x="204" y="422"/>
                    <a:pt x="408" y="215"/>
                    <a:pt x="1167" y="144"/>
                  </a:cubicBezTo>
                  <a:cubicBezTo>
                    <a:pt x="2196" y="49"/>
                    <a:pt x="3230" y="0"/>
                    <a:pt x="4262" y="52"/>
                  </a:cubicBezTo>
                  <a:cubicBezTo>
                    <a:pt x="4789" y="81"/>
                    <a:pt x="5316" y="101"/>
                    <a:pt x="5843" y="141"/>
                  </a:cubicBezTo>
                  <a:cubicBezTo>
                    <a:pt x="6643" y="204"/>
                    <a:pt x="6858" y="419"/>
                    <a:pt x="6869" y="1195"/>
                  </a:cubicBezTo>
                  <a:cubicBezTo>
                    <a:pt x="6878" y="1811"/>
                    <a:pt x="6875" y="2427"/>
                    <a:pt x="6846" y="3043"/>
                  </a:cubicBezTo>
                  <a:cubicBezTo>
                    <a:pt x="6798" y="4072"/>
                    <a:pt x="6732" y="5104"/>
                    <a:pt x="6663" y="6135"/>
                  </a:cubicBezTo>
                  <a:cubicBezTo>
                    <a:pt x="6597" y="7144"/>
                    <a:pt x="6394" y="7316"/>
                    <a:pt x="5365" y="7370"/>
                  </a:cubicBezTo>
                  <a:cubicBezTo>
                    <a:pt x="4373" y="7422"/>
                    <a:pt x="3391" y="7261"/>
                    <a:pt x="2402" y="7244"/>
                  </a:cubicBezTo>
                  <a:cubicBezTo>
                    <a:pt x="1987" y="7235"/>
                    <a:pt x="1568" y="7204"/>
                    <a:pt x="1153" y="7187"/>
                  </a:cubicBezTo>
                  <a:cubicBezTo>
                    <a:pt x="388" y="7155"/>
                    <a:pt x="78" y="6883"/>
                    <a:pt x="38" y="6104"/>
                  </a:cubicBezTo>
                  <a:cubicBezTo>
                    <a:pt x="1" y="5424"/>
                    <a:pt x="30" y="4742"/>
                    <a:pt x="27" y="4063"/>
                  </a:cubicBezTo>
                  <a:lnTo>
                    <a:pt x="27" y="359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9" name="Google Shape;2379;p3"/>
            <p:cNvSpPr/>
            <p:nvPr/>
          </p:nvSpPr>
          <p:spPr>
            <a:xfrm>
              <a:off x="2062350" y="1361200"/>
              <a:ext cx="206825" cy="216800"/>
            </a:xfrm>
            <a:custGeom>
              <a:rect b="b" l="l" r="r" t="t"/>
              <a:pathLst>
                <a:path extrusionOk="0" h="8672" w="8273">
                  <a:moveTo>
                    <a:pt x="8187" y="3989"/>
                  </a:moveTo>
                  <a:cubicBezTo>
                    <a:pt x="8138" y="5852"/>
                    <a:pt x="7476" y="7147"/>
                    <a:pt x="5978" y="7909"/>
                  </a:cubicBezTo>
                  <a:cubicBezTo>
                    <a:pt x="4479" y="8671"/>
                    <a:pt x="2986" y="8557"/>
                    <a:pt x="1614" y="7588"/>
                  </a:cubicBezTo>
                  <a:cubicBezTo>
                    <a:pt x="307" y="6666"/>
                    <a:pt x="0" y="5325"/>
                    <a:pt x="296" y="3838"/>
                  </a:cubicBezTo>
                  <a:cubicBezTo>
                    <a:pt x="728" y="1643"/>
                    <a:pt x="2869" y="1"/>
                    <a:pt x="5101" y="115"/>
                  </a:cubicBezTo>
                  <a:cubicBezTo>
                    <a:pt x="5588" y="141"/>
                    <a:pt x="6069" y="293"/>
                    <a:pt x="6436" y="626"/>
                  </a:cubicBezTo>
                  <a:cubicBezTo>
                    <a:pt x="7129" y="1244"/>
                    <a:pt x="8273" y="2809"/>
                    <a:pt x="8187" y="398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0" name="Google Shape;2380;p3"/>
            <p:cNvSpPr/>
            <p:nvPr/>
          </p:nvSpPr>
          <p:spPr>
            <a:xfrm>
              <a:off x="922225" y="2930200"/>
              <a:ext cx="135275" cy="127825"/>
            </a:xfrm>
            <a:custGeom>
              <a:rect b="b" l="l" r="r" t="t"/>
              <a:pathLst>
                <a:path extrusionOk="0" h="5113" w="5411">
                  <a:moveTo>
                    <a:pt x="2763" y="10"/>
                  </a:moveTo>
                  <a:cubicBezTo>
                    <a:pt x="3467" y="10"/>
                    <a:pt x="4169" y="18"/>
                    <a:pt x="4874" y="4"/>
                  </a:cubicBezTo>
                  <a:cubicBezTo>
                    <a:pt x="5170" y="1"/>
                    <a:pt x="5293" y="78"/>
                    <a:pt x="5310" y="408"/>
                  </a:cubicBezTo>
                  <a:cubicBezTo>
                    <a:pt x="5387" y="1795"/>
                    <a:pt x="5410" y="3179"/>
                    <a:pt x="5376" y="4563"/>
                  </a:cubicBezTo>
                  <a:cubicBezTo>
                    <a:pt x="5364" y="5056"/>
                    <a:pt x="5344" y="5090"/>
                    <a:pt x="4849" y="5096"/>
                  </a:cubicBezTo>
                  <a:cubicBezTo>
                    <a:pt x="3439" y="5110"/>
                    <a:pt x="2032" y="5098"/>
                    <a:pt x="625" y="5110"/>
                  </a:cubicBezTo>
                  <a:cubicBezTo>
                    <a:pt x="361" y="5113"/>
                    <a:pt x="244" y="5033"/>
                    <a:pt x="172" y="4766"/>
                  </a:cubicBezTo>
                  <a:cubicBezTo>
                    <a:pt x="72" y="4402"/>
                    <a:pt x="0" y="4050"/>
                    <a:pt x="3" y="3672"/>
                  </a:cubicBezTo>
                  <a:cubicBezTo>
                    <a:pt x="3" y="2680"/>
                    <a:pt x="69" y="1694"/>
                    <a:pt x="169" y="709"/>
                  </a:cubicBezTo>
                  <a:cubicBezTo>
                    <a:pt x="232" y="67"/>
                    <a:pt x="235" y="55"/>
                    <a:pt x="849" y="44"/>
                  </a:cubicBezTo>
                  <a:cubicBezTo>
                    <a:pt x="1488" y="30"/>
                    <a:pt x="2124" y="41"/>
                    <a:pt x="2763" y="41"/>
                  </a:cubicBezTo>
                  <a:cubicBezTo>
                    <a:pt x="2763" y="30"/>
                    <a:pt x="2763" y="18"/>
                    <a:pt x="2763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1" name="Google Shape;2381;p3"/>
            <p:cNvSpPr/>
            <p:nvPr/>
          </p:nvSpPr>
          <p:spPr>
            <a:xfrm>
              <a:off x="919575" y="1663925"/>
              <a:ext cx="129975" cy="131275"/>
            </a:xfrm>
            <a:custGeom>
              <a:rect b="b" l="l" r="r" t="t"/>
              <a:pathLst>
                <a:path extrusionOk="0" h="5251" w="5199">
                  <a:moveTo>
                    <a:pt x="5161" y="2628"/>
                  </a:moveTo>
                  <a:cubicBezTo>
                    <a:pt x="5161" y="3308"/>
                    <a:pt x="5141" y="3992"/>
                    <a:pt x="5169" y="4674"/>
                  </a:cubicBezTo>
                  <a:cubicBezTo>
                    <a:pt x="5187" y="5053"/>
                    <a:pt x="5035" y="5167"/>
                    <a:pt x="4691" y="5190"/>
                  </a:cubicBezTo>
                  <a:cubicBezTo>
                    <a:pt x="3854" y="5247"/>
                    <a:pt x="3018" y="5250"/>
                    <a:pt x="2184" y="5193"/>
                  </a:cubicBezTo>
                  <a:cubicBezTo>
                    <a:pt x="1679" y="5156"/>
                    <a:pt x="1175" y="5096"/>
                    <a:pt x="674" y="5035"/>
                  </a:cubicBezTo>
                  <a:cubicBezTo>
                    <a:pt x="169" y="4975"/>
                    <a:pt x="135" y="4941"/>
                    <a:pt x="112" y="4425"/>
                  </a:cubicBezTo>
                  <a:cubicBezTo>
                    <a:pt x="75" y="3700"/>
                    <a:pt x="49" y="2975"/>
                    <a:pt x="32" y="2247"/>
                  </a:cubicBezTo>
                  <a:cubicBezTo>
                    <a:pt x="18" y="1674"/>
                    <a:pt x="26" y="1101"/>
                    <a:pt x="9" y="531"/>
                  </a:cubicBezTo>
                  <a:cubicBezTo>
                    <a:pt x="0" y="259"/>
                    <a:pt x="89" y="138"/>
                    <a:pt x="376" y="121"/>
                  </a:cubicBezTo>
                  <a:cubicBezTo>
                    <a:pt x="1828" y="41"/>
                    <a:pt x="3278" y="1"/>
                    <a:pt x="4731" y="47"/>
                  </a:cubicBezTo>
                  <a:cubicBezTo>
                    <a:pt x="5066" y="58"/>
                    <a:pt x="5198" y="181"/>
                    <a:pt x="5190" y="517"/>
                  </a:cubicBezTo>
                  <a:cubicBezTo>
                    <a:pt x="5175" y="1222"/>
                    <a:pt x="5184" y="1924"/>
                    <a:pt x="5184" y="26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2" name="Google Shape;2382;p3"/>
            <p:cNvSpPr/>
            <p:nvPr/>
          </p:nvSpPr>
          <p:spPr>
            <a:xfrm>
              <a:off x="921725" y="2153975"/>
              <a:ext cx="116775" cy="137425"/>
            </a:xfrm>
            <a:custGeom>
              <a:rect b="b" l="l" r="r" t="t"/>
              <a:pathLst>
                <a:path extrusionOk="0" h="5497" w="4671">
                  <a:moveTo>
                    <a:pt x="4628" y="2709"/>
                  </a:moveTo>
                  <a:cubicBezTo>
                    <a:pt x="4628" y="3479"/>
                    <a:pt x="4619" y="4250"/>
                    <a:pt x="4631" y="5021"/>
                  </a:cubicBezTo>
                  <a:cubicBezTo>
                    <a:pt x="4634" y="5316"/>
                    <a:pt x="4542" y="5471"/>
                    <a:pt x="4221" y="5471"/>
                  </a:cubicBezTo>
                  <a:cubicBezTo>
                    <a:pt x="2923" y="5471"/>
                    <a:pt x="1625" y="5479"/>
                    <a:pt x="324" y="5494"/>
                  </a:cubicBezTo>
                  <a:cubicBezTo>
                    <a:pt x="32" y="5497"/>
                    <a:pt x="20" y="5330"/>
                    <a:pt x="18" y="5113"/>
                  </a:cubicBezTo>
                  <a:cubicBezTo>
                    <a:pt x="0" y="4055"/>
                    <a:pt x="49" y="3001"/>
                    <a:pt x="118" y="1946"/>
                  </a:cubicBezTo>
                  <a:cubicBezTo>
                    <a:pt x="152" y="1419"/>
                    <a:pt x="218" y="895"/>
                    <a:pt x="261" y="371"/>
                  </a:cubicBezTo>
                  <a:cubicBezTo>
                    <a:pt x="278" y="156"/>
                    <a:pt x="373" y="64"/>
                    <a:pt x="593" y="61"/>
                  </a:cubicBezTo>
                  <a:cubicBezTo>
                    <a:pt x="1780" y="44"/>
                    <a:pt x="2969" y="1"/>
                    <a:pt x="4155" y="1"/>
                  </a:cubicBezTo>
                  <a:cubicBezTo>
                    <a:pt x="4657" y="1"/>
                    <a:pt x="4662" y="38"/>
                    <a:pt x="4665" y="531"/>
                  </a:cubicBezTo>
                  <a:cubicBezTo>
                    <a:pt x="4671" y="1256"/>
                    <a:pt x="4665" y="1984"/>
                    <a:pt x="4665" y="27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3" name="Google Shape;2383;p3"/>
            <p:cNvSpPr/>
            <p:nvPr/>
          </p:nvSpPr>
          <p:spPr>
            <a:xfrm>
              <a:off x="921300" y="2668325"/>
              <a:ext cx="127450" cy="128250"/>
            </a:xfrm>
            <a:custGeom>
              <a:rect b="b" l="l" r="r" t="t"/>
              <a:pathLst>
                <a:path extrusionOk="0" h="5130" w="5098">
                  <a:moveTo>
                    <a:pt x="5006" y="2490"/>
                  </a:moveTo>
                  <a:cubicBezTo>
                    <a:pt x="4969" y="3195"/>
                    <a:pt x="4920" y="3897"/>
                    <a:pt x="4909" y="4605"/>
                  </a:cubicBezTo>
                  <a:cubicBezTo>
                    <a:pt x="4903" y="4920"/>
                    <a:pt x="4774" y="5026"/>
                    <a:pt x="4479" y="5043"/>
                  </a:cubicBezTo>
                  <a:cubicBezTo>
                    <a:pt x="3115" y="5118"/>
                    <a:pt x="1751" y="5129"/>
                    <a:pt x="387" y="5015"/>
                  </a:cubicBezTo>
                  <a:cubicBezTo>
                    <a:pt x="204" y="5000"/>
                    <a:pt x="106" y="4909"/>
                    <a:pt x="69" y="4742"/>
                  </a:cubicBezTo>
                  <a:cubicBezTo>
                    <a:pt x="52" y="4656"/>
                    <a:pt x="43" y="4570"/>
                    <a:pt x="43" y="4482"/>
                  </a:cubicBezTo>
                  <a:cubicBezTo>
                    <a:pt x="43" y="3270"/>
                    <a:pt x="0" y="2058"/>
                    <a:pt x="98" y="851"/>
                  </a:cubicBezTo>
                  <a:cubicBezTo>
                    <a:pt x="146" y="255"/>
                    <a:pt x="155" y="258"/>
                    <a:pt x="745" y="224"/>
                  </a:cubicBezTo>
                  <a:cubicBezTo>
                    <a:pt x="1823" y="161"/>
                    <a:pt x="2897" y="72"/>
                    <a:pt x="3974" y="35"/>
                  </a:cubicBezTo>
                  <a:cubicBezTo>
                    <a:pt x="5098" y="0"/>
                    <a:pt x="5095" y="20"/>
                    <a:pt x="5069" y="1106"/>
                  </a:cubicBezTo>
                  <a:cubicBezTo>
                    <a:pt x="5058" y="1568"/>
                    <a:pt x="5066" y="2032"/>
                    <a:pt x="5066" y="249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4" name="Google Shape;2384;p3"/>
            <p:cNvSpPr/>
            <p:nvPr/>
          </p:nvSpPr>
          <p:spPr>
            <a:xfrm>
              <a:off x="916000" y="1918875"/>
              <a:ext cx="131475" cy="122175"/>
            </a:xfrm>
            <a:custGeom>
              <a:rect b="b" l="l" r="r" t="t"/>
              <a:pathLst>
                <a:path extrusionOk="0" h="4887" w="5259">
                  <a:moveTo>
                    <a:pt x="129" y="4614"/>
                  </a:moveTo>
                  <a:cubicBezTo>
                    <a:pt x="118" y="3213"/>
                    <a:pt x="0" y="1858"/>
                    <a:pt x="89" y="496"/>
                  </a:cubicBezTo>
                  <a:cubicBezTo>
                    <a:pt x="109" y="204"/>
                    <a:pt x="183" y="78"/>
                    <a:pt x="510" y="67"/>
                  </a:cubicBezTo>
                  <a:cubicBezTo>
                    <a:pt x="1963" y="1"/>
                    <a:pt x="3407" y="98"/>
                    <a:pt x="4854" y="219"/>
                  </a:cubicBezTo>
                  <a:cubicBezTo>
                    <a:pt x="5172" y="247"/>
                    <a:pt x="5258" y="393"/>
                    <a:pt x="5247" y="688"/>
                  </a:cubicBezTo>
                  <a:cubicBezTo>
                    <a:pt x="5198" y="1941"/>
                    <a:pt x="5158" y="3193"/>
                    <a:pt x="5129" y="4445"/>
                  </a:cubicBezTo>
                  <a:cubicBezTo>
                    <a:pt x="5121" y="4743"/>
                    <a:pt x="5032" y="4886"/>
                    <a:pt x="4705" y="4866"/>
                  </a:cubicBezTo>
                  <a:cubicBezTo>
                    <a:pt x="3195" y="4774"/>
                    <a:pt x="1682" y="4697"/>
                    <a:pt x="129" y="46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5" name="Google Shape;2385;p3"/>
            <p:cNvSpPr/>
            <p:nvPr/>
          </p:nvSpPr>
          <p:spPr>
            <a:xfrm>
              <a:off x="930175" y="2404050"/>
              <a:ext cx="120225" cy="130850"/>
            </a:xfrm>
            <a:custGeom>
              <a:rect b="b" l="l" r="r" t="t"/>
              <a:pathLst>
                <a:path extrusionOk="0" h="5234" w="4809">
                  <a:moveTo>
                    <a:pt x="4737" y="2345"/>
                  </a:moveTo>
                  <a:cubicBezTo>
                    <a:pt x="4705" y="3199"/>
                    <a:pt x="4680" y="4012"/>
                    <a:pt x="4605" y="4826"/>
                  </a:cubicBezTo>
                  <a:cubicBezTo>
                    <a:pt x="4579" y="5121"/>
                    <a:pt x="4465" y="5184"/>
                    <a:pt x="4201" y="5193"/>
                  </a:cubicBezTo>
                  <a:cubicBezTo>
                    <a:pt x="3230" y="5233"/>
                    <a:pt x="2267" y="5081"/>
                    <a:pt x="1301" y="5050"/>
                  </a:cubicBezTo>
                  <a:cubicBezTo>
                    <a:pt x="1104" y="5044"/>
                    <a:pt x="906" y="5021"/>
                    <a:pt x="708" y="5015"/>
                  </a:cubicBezTo>
                  <a:cubicBezTo>
                    <a:pt x="18" y="4992"/>
                    <a:pt x="0" y="4995"/>
                    <a:pt x="29" y="4336"/>
                  </a:cubicBezTo>
                  <a:cubicBezTo>
                    <a:pt x="86" y="3084"/>
                    <a:pt x="92" y="1829"/>
                    <a:pt x="192" y="577"/>
                  </a:cubicBezTo>
                  <a:cubicBezTo>
                    <a:pt x="224" y="201"/>
                    <a:pt x="353" y="113"/>
                    <a:pt x="705" y="87"/>
                  </a:cubicBezTo>
                  <a:cubicBezTo>
                    <a:pt x="1917" y="1"/>
                    <a:pt x="3127" y="38"/>
                    <a:pt x="4336" y="98"/>
                  </a:cubicBezTo>
                  <a:cubicBezTo>
                    <a:pt x="4783" y="121"/>
                    <a:pt x="4791" y="124"/>
                    <a:pt x="4794" y="605"/>
                  </a:cubicBezTo>
                  <a:cubicBezTo>
                    <a:pt x="4800" y="1199"/>
                    <a:pt x="4809" y="1795"/>
                    <a:pt x="4737" y="23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6" name="Google Shape;2386;p3"/>
            <p:cNvSpPr/>
            <p:nvPr/>
          </p:nvSpPr>
          <p:spPr>
            <a:xfrm>
              <a:off x="2089775" y="1387725"/>
              <a:ext cx="150675" cy="160900"/>
            </a:xfrm>
            <a:custGeom>
              <a:rect b="b" l="l" r="r" t="t"/>
              <a:pathLst>
                <a:path extrusionOk="0" h="6436" w="6027">
                  <a:moveTo>
                    <a:pt x="5995" y="2934"/>
                  </a:moveTo>
                  <a:cubicBezTo>
                    <a:pt x="5972" y="4350"/>
                    <a:pt x="5511" y="5298"/>
                    <a:pt x="4434" y="5865"/>
                  </a:cubicBezTo>
                  <a:cubicBezTo>
                    <a:pt x="3356" y="6436"/>
                    <a:pt x="2270" y="6375"/>
                    <a:pt x="1239" y="5722"/>
                  </a:cubicBezTo>
                  <a:cubicBezTo>
                    <a:pt x="368" y="5172"/>
                    <a:pt x="1" y="4138"/>
                    <a:pt x="253" y="2991"/>
                  </a:cubicBezTo>
                  <a:cubicBezTo>
                    <a:pt x="620" y="1330"/>
                    <a:pt x="1689" y="450"/>
                    <a:pt x="3322" y="120"/>
                  </a:cubicBezTo>
                  <a:cubicBezTo>
                    <a:pt x="3915" y="0"/>
                    <a:pt x="4540" y="149"/>
                    <a:pt x="4961" y="725"/>
                  </a:cubicBezTo>
                  <a:cubicBezTo>
                    <a:pt x="5499" y="1459"/>
                    <a:pt x="6027" y="2186"/>
                    <a:pt x="5995" y="29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7" name="Google Shape;2387;p3"/>
            <p:cNvSpPr/>
            <p:nvPr/>
          </p:nvSpPr>
          <p:spPr>
            <a:xfrm>
              <a:off x="2133125" y="1480900"/>
              <a:ext cx="82125" cy="40150"/>
            </a:xfrm>
            <a:custGeom>
              <a:rect b="b" l="l" r="r" t="t"/>
              <a:pathLst>
                <a:path extrusionOk="0" h="1606" w="3285">
                  <a:moveTo>
                    <a:pt x="1519" y="1600"/>
                  </a:moveTo>
                  <a:cubicBezTo>
                    <a:pt x="1072" y="1563"/>
                    <a:pt x="591" y="1379"/>
                    <a:pt x="238" y="938"/>
                  </a:cubicBezTo>
                  <a:cubicBezTo>
                    <a:pt x="78" y="737"/>
                    <a:pt x="0" y="511"/>
                    <a:pt x="192" y="276"/>
                  </a:cubicBezTo>
                  <a:cubicBezTo>
                    <a:pt x="364" y="67"/>
                    <a:pt x="605" y="61"/>
                    <a:pt x="897" y="250"/>
                  </a:cubicBezTo>
                  <a:cubicBezTo>
                    <a:pt x="1605" y="712"/>
                    <a:pt x="1605" y="712"/>
                    <a:pt x="2341" y="213"/>
                  </a:cubicBezTo>
                  <a:cubicBezTo>
                    <a:pt x="2657" y="1"/>
                    <a:pt x="2929" y="7"/>
                    <a:pt x="3098" y="242"/>
                  </a:cubicBezTo>
                  <a:cubicBezTo>
                    <a:pt x="3284" y="497"/>
                    <a:pt x="3215" y="734"/>
                    <a:pt x="3023" y="958"/>
                  </a:cubicBezTo>
                  <a:cubicBezTo>
                    <a:pt x="2697" y="1342"/>
                    <a:pt x="2126" y="1605"/>
                    <a:pt x="1519" y="16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8" name="Google Shape;2388;p3"/>
            <p:cNvSpPr/>
            <p:nvPr/>
          </p:nvSpPr>
          <p:spPr>
            <a:xfrm>
              <a:off x="2192300" y="1442525"/>
              <a:ext cx="24950" cy="24725"/>
            </a:xfrm>
            <a:custGeom>
              <a:rect b="b" l="l" r="r" t="t"/>
              <a:pathLst>
                <a:path extrusionOk="0" h="989" w="998">
                  <a:moveTo>
                    <a:pt x="994" y="499"/>
                  </a:moveTo>
                  <a:cubicBezTo>
                    <a:pt x="997" y="748"/>
                    <a:pt x="808" y="954"/>
                    <a:pt x="559" y="974"/>
                  </a:cubicBezTo>
                  <a:cubicBezTo>
                    <a:pt x="301" y="989"/>
                    <a:pt x="49" y="771"/>
                    <a:pt x="23" y="507"/>
                  </a:cubicBezTo>
                  <a:cubicBezTo>
                    <a:pt x="0" y="235"/>
                    <a:pt x="215" y="0"/>
                    <a:pt x="490" y="3"/>
                  </a:cubicBezTo>
                  <a:cubicBezTo>
                    <a:pt x="745" y="6"/>
                    <a:pt x="989" y="244"/>
                    <a:pt x="994" y="49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9" name="Google Shape;2389;p3"/>
            <p:cNvSpPr/>
            <p:nvPr/>
          </p:nvSpPr>
          <p:spPr>
            <a:xfrm>
              <a:off x="2121525" y="1438150"/>
              <a:ext cx="24225" cy="23650"/>
            </a:xfrm>
            <a:custGeom>
              <a:rect b="b" l="l" r="r" t="t"/>
              <a:pathLst>
                <a:path extrusionOk="0" h="946" w="969">
                  <a:moveTo>
                    <a:pt x="969" y="450"/>
                  </a:moveTo>
                  <a:cubicBezTo>
                    <a:pt x="963" y="725"/>
                    <a:pt x="737" y="946"/>
                    <a:pt x="462" y="943"/>
                  </a:cubicBezTo>
                  <a:cubicBezTo>
                    <a:pt x="212" y="940"/>
                    <a:pt x="6" y="737"/>
                    <a:pt x="3" y="487"/>
                  </a:cubicBezTo>
                  <a:cubicBezTo>
                    <a:pt x="0" y="221"/>
                    <a:pt x="229" y="3"/>
                    <a:pt x="513" y="0"/>
                  </a:cubicBezTo>
                  <a:cubicBezTo>
                    <a:pt x="777" y="0"/>
                    <a:pt x="969" y="187"/>
                    <a:pt x="969" y="45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3" name="Shape 2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4" name="Google Shape;2394;p4"/>
          <p:cNvSpPr/>
          <p:nvPr/>
        </p:nvSpPr>
        <p:spPr>
          <a:xfrm>
            <a:off x="1607912" y="1925750"/>
            <a:ext cx="6357000" cy="2672100"/>
          </a:xfrm>
          <a:prstGeom prst="roundRect">
            <a:avLst>
              <a:gd fmla="val 14960" name="adj"/>
            </a:avLst>
          </a:prstGeom>
          <a:noFill/>
          <a:ln cap="flat" cmpd="sng" w="28575">
            <a:solidFill>
              <a:schemeClr val="accent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5" name="Google Shape;2395;p4"/>
          <p:cNvSpPr/>
          <p:nvPr/>
        </p:nvSpPr>
        <p:spPr>
          <a:xfrm>
            <a:off x="1405088" y="1538150"/>
            <a:ext cx="6357000" cy="2983500"/>
          </a:xfrm>
          <a:prstGeom prst="roundRect">
            <a:avLst>
              <a:gd fmla="val 19616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6" name="Google Shape;2396;p4"/>
          <p:cNvSpPr txBox="1"/>
          <p:nvPr>
            <p:ph type="title"/>
          </p:nvPr>
        </p:nvSpPr>
        <p:spPr>
          <a:xfrm>
            <a:off x="713100" y="368825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Who takes the STAAR test?</a:t>
            </a:r>
            <a:endParaRPr/>
          </a:p>
        </p:txBody>
      </p:sp>
      <p:sp>
        <p:nvSpPr>
          <p:cNvPr id="2397" name="Google Shape;2397;p4"/>
          <p:cNvSpPr/>
          <p:nvPr/>
        </p:nvSpPr>
        <p:spPr>
          <a:xfrm rot="623816">
            <a:off x="8177167" y="390554"/>
            <a:ext cx="507474" cy="487877"/>
          </a:xfrm>
          <a:custGeom>
            <a:rect b="b" l="l" r="r" t="t"/>
            <a:pathLst>
              <a:path extrusionOk="0" h="7590" w="7895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8" name="Google Shape;2398;p4"/>
          <p:cNvSpPr/>
          <p:nvPr/>
        </p:nvSpPr>
        <p:spPr>
          <a:xfrm>
            <a:off x="6922400" y="539495"/>
            <a:ext cx="2626447" cy="253964"/>
          </a:xfrm>
          <a:custGeom>
            <a:rect b="b" l="l" r="r" t="t"/>
            <a:pathLst>
              <a:path extrusionOk="0" fill="none" h="1727" w="17860">
                <a:moveTo>
                  <a:pt x="17860" y="1465"/>
                </a:moveTo>
                <a:cubicBezTo>
                  <a:pt x="17550" y="989"/>
                  <a:pt x="16717" y="453"/>
                  <a:pt x="16110" y="429"/>
                </a:cubicBezTo>
                <a:cubicBezTo>
                  <a:pt x="15193" y="417"/>
                  <a:pt x="14871" y="1727"/>
                  <a:pt x="13979" y="1715"/>
                </a:cubicBezTo>
                <a:cubicBezTo>
                  <a:pt x="13133" y="1703"/>
                  <a:pt x="13074" y="512"/>
                  <a:pt x="12121" y="274"/>
                </a:cubicBezTo>
                <a:cubicBezTo>
                  <a:pt x="11002" y="1"/>
                  <a:pt x="10645" y="1536"/>
                  <a:pt x="9347" y="1417"/>
                </a:cubicBezTo>
                <a:cubicBezTo>
                  <a:pt x="8335" y="1322"/>
                  <a:pt x="8228" y="346"/>
                  <a:pt x="7263" y="405"/>
                </a:cubicBezTo>
                <a:cubicBezTo>
                  <a:pt x="6299" y="465"/>
                  <a:pt x="6192" y="1441"/>
                  <a:pt x="5251" y="1489"/>
                </a:cubicBezTo>
                <a:cubicBezTo>
                  <a:pt x="4203" y="1536"/>
                  <a:pt x="4120" y="310"/>
                  <a:pt x="3037" y="346"/>
                </a:cubicBezTo>
                <a:cubicBezTo>
                  <a:pt x="2215" y="370"/>
                  <a:pt x="1858" y="1084"/>
                  <a:pt x="691" y="1060"/>
                </a:cubicBezTo>
                <a:cubicBezTo>
                  <a:pt x="393" y="1060"/>
                  <a:pt x="155" y="1001"/>
                  <a:pt x="1" y="953"/>
                </a:cubicBezTo>
              </a:path>
            </a:pathLst>
          </a:custGeom>
          <a:noFill/>
          <a:ln cap="flat" cmpd="sng" w="28575">
            <a:solidFill>
              <a:schemeClr val="dk1"/>
            </a:solidFill>
            <a:prstDash val="solid"/>
            <a:miter lim="11906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9" name="Google Shape;239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38" y="4750250"/>
            <a:ext cx="792625" cy="3170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00" name="Google Shape;2400;p4"/>
          <p:cNvGraphicFramePr/>
          <p:nvPr/>
        </p:nvGraphicFramePr>
        <p:xfrm>
          <a:off x="1629425" y="1734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{1C3D5A19-0D27-40BA-9EC9-49D7B7EA56FC}</a:tableStyleId>
              </a:tblPr>
              <a:tblGrid>
                <a:gridCol w="1424600"/>
                <a:gridCol w="1465975"/>
                <a:gridCol w="1509125"/>
                <a:gridCol w="1505400"/>
              </a:tblGrid>
              <a:tr h="630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b="1" lang="en" sz="2500" u="none" cap="none" strike="noStrike">
                          <a:solidFill>
                            <a:schemeClr val="dk1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3rd &amp; 4th</a:t>
                      </a:r>
                      <a:endParaRPr sz="2200" u="none" cap="none" strike="noStrike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b="1" lang="en" sz="2500" u="none" cap="none" strike="noStrike">
                          <a:solidFill>
                            <a:schemeClr val="dk1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5th</a:t>
                      </a:r>
                      <a:endParaRPr sz="2200" u="none" cap="none" strike="noStrike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b="1" lang="en" sz="2500" u="none" cap="none" strike="noStrike">
                          <a:solidFill>
                            <a:schemeClr val="dk1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6th &amp; 7th</a:t>
                      </a:r>
                      <a:endParaRPr sz="2200" u="none" cap="none" strike="noStrike"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500"/>
                        <a:buFont typeface="Arial"/>
                        <a:buNone/>
                      </a:pPr>
                      <a:r>
                        <a:rPr b="1" lang="en" sz="2500" u="none" cap="none" strike="noStrike">
                          <a:solidFill>
                            <a:schemeClr val="dk1"/>
                          </a:solidFill>
                          <a:latin typeface="Bebas Neue"/>
                          <a:ea typeface="Bebas Neue"/>
                          <a:cs typeface="Bebas Neue"/>
                          <a:sym typeface="Bebas Neue"/>
                        </a:rPr>
                        <a:t>8th</a:t>
                      </a:r>
                      <a:endParaRPr b="1" sz="2500" u="none" cap="none" strike="noStrike">
                        <a:solidFill>
                          <a:schemeClr val="dk1"/>
                        </a:solidFill>
                        <a:latin typeface="Bebas Neue"/>
                        <a:ea typeface="Bebas Neue"/>
                        <a:cs typeface="Bebas Neue"/>
                        <a:sym typeface="Bebas Neue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822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en" sz="1900" u="none" cap="none" strike="noStrike">
                          <a:solidFill>
                            <a:schemeClr val="dk1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Math &amp; R</a:t>
                      </a:r>
                      <a:r>
                        <a:rPr lang="en" sz="1900">
                          <a:solidFill>
                            <a:schemeClr val="dk1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eading Language Arts</a:t>
                      </a:r>
                      <a:r>
                        <a:rPr lang="en" sz="1900" u="none" cap="none" strike="noStrike">
                          <a:solidFill>
                            <a:schemeClr val="dk1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 </a:t>
                      </a:r>
                      <a:endParaRPr sz="1900" u="none" cap="none" strike="noStrike">
                        <a:solidFill>
                          <a:schemeClr val="dk1"/>
                        </a:solidFill>
                        <a:latin typeface="Barlow Condensed"/>
                        <a:ea typeface="Barlow Condensed"/>
                        <a:cs typeface="Barlow Condensed"/>
                        <a:sym typeface="Barlow Condense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Barlow Condensed"/>
                        <a:ea typeface="Barlow Condensed"/>
                        <a:cs typeface="Barlow Condensed"/>
                        <a:sym typeface="Barlow Condense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en" sz="1900" u="none" cap="none" strike="noStrike">
                          <a:solidFill>
                            <a:schemeClr val="dk1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Math, </a:t>
                      </a:r>
                      <a:r>
                        <a:rPr lang="en" sz="1900">
                          <a:solidFill>
                            <a:schemeClr val="dk1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Reading Language Arts, </a:t>
                      </a:r>
                      <a:r>
                        <a:rPr lang="en" sz="1900" u="none" cap="none" strike="noStrike">
                          <a:solidFill>
                            <a:schemeClr val="dk1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&amp; Science</a:t>
                      </a:r>
                      <a:endParaRPr sz="1000" u="none" cap="none" strike="noStrike">
                        <a:latin typeface="Barlow Condensed"/>
                        <a:ea typeface="Barlow Condensed"/>
                        <a:cs typeface="Barlow Condensed"/>
                        <a:sym typeface="Barlow Condense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en" sz="1900" u="none" cap="none" strike="noStrike">
                          <a:solidFill>
                            <a:schemeClr val="dk1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Math &amp; </a:t>
                      </a:r>
                      <a:r>
                        <a:rPr lang="en" sz="1900">
                          <a:solidFill>
                            <a:schemeClr val="dk1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Reading </a:t>
                      </a:r>
                      <a:r>
                        <a:rPr lang="en" sz="1900">
                          <a:solidFill>
                            <a:schemeClr val="dk1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Language</a:t>
                      </a:r>
                      <a:r>
                        <a:rPr lang="en" sz="1900">
                          <a:solidFill>
                            <a:schemeClr val="dk1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 Arts</a:t>
                      </a:r>
                      <a:endParaRPr sz="1900" u="none" cap="none" strike="noStrike">
                        <a:solidFill>
                          <a:schemeClr val="dk1"/>
                        </a:solidFill>
                        <a:latin typeface="Barlow Condensed"/>
                        <a:ea typeface="Barlow Condensed"/>
                        <a:cs typeface="Barlow Condensed"/>
                        <a:sym typeface="Barlow Condensed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>
                        <a:latin typeface="Barlow Condensed"/>
                        <a:ea typeface="Barlow Condensed"/>
                        <a:cs typeface="Barlow Condensed"/>
                        <a:sym typeface="Barlow Condense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300"/>
                        <a:buFont typeface="Arial"/>
                        <a:buNone/>
                      </a:pPr>
                      <a:r>
                        <a:rPr lang="en" sz="1900" u="none" cap="none" strike="noStrike">
                          <a:solidFill>
                            <a:schemeClr val="dk1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Math, R</a:t>
                      </a:r>
                      <a:r>
                        <a:rPr lang="en" sz="1900">
                          <a:solidFill>
                            <a:schemeClr val="dk1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eading Language Arts</a:t>
                      </a:r>
                      <a:r>
                        <a:rPr lang="en" sz="1900" u="none" cap="none" strike="noStrike">
                          <a:solidFill>
                            <a:schemeClr val="dk1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, Science, &amp; Social Stud</a:t>
                      </a:r>
                      <a:r>
                        <a:rPr lang="en" sz="1900">
                          <a:solidFill>
                            <a:schemeClr val="dk1"/>
                          </a:solidFill>
                          <a:latin typeface="Barlow Condensed"/>
                          <a:ea typeface="Barlow Condensed"/>
                          <a:cs typeface="Barlow Condensed"/>
                          <a:sym typeface="Barlow Condensed"/>
                        </a:rPr>
                        <a:t>ies</a:t>
                      </a:r>
                      <a:endParaRPr sz="1900" u="none" cap="none" strike="noStrike">
                        <a:solidFill>
                          <a:schemeClr val="dk1"/>
                        </a:solidFill>
                        <a:latin typeface="Barlow Condensed"/>
                        <a:ea typeface="Barlow Condensed"/>
                        <a:cs typeface="Barlow Condensed"/>
                        <a:sym typeface="Barlow Condensed"/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4" name="Shape 2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p5"/>
          <p:cNvSpPr/>
          <p:nvPr/>
        </p:nvSpPr>
        <p:spPr>
          <a:xfrm>
            <a:off x="1607912" y="1925750"/>
            <a:ext cx="6357000" cy="2672100"/>
          </a:xfrm>
          <a:prstGeom prst="roundRect">
            <a:avLst>
              <a:gd fmla="val 14960" name="adj"/>
            </a:avLst>
          </a:prstGeom>
          <a:noFill/>
          <a:ln cap="flat" cmpd="sng" w="28575">
            <a:solidFill>
              <a:schemeClr val="accent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6" name="Google Shape;2406;p5"/>
          <p:cNvSpPr/>
          <p:nvPr/>
        </p:nvSpPr>
        <p:spPr>
          <a:xfrm>
            <a:off x="1405088" y="1538150"/>
            <a:ext cx="6357000" cy="2983500"/>
          </a:xfrm>
          <a:prstGeom prst="roundRect">
            <a:avLst>
              <a:gd fmla="val 19616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7" name="Google Shape;2407;p5"/>
          <p:cNvSpPr txBox="1"/>
          <p:nvPr>
            <p:ph type="title"/>
          </p:nvPr>
        </p:nvSpPr>
        <p:spPr>
          <a:xfrm>
            <a:off x="713100" y="368825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Who takes the EOC test?</a:t>
            </a:r>
            <a:endParaRPr/>
          </a:p>
        </p:txBody>
      </p:sp>
      <p:sp>
        <p:nvSpPr>
          <p:cNvPr id="2408" name="Google Shape;2408;p5"/>
          <p:cNvSpPr/>
          <p:nvPr/>
        </p:nvSpPr>
        <p:spPr>
          <a:xfrm rot="623816">
            <a:off x="8177167" y="390554"/>
            <a:ext cx="507474" cy="487877"/>
          </a:xfrm>
          <a:custGeom>
            <a:rect b="b" l="l" r="r" t="t"/>
            <a:pathLst>
              <a:path extrusionOk="0" h="7590" w="7895">
                <a:moveTo>
                  <a:pt x="3087" y="1"/>
                </a:moveTo>
                <a:cubicBezTo>
                  <a:pt x="3078" y="1"/>
                  <a:pt x="3069" y="1"/>
                  <a:pt x="3061" y="1"/>
                </a:cubicBezTo>
                <a:cubicBezTo>
                  <a:pt x="2441" y="61"/>
                  <a:pt x="2334" y="2585"/>
                  <a:pt x="2334" y="2585"/>
                </a:cubicBezTo>
                <a:cubicBezTo>
                  <a:pt x="2334" y="2585"/>
                  <a:pt x="120" y="3216"/>
                  <a:pt x="36" y="3811"/>
                </a:cubicBezTo>
                <a:cubicBezTo>
                  <a:pt x="1" y="4407"/>
                  <a:pt x="2322" y="4907"/>
                  <a:pt x="2322" y="4907"/>
                </a:cubicBezTo>
                <a:cubicBezTo>
                  <a:pt x="2322" y="4907"/>
                  <a:pt x="1906" y="7526"/>
                  <a:pt x="2322" y="7586"/>
                </a:cubicBezTo>
                <a:cubicBezTo>
                  <a:pt x="2338" y="7588"/>
                  <a:pt x="2355" y="7589"/>
                  <a:pt x="2372" y="7589"/>
                </a:cubicBezTo>
                <a:cubicBezTo>
                  <a:pt x="3065" y="7589"/>
                  <a:pt x="4597" y="5728"/>
                  <a:pt x="4597" y="5728"/>
                </a:cubicBezTo>
                <a:cubicBezTo>
                  <a:pt x="4597" y="5728"/>
                  <a:pt x="6353" y="6457"/>
                  <a:pt x="7163" y="6457"/>
                </a:cubicBezTo>
                <a:cubicBezTo>
                  <a:pt x="7325" y="6457"/>
                  <a:pt x="7448" y="6429"/>
                  <a:pt x="7514" y="6359"/>
                </a:cubicBezTo>
                <a:cubicBezTo>
                  <a:pt x="7895" y="5943"/>
                  <a:pt x="6156" y="3871"/>
                  <a:pt x="6156" y="3871"/>
                </a:cubicBezTo>
                <a:cubicBezTo>
                  <a:pt x="6156" y="3871"/>
                  <a:pt x="7704" y="2573"/>
                  <a:pt x="7502" y="2014"/>
                </a:cubicBezTo>
                <a:cubicBezTo>
                  <a:pt x="7386" y="1687"/>
                  <a:pt x="6528" y="1617"/>
                  <a:pt x="5813" y="1617"/>
                </a:cubicBezTo>
                <a:cubicBezTo>
                  <a:pt x="5278" y="1617"/>
                  <a:pt x="4823" y="1656"/>
                  <a:pt x="4823" y="1656"/>
                </a:cubicBezTo>
                <a:cubicBezTo>
                  <a:pt x="4823" y="1656"/>
                  <a:pt x="3723" y="1"/>
                  <a:pt x="3087" y="1"/>
                </a:cubicBezTo>
                <a:close/>
              </a:path>
            </a:pathLst>
          </a:custGeom>
          <a:solidFill>
            <a:schemeClr val="l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9" name="Google Shape;2409;p5"/>
          <p:cNvSpPr/>
          <p:nvPr/>
        </p:nvSpPr>
        <p:spPr>
          <a:xfrm>
            <a:off x="6922400" y="539495"/>
            <a:ext cx="2626447" cy="253964"/>
          </a:xfrm>
          <a:custGeom>
            <a:rect b="b" l="l" r="r" t="t"/>
            <a:pathLst>
              <a:path extrusionOk="0" fill="none" h="1727" w="17860">
                <a:moveTo>
                  <a:pt x="17860" y="1465"/>
                </a:moveTo>
                <a:cubicBezTo>
                  <a:pt x="17550" y="989"/>
                  <a:pt x="16717" y="453"/>
                  <a:pt x="16110" y="429"/>
                </a:cubicBezTo>
                <a:cubicBezTo>
                  <a:pt x="15193" y="417"/>
                  <a:pt x="14871" y="1727"/>
                  <a:pt x="13979" y="1715"/>
                </a:cubicBezTo>
                <a:cubicBezTo>
                  <a:pt x="13133" y="1703"/>
                  <a:pt x="13074" y="512"/>
                  <a:pt x="12121" y="274"/>
                </a:cubicBezTo>
                <a:cubicBezTo>
                  <a:pt x="11002" y="1"/>
                  <a:pt x="10645" y="1536"/>
                  <a:pt x="9347" y="1417"/>
                </a:cubicBezTo>
                <a:cubicBezTo>
                  <a:pt x="8335" y="1322"/>
                  <a:pt x="8228" y="346"/>
                  <a:pt x="7263" y="405"/>
                </a:cubicBezTo>
                <a:cubicBezTo>
                  <a:pt x="6299" y="465"/>
                  <a:pt x="6192" y="1441"/>
                  <a:pt x="5251" y="1489"/>
                </a:cubicBezTo>
                <a:cubicBezTo>
                  <a:pt x="4203" y="1536"/>
                  <a:pt x="4120" y="310"/>
                  <a:pt x="3037" y="346"/>
                </a:cubicBezTo>
                <a:cubicBezTo>
                  <a:pt x="2215" y="370"/>
                  <a:pt x="1858" y="1084"/>
                  <a:pt x="691" y="1060"/>
                </a:cubicBezTo>
                <a:cubicBezTo>
                  <a:pt x="393" y="1060"/>
                  <a:pt x="155" y="1001"/>
                  <a:pt x="1" y="953"/>
                </a:cubicBezTo>
              </a:path>
            </a:pathLst>
          </a:custGeom>
          <a:noFill/>
          <a:ln cap="flat" cmpd="sng" w="28575">
            <a:solidFill>
              <a:schemeClr val="dk1"/>
            </a:solidFill>
            <a:prstDash val="solid"/>
            <a:miter lim="11906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10" name="Google Shape;241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38" y="4750250"/>
            <a:ext cx="792625" cy="317050"/>
          </a:xfrm>
          <a:prstGeom prst="rect">
            <a:avLst/>
          </a:prstGeom>
          <a:noFill/>
          <a:ln>
            <a:noFill/>
          </a:ln>
        </p:spPr>
      </p:pic>
      <p:sp>
        <p:nvSpPr>
          <p:cNvPr id="2411" name="Google Shape;2411;p5"/>
          <p:cNvSpPr txBox="1"/>
          <p:nvPr/>
        </p:nvSpPr>
        <p:spPr>
          <a:xfrm>
            <a:off x="1884550" y="2031300"/>
            <a:ext cx="5254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sp>
        <p:nvSpPr>
          <p:cNvPr id="2412" name="Google Shape;2412;p5"/>
          <p:cNvSpPr txBox="1"/>
          <p:nvPr/>
        </p:nvSpPr>
        <p:spPr>
          <a:xfrm>
            <a:off x="2302550" y="1829300"/>
            <a:ext cx="45621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loo 2"/>
              <a:buChar char="●"/>
            </a:pPr>
            <a:r>
              <a:rPr i="0" lang="en" sz="3600" u="none" cap="none" strike="noStrike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rPr>
              <a:t>English I &amp; II</a:t>
            </a:r>
            <a:endParaRPr i="0" sz="3600" u="none" cap="none" strike="noStrike">
              <a:solidFill>
                <a:schemeClr val="dk1"/>
              </a:solidFill>
              <a:latin typeface="Baloo 2"/>
              <a:ea typeface="Baloo 2"/>
              <a:cs typeface="Baloo 2"/>
              <a:sym typeface="Baloo 2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loo 2"/>
              <a:buChar char="●"/>
            </a:pPr>
            <a:r>
              <a:rPr i="0" lang="en" sz="3600" u="none" cap="none" strike="noStrike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rPr>
              <a:t>Algebra I</a:t>
            </a:r>
            <a:endParaRPr i="0" sz="3600" u="none" cap="none" strike="noStrike">
              <a:solidFill>
                <a:schemeClr val="dk1"/>
              </a:solidFill>
              <a:latin typeface="Baloo 2"/>
              <a:ea typeface="Baloo 2"/>
              <a:cs typeface="Baloo 2"/>
              <a:sym typeface="Baloo 2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loo 2"/>
              <a:buChar char="●"/>
            </a:pPr>
            <a:r>
              <a:rPr i="0" lang="en" sz="3600" u="none" cap="none" strike="noStrike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rPr>
              <a:t>Biology</a:t>
            </a:r>
            <a:endParaRPr i="0" sz="3600" u="none" cap="none" strike="noStrike">
              <a:solidFill>
                <a:schemeClr val="dk1"/>
              </a:solidFill>
              <a:latin typeface="Baloo 2"/>
              <a:ea typeface="Baloo 2"/>
              <a:cs typeface="Baloo 2"/>
              <a:sym typeface="Baloo 2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Baloo 2"/>
              <a:buChar char="●"/>
            </a:pPr>
            <a:r>
              <a:rPr i="0" lang="en" sz="3600" u="none" cap="none" strike="noStrike">
                <a:solidFill>
                  <a:schemeClr val="dk1"/>
                </a:solidFill>
                <a:latin typeface="Baloo 2"/>
                <a:ea typeface="Baloo 2"/>
                <a:cs typeface="Baloo 2"/>
                <a:sym typeface="Baloo 2"/>
              </a:rPr>
              <a:t>US History</a:t>
            </a:r>
            <a:endParaRPr i="0" sz="3600" u="none" cap="none" strike="noStrike">
              <a:solidFill>
                <a:schemeClr val="dk1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6" name="Shape 2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7" name="Google Shape;2417;g268c04e4450_0_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18" name="Google Shape;2418;g268c04e4450_0_12" title="TEA What is the STAAR Test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75717" y="40825"/>
            <a:ext cx="6749134" cy="506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2" name="Shape 2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3" name="Google Shape;2423;p6"/>
          <p:cNvSpPr txBox="1"/>
          <p:nvPr>
            <p:ph type="title"/>
          </p:nvPr>
        </p:nvSpPr>
        <p:spPr>
          <a:xfrm>
            <a:off x="490250" y="450150"/>
            <a:ext cx="82299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b="0" lang="en" sz="36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State and Federal laws required a redesign of Texas’s state summative assessments effective 2022-23 </a:t>
            </a:r>
            <a:endParaRPr b="0" sz="3600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2424" name="Google Shape;242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25" name="Google Shape;242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4227000"/>
            <a:ext cx="1910250" cy="76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9" name="Shape 2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0" name="Google Shape;2430;p2" title="STAAR Redesign Trail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150" y="182338"/>
            <a:ext cx="8495700" cy="477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4" name="Shape 2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5" name="Google Shape;2435;p7"/>
          <p:cNvSpPr txBox="1"/>
          <p:nvPr>
            <p:ph type="title"/>
          </p:nvPr>
        </p:nvSpPr>
        <p:spPr>
          <a:xfrm>
            <a:off x="490250" y="450150"/>
            <a:ext cx="80502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b="0" lang="en" sz="3600">
                <a:solidFill>
                  <a:schemeClr val="dk1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rPr>
              <a:t>The changes are designed to help improve alignment to classroom practices while remaining focused on accurately measuring student mastery.</a:t>
            </a:r>
            <a:endParaRPr b="0" sz="3600">
              <a:solidFill>
                <a:schemeClr val="dk1"/>
              </a:solidFill>
              <a:latin typeface="Barlow Condensed SemiBold"/>
              <a:ea typeface="Barlow Condensed SemiBold"/>
              <a:cs typeface="Barlow Condensed SemiBold"/>
              <a:sym typeface="Barlow Condensed SemiBold"/>
            </a:endParaRPr>
          </a:p>
        </p:txBody>
      </p:sp>
      <p:sp>
        <p:nvSpPr>
          <p:cNvPr id="2436" name="Google Shape;243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37" name="Google Shape;243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4227000"/>
            <a:ext cx="1910250" cy="76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1" name="Shape 2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2" name="Google Shape;2442;p8"/>
          <p:cNvGrpSpPr/>
          <p:nvPr/>
        </p:nvGrpSpPr>
        <p:grpSpPr>
          <a:xfrm flipH="1">
            <a:off x="4826092" y="3213849"/>
            <a:ext cx="4795484" cy="1181158"/>
            <a:chOff x="-1743041" y="1598725"/>
            <a:chExt cx="10175014" cy="2506169"/>
          </a:xfrm>
        </p:grpSpPr>
        <p:sp>
          <p:nvSpPr>
            <p:cNvPr id="2443" name="Google Shape;2443;p8"/>
            <p:cNvSpPr/>
            <p:nvPr/>
          </p:nvSpPr>
          <p:spPr>
            <a:xfrm>
              <a:off x="-1743041" y="1598725"/>
              <a:ext cx="10175014" cy="2506169"/>
            </a:xfrm>
            <a:custGeom>
              <a:rect b="b" l="l" r="r" t="t"/>
              <a:pathLst>
                <a:path extrusionOk="0" h="33224" w="134889">
                  <a:moveTo>
                    <a:pt x="1" y="29548"/>
                  </a:moveTo>
                  <a:lnTo>
                    <a:pt x="1" y="3661"/>
                  </a:lnTo>
                  <a:cubicBezTo>
                    <a:pt x="1" y="1636"/>
                    <a:pt x="1650" y="1"/>
                    <a:pt x="3676" y="1"/>
                  </a:cubicBezTo>
                  <a:lnTo>
                    <a:pt x="118277" y="1"/>
                  </a:lnTo>
                  <a:cubicBezTo>
                    <a:pt x="127451" y="1"/>
                    <a:pt x="134889" y="7438"/>
                    <a:pt x="134889" y="16612"/>
                  </a:cubicBezTo>
                  <a:lnTo>
                    <a:pt x="134889" y="16612"/>
                  </a:lnTo>
                  <a:cubicBezTo>
                    <a:pt x="134889" y="25786"/>
                    <a:pt x="127451" y="33223"/>
                    <a:pt x="118277" y="33223"/>
                  </a:cubicBezTo>
                  <a:lnTo>
                    <a:pt x="3676" y="33223"/>
                  </a:lnTo>
                  <a:cubicBezTo>
                    <a:pt x="1650" y="33223"/>
                    <a:pt x="1" y="31574"/>
                    <a:pt x="1" y="2954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4" name="Google Shape;2444;p8"/>
            <p:cNvSpPr/>
            <p:nvPr/>
          </p:nvSpPr>
          <p:spPr>
            <a:xfrm>
              <a:off x="-1191775" y="1678201"/>
              <a:ext cx="9529571" cy="2347193"/>
            </a:xfrm>
            <a:custGeom>
              <a:rect b="b" l="l" r="r" t="t"/>
              <a:pathLst>
                <a:path extrusionOk="0" h="33224" w="134889">
                  <a:moveTo>
                    <a:pt x="1" y="29548"/>
                  </a:moveTo>
                  <a:lnTo>
                    <a:pt x="1" y="3661"/>
                  </a:lnTo>
                  <a:cubicBezTo>
                    <a:pt x="1" y="1636"/>
                    <a:pt x="1650" y="1"/>
                    <a:pt x="3676" y="1"/>
                  </a:cubicBezTo>
                  <a:lnTo>
                    <a:pt x="118277" y="1"/>
                  </a:lnTo>
                  <a:cubicBezTo>
                    <a:pt x="127451" y="1"/>
                    <a:pt x="134889" y="7438"/>
                    <a:pt x="134889" y="16612"/>
                  </a:cubicBezTo>
                  <a:lnTo>
                    <a:pt x="134889" y="16612"/>
                  </a:lnTo>
                  <a:cubicBezTo>
                    <a:pt x="134889" y="25786"/>
                    <a:pt x="127451" y="33223"/>
                    <a:pt x="118277" y="33223"/>
                  </a:cubicBezTo>
                  <a:lnTo>
                    <a:pt x="3676" y="33223"/>
                  </a:lnTo>
                  <a:cubicBezTo>
                    <a:pt x="1650" y="33223"/>
                    <a:pt x="1" y="31574"/>
                    <a:pt x="1" y="2954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5" name="Google Shape;2445;p8"/>
            <p:cNvSpPr/>
            <p:nvPr/>
          </p:nvSpPr>
          <p:spPr>
            <a:xfrm>
              <a:off x="-601618" y="1767250"/>
              <a:ext cx="8806566" cy="2169112"/>
            </a:xfrm>
            <a:custGeom>
              <a:rect b="b" l="l" r="r" t="t"/>
              <a:pathLst>
                <a:path extrusionOk="0" h="33224" w="134889">
                  <a:moveTo>
                    <a:pt x="1" y="29548"/>
                  </a:moveTo>
                  <a:lnTo>
                    <a:pt x="1" y="3661"/>
                  </a:lnTo>
                  <a:cubicBezTo>
                    <a:pt x="1" y="1636"/>
                    <a:pt x="1650" y="1"/>
                    <a:pt x="3676" y="1"/>
                  </a:cubicBezTo>
                  <a:lnTo>
                    <a:pt x="118277" y="1"/>
                  </a:lnTo>
                  <a:cubicBezTo>
                    <a:pt x="127451" y="1"/>
                    <a:pt x="134889" y="7438"/>
                    <a:pt x="134889" y="16612"/>
                  </a:cubicBezTo>
                  <a:lnTo>
                    <a:pt x="134889" y="16612"/>
                  </a:lnTo>
                  <a:cubicBezTo>
                    <a:pt x="134889" y="25786"/>
                    <a:pt x="127451" y="33223"/>
                    <a:pt x="118277" y="33223"/>
                  </a:cubicBezTo>
                  <a:lnTo>
                    <a:pt x="3676" y="33223"/>
                  </a:lnTo>
                  <a:cubicBezTo>
                    <a:pt x="1650" y="33223"/>
                    <a:pt x="1" y="31574"/>
                    <a:pt x="1" y="29548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1"/>
                </a:gs>
              </a:gsLst>
              <a:lin ang="8100019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46" name="Google Shape;2446;p8"/>
          <p:cNvGrpSpPr/>
          <p:nvPr/>
        </p:nvGrpSpPr>
        <p:grpSpPr>
          <a:xfrm flipH="1">
            <a:off x="4743392" y="1662849"/>
            <a:ext cx="4795484" cy="1181158"/>
            <a:chOff x="-1743041" y="1598725"/>
            <a:chExt cx="10175014" cy="2506169"/>
          </a:xfrm>
        </p:grpSpPr>
        <p:sp>
          <p:nvSpPr>
            <p:cNvPr id="2447" name="Google Shape;2447;p8"/>
            <p:cNvSpPr/>
            <p:nvPr/>
          </p:nvSpPr>
          <p:spPr>
            <a:xfrm>
              <a:off x="-1743041" y="1598725"/>
              <a:ext cx="10175014" cy="2506169"/>
            </a:xfrm>
            <a:custGeom>
              <a:rect b="b" l="l" r="r" t="t"/>
              <a:pathLst>
                <a:path extrusionOk="0" h="33224" w="134889">
                  <a:moveTo>
                    <a:pt x="1" y="29548"/>
                  </a:moveTo>
                  <a:lnTo>
                    <a:pt x="1" y="3661"/>
                  </a:lnTo>
                  <a:cubicBezTo>
                    <a:pt x="1" y="1636"/>
                    <a:pt x="1650" y="1"/>
                    <a:pt x="3676" y="1"/>
                  </a:cubicBezTo>
                  <a:lnTo>
                    <a:pt x="118277" y="1"/>
                  </a:lnTo>
                  <a:cubicBezTo>
                    <a:pt x="127451" y="1"/>
                    <a:pt x="134889" y="7438"/>
                    <a:pt x="134889" y="16612"/>
                  </a:cubicBezTo>
                  <a:lnTo>
                    <a:pt x="134889" y="16612"/>
                  </a:lnTo>
                  <a:cubicBezTo>
                    <a:pt x="134889" y="25786"/>
                    <a:pt x="127451" y="33223"/>
                    <a:pt x="118277" y="33223"/>
                  </a:cubicBezTo>
                  <a:lnTo>
                    <a:pt x="3676" y="33223"/>
                  </a:lnTo>
                  <a:cubicBezTo>
                    <a:pt x="1650" y="33223"/>
                    <a:pt x="1" y="31574"/>
                    <a:pt x="1" y="2954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8" name="Google Shape;2448;p8"/>
            <p:cNvSpPr/>
            <p:nvPr/>
          </p:nvSpPr>
          <p:spPr>
            <a:xfrm>
              <a:off x="-1191775" y="1678201"/>
              <a:ext cx="9529571" cy="2347193"/>
            </a:xfrm>
            <a:custGeom>
              <a:rect b="b" l="l" r="r" t="t"/>
              <a:pathLst>
                <a:path extrusionOk="0" h="33224" w="134889">
                  <a:moveTo>
                    <a:pt x="1" y="29548"/>
                  </a:moveTo>
                  <a:lnTo>
                    <a:pt x="1" y="3661"/>
                  </a:lnTo>
                  <a:cubicBezTo>
                    <a:pt x="1" y="1636"/>
                    <a:pt x="1650" y="1"/>
                    <a:pt x="3676" y="1"/>
                  </a:cubicBezTo>
                  <a:lnTo>
                    <a:pt x="118277" y="1"/>
                  </a:lnTo>
                  <a:cubicBezTo>
                    <a:pt x="127451" y="1"/>
                    <a:pt x="134889" y="7438"/>
                    <a:pt x="134889" y="16612"/>
                  </a:cubicBezTo>
                  <a:lnTo>
                    <a:pt x="134889" y="16612"/>
                  </a:lnTo>
                  <a:cubicBezTo>
                    <a:pt x="134889" y="25786"/>
                    <a:pt x="127451" y="33223"/>
                    <a:pt x="118277" y="33223"/>
                  </a:cubicBezTo>
                  <a:lnTo>
                    <a:pt x="3676" y="33223"/>
                  </a:lnTo>
                  <a:cubicBezTo>
                    <a:pt x="1650" y="33223"/>
                    <a:pt x="1" y="31574"/>
                    <a:pt x="1" y="2954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9" name="Google Shape;2449;p8"/>
            <p:cNvSpPr/>
            <p:nvPr/>
          </p:nvSpPr>
          <p:spPr>
            <a:xfrm>
              <a:off x="-572815" y="1802153"/>
              <a:ext cx="8806566" cy="2169112"/>
            </a:xfrm>
            <a:custGeom>
              <a:rect b="b" l="l" r="r" t="t"/>
              <a:pathLst>
                <a:path extrusionOk="0" h="33224" w="134889">
                  <a:moveTo>
                    <a:pt x="1" y="29548"/>
                  </a:moveTo>
                  <a:lnTo>
                    <a:pt x="1" y="3661"/>
                  </a:lnTo>
                  <a:cubicBezTo>
                    <a:pt x="1" y="1636"/>
                    <a:pt x="1650" y="1"/>
                    <a:pt x="3676" y="1"/>
                  </a:cubicBezTo>
                  <a:lnTo>
                    <a:pt x="118277" y="1"/>
                  </a:lnTo>
                  <a:cubicBezTo>
                    <a:pt x="127451" y="1"/>
                    <a:pt x="134889" y="7438"/>
                    <a:pt x="134889" y="16612"/>
                  </a:cubicBezTo>
                  <a:lnTo>
                    <a:pt x="134889" y="16612"/>
                  </a:lnTo>
                  <a:cubicBezTo>
                    <a:pt x="134889" y="25786"/>
                    <a:pt x="127451" y="33223"/>
                    <a:pt x="118277" y="33223"/>
                  </a:cubicBezTo>
                  <a:lnTo>
                    <a:pt x="3676" y="33223"/>
                  </a:lnTo>
                  <a:cubicBezTo>
                    <a:pt x="1650" y="33223"/>
                    <a:pt x="1" y="31574"/>
                    <a:pt x="1" y="29548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1"/>
                </a:gs>
              </a:gsLst>
              <a:lin ang="8100019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50" name="Google Shape;2450;p8"/>
          <p:cNvGrpSpPr/>
          <p:nvPr/>
        </p:nvGrpSpPr>
        <p:grpSpPr>
          <a:xfrm>
            <a:off x="-547583" y="3251899"/>
            <a:ext cx="4795484" cy="1181158"/>
            <a:chOff x="-1743041" y="1598725"/>
            <a:chExt cx="10175014" cy="2506169"/>
          </a:xfrm>
        </p:grpSpPr>
        <p:sp>
          <p:nvSpPr>
            <p:cNvPr id="2451" name="Google Shape;2451;p8"/>
            <p:cNvSpPr/>
            <p:nvPr/>
          </p:nvSpPr>
          <p:spPr>
            <a:xfrm>
              <a:off x="-1743041" y="1598725"/>
              <a:ext cx="10175014" cy="2506169"/>
            </a:xfrm>
            <a:custGeom>
              <a:rect b="b" l="l" r="r" t="t"/>
              <a:pathLst>
                <a:path extrusionOk="0" h="33224" w="134889">
                  <a:moveTo>
                    <a:pt x="1" y="29548"/>
                  </a:moveTo>
                  <a:lnTo>
                    <a:pt x="1" y="3661"/>
                  </a:lnTo>
                  <a:cubicBezTo>
                    <a:pt x="1" y="1636"/>
                    <a:pt x="1650" y="1"/>
                    <a:pt x="3676" y="1"/>
                  </a:cubicBezTo>
                  <a:lnTo>
                    <a:pt x="118277" y="1"/>
                  </a:lnTo>
                  <a:cubicBezTo>
                    <a:pt x="127451" y="1"/>
                    <a:pt x="134889" y="7438"/>
                    <a:pt x="134889" y="16612"/>
                  </a:cubicBezTo>
                  <a:lnTo>
                    <a:pt x="134889" y="16612"/>
                  </a:lnTo>
                  <a:cubicBezTo>
                    <a:pt x="134889" y="25786"/>
                    <a:pt x="127451" y="33223"/>
                    <a:pt x="118277" y="33223"/>
                  </a:cubicBezTo>
                  <a:lnTo>
                    <a:pt x="3676" y="33223"/>
                  </a:lnTo>
                  <a:cubicBezTo>
                    <a:pt x="1650" y="33223"/>
                    <a:pt x="1" y="31574"/>
                    <a:pt x="1" y="2954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2" name="Google Shape;2452;p8"/>
            <p:cNvSpPr/>
            <p:nvPr/>
          </p:nvSpPr>
          <p:spPr>
            <a:xfrm>
              <a:off x="-1191775" y="1678201"/>
              <a:ext cx="9529571" cy="2347193"/>
            </a:xfrm>
            <a:custGeom>
              <a:rect b="b" l="l" r="r" t="t"/>
              <a:pathLst>
                <a:path extrusionOk="0" h="33224" w="134889">
                  <a:moveTo>
                    <a:pt x="1" y="29548"/>
                  </a:moveTo>
                  <a:lnTo>
                    <a:pt x="1" y="3661"/>
                  </a:lnTo>
                  <a:cubicBezTo>
                    <a:pt x="1" y="1636"/>
                    <a:pt x="1650" y="1"/>
                    <a:pt x="3676" y="1"/>
                  </a:cubicBezTo>
                  <a:lnTo>
                    <a:pt x="118277" y="1"/>
                  </a:lnTo>
                  <a:cubicBezTo>
                    <a:pt x="127451" y="1"/>
                    <a:pt x="134889" y="7438"/>
                    <a:pt x="134889" y="16612"/>
                  </a:cubicBezTo>
                  <a:lnTo>
                    <a:pt x="134889" y="16612"/>
                  </a:lnTo>
                  <a:cubicBezTo>
                    <a:pt x="134889" y="25786"/>
                    <a:pt x="127451" y="33223"/>
                    <a:pt x="118277" y="33223"/>
                  </a:cubicBezTo>
                  <a:lnTo>
                    <a:pt x="3676" y="33223"/>
                  </a:lnTo>
                  <a:cubicBezTo>
                    <a:pt x="1650" y="33223"/>
                    <a:pt x="1" y="31574"/>
                    <a:pt x="1" y="2954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3" name="Google Shape;2453;p8"/>
            <p:cNvSpPr/>
            <p:nvPr/>
          </p:nvSpPr>
          <p:spPr>
            <a:xfrm>
              <a:off x="-601618" y="1767250"/>
              <a:ext cx="8806566" cy="2169112"/>
            </a:xfrm>
            <a:custGeom>
              <a:rect b="b" l="l" r="r" t="t"/>
              <a:pathLst>
                <a:path extrusionOk="0" h="33224" w="134889">
                  <a:moveTo>
                    <a:pt x="1" y="29548"/>
                  </a:moveTo>
                  <a:lnTo>
                    <a:pt x="1" y="3661"/>
                  </a:lnTo>
                  <a:cubicBezTo>
                    <a:pt x="1" y="1636"/>
                    <a:pt x="1650" y="1"/>
                    <a:pt x="3676" y="1"/>
                  </a:cubicBezTo>
                  <a:lnTo>
                    <a:pt x="118277" y="1"/>
                  </a:lnTo>
                  <a:cubicBezTo>
                    <a:pt x="127451" y="1"/>
                    <a:pt x="134889" y="7438"/>
                    <a:pt x="134889" y="16612"/>
                  </a:cubicBezTo>
                  <a:lnTo>
                    <a:pt x="134889" y="16612"/>
                  </a:lnTo>
                  <a:cubicBezTo>
                    <a:pt x="134889" y="25786"/>
                    <a:pt x="127451" y="33223"/>
                    <a:pt x="118277" y="33223"/>
                  </a:cubicBezTo>
                  <a:lnTo>
                    <a:pt x="3676" y="33223"/>
                  </a:lnTo>
                  <a:cubicBezTo>
                    <a:pt x="1650" y="33223"/>
                    <a:pt x="1" y="31574"/>
                    <a:pt x="1" y="29548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1"/>
                </a:gs>
              </a:gsLst>
              <a:lin ang="8100019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54" name="Google Shape;2454;p8"/>
          <p:cNvGrpSpPr/>
          <p:nvPr/>
        </p:nvGrpSpPr>
        <p:grpSpPr>
          <a:xfrm>
            <a:off x="-509008" y="1662849"/>
            <a:ext cx="4795484" cy="1181158"/>
            <a:chOff x="-1743041" y="1598725"/>
            <a:chExt cx="10175014" cy="2506169"/>
          </a:xfrm>
        </p:grpSpPr>
        <p:sp>
          <p:nvSpPr>
            <p:cNvPr id="2455" name="Google Shape;2455;p8"/>
            <p:cNvSpPr/>
            <p:nvPr/>
          </p:nvSpPr>
          <p:spPr>
            <a:xfrm>
              <a:off x="-1743041" y="1598725"/>
              <a:ext cx="10175014" cy="2506169"/>
            </a:xfrm>
            <a:custGeom>
              <a:rect b="b" l="l" r="r" t="t"/>
              <a:pathLst>
                <a:path extrusionOk="0" h="33224" w="134889">
                  <a:moveTo>
                    <a:pt x="1" y="29548"/>
                  </a:moveTo>
                  <a:lnTo>
                    <a:pt x="1" y="3661"/>
                  </a:lnTo>
                  <a:cubicBezTo>
                    <a:pt x="1" y="1636"/>
                    <a:pt x="1650" y="1"/>
                    <a:pt x="3676" y="1"/>
                  </a:cubicBezTo>
                  <a:lnTo>
                    <a:pt x="118277" y="1"/>
                  </a:lnTo>
                  <a:cubicBezTo>
                    <a:pt x="127451" y="1"/>
                    <a:pt x="134889" y="7438"/>
                    <a:pt x="134889" y="16612"/>
                  </a:cubicBezTo>
                  <a:lnTo>
                    <a:pt x="134889" y="16612"/>
                  </a:lnTo>
                  <a:cubicBezTo>
                    <a:pt x="134889" y="25786"/>
                    <a:pt x="127451" y="33223"/>
                    <a:pt x="118277" y="33223"/>
                  </a:cubicBezTo>
                  <a:lnTo>
                    <a:pt x="3676" y="33223"/>
                  </a:lnTo>
                  <a:cubicBezTo>
                    <a:pt x="1650" y="33223"/>
                    <a:pt x="1" y="31574"/>
                    <a:pt x="1" y="2954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6" name="Google Shape;2456;p8"/>
            <p:cNvSpPr/>
            <p:nvPr/>
          </p:nvSpPr>
          <p:spPr>
            <a:xfrm>
              <a:off x="-1191775" y="1678201"/>
              <a:ext cx="9529571" cy="2347193"/>
            </a:xfrm>
            <a:custGeom>
              <a:rect b="b" l="l" r="r" t="t"/>
              <a:pathLst>
                <a:path extrusionOk="0" h="33224" w="134889">
                  <a:moveTo>
                    <a:pt x="1" y="29548"/>
                  </a:moveTo>
                  <a:lnTo>
                    <a:pt x="1" y="3661"/>
                  </a:lnTo>
                  <a:cubicBezTo>
                    <a:pt x="1" y="1636"/>
                    <a:pt x="1650" y="1"/>
                    <a:pt x="3676" y="1"/>
                  </a:cubicBezTo>
                  <a:lnTo>
                    <a:pt x="118277" y="1"/>
                  </a:lnTo>
                  <a:cubicBezTo>
                    <a:pt x="127451" y="1"/>
                    <a:pt x="134889" y="7438"/>
                    <a:pt x="134889" y="16612"/>
                  </a:cubicBezTo>
                  <a:lnTo>
                    <a:pt x="134889" y="16612"/>
                  </a:lnTo>
                  <a:cubicBezTo>
                    <a:pt x="134889" y="25786"/>
                    <a:pt x="127451" y="33223"/>
                    <a:pt x="118277" y="33223"/>
                  </a:cubicBezTo>
                  <a:lnTo>
                    <a:pt x="3676" y="33223"/>
                  </a:lnTo>
                  <a:cubicBezTo>
                    <a:pt x="1650" y="33223"/>
                    <a:pt x="1" y="31574"/>
                    <a:pt x="1" y="29548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7" name="Google Shape;2457;p8"/>
            <p:cNvSpPr/>
            <p:nvPr/>
          </p:nvSpPr>
          <p:spPr>
            <a:xfrm>
              <a:off x="-601618" y="1767250"/>
              <a:ext cx="8806566" cy="2169112"/>
            </a:xfrm>
            <a:custGeom>
              <a:rect b="b" l="l" r="r" t="t"/>
              <a:pathLst>
                <a:path extrusionOk="0" h="33224" w="134889">
                  <a:moveTo>
                    <a:pt x="1" y="29548"/>
                  </a:moveTo>
                  <a:lnTo>
                    <a:pt x="1" y="3661"/>
                  </a:lnTo>
                  <a:cubicBezTo>
                    <a:pt x="1" y="1636"/>
                    <a:pt x="1650" y="1"/>
                    <a:pt x="3676" y="1"/>
                  </a:cubicBezTo>
                  <a:lnTo>
                    <a:pt x="118277" y="1"/>
                  </a:lnTo>
                  <a:cubicBezTo>
                    <a:pt x="127451" y="1"/>
                    <a:pt x="134889" y="7438"/>
                    <a:pt x="134889" y="16612"/>
                  </a:cubicBezTo>
                  <a:lnTo>
                    <a:pt x="134889" y="16612"/>
                  </a:lnTo>
                  <a:cubicBezTo>
                    <a:pt x="134889" y="25786"/>
                    <a:pt x="127451" y="33223"/>
                    <a:pt x="118277" y="33223"/>
                  </a:cubicBezTo>
                  <a:lnTo>
                    <a:pt x="3676" y="33223"/>
                  </a:lnTo>
                  <a:cubicBezTo>
                    <a:pt x="1650" y="33223"/>
                    <a:pt x="1" y="31574"/>
                    <a:pt x="1" y="29548"/>
                  </a:cubicBez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dk1"/>
                </a:gs>
              </a:gsLst>
              <a:lin ang="8100019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58" name="Google Shape;2458;p8"/>
          <p:cNvSpPr txBox="1"/>
          <p:nvPr>
            <p:ph type="title"/>
          </p:nvPr>
        </p:nvSpPr>
        <p:spPr>
          <a:xfrm>
            <a:off x="387950" y="499275"/>
            <a:ext cx="55707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What Comprises STAAR?</a:t>
            </a:r>
            <a:endParaRPr/>
          </a:p>
        </p:txBody>
      </p:sp>
      <p:sp>
        <p:nvSpPr>
          <p:cNvPr id="2459" name="Google Shape;2459;p8"/>
          <p:cNvSpPr txBox="1"/>
          <p:nvPr>
            <p:ph idx="5" type="subTitle"/>
          </p:nvPr>
        </p:nvSpPr>
        <p:spPr>
          <a:xfrm>
            <a:off x="888325" y="1782025"/>
            <a:ext cx="3372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22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New Question Types </a:t>
            </a:r>
            <a:endParaRPr sz="2200">
              <a:solidFill>
                <a:schemeClr val="dk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22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(at least 25% of the test)</a:t>
            </a: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2460" name="Google Shape;2460;p8"/>
          <p:cNvSpPr txBox="1"/>
          <p:nvPr>
            <p:ph idx="6" type="subTitle"/>
          </p:nvPr>
        </p:nvSpPr>
        <p:spPr>
          <a:xfrm>
            <a:off x="5004350" y="1984025"/>
            <a:ext cx="31884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23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Cross Curricular Passages</a:t>
            </a:r>
            <a:endParaRPr sz="2300">
              <a:solidFill>
                <a:schemeClr val="dk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2461" name="Google Shape;2461;p8"/>
          <p:cNvSpPr txBox="1"/>
          <p:nvPr>
            <p:ph idx="7" type="subTitle"/>
          </p:nvPr>
        </p:nvSpPr>
        <p:spPr>
          <a:xfrm>
            <a:off x="888325" y="3580875"/>
            <a:ext cx="2794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22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Evidence-Based Writing</a:t>
            </a:r>
            <a:endParaRPr sz="2200">
              <a:solidFill>
                <a:schemeClr val="dk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2462" name="Google Shape;2462;p8"/>
          <p:cNvSpPr txBox="1"/>
          <p:nvPr>
            <p:ph idx="8" type="subTitle"/>
          </p:nvPr>
        </p:nvSpPr>
        <p:spPr>
          <a:xfrm>
            <a:off x="5198150" y="3542825"/>
            <a:ext cx="29946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2200">
                <a:solidFill>
                  <a:schemeClr val="dk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Tools and Accommodations</a:t>
            </a:r>
            <a:endParaRPr sz="2200">
              <a:solidFill>
                <a:schemeClr val="dk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2463" name="Google Shape;2463;p8"/>
          <p:cNvSpPr txBox="1"/>
          <p:nvPr>
            <p:ph idx="9" type="title"/>
          </p:nvPr>
        </p:nvSpPr>
        <p:spPr>
          <a:xfrm>
            <a:off x="325375" y="1925975"/>
            <a:ext cx="705000" cy="6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2464" name="Google Shape;2464;p8"/>
          <p:cNvSpPr txBox="1"/>
          <p:nvPr>
            <p:ph idx="15" type="title"/>
          </p:nvPr>
        </p:nvSpPr>
        <p:spPr>
          <a:xfrm>
            <a:off x="8014600" y="3476975"/>
            <a:ext cx="705000" cy="6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>
                <a:solidFill>
                  <a:schemeClr val="accent6"/>
                </a:solidFill>
              </a:rPr>
              <a:t>0</a:t>
            </a:r>
            <a:r>
              <a:rPr lang="en"/>
              <a:t>4</a:t>
            </a:r>
            <a:endParaRPr>
              <a:solidFill>
                <a:schemeClr val="accent6"/>
              </a:solidFill>
            </a:endParaRPr>
          </a:p>
        </p:txBody>
      </p:sp>
      <p:grpSp>
        <p:nvGrpSpPr>
          <p:cNvPr id="2465" name="Google Shape;2465;p8"/>
          <p:cNvGrpSpPr/>
          <p:nvPr/>
        </p:nvGrpSpPr>
        <p:grpSpPr>
          <a:xfrm rot="-5400274">
            <a:off x="580646" y="313550"/>
            <a:ext cx="711116" cy="442137"/>
            <a:chOff x="2314275" y="1044900"/>
            <a:chExt cx="567350" cy="352750"/>
          </a:xfrm>
        </p:grpSpPr>
        <p:sp>
          <p:nvSpPr>
            <p:cNvPr id="2466" name="Google Shape;2466;p8"/>
            <p:cNvSpPr/>
            <p:nvPr/>
          </p:nvSpPr>
          <p:spPr>
            <a:xfrm>
              <a:off x="28473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7" name="Google Shape;2467;p8"/>
            <p:cNvSpPr/>
            <p:nvPr/>
          </p:nvSpPr>
          <p:spPr>
            <a:xfrm>
              <a:off x="2740800" y="10449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1"/>
                  </a:moveTo>
                  <a:lnTo>
                    <a:pt x="1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8" name="Google Shape;2468;p8"/>
            <p:cNvSpPr/>
            <p:nvPr/>
          </p:nvSpPr>
          <p:spPr>
            <a:xfrm>
              <a:off x="2634250" y="10449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1"/>
                  </a:moveTo>
                  <a:lnTo>
                    <a:pt x="0" y="1370"/>
                  </a:lnTo>
                  <a:lnTo>
                    <a:pt x="1358" y="1370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9" name="Google Shape;2469;p8"/>
            <p:cNvSpPr/>
            <p:nvPr/>
          </p:nvSpPr>
          <p:spPr>
            <a:xfrm>
              <a:off x="2527375" y="10449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0" name="Google Shape;2470;p8"/>
            <p:cNvSpPr/>
            <p:nvPr/>
          </p:nvSpPr>
          <p:spPr>
            <a:xfrm>
              <a:off x="242082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1"/>
                  </a:moveTo>
                  <a:lnTo>
                    <a:pt x="1" y="1370"/>
                  </a:lnTo>
                  <a:lnTo>
                    <a:pt x="1370" y="1370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1" name="Google Shape;2471;p8"/>
            <p:cNvSpPr/>
            <p:nvPr/>
          </p:nvSpPr>
          <p:spPr>
            <a:xfrm>
              <a:off x="2314275" y="10449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1"/>
                  </a:moveTo>
                  <a:lnTo>
                    <a:pt x="0" y="1370"/>
                  </a:lnTo>
                  <a:lnTo>
                    <a:pt x="1369" y="1370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2" name="Google Shape;2472;p8"/>
            <p:cNvSpPr/>
            <p:nvPr/>
          </p:nvSpPr>
          <p:spPr>
            <a:xfrm>
              <a:off x="28473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3" name="Google Shape;2473;p8"/>
            <p:cNvSpPr/>
            <p:nvPr/>
          </p:nvSpPr>
          <p:spPr>
            <a:xfrm>
              <a:off x="2740800" y="1151175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4" name="Google Shape;2474;p8"/>
            <p:cNvSpPr/>
            <p:nvPr/>
          </p:nvSpPr>
          <p:spPr>
            <a:xfrm>
              <a:off x="2634250" y="1151175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5" name="Google Shape;2475;p8"/>
            <p:cNvSpPr/>
            <p:nvPr/>
          </p:nvSpPr>
          <p:spPr>
            <a:xfrm>
              <a:off x="2527375" y="1151175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6" name="Google Shape;2476;p8"/>
            <p:cNvSpPr/>
            <p:nvPr/>
          </p:nvSpPr>
          <p:spPr>
            <a:xfrm>
              <a:off x="242082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7" name="Google Shape;2477;p8"/>
            <p:cNvSpPr/>
            <p:nvPr/>
          </p:nvSpPr>
          <p:spPr>
            <a:xfrm>
              <a:off x="2314275" y="1151175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8" name="Google Shape;2478;p8"/>
            <p:cNvSpPr/>
            <p:nvPr/>
          </p:nvSpPr>
          <p:spPr>
            <a:xfrm>
              <a:off x="28473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9" name="Google Shape;2479;p8"/>
            <p:cNvSpPr/>
            <p:nvPr/>
          </p:nvSpPr>
          <p:spPr>
            <a:xfrm>
              <a:off x="2740800" y="1257425"/>
              <a:ext cx="33975" cy="33950"/>
            </a:xfrm>
            <a:custGeom>
              <a:rect b="b" l="l" r="r" t="t"/>
              <a:pathLst>
                <a:path extrusionOk="0" h="1358" w="1359">
                  <a:moveTo>
                    <a:pt x="1" y="1"/>
                  </a:moveTo>
                  <a:lnTo>
                    <a:pt x="1" y="1358"/>
                  </a:lnTo>
                  <a:lnTo>
                    <a:pt x="1358" y="1358"/>
                  </a:lnTo>
                  <a:lnTo>
                    <a:pt x="1358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0" name="Google Shape;2480;p8"/>
            <p:cNvSpPr/>
            <p:nvPr/>
          </p:nvSpPr>
          <p:spPr>
            <a:xfrm>
              <a:off x="2633950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1" name="Google Shape;2481;p8"/>
            <p:cNvSpPr/>
            <p:nvPr/>
          </p:nvSpPr>
          <p:spPr>
            <a:xfrm>
              <a:off x="2527375" y="1257425"/>
              <a:ext cx="34275" cy="33950"/>
            </a:xfrm>
            <a:custGeom>
              <a:rect b="b" l="l" r="r" t="t"/>
              <a:pathLst>
                <a:path extrusionOk="0" h="1358" w="1371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2" name="Google Shape;2482;p8"/>
            <p:cNvSpPr/>
            <p:nvPr/>
          </p:nvSpPr>
          <p:spPr>
            <a:xfrm>
              <a:off x="242082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1" y="1"/>
                  </a:moveTo>
                  <a:lnTo>
                    <a:pt x="1" y="1358"/>
                  </a:lnTo>
                  <a:lnTo>
                    <a:pt x="1370" y="1358"/>
                  </a:lnTo>
                  <a:lnTo>
                    <a:pt x="1370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3" name="Google Shape;2483;p8"/>
            <p:cNvSpPr/>
            <p:nvPr/>
          </p:nvSpPr>
          <p:spPr>
            <a:xfrm>
              <a:off x="2314275" y="1257425"/>
              <a:ext cx="34250" cy="33950"/>
            </a:xfrm>
            <a:custGeom>
              <a:rect b="b" l="l" r="r" t="t"/>
              <a:pathLst>
                <a:path extrusionOk="0" h="1358" w="1370">
                  <a:moveTo>
                    <a:pt x="0" y="1"/>
                  </a:moveTo>
                  <a:lnTo>
                    <a:pt x="0" y="1358"/>
                  </a:lnTo>
                  <a:lnTo>
                    <a:pt x="1369" y="1358"/>
                  </a:lnTo>
                  <a:lnTo>
                    <a:pt x="1369" y="1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4" name="Google Shape;2484;p8"/>
            <p:cNvSpPr/>
            <p:nvPr/>
          </p:nvSpPr>
          <p:spPr>
            <a:xfrm>
              <a:off x="28473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5" name="Google Shape;2485;p8"/>
            <p:cNvSpPr/>
            <p:nvPr/>
          </p:nvSpPr>
          <p:spPr>
            <a:xfrm>
              <a:off x="2740800" y="1363400"/>
              <a:ext cx="33975" cy="34250"/>
            </a:xfrm>
            <a:custGeom>
              <a:rect b="b" l="l" r="r" t="t"/>
              <a:pathLst>
                <a:path extrusionOk="0" h="1370" w="1359">
                  <a:moveTo>
                    <a:pt x="1" y="0"/>
                  </a:moveTo>
                  <a:lnTo>
                    <a:pt x="1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6" name="Google Shape;2486;p8"/>
            <p:cNvSpPr/>
            <p:nvPr/>
          </p:nvSpPr>
          <p:spPr>
            <a:xfrm>
              <a:off x="2634250" y="1363400"/>
              <a:ext cx="33950" cy="34250"/>
            </a:xfrm>
            <a:custGeom>
              <a:rect b="b" l="l" r="r" t="t"/>
              <a:pathLst>
                <a:path extrusionOk="0" h="1370" w="1358">
                  <a:moveTo>
                    <a:pt x="0" y="0"/>
                  </a:moveTo>
                  <a:lnTo>
                    <a:pt x="0" y="1369"/>
                  </a:lnTo>
                  <a:lnTo>
                    <a:pt x="1358" y="1369"/>
                  </a:lnTo>
                  <a:lnTo>
                    <a:pt x="1358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7" name="Google Shape;2487;p8"/>
            <p:cNvSpPr/>
            <p:nvPr/>
          </p:nvSpPr>
          <p:spPr>
            <a:xfrm>
              <a:off x="2527375" y="1363400"/>
              <a:ext cx="34275" cy="34250"/>
            </a:xfrm>
            <a:custGeom>
              <a:rect b="b" l="l" r="r" t="t"/>
              <a:pathLst>
                <a:path extrusionOk="0" h="1370" w="1371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8" name="Google Shape;2488;p8"/>
            <p:cNvSpPr/>
            <p:nvPr/>
          </p:nvSpPr>
          <p:spPr>
            <a:xfrm>
              <a:off x="242082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1" y="0"/>
                  </a:moveTo>
                  <a:lnTo>
                    <a:pt x="1" y="1369"/>
                  </a:lnTo>
                  <a:lnTo>
                    <a:pt x="1370" y="1369"/>
                  </a:lnTo>
                  <a:lnTo>
                    <a:pt x="1370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9" name="Google Shape;2489;p8"/>
            <p:cNvSpPr/>
            <p:nvPr/>
          </p:nvSpPr>
          <p:spPr>
            <a:xfrm>
              <a:off x="2314275" y="1363400"/>
              <a:ext cx="34250" cy="34250"/>
            </a:xfrm>
            <a:custGeom>
              <a:rect b="b" l="l" r="r" t="t"/>
              <a:pathLst>
                <a:path extrusionOk="0" h="1370" w="1370">
                  <a:moveTo>
                    <a:pt x="0" y="0"/>
                  </a:moveTo>
                  <a:lnTo>
                    <a:pt x="0" y="1369"/>
                  </a:lnTo>
                  <a:lnTo>
                    <a:pt x="1369" y="1369"/>
                  </a:lnTo>
                  <a:lnTo>
                    <a:pt x="1369" y="0"/>
                  </a:lnTo>
                  <a:close/>
                </a:path>
              </a:pathLst>
            </a:custGeom>
            <a:solidFill>
              <a:srgbClr val="0061B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90" name="Google Shape;2490;p8"/>
          <p:cNvSpPr/>
          <p:nvPr/>
        </p:nvSpPr>
        <p:spPr>
          <a:xfrm>
            <a:off x="6480275" y="-153125"/>
            <a:ext cx="2077200" cy="1698300"/>
          </a:xfrm>
          <a:prstGeom prst="ellipse">
            <a:avLst/>
          </a:prstGeom>
          <a:gradFill>
            <a:gsLst>
              <a:gs pos="0">
                <a:schemeClr val="lt1"/>
              </a:gs>
              <a:gs pos="100000">
                <a:schemeClr val="dk1"/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1" name="Google Shape;2491;p8"/>
          <p:cNvSpPr txBox="1"/>
          <p:nvPr>
            <p:ph idx="13" type="title"/>
          </p:nvPr>
        </p:nvSpPr>
        <p:spPr>
          <a:xfrm>
            <a:off x="325375" y="3515025"/>
            <a:ext cx="705000" cy="6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2492" name="Google Shape;2492;p8"/>
          <p:cNvSpPr txBox="1"/>
          <p:nvPr>
            <p:ph idx="14" type="title"/>
          </p:nvPr>
        </p:nvSpPr>
        <p:spPr>
          <a:xfrm>
            <a:off x="8014600" y="1925975"/>
            <a:ext cx="705000" cy="6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2493" name="Google Shape;2493;p8"/>
          <p:cNvSpPr txBox="1"/>
          <p:nvPr/>
        </p:nvSpPr>
        <p:spPr>
          <a:xfrm>
            <a:off x="6642925" y="0"/>
            <a:ext cx="17742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1" i="0" lang="en" sz="3800" u="none" cap="none" strike="noStrike">
                <a:solidFill>
                  <a:schemeClr val="accent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100% Online</a:t>
            </a:r>
            <a:endParaRPr b="1" i="0" sz="3800" u="none" cap="none" strike="noStrike">
              <a:solidFill>
                <a:schemeClr val="accent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pic>
        <p:nvPicPr>
          <p:cNvPr id="2494" name="Google Shape;249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4560725"/>
            <a:ext cx="1075950" cy="43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8" name="Shape 2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9" name="Google Shape;2499;g341e760faae_0_8" title="How the STAAR is Born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860213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3" name="Shape 2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4" name="Google Shape;2504;p9"/>
          <p:cNvSpPr txBox="1"/>
          <p:nvPr>
            <p:ph type="title"/>
          </p:nvPr>
        </p:nvSpPr>
        <p:spPr>
          <a:xfrm>
            <a:off x="688350" y="822350"/>
            <a:ext cx="7704000" cy="114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Student and Parent TEA STAAR Resources</a:t>
            </a:r>
            <a:endParaRPr/>
          </a:p>
        </p:txBody>
      </p:sp>
      <p:pic>
        <p:nvPicPr>
          <p:cNvPr id="2505" name="Google Shape;2505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93138" y="2054200"/>
            <a:ext cx="2294428" cy="226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9" name="Shape 2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0" name="Google Shape;2510;p10"/>
          <p:cNvSpPr txBox="1"/>
          <p:nvPr>
            <p:ph type="title"/>
          </p:nvPr>
        </p:nvSpPr>
        <p:spPr>
          <a:xfrm>
            <a:off x="713100" y="445025"/>
            <a:ext cx="77178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How are BISD teachers supporting the changes?</a:t>
            </a:r>
            <a:endParaRPr/>
          </a:p>
        </p:txBody>
      </p:sp>
      <p:sp>
        <p:nvSpPr>
          <p:cNvPr id="2511" name="Google Shape;2511;p10"/>
          <p:cNvSpPr txBox="1"/>
          <p:nvPr/>
        </p:nvSpPr>
        <p:spPr>
          <a:xfrm>
            <a:off x="807700" y="1201600"/>
            <a:ext cx="7776900" cy="294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rlow Condensed"/>
              <a:buChar char="●"/>
            </a:pPr>
            <a:r>
              <a:rPr i="0" lang="en" sz="2400" u="none" cap="none" strike="noStrik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Using online practice portals for new question types</a:t>
            </a:r>
            <a:endParaRPr i="0" sz="2400" u="none" cap="none" strike="noStrike">
              <a:solidFill>
                <a:srgbClr val="000000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810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rlow Condensed"/>
              <a:buChar char="○"/>
            </a:pPr>
            <a:r>
              <a:rPr lang="en" sz="2400">
                <a:latin typeface="Barlow Condensed"/>
                <a:ea typeface="Barlow Condensed"/>
                <a:cs typeface="Barlow Condensed"/>
                <a:sym typeface="Barlow Condensed"/>
              </a:rPr>
              <a:t>Classroom</a:t>
            </a:r>
            <a:r>
              <a:rPr i="0" lang="en" sz="2400" u="none" cap="none" strike="noStrik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Assessments</a:t>
            </a:r>
            <a:endParaRPr i="0" sz="2400" u="none" cap="none" strike="noStrike">
              <a:solidFill>
                <a:srgbClr val="000000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rlow Condensed"/>
              <a:buChar char="●"/>
            </a:pPr>
            <a:r>
              <a:rPr i="0" lang="en" sz="2400" u="none" cap="none" strike="noStrik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Online interim tests </a:t>
            </a:r>
            <a:r>
              <a:rPr lang="en" sz="2400">
                <a:latin typeface="Barlow Condensed"/>
                <a:ea typeface="Barlow Condensed"/>
                <a:cs typeface="Barlow Condensed"/>
                <a:sym typeface="Barlow Condensed"/>
              </a:rPr>
              <a:t>that mirror STAAR testing</a:t>
            </a:r>
            <a:endParaRPr i="0" sz="2400" u="none" cap="none" strike="noStrike">
              <a:solidFill>
                <a:srgbClr val="000000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rlow Condensed"/>
              <a:buChar char="●"/>
            </a:pPr>
            <a:r>
              <a:rPr i="0" lang="en" sz="2400" u="none" cap="none" strike="noStrik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Focus on answering the prompt and using text evidence in writing</a:t>
            </a:r>
            <a:endParaRPr i="0" sz="2400" u="none" cap="none" strike="noStrike">
              <a:solidFill>
                <a:srgbClr val="000000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rlow Condensed"/>
              <a:buChar char="●"/>
            </a:pPr>
            <a:r>
              <a:rPr i="0" lang="en" sz="2400" u="none" cap="none" strike="noStrik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Introducing students to the online tools</a:t>
            </a:r>
            <a:endParaRPr i="0" sz="2400" u="none" cap="none" strike="noStrike">
              <a:solidFill>
                <a:srgbClr val="000000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810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Barlow Condensed"/>
              <a:buChar char="●"/>
            </a:pPr>
            <a:r>
              <a:rPr i="0" lang="en" sz="2400" u="none" cap="none" strike="noStrike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Providing guidance about best practice of taking tests online</a:t>
            </a:r>
            <a:endParaRPr i="0" sz="2400" u="none" cap="none" strike="noStrike">
              <a:solidFill>
                <a:srgbClr val="000000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FF0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pic>
        <p:nvPicPr>
          <p:cNvPr id="2512" name="Google Shape;251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725" y="4303200"/>
            <a:ext cx="1910250" cy="76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6" name="Shape 2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7" name="Google Shape;2517;p12"/>
          <p:cNvSpPr txBox="1"/>
          <p:nvPr>
            <p:ph type="title"/>
          </p:nvPr>
        </p:nvSpPr>
        <p:spPr>
          <a:xfrm>
            <a:off x="3861750" y="201100"/>
            <a:ext cx="1566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b="0" lang="en" sz="1200">
                <a:solidFill>
                  <a:schemeClr val="accent6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Texasassessment.gov</a:t>
            </a:r>
            <a:endParaRPr>
              <a:solidFill>
                <a:schemeClr val="accent6"/>
              </a:solidFill>
            </a:endParaRPr>
          </a:p>
        </p:txBody>
      </p:sp>
      <p:pic>
        <p:nvPicPr>
          <p:cNvPr id="2518" name="Google Shape;2518;p12" title="Screenshot 2025-03-24 at 4.58.2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9900" y="1770675"/>
            <a:ext cx="7153275" cy="2638425"/>
          </a:xfrm>
          <a:prstGeom prst="rect">
            <a:avLst/>
          </a:prstGeom>
          <a:noFill/>
          <a:ln>
            <a:noFill/>
          </a:ln>
        </p:spPr>
      </p:pic>
      <p:sp>
        <p:nvSpPr>
          <p:cNvPr id="2519" name="Google Shape;2519;p12"/>
          <p:cNvSpPr txBox="1"/>
          <p:nvPr/>
        </p:nvSpPr>
        <p:spPr>
          <a:xfrm>
            <a:off x="869900" y="432825"/>
            <a:ext cx="4178700" cy="5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Accessing STAAR Scores</a:t>
            </a:r>
            <a:endParaRPr sz="1600">
              <a:solidFill>
                <a:schemeClr val="dk1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rlow Condensed Medium"/>
              <a:buAutoNum type="arabicPeriod"/>
            </a:pPr>
            <a:r>
              <a:rPr lang="en" sz="1600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Login into Skyward Family Access</a:t>
            </a:r>
            <a:endParaRPr sz="1600">
              <a:solidFill>
                <a:schemeClr val="dk1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rlow Condensed Medium"/>
              <a:buAutoNum type="arabicPeriod"/>
            </a:pPr>
            <a:r>
              <a:rPr lang="en" sz="1600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Top Right Corner Click on District Links</a:t>
            </a:r>
            <a:endParaRPr sz="1600">
              <a:solidFill>
                <a:schemeClr val="dk1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rlow Condensed Medium"/>
              <a:buAutoNum type="arabicPeriod"/>
            </a:pPr>
            <a:r>
              <a:rPr lang="en" sz="1600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Click on TEA Assessment</a:t>
            </a:r>
            <a:endParaRPr sz="1600">
              <a:solidFill>
                <a:schemeClr val="dk1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Barlow Condensed Medium"/>
              <a:buAutoNum type="arabicPeriod"/>
            </a:pPr>
            <a:r>
              <a:rPr lang="en" sz="1600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This will take you </a:t>
            </a:r>
            <a:r>
              <a:rPr lang="en" sz="1600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directly to your Student’s scores</a:t>
            </a:r>
            <a:endParaRPr sz="1600">
              <a:solidFill>
                <a:schemeClr val="dk1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sp>
        <p:nvSpPr>
          <p:cNvPr id="2520" name="Google Shape;2520;p12"/>
          <p:cNvSpPr/>
          <p:nvPr/>
        </p:nvSpPr>
        <p:spPr>
          <a:xfrm>
            <a:off x="6995352" y="2060304"/>
            <a:ext cx="916200" cy="775800"/>
          </a:xfrm>
          <a:prstGeom prst="rect">
            <a:avLst/>
          </a:prstGeom>
          <a:noFill/>
          <a:ln cap="flat" cmpd="sng" w="381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4" name="Shape 2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5" name="Google Shape;2525;p11"/>
          <p:cNvSpPr txBox="1"/>
          <p:nvPr>
            <p:ph type="title"/>
          </p:nvPr>
        </p:nvSpPr>
        <p:spPr>
          <a:xfrm>
            <a:off x="4685700" y="2056800"/>
            <a:ext cx="3687000" cy="722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/>
          </a:p>
        </p:txBody>
      </p:sp>
      <p:sp>
        <p:nvSpPr>
          <p:cNvPr id="2526" name="Google Shape;2526;p11"/>
          <p:cNvSpPr txBox="1"/>
          <p:nvPr>
            <p:ph idx="1" type="subTitle"/>
          </p:nvPr>
        </p:nvSpPr>
        <p:spPr>
          <a:xfrm>
            <a:off x="4685710" y="2407000"/>
            <a:ext cx="3687000" cy="11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pic>
        <p:nvPicPr>
          <p:cNvPr id="2527" name="Google Shape;252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525" y="1279250"/>
            <a:ext cx="5237627" cy="3498575"/>
          </a:xfrm>
          <a:prstGeom prst="rect">
            <a:avLst/>
          </a:prstGeom>
          <a:noFill/>
          <a:ln>
            <a:noFill/>
          </a:ln>
        </p:spPr>
      </p:pic>
      <p:sp>
        <p:nvSpPr>
          <p:cNvPr id="2528" name="Google Shape;2528;p11"/>
          <p:cNvSpPr txBox="1"/>
          <p:nvPr>
            <p:ph type="title"/>
          </p:nvPr>
        </p:nvSpPr>
        <p:spPr>
          <a:xfrm>
            <a:off x="0" y="54550"/>
            <a:ext cx="914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3500">
                <a:solidFill>
                  <a:schemeClr val="dk1"/>
                </a:solidFill>
              </a:rPr>
              <a:t>locating your child’s test score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2529" name="Google Shape;2529;p11"/>
          <p:cNvSpPr txBox="1"/>
          <p:nvPr/>
        </p:nvSpPr>
        <p:spPr>
          <a:xfrm>
            <a:off x="67650" y="654300"/>
            <a:ext cx="3214200" cy="369300"/>
          </a:xfrm>
          <a:prstGeom prst="rect">
            <a:avLst/>
          </a:prstGeom>
          <a:noFill/>
          <a:ln cap="flat" cmpd="sng" w="28575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" sz="1200">
                <a:solidFill>
                  <a:schemeClr val="accent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Access Your Student’s STAAR Scores through Skyward</a:t>
            </a:r>
            <a:endParaRPr b="0" i="0" sz="1200" u="none" cap="none" strike="noStrike">
              <a:solidFill>
                <a:schemeClr val="accent1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pic>
        <p:nvPicPr>
          <p:cNvPr id="2530" name="Google Shape;2530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02125" y="3943956"/>
            <a:ext cx="2125349" cy="983244"/>
          </a:xfrm>
          <a:prstGeom prst="rect">
            <a:avLst/>
          </a:prstGeom>
          <a:noFill/>
          <a:ln cap="flat" cmpd="sng" w="952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31" name="Google Shape;2531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02125" y="2863814"/>
            <a:ext cx="2125351" cy="964948"/>
          </a:xfrm>
          <a:prstGeom prst="rect">
            <a:avLst/>
          </a:prstGeom>
          <a:noFill/>
          <a:ln cap="flat" cmpd="sng" w="9525">
            <a:solidFill>
              <a:srgbClr val="0061B5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32" name="Google Shape;2532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306775" y="1756079"/>
            <a:ext cx="2125349" cy="987572"/>
          </a:xfrm>
          <a:prstGeom prst="rect">
            <a:avLst/>
          </a:prstGeom>
          <a:noFill/>
          <a:ln cap="flat" cmpd="sng" w="952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533" name="Google Shape;2533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306775" y="604475"/>
            <a:ext cx="2120699" cy="1029165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7" name="Shape 2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8" name="Google Shape;2538;p13"/>
          <p:cNvSpPr txBox="1"/>
          <p:nvPr>
            <p:ph type="title"/>
          </p:nvPr>
        </p:nvSpPr>
        <p:spPr>
          <a:xfrm>
            <a:off x="3695100" y="1752000"/>
            <a:ext cx="3687000" cy="722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/>
          </a:p>
        </p:txBody>
      </p:sp>
      <p:sp>
        <p:nvSpPr>
          <p:cNvPr id="2539" name="Google Shape;2539;p13"/>
          <p:cNvSpPr txBox="1"/>
          <p:nvPr>
            <p:ph idx="1" type="subTitle"/>
          </p:nvPr>
        </p:nvSpPr>
        <p:spPr>
          <a:xfrm>
            <a:off x="3695110" y="2102200"/>
            <a:ext cx="3687000" cy="11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pic>
        <p:nvPicPr>
          <p:cNvPr id="2540" name="Google Shape;254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93375" y="2460748"/>
            <a:ext cx="3440451" cy="226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1" name="Google Shape;254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4525" y="745850"/>
            <a:ext cx="5178803" cy="3459275"/>
          </a:xfrm>
          <a:prstGeom prst="rect">
            <a:avLst/>
          </a:prstGeom>
          <a:noFill/>
          <a:ln>
            <a:noFill/>
          </a:ln>
        </p:spPr>
      </p:pic>
      <p:sp>
        <p:nvSpPr>
          <p:cNvPr id="2542" name="Google Shape;2542;p13"/>
          <p:cNvSpPr/>
          <p:nvPr/>
        </p:nvSpPr>
        <p:spPr>
          <a:xfrm>
            <a:off x="4541675" y="2467275"/>
            <a:ext cx="489900" cy="422100"/>
          </a:xfrm>
          <a:prstGeom prst="ellipse">
            <a:avLst/>
          </a:prstGeom>
          <a:noFill/>
          <a:ln cap="flat" cmpd="sng" w="1905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43" name="Google Shape;2543;p13"/>
          <p:cNvCxnSpPr/>
          <p:nvPr/>
        </p:nvCxnSpPr>
        <p:spPr>
          <a:xfrm flipH="1">
            <a:off x="5137250" y="1953000"/>
            <a:ext cx="1243800" cy="521400"/>
          </a:xfrm>
          <a:prstGeom prst="straightConnector1">
            <a:avLst/>
          </a:prstGeom>
          <a:noFill/>
          <a:ln cap="flat" cmpd="sng" w="28575">
            <a:solidFill>
              <a:srgbClr val="00FF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544" name="Google Shape;2544;p13"/>
          <p:cNvSpPr txBox="1"/>
          <p:nvPr/>
        </p:nvSpPr>
        <p:spPr>
          <a:xfrm>
            <a:off x="6457300" y="1422175"/>
            <a:ext cx="1967400" cy="6156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You can click here for a copy of your child’s report card. </a:t>
            </a:r>
            <a:endParaRPr b="0" i="0" sz="1400" u="none" cap="none" strike="noStrike">
              <a:solidFill>
                <a:srgbClr val="000000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cxnSp>
        <p:nvCxnSpPr>
          <p:cNvPr id="2545" name="Google Shape;2545;p13"/>
          <p:cNvCxnSpPr>
            <a:stCxn id="2546" idx="5"/>
          </p:cNvCxnSpPr>
          <p:nvPr/>
        </p:nvCxnSpPr>
        <p:spPr>
          <a:xfrm>
            <a:off x="1357803" y="2465685"/>
            <a:ext cx="4110900" cy="1598100"/>
          </a:xfrm>
          <a:prstGeom prst="straightConnector1">
            <a:avLst/>
          </a:prstGeom>
          <a:noFill/>
          <a:ln cap="flat" cmpd="sng" w="28575">
            <a:solidFill>
              <a:srgbClr val="00FF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546" name="Google Shape;2546;p13"/>
          <p:cNvSpPr/>
          <p:nvPr/>
        </p:nvSpPr>
        <p:spPr>
          <a:xfrm>
            <a:off x="336100" y="2105400"/>
            <a:ext cx="1197000" cy="422100"/>
          </a:xfrm>
          <a:prstGeom prst="ellipse">
            <a:avLst/>
          </a:prstGeom>
          <a:noFill/>
          <a:ln cap="flat" cmpd="sng" w="1905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7" name="Google Shape;2547;p13"/>
          <p:cNvSpPr txBox="1"/>
          <p:nvPr>
            <p:ph type="title"/>
          </p:nvPr>
        </p:nvSpPr>
        <p:spPr>
          <a:xfrm>
            <a:off x="0" y="59375"/>
            <a:ext cx="914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3500">
                <a:solidFill>
                  <a:schemeClr val="dk1"/>
                </a:solidFill>
              </a:rPr>
              <a:t>Finding your child’s test score</a:t>
            </a:r>
            <a:endParaRPr sz="350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1" name="Shape 2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2" name="Google Shape;2552;p14"/>
          <p:cNvSpPr txBox="1"/>
          <p:nvPr>
            <p:ph type="title"/>
          </p:nvPr>
        </p:nvSpPr>
        <p:spPr>
          <a:xfrm>
            <a:off x="3542650" y="1592625"/>
            <a:ext cx="3687000" cy="722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t/>
            </a:r>
            <a:endParaRPr/>
          </a:p>
        </p:txBody>
      </p:sp>
      <p:sp>
        <p:nvSpPr>
          <p:cNvPr id="2553" name="Google Shape;2553;p14"/>
          <p:cNvSpPr txBox="1"/>
          <p:nvPr>
            <p:ph idx="1" type="subTitle"/>
          </p:nvPr>
        </p:nvSpPr>
        <p:spPr>
          <a:xfrm>
            <a:off x="3542710" y="2407000"/>
            <a:ext cx="3687000" cy="11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pic>
        <p:nvPicPr>
          <p:cNvPr id="2554" name="Google Shape;255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52325" y="2029750"/>
            <a:ext cx="4515151" cy="292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5" name="Google Shape;2555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9850" y="169425"/>
            <a:ext cx="4620098" cy="2977875"/>
          </a:xfrm>
          <a:prstGeom prst="rect">
            <a:avLst/>
          </a:prstGeom>
          <a:noFill/>
          <a:ln>
            <a:noFill/>
          </a:ln>
        </p:spPr>
      </p:pic>
      <p:sp>
        <p:nvSpPr>
          <p:cNvPr id="2556" name="Google Shape;2556;p14"/>
          <p:cNvSpPr txBox="1"/>
          <p:nvPr/>
        </p:nvSpPr>
        <p:spPr>
          <a:xfrm>
            <a:off x="5488825" y="959175"/>
            <a:ext cx="32604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" sz="2300" u="none" cap="none" strike="noStrike">
                <a:solidFill>
                  <a:srgbClr val="1B467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Watch for your child’s report card to come this year!</a:t>
            </a:r>
            <a:endParaRPr b="1" i="0" sz="2300" u="none" cap="none" strike="noStrike">
              <a:solidFill>
                <a:srgbClr val="1B467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0" name="Shape 2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1" name="Google Shape;2561;p15"/>
          <p:cNvSpPr txBox="1"/>
          <p:nvPr>
            <p:ph idx="9" type="title"/>
          </p:nvPr>
        </p:nvSpPr>
        <p:spPr>
          <a:xfrm>
            <a:off x="1131800" y="1925975"/>
            <a:ext cx="705000" cy="6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What can parents do?</a:t>
            </a:r>
            <a:endParaRPr/>
          </a:p>
        </p:txBody>
      </p:sp>
      <p:sp>
        <p:nvSpPr>
          <p:cNvPr id="2562" name="Google Shape;2562;p15"/>
          <p:cNvSpPr txBox="1"/>
          <p:nvPr>
            <p:ph type="title"/>
          </p:nvPr>
        </p:nvSpPr>
        <p:spPr>
          <a:xfrm>
            <a:off x="720000" y="1143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What can parents do?</a:t>
            </a:r>
            <a:endParaRPr/>
          </a:p>
        </p:txBody>
      </p:sp>
      <p:sp>
        <p:nvSpPr>
          <p:cNvPr id="2563" name="Google Shape;2563;p15"/>
          <p:cNvSpPr txBox="1"/>
          <p:nvPr>
            <p:ph idx="13" type="title"/>
          </p:nvPr>
        </p:nvSpPr>
        <p:spPr>
          <a:xfrm>
            <a:off x="1131800" y="3515025"/>
            <a:ext cx="705000" cy="6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2564" name="Google Shape;2564;p15"/>
          <p:cNvSpPr txBox="1"/>
          <p:nvPr>
            <p:ph idx="14" type="title"/>
          </p:nvPr>
        </p:nvSpPr>
        <p:spPr>
          <a:xfrm>
            <a:off x="7309600" y="1925975"/>
            <a:ext cx="705000" cy="6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2565" name="Google Shape;2565;p15"/>
          <p:cNvSpPr txBox="1"/>
          <p:nvPr>
            <p:ph idx="15" type="title"/>
          </p:nvPr>
        </p:nvSpPr>
        <p:spPr>
          <a:xfrm>
            <a:off x="7309600" y="3515025"/>
            <a:ext cx="705000" cy="6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2566" name="Google Shape;2566;p15"/>
          <p:cNvSpPr txBox="1"/>
          <p:nvPr/>
        </p:nvSpPr>
        <p:spPr>
          <a:xfrm>
            <a:off x="340600" y="647300"/>
            <a:ext cx="2168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  <p:sp>
        <p:nvSpPr>
          <p:cNvPr id="2567" name="Google Shape;2567;p15"/>
          <p:cNvSpPr txBox="1"/>
          <p:nvPr/>
        </p:nvSpPr>
        <p:spPr>
          <a:xfrm>
            <a:off x="257275" y="687025"/>
            <a:ext cx="8755500" cy="44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2100" u="sng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Prior to Testing</a:t>
            </a:r>
            <a:endParaRPr b="1" i="0" sz="2100" u="sng" cap="none" strike="noStrike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6195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arlow Condensed"/>
              <a:buChar char="●"/>
            </a:pPr>
            <a:r>
              <a:rPr b="1" i="0" lang="en" sz="2100" u="none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Communicate with teacher</a:t>
            </a:r>
            <a:endParaRPr b="1" i="0" sz="2100" u="none" cap="none" strike="noStrike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6195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arlow Condensed"/>
              <a:buChar char="●"/>
            </a:pPr>
            <a:r>
              <a:rPr b="1" i="0" lang="en" sz="2100" u="none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Support learning at home</a:t>
            </a:r>
            <a:endParaRPr b="1" i="0" sz="2100" u="none" cap="none" strike="noStrike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6195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arlow Condensed"/>
              <a:buChar char="●"/>
            </a:pPr>
            <a:r>
              <a:rPr b="1" i="0" lang="en" sz="2100" u="none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Review school or homework with your child</a:t>
            </a:r>
            <a:endParaRPr b="1" i="0" sz="2100" u="none" cap="none" strike="noStrike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6195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arlow Condensed"/>
              <a:buChar char="●"/>
            </a:pPr>
            <a:r>
              <a:rPr b="1" i="0" lang="en" sz="2100" u="none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Encourage reading every night</a:t>
            </a:r>
            <a:endParaRPr b="1" i="0" sz="2100" u="none" cap="none" strike="noStrike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6195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arlow Condensed"/>
              <a:buChar char="●"/>
            </a:pPr>
            <a:r>
              <a:rPr b="1" i="0" lang="en" sz="2100" u="none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Use </a:t>
            </a:r>
            <a:r>
              <a:rPr b="1" lang="en" sz="21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Freckle</a:t>
            </a:r>
            <a:r>
              <a:rPr b="1" i="0" lang="en" sz="2100" u="none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for math practice</a:t>
            </a:r>
            <a:endParaRPr b="1" i="0" sz="2100" u="none" cap="none" strike="noStrike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2100" u="none" cap="none" strike="noStrike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2100" u="sng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Day of Testing</a:t>
            </a:r>
            <a:endParaRPr b="1" i="0" sz="2100" u="sng" cap="none" strike="noStrike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6195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arlow Condensed"/>
              <a:buChar char="●"/>
            </a:pPr>
            <a:r>
              <a:rPr b="1" i="0" lang="en" sz="2100" u="none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Be sure your child gets a good night’s sleep</a:t>
            </a:r>
            <a:endParaRPr b="1" i="0" sz="2100" u="none" cap="none" strike="noStrike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6195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arlow Condensed"/>
              <a:buChar char="●"/>
            </a:pPr>
            <a:r>
              <a:rPr b="1" i="0" lang="en" sz="2100" u="none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Double check medication, glasses, hearing aids, etc. </a:t>
            </a:r>
            <a:endParaRPr b="1" i="0" sz="2100" u="none" cap="none" strike="noStrike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6195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arlow Condensed"/>
              <a:buChar char="●"/>
            </a:pPr>
            <a:r>
              <a:rPr b="1" i="0" lang="en" sz="2100" u="none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Be on time to school</a:t>
            </a:r>
            <a:endParaRPr b="1" i="0" sz="2100" u="none" cap="none" strike="noStrike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-36195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Barlow Condensed"/>
              <a:buChar char="●"/>
            </a:pPr>
            <a:r>
              <a:rPr b="1" i="0" lang="en" sz="2100" u="none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Solid breakfast</a:t>
            </a:r>
            <a:endParaRPr b="1" i="0" sz="2100" u="none" cap="none" strike="noStrike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dk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1" name="Shape 2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2" name="Google Shape;2572;p16"/>
          <p:cNvSpPr txBox="1"/>
          <p:nvPr/>
        </p:nvSpPr>
        <p:spPr>
          <a:xfrm>
            <a:off x="1120650" y="1626850"/>
            <a:ext cx="69027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" sz="3600" u="none" cap="none" strike="noStrike">
                <a:solidFill>
                  <a:srgbClr val="667A8C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Most importantly encourage and empower your child! </a:t>
            </a:r>
            <a:endParaRPr b="1" i="0" sz="3600" u="none" cap="none" strike="noStrike">
              <a:solidFill>
                <a:srgbClr val="667A8C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6" name="Shape 2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7" name="Google Shape;2577;p19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ADDITIONAl helpful Resources</a:t>
            </a:r>
            <a:endParaRPr/>
          </a:p>
        </p:txBody>
      </p:sp>
      <p:sp>
        <p:nvSpPr>
          <p:cNvPr id="2578" name="Google Shape;2578;p19"/>
          <p:cNvSpPr txBox="1"/>
          <p:nvPr/>
        </p:nvSpPr>
        <p:spPr>
          <a:xfrm>
            <a:off x="2765175" y="1512100"/>
            <a:ext cx="5689500" cy="18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en" sz="2200" u="sng" cap="none" strike="noStrike">
                <a:solidFill>
                  <a:schemeClr val="hlink"/>
                </a:solidFill>
                <a:latin typeface="Barlow Condensed"/>
                <a:ea typeface="Barlow Condensed"/>
                <a:cs typeface="Barlow Condensed"/>
                <a:sym typeface="Barlow Condensed"/>
                <a:hlinkClick r:id="rId3"/>
              </a:rPr>
              <a:t>TEA Understanding Your Child’s Score</a:t>
            </a:r>
            <a:endParaRPr i="0" sz="2200" u="none" cap="none" strike="noStrike">
              <a:solidFill>
                <a:srgbClr val="000000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i="0" sz="2200" u="none" cap="none" strike="noStrike">
              <a:solidFill>
                <a:srgbClr val="000000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en" sz="2200" u="sng" cap="none" strike="noStrike">
                <a:solidFill>
                  <a:schemeClr val="hlink"/>
                </a:solidFill>
                <a:latin typeface="Barlow Condensed"/>
                <a:ea typeface="Barlow Condensed"/>
                <a:cs typeface="Barlow Condensed"/>
                <a:sym typeface="Barlow Condensed"/>
                <a:hlinkClick r:id="rId4"/>
              </a:rPr>
              <a:t>Texas Schools Resources</a:t>
            </a:r>
            <a:endParaRPr i="0" sz="2200" u="none" cap="none" strike="noStrike">
              <a:solidFill>
                <a:srgbClr val="000000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i="0" sz="2200" u="none" cap="none" strike="noStrike">
              <a:solidFill>
                <a:srgbClr val="000000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i="0" lang="en" sz="2200" u="sng" cap="none" strike="noStrike">
                <a:solidFill>
                  <a:schemeClr val="hlink"/>
                </a:solidFill>
                <a:latin typeface="Barlow Condensed"/>
                <a:ea typeface="Barlow Condensed"/>
                <a:cs typeface="Barlow Condensed"/>
                <a:sym typeface="Barlow Condensed"/>
                <a:hlinkClick r:id="rId5"/>
              </a:rPr>
              <a:t> Texas Assessment for Students and Families</a:t>
            </a:r>
            <a:endParaRPr i="0" sz="2200" u="none" cap="none" strike="noStrike">
              <a:solidFill>
                <a:srgbClr val="000000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pic>
        <p:nvPicPr>
          <p:cNvPr id="2579" name="Google Shape;2579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52400" y="1260100"/>
            <a:ext cx="2550700" cy="2129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0" name="Google Shape;2580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755775" y="3262975"/>
            <a:ext cx="2240739" cy="1761325"/>
          </a:xfrm>
          <a:prstGeom prst="rect">
            <a:avLst/>
          </a:prstGeom>
          <a:noFill/>
          <a:ln>
            <a:noFill/>
          </a:ln>
        </p:spPr>
      </p:pic>
      <p:sp>
        <p:nvSpPr>
          <p:cNvPr id="2581" name="Google Shape;2581;p19"/>
          <p:cNvSpPr txBox="1"/>
          <p:nvPr/>
        </p:nvSpPr>
        <p:spPr>
          <a:xfrm>
            <a:off x="0" y="4903200"/>
            <a:ext cx="3902700" cy="1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800">
                <a:solidFill>
                  <a:schemeClr val="dk1"/>
                </a:solidFill>
                <a:latin typeface="Barlow Condensed Medium"/>
                <a:ea typeface="Barlow Condensed Medium"/>
                <a:cs typeface="Barlow Condensed Medium"/>
                <a:sym typeface="Barlow Condensed Medium"/>
              </a:rPr>
              <a:t>Source for all information in this presentation can be found on the TEA website.</a:t>
            </a:r>
            <a:endParaRPr i="1" sz="800">
              <a:solidFill>
                <a:schemeClr val="dk1"/>
              </a:solidFill>
              <a:latin typeface="Barlow Condensed Medium"/>
              <a:ea typeface="Barlow Condensed Medium"/>
              <a:cs typeface="Barlow Condensed Medium"/>
              <a:sym typeface="Barlow Condensed Medium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5" name="Shape 2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6" name="Google Shape;2586;p18"/>
          <p:cNvSpPr txBox="1"/>
          <p:nvPr>
            <p:ph type="title"/>
          </p:nvPr>
        </p:nvSpPr>
        <p:spPr>
          <a:xfrm>
            <a:off x="720000" y="5350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"/>
              <a:t>Contact Information</a:t>
            </a:r>
            <a:endParaRPr/>
          </a:p>
        </p:txBody>
      </p:sp>
      <p:sp>
        <p:nvSpPr>
          <p:cNvPr id="2587" name="Google Shape;2587;p18"/>
          <p:cNvSpPr txBox="1"/>
          <p:nvPr/>
        </p:nvSpPr>
        <p:spPr>
          <a:xfrm>
            <a:off x="1186800" y="770675"/>
            <a:ext cx="67704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2300" u="none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Holly Moore</a:t>
            </a:r>
            <a:endParaRPr b="1" i="0" sz="2300" u="none" cap="none" strike="noStrike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2300" u="none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Director of Accountability, Assessment</a:t>
            </a:r>
            <a:r>
              <a:rPr b="1" lang="en" sz="23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, </a:t>
            </a:r>
            <a:r>
              <a:rPr b="1" i="0" lang="en" sz="2300" u="none" cap="none" strike="noStrike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 and Intervention</a:t>
            </a:r>
            <a:endParaRPr b="1" i="0" sz="2300" u="none" cap="none" strike="noStrike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2300" u="sng" cap="none" strike="noStrike">
                <a:solidFill>
                  <a:schemeClr val="hlink"/>
                </a:solidFill>
                <a:latin typeface="Barlow Condensed"/>
                <a:ea typeface="Barlow Condensed"/>
                <a:cs typeface="Barlow Condensed"/>
                <a:sym typeface="Barlow Condensed"/>
                <a:hlinkClick r:id="rId3"/>
              </a:rPr>
              <a:t>Holly.Moore@bisd.net</a:t>
            </a:r>
            <a:endParaRPr b="1" i="0" sz="2300" u="none" cap="none" strike="noStrike">
              <a:solidFill>
                <a:schemeClr val="dk1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chemeClr val="dk1"/>
              </a:solidFill>
              <a:latin typeface="Bebas Neue"/>
              <a:ea typeface="Bebas Neue"/>
              <a:cs typeface="Bebas Neue"/>
              <a:sym typeface="Bebas Neu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1" name="Shape 2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2" name="Google Shape;259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06500" y="706250"/>
            <a:ext cx="3731000" cy="373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eriodontology Breakthrough by Slidesgo">
  <a:themeElements>
    <a:clrScheme name="Simple Light">
      <a:dk1>
        <a:srgbClr val="0061B5"/>
      </a:dk1>
      <a:lt1>
        <a:srgbClr val="80B3FF"/>
      </a:lt1>
      <a:dk2>
        <a:srgbClr val="D7E8F2"/>
      </a:dk2>
      <a:lt2>
        <a:srgbClr val="E7F0F5"/>
      </a:lt2>
      <a:accent1>
        <a:srgbClr val="DF4949"/>
      </a:accent1>
      <a:accent2>
        <a:srgbClr val="E0CCAC"/>
      </a:accent2>
      <a:accent3>
        <a:srgbClr val="73706F"/>
      </a:accent3>
      <a:accent4>
        <a:srgbClr val="FFFFFF"/>
      </a:accent4>
      <a:accent5>
        <a:srgbClr val="FFFFFF"/>
      </a:accent5>
      <a:accent6>
        <a:srgbClr val="FFFFFF"/>
      </a:accent6>
      <a:hlink>
        <a:srgbClr val="0061B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Periodontology Breakthrough by Slidesgo">
  <a:themeElements>
    <a:clrScheme name="Simple Light">
      <a:dk1>
        <a:srgbClr val="0061B5"/>
      </a:dk1>
      <a:lt1>
        <a:srgbClr val="80B3FF"/>
      </a:lt1>
      <a:dk2>
        <a:srgbClr val="D7E8F2"/>
      </a:dk2>
      <a:lt2>
        <a:srgbClr val="E7F0F5"/>
      </a:lt2>
      <a:accent1>
        <a:srgbClr val="DF4949"/>
      </a:accent1>
      <a:accent2>
        <a:srgbClr val="E0CCAC"/>
      </a:accent2>
      <a:accent3>
        <a:srgbClr val="73706F"/>
      </a:accent3>
      <a:accent4>
        <a:srgbClr val="FFFFFF"/>
      </a:accent4>
      <a:accent5>
        <a:srgbClr val="FFFFFF"/>
      </a:accent5>
      <a:accent6>
        <a:srgbClr val="FFFFFF"/>
      </a:accent6>
      <a:hlink>
        <a:srgbClr val="0061B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