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4"/>
  </p:sldMasterIdLst>
  <p:notesMasterIdLst>
    <p:notesMasterId r:id="rId19"/>
  </p:notesMasterIdLst>
  <p:sldIdLst>
    <p:sldId id="256" r:id="rId5"/>
    <p:sldId id="287" r:id="rId6"/>
    <p:sldId id="269" r:id="rId7"/>
    <p:sldId id="285" r:id="rId8"/>
    <p:sldId id="295" r:id="rId9"/>
    <p:sldId id="291" r:id="rId10"/>
    <p:sldId id="296" r:id="rId11"/>
    <p:sldId id="298" r:id="rId12"/>
    <p:sldId id="299" r:id="rId13"/>
    <p:sldId id="266" r:id="rId14"/>
    <p:sldId id="300" r:id="rId15"/>
    <p:sldId id="278" r:id="rId16"/>
    <p:sldId id="274" r:id="rId17"/>
    <p:sldId id="294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2DC"/>
    <a:srgbClr val="C2B3CD"/>
    <a:srgbClr val="A867C5"/>
    <a:srgbClr val="987EAB"/>
    <a:srgbClr val="BC89E3"/>
    <a:srgbClr val="B063DB"/>
    <a:srgbClr val="480767"/>
    <a:srgbClr val="570092"/>
    <a:srgbClr val="652D87"/>
    <a:srgbClr val="5B28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ey, Brittany" userId="f09da5c4-bdb9-4966-ac43-d3a72716d183" providerId="ADAL" clId="{7A2D938B-F87F-47DC-8DF9-47B6258E0E5D}"/>
    <pc:docChg chg="custSel modSld">
      <pc:chgData name="Carey, Brittany" userId="f09da5c4-bdb9-4966-ac43-d3a72716d183" providerId="ADAL" clId="{7A2D938B-F87F-47DC-8DF9-47B6258E0E5D}" dt="2025-03-13T18:05:45.005" v="124" actId="20577"/>
      <pc:docMkLst>
        <pc:docMk/>
      </pc:docMkLst>
      <pc:sldChg chg="modSp mod">
        <pc:chgData name="Carey, Brittany" userId="f09da5c4-bdb9-4966-ac43-d3a72716d183" providerId="ADAL" clId="{7A2D938B-F87F-47DC-8DF9-47B6258E0E5D}" dt="2025-03-13T18:05:45.005" v="124" actId="20577"/>
        <pc:sldMkLst>
          <pc:docMk/>
          <pc:sldMk cId="1171204899" sldId="299"/>
        </pc:sldMkLst>
        <pc:graphicFrameChg chg="modGraphic">
          <ac:chgData name="Carey, Brittany" userId="f09da5c4-bdb9-4966-ac43-d3a72716d183" providerId="ADAL" clId="{7A2D938B-F87F-47DC-8DF9-47B6258E0E5D}" dt="2025-03-13T18:05:45.005" v="124" actId="20577"/>
          <ac:graphicFrameMkLst>
            <pc:docMk/>
            <pc:sldMk cId="1171204899" sldId="299"/>
            <ac:graphicFrameMk id="5" creationId="{80F2EEB2-D6FF-88A4-E4F9-1CEA9F3CBE27}"/>
          </ac:graphicFrameMkLst>
        </pc:graphicFrameChg>
      </pc:sldChg>
    </pc:docChg>
  </pc:docChgLst>
  <pc:docChgLst>
    <pc:chgData name="Carey, Brittany" userId="f09da5c4-bdb9-4966-ac43-d3a72716d183" providerId="ADAL" clId="{5831F06C-E92F-4649-B7B0-46DC10492704}"/>
    <pc:docChg chg="undo custSel addSld delSld modSld sldOrd">
      <pc:chgData name="Carey, Brittany" userId="f09da5c4-bdb9-4966-ac43-d3a72716d183" providerId="ADAL" clId="{5831F06C-E92F-4649-B7B0-46DC10492704}" dt="2025-02-24T14:56:33.291" v="1668" actId="1076"/>
      <pc:docMkLst>
        <pc:docMk/>
      </pc:docMkLst>
      <pc:sldChg chg="modSp mod">
        <pc:chgData name="Carey, Brittany" userId="f09da5c4-bdb9-4966-ac43-d3a72716d183" providerId="ADAL" clId="{5831F06C-E92F-4649-B7B0-46DC10492704}" dt="2025-02-04T16:33:08.752" v="22" actId="20577"/>
        <pc:sldMkLst>
          <pc:docMk/>
          <pc:sldMk cId="3044490504" sldId="256"/>
        </pc:sldMkLst>
        <pc:spChg chg="mod">
          <ac:chgData name="Carey, Brittany" userId="f09da5c4-bdb9-4966-ac43-d3a72716d183" providerId="ADAL" clId="{5831F06C-E92F-4649-B7B0-46DC10492704}" dt="2025-02-04T16:33:08.752" v="22" actId="20577"/>
          <ac:spMkLst>
            <pc:docMk/>
            <pc:sldMk cId="3044490504" sldId="256"/>
            <ac:spMk id="3" creationId="{122C459C-B941-1D76-A8F3-DEB905F4B273}"/>
          </ac:spMkLst>
        </pc:spChg>
      </pc:sldChg>
      <pc:sldChg chg="modSp mod">
        <pc:chgData name="Carey, Brittany" userId="f09da5c4-bdb9-4966-ac43-d3a72716d183" providerId="ADAL" clId="{5831F06C-E92F-4649-B7B0-46DC10492704}" dt="2025-02-11T17:38:39.985" v="1094" actId="20577"/>
        <pc:sldMkLst>
          <pc:docMk/>
          <pc:sldMk cId="2638490325" sldId="260"/>
        </pc:sldMkLst>
      </pc:sldChg>
      <pc:sldChg chg="del">
        <pc:chgData name="Carey, Brittany" userId="f09da5c4-bdb9-4966-ac43-d3a72716d183" providerId="ADAL" clId="{5831F06C-E92F-4649-B7B0-46DC10492704}" dt="2025-02-04T16:35:47.716" v="129" actId="2696"/>
        <pc:sldMkLst>
          <pc:docMk/>
          <pc:sldMk cId="1744747160" sldId="262"/>
        </pc:sldMkLst>
      </pc:sldChg>
      <pc:sldChg chg="del">
        <pc:chgData name="Carey, Brittany" userId="f09da5c4-bdb9-4966-ac43-d3a72716d183" providerId="ADAL" clId="{5831F06C-E92F-4649-B7B0-46DC10492704}" dt="2025-02-04T16:35:55.195" v="131" actId="2696"/>
        <pc:sldMkLst>
          <pc:docMk/>
          <pc:sldMk cId="1606905012" sldId="263"/>
        </pc:sldMkLst>
      </pc:sldChg>
      <pc:sldChg chg="ord">
        <pc:chgData name="Carey, Brittany" userId="f09da5c4-bdb9-4966-ac43-d3a72716d183" providerId="ADAL" clId="{5831F06C-E92F-4649-B7B0-46DC10492704}" dt="2025-02-04T16:37:02.293" v="169"/>
        <pc:sldMkLst>
          <pc:docMk/>
          <pc:sldMk cId="897861505" sldId="278"/>
        </pc:sldMkLst>
      </pc:sldChg>
      <pc:sldChg chg="addSp delSp modSp mod modNotesTx">
        <pc:chgData name="Carey, Brittany" userId="f09da5c4-bdb9-4966-ac43-d3a72716d183" providerId="ADAL" clId="{5831F06C-E92F-4649-B7B0-46DC10492704}" dt="2025-02-10T17:10:16.944" v="875" actId="20577"/>
        <pc:sldMkLst>
          <pc:docMk/>
          <pc:sldMk cId="4175621338" sldId="279"/>
        </pc:sldMkLst>
      </pc:sldChg>
      <pc:sldChg chg="modSp mod modNotesTx">
        <pc:chgData name="Carey, Brittany" userId="f09da5c4-bdb9-4966-ac43-d3a72716d183" providerId="ADAL" clId="{5831F06C-E92F-4649-B7B0-46DC10492704}" dt="2025-02-24T14:56:33.291" v="1668" actId="1076"/>
        <pc:sldMkLst>
          <pc:docMk/>
          <pc:sldMk cId="672543151" sldId="281"/>
        </pc:sldMkLst>
      </pc:sldChg>
      <pc:sldChg chg="del">
        <pc:chgData name="Carey, Brittany" userId="f09da5c4-bdb9-4966-ac43-d3a72716d183" providerId="ADAL" clId="{5831F06C-E92F-4649-B7B0-46DC10492704}" dt="2025-02-04T16:37:06.577" v="170" actId="2696"/>
        <pc:sldMkLst>
          <pc:docMk/>
          <pc:sldMk cId="2559069454" sldId="282"/>
        </pc:sldMkLst>
      </pc:sldChg>
      <pc:sldChg chg="del">
        <pc:chgData name="Carey, Brittany" userId="f09da5c4-bdb9-4966-ac43-d3a72716d183" providerId="ADAL" clId="{5831F06C-E92F-4649-B7B0-46DC10492704}" dt="2025-02-04T16:35:44.478" v="128" actId="2696"/>
        <pc:sldMkLst>
          <pc:docMk/>
          <pc:sldMk cId="3333198987" sldId="285"/>
        </pc:sldMkLst>
      </pc:sldChg>
      <pc:sldChg chg="del">
        <pc:chgData name="Carey, Brittany" userId="f09da5c4-bdb9-4966-ac43-d3a72716d183" providerId="ADAL" clId="{5831F06C-E92F-4649-B7B0-46DC10492704}" dt="2025-02-04T16:35:50.114" v="130" actId="2696"/>
        <pc:sldMkLst>
          <pc:docMk/>
          <pc:sldMk cId="3217424479" sldId="286"/>
        </pc:sldMkLst>
      </pc:sldChg>
      <pc:sldChg chg="modSp mod">
        <pc:chgData name="Carey, Brittany" userId="f09da5c4-bdb9-4966-ac43-d3a72716d183" providerId="ADAL" clId="{5831F06C-E92F-4649-B7B0-46DC10492704}" dt="2025-02-13T13:47:56.862" v="1097" actId="14100"/>
        <pc:sldMkLst>
          <pc:docMk/>
          <pc:sldMk cId="2339069423" sldId="287"/>
        </pc:sldMkLst>
      </pc:sldChg>
      <pc:sldChg chg="modSp add mod modNotesTx">
        <pc:chgData name="Carey, Brittany" userId="f09da5c4-bdb9-4966-ac43-d3a72716d183" providerId="ADAL" clId="{5831F06C-E92F-4649-B7B0-46DC10492704}" dt="2025-02-24T14:54:33.108" v="1653" actId="20577"/>
        <pc:sldMkLst>
          <pc:docMk/>
          <pc:sldMk cId="3827712665" sldId="288"/>
        </pc:sldMkLst>
      </pc:sldChg>
      <pc:sldChg chg="modSp add del mod modShow">
        <pc:chgData name="Carey, Brittany" userId="f09da5c4-bdb9-4966-ac43-d3a72716d183" providerId="ADAL" clId="{5831F06C-E92F-4649-B7B0-46DC10492704}" dt="2025-02-11T17:38:45.624" v="1095" actId="2696"/>
        <pc:sldMkLst>
          <pc:docMk/>
          <pc:sldMk cId="4034564145" sldId="289"/>
        </pc:sldMkLst>
      </pc:sldChg>
      <pc:sldChg chg="addSp delSp modSp add mod">
        <pc:chgData name="Carey, Brittany" userId="f09da5c4-bdb9-4966-ac43-d3a72716d183" providerId="ADAL" clId="{5831F06C-E92F-4649-B7B0-46DC10492704}" dt="2025-02-24T14:55:22.288" v="1666" actId="20577"/>
        <pc:sldMkLst>
          <pc:docMk/>
          <pc:sldMk cId="1486085267" sldId="290"/>
        </pc:sldMkLst>
      </pc:sldChg>
      <pc:sldChg chg="modSp add mod modNotesTx">
        <pc:chgData name="Carey, Brittany" userId="f09da5c4-bdb9-4966-ac43-d3a72716d183" providerId="ADAL" clId="{5831F06C-E92F-4649-B7B0-46DC10492704}" dt="2025-02-13T14:47:59.577" v="1408" actId="20577"/>
        <pc:sldMkLst>
          <pc:docMk/>
          <pc:sldMk cId="3527643844" sldId="291"/>
        </pc:sldMkLst>
        <pc:graphicFrameChg chg="modGraphic">
          <ac:chgData name="Carey, Brittany" userId="f09da5c4-bdb9-4966-ac43-d3a72716d183" providerId="ADAL" clId="{5831F06C-E92F-4649-B7B0-46DC10492704}" dt="2025-02-13T14:47:59.577" v="1408" actId="20577"/>
          <ac:graphicFrameMkLst>
            <pc:docMk/>
            <pc:sldMk cId="3527643844" sldId="291"/>
            <ac:graphicFrameMk id="16" creationId="{B9C0BAE1-C9E1-25E4-5D54-9D4568EE77E3}"/>
          </ac:graphicFrameMkLst>
        </pc:graphicFrameChg>
      </pc:sldChg>
      <pc:sldChg chg="addSp delSp modSp add mod">
        <pc:chgData name="Carey, Brittany" userId="f09da5c4-bdb9-4966-ac43-d3a72716d183" providerId="ADAL" clId="{5831F06C-E92F-4649-B7B0-46DC10492704}" dt="2025-02-24T14:45:15.674" v="1600" actId="1076"/>
        <pc:sldMkLst>
          <pc:docMk/>
          <pc:sldMk cId="1046478788" sldId="292"/>
        </pc:sldMkLst>
      </pc:sldChg>
      <pc:sldChg chg="addSp delSp modSp add mod modNotesTx">
        <pc:chgData name="Carey, Brittany" userId="f09da5c4-bdb9-4966-ac43-d3a72716d183" providerId="ADAL" clId="{5831F06C-E92F-4649-B7B0-46DC10492704}" dt="2025-02-10T17:19:57.974" v="1050" actId="20577"/>
        <pc:sldMkLst>
          <pc:docMk/>
          <pc:sldMk cId="3483050693" sldId="293"/>
        </pc:sldMkLst>
      </pc:sldChg>
    </pc:docChg>
  </pc:docChgLst>
  <pc:docChgLst>
    <pc:chgData name="Carey, Brittany" userId="S::1810bcare22@hollandcsd.org::f09da5c4-bdb9-4966-ac43-d3a72716d183" providerId="AD" clId="Web-{2DF81AD9-8853-AD49-FA93-472C17B3568E}"/>
    <pc:docChg chg="modSld">
      <pc:chgData name="Carey, Brittany" userId="S::1810bcare22@hollandcsd.org::f09da5c4-bdb9-4966-ac43-d3a72716d183" providerId="AD" clId="Web-{2DF81AD9-8853-AD49-FA93-472C17B3568E}" dt="2025-02-04T18:59:27.580" v="53"/>
      <pc:docMkLst>
        <pc:docMk/>
      </pc:docMkLst>
      <pc:sldChg chg="modSp">
        <pc:chgData name="Carey, Brittany" userId="S::1810bcare22@hollandcsd.org::f09da5c4-bdb9-4966-ac43-d3a72716d183" providerId="AD" clId="Web-{2DF81AD9-8853-AD49-FA93-472C17B3568E}" dt="2025-02-04T18:59:27.580" v="53"/>
        <pc:sldMkLst>
          <pc:docMk/>
          <pc:sldMk cId="4034564145" sldId="289"/>
        </pc:sldMkLst>
      </pc:sldChg>
    </pc:docChg>
  </pc:docChgLst>
  <pc:docChgLst>
    <pc:chgData name="Carey, Brittany" userId="f09da5c4-bdb9-4966-ac43-d3a72716d183" providerId="ADAL" clId="{84E511B7-709C-4987-94BE-5D3342A29402}"/>
    <pc:docChg chg="undo custSel addSld delSld modSld sldOrd">
      <pc:chgData name="Carey, Brittany" userId="f09da5c4-bdb9-4966-ac43-d3a72716d183" providerId="ADAL" clId="{84E511B7-709C-4987-94BE-5D3342A29402}" dt="2025-03-19T18:19:07.090" v="2656" actId="20577"/>
      <pc:docMkLst>
        <pc:docMk/>
      </pc:docMkLst>
      <pc:sldChg chg="addSp modSp mod">
        <pc:chgData name="Carey, Brittany" userId="f09da5c4-bdb9-4966-ac43-d3a72716d183" providerId="ADAL" clId="{84E511B7-709C-4987-94BE-5D3342A29402}" dt="2025-03-18T17:21:02.344" v="2653" actId="20577"/>
        <pc:sldMkLst>
          <pc:docMk/>
          <pc:sldMk cId="3044490504" sldId="256"/>
        </pc:sldMkLst>
        <pc:spChg chg="mod">
          <ac:chgData name="Carey, Brittany" userId="f09da5c4-bdb9-4966-ac43-d3a72716d183" providerId="ADAL" clId="{84E511B7-709C-4987-94BE-5D3342A29402}" dt="2025-03-18T17:21:02.344" v="2653" actId="20577"/>
          <ac:spMkLst>
            <pc:docMk/>
            <pc:sldMk cId="3044490504" sldId="256"/>
            <ac:spMk id="3" creationId="{122C459C-B941-1D76-A8F3-DEB905F4B273}"/>
          </ac:spMkLst>
        </pc:spChg>
        <pc:spChg chg="add">
          <ac:chgData name="Carey, Brittany" userId="f09da5c4-bdb9-4966-ac43-d3a72716d183" providerId="ADAL" clId="{84E511B7-709C-4987-94BE-5D3342A29402}" dt="2025-03-10T14:44:24.339" v="176" actId="22"/>
          <ac:spMkLst>
            <pc:docMk/>
            <pc:sldMk cId="3044490504" sldId="256"/>
            <ac:spMk id="4" creationId="{F9EB3BE8-8D95-8476-8C75-ACFD47CEB4E3}"/>
          </ac:spMkLst>
        </pc:spChg>
      </pc:sldChg>
      <pc:sldChg chg="del">
        <pc:chgData name="Carey, Brittany" userId="f09da5c4-bdb9-4966-ac43-d3a72716d183" providerId="ADAL" clId="{84E511B7-709C-4987-94BE-5D3342A29402}" dt="2025-03-10T14:42:30.264" v="157" actId="2696"/>
        <pc:sldMkLst>
          <pc:docMk/>
          <pc:sldMk cId="1606905012" sldId="263"/>
        </pc:sldMkLst>
      </pc:sldChg>
      <pc:sldChg chg="modSp mod">
        <pc:chgData name="Carey, Brittany" userId="f09da5c4-bdb9-4966-ac43-d3a72716d183" providerId="ADAL" clId="{84E511B7-709C-4987-94BE-5D3342A29402}" dt="2025-03-12T12:24:40.126" v="2024" actId="20577"/>
        <pc:sldMkLst>
          <pc:docMk/>
          <pc:sldMk cId="1509245495" sldId="266"/>
        </pc:sldMkLst>
        <pc:spChg chg="mod">
          <ac:chgData name="Carey, Brittany" userId="f09da5c4-bdb9-4966-ac43-d3a72716d183" providerId="ADAL" clId="{84E511B7-709C-4987-94BE-5D3342A29402}" dt="2025-03-12T12:24:40.126" v="2024" actId="20577"/>
          <ac:spMkLst>
            <pc:docMk/>
            <pc:sldMk cId="1509245495" sldId="266"/>
            <ac:spMk id="5" creationId="{3ADF7A94-C179-BD8D-C6EC-F60387B3B9E6}"/>
          </ac:spMkLst>
        </pc:spChg>
      </pc:sldChg>
      <pc:sldChg chg="addSp delSp modSp add del mod">
        <pc:chgData name="Carey, Brittany" userId="f09da5c4-bdb9-4966-ac43-d3a72716d183" providerId="ADAL" clId="{84E511B7-709C-4987-94BE-5D3342A29402}" dt="2025-03-17T15:23:08.922" v="2412" actId="1076"/>
        <pc:sldMkLst>
          <pc:docMk/>
          <pc:sldMk cId="1847108379" sldId="269"/>
        </pc:sldMkLst>
        <pc:graphicFrameChg chg="add del mod modGraphic">
          <ac:chgData name="Carey, Brittany" userId="f09da5c4-bdb9-4966-ac43-d3a72716d183" providerId="ADAL" clId="{84E511B7-709C-4987-94BE-5D3342A29402}" dt="2025-03-17T15:23:08.922" v="2412" actId="1076"/>
          <ac:graphicFrameMkLst>
            <pc:docMk/>
            <pc:sldMk cId="1847108379" sldId="269"/>
            <ac:graphicFrameMk id="5" creationId="{9A048981-6944-3572-C1A9-0551FD2DD866}"/>
          </ac:graphicFrameMkLst>
        </pc:graphicFrameChg>
      </pc:sldChg>
      <pc:sldChg chg="del">
        <pc:chgData name="Carey, Brittany" userId="f09da5c4-bdb9-4966-ac43-d3a72716d183" providerId="ADAL" clId="{84E511B7-709C-4987-94BE-5D3342A29402}" dt="2025-03-11T17:09:43.522" v="1887" actId="2696"/>
        <pc:sldMkLst>
          <pc:docMk/>
          <pc:sldMk cId="3606281757" sldId="269"/>
        </pc:sldMkLst>
      </pc:sldChg>
      <pc:sldChg chg="del">
        <pc:chgData name="Carey, Brittany" userId="f09da5c4-bdb9-4966-ac43-d3a72716d183" providerId="ADAL" clId="{84E511B7-709C-4987-94BE-5D3342A29402}" dt="2025-03-11T17:09:47.189" v="1888" actId="2696"/>
        <pc:sldMkLst>
          <pc:docMk/>
          <pc:sldMk cId="487096429" sldId="270"/>
        </pc:sldMkLst>
      </pc:sldChg>
      <pc:sldChg chg="del">
        <pc:chgData name="Carey, Brittany" userId="f09da5c4-bdb9-4966-ac43-d3a72716d183" providerId="ADAL" clId="{84E511B7-709C-4987-94BE-5D3342A29402}" dt="2025-03-10T14:41:11.864" v="63" actId="2696"/>
        <pc:sldMkLst>
          <pc:docMk/>
          <pc:sldMk cId="2114757903" sldId="273"/>
        </pc:sldMkLst>
      </pc:sldChg>
      <pc:sldChg chg="modSp mod">
        <pc:chgData name="Carey, Brittany" userId="f09da5c4-bdb9-4966-ac43-d3a72716d183" providerId="ADAL" clId="{84E511B7-709C-4987-94BE-5D3342A29402}" dt="2025-03-11T18:46:30.668" v="1890" actId="20577"/>
        <pc:sldMkLst>
          <pc:docMk/>
          <pc:sldMk cId="3396509412" sldId="274"/>
        </pc:sldMkLst>
        <pc:spChg chg="mod">
          <ac:chgData name="Carey, Brittany" userId="f09da5c4-bdb9-4966-ac43-d3a72716d183" providerId="ADAL" clId="{84E511B7-709C-4987-94BE-5D3342A29402}" dt="2025-03-11T18:46:30.668" v="1890" actId="20577"/>
          <ac:spMkLst>
            <pc:docMk/>
            <pc:sldMk cId="3396509412" sldId="274"/>
            <ac:spMk id="5" creationId="{B48C1237-E641-67F2-9E09-22CFFE694102}"/>
          </ac:spMkLst>
        </pc:spChg>
      </pc:sldChg>
      <pc:sldChg chg="modSp add mod ord modNotesTx">
        <pc:chgData name="Carey, Brittany" userId="f09da5c4-bdb9-4966-ac43-d3a72716d183" providerId="ADAL" clId="{84E511B7-709C-4987-94BE-5D3342A29402}" dt="2025-03-18T14:25:23.795" v="2649" actId="20577"/>
        <pc:sldMkLst>
          <pc:docMk/>
          <pc:sldMk cId="3333198987" sldId="285"/>
        </pc:sldMkLst>
        <pc:spChg chg="mod">
          <ac:chgData name="Carey, Brittany" userId="f09da5c4-bdb9-4966-ac43-d3a72716d183" providerId="ADAL" clId="{84E511B7-709C-4987-94BE-5D3342A29402}" dt="2025-03-18T14:24:33.883" v="2534" actId="20577"/>
          <ac:spMkLst>
            <pc:docMk/>
            <pc:sldMk cId="3333198987" sldId="285"/>
            <ac:spMk id="4" creationId="{D73C7F7A-F863-B49C-C0AD-E3B8F780BED8}"/>
          </ac:spMkLst>
        </pc:spChg>
        <pc:graphicFrameChg chg="mod">
          <ac:chgData name="Carey, Brittany" userId="f09da5c4-bdb9-4966-ac43-d3a72716d183" providerId="ADAL" clId="{84E511B7-709C-4987-94BE-5D3342A29402}" dt="2025-03-17T17:54:55.659" v="2491" actId="1076"/>
          <ac:graphicFrameMkLst>
            <pc:docMk/>
            <pc:sldMk cId="3333198987" sldId="285"/>
            <ac:graphicFrameMk id="6" creationId="{50A01764-C61D-8398-3ACD-DF933838EB88}"/>
          </ac:graphicFrameMkLst>
        </pc:graphicFrameChg>
      </pc:sldChg>
      <pc:sldChg chg="add modNotesTx">
        <pc:chgData name="Carey, Brittany" userId="f09da5c4-bdb9-4966-ac43-d3a72716d183" providerId="ADAL" clId="{84E511B7-709C-4987-94BE-5D3342A29402}" dt="2025-03-10T14:44:55.271" v="178" actId="20577"/>
        <pc:sldMkLst>
          <pc:docMk/>
          <pc:sldMk cId="2339069423" sldId="287"/>
        </pc:sldMkLst>
      </pc:sldChg>
      <pc:sldChg chg="modSp del mod ord modNotesTx">
        <pc:chgData name="Carey, Brittany" userId="f09da5c4-bdb9-4966-ac43-d3a72716d183" providerId="ADAL" clId="{84E511B7-709C-4987-94BE-5D3342A29402}" dt="2025-03-10T18:37:04.502" v="540" actId="2696"/>
        <pc:sldMkLst>
          <pc:docMk/>
          <pc:sldMk cId="3827712665" sldId="288"/>
        </pc:sldMkLst>
      </pc:sldChg>
      <pc:sldChg chg="modSp mod modNotesTx">
        <pc:chgData name="Carey, Brittany" userId="f09da5c4-bdb9-4966-ac43-d3a72716d183" providerId="ADAL" clId="{84E511B7-709C-4987-94BE-5D3342A29402}" dt="2025-03-17T18:11:36.078" v="2529" actId="20577"/>
        <pc:sldMkLst>
          <pc:docMk/>
          <pc:sldMk cId="3527643844" sldId="291"/>
        </pc:sldMkLst>
        <pc:graphicFrameChg chg="mod modGraphic">
          <ac:chgData name="Carey, Brittany" userId="f09da5c4-bdb9-4966-ac43-d3a72716d183" providerId="ADAL" clId="{84E511B7-709C-4987-94BE-5D3342A29402}" dt="2025-03-17T18:11:36.078" v="2529" actId="20577"/>
          <ac:graphicFrameMkLst>
            <pc:docMk/>
            <pc:sldMk cId="3527643844" sldId="291"/>
            <ac:graphicFrameMk id="16" creationId="{B9C0BAE1-C9E1-25E4-5D54-9D4568EE77E3}"/>
          </ac:graphicFrameMkLst>
        </pc:graphicFrameChg>
      </pc:sldChg>
      <pc:sldChg chg="add del">
        <pc:chgData name="Carey, Brittany" userId="f09da5c4-bdb9-4966-ac43-d3a72716d183" providerId="ADAL" clId="{84E511B7-709C-4987-94BE-5D3342A29402}" dt="2025-03-10T16:27:19.226" v="349" actId="2696"/>
        <pc:sldMkLst>
          <pc:docMk/>
          <pc:sldMk cId="1046478788" sldId="292"/>
        </pc:sldMkLst>
      </pc:sldChg>
      <pc:sldChg chg="modSp del mod ord">
        <pc:chgData name="Carey, Brittany" userId="f09da5c4-bdb9-4966-ac43-d3a72716d183" providerId="ADAL" clId="{84E511B7-709C-4987-94BE-5D3342A29402}" dt="2025-03-10T19:00:45.814" v="888" actId="2696"/>
        <pc:sldMkLst>
          <pc:docMk/>
          <pc:sldMk cId="1458350076" sldId="293"/>
        </pc:sldMkLst>
      </pc:sldChg>
      <pc:sldChg chg="modSp add mod modNotesTx">
        <pc:chgData name="Carey, Brittany" userId="f09da5c4-bdb9-4966-ac43-d3a72716d183" providerId="ADAL" clId="{84E511B7-709C-4987-94BE-5D3342A29402}" dt="2025-03-11T16:51:09.323" v="1882" actId="1076"/>
        <pc:sldMkLst>
          <pc:docMk/>
          <pc:sldMk cId="3957701338" sldId="294"/>
        </pc:sldMkLst>
        <pc:spChg chg="mod">
          <ac:chgData name="Carey, Brittany" userId="f09da5c4-bdb9-4966-ac43-d3a72716d183" providerId="ADAL" clId="{84E511B7-709C-4987-94BE-5D3342A29402}" dt="2025-03-11T16:51:06.413" v="1881" actId="1076"/>
          <ac:spMkLst>
            <pc:docMk/>
            <pc:sldMk cId="3957701338" sldId="294"/>
            <ac:spMk id="6" creationId="{0FABC4D1-D71F-E1DF-F2B2-43DDE818D4CC}"/>
          </ac:spMkLst>
        </pc:spChg>
        <pc:spChg chg="mod">
          <ac:chgData name="Carey, Brittany" userId="f09da5c4-bdb9-4966-ac43-d3a72716d183" providerId="ADAL" clId="{84E511B7-709C-4987-94BE-5D3342A29402}" dt="2025-03-11T16:51:09.323" v="1882" actId="1076"/>
          <ac:spMkLst>
            <pc:docMk/>
            <pc:sldMk cId="3957701338" sldId="294"/>
            <ac:spMk id="7" creationId="{95B07340-7E3E-4538-E5C9-63EA8C1934C2}"/>
          </ac:spMkLst>
        </pc:spChg>
      </pc:sldChg>
      <pc:sldChg chg="add">
        <pc:chgData name="Carey, Brittany" userId="f09da5c4-bdb9-4966-ac43-d3a72716d183" providerId="ADAL" clId="{84E511B7-709C-4987-94BE-5D3342A29402}" dt="2025-03-10T16:00:26.725" v="348"/>
        <pc:sldMkLst>
          <pc:docMk/>
          <pc:sldMk cId="3483050693" sldId="295"/>
        </pc:sldMkLst>
      </pc:sldChg>
      <pc:sldChg chg="modSp add mod ord modNotesTx">
        <pc:chgData name="Carey, Brittany" userId="f09da5c4-bdb9-4966-ac43-d3a72716d183" providerId="ADAL" clId="{84E511B7-709C-4987-94BE-5D3342A29402}" dt="2025-03-19T18:19:07.090" v="2656" actId="20577"/>
        <pc:sldMkLst>
          <pc:docMk/>
          <pc:sldMk cId="1591010743" sldId="296"/>
        </pc:sldMkLst>
        <pc:spChg chg="mod">
          <ac:chgData name="Carey, Brittany" userId="f09da5c4-bdb9-4966-ac43-d3a72716d183" providerId="ADAL" clId="{84E511B7-709C-4987-94BE-5D3342A29402}" dt="2025-03-10T18:32:51.990" v="443" actId="20577"/>
          <ac:spMkLst>
            <pc:docMk/>
            <pc:sldMk cId="1591010743" sldId="296"/>
            <ac:spMk id="4" creationId="{60E04D29-A85B-4F6F-CF26-AB78EE335220}"/>
          </ac:spMkLst>
        </pc:spChg>
        <pc:graphicFrameChg chg="mod modGraphic">
          <ac:chgData name="Carey, Brittany" userId="f09da5c4-bdb9-4966-ac43-d3a72716d183" providerId="ADAL" clId="{84E511B7-709C-4987-94BE-5D3342A29402}" dt="2025-03-12T12:12:45.554" v="1979" actId="20577"/>
          <ac:graphicFrameMkLst>
            <pc:docMk/>
            <pc:sldMk cId="1591010743" sldId="296"/>
            <ac:graphicFrameMk id="16" creationId="{1DBE0A94-2A5A-E3FA-1774-E2C0F13A78FE}"/>
          </ac:graphicFrameMkLst>
        </pc:graphicFrameChg>
      </pc:sldChg>
      <pc:sldChg chg="addSp delSp modSp new del mod">
        <pc:chgData name="Carey, Brittany" userId="f09da5c4-bdb9-4966-ac43-d3a72716d183" providerId="ADAL" clId="{84E511B7-709C-4987-94BE-5D3342A29402}" dt="2025-03-10T18:19:31.493" v="387" actId="2696"/>
        <pc:sldMkLst>
          <pc:docMk/>
          <pc:sldMk cId="2569191219" sldId="297"/>
        </pc:sldMkLst>
      </pc:sldChg>
      <pc:sldChg chg="addSp delSp modSp new del mod modShow">
        <pc:chgData name="Carey, Brittany" userId="f09da5c4-bdb9-4966-ac43-d3a72716d183" providerId="ADAL" clId="{84E511B7-709C-4987-94BE-5D3342A29402}" dt="2025-03-11T13:23:24.854" v="1083" actId="2696"/>
        <pc:sldMkLst>
          <pc:docMk/>
          <pc:sldMk cId="2863099057" sldId="297"/>
        </pc:sldMkLst>
      </pc:sldChg>
      <pc:sldChg chg="modSp add mod ord">
        <pc:chgData name="Carey, Brittany" userId="f09da5c4-bdb9-4966-ac43-d3a72716d183" providerId="ADAL" clId="{84E511B7-709C-4987-94BE-5D3342A29402}" dt="2025-03-11T13:23:58.119" v="1085" actId="2711"/>
        <pc:sldMkLst>
          <pc:docMk/>
          <pc:sldMk cId="597827360" sldId="298"/>
        </pc:sldMkLst>
        <pc:spChg chg="mod">
          <ac:chgData name="Carey, Brittany" userId="f09da5c4-bdb9-4966-ac43-d3a72716d183" providerId="ADAL" clId="{84E511B7-709C-4987-94BE-5D3342A29402}" dt="2025-03-10T18:53:01.003" v="583" actId="14100"/>
          <ac:spMkLst>
            <pc:docMk/>
            <pc:sldMk cId="597827360" sldId="298"/>
            <ac:spMk id="3" creationId="{2FF4D03E-3E8E-6A1B-F664-63D8F68D861C}"/>
          </ac:spMkLst>
        </pc:spChg>
        <pc:spChg chg="mod">
          <ac:chgData name="Carey, Brittany" userId="f09da5c4-bdb9-4966-ac43-d3a72716d183" providerId="ADAL" clId="{84E511B7-709C-4987-94BE-5D3342A29402}" dt="2025-03-10T18:52:58.124" v="582" actId="20577"/>
          <ac:spMkLst>
            <pc:docMk/>
            <pc:sldMk cId="597827360" sldId="298"/>
            <ac:spMk id="4" creationId="{AFF25AF9-7909-5FCF-7420-6990000EFD47}"/>
          </ac:spMkLst>
        </pc:spChg>
        <pc:graphicFrameChg chg="mod modGraphic">
          <ac:chgData name="Carey, Brittany" userId="f09da5c4-bdb9-4966-ac43-d3a72716d183" providerId="ADAL" clId="{84E511B7-709C-4987-94BE-5D3342A29402}" dt="2025-03-11T13:23:58.119" v="1085" actId="2711"/>
          <ac:graphicFrameMkLst>
            <pc:docMk/>
            <pc:sldMk cId="597827360" sldId="298"/>
            <ac:graphicFrameMk id="5" creationId="{9FCFF114-7616-873D-0DA1-1C54A9D28BA1}"/>
          </ac:graphicFrameMkLst>
        </pc:graphicFrameChg>
      </pc:sldChg>
      <pc:sldChg chg="modSp add mod">
        <pc:chgData name="Carey, Brittany" userId="f09da5c4-bdb9-4966-ac43-d3a72716d183" providerId="ADAL" clId="{84E511B7-709C-4987-94BE-5D3342A29402}" dt="2025-03-17T16:40:57.547" v="2427" actId="14100"/>
        <pc:sldMkLst>
          <pc:docMk/>
          <pc:sldMk cId="1171204899" sldId="299"/>
        </pc:sldMkLst>
        <pc:spChg chg="mod">
          <ac:chgData name="Carey, Brittany" userId="f09da5c4-bdb9-4966-ac43-d3a72716d183" providerId="ADAL" clId="{84E511B7-709C-4987-94BE-5D3342A29402}" dt="2025-03-10T18:53:27.049" v="586" actId="1076"/>
          <ac:spMkLst>
            <pc:docMk/>
            <pc:sldMk cId="1171204899" sldId="299"/>
            <ac:spMk id="2" creationId="{C3999007-D212-81E0-99D8-2657B19900D6}"/>
          </ac:spMkLst>
        </pc:spChg>
        <pc:spChg chg="mod">
          <ac:chgData name="Carey, Brittany" userId="f09da5c4-bdb9-4966-ac43-d3a72716d183" providerId="ADAL" clId="{84E511B7-709C-4987-94BE-5D3342A29402}" dt="2025-03-17T16:40:54.622" v="2426" actId="14100"/>
          <ac:spMkLst>
            <pc:docMk/>
            <pc:sldMk cId="1171204899" sldId="299"/>
            <ac:spMk id="3" creationId="{0B9D2282-3272-1DDC-CD80-502A3322C4BC}"/>
          </ac:spMkLst>
        </pc:spChg>
        <pc:spChg chg="mod">
          <ac:chgData name="Carey, Brittany" userId="f09da5c4-bdb9-4966-ac43-d3a72716d183" providerId="ADAL" clId="{84E511B7-709C-4987-94BE-5D3342A29402}" dt="2025-03-17T16:40:57.547" v="2427" actId="14100"/>
          <ac:spMkLst>
            <pc:docMk/>
            <pc:sldMk cId="1171204899" sldId="299"/>
            <ac:spMk id="4" creationId="{965E43EA-9C84-B6B3-0D9E-CB83E8307426}"/>
          </ac:spMkLst>
        </pc:spChg>
        <pc:graphicFrameChg chg="mod modGraphic">
          <ac:chgData name="Carey, Brittany" userId="f09da5c4-bdb9-4966-ac43-d3a72716d183" providerId="ADAL" clId="{84E511B7-709C-4987-94BE-5D3342A29402}" dt="2025-03-12T13:17:53.022" v="2030" actId="20577"/>
          <ac:graphicFrameMkLst>
            <pc:docMk/>
            <pc:sldMk cId="1171204899" sldId="299"/>
            <ac:graphicFrameMk id="5" creationId="{80F2EEB2-D6FF-88A4-E4F9-1CEA9F3CBE27}"/>
          </ac:graphicFrameMkLst>
        </pc:graphicFrameChg>
      </pc:sldChg>
      <pc:sldChg chg="modSp add del mod ord">
        <pc:chgData name="Carey, Brittany" userId="f09da5c4-bdb9-4966-ac43-d3a72716d183" providerId="ADAL" clId="{84E511B7-709C-4987-94BE-5D3342A29402}" dt="2025-03-11T13:21:04.472" v="1082" actId="2696"/>
        <pc:sldMkLst>
          <pc:docMk/>
          <pc:sldMk cId="1355602814" sldId="300"/>
        </pc:sldMkLst>
      </pc:sldChg>
      <pc:sldChg chg="addSp delSp modSp add mod">
        <pc:chgData name="Carey, Brittany" userId="f09da5c4-bdb9-4966-ac43-d3a72716d183" providerId="ADAL" clId="{84E511B7-709C-4987-94BE-5D3342A29402}" dt="2025-03-12T18:03:25.805" v="2033" actId="20577"/>
        <pc:sldMkLst>
          <pc:docMk/>
          <pc:sldMk cId="4216897224" sldId="300"/>
        </pc:sldMkLst>
        <pc:spChg chg="mod">
          <ac:chgData name="Carey, Brittany" userId="f09da5c4-bdb9-4966-ac43-d3a72716d183" providerId="ADAL" clId="{84E511B7-709C-4987-94BE-5D3342A29402}" dt="2025-03-11T15:59:32.410" v="1107" actId="20577"/>
          <ac:spMkLst>
            <pc:docMk/>
            <pc:sldMk cId="4216897224" sldId="300"/>
            <ac:spMk id="4" creationId="{ADDE14BA-E19A-FBF3-7ED4-7B8E27C2F583}"/>
          </ac:spMkLst>
        </pc:spChg>
        <pc:spChg chg="mod">
          <ac:chgData name="Carey, Brittany" userId="f09da5c4-bdb9-4966-ac43-d3a72716d183" providerId="ADAL" clId="{84E511B7-709C-4987-94BE-5D3342A29402}" dt="2025-03-12T18:03:25.805" v="2033" actId="20577"/>
          <ac:spMkLst>
            <pc:docMk/>
            <pc:sldMk cId="4216897224" sldId="300"/>
            <ac:spMk id="5" creationId="{5CAF708A-E98C-6FCD-1084-B3F277C43A2B}"/>
          </ac:spMkLst>
        </pc:spChg>
      </pc:sldChg>
      <pc:sldChg chg="add del">
        <pc:chgData name="Carey, Brittany" userId="f09da5c4-bdb9-4966-ac43-d3a72716d183" providerId="ADAL" clId="{84E511B7-709C-4987-94BE-5D3342A29402}" dt="2025-03-13T14:06:00.336" v="2315" actId="2890"/>
        <pc:sldMkLst>
          <pc:docMk/>
          <pc:sldMk cId="846978555" sldId="301"/>
        </pc:sldMkLst>
      </pc:sldChg>
    </pc:docChg>
  </pc:docChgLst>
  <pc:docChgLst>
    <pc:chgData name="Carey, Brittany" userId="f09da5c4-bdb9-4966-ac43-d3a72716d183" providerId="ADAL" clId="{6FA8EC1B-427A-499C-B3C1-E4338BDB753A}"/>
    <pc:docChg chg="undo custSel addSld delSld modSld">
      <pc:chgData name="Carey, Brittany" userId="f09da5c4-bdb9-4966-ac43-d3a72716d183" providerId="ADAL" clId="{6FA8EC1B-427A-499C-B3C1-E4338BDB753A}" dt="2025-02-28T20:27:58.496" v="856" actId="2696"/>
      <pc:docMkLst>
        <pc:docMk/>
      </pc:docMkLst>
      <pc:sldChg chg="modSp mod">
        <pc:chgData name="Carey, Brittany" userId="f09da5c4-bdb9-4966-ac43-d3a72716d183" providerId="ADAL" clId="{6FA8EC1B-427A-499C-B3C1-E4338BDB753A}" dt="2025-02-28T19:32:09.862" v="20" actId="20577"/>
        <pc:sldMkLst>
          <pc:docMk/>
          <pc:sldMk cId="3044490504" sldId="256"/>
        </pc:sldMkLst>
        <pc:spChg chg="mod">
          <ac:chgData name="Carey, Brittany" userId="f09da5c4-bdb9-4966-ac43-d3a72716d183" providerId="ADAL" clId="{6FA8EC1B-427A-499C-B3C1-E4338BDB753A}" dt="2025-02-28T19:32:09.862" v="20" actId="20577"/>
          <ac:spMkLst>
            <pc:docMk/>
            <pc:sldMk cId="3044490504" sldId="256"/>
            <ac:spMk id="3" creationId="{122C459C-B941-1D76-A8F3-DEB905F4B273}"/>
          </ac:spMkLst>
        </pc:spChg>
      </pc:sldChg>
      <pc:sldChg chg="delSp modSp del mod">
        <pc:chgData name="Carey, Brittany" userId="f09da5c4-bdb9-4966-ac43-d3a72716d183" providerId="ADAL" clId="{6FA8EC1B-427A-499C-B3C1-E4338BDB753A}" dt="2025-02-28T20:18:47.983" v="729" actId="2696"/>
        <pc:sldMkLst>
          <pc:docMk/>
          <pc:sldMk cId="2638490325" sldId="260"/>
        </pc:sldMkLst>
      </pc:sldChg>
      <pc:sldChg chg="modSp add mod">
        <pc:chgData name="Carey, Brittany" userId="f09da5c4-bdb9-4966-ac43-d3a72716d183" providerId="ADAL" clId="{6FA8EC1B-427A-499C-B3C1-E4338BDB753A}" dt="2025-02-28T19:51:04.185" v="301" actId="20577"/>
        <pc:sldMkLst>
          <pc:docMk/>
          <pc:sldMk cId="1606905012" sldId="263"/>
        </pc:sldMkLst>
      </pc:sldChg>
      <pc:sldChg chg="modSp add mod modNotesTx">
        <pc:chgData name="Carey, Brittany" userId="f09da5c4-bdb9-4966-ac43-d3a72716d183" providerId="ADAL" clId="{6FA8EC1B-427A-499C-B3C1-E4338BDB753A}" dt="2025-02-28T19:59:37.879" v="369" actId="20577"/>
        <pc:sldMkLst>
          <pc:docMk/>
          <pc:sldMk cId="1509245495" sldId="266"/>
        </pc:sldMkLst>
        <pc:spChg chg="mod">
          <ac:chgData name="Carey, Brittany" userId="f09da5c4-bdb9-4966-ac43-d3a72716d183" providerId="ADAL" clId="{6FA8EC1B-427A-499C-B3C1-E4338BDB753A}" dt="2025-02-28T19:59:32.283" v="368" actId="20577"/>
          <ac:spMkLst>
            <pc:docMk/>
            <pc:sldMk cId="1509245495" sldId="266"/>
            <ac:spMk id="5" creationId="{3ADF7A94-C179-BD8D-C6EC-F60387B3B9E6}"/>
          </ac:spMkLst>
        </pc:spChg>
      </pc:sldChg>
      <pc:sldChg chg="delSp modSp add mod">
        <pc:chgData name="Carey, Brittany" userId="f09da5c4-bdb9-4966-ac43-d3a72716d183" providerId="ADAL" clId="{6FA8EC1B-427A-499C-B3C1-E4338BDB753A}" dt="2025-02-28T20:19:20.861" v="740" actId="478"/>
        <pc:sldMkLst>
          <pc:docMk/>
          <pc:sldMk cId="3606281757" sldId="269"/>
        </pc:sldMkLst>
      </pc:sldChg>
      <pc:sldChg chg="delSp modSp add mod">
        <pc:chgData name="Carey, Brittany" userId="f09da5c4-bdb9-4966-ac43-d3a72716d183" providerId="ADAL" clId="{6FA8EC1B-427A-499C-B3C1-E4338BDB753A}" dt="2025-02-28T20:19:49.734" v="745" actId="478"/>
        <pc:sldMkLst>
          <pc:docMk/>
          <pc:sldMk cId="487096429" sldId="270"/>
        </pc:sldMkLst>
      </pc:sldChg>
      <pc:sldChg chg="modSp add mod">
        <pc:chgData name="Carey, Brittany" userId="f09da5c4-bdb9-4966-ac43-d3a72716d183" providerId="ADAL" clId="{6FA8EC1B-427A-499C-B3C1-E4338BDB753A}" dt="2025-02-28T20:20:05.345" v="747" actId="6549"/>
        <pc:sldMkLst>
          <pc:docMk/>
          <pc:sldMk cId="2114757903" sldId="273"/>
        </pc:sldMkLst>
      </pc:sldChg>
      <pc:sldChg chg="modSp add mod">
        <pc:chgData name="Carey, Brittany" userId="f09da5c4-bdb9-4966-ac43-d3a72716d183" providerId="ADAL" clId="{6FA8EC1B-427A-499C-B3C1-E4338BDB753A}" dt="2025-02-28T20:00:54.687" v="393" actId="20577"/>
        <pc:sldMkLst>
          <pc:docMk/>
          <pc:sldMk cId="3396509412" sldId="274"/>
        </pc:sldMkLst>
        <pc:spChg chg="mod">
          <ac:chgData name="Carey, Brittany" userId="f09da5c4-bdb9-4966-ac43-d3a72716d183" providerId="ADAL" clId="{6FA8EC1B-427A-499C-B3C1-E4338BDB753A}" dt="2025-02-28T20:00:54.687" v="393" actId="20577"/>
          <ac:spMkLst>
            <pc:docMk/>
            <pc:sldMk cId="3396509412" sldId="274"/>
            <ac:spMk id="5" creationId="{B48C1237-E641-67F2-9E09-22CFFE694102}"/>
          </ac:spMkLst>
        </pc:spChg>
      </pc:sldChg>
      <pc:sldChg chg="modNotesTx">
        <pc:chgData name="Carey, Brittany" userId="f09da5c4-bdb9-4966-ac43-d3a72716d183" providerId="ADAL" clId="{6FA8EC1B-427A-499C-B3C1-E4338BDB753A}" dt="2025-02-28T20:19:59.392" v="746" actId="20577"/>
        <pc:sldMkLst>
          <pc:docMk/>
          <pc:sldMk cId="897861505" sldId="278"/>
        </pc:sldMkLst>
      </pc:sldChg>
      <pc:sldChg chg="del">
        <pc:chgData name="Carey, Brittany" userId="f09da5c4-bdb9-4966-ac43-d3a72716d183" providerId="ADAL" clId="{6FA8EC1B-427A-499C-B3C1-E4338BDB753A}" dt="2025-02-28T19:57:09.575" v="302" actId="2696"/>
        <pc:sldMkLst>
          <pc:docMk/>
          <pc:sldMk cId="4175621338" sldId="279"/>
        </pc:sldMkLst>
      </pc:sldChg>
      <pc:sldChg chg="del">
        <pc:chgData name="Carey, Brittany" userId="f09da5c4-bdb9-4966-ac43-d3a72716d183" providerId="ADAL" clId="{6FA8EC1B-427A-499C-B3C1-E4338BDB753A}" dt="2025-02-28T19:59:51.052" v="371" actId="2696"/>
        <pc:sldMkLst>
          <pc:docMk/>
          <pc:sldMk cId="672543151" sldId="281"/>
        </pc:sldMkLst>
      </pc:sldChg>
      <pc:sldChg chg="modSp del mod modNotesTx">
        <pc:chgData name="Carey, Brittany" userId="f09da5c4-bdb9-4966-ac43-d3a72716d183" providerId="ADAL" clId="{6FA8EC1B-427A-499C-B3C1-E4338BDB753A}" dt="2025-02-28T20:01:34.679" v="404" actId="2696"/>
        <pc:sldMkLst>
          <pc:docMk/>
          <pc:sldMk cId="1135990868" sldId="283"/>
        </pc:sldMkLst>
      </pc:sldChg>
      <pc:sldChg chg="del">
        <pc:chgData name="Carey, Brittany" userId="f09da5c4-bdb9-4966-ac43-d3a72716d183" providerId="ADAL" clId="{6FA8EC1B-427A-499C-B3C1-E4338BDB753A}" dt="2025-02-28T19:33:44.497" v="52" actId="2696"/>
        <pc:sldMkLst>
          <pc:docMk/>
          <pc:sldMk cId="2339069423" sldId="287"/>
        </pc:sldMkLst>
      </pc:sldChg>
      <pc:sldChg chg="modSp mod">
        <pc:chgData name="Carey, Brittany" userId="f09da5c4-bdb9-4966-ac43-d3a72716d183" providerId="ADAL" clId="{6FA8EC1B-427A-499C-B3C1-E4338BDB753A}" dt="2025-02-28T20:19:03.128" v="735" actId="20577"/>
        <pc:sldMkLst>
          <pc:docMk/>
          <pc:sldMk cId="3827712665" sldId="288"/>
        </pc:sldMkLst>
      </pc:sldChg>
      <pc:sldChg chg="modSp del mod">
        <pc:chgData name="Carey, Brittany" userId="f09da5c4-bdb9-4966-ac43-d3a72716d183" providerId="ADAL" clId="{6FA8EC1B-427A-499C-B3C1-E4338BDB753A}" dt="2025-02-28T19:59:41.246" v="370" actId="2696"/>
        <pc:sldMkLst>
          <pc:docMk/>
          <pc:sldMk cId="1486085267" sldId="290"/>
        </pc:sldMkLst>
      </pc:sldChg>
      <pc:sldChg chg="modSp mod modNotesTx">
        <pc:chgData name="Carey, Brittany" userId="f09da5c4-bdb9-4966-ac43-d3a72716d183" providerId="ADAL" clId="{6FA8EC1B-427A-499C-B3C1-E4338BDB753A}" dt="2025-02-28T19:57:43.016" v="324" actId="20577"/>
        <pc:sldMkLst>
          <pc:docMk/>
          <pc:sldMk cId="3527643844" sldId="291"/>
        </pc:sldMkLst>
        <pc:spChg chg="mod">
          <ac:chgData name="Carey, Brittany" userId="f09da5c4-bdb9-4966-ac43-d3a72716d183" providerId="ADAL" clId="{6FA8EC1B-427A-499C-B3C1-E4338BDB753A}" dt="2025-02-28T19:57:25.665" v="305" actId="20577"/>
          <ac:spMkLst>
            <pc:docMk/>
            <pc:sldMk cId="3527643844" sldId="291"/>
            <ac:spMk id="4" creationId="{84EB4D49-8815-6276-26A3-5985F17B5D43}"/>
          </ac:spMkLst>
        </pc:spChg>
        <pc:graphicFrameChg chg="modGraphic">
          <ac:chgData name="Carey, Brittany" userId="f09da5c4-bdb9-4966-ac43-d3a72716d183" providerId="ADAL" clId="{6FA8EC1B-427A-499C-B3C1-E4338BDB753A}" dt="2025-02-28T19:57:43.016" v="324" actId="20577"/>
          <ac:graphicFrameMkLst>
            <pc:docMk/>
            <pc:sldMk cId="3527643844" sldId="291"/>
            <ac:graphicFrameMk id="16" creationId="{B9C0BAE1-C9E1-25E4-5D54-9D4568EE77E3}"/>
          </ac:graphicFrameMkLst>
        </pc:graphicFrameChg>
      </pc:sldChg>
      <pc:sldChg chg="del">
        <pc:chgData name="Carey, Brittany" userId="f09da5c4-bdb9-4966-ac43-d3a72716d183" providerId="ADAL" clId="{6FA8EC1B-427A-499C-B3C1-E4338BDB753A}" dt="2025-02-28T19:57:17.743" v="303" actId="2696"/>
        <pc:sldMkLst>
          <pc:docMk/>
          <pc:sldMk cId="1046478788" sldId="292"/>
        </pc:sldMkLst>
      </pc:sldChg>
      <pc:sldChg chg="add del">
        <pc:chgData name="Carey, Brittany" userId="f09da5c4-bdb9-4966-ac43-d3a72716d183" providerId="ADAL" clId="{6FA8EC1B-427A-499C-B3C1-E4338BDB753A}" dt="2025-02-28T19:58:58.139" v="356" actId="2696"/>
        <pc:sldMkLst>
          <pc:docMk/>
          <pc:sldMk cId="2135028135" sldId="292"/>
        </pc:sldMkLst>
      </pc:sldChg>
      <pc:sldChg chg="addSp delSp modSp add del mod modNotesTx">
        <pc:chgData name="Carey, Brittany" userId="f09da5c4-bdb9-4966-ac43-d3a72716d183" providerId="ADAL" clId="{6FA8EC1B-427A-499C-B3C1-E4338BDB753A}" dt="2025-02-28T20:27:58.496" v="856" actId="2696"/>
        <pc:sldMkLst>
          <pc:docMk/>
          <pc:sldMk cId="2223313888" sldId="292"/>
        </pc:sldMkLst>
      </pc:sldChg>
      <pc:sldChg chg="addSp delSp modSp add mod">
        <pc:chgData name="Carey, Brittany" userId="f09da5c4-bdb9-4966-ac43-d3a72716d183" providerId="ADAL" clId="{6FA8EC1B-427A-499C-B3C1-E4338BDB753A}" dt="2025-02-28T20:27:43.270" v="855" actId="5793"/>
        <pc:sldMkLst>
          <pc:docMk/>
          <pc:sldMk cId="1458350076" sldId="293"/>
        </pc:sldMkLst>
      </pc:sldChg>
      <pc:sldChg chg="del">
        <pc:chgData name="Carey, Brittany" userId="f09da5c4-bdb9-4966-ac43-d3a72716d183" providerId="ADAL" clId="{6FA8EC1B-427A-499C-B3C1-E4338BDB753A}" dt="2025-02-28T19:57:20.011" v="304" actId="2696"/>
        <pc:sldMkLst>
          <pc:docMk/>
          <pc:sldMk cId="3483050693" sldId="293"/>
        </pc:sldMkLst>
      </pc:sldChg>
    </pc:docChg>
  </pc:docChgLst>
  <pc:docChgLst>
    <pc:chgData name="Carey, Brittany" userId="S::1810bcare22@hollandcsd.org::f09da5c4-bdb9-4966-ac43-d3a72716d183" providerId="AD" clId="Web-{7D06CCD7-6624-E850-FF39-97EB6754D376}"/>
    <pc:docChg chg="modSld">
      <pc:chgData name="Carey, Brittany" userId="S::1810bcare22@hollandcsd.org::f09da5c4-bdb9-4966-ac43-d3a72716d183" providerId="AD" clId="Web-{7D06CCD7-6624-E850-FF39-97EB6754D376}" dt="2025-03-06T17:42:47.198" v="69"/>
      <pc:docMkLst>
        <pc:docMk/>
      </pc:docMkLst>
      <pc:sldChg chg="modSp">
        <pc:chgData name="Carey, Brittany" userId="S::1810bcare22@hollandcsd.org::f09da5c4-bdb9-4966-ac43-d3a72716d183" providerId="AD" clId="Web-{7D06CCD7-6624-E850-FF39-97EB6754D376}" dt="2025-03-06T17:42:47.198" v="69"/>
        <pc:sldMkLst>
          <pc:docMk/>
          <pc:sldMk cId="1458350076" sldId="293"/>
        </pc:sldMkLst>
      </pc:sldChg>
    </pc:docChg>
  </pc:docChgLst>
  <pc:docChgLst>
    <pc:chgData name="Carey, Brittany" userId="S::1810bcare22@hollandcsd.org::f09da5c4-bdb9-4966-ac43-d3a72716d183" providerId="AD" clId="Web-{9BB03012-D4A6-3D23-F99E-427ABD279DAB}"/>
    <pc:docChg chg="modSld">
      <pc:chgData name="Carey, Brittany" userId="S::1810bcare22@hollandcsd.org::f09da5c4-bdb9-4966-ac43-d3a72716d183" providerId="AD" clId="Web-{9BB03012-D4A6-3D23-F99E-427ABD279DAB}" dt="2025-01-27T18:50:30.782" v="7" actId="20577"/>
      <pc:docMkLst>
        <pc:docMk/>
      </pc:docMkLst>
      <pc:sldChg chg="modSp">
        <pc:chgData name="Carey, Brittany" userId="S::1810bcare22@hollandcsd.org::f09da5c4-bdb9-4966-ac43-d3a72716d183" providerId="AD" clId="Web-{9BB03012-D4A6-3D23-F99E-427ABD279DAB}" dt="2025-01-27T18:50:30.782" v="7" actId="20577"/>
        <pc:sldMkLst>
          <pc:docMk/>
          <pc:sldMk cId="2638490325" sldId="260"/>
        </pc:sldMkLst>
      </pc:sldChg>
    </pc:docChg>
  </pc:docChgLst>
  <pc:docChgLst>
    <pc:chgData name="Carey, Brittany" userId="f09da5c4-bdb9-4966-ac43-d3a72716d183" providerId="ADAL" clId="{75F05398-6927-4A41-8F4D-B33A04C910C9}"/>
    <pc:docChg chg="delSld modSld">
      <pc:chgData name="Carey, Brittany" userId="f09da5c4-bdb9-4966-ac43-d3a72716d183" providerId="ADAL" clId="{75F05398-6927-4A41-8F4D-B33A04C910C9}" dt="2025-01-27T18:31:25.660" v="122" actId="20577"/>
      <pc:docMkLst>
        <pc:docMk/>
      </pc:docMkLst>
      <pc:sldChg chg="modNotesTx">
        <pc:chgData name="Carey, Brittany" userId="f09da5c4-bdb9-4966-ac43-d3a72716d183" providerId="ADAL" clId="{75F05398-6927-4A41-8F4D-B33A04C910C9}" dt="2025-01-27T17:32:07.448" v="69" actId="20577"/>
        <pc:sldMkLst>
          <pc:docMk/>
          <pc:sldMk cId="1744747160" sldId="262"/>
        </pc:sldMkLst>
      </pc:sldChg>
      <pc:sldChg chg="modNotesTx">
        <pc:chgData name="Carey, Brittany" userId="f09da5c4-bdb9-4966-ac43-d3a72716d183" providerId="ADAL" clId="{75F05398-6927-4A41-8F4D-B33A04C910C9}" dt="2025-01-27T17:43:27.592" v="107" actId="20577"/>
        <pc:sldMkLst>
          <pc:docMk/>
          <pc:sldMk cId="897861505" sldId="278"/>
        </pc:sldMkLst>
      </pc:sldChg>
      <pc:sldChg chg="modNotesTx">
        <pc:chgData name="Carey, Brittany" userId="f09da5c4-bdb9-4966-ac43-d3a72716d183" providerId="ADAL" clId="{75F05398-6927-4A41-8F4D-B33A04C910C9}" dt="2025-01-27T17:38:16.774" v="71" actId="20577"/>
        <pc:sldMkLst>
          <pc:docMk/>
          <pc:sldMk cId="4175621338" sldId="279"/>
        </pc:sldMkLst>
      </pc:sldChg>
      <pc:sldChg chg="modSp mod">
        <pc:chgData name="Carey, Brittany" userId="f09da5c4-bdb9-4966-ac43-d3a72716d183" providerId="ADAL" clId="{75F05398-6927-4A41-8F4D-B33A04C910C9}" dt="2025-01-27T18:31:25.660" v="122" actId="20577"/>
        <pc:sldMkLst>
          <pc:docMk/>
          <pc:sldMk cId="672543151" sldId="281"/>
        </pc:sldMkLst>
      </pc:sldChg>
      <pc:sldChg chg="del">
        <pc:chgData name="Carey, Brittany" userId="f09da5c4-bdb9-4966-ac43-d3a72716d183" providerId="ADAL" clId="{75F05398-6927-4A41-8F4D-B33A04C910C9}" dt="2025-01-27T17:31:45.445" v="0" actId="2696"/>
        <pc:sldMkLst>
          <pc:docMk/>
          <pc:sldMk cId="54265396" sldId="284"/>
        </pc:sldMkLst>
      </pc:sldChg>
    </pc:docChg>
  </pc:docChgLst>
  <pc:docChgLst>
    <pc:chgData name="Carey, Brittany" userId="f09da5c4-bdb9-4966-ac43-d3a72716d183" providerId="ADAL" clId="{93F8E40F-C7F2-4D62-AEDB-D6D423B75922}"/>
    <pc:docChg chg="modSld">
      <pc:chgData name="Carey, Brittany" userId="f09da5c4-bdb9-4966-ac43-d3a72716d183" providerId="ADAL" clId="{93F8E40F-C7F2-4D62-AEDB-D6D423B75922}" dt="2025-03-24T18:26:42.778" v="3" actId="20577"/>
      <pc:docMkLst>
        <pc:docMk/>
      </pc:docMkLst>
      <pc:sldChg chg="modNotesTx">
        <pc:chgData name="Carey, Brittany" userId="f09da5c4-bdb9-4966-ac43-d3a72716d183" providerId="ADAL" clId="{93F8E40F-C7F2-4D62-AEDB-D6D423B75922}" dt="2025-03-24T18:26:32.727" v="0" actId="20577"/>
        <pc:sldMkLst>
          <pc:docMk/>
          <pc:sldMk cId="3333198987" sldId="285"/>
        </pc:sldMkLst>
      </pc:sldChg>
      <pc:sldChg chg="modNotesTx">
        <pc:chgData name="Carey, Brittany" userId="f09da5c4-bdb9-4966-ac43-d3a72716d183" providerId="ADAL" clId="{93F8E40F-C7F2-4D62-AEDB-D6D423B75922}" dt="2025-03-24T18:26:39.542" v="2" actId="20577"/>
        <pc:sldMkLst>
          <pc:docMk/>
          <pc:sldMk cId="3527643844" sldId="291"/>
        </pc:sldMkLst>
      </pc:sldChg>
      <pc:sldChg chg="modNotesTx">
        <pc:chgData name="Carey, Brittany" userId="f09da5c4-bdb9-4966-ac43-d3a72716d183" providerId="ADAL" clId="{93F8E40F-C7F2-4D62-AEDB-D6D423B75922}" dt="2025-03-24T18:26:35.523" v="1" actId="20577"/>
        <pc:sldMkLst>
          <pc:docMk/>
          <pc:sldMk cId="3483050693" sldId="295"/>
        </pc:sldMkLst>
      </pc:sldChg>
      <pc:sldChg chg="modNotesTx">
        <pc:chgData name="Carey, Brittany" userId="f09da5c4-bdb9-4966-ac43-d3a72716d183" providerId="ADAL" clId="{93F8E40F-C7F2-4D62-AEDB-D6D423B75922}" dt="2025-03-24T18:26:42.778" v="3" actId="20577"/>
        <pc:sldMkLst>
          <pc:docMk/>
          <pc:sldMk cId="1591010743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C38F4A-9BE1-4601-B92D-8EEE8A442818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9715EB-CD8A-4035-8021-1F37FE376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8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9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96933-FE3C-A140-A751-4BC1CDC8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1C933-5D13-63CC-0317-8D59E1085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D310B-A1FB-A32E-127A-0667C1142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A6D57-55F7-E2E6-4D07-CC2A6217D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7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2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3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402B-658B-A7AB-863F-2AC1CEAC6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0401DC-900C-2AE8-7A11-1FC676C2E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67B418-00CA-F2D7-9842-5BD3B5619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0" u="none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3A707-72C3-F1D1-EC99-8B4A68497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51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5974A-2F57-985C-2F16-30B842084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7CA74E-0EA3-43F3-8F71-253DE795B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D693B8-ACAE-6670-4BD2-A1E4D8993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="0" u="none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13D2B-B403-541D-ECD5-277DE9157C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06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9A95-FA12-48BA-CB70-3A8E28136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441F16-C51C-1406-D6A2-03D80BE85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53E92-5386-DC58-C786-D79833D61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0" u="none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FD3D0-B262-7949-4CE3-3A160B80B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9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D70B2-8CF4-CE10-4FCA-E0D2CBD3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3563A1-6E9D-0E1C-D107-0A7DE02A63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8A1F10-7598-0F78-6585-DEE2A81FE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0" u="none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3A8F2-D82D-EB59-7638-D9375943CF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93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39627-E317-DA49-BFE0-6DE58AD64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273997-6E37-83E7-AD95-285A8E9F8D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C47CD2-2EF8-BBDF-C1A2-DD8C15E03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0" u="none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22383-5A9E-0AEE-1150-1C87B5646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60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35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DAE35-733E-6C3F-E871-1D4DA0F89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A6CCF-CC61-C630-9825-31936CA058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76CE75-FF82-99AE-4F9D-95A943430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6E82F-91A3-FF68-F2DA-319775D72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47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D3691-C23F-DD84-F515-BF7426E1A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EEBB1-B00C-B852-205D-7C39FDBAF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5AE27-6D49-32F7-9BDF-9F8067FCC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AEB7B-58BD-6044-D829-7E84C5464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41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72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Reminder – last year’s budget to budget increase was 102,442 or .45%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8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0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5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5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19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8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9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7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2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1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2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FEEA6-535A-4ED8-9FFA-B4D8DAA615C7}" type="datetimeFigureOut">
              <a:rPr lang="en-US" smtClean="0"/>
              <a:t>3/24/2025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2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0C2D8-104D-43BF-A798-DA3DD5F0F844}"/>
              </a:ext>
            </a:extLst>
          </p:cNvPr>
          <p:cNvSpPr txBox="1"/>
          <p:nvPr/>
        </p:nvSpPr>
        <p:spPr>
          <a:xfrm>
            <a:off x="1203485" y="1120676"/>
            <a:ext cx="97850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>
                <a:latin typeface="Century Gothic" panose="020B0502020202020204" pitchFamily="34" charset="0"/>
              </a:rPr>
              <a:t>Holland Central </a:t>
            </a:r>
          </a:p>
          <a:p>
            <a:pPr algn="ctr"/>
            <a:r>
              <a:rPr lang="en-US" sz="7200">
                <a:latin typeface="Century Gothic" panose="020B0502020202020204" pitchFamily="34" charset="0"/>
              </a:rPr>
              <a:t>School District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90992-2A7B-2E0E-FB2A-032D518C8792}"/>
              </a:ext>
            </a:extLst>
          </p:cNvPr>
          <p:cNvSpPr txBox="1"/>
          <p:nvPr/>
        </p:nvSpPr>
        <p:spPr>
          <a:xfrm>
            <a:off x="2576659" y="3608103"/>
            <a:ext cx="7038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entury Gothic" panose="020B0502020202020204" pitchFamily="34" charset="0"/>
              </a:rPr>
              <a:t>2025-2026 BUDGET PRESENTATION</a:t>
            </a: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2545C8-2AC6-F3B6-E103-6EB8B4488940}"/>
              </a:ext>
            </a:extLst>
          </p:cNvPr>
          <p:cNvCxnSpPr>
            <a:cxnSpLocks/>
          </p:cNvCxnSpPr>
          <p:nvPr/>
        </p:nvCxnSpPr>
        <p:spPr>
          <a:xfrm>
            <a:off x="3474279" y="4195556"/>
            <a:ext cx="5087792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22C459C-B941-1D76-A8F3-DEB905F4B273}"/>
              </a:ext>
            </a:extLst>
          </p:cNvPr>
          <p:cNvSpPr txBox="1"/>
          <p:nvPr/>
        </p:nvSpPr>
        <p:spPr>
          <a:xfrm>
            <a:off x="397496" y="5737324"/>
            <a:ext cx="4142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entury Gothic" panose="020B0502020202020204" pitchFamily="34" charset="0"/>
              </a:rPr>
              <a:t>#3</a:t>
            </a:r>
          </a:p>
          <a:p>
            <a:r>
              <a:rPr lang="en-US" sz="1800" dirty="0">
                <a:latin typeface="Century Gothic" panose="020B0502020202020204" pitchFamily="34" charset="0"/>
              </a:rPr>
              <a:t>March 24,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EB3BE8-8D95-8476-8C75-ACFD47CEB4E3}"/>
              </a:ext>
            </a:extLst>
          </p:cNvPr>
          <p:cNvSpPr txBox="1"/>
          <p:nvPr/>
        </p:nvSpPr>
        <p:spPr>
          <a:xfrm>
            <a:off x="3048000" y="32467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449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6441-F2AB-2F2E-4879-D0121831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E00FAB-8923-D454-3CB6-B5B780D9FCD9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B9E552-3FA3-B828-6741-0FBC0DD34B97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0288C4FF-8584-174B-30BF-65E4D885D45C}"/>
              </a:ext>
            </a:extLst>
          </p:cNvPr>
          <p:cNvSpPr/>
          <p:nvPr/>
        </p:nvSpPr>
        <p:spPr>
          <a:xfrm>
            <a:off x="603115" y="564204"/>
            <a:ext cx="7431932" cy="5933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BDA9F6-A679-19D6-124E-9D13F0CDE4DA}"/>
              </a:ext>
            </a:extLst>
          </p:cNvPr>
          <p:cNvSpPr txBox="1"/>
          <p:nvPr/>
        </p:nvSpPr>
        <p:spPr>
          <a:xfrm>
            <a:off x="694574" y="567563"/>
            <a:ext cx="69993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Tax Levy 2025-26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1E713F-73AC-D794-8571-86270143E5AC}"/>
              </a:ext>
            </a:extLst>
          </p:cNvPr>
          <p:cNvCxnSpPr>
            <a:cxnSpLocks/>
          </p:cNvCxnSpPr>
          <p:nvPr/>
        </p:nvCxnSpPr>
        <p:spPr>
          <a:xfrm>
            <a:off x="603115" y="1403970"/>
            <a:ext cx="8093413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CE733F0-971E-F040-7CEA-B9E5691C9E72}"/>
              </a:ext>
            </a:extLst>
          </p:cNvPr>
          <p:cNvSpPr txBox="1"/>
          <p:nvPr/>
        </p:nvSpPr>
        <p:spPr>
          <a:xfrm>
            <a:off x="603115" y="1545789"/>
            <a:ext cx="40381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 </a:t>
            </a:r>
            <a:r>
              <a:rPr lang="en-US" sz="2200" b="1" dirty="0"/>
              <a:t>Tax Levy</a:t>
            </a:r>
            <a:r>
              <a:rPr lang="en-US" sz="2200" dirty="0"/>
              <a:t>: $9,021,461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Increase % from 24-25: </a:t>
            </a:r>
            <a:r>
              <a:rPr lang="en-US" sz="2200" dirty="0"/>
              <a:t>2.99%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 Increase $ from 24-25</a:t>
            </a:r>
            <a:r>
              <a:rPr lang="en-US" sz="2200" dirty="0"/>
              <a:t>: $262,115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Does </a:t>
            </a:r>
            <a:r>
              <a:rPr lang="en-US" sz="2200" b="1" dirty="0"/>
              <a:t>NOT</a:t>
            </a:r>
            <a:r>
              <a:rPr lang="en-US" sz="2200" dirty="0"/>
              <a:t> require supermajority vote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AC82E-A526-D575-A975-F4E3685A5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33" y="1493365"/>
            <a:ext cx="6744742" cy="466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69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517532" cy="7078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7" y="564205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Ten-Year Tax Levy History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A048981-6944-3572-C1A9-0551FD2DD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483507"/>
              </p:ext>
            </p:extLst>
          </p:nvPr>
        </p:nvGraphicFramePr>
        <p:xfrm>
          <a:off x="4450460" y="1424911"/>
          <a:ext cx="3291077" cy="4791468"/>
        </p:xfrm>
        <a:graphic>
          <a:graphicData uri="http://schemas.openxmlformats.org/drawingml/2006/table">
            <a:tbl>
              <a:tblPr/>
              <a:tblGrid>
                <a:gridCol w="1589499">
                  <a:extLst>
                    <a:ext uri="{9D8B030D-6E8A-4147-A177-3AD203B41FA5}">
                      <a16:colId xmlns:a16="http://schemas.microsoft.com/office/drawing/2014/main" val="175996932"/>
                    </a:ext>
                  </a:extLst>
                </a:gridCol>
                <a:gridCol w="1701578">
                  <a:extLst>
                    <a:ext uri="{9D8B030D-6E8A-4147-A177-3AD203B41FA5}">
                      <a16:colId xmlns:a16="http://schemas.microsoft.com/office/drawing/2014/main" val="1550234261"/>
                    </a:ext>
                  </a:extLst>
                </a:gridCol>
              </a:tblGrid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Levy 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9941908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2016-2017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244421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2017-2018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01818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2018-2019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1.98%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8213869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2019-2020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2.73%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271152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2020-2021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3.33%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353410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2021-2022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1.90%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540316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2022-2023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2.99%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554366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2023-2024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3.08% 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663609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2024-2025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3.98%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359957"/>
                  </a:ext>
                </a:extLst>
              </a:tr>
              <a:tr h="4355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2025-2026 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2.99%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662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108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927D-93D0-8FB5-C88C-02D4D7E5A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6EC9B8-C47C-B144-4A40-DC845BAC6A5A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66AE5A55-B87E-391D-743D-687073DC6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503894-9ED0-8241-733E-232AB217CEB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3DFD5563-FFD7-5F3F-934B-C07B60EC686B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C7F7A-F863-B49C-C0AD-E3B8F780BED8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10 Year K-12 Enrollment Data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A01764-C61D-8398-3ACD-DF933838E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754026"/>
              </p:ext>
            </p:extLst>
          </p:nvPr>
        </p:nvGraphicFramePr>
        <p:xfrm>
          <a:off x="1692098" y="2240724"/>
          <a:ext cx="8807802" cy="2376552"/>
        </p:xfrm>
        <a:graphic>
          <a:graphicData uri="http://schemas.openxmlformats.org/drawingml/2006/table">
            <a:tbl>
              <a:tblPr/>
              <a:tblGrid>
                <a:gridCol w="1122832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930655112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79779207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374629380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473072177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678817320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2031782303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885538818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724476042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1740541986"/>
                    </a:ext>
                  </a:extLst>
                </a:gridCol>
                <a:gridCol w="768497">
                  <a:extLst>
                    <a:ext uri="{9D8B030D-6E8A-4147-A177-3AD203B41FA5}">
                      <a16:colId xmlns:a16="http://schemas.microsoft.com/office/drawing/2014/main" val="4166498207"/>
                    </a:ext>
                  </a:extLst>
                </a:gridCol>
              </a:tblGrid>
              <a:tr h="766902">
                <a:tc>
                  <a:txBody>
                    <a:bodyPr/>
                    <a:lstStyle/>
                    <a:p>
                      <a:pPr algn="l" rtl="0" fontAlgn="base"/>
                      <a:endParaRPr lang="en-US" sz="1000" b="1" i="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14-15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15-16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16-17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17-18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18-19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19-20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20-21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21-22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22-23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</a:rPr>
                        <a:t>23-24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84274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Enrollment 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885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870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881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864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829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758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727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732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400" b="0" i="0" dirty="0">
                          <a:effectLst/>
                          <a:latin typeface="+mn-lt"/>
                        </a:rPr>
                        <a:t>684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766902">
                <a:tc>
                  <a:txBody>
                    <a:bodyPr/>
                    <a:lstStyle/>
                    <a:p>
                      <a:pPr algn="l" rtl="0" fontAlgn="base"/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0" i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409C869-EC99-616D-F43C-A1ED2FF161BF}"/>
              </a:ext>
            </a:extLst>
          </p:cNvPr>
          <p:cNvSpPr txBox="1"/>
          <p:nvPr/>
        </p:nvSpPr>
        <p:spPr>
          <a:xfrm rot="10800000" flipH="1" flipV="1">
            <a:off x="603114" y="5992004"/>
            <a:ext cx="1669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data.nysed.com</a:t>
            </a:r>
          </a:p>
        </p:txBody>
      </p:sp>
    </p:spTree>
    <p:extLst>
      <p:ext uri="{BB962C8B-B14F-4D97-AF65-F5344CB8AC3E}">
        <p14:creationId xmlns:p14="http://schemas.microsoft.com/office/powerpoint/2010/main" val="3333198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8AB56-34F9-A350-2F32-25F1568E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80FF8E-3D31-5DE8-E829-2E1E5CF17D3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D3D96B4B-9EF6-B7B0-BE29-0BA040686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12" y="417136"/>
            <a:ext cx="9928773" cy="597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50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9EB52-8668-1DB7-2F3A-873FF810B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CBAD31-7B8A-E452-8933-2799F7AF318F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978ABA40-96B3-B550-9292-7397A95D4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B6D892-F354-780A-E43E-66DBEAEC34BB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BD87E2C1-1275-BD8C-1092-72E89EB6536E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EB4D49-8815-6276-26A3-5985F17B5D43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25-26 Revenues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9C0BAE1-C9E1-25E4-5D54-9D4568EE77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447509"/>
              </p:ext>
            </p:extLst>
          </p:nvPr>
        </p:nvGraphicFramePr>
        <p:xfrm>
          <a:off x="2153153" y="1955418"/>
          <a:ext cx="7885692" cy="3886704"/>
        </p:xfrm>
        <a:graphic>
          <a:graphicData uri="http://schemas.openxmlformats.org/drawingml/2006/table">
            <a:tbl>
              <a:tblPr/>
              <a:tblGrid>
                <a:gridCol w="1727293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1638482">
                  <a:extLst>
                    <a:ext uri="{9D8B030D-6E8A-4147-A177-3AD203B41FA5}">
                      <a16:colId xmlns:a16="http://schemas.microsoft.com/office/drawing/2014/main" val="702334703"/>
                    </a:ext>
                  </a:extLst>
                </a:gridCol>
                <a:gridCol w="1506639">
                  <a:extLst>
                    <a:ext uri="{9D8B030D-6E8A-4147-A177-3AD203B41FA5}">
                      <a16:colId xmlns:a16="http://schemas.microsoft.com/office/drawing/2014/main" val="490813795"/>
                    </a:ext>
                  </a:extLst>
                </a:gridCol>
                <a:gridCol w="1506639">
                  <a:extLst>
                    <a:ext uri="{9D8B030D-6E8A-4147-A177-3AD203B41FA5}">
                      <a16:colId xmlns:a16="http://schemas.microsoft.com/office/drawing/2014/main" val="716310637"/>
                    </a:ext>
                  </a:extLst>
                </a:gridCol>
                <a:gridCol w="1506639">
                  <a:extLst>
                    <a:ext uri="{9D8B030D-6E8A-4147-A177-3AD203B41FA5}">
                      <a16:colId xmlns:a16="http://schemas.microsoft.com/office/drawing/2014/main" val="2023967275"/>
                    </a:ext>
                  </a:extLst>
                </a:gridCol>
              </a:tblGrid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2024-2025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400" b="1" i="0" baseline="30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</a:t>
                      </a: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Draft 2025-2026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2</a:t>
                      </a:r>
                      <a:r>
                        <a:rPr lang="en-US" sz="1400" b="1" i="0" baseline="30000" dirty="0">
                          <a:solidFill>
                            <a:srgbClr val="FFFFFF"/>
                          </a:solidFill>
                          <a:effectLst/>
                        </a:rPr>
                        <a:t>nd</a:t>
                      </a: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 Draft 2025-2026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$ Change from 24-25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57787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Interfund Transfers &amp; Appropriated Fund Balance</a:t>
                      </a:r>
                      <a:endParaRPr lang="en-US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$663,296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$350,000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$1,100,425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$437,129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Misc. Revenues</a:t>
                      </a:r>
                      <a:endParaRPr lang="en-US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>
                          <a:effectLst/>
                          <a:latin typeface="+mn-lt"/>
                        </a:rPr>
                        <a:t>$465,240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$586,830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$586,830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>
                          <a:effectLst/>
                          <a:latin typeface="+mn-lt"/>
                        </a:rPr>
                        <a:t>$121,590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Property Tax Levy</a:t>
                      </a:r>
                      <a:endParaRPr lang="en-US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$8,759,346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$9,021,461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$9,021,461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>
                          <a:effectLst/>
                          <a:latin typeface="+mn-lt"/>
                        </a:rPr>
                        <a:t>$262,115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904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Sales Tax</a:t>
                      </a:r>
                      <a:endParaRPr lang="en-US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>
                          <a:effectLst/>
                          <a:latin typeface="+mn-lt"/>
                        </a:rPr>
                        <a:t>$1,150,000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$1,020,000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$1,076,000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($56,000)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2318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State Aid</a:t>
                      </a:r>
                      <a:endParaRPr lang="en-US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($11,614,565)</a:t>
                      </a:r>
                    </a:p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$11,371,399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$11,279,287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$11,280,623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($90,776)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27958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 </a:t>
                      </a:r>
                      <a:endParaRPr lang="en-US" sz="1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>
                          <a:effectLst/>
                          <a:latin typeface="+mn-lt"/>
                        </a:rPr>
                        <a:t>$22,652,447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$22,257,578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$23,065,339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$412,892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3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643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7C777-7B51-60C5-81F6-B07DDD52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5E44B4-A424-94B6-0E67-8F18E27E302B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A5196912-CE5D-5530-364D-D6921CF4D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2940E5-8C85-C300-C472-4DD9BD27ECCA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311D5393-E3E3-6DA4-CC8A-8F9E8818ADA5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E04D29-A85B-4F6F-CF26-AB78EE335220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25-26 Expenditures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DBE0A94-2A5A-E3FA-1774-E2C0F13A7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957687"/>
              </p:ext>
            </p:extLst>
          </p:nvPr>
        </p:nvGraphicFramePr>
        <p:xfrm>
          <a:off x="2153153" y="1990985"/>
          <a:ext cx="7885692" cy="3733056"/>
        </p:xfrm>
        <a:graphic>
          <a:graphicData uri="http://schemas.openxmlformats.org/drawingml/2006/table">
            <a:tbl>
              <a:tblPr/>
              <a:tblGrid>
                <a:gridCol w="1727293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1638482">
                  <a:extLst>
                    <a:ext uri="{9D8B030D-6E8A-4147-A177-3AD203B41FA5}">
                      <a16:colId xmlns:a16="http://schemas.microsoft.com/office/drawing/2014/main" val="702334703"/>
                    </a:ext>
                  </a:extLst>
                </a:gridCol>
                <a:gridCol w="1506639">
                  <a:extLst>
                    <a:ext uri="{9D8B030D-6E8A-4147-A177-3AD203B41FA5}">
                      <a16:colId xmlns:a16="http://schemas.microsoft.com/office/drawing/2014/main" val="490813795"/>
                    </a:ext>
                  </a:extLst>
                </a:gridCol>
                <a:gridCol w="1506639">
                  <a:extLst>
                    <a:ext uri="{9D8B030D-6E8A-4147-A177-3AD203B41FA5}">
                      <a16:colId xmlns:a16="http://schemas.microsoft.com/office/drawing/2014/main" val="2292960359"/>
                    </a:ext>
                  </a:extLst>
                </a:gridCol>
                <a:gridCol w="1506639">
                  <a:extLst>
                    <a:ext uri="{9D8B030D-6E8A-4147-A177-3AD203B41FA5}">
                      <a16:colId xmlns:a16="http://schemas.microsoft.com/office/drawing/2014/main" val="2023967275"/>
                    </a:ext>
                  </a:extLst>
                </a:gridCol>
              </a:tblGrid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2024-2025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400" b="1" i="0" baseline="30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</a:t>
                      </a: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Draft 2025-2026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2</a:t>
                      </a:r>
                      <a:r>
                        <a:rPr lang="en-US" sz="1400" b="1" i="0" baseline="30000" dirty="0">
                          <a:solidFill>
                            <a:srgbClr val="FFFFFF"/>
                          </a:solidFill>
                          <a:effectLst/>
                        </a:rPr>
                        <a:t>nd</a:t>
                      </a:r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 Draft 2025-2026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$ Change from 24-25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57787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General Support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$2,960,696​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$3,146,104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$2,973,347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$12,651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Instructional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$11,730,080​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$12,241,118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$11,493,375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($236,705)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Transportation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$1,119,849​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$1,160,903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$1,160,903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$41,054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904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Employee Benefits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$4,596,100​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$5,110,293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$4,983,293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$387,193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2318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Service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$2,245,722​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$2,454,421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$2,454,421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$208,699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B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27958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>
                          <a:effectLst/>
                          <a:latin typeface="+mn-lt"/>
                        </a:rPr>
                        <a:t>$22,652,447</a:t>
                      </a:r>
                    </a:p>
                    <a:p>
                      <a:pPr algn="ctr" rtl="0" fontAlgn="base"/>
                      <a:endParaRPr lang="en-US" sz="1200" b="1" i="0" dirty="0"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$24,112,840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$23,065,339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$412,892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3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1010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0BA93-6A4F-B2A5-9F47-7C70541C9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FE421D-5E1D-E866-8F58-B920D821EC78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F569097-4E70-7EE0-C636-80BE42968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9D4375-466E-C85F-8AA2-1A4B8773F6D1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2FF4D03E-3E8E-6A1B-F664-63D8F68D861C}"/>
              </a:ext>
            </a:extLst>
          </p:cNvPr>
          <p:cNvSpPr/>
          <p:nvPr/>
        </p:nvSpPr>
        <p:spPr>
          <a:xfrm>
            <a:off x="668803" y="485377"/>
            <a:ext cx="8072073" cy="774690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25AF9-7909-5FCF-7420-6990000EFD47}"/>
              </a:ext>
            </a:extLst>
          </p:cNvPr>
          <p:cNvSpPr txBox="1"/>
          <p:nvPr/>
        </p:nvSpPr>
        <p:spPr>
          <a:xfrm>
            <a:off x="816391" y="485933"/>
            <a:ext cx="792448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24-25 Programming &amp; Personnel Reductions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CFF114-7616-873D-0DA1-1C54A9D28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546137"/>
              </p:ext>
            </p:extLst>
          </p:nvPr>
        </p:nvGraphicFramePr>
        <p:xfrm>
          <a:off x="1852429" y="1459020"/>
          <a:ext cx="8496298" cy="4359498"/>
        </p:xfrm>
        <a:graphic>
          <a:graphicData uri="http://schemas.openxmlformats.org/drawingml/2006/table">
            <a:tbl>
              <a:tblPr/>
              <a:tblGrid>
                <a:gridCol w="4227094">
                  <a:extLst>
                    <a:ext uri="{9D8B030D-6E8A-4147-A177-3AD203B41FA5}">
                      <a16:colId xmlns:a16="http://schemas.microsoft.com/office/drawing/2014/main" val="702334703"/>
                    </a:ext>
                  </a:extLst>
                </a:gridCol>
                <a:gridCol w="4269204">
                  <a:extLst>
                    <a:ext uri="{9D8B030D-6E8A-4147-A177-3AD203B41FA5}">
                      <a16:colId xmlns:a16="http://schemas.microsoft.com/office/drawing/2014/main" val="490813795"/>
                    </a:ext>
                  </a:extLst>
                </a:gridCol>
              </a:tblGrid>
              <a:tr h="427578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Instructional FTE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Non-Instructional FTE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472584"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2 P-Tech Slots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ENL – pulling in house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Portion of Virtual French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Software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Summer Curriculum (non-grant funded)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>
                          <a:latin typeface="+mn-lt"/>
                        </a:rPr>
                        <a:t>PD Day Cut w/ BOCES</a:t>
                      </a:r>
                      <a:endParaRPr lang="en-US" sz="1400" b="0" i="0" u="none" strike="noStrike" noProof="0" dirty="0">
                        <a:solidFill>
                          <a:srgbClr val="191919"/>
                        </a:solidFill>
                        <a:latin typeface="+mn-lt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Curriculum Budget</a:t>
                      </a:r>
                      <a:endParaRPr lang="en-US" sz="1400" b="0" i="0" u="none" strike="noStrike" noProof="0" dirty="0">
                        <a:solidFill>
                          <a:srgbClr val="191919"/>
                        </a:solidFill>
                        <a:latin typeface="+mn-lt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Department Chairs</a:t>
                      </a:r>
                      <a:endParaRPr lang="en-US" sz="1400" b="0" i="0" u="none" strike="noStrike" noProof="0" dirty="0">
                        <a:solidFill>
                          <a:srgbClr val="191919"/>
                        </a:solidFill>
                        <a:latin typeface="+mn-lt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1 Instructional FTE through attrition </a:t>
                      </a:r>
                      <a:endParaRPr lang="en-US" sz="1400" b="0" i="0" u="none" strike="noStrike" noProof="0" dirty="0">
                        <a:solidFill>
                          <a:srgbClr val="191919"/>
                        </a:solidFill>
                        <a:latin typeface="+mn-lt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AIS FTE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PD Budget</a:t>
                      </a:r>
                      <a:endParaRPr lang="en-US" sz="1400" dirty="0">
                        <a:latin typeface="+mn-lt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Half-Day UPK Program - .5 FTE, 1 Support Staff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Project Learn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Field Trips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Pupil Personnel Services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Summer Academy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7/8 After School Help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BOCES Adirondack Trip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sz="1400" dirty="0"/>
                        <a:t>Community Swimming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Fitness Center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Varsity Bowling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Girls/Boys Assistant Swimming Coach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Ice Hockey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Athletics Equipment (hurdles) 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Student Supplies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400" dirty="0"/>
                        <a:t>Building Supply Budgets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400" dirty="0"/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7827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EE01D-658A-46DC-87DD-246315512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3382095-9DDA-0953-B72A-154EDEAE6F87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24C16B7B-87DC-3158-0AAD-6EECE2C1A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999007-D212-81E0-99D8-2657B19900D6}"/>
              </a:ext>
            </a:extLst>
          </p:cNvPr>
          <p:cNvSpPr txBox="1"/>
          <p:nvPr/>
        </p:nvSpPr>
        <p:spPr>
          <a:xfrm>
            <a:off x="816391" y="881115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0B9D2282-3272-1DDC-CD80-502A3322C4BC}"/>
              </a:ext>
            </a:extLst>
          </p:cNvPr>
          <p:cNvSpPr/>
          <p:nvPr/>
        </p:nvSpPr>
        <p:spPr>
          <a:xfrm>
            <a:off x="668804" y="485377"/>
            <a:ext cx="6725054" cy="774690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5E43EA-9C84-B6B3-0D9E-CB83E8307426}"/>
              </a:ext>
            </a:extLst>
          </p:cNvPr>
          <p:cNvSpPr txBox="1"/>
          <p:nvPr/>
        </p:nvSpPr>
        <p:spPr>
          <a:xfrm>
            <a:off x="816391" y="485933"/>
            <a:ext cx="647914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25-26 Anticipated Personnel Reductions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F2EEB2-D6FF-88A4-E4F9-1CEA9F3CB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950902"/>
              </p:ext>
            </p:extLst>
          </p:nvPr>
        </p:nvGraphicFramePr>
        <p:xfrm>
          <a:off x="1847850" y="1584531"/>
          <a:ext cx="8496298" cy="3963258"/>
        </p:xfrm>
        <a:graphic>
          <a:graphicData uri="http://schemas.openxmlformats.org/drawingml/2006/table">
            <a:tbl>
              <a:tblPr/>
              <a:tblGrid>
                <a:gridCol w="4227094">
                  <a:extLst>
                    <a:ext uri="{9D8B030D-6E8A-4147-A177-3AD203B41FA5}">
                      <a16:colId xmlns:a16="http://schemas.microsoft.com/office/drawing/2014/main" val="702334703"/>
                    </a:ext>
                  </a:extLst>
                </a:gridCol>
                <a:gridCol w="4269204">
                  <a:extLst>
                    <a:ext uri="{9D8B030D-6E8A-4147-A177-3AD203B41FA5}">
                      <a16:colId xmlns:a16="http://schemas.microsoft.com/office/drawing/2014/main" val="490813795"/>
                    </a:ext>
                  </a:extLst>
                </a:gridCol>
              </a:tblGrid>
              <a:tr h="427578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Instructional FTE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Non-Instructional FTE</a:t>
                      </a:r>
                      <a:endParaRPr lang="en-US" sz="20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472584"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800"/>
                        <a:t>Administrator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0.5 – Business</a:t>
                      </a:r>
                      <a:endParaRPr lang="en-US" sz="1800" b="1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ELA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Elementary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Elementary Library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3 – Music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Physical Education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Science (by way of reduction in elementary due to accrued seniority)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Social Studies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/>
                        <a:t>Special Education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endParaRPr lang="en-US" sz="1400"/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Buildings and Grounds Laborer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Clerical (via attrition)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School Resource Officer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400" dirty="0"/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204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7" y="735554"/>
            <a:ext cx="6853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Current Budget Gap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F7A94-C179-BD8D-C6EC-F60387B3B9E6}"/>
              </a:ext>
            </a:extLst>
          </p:cNvPr>
          <p:cNvSpPr txBox="1"/>
          <p:nvPr/>
        </p:nvSpPr>
        <p:spPr>
          <a:xfrm>
            <a:off x="2451485" y="2057020"/>
            <a:ext cx="728902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Total Revenues							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$23,065,339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Total Expenditures						</a:t>
            </a:r>
            <a:r>
              <a:rPr lang="en-US" sz="2400" b="1" dirty="0">
                <a:solidFill>
                  <a:srgbClr val="C00000"/>
                </a:solidFill>
              </a:rPr>
              <a:t>$23,065,339</a:t>
            </a:r>
          </a:p>
          <a:p>
            <a:pPr>
              <a:lnSpc>
                <a:spcPct val="150000"/>
              </a:lnSpc>
            </a:pPr>
            <a:endParaRPr lang="en-US" sz="24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Budget Gap 					                     -----------------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45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1D640-5AD3-0DAE-5DFC-4C4599AE5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3F8D68-C5FD-16BD-9A55-DDF3AE736E0E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205FF53D-CB37-52BB-49E7-328B18B67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F59EF7-C300-1896-0CE8-A98CAA9C9AF7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ABB17A86-111F-9D01-10B5-639B49B3476D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DE14BA-E19A-FBF3-7ED4-7B8E27C2F583}"/>
              </a:ext>
            </a:extLst>
          </p:cNvPr>
          <p:cNvSpPr txBox="1"/>
          <p:nvPr/>
        </p:nvSpPr>
        <p:spPr>
          <a:xfrm>
            <a:off x="724427" y="735554"/>
            <a:ext cx="6853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Contingency Budget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F708A-E98C-6FCD-1084-B3F277C43A2B}"/>
              </a:ext>
            </a:extLst>
          </p:cNvPr>
          <p:cNvSpPr txBox="1"/>
          <p:nvPr/>
        </p:nvSpPr>
        <p:spPr>
          <a:xfrm>
            <a:off x="596630" y="1694116"/>
            <a:ext cx="9774422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Would require an approximate reduction of $500,541 from the proposed budget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Levies a tax no greater than current fiscal year of $8,759,346 ($262,115), would require additional staffing reductions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/>
              <a:t>Student </a:t>
            </a:r>
            <a:r>
              <a:rPr lang="en-US" sz="2000" dirty="0"/>
              <a:t>Supplies and Materials ($53,926)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Non-Essential Capital Work ($100,000 aided at 81%)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Equipment Purchases ($74,500)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Expenses Attributed to Public Use of School Buildings &amp; Grounds ($10,000)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897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093F8-472E-07AC-8ADC-2C2DEC6D8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589572-AFA9-233A-9EAF-87797CE8185F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840F043C-BB19-97C4-43DB-BCF72CA17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76F634-2225-E8D0-13D8-167F0D2284C3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A43B67D1-B84E-5B1C-1A8B-8D167279822F}"/>
              </a:ext>
            </a:extLst>
          </p:cNvPr>
          <p:cNvSpPr/>
          <p:nvPr/>
        </p:nvSpPr>
        <p:spPr>
          <a:xfrm>
            <a:off x="603114" y="564204"/>
            <a:ext cx="8073957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B814E-2F41-D621-AEEE-96E79B71C4FD}"/>
              </a:ext>
            </a:extLst>
          </p:cNvPr>
          <p:cNvSpPr txBox="1"/>
          <p:nvPr/>
        </p:nvSpPr>
        <p:spPr>
          <a:xfrm>
            <a:off x="724426" y="735554"/>
            <a:ext cx="778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Vehicle Proposition - $363,043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C95AE-BCE6-43B3-B217-AC8ABF358913}"/>
              </a:ext>
            </a:extLst>
          </p:cNvPr>
          <p:cNvSpPr txBox="1"/>
          <p:nvPr/>
        </p:nvSpPr>
        <p:spPr>
          <a:xfrm>
            <a:off x="724426" y="1974715"/>
            <a:ext cx="9653111" cy="249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 Diesel Type C, 64 Pupil Front-Engine Bus				$181,521.27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 Diesel Type C, 64 Pupil Front-Engine Bus 				$181,521.27</a:t>
            </a:r>
          </a:p>
          <a:p>
            <a:pPr>
              <a:lnSpc>
                <a:spcPct val="200000"/>
              </a:lnSpc>
            </a:pPr>
            <a:r>
              <a:rPr lang="en-US" sz="3500" b="1" dirty="0"/>
              <a:t>		Total Vehicle Proposition			$363,043</a:t>
            </a:r>
          </a:p>
        </p:txBody>
      </p:sp>
    </p:spTree>
    <p:extLst>
      <p:ext uri="{BB962C8B-B14F-4D97-AF65-F5344CB8AC3E}">
        <p14:creationId xmlns:p14="http://schemas.microsoft.com/office/powerpoint/2010/main" val="897861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4" y="564204"/>
            <a:ext cx="8073957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6" y="735554"/>
            <a:ext cx="778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Board of Education Seats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8C1237-E641-67F2-9E09-22CFFE694102}"/>
              </a:ext>
            </a:extLst>
          </p:cNvPr>
          <p:cNvSpPr txBox="1"/>
          <p:nvPr/>
        </p:nvSpPr>
        <p:spPr>
          <a:xfrm>
            <a:off x="724426" y="1912907"/>
            <a:ext cx="9653111" cy="348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 election for member of the Board shall be held to fill one (1) at-large position on the Board resulting from the expiration, on June 30, 2025, of the term of Gerald Vella.  The candidate receiving the highest vote total will be elected to a five (5) year term commencing July 1, 2025 and ending on June 30, 2030. </a:t>
            </a:r>
          </a:p>
          <a:p>
            <a:endParaRPr lang="en-US" sz="2400" b="1" dirty="0"/>
          </a:p>
          <a:p>
            <a:r>
              <a:rPr lang="en-US" sz="2800" b="1" dirty="0"/>
              <a:t>Candidates:</a:t>
            </a:r>
            <a:r>
              <a:rPr lang="en-US" sz="3500" b="1" dirty="0"/>
              <a:t> </a:t>
            </a:r>
          </a:p>
          <a:p>
            <a:pPr>
              <a:lnSpc>
                <a:spcPct val="20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96509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AD7CCB-15C0-B53E-E7F3-94F465FAC7F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F22B3D24-9003-5CA4-744C-D0CF8E00D478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FF4F-8027-06A4-52FA-523BD76D11CA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2025-2026 Proposed Budget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BC4D1-D71F-E1DF-F2B2-43DDE818D4CC}"/>
              </a:ext>
            </a:extLst>
          </p:cNvPr>
          <p:cNvSpPr txBox="1"/>
          <p:nvPr/>
        </p:nvSpPr>
        <p:spPr>
          <a:xfrm>
            <a:off x="3622310" y="1761857"/>
            <a:ext cx="49473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7200" b="1" i="0" dirty="0">
                <a:effectLst/>
                <a:latin typeface="+mn-lt"/>
              </a:rPr>
              <a:t>$23,065,339</a:t>
            </a:r>
          </a:p>
          <a:p>
            <a:pPr algn="ctr" rtl="0" fontAlgn="base"/>
            <a:r>
              <a:rPr lang="en-US" dirty="0"/>
              <a:t>Overall Increase: $412,892 or 1.8%</a:t>
            </a:r>
            <a:endParaRPr lang="en-US" i="0" dirty="0">
              <a:effectLst/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B07340-7E3E-4538-E5C9-63EA8C1934C2}"/>
              </a:ext>
            </a:extLst>
          </p:cNvPr>
          <p:cNvSpPr txBox="1"/>
          <p:nvPr/>
        </p:nvSpPr>
        <p:spPr>
          <a:xfrm>
            <a:off x="3311602" y="3618816"/>
            <a:ext cx="58957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Budget Vote</a:t>
            </a:r>
          </a:p>
          <a:p>
            <a:pPr algn="ctr"/>
            <a:r>
              <a:rPr lang="en-US" sz="3200" dirty="0"/>
              <a:t>May 20, 2025</a:t>
            </a:r>
          </a:p>
          <a:p>
            <a:pPr algn="ctr"/>
            <a:r>
              <a:rPr lang="en-US" sz="3200" dirty="0"/>
              <a:t>7am – 8pm</a:t>
            </a:r>
          </a:p>
          <a:p>
            <a:pPr algn="ctr"/>
            <a:r>
              <a:rPr lang="en-US" sz="3200" dirty="0"/>
              <a:t>Holland Community Center</a:t>
            </a:r>
          </a:p>
          <a:p>
            <a:pPr algn="ctr"/>
            <a:r>
              <a:rPr lang="en-US" sz="3200" dirty="0"/>
              <a:t>3 Legion Drive, Holland NY</a:t>
            </a:r>
          </a:p>
        </p:txBody>
      </p:sp>
    </p:spTree>
    <p:extLst>
      <p:ext uri="{BB962C8B-B14F-4D97-AF65-F5344CB8AC3E}">
        <p14:creationId xmlns:p14="http://schemas.microsoft.com/office/powerpoint/2010/main" val="3957701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SD PPT" id="{56B963A3-A17A-48B3-986E-1B4F5F5E1C7C}" vid="{D188B0CE-B32B-4FB4-9EF8-BDC471BAEB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06dc18-dee6-4462-9c08-78aaece305e0" xsi:nil="true"/>
    <lcf76f155ced4ddcb4097134ff3c332f xmlns="4da11c8a-45ac-44de-baa7-4196a3b5e2ef">
      <Terms xmlns="http://schemas.microsoft.com/office/infopath/2007/PartnerControls"/>
    </lcf76f155ced4ddcb4097134ff3c332f>
    <SharedWithUsers xmlns="3806dc18-dee6-4462-9c08-78aaece305e0">
      <UserInfo>
        <DisplayName>Ford, Bryan</DisplayName>
        <AccountId>16</AccountId>
        <AccountType/>
      </UserInfo>
      <UserInfo>
        <DisplayName>Wetzler, Kelly</DisplayName>
        <AccountId>17</AccountId>
        <AccountType/>
      </UserInfo>
      <UserInfo>
        <DisplayName>Jacobs, Jason</DisplayName>
        <AccountId>15</AccountId>
        <AccountType/>
      </UserInfo>
      <UserInfo>
        <DisplayName>Cavanaugh, Shannon</DisplayName>
        <AccountId>18</AccountId>
        <AccountType/>
      </UserInfo>
      <UserInfo>
        <DisplayName>Carey, Brittany</DisplayName>
        <AccountId>47</AccountId>
        <AccountType/>
      </UserInfo>
      <UserInfo>
        <DisplayName>Lawton, Eric</DisplayName>
        <AccountId>23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2A914AE4A1B34D999E1B0BF746C169" ma:contentTypeVersion="11" ma:contentTypeDescription="Create a new document." ma:contentTypeScope="" ma:versionID="b9f37d2e16a4c419e04359a25f64ebed">
  <xsd:schema xmlns:xsd="http://www.w3.org/2001/XMLSchema" xmlns:xs="http://www.w3.org/2001/XMLSchema" xmlns:p="http://schemas.microsoft.com/office/2006/metadata/properties" xmlns:ns2="4da11c8a-45ac-44de-baa7-4196a3b5e2ef" xmlns:ns3="3806dc18-dee6-4462-9c08-78aaece305e0" targetNamespace="http://schemas.microsoft.com/office/2006/metadata/properties" ma:root="true" ma:fieldsID="d3daaaab514d54fb5fdc2ef529587351" ns2:_="" ns3:_="">
    <xsd:import namespace="4da11c8a-45ac-44de-baa7-4196a3b5e2ef"/>
    <xsd:import namespace="3806dc18-dee6-4462-9c08-78aaece305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11c8a-45ac-44de-baa7-4196a3b5e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bc5677-846a-4961-96dd-fb86ced2e4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6dc18-dee6-4462-9c08-78aaece305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29427ec-1a1d-4cca-b819-1b2cebb049a9}" ma:internalName="TaxCatchAll" ma:showField="CatchAllData" ma:web="3806dc18-dee6-4462-9c08-78aaece305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A0C990-0C21-4174-931C-D45702F8B214}">
  <ds:schemaRefs>
    <ds:schemaRef ds:uri="http://purl.org/dc/terms/"/>
    <ds:schemaRef ds:uri="3806dc18-dee6-4462-9c08-78aaece305e0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  <ds:schemaRef ds:uri="http://schemas.openxmlformats.org/package/2006/metadata/core-properties"/>
    <ds:schemaRef ds:uri="4da11c8a-45ac-44de-baa7-4196a3b5e2e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52A9723-E5FA-4AFE-B51C-F12B6EEF35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806E28-F723-4A96-BC9B-E330733FD9A0}">
  <ds:schemaRefs>
    <ds:schemaRef ds:uri="3806dc18-dee6-4462-9c08-78aaece305e0"/>
    <ds:schemaRef ds:uri="4da11c8a-45ac-44de-baa7-4196a3b5e2e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10178</TotalTime>
  <Words>741</Words>
  <Application>Microsoft Office PowerPoint</Application>
  <PresentationFormat>Widescreen</PresentationFormat>
  <Paragraphs>239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Century Gothic</vt:lpstr>
      <vt:lpstr>Wingdings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Carey, Brittany</dc:creator>
  <cp:lastModifiedBy>Carey, Brittany</cp:lastModifiedBy>
  <cp:revision>1</cp:revision>
  <cp:lastPrinted>2025-03-19T18:00:04Z</cp:lastPrinted>
  <dcterms:created xsi:type="dcterms:W3CDTF">2024-03-22T12:18:23Z</dcterms:created>
  <dcterms:modified xsi:type="dcterms:W3CDTF">2025-03-24T18:26:50Z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0x010100922A914AE4A1B34D999E1B0BF746C169</vt:lpwstr>
  </property>
  <property fmtid="{D5CDD505-2E9C-101B-9397-08002B2CF9AE}" pid="3" name="MediaServiceImageTags">
    <vt:lpwstr/>
  </property>
</Properties>
</file>