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9C813E-BD44-811B-42E7-7D516B7999D4}" v="12" dt="2025-03-20T18:28:25.1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6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6E273D"/>
                </a:solidFill>
              </a:rPr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rgbClr val="002F5F"/>
                </a:solidFill>
              </a:rPr>
              <a:t>Subject Date</a:t>
            </a:r>
          </a:p>
        </p:txBody>
      </p:sp>
      <p:pic>
        <p:nvPicPr>
          <p:cNvPr id="4" name="Picture 3" descr="A blue paw print on a white background&#10;&#10;AI-generated content may be incorrect.">
            <a:extLst>
              <a:ext uri="{FF2B5EF4-FFF2-40B4-BE49-F238E27FC236}">
                <a16:creationId xmlns:a16="http://schemas.microsoft.com/office/drawing/2014/main" id="{F907FA02-6C08-2AE0-33B4-D0E42F8923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2591" y="4838618"/>
            <a:ext cx="1748242" cy="2023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177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Title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Caroline McPherson</dc:creator>
  <cp:lastModifiedBy>Caroline McPherson</cp:lastModifiedBy>
  <cp:revision>7</cp:revision>
  <dcterms:created xsi:type="dcterms:W3CDTF">2013-07-15T20:26:40Z</dcterms:created>
  <dcterms:modified xsi:type="dcterms:W3CDTF">2025-03-20T18:30:19Z</dcterms:modified>
</cp:coreProperties>
</file>