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6"/>
  </p:notesMasterIdLst>
  <p:handoutMasterIdLst>
    <p:handoutMasterId r:id="rId27"/>
  </p:handoutMasterIdLst>
  <p:sldIdLst>
    <p:sldId id="256" r:id="rId2"/>
    <p:sldId id="257" r:id="rId3"/>
    <p:sldId id="276" r:id="rId4"/>
    <p:sldId id="277" r:id="rId5"/>
    <p:sldId id="258" r:id="rId6"/>
    <p:sldId id="278" r:id="rId7"/>
    <p:sldId id="279" r:id="rId8"/>
    <p:sldId id="283" r:id="rId9"/>
    <p:sldId id="290" r:id="rId10"/>
    <p:sldId id="289" r:id="rId11"/>
    <p:sldId id="261" r:id="rId12"/>
    <p:sldId id="262" r:id="rId13"/>
    <p:sldId id="268" r:id="rId14"/>
    <p:sldId id="280" r:id="rId15"/>
    <p:sldId id="286" r:id="rId16"/>
    <p:sldId id="287" r:id="rId17"/>
    <p:sldId id="281" r:id="rId18"/>
    <p:sldId id="282" r:id="rId19"/>
    <p:sldId id="288" r:id="rId20"/>
    <p:sldId id="291" r:id="rId21"/>
    <p:sldId id="293" r:id="rId22"/>
    <p:sldId id="274" r:id="rId23"/>
    <p:sldId id="275" r:id="rId24"/>
    <p:sldId id="292" r:id="rId25"/>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98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0421FF-367A-4097-B38F-5F5BC75F07F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114B258-2ACD-4B9E-8F7B-DE3AB23085FC}">
      <dgm:prSet/>
      <dgm:spPr/>
      <dgm:t>
        <a:bodyPr/>
        <a:lstStyle/>
        <a:p>
          <a:pPr rtl="0"/>
          <a:r>
            <a:rPr lang="en-US"/>
            <a:t>Wendy Batek</a:t>
          </a:r>
          <a:r>
            <a:rPr lang="en-US">
              <a:latin typeface="Corbel" panose="020B0503020204020204"/>
            </a:rPr>
            <a:t> </a:t>
          </a:r>
          <a:r>
            <a:rPr lang="en-US"/>
            <a:t> A-Fe</a:t>
          </a:r>
        </a:p>
      </dgm:t>
    </dgm:pt>
    <dgm:pt modelId="{475C5055-A281-4BA7-A552-026EE1DB3315}" type="parTrans" cxnId="{ADD93CE8-7591-4395-A2ED-29F59CAED239}">
      <dgm:prSet/>
      <dgm:spPr/>
      <dgm:t>
        <a:bodyPr/>
        <a:lstStyle/>
        <a:p>
          <a:endParaRPr lang="en-US"/>
        </a:p>
      </dgm:t>
    </dgm:pt>
    <dgm:pt modelId="{469DC786-778C-4E3C-BE99-674FEB436DF3}" type="sibTrans" cxnId="{ADD93CE8-7591-4395-A2ED-29F59CAED239}">
      <dgm:prSet/>
      <dgm:spPr/>
      <dgm:t>
        <a:bodyPr/>
        <a:lstStyle/>
        <a:p>
          <a:endParaRPr lang="en-US"/>
        </a:p>
      </dgm:t>
    </dgm:pt>
    <dgm:pt modelId="{F2E8B43A-FE3E-4339-B179-40C5F6723000}">
      <dgm:prSet/>
      <dgm:spPr/>
      <dgm:t>
        <a:bodyPr/>
        <a:lstStyle/>
        <a:p>
          <a:r>
            <a:rPr lang="en-US"/>
            <a:t>wbatek@calallen.org</a:t>
          </a:r>
        </a:p>
      </dgm:t>
    </dgm:pt>
    <dgm:pt modelId="{143FFCC6-4F4A-4CCC-84BD-EDB95A546107}" type="parTrans" cxnId="{96364AAA-3E77-409D-8B6F-2F077067BF29}">
      <dgm:prSet/>
      <dgm:spPr/>
      <dgm:t>
        <a:bodyPr/>
        <a:lstStyle/>
        <a:p>
          <a:endParaRPr lang="en-US"/>
        </a:p>
      </dgm:t>
    </dgm:pt>
    <dgm:pt modelId="{B84807C6-0FB9-4A39-9339-2DF09DFFAF5F}" type="sibTrans" cxnId="{96364AAA-3E77-409D-8B6F-2F077067BF29}">
      <dgm:prSet/>
      <dgm:spPr/>
      <dgm:t>
        <a:bodyPr/>
        <a:lstStyle/>
        <a:p>
          <a:endParaRPr lang="en-US"/>
        </a:p>
      </dgm:t>
    </dgm:pt>
    <dgm:pt modelId="{B4A8CA5B-6D32-4AFC-AECB-777CF6488A01}">
      <dgm:prSet/>
      <dgm:spPr/>
      <dgm:t>
        <a:bodyPr/>
        <a:lstStyle/>
        <a:p>
          <a:pPr rtl="0"/>
          <a:r>
            <a:rPr lang="en-US" dirty="0">
              <a:latin typeface="Corbel" panose="020B0503020204020204"/>
            </a:rPr>
            <a:t>Veronica Espinoza </a:t>
          </a:r>
          <a:r>
            <a:rPr lang="en-US" dirty="0"/>
            <a:t> Ff-Le</a:t>
          </a:r>
        </a:p>
      </dgm:t>
    </dgm:pt>
    <dgm:pt modelId="{D358654D-BDDE-4C06-B14F-746ECAD4179C}" type="parTrans" cxnId="{5DAF8AED-1401-49E2-981A-1C4D4BD40AA0}">
      <dgm:prSet/>
      <dgm:spPr/>
      <dgm:t>
        <a:bodyPr/>
        <a:lstStyle/>
        <a:p>
          <a:endParaRPr lang="en-US"/>
        </a:p>
      </dgm:t>
    </dgm:pt>
    <dgm:pt modelId="{94CB77AF-4AA0-4431-A1D9-A2CB79FDD0BB}" type="sibTrans" cxnId="{5DAF8AED-1401-49E2-981A-1C4D4BD40AA0}">
      <dgm:prSet/>
      <dgm:spPr/>
      <dgm:t>
        <a:bodyPr/>
        <a:lstStyle/>
        <a:p>
          <a:endParaRPr lang="en-US"/>
        </a:p>
      </dgm:t>
    </dgm:pt>
    <dgm:pt modelId="{674E3E8E-B399-4EFF-9220-5DC430B371C3}">
      <dgm:prSet/>
      <dgm:spPr/>
      <dgm:t>
        <a:bodyPr/>
        <a:lstStyle/>
        <a:p>
          <a:r>
            <a:rPr lang="en-US" dirty="0"/>
            <a:t>vespinoza@calallen.org</a:t>
          </a:r>
        </a:p>
      </dgm:t>
    </dgm:pt>
    <dgm:pt modelId="{5587A2E5-219D-4F10-898F-F533389C3428}" type="parTrans" cxnId="{62711393-2522-4ABA-B426-A349D9AD1857}">
      <dgm:prSet/>
      <dgm:spPr/>
      <dgm:t>
        <a:bodyPr/>
        <a:lstStyle/>
        <a:p>
          <a:endParaRPr lang="en-US"/>
        </a:p>
      </dgm:t>
    </dgm:pt>
    <dgm:pt modelId="{2AE83BFA-CB7F-44BB-86A3-3BD8D9BA7B58}" type="sibTrans" cxnId="{62711393-2522-4ABA-B426-A349D9AD1857}">
      <dgm:prSet/>
      <dgm:spPr/>
      <dgm:t>
        <a:bodyPr/>
        <a:lstStyle/>
        <a:p>
          <a:endParaRPr lang="en-US"/>
        </a:p>
      </dgm:t>
    </dgm:pt>
    <dgm:pt modelId="{7A5080EA-3D4E-491E-8E3B-C00C840DD973}">
      <dgm:prSet/>
      <dgm:spPr/>
      <dgm:t>
        <a:bodyPr/>
        <a:lstStyle/>
        <a:p>
          <a:pPr rtl="0"/>
          <a:r>
            <a:rPr lang="en-US"/>
            <a:t>Erika Vazquez</a:t>
          </a:r>
          <a:r>
            <a:rPr lang="en-US">
              <a:latin typeface="Corbel" panose="020B0503020204020204"/>
            </a:rPr>
            <a:t> </a:t>
          </a:r>
          <a:r>
            <a:rPr lang="en-US"/>
            <a:t> </a:t>
          </a:r>
          <a:r>
            <a:rPr lang="en-US" err="1"/>
            <a:t>Lf</a:t>
          </a:r>
          <a:r>
            <a:rPr lang="en-US"/>
            <a:t>-Ri</a:t>
          </a:r>
        </a:p>
      </dgm:t>
    </dgm:pt>
    <dgm:pt modelId="{E522EB15-74C5-4779-82F7-A97DE563C277}" type="parTrans" cxnId="{C184E6C1-E056-4A45-BB4A-E78C1F79DB31}">
      <dgm:prSet/>
      <dgm:spPr/>
      <dgm:t>
        <a:bodyPr/>
        <a:lstStyle/>
        <a:p>
          <a:endParaRPr lang="en-US"/>
        </a:p>
      </dgm:t>
    </dgm:pt>
    <dgm:pt modelId="{0B06D4F3-5FFA-4B9E-9E27-A0471F90482D}" type="sibTrans" cxnId="{C184E6C1-E056-4A45-BB4A-E78C1F79DB31}">
      <dgm:prSet/>
      <dgm:spPr/>
      <dgm:t>
        <a:bodyPr/>
        <a:lstStyle/>
        <a:p>
          <a:endParaRPr lang="en-US"/>
        </a:p>
      </dgm:t>
    </dgm:pt>
    <dgm:pt modelId="{A006436F-3127-4915-9B76-58A9972FC238}">
      <dgm:prSet/>
      <dgm:spPr/>
      <dgm:t>
        <a:bodyPr/>
        <a:lstStyle/>
        <a:p>
          <a:r>
            <a:rPr lang="en-US"/>
            <a:t>evazquez@calallen.org</a:t>
          </a:r>
        </a:p>
      </dgm:t>
    </dgm:pt>
    <dgm:pt modelId="{FFA0F558-7FE2-4F89-91FE-B3915FB68192}" type="parTrans" cxnId="{B74C351E-9D6C-4D11-B24D-375FED6683D1}">
      <dgm:prSet/>
      <dgm:spPr/>
      <dgm:t>
        <a:bodyPr/>
        <a:lstStyle/>
        <a:p>
          <a:endParaRPr lang="en-US"/>
        </a:p>
      </dgm:t>
    </dgm:pt>
    <dgm:pt modelId="{F7701714-C111-47A2-8DA2-6FC505244E37}" type="sibTrans" cxnId="{B74C351E-9D6C-4D11-B24D-375FED6683D1}">
      <dgm:prSet/>
      <dgm:spPr/>
      <dgm:t>
        <a:bodyPr/>
        <a:lstStyle/>
        <a:p>
          <a:endParaRPr lang="en-US"/>
        </a:p>
      </dgm:t>
    </dgm:pt>
    <dgm:pt modelId="{0D416E47-717B-4726-B377-A2B753900F9D}">
      <dgm:prSet/>
      <dgm:spPr/>
      <dgm:t>
        <a:bodyPr/>
        <a:lstStyle/>
        <a:p>
          <a:pPr rtl="0"/>
          <a:r>
            <a:rPr lang="en-US" dirty="0">
              <a:latin typeface="Corbel" panose="020B0503020204020204"/>
            </a:rPr>
            <a:t>Gloria Saenz </a:t>
          </a:r>
          <a:r>
            <a:rPr lang="en-US" dirty="0"/>
            <a:t> </a:t>
          </a:r>
          <a:r>
            <a:rPr lang="en-US" dirty="0" err="1"/>
            <a:t>Rj</a:t>
          </a:r>
          <a:r>
            <a:rPr lang="en-US" dirty="0"/>
            <a:t>-Z</a:t>
          </a:r>
        </a:p>
      </dgm:t>
    </dgm:pt>
    <dgm:pt modelId="{F38D2685-BC90-45FF-A8F8-3102D5F7E91D}" type="parTrans" cxnId="{FD917125-37E6-4596-A4E1-F87A660E44FE}">
      <dgm:prSet/>
      <dgm:spPr/>
      <dgm:t>
        <a:bodyPr/>
        <a:lstStyle/>
        <a:p>
          <a:endParaRPr lang="en-US"/>
        </a:p>
      </dgm:t>
    </dgm:pt>
    <dgm:pt modelId="{527B1039-2860-4B05-88B9-D0F8D5C0FD0C}" type="sibTrans" cxnId="{FD917125-37E6-4596-A4E1-F87A660E44FE}">
      <dgm:prSet/>
      <dgm:spPr/>
      <dgm:t>
        <a:bodyPr/>
        <a:lstStyle/>
        <a:p>
          <a:endParaRPr lang="en-US"/>
        </a:p>
      </dgm:t>
    </dgm:pt>
    <dgm:pt modelId="{7299CC75-FA40-4429-B61D-EF1BF981C79F}">
      <dgm:prSet/>
      <dgm:spPr/>
      <dgm:t>
        <a:bodyPr/>
        <a:lstStyle/>
        <a:p>
          <a:r>
            <a:rPr lang="en-US" dirty="0"/>
            <a:t>gloria.saenz@calallen.org</a:t>
          </a:r>
        </a:p>
      </dgm:t>
    </dgm:pt>
    <dgm:pt modelId="{3489443C-EFB9-4A09-BE6D-A3BDF327BDC7}" type="parTrans" cxnId="{45BC2D77-724A-4BCC-BE90-E187153D603F}">
      <dgm:prSet/>
      <dgm:spPr/>
      <dgm:t>
        <a:bodyPr/>
        <a:lstStyle/>
        <a:p>
          <a:endParaRPr lang="en-US"/>
        </a:p>
      </dgm:t>
    </dgm:pt>
    <dgm:pt modelId="{743BB197-73DA-48F2-B9D2-3CA851EEC2DA}" type="sibTrans" cxnId="{45BC2D77-724A-4BCC-BE90-E187153D603F}">
      <dgm:prSet/>
      <dgm:spPr/>
      <dgm:t>
        <a:bodyPr/>
        <a:lstStyle/>
        <a:p>
          <a:endParaRPr lang="en-US"/>
        </a:p>
      </dgm:t>
    </dgm:pt>
    <dgm:pt modelId="{4E70531D-A989-438F-8CDE-F5A37B8B4829}">
      <dgm:prSet/>
      <dgm:spPr/>
      <dgm:t>
        <a:bodyPr/>
        <a:lstStyle/>
        <a:p>
          <a:r>
            <a:rPr lang="en-US"/>
            <a:t>Larissa Duke-College and Career</a:t>
          </a:r>
        </a:p>
      </dgm:t>
    </dgm:pt>
    <dgm:pt modelId="{23837421-4B3C-4C73-9CA9-D50EC88330F2}" type="parTrans" cxnId="{63F71A61-A5A6-4534-80EB-0890E08188E8}">
      <dgm:prSet/>
      <dgm:spPr/>
      <dgm:t>
        <a:bodyPr/>
        <a:lstStyle/>
        <a:p>
          <a:endParaRPr lang="en-US"/>
        </a:p>
      </dgm:t>
    </dgm:pt>
    <dgm:pt modelId="{4FF31081-94A2-4CAA-9198-93E6D911642B}" type="sibTrans" cxnId="{63F71A61-A5A6-4534-80EB-0890E08188E8}">
      <dgm:prSet/>
      <dgm:spPr/>
      <dgm:t>
        <a:bodyPr/>
        <a:lstStyle/>
        <a:p>
          <a:endParaRPr lang="en-US"/>
        </a:p>
      </dgm:t>
    </dgm:pt>
    <dgm:pt modelId="{0CBE2AC5-DDE6-438D-89C5-9CB9A9FEC1EA}">
      <dgm:prSet/>
      <dgm:spPr/>
      <dgm:t>
        <a:bodyPr/>
        <a:lstStyle/>
        <a:p>
          <a:r>
            <a:rPr lang="en-US"/>
            <a:t>lduke@calallen.org</a:t>
          </a:r>
        </a:p>
      </dgm:t>
    </dgm:pt>
    <dgm:pt modelId="{3DFE98C6-8D8F-4468-A314-BD112FF07A9C}" type="parTrans" cxnId="{CE1D6DA4-81B8-49F6-B532-B6E5F0D1870B}">
      <dgm:prSet/>
      <dgm:spPr/>
      <dgm:t>
        <a:bodyPr/>
        <a:lstStyle/>
        <a:p>
          <a:endParaRPr lang="en-US"/>
        </a:p>
      </dgm:t>
    </dgm:pt>
    <dgm:pt modelId="{A2F4C7F7-286C-42B0-9160-70F4B8874485}" type="sibTrans" cxnId="{CE1D6DA4-81B8-49F6-B532-B6E5F0D1870B}">
      <dgm:prSet/>
      <dgm:spPr/>
      <dgm:t>
        <a:bodyPr/>
        <a:lstStyle/>
        <a:p>
          <a:endParaRPr lang="en-US"/>
        </a:p>
      </dgm:t>
    </dgm:pt>
    <dgm:pt modelId="{D86D98D1-5199-43EB-8F4B-640349967A9D}" type="pres">
      <dgm:prSet presAssocID="{A80421FF-367A-4097-B38F-5F5BC75F07F8}" presName="linear" presStyleCnt="0">
        <dgm:presLayoutVars>
          <dgm:dir/>
          <dgm:animLvl val="lvl"/>
          <dgm:resizeHandles val="exact"/>
        </dgm:presLayoutVars>
      </dgm:prSet>
      <dgm:spPr/>
    </dgm:pt>
    <dgm:pt modelId="{9A7EC269-BA7A-478B-9A77-36DFAEA0265D}" type="pres">
      <dgm:prSet presAssocID="{0114B258-2ACD-4B9E-8F7B-DE3AB23085FC}" presName="parentLin" presStyleCnt="0"/>
      <dgm:spPr/>
    </dgm:pt>
    <dgm:pt modelId="{3631F730-9003-4CAD-8E37-7130ED6BBAAC}" type="pres">
      <dgm:prSet presAssocID="{0114B258-2ACD-4B9E-8F7B-DE3AB23085FC}" presName="parentLeftMargin" presStyleLbl="node1" presStyleIdx="0" presStyleCnt="5"/>
      <dgm:spPr/>
    </dgm:pt>
    <dgm:pt modelId="{CE7E3E81-BC69-4798-BF04-9160E623EE59}" type="pres">
      <dgm:prSet presAssocID="{0114B258-2ACD-4B9E-8F7B-DE3AB23085FC}" presName="parentText" presStyleLbl="node1" presStyleIdx="0" presStyleCnt="5">
        <dgm:presLayoutVars>
          <dgm:chMax val="0"/>
          <dgm:bulletEnabled val="1"/>
        </dgm:presLayoutVars>
      </dgm:prSet>
      <dgm:spPr/>
    </dgm:pt>
    <dgm:pt modelId="{17CE6E43-C955-4028-B016-C718A5755D5D}" type="pres">
      <dgm:prSet presAssocID="{0114B258-2ACD-4B9E-8F7B-DE3AB23085FC}" presName="negativeSpace" presStyleCnt="0"/>
      <dgm:spPr/>
    </dgm:pt>
    <dgm:pt modelId="{4F42AFCD-2064-4F63-8B57-0BF37448D527}" type="pres">
      <dgm:prSet presAssocID="{0114B258-2ACD-4B9E-8F7B-DE3AB23085FC}" presName="childText" presStyleLbl="conFgAcc1" presStyleIdx="0" presStyleCnt="5">
        <dgm:presLayoutVars>
          <dgm:bulletEnabled val="1"/>
        </dgm:presLayoutVars>
      </dgm:prSet>
      <dgm:spPr/>
    </dgm:pt>
    <dgm:pt modelId="{51ED6EBB-3B09-4665-AD1D-62336E5EBD5D}" type="pres">
      <dgm:prSet presAssocID="{469DC786-778C-4E3C-BE99-674FEB436DF3}" presName="spaceBetweenRectangles" presStyleCnt="0"/>
      <dgm:spPr/>
    </dgm:pt>
    <dgm:pt modelId="{8909A471-DEDD-421E-A055-E2A22551B7F8}" type="pres">
      <dgm:prSet presAssocID="{B4A8CA5B-6D32-4AFC-AECB-777CF6488A01}" presName="parentLin" presStyleCnt="0"/>
      <dgm:spPr/>
    </dgm:pt>
    <dgm:pt modelId="{336327AA-E6ED-4E6A-81D4-EC35184F23C8}" type="pres">
      <dgm:prSet presAssocID="{B4A8CA5B-6D32-4AFC-AECB-777CF6488A01}" presName="parentLeftMargin" presStyleLbl="node1" presStyleIdx="0" presStyleCnt="5"/>
      <dgm:spPr/>
    </dgm:pt>
    <dgm:pt modelId="{6A8362E0-700B-4D9C-B36C-C6AE201DBEDA}" type="pres">
      <dgm:prSet presAssocID="{B4A8CA5B-6D32-4AFC-AECB-777CF6488A01}" presName="parentText" presStyleLbl="node1" presStyleIdx="1" presStyleCnt="5">
        <dgm:presLayoutVars>
          <dgm:chMax val="0"/>
          <dgm:bulletEnabled val="1"/>
        </dgm:presLayoutVars>
      </dgm:prSet>
      <dgm:spPr/>
    </dgm:pt>
    <dgm:pt modelId="{83862915-6DFD-4F21-8226-7150F9C7CCAE}" type="pres">
      <dgm:prSet presAssocID="{B4A8CA5B-6D32-4AFC-AECB-777CF6488A01}" presName="negativeSpace" presStyleCnt="0"/>
      <dgm:spPr/>
    </dgm:pt>
    <dgm:pt modelId="{B5073A0F-775E-4F4A-9BDF-2C560CD21129}" type="pres">
      <dgm:prSet presAssocID="{B4A8CA5B-6D32-4AFC-AECB-777CF6488A01}" presName="childText" presStyleLbl="conFgAcc1" presStyleIdx="1" presStyleCnt="5">
        <dgm:presLayoutVars>
          <dgm:bulletEnabled val="1"/>
        </dgm:presLayoutVars>
      </dgm:prSet>
      <dgm:spPr/>
    </dgm:pt>
    <dgm:pt modelId="{CE17C2D3-A9E6-4D6B-8F33-A7EFA5D64A2D}" type="pres">
      <dgm:prSet presAssocID="{94CB77AF-4AA0-4431-A1D9-A2CB79FDD0BB}" presName="spaceBetweenRectangles" presStyleCnt="0"/>
      <dgm:spPr/>
    </dgm:pt>
    <dgm:pt modelId="{2B0C34D1-1C74-4911-B3C3-3E05A0A744A1}" type="pres">
      <dgm:prSet presAssocID="{7A5080EA-3D4E-491E-8E3B-C00C840DD973}" presName="parentLin" presStyleCnt="0"/>
      <dgm:spPr/>
    </dgm:pt>
    <dgm:pt modelId="{B887093E-1F55-4754-ADB5-D10E0EC7EA6F}" type="pres">
      <dgm:prSet presAssocID="{7A5080EA-3D4E-491E-8E3B-C00C840DD973}" presName="parentLeftMargin" presStyleLbl="node1" presStyleIdx="1" presStyleCnt="5"/>
      <dgm:spPr/>
    </dgm:pt>
    <dgm:pt modelId="{225E8CD1-674F-42A4-93C0-1CB4258066D7}" type="pres">
      <dgm:prSet presAssocID="{7A5080EA-3D4E-491E-8E3B-C00C840DD973}" presName="parentText" presStyleLbl="node1" presStyleIdx="2" presStyleCnt="5">
        <dgm:presLayoutVars>
          <dgm:chMax val="0"/>
          <dgm:bulletEnabled val="1"/>
        </dgm:presLayoutVars>
      </dgm:prSet>
      <dgm:spPr/>
    </dgm:pt>
    <dgm:pt modelId="{27EC6987-1ADF-4EBA-940A-09AD1572F18F}" type="pres">
      <dgm:prSet presAssocID="{7A5080EA-3D4E-491E-8E3B-C00C840DD973}" presName="negativeSpace" presStyleCnt="0"/>
      <dgm:spPr/>
    </dgm:pt>
    <dgm:pt modelId="{19FE3CF4-87BC-44FE-B236-A4725039BCF3}" type="pres">
      <dgm:prSet presAssocID="{7A5080EA-3D4E-491E-8E3B-C00C840DD973}" presName="childText" presStyleLbl="conFgAcc1" presStyleIdx="2" presStyleCnt="5">
        <dgm:presLayoutVars>
          <dgm:bulletEnabled val="1"/>
        </dgm:presLayoutVars>
      </dgm:prSet>
      <dgm:spPr/>
    </dgm:pt>
    <dgm:pt modelId="{42707FC9-1248-4378-AF6D-C161248B9347}" type="pres">
      <dgm:prSet presAssocID="{0B06D4F3-5FFA-4B9E-9E27-A0471F90482D}" presName="spaceBetweenRectangles" presStyleCnt="0"/>
      <dgm:spPr/>
    </dgm:pt>
    <dgm:pt modelId="{DAFD312E-DE63-43C7-B1E7-6E4460B43571}" type="pres">
      <dgm:prSet presAssocID="{0D416E47-717B-4726-B377-A2B753900F9D}" presName="parentLin" presStyleCnt="0"/>
      <dgm:spPr/>
    </dgm:pt>
    <dgm:pt modelId="{4B8D158E-DF0B-4BFE-BC0E-6AD08F34E86C}" type="pres">
      <dgm:prSet presAssocID="{0D416E47-717B-4726-B377-A2B753900F9D}" presName="parentLeftMargin" presStyleLbl="node1" presStyleIdx="2" presStyleCnt="5"/>
      <dgm:spPr/>
    </dgm:pt>
    <dgm:pt modelId="{41650F57-4CF5-4183-99DC-F94DD7E95E42}" type="pres">
      <dgm:prSet presAssocID="{0D416E47-717B-4726-B377-A2B753900F9D}" presName="parentText" presStyleLbl="node1" presStyleIdx="3" presStyleCnt="5">
        <dgm:presLayoutVars>
          <dgm:chMax val="0"/>
          <dgm:bulletEnabled val="1"/>
        </dgm:presLayoutVars>
      </dgm:prSet>
      <dgm:spPr/>
    </dgm:pt>
    <dgm:pt modelId="{FFF0FAF4-F402-4446-A308-C81BA621A227}" type="pres">
      <dgm:prSet presAssocID="{0D416E47-717B-4726-B377-A2B753900F9D}" presName="negativeSpace" presStyleCnt="0"/>
      <dgm:spPr/>
    </dgm:pt>
    <dgm:pt modelId="{A783BE9D-FCFD-447E-92D3-72EB7163B5D1}" type="pres">
      <dgm:prSet presAssocID="{0D416E47-717B-4726-B377-A2B753900F9D}" presName="childText" presStyleLbl="conFgAcc1" presStyleIdx="3" presStyleCnt="5">
        <dgm:presLayoutVars>
          <dgm:bulletEnabled val="1"/>
        </dgm:presLayoutVars>
      </dgm:prSet>
      <dgm:spPr/>
    </dgm:pt>
    <dgm:pt modelId="{67BAFBCE-5923-47B7-84EB-B18BF225E4E5}" type="pres">
      <dgm:prSet presAssocID="{527B1039-2860-4B05-88B9-D0F8D5C0FD0C}" presName="spaceBetweenRectangles" presStyleCnt="0"/>
      <dgm:spPr/>
    </dgm:pt>
    <dgm:pt modelId="{30DC26B7-89FF-4B4B-ADD5-786FE5AA6746}" type="pres">
      <dgm:prSet presAssocID="{4E70531D-A989-438F-8CDE-F5A37B8B4829}" presName="parentLin" presStyleCnt="0"/>
      <dgm:spPr/>
    </dgm:pt>
    <dgm:pt modelId="{833B19D4-4700-470D-96EC-641743E26C9C}" type="pres">
      <dgm:prSet presAssocID="{4E70531D-A989-438F-8CDE-F5A37B8B4829}" presName="parentLeftMargin" presStyleLbl="node1" presStyleIdx="3" presStyleCnt="5"/>
      <dgm:spPr/>
    </dgm:pt>
    <dgm:pt modelId="{AC6F01F6-0C9D-4917-A0ED-1AD4F4548699}" type="pres">
      <dgm:prSet presAssocID="{4E70531D-A989-438F-8CDE-F5A37B8B4829}" presName="parentText" presStyleLbl="node1" presStyleIdx="4" presStyleCnt="5">
        <dgm:presLayoutVars>
          <dgm:chMax val="0"/>
          <dgm:bulletEnabled val="1"/>
        </dgm:presLayoutVars>
      </dgm:prSet>
      <dgm:spPr/>
    </dgm:pt>
    <dgm:pt modelId="{D3D5B0F6-C58F-43E9-A40B-2680D03F9FC0}" type="pres">
      <dgm:prSet presAssocID="{4E70531D-A989-438F-8CDE-F5A37B8B4829}" presName="negativeSpace" presStyleCnt="0"/>
      <dgm:spPr/>
    </dgm:pt>
    <dgm:pt modelId="{FD6942ED-5A81-468E-8249-0D213415155A}" type="pres">
      <dgm:prSet presAssocID="{4E70531D-A989-438F-8CDE-F5A37B8B4829}" presName="childText" presStyleLbl="conFgAcc1" presStyleIdx="4" presStyleCnt="5">
        <dgm:presLayoutVars>
          <dgm:bulletEnabled val="1"/>
        </dgm:presLayoutVars>
      </dgm:prSet>
      <dgm:spPr/>
    </dgm:pt>
  </dgm:ptLst>
  <dgm:cxnLst>
    <dgm:cxn modelId="{D910C100-78E3-4D01-AAB2-625E861B3127}" type="presOf" srcId="{0D416E47-717B-4726-B377-A2B753900F9D}" destId="{41650F57-4CF5-4183-99DC-F94DD7E95E42}" srcOrd="1" destOrd="0" presId="urn:microsoft.com/office/officeart/2005/8/layout/list1"/>
    <dgm:cxn modelId="{2042E30C-7C2D-44CE-9A69-9EAE7C38564B}" type="presOf" srcId="{0114B258-2ACD-4B9E-8F7B-DE3AB23085FC}" destId="{CE7E3E81-BC69-4798-BF04-9160E623EE59}" srcOrd="1" destOrd="0" presId="urn:microsoft.com/office/officeart/2005/8/layout/list1"/>
    <dgm:cxn modelId="{8F636314-BDFC-4C9E-BB7E-5589EA98CD1D}" type="presOf" srcId="{A80421FF-367A-4097-B38F-5F5BC75F07F8}" destId="{D86D98D1-5199-43EB-8F4B-640349967A9D}" srcOrd="0" destOrd="0" presId="urn:microsoft.com/office/officeart/2005/8/layout/list1"/>
    <dgm:cxn modelId="{B74C351E-9D6C-4D11-B24D-375FED6683D1}" srcId="{7A5080EA-3D4E-491E-8E3B-C00C840DD973}" destId="{A006436F-3127-4915-9B76-58A9972FC238}" srcOrd="0" destOrd="0" parTransId="{FFA0F558-7FE2-4F89-91FE-B3915FB68192}" sibTransId="{F7701714-C111-47A2-8DA2-6FC505244E37}"/>
    <dgm:cxn modelId="{FD917125-37E6-4596-A4E1-F87A660E44FE}" srcId="{A80421FF-367A-4097-B38F-5F5BC75F07F8}" destId="{0D416E47-717B-4726-B377-A2B753900F9D}" srcOrd="3" destOrd="0" parTransId="{F38D2685-BC90-45FF-A8F8-3102D5F7E91D}" sibTransId="{527B1039-2860-4B05-88B9-D0F8D5C0FD0C}"/>
    <dgm:cxn modelId="{DC0C7928-AD99-4F9D-AA46-625E0188EA9C}" type="presOf" srcId="{674E3E8E-B399-4EFF-9220-5DC430B371C3}" destId="{B5073A0F-775E-4F4A-9BDF-2C560CD21129}" srcOrd="0" destOrd="0" presId="urn:microsoft.com/office/officeart/2005/8/layout/list1"/>
    <dgm:cxn modelId="{B8F19633-0190-49B2-BD0F-53B72C24C1CB}" type="presOf" srcId="{0CBE2AC5-DDE6-438D-89C5-9CB9A9FEC1EA}" destId="{FD6942ED-5A81-468E-8249-0D213415155A}" srcOrd="0" destOrd="0" presId="urn:microsoft.com/office/officeart/2005/8/layout/list1"/>
    <dgm:cxn modelId="{4ADF943D-D2FE-470C-9AA9-E4EC38C2C80F}" type="presOf" srcId="{7299CC75-FA40-4429-B61D-EF1BF981C79F}" destId="{A783BE9D-FCFD-447E-92D3-72EB7163B5D1}" srcOrd="0" destOrd="0" presId="urn:microsoft.com/office/officeart/2005/8/layout/list1"/>
    <dgm:cxn modelId="{D374713F-4A3F-4C24-9470-6ACA9455C788}" type="presOf" srcId="{0D416E47-717B-4726-B377-A2B753900F9D}" destId="{4B8D158E-DF0B-4BFE-BC0E-6AD08F34E86C}" srcOrd="0" destOrd="0" presId="urn:microsoft.com/office/officeart/2005/8/layout/list1"/>
    <dgm:cxn modelId="{63F71A61-A5A6-4534-80EB-0890E08188E8}" srcId="{A80421FF-367A-4097-B38F-5F5BC75F07F8}" destId="{4E70531D-A989-438F-8CDE-F5A37B8B4829}" srcOrd="4" destOrd="0" parTransId="{23837421-4B3C-4C73-9CA9-D50EC88330F2}" sibTransId="{4FF31081-94A2-4CAA-9198-93E6D911642B}"/>
    <dgm:cxn modelId="{A3C3914C-9066-42D7-9DD4-AFEBE6F25D50}" type="presOf" srcId="{F2E8B43A-FE3E-4339-B179-40C5F6723000}" destId="{4F42AFCD-2064-4F63-8B57-0BF37448D527}" srcOrd="0" destOrd="0" presId="urn:microsoft.com/office/officeart/2005/8/layout/list1"/>
    <dgm:cxn modelId="{13AB1776-E355-4B30-8F91-33C0B8DAA3E4}" type="presOf" srcId="{B4A8CA5B-6D32-4AFC-AECB-777CF6488A01}" destId="{6A8362E0-700B-4D9C-B36C-C6AE201DBEDA}" srcOrd="1" destOrd="0" presId="urn:microsoft.com/office/officeart/2005/8/layout/list1"/>
    <dgm:cxn modelId="{45BC2D77-724A-4BCC-BE90-E187153D603F}" srcId="{0D416E47-717B-4726-B377-A2B753900F9D}" destId="{7299CC75-FA40-4429-B61D-EF1BF981C79F}" srcOrd="0" destOrd="0" parTransId="{3489443C-EFB9-4A09-BE6D-A3BDF327BDC7}" sibTransId="{743BB197-73DA-48F2-B9D2-3CA851EEC2DA}"/>
    <dgm:cxn modelId="{C7446E86-3EBC-40BC-9F79-710276EEFEAF}" type="presOf" srcId="{0114B258-2ACD-4B9E-8F7B-DE3AB23085FC}" destId="{3631F730-9003-4CAD-8E37-7130ED6BBAAC}" srcOrd="0" destOrd="0" presId="urn:microsoft.com/office/officeart/2005/8/layout/list1"/>
    <dgm:cxn modelId="{D71E7786-166D-417B-9B0F-66008C92D27A}" type="presOf" srcId="{4E70531D-A989-438F-8CDE-F5A37B8B4829}" destId="{AC6F01F6-0C9D-4917-A0ED-1AD4F4548699}" srcOrd="1" destOrd="0" presId="urn:microsoft.com/office/officeart/2005/8/layout/list1"/>
    <dgm:cxn modelId="{62711393-2522-4ABA-B426-A349D9AD1857}" srcId="{B4A8CA5B-6D32-4AFC-AECB-777CF6488A01}" destId="{674E3E8E-B399-4EFF-9220-5DC430B371C3}" srcOrd="0" destOrd="0" parTransId="{5587A2E5-219D-4F10-898F-F533389C3428}" sibTransId="{2AE83BFA-CB7F-44BB-86A3-3BD8D9BA7B58}"/>
    <dgm:cxn modelId="{696CC09F-F55C-4EA8-A4F6-80DE80CF243C}" type="presOf" srcId="{B4A8CA5B-6D32-4AFC-AECB-777CF6488A01}" destId="{336327AA-E6ED-4E6A-81D4-EC35184F23C8}" srcOrd="0" destOrd="0" presId="urn:microsoft.com/office/officeart/2005/8/layout/list1"/>
    <dgm:cxn modelId="{CE1D6DA4-81B8-49F6-B532-B6E5F0D1870B}" srcId="{4E70531D-A989-438F-8CDE-F5A37B8B4829}" destId="{0CBE2AC5-DDE6-438D-89C5-9CB9A9FEC1EA}" srcOrd="0" destOrd="0" parTransId="{3DFE98C6-8D8F-4468-A314-BD112FF07A9C}" sibTransId="{A2F4C7F7-286C-42B0-9160-70F4B8874485}"/>
    <dgm:cxn modelId="{96364AAA-3E77-409D-8B6F-2F077067BF29}" srcId="{0114B258-2ACD-4B9E-8F7B-DE3AB23085FC}" destId="{F2E8B43A-FE3E-4339-B179-40C5F6723000}" srcOrd="0" destOrd="0" parTransId="{143FFCC6-4F4A-4CCC-84BD-EDB95A546107}" sibTransId="{B84807C6-0FB9-4A39-9339-2DF09DFFAF5F}"/>
    <dgm:cxn modelId="{68EC1EB5-CC4C-46A5-9718-5248D163FF43}" type="presOf" srcId="{A006436F-3127-4915-9B76-58A9972FC238}" destId="{19FE3CF4-87BC-44FE-B236-A4725039BCF3}" srcOrd="0" destOrd="0" presId="urn:microsoft.com/office/officeart/2005/8/layout/list1"/>
    <dgm:cxn modelId="{C184E6C1-E056-4A45-BB4A-E78C1F79DB31}" srcId="{A80421FF-367A-4097-B38F-5F5BC75F07F8}" destId="{7A5080EA-3D4E-491E-8E3B-C00C840DD973}" srcOrd="2" destOrd="0" parTransId="{E522EB15-74C5-4779-82F7-A97DE563C277}" sibTransId="{0B06D4F3-5FFA-4B9E-9E27-A0471F90482D}"/>
    <dgm:cxn modelId="{D12FDCC4-B01A-4596-B1A1-CF7124805F92}" type="presOf" srcId="{7A5080EA-3D4E-491E-8E3B-C00C840DD973}" destId="{225E8CD1-674F-42A4-93C0-1CB4258066D7}" srcOrd="1" destOrd="0" presId="urn:microsoft.com/office/officeart/2005/8/layout/list1"/>
    <dgm:cxn modelId="{FA4869C8-5D42-476D-9376-E5941B687EF4}" type="presOf" srcId="{7A5080EA-3D4E-491E-8E3B-C00C840DD973}" destId="{B887093E-1F55-4754-ADB5-D10E0EC7EA6F}" srcOrd="0" destOrd="0" presId="urn:microsoft.com/office/officeart/2005/8/layout/list1"/>
    <dgm:cxn modelId="{A2F3C1CF-5861-4DA8-8FE6-D6C727B58D3F}" type="presOf" srcId="{4E70531D-A989-438F-8CDE-F5A37B8B4829}" destId="{833B19D4-4700-470D-96EC-641743E26C9C}" srcOrd="0" destOrd="0" presId="urn:microsoft.com/office/officeart/2005/8/layout/list1"/>
    <dgm:cxn modelId="{ADD93CE8-7591-4395-A2ED-29F59CAED239}" srcId="{A80421FF-367A-4097-B38F-5F5BC75F07F8}" destId="{0114B258-2ACD-4B9E-8F7B-DE3AB23085FC}" srcOrd="0" destOrd="0" parTransId="{475C5055-A281-4BA7-A552-026EE1DB3315}" sibTransId="{469DC786-778C-4E3C-BE99-674FEB436DF3}"/>
    <dgm:cxn modelId="{5DAF8AED-1401-49E2-981A-1C4D4BD40AA0}" srcId="{A80421FF-367A-4097-B38F-5F5BC75F07F8}" destId="{B4A8CA5B-6D32-4AFC-AECB-777CF6488A01}" srcOrd="1" destOrd="0" parTransId="{D358654D-BDDE-4C06-B14F-746ECAD4179C}" sibTransId="{94CB77AF-4AA0-4431-A1D9-A2CB79FDD0BB}"/>
    <dgm:cxn modelId="{7EA60D35-8D79-413B-A088-8C439EA477B6}" type="presParOf" srcId="{D86D98D1-5199-43EB-8F4B-640349967A9D}" destId="{9A7EC269-BA7A-478B-9A77-36DFAEA0265D}" srcOrd="0" destOrd="0" presId="urn:microsoft.com/office/officeart/2005/8/layout/list1"/>
    <dgm:cxn modelId="{E75AF315-F97A-43B4-AE23-782569BBADB6}" type="presParOf" srcId="{9A7EC269-BA7A-478B-9A77-36DFAEA0265D}" destId="{3631F730-9003-4CAD-8E37-7130ED6BBAAC}" srcOrd="0" destOrd="0" presId="urn:microsoft.com/office/officeart/2005/8/layout/list1"/>
    <dgm:cxn modelId="{FA55D723-E415-4EB8-BE97-1E42A7103C3B}" type="presParOf" srcId="{9A7EC269-BA7A-478B-9A77-36DFAEA0265D}" destId="{CE7E3E81-BC69-4798-BF04-9160E623EE59}" srcOrd="1" destOrd="0" presId="urn:microsoft.com/office/officeart/2005/8/layout/list1"/>
    <dgm:cxn modelId="{626370C8-6E05-4E3A-B9F7-B9DC2489AD1A}" type="presParOf" srcId="{D86D98D1-5199-43EB-8F4B-640349967A9D}" destId="{17CE6E43-C955-4028-B016-C718A5755D5D}" srcOrd="1" destOrd="0" presId="urn:microsoft.com/office/officeart/2005/8/layout/list1"/>
    <dgm:cxn modelId="{2A88A4BF-FBD8-47DC-A0E2-CA16B35CA9A9}" type="presParOf" srcId="{D86D98D1-5199-43EB-8F4B-640349967A9D}" destId="{4F42AFCD-2064-4F63-8B57-0BF37448D527}" srcOrd="2" destOrd="0" presId="urn:microsoft.com/office/officeart/2005/8/layout/list1"/>
    <dgm:cxn modelId="{A01556BB-B9AF-47AB-83A3-96D7226E2C7D}" type="presParOf" srcId="{D86D98D1-5199-43EB-8F4B-640349967A9D}" destId="{51ED6EBB-3B09-4665-AD1D-62336E5EBD5D}" srcOrd="3" destOrd="0" presId="urn:microsoft.com/office/officeart/2005/8/layout/list1"/>
    <dgm:cxn modelId="{FFA5A9D9-E2EF-46DB-9E4F-85AE886A5C28}" type="presParOf" srcId="{D86D98D1-5199-43EB-8F4B-640349967A9D}" destId="{8909A471-DEDD-421E-A055-E2A22551B7F8}" srcOrd="4" destOrd="0" presId="urn:microsoft.com/office/officeart/2005/8/layout/list1"/>
    <dgm:cxn modelId="{7FA7AFF4-DE5D-40F0-B16E-EDE9E941F8A5}" type="presParOf" srcId="{8909A471-DEDD-421E-A055-E2A22551B7F8}" destId="{336327AA-E6ED-4E6A-81D4-EC35184F23C8}" srcOrd="0" destOrd="0" presId="urn:microsoft.com/office/officeart/2005/8/layout/list1"/>
    <dgm:cxn modelId="{7AD981BB-0863-408A-9D4E-F172A1771DE9}" type="presParOf" srcId="{8909A471-DEDD-421E-A055-E2A22551B7F8}" destId="{6A8362E0-700B-4D9C-B36C-C6AE201DBEDA}" srcOrd="1" destOrd="0" presId="urn:microsoft.com/office/officeart/2005/8/layout/list1"/>
    <dgm:cxn modelId="{983EF550-5BCE-48BA-B07A-840BD2BD86BA}" type="presParOf" srcId="{D86D98D1-5199-43EB-8F4B-640349967A9D}" destId="{83862915-6DFD-4F21-8226-7150F9C7CCAE}" srcOrd="5" destOrd="0" presId="urn:microsoft.com/office/officeart/2005/8/layout/list1"/>
    <dgm:cxn modelId="{5B0E4496-FB7B-4411-AE6F-C8BD9EFDCD7B}" type="presParOf" srcId="{D86D98D1-5199-43EB-8F4B-640349967A9D}" destId="{B5073A0F-775E-4F4A-9BDF-2C560CD21129}" srcOrd="6" destOrd="0" presId="urn:microsoft.com/office/officeart/2005/8/layout/list1"/>
    <dgm:cxn modelId="{B878C0B3-92B4-4BC4-A09B-173BE9A148AE}" type="presParOf" srcId="{D86D98D1-5199-43EB-8F4B-640349967A9D}" destId="{CE17C2D3-A9E6-4D6B-8F33-A7EFA5D64A2D}" srcOrd="7" destOrd="0" presId="urn:microsoft.com/office/officeart/2005/8/layout/list1"/>
    <dgm:cxn modelId="{C0454512-C8F7-4F00-99EB-D2629ED23F63}" type="presParOf" srcId="{D86D98D1-5199-43EB-8F4B-640349967A9D}" destId="{2B0C34D1-1C74-4911-B3C3-3E05A0A744A1}" srcOrd="8" destOrd="0" presId="urn:microsoft.com/office/officeart/2005/8/layout/list1"/>
    <dgm:cxn modelId="{0A386DF0-8B80-4DAE-9C09-6A6F6C65C9C5}" type="presParOf" srcId="{2B0C34D1-1C74-4911-B3C3-3E05A0A744A1}" destId="{B887093E-1F55-4754-ADB5-D10E0EC7EA6F}" srcOrd="0" destOrd="0" presId="urn:microsoft.com/office/officeart/2005/8/layout/list1"/>
    <dgm:cxn modelId="{71C4CAB6-F58C-49AD-A6F3-4DE5771C2EC5}" type="presParOf" srcId="{2B0C34D1-1C74-4911-B3C3-3E05A0A744A1}" destId="{225E8CD1-674F-42A4-93C0-1CB4258066D7}" srcOrd="1" destOrd="0" presId="urn:microsoft.com/office/officeart/2005/8/layout/list1"/>
    <dgm:cxn modelId="{640A8A9A-E3BE-4DD9-A5E3-8BE014C2D1A7}" type="presParOf" srcId="{D86D98D1-5199-43EB-8F4B-640349967A9D}" destId="{27EC6987-1ADF-4EBA-940A-09AD1572F18F}" srcOrd="9" destOrd="0" presId="urn:microsoft.com/office/officeart/2005/8/layout/list1"/>
    <dgm:cxn modelId="{5E0A4C88-6D1F-460E-B570-0B2CCF5C3554}" type="presParOf" srcId="{D86D98D1-5199-43EB-8F4B-640349967A9D}" destId="{19FE3CF4-87BC-44FE-B236-A4725039BCF3}" srcOrd="10" destOrd="0" presId="urn:microsoft.com/office/officeart/2005/8/layout/list1"/>
    <dgm:cxn modelId="{674D818F-EB3B-4FE0-BADB-16B269B1A5A7}" type="presParOf" srcId="{D86D98D1-5199-43EB-8F4B-640349967A9D}" destId="{42707FC9-1248-4378-AF6D-C161248B9347}" srcOrd="11" destOrd="0" presId="urn:microsoft.com/office/officeart/2005/8/layout/list1"/>
    <dgm:cxn modelId="{6F8A3083-8F22-4018-B187-C334B0D55F50}" type="presParOf" srcId="{D86D98D1-5199-43EB-8F4B-640349967A9D}" destId="{DAFD312E-DE63-43C7-B1E7-6E4460B43571}" srcOrd="12" destOrd="0" presId="urn:microsoft.com/office/officeart/2005/8/layout/list1"/>
    <dgm:cxn modelId="{7F7C5695-8E4B-470E-8B09-1CB65265C301}" type="presParOf" srcId="{DAFD312E-DE63-43C7-B1E7-6E4460B43571}" destId="{4B8D158E-DF0B-4BFE-BC0E-6AD08F34E86C}" srcOrd="0" destOrd="0" presId="urn:microsoft.com/office/officeart/2005/8/layout/list1"/>
    <dgm:cxn modelId="{82BC5923-C140-45E6-9C72-5F0F273F12E0}" type="presParOf" srcId="{DAFD312E-DE63-43C7-B1E7-6E4460B43571}" destId="{41650F57-4CF5-4183-99DC-F94DD7E95E42}" srcOrd="1" destOrd="0" presId="urn:microsoft.com/office/officeart/2005/8/layout/list1"/>
    <dgm:cxn modelId="{2A5B1424-012B-4E2A-8647-2AC1AF8B31FC}" type="presParOf" srcId="{D86D98D1-5199-43EB-8F4B-640349967A9D}" destId="{FFF0FAF4-F402-4446-A308-C81BA621A227}" srcOrd="13" destOrd="0" presId="urn:microsoft.com/office/officeart/2005/8/layout/list1"/>
    <dgm:cxn modelId="{E8EA4395-AE02-4A49-82FC-8E90CD7E093E}" type="presParOf" srcId="{D86D98D1-5199-43EB-8F4B-640349967A9D}" destId="{A783BE9D-FCFD-447E-92D3-72EB7163B5D1}" srcOrd="14" destOrd="0" presId="urn:microsoft.com/office/officeart/2005/8/layout/list1"/>
    <dgm:cxn modelId="{2A20E464-C529-4214-A125-B645CD337CB4}" type="presParOf" srcId="{D86D98D1-5199-43EB-8F4B-640349967A9D}" destId="{67BAFBCE-5923-47B7-84EB-B18BF225E4E5}" srcOrd="15" destOrd="0" presId="urn:microsoft.com/office/officeart/2005/8/layout/list1"/>
    <dgm:cxn modelId="{5D9C61BC-615E-45C0-831E-B24DEDF91CE5}" type="presParOf" srcId="{D86D98D1-5199-43EB-8F4B-640349967A9D}" destId="{30DC26B7-89FF-4B4B-ADD5-786FE5AA6746}" srcOrd="16" destOrd="0" presId="urn:microsoft.com/office/officeart/2005/8/layout/list1"/>
    <dgm:cxn modelId="{E12EA9CA-5C62-462B-88A3-A871DB1AA7B9}" type="presParOf" srcId="{30DC26B7-89FF-4B4B-ADD5-786FE5AA6746}" destId="{833B19D4-4700-470D-96EC-641743E26C9C}" srcOrd="0" destOrd="0" presId="urn:microsoft.com/office/officeart/2005/8/layout/list1"/>
    <dgm:cxn modelId="{5157D20A-A203-4192-A5E9-2AC7B26C76C7}" type="presParOf" srcId="{30DC26B7-89FF-4B4B-ADD5-786FE5AA6746}" destId="{AC6F01F6-0C9D-4917-A0ED-1AD4F4548699}" srcOrd="1" destOrd="0" presId="urn:microsoft.com/office/officeart/2005/8/layout/list1"/>
    <dgm:cxn modelId="{C30FD4ED-A1F9-4C63-9627-C9B361E6A055}" type="presParOf" srcId="{D86D98D1-5199-43EB-8F4B-640349967A9D}" destId="{D3D5B0F6-C58F-43E9-A40B-2680D03F9FC0}" srcOrd="17" destOrd="0" presId="urn:microsoft.com/office/officeart/2005/8/layout/list1"/>
    <dgm:cxn modelId="{8B14A090-C2D1-46FF-8699-50864A1F2CD7}" type="presParOf" srcId="{D86D98D1-5199-43EB-8F4B-640349967A9D}" destId="{FD6942ED-5A81-468E-8249-0D213415155A}"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ECF9F6-E09C-4B71-969D-502FED68C669}"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F5D6A0AD-1ADB-4BEE-9097-9FBD0F5CE964}">
      <dgm:prSet/>
      <dgm:spPr/>
      <dgm:t>
        <a:bodyPr/>
        <a:lstStyle/>
        <a:p>
          <a:pPr>
            <a:lnSpc>
              <a:spcPct val="100000"/>
            </a:lnSpc>
          </a:pPr>
          <a:r>
            <a:rPr lang="en-US"/>
            <a:t>Foundation</a:t>
          </a:r>
        </a:p>
      </dgm:t>
    </dgm:pt>
    <dgm:pt modelId="{A952E10E-16EF-4320-B485-FD2429A28FE9}" type="parTrans" cxnId="{F4400C96-639B-460D-9EB1-ECE307BED3AA}">
      <dgm:prSet/>
      <dgm:spPr/>
      <dgm:t>
        <a:bodyPr/>
        <a:lstStyle/>
        <a:p>
          <a:endParaRPr lang="en-US"/>
        </a:p>
      </dgm:t>
    </dgm:pt>
    <dgm:pt modelId="{62CB9880-13AF-4353-B716-4694988A0DC3}" type="sibTrans" cxnId="{F4400C96-639B-460D-9EB1-ECE307BED3AA}">
      <dgm:prSet/>
      <dgm:spPr/>
      <dgm:t>
        <a:bodyPr/>
        <a:lstStyle/>
        <a:p>
          <a:pPr>
            <a:lnSpc>
              <a:spcPct val="100000"/>
            </a:lnSpc>
          </a:pPr>
          <a:endParaRPr lang="en-US"/>
        </a:p>
      </dgm:t>
    </dgm:pt>
    <dgm:pt modelId="{B9017419-7225-4C82-AA7A-3A3613D46DC2}">
      <dgm:prSet/>
      <dgm:spPr/>
      <dgm:t>
        <a:bodyPr/>
        <a:lstStyle/>
        <a:p>
          <a:pPr>
            <a:lnSpc>
              <a:spcPct val="100000"/>
            </a:lnSpc>
          </a:pPr>
          <a:r>
            <a:rPr lang="en-US"/>
            <a:t>Foundation with Endorsements</a:t>
          </a:r>
        </a:p>
      </dgm:t>
    </dgm:pt>
    <dgm:pt modelId="{9195703D-5A7C-4D17-9D44-258A1175A401}" type="parTrans" cxnId="{4F4E245B-1417-44B8-ACBE-10476F6E43C2}">
      <dgm:prSet/>
      <dgm:spPr/>
      <dgm:t>
        <a:bodyPr/>
        <a:lstStyle/>
        <a:p>
          <a:endParaRPr lang="en-US"/>
        </a:p>
      </dgm:t>
    </dgm:pt>
    <dgm:pt modelId="{3F6602A3-75B7-47FA-9084-CE3188CAA4DC}" type="sibTrans" cxnId="{4F4E245B-1417-44B8-ACBE-10476F6E43C2}">
      <dgm:prSet/>
      <dgm:spPr/>
      <dgm:t>
        <a:bodyPr/>
        <a:lstStyle/>
        <a:p>
          <a:pPr>
            <a:lnSpc>
              <a:spcPct val="100000"/>
            </a:lnSpc>
          </a:pPr>
          <a:endParaRPr lang="en-US"/>
        </a:p>
      </dgm:t>
    </dgm:pt>
    <dgm:pt modelId="{0047E8D2-8FEC-4168-99A1-30BBE5B72D03}">
      <dgm:prSet/>
      <dgm:spPr/>
      <dgm:t>
        <a:bodyPr/>
        <a:lstStyle/>
        <a:p>
          <a:pPr>
            <a:lnSpc>
              <a:spcPct val="100000"/>
            </a:lnSpc>
          </a:pPr>
          <a:r>
            <a:rPr lang="en-US"/>
            <a:t>Distinguished Level of Achievement</a:t>
          </a:r>
        </a:p>
      </dgm:t>
    </dgm:pt>
    <dgm:pt modelId="{AF009A72-E3EB-4F12-9226-E21E4656EE22}" type="parTrans" cxnId="{28A61DA0-6B5C-4536-A90F-781710F71FB3}">
      <dgm:prSet/>
      <dgm:spPr/>
      <dgm:t>
        <a:bodyPr/>
        <a:lstStyle/>
        <a:p>
          <a:endParaRPr lang="en-US"/>
        </a:p>
      </dgm:t>
    </dgm:pt>
    <dgm:pt modelId="{90D44AA8-7E16-4992-BFC0-0E0C2B009076}" type="sibTrans" cxnId="{28A61DA0-6B5C-4536-A90F-781710F71FB3}">
      <dgm:prSet/>
      <dgm:spPr/>
      <dgm:t>
        <a:bodyPr/>
        <a:lstStyle/>
        <a:p>
          <a:pPr>
            <a:lnSpc>
              <a:spcPct val="100000"/>
            </a:lnSpc>
          </a:pPr>
          <a:endParaRPr lang="en-US"/>
        </a:p>
      </dgm:t>
    </dgm:pt>
    <dgm:pt modelId="{7246C6B3-2DC6-4223-95A1-8ED210E103F3}">
      <dgm:prSet/>
      <dgm:spPr/>
      <dgm:t>
        <a:bodyPr/>
        <a:lstStyle/>
        <a:p>
          <a:pPr>
            <a:lnSpc>
              <a:spcPct val="100000"/>
            </a:lnSpc>
          </a:pPr>
          <a:r>
            <a:rPr lang="en-US"/>
            <a:t>Performance Acknowledgements</a:t>
          </a:r>
        </a:p>
      </dgm:t>
    </dgm:pt>
    <dgm:pt modelId="{32554D7D-A7A1-4D9A-A34F-D4B9ECDB5833}" type="parTrans" cxnId="{B5961CB4-11CB-41F0-9078-B4AECA60F36A}">
      <dgm:prSet/>
      <dgm:spPr/>
      <dgm:t>
        <a:bodyPr/>
        <a:lstStyle/>
        <a:p>
          <a:endParaRPr lang="en-US"/>
        </a:p>
      </dgm:t>
    </dgm:pt>
    <dgm:pt modelId="{953A0F57-E095-405D-BC67-EB621261D9DB}" type="sibTrans" cxnId="{B5961CB4-11CB-41F0-9078-B4AECA60F36A}">
      <dgm:prSet/>
      <dgm:spPr/>
      <dgm:t>
        <a:bodyPr/>
        <a:lstStyle/>
        <a:p>
          <a:endParaRPr lang="en-US"/>
        </a:p>
      </dgm:t>
    </dgm:pt>
    <dgm:pt modelId="{9576D732-F30E-44A4-A708-282D057E97E9}" type="pres">
      <dgm:prSet presAssocID="{02ECF9F6-E09C-4B71-969D-502FED68C669}" presName="root" presStyleCnt="0">
        <dgm:presLayoutVars>
          <dgm:dir/>
          <dgm:resizeHandles val="exact"/>
        </dgm:presLayoutVars>
      </dgm:prSet>
      <dgm:spPr/>
    </dgm:pt>
    <dgm:pt modelId="{60B01CCD-3499-438F-8E13-A2EC16366274}" type="pres">
      <dgm:prSet presAssocID="{02ECF9F6-E09C-4B71-969D-502FED68C669}" presName="container" presStyleCnt="0">
        <dgm:presLayoutVars>
          <dgm:dir/>
          <dgm:resizeHandles val="exact"/>
        </dgm:presLayoutVars>
      </dgm:prSet>
      <dgm:spPr/>
    </dgm:pt>
    <dgm:pt modelId="{A0C85441-20B5-461B-A7BF-37D8A1AAD0FF}" type="pres">
      <dgm:prSet presAssocID="{F5D6A0AD-1ADB-4BEE-9097-9FBD0F5CE964}" presName="compNode" presStyleCnt="0"/>
      <dgm:spPr/>
    </dgm:pt>
    <dgm:pt modelId="{4DB3CCD4-87FF-488D-A6D5-79144B3F96ED}" type="pres">
      <dgm:prSet presAssocID="{F5D6A0AD-1ADB-4BEE-9097-9FBD0F5CE964}" presName="iconBgRect" presStyleLbl="bgShp" presStyleIdx="0" presStyleCnt="4"/>
      <dgm:spPr/>
    </dgm:pt>
    <dgm:pt modelId="{DE55314F-1612-447D-BE7B-9F18F87DF81F}" type="pres">
      <dgm:prSet presAssocID="{F5D6A0AD-1ADB-4BEE-9097-9FBD0F5CE964}"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oodInventory"/>
        </a:ext>
      </dgm:extLst>
    </dgm:pt>
    <dgm:pt modelId="{243621D2-5333-4D65-A13B-C140BD3CB23E}" type="pres">
      <dgm:prSet presAssocID="{F5D6A0AD-1ADB-4BEE-9097-9FBD0F5CE964}" presName="spaceRect" presStyleCnt="0"/>
      <dgm:spPr/>
    </dgm:pt>
    <dgm:pt modelId="{F3E619CA-023E-4676-A8F0-C1BF19AAFD47}" type="pres">
      <dgm:prSet presAssocID="{F5D6A0AD-1ADB-4BEE-9097-9FBD0F5CE964}" presName="textRect" presStyleLbl="revTx" presStyleIdx="0" presStyleCnt="4">
        <dgm:presLayoutVars>
          <dgm:chMax val="1"/>
          <dgm:chPref val="1"/>
        </dgm:presLayoutVars>
      </dgm:prSet>
      <dgm:spPr/>
    </dgm:pt>
    <dgm:pt modelId="{C3514BF5-ABC4-44BC-AFBF-AFBEBB880CDD}" type="pres">
      <dgm:prSet presAssocID="{62CB9880-13AF-4353-B716-4694988A0DC3}" presName="sibTrans" presStyleLbl="sibTrans2D1" presStyleIdx="0" presStyleCnt="0"/>
      <dgm:spPr/>
    </dgm:pt>
    <dgm:pt modelId="{FB91B49A-0FAB-449D-8B14-E5ED065E7438}" type="pres">
      <dgm:prSet presAssocID="{B9017419-7225-4C82-AA7A-3A3613D46DC2}" presName="compNode" presStyleCnt="0"/>
      <dgm:spPr/>
    </dgm:pt>
    <dgm:pt modelId="{E258D5AB-BCE1-40E1-AD7A-8FEED9343B36}" type="pres">
      <dgm:prSet presAssocID="{B9017419-7225-4C82-AA7A-3A3613D46DC2}" presName="iconBgRect" presStyleLbl="bgShp" presStyleIdx="1" presStyleCnt="4"/>
      <dgm:spPr/>
    </dgm:pt>
    <dgm:pt modelId="{54A6803C-2C9D-4F95-8605-AEACFB47BBEE}" type="pres">
      <dgm:prSet presAssocID="{B9017419-7225-4C82-AA7A-3A3613D46DC2}"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813CEEFC-A8CA-402D-A936-EEFB3E3D0B2B}" type="pres">
      <dgm:prSet presAssocID="{B9017419-7225-4C82-AA7A-3A3613D46DC2}" presName="spaceRect" presStyleCnt="0"/>
      <dgm:spPr/>
    </dgm:pt>
    <dgm:pt modelId="{C4EE6050-2884-4E72-81B9-A9C439C4EDE9}" type="pres">
      <dgm:prSet presAssocID="{B9017419-7225-4C82-AA7A-3A3613D46DC2}" presName="textRect" presStyleLbl="revTx" presStyleIdx="1" presStyleCnt="4">
        <dgm:presLayoutVars>
          <dgm:chMax val="1"/>
          <dgm:chPref val="1"/>
        </dgm:presLayoutVars>
      </dgm:prSet>
      <dgm:spPr/>
    </dgm:pt>
    <dgm:pt modelId="{A1236EBA-BF59-464A-830E-22B324D45BDD}" type="pres">
      <dgm:prSet presAssocID="{3F6602A3-75B7-47FA-9084-CE3188CAA4DC}" presName="sibTrans" presStyleLbl="sibTrans2D1" presStyleIdx="0" presStyleCnt="0"/>
      <dgm:spPr/>
    </dgm:pt>
    <dgm:pt modelId="{D82C66EC-45A3-416A-9B08-1A27D61675FD}" type="pres">
      <dgm:prSet presAssocID="{0047E8D2-8FEC-4168-99A1-30BBE5B72D03}" presName="compNode" presStyleCnt="0"/>
      <dgm:spPr/>
    </dgm:pt>
    <dgm:pt modelId="{4042EC41-A8D6-4294-8CBE-A4ED32658827}" type="pres">
      <dgm:prSet presAssocID="{0047E8D2-8FEC-4168-99A1-30BBE5B72D03}" presName="iconBgRect" presStyleLbl="bgShp" presStyleIdx="2" presStyleCnt="4"/>
      <dgm:spPr/>
    </dgm:pt>
    <dgm:pt modelId="{C8D6FEBA-E751-4F5A-B5BC-A5E56EB6928D}" type="pres">
      <dgm:prSet presAssocID="{0047E8D2-8FEC-4168-99A1-30BBE5B72D03}"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Ribbon"/>
        </a:ext>
      </dgm:extLst>
    </dgm:pt>
    <dgm:pt modelId="{9A811110-AF58-4394-8135-D130A42FFC9A}" type="pres">
      <dgm:prSet presAssocID="{0047E8D2-8FEC-4168-99A1-30BBE5B72D03}" presName="spaceRect" presStyleCnt="0"/>
      <dgm:spPr/>
    </dgm:pt>
    <dgm:pt modelId="{BF759DAB-6E8D-4D7B-A77E-45CD697F5AB8}" type="pres">
      <dgm:prSet presAssocID="{0047E8D2-8FEC-4168-99A1-30BBE5B72D03}" presName="textRect" presStyleLbl="revTx" presStyleIdx="2" presStyleCnt="4">
        <dgm:presLayoutVars>
          <dgm:chMax val="1"/>
          <dgm:chPref val="1"/>
        </dgm:presLayoutVars>
      </dgm:prSet>
      <dgm:spPr/>
    </dgm:pt>
    <dgm:pt modelId="{BAAAAE2E-57E0-4D28-B3DD-DAEDA4DAE010}" type="pres">
      <dgm:prSet presAssocID="{90D44AA8-7E16-4992-BFC0-0E0C2B009076}" presName="sibTrans" presStyleLbl="sibTrans2D1" presStyleIdx="0" presStyleCnt="0"/>
      <dgm:spPr/>
    </dgm:pt>
    <dgm:pt modelId="{BCFD0355-ABA3-48A3-95EE-539897124E7D}" type="pres">
      <dgm:prSet presAssocID="{7246C6B3-2DC6-4223-95A1-8ED210E103F3}" presName="compNode" presStyleCnt="0"/>
      <dgm:spPr/>
    </dgm:pt>
    <dgm:pt modelId="{16FEC57A-B933-45CB-AD57-652577B8C730}" type="pres">
      <dgm:prSet presAssocID="{7246C6B3-2DC6-4223-95A1-8ED210E103F3}" presName="iconBgRect" presStyleLbl="bgShp" presStyleIdx="3" presStyleCnt="4"/>
      <dgm:spPr/>
    </dgm:pt>
    <dgm:pt modelId="{B6197296-8CF6-41FC-89F1-BCD7AF905DE4}" type="pres">
      <dgm:prSet presAssocID="{7246C6B3-2DC6-4223-95A1-8ED210E103F3}"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rophy"/>
        </a:ext>
      </dgm:extLst>
    </dgm:pt>
    <dgm:pt modelId="{F561ADEC-4742-448B-AF56-27742EA83BAF}" type="pres">
      <dgm:prSet presAssocID="{7246C6B3-2DC6-4223-95A1-8ED210E103F3}" presName="spaceRect" presStyleCnt="0"/>
      <dgm:spPr/>
    </dgm:pt>
    <dgm:pt modelId="{AA4026DB-D232-4C05-9105-A47F1C69C711}" type="pres">
      <dgm:prSet presAssocID="{7246C6B3-2DC6-4223-95A1-8ED210E103F3}" presName="textRect" presStyleLbl="revTx" presStyleIdx="3" presStyleCnt="4">
        <dgm:presLayoutVars>
          <dgm:chMax val="1"/>
          <dgm:chPref val="1"/>
        </dgm:presLayoutVars>
      </dgm:prSet>
      <dgm:spPr/>
    </dgm:pt>
  </dgm:ptLst>
  <dgm:cxnLst>
    <dgm:cxn modelId="{49B1C717-9954-4ED3-BB8A-66DF0360A725}" type="presOf" srcId="{62CB9880-13AF-4353-B716-4694988A0DC3}" destId="{C3514BF5-ABC4-44BC-AFBF-AFBEBB880CDD}" srcOrd="0" destOrd="0" presId="urn:microsoft.com/office/officeart/2018/2/layout/IconCircleList"/>
    <dgm:cxn modelId="{2DBB0E33-3AAC-4B33-B7B6-DB069EA3DCE0}" type="presOf" srcId="{B9017419-7225-4C82-AA7A-3A3613D46DC2}" destId="{C4EE6050-2884-4E72-81B9-A9C439C4EDE9}" srcOrd="0" destOrd="0" presId="urn:microsoft.com/office/officeart/2018/2/layout/IconCircleList"/>
    <dgm:cxn modelId="{4F4E245B-1417-44B8-ACBE-10476F6E43C2}" srcId="{02ECF9F6-E09C-4B71-969D-502FED68C669}" destId="{B9017419-7225-4C82-AA7A-3A3613D46DC2}" srcOrd="1" destOrd="0" parTransId="{9195703D-5A7C-4D17-9D44-258A1175A401}" sibTransId="{3F6602A3-75B7-47FA-9084-CE3188CAA4DC}"/>
    <dgm:cxn modelId="{98FFFA52-B217-4598-9B19-0C869770BD87}" type="presOf" srcId="{7246C6B3-2DC6-4223-95A1-8ED210E103F3}" destId="{AA4026DB-D232-4C05-9105-A47F1C69C711}" srcOrd="0" destOrd="0" presId="urn:microsoft.com/office/officeart/2018/2/layout/IconCircleList"/>
    <dgm:cxn modelId="{AF1BEA8D-1CFD-477E-A68A-BC64F9139722}" type="presOf" srcId="{F5D6A0AD-1ADB-4BEE-9097-9FBD0F5CE964}" destId="{F3E619CA-023E-4676-A8F0-C1BF19AAFD47}" srcOrd="0" destOrd="0" presId="urn:microsoft.com/office/officeart/2018/2/layout/IconCircleList"/>
    <dgm:cxn modelId="{F4400C96-639B-460D-9EB1-ECE307BED3AA}" srcId="{02ECF9F6-E09C-4B71-969D-502FED68C669}" destId="{F5D6A0AD-1ADB-4BEE-9097-9FBD0F5CE964}" srcOrd="0" destOrd="0" parTransId="{A952E10E-16EF-4320-B485-FD2429A28FE9}" sibTransId="{62CB9880-13AF-4353-B716-4694988A0DC3}"/>
    <dgm:cxn modelId="{ABBF099C-DB46-486C-901F-CAD53E8CD4A7}" type="presOf" srcId="{3F6602A3-75B7-47FA-9084-CE3188CAA4DC}" destId="{A1236EBA-BF59-464A-830E-22B324D45BDD}" srcOrd="0" destOrd="0" presId="urn:microsoft.com/office/officeart/2018/2/layout/IconCircleList"/>
    <dgm:cxn modelId="{28A61DA0-6B5C-4536-A90F-781710F71FB3}" srcId="{02ECF9F6-E09C-4B71-969D-502FED68C669}" destId="{0047E8D2-8FEC-4168-99A1-30BBE5B72D03}" srcOrd="2" destOrd="0" parTransId="{AF009A72-E3EB-4F12-9226-E21E4656EE22}" sibTransId="{90D44AA8-7E16-4992-BFC0-0E0C2B009076}"/>
    <dgm:cxn modelId="{B5961CB4-11CB-41F0-9078-B4AECA60F36A}" srcId="{02ECF9F6-E09C-4B71-969D-502FED68C669}" destId="{7246C6B3-2DC6-4223-95A1-8ED210E103F3}" srcOrd="3" destOrd="0" parTransId="{32554D7D-A7A1-4D9A-A34F-D4B9ECDB5833}" sibTransId="{953A0F57-E095-405D-BC67-EB621261D9DB}"/>
    <dgm:cxn modelId="{DCCB8FE5-D22F-4ECF-ADD0-A4910739E9DE}" type="presOf" srcId="{0047E8D2-8FEC-4168-99A1-30BBE5B72D03}" destId="{BF759DAB-6E8D-4D7B-A77E-45CD697F5AB8}" srcOrd="0" destOrd="0" presId="urn:microsoft.com/office/officeart/2018/2/layout/IconCircleList"/>
    <dgm:cxn modelId="{3F2B29F4-F1A2-40A4-8E39-7D68A0A81FD8}" type="presOf" srcId="{90D44AA8-7E16-4992-BFC0-0E0C2B009076}" destId="{BAAAAE2E-57E0-4D28-B3DD-DAEDA4DAE010}" srcOrd="0" destOrd="0" presId="urn:microsoft.com/office/officeart/2018/2/layout/IconCircleList"/>
    <dgm:cxn modelId="{662EDFFA-66FD-44B0-B9E2-CF4C59A98EB5}" type="presOf" srcId="{02ECF9F6-E09C-4B71-969D-502FED68C669}" destId="{9576D732-F30E-44A4-A708-282D057E97E9}" srcOrd="0" destOrd="0" presId="urn:microsoft.com/office/officeart/2018/2/layout/IconCircleList"/>
    <dgm:cxn modelId="{BF95A05A-3F2E-4B49-BE7E-D97FEF3228F2}" type="presParOf" srcId="{9576D732-F30E-44A4-A708-282D057E97E9}" destId="{60B01CCD-3499-438F-8E13-A2EC16366274}" srcOrd="0" destOrd="0" presId="urn:microsoft.com/office/officeart/2018/2/layout/IconCircleList"/>
    <dgm:cxn modelId="{25A4104B-4ACA-416E-8BCE-3A40D112F3D9}" type="presParOf" srcId="{60B01CCD-3499-438F-8E13-A2EC16366274}" destId="{A0C85441-20B5-461B-A7BF-37D8A1AAD0FF}" srcOrd="0" destOrd="0" presId="urn:microsoft.com/office/officeart/2018/2/layout/IconCircleList"/>
    <dgm:cxn modelId="{89215FE9-39E3-440B-87EA-9F94A93991E7}" type="presParOf" srcId="{A0C85441-20B5-461B-A7BF-37D8A1AAD0FF}" destId="{4DB3CCD4-87FF-488D-A6D5-79144B3F96ED}" srcOrd="0" destOrd="0" presId="urn:microsoft.com/office/officeart/2018/2/layout/IconCircleList"/>
    <dgm:cxn modelId="{AE7A7BCD-7470-4E2E-803D-D354432AFF4F}" type="presParOf" srcId="{A0C85441-20B5-461B-A7BF-37D8A1AAD0FF}" destId="{DE55314F-1612-447D-BE7B-9F18F87DF81F}" srcOrd="1" destOrd="0" presId="urn:microsoft.com/office/officeart/2018/2/layout/IconCircleList"/>
    <dgm:cxn modelId="{BF0F4B0E-9D9F-4273-B8CC-850CA947B937}" type="presParOf" srcId="{A0C85441-20B5-461B-A7BF-37D8A1AAD0FF}" destId="{243621D2-5333-4D65-A13B-C140BD3CB23E}" srcOrd="2" destOrd="0" presId="urn:microsoft.com/office/officeart/2018/2/layout/IconCircleList"/>
    <dgm:cxn modelId="{964C6F4D-5204-4998-8315-4A3F01018356}" type="presParOf" srcId="{A0C85441-20B5-461B-A7BF-37D8A1AAD0FF}" destId="{F3E619CA-023E-4676-A8F0-C1BF19AAFD47}" srcOrd="3" destOrd="0" presId="urn:microsoft.com/office/officeart/2018/2/layout/IconCircleList"/>
    <dgm:cxn modelId="{1DEAB4C3-6053-4AB0-9E8F-3EC121147567}" type="presParOf" srcId="{60B01CCD-3499-438F-8E13-A2EC16366274}" destId="{C3514BF5-ABC4-44BC-AFBF-AFBEBB880CDD}" srcOrd="1" destOrd="0" presId="urn:microsoft.com/office/officeart/2018/2/layout/IconCircleList"/>
    <dgm:cxn modelId="{4B45455B-36D4-4308-822A-7831DDBF1E99}" type="presParOf" srcId="{60B01CCD-3499-438F-8E13-A2EC16366274}" destId="{FB91B49A-0FAB-449D-8B14-E5ED065E7438}" srcOrd="2" destOrd="0" presId="urn:microsoft.com/office/officeart/2018/2/layout/IconCircleList"/>
    <dgm:cxn modelId="{8F813566-DCB1-43BF-B5D2-08FBC63FC5FF}" type="presParOf" srcId="{FB91B49A-0FAB-449D-8B14-E5ED065E7438}" destId="{E258D5AB-BCE1-40E1-AD7A-8FEED9343B36}" srcOrd="0" destOrd="0" presId="urn:microsoft.com/office/officeart/2018/2/layout/IconCircleList"/>
    <dgm:cxn modelId="{133058A4-9189-42F2-8834-F40CB9D3ED67}" type="presParOf" srcId="{FB91B49A-0FAB-449D-8B14-E5ED065E7438}" destId="{54A6803C-2C9D-4F95-8605-AEACFB47BBEE}" srcOrd="1" destOrd="0" presId="urn:microsoft.com/office/officeart/2018/2/layout/IconCircleList"/>
    <dgm:cxn modelId="{AD582DE0-7DEA-48DA-BE46-7B17125E2F5F}" type="presParOf" srcId="{FB91B49A-0FAB-449D-8B14-E5ED065E7438}" destId="{813CEEFC-A8CA-402D-A936-EEFB3E3D0B2B}" srcOrd="2" destOrd="0" presId="urn:microsoft.com/office/officeart/2018/2/layout/IconCircleList"/>
    <dgm:cxn modelId="{B1EA2676-7DB0-4BAF-9531-F96E3CEC2133}" type="presParOf" srcId="{FB91B49A-0FAB-449D-8B14-E5ED065E7438}" destId="{C4EE6050-2884-4E72-81B9-A9C439C4EDE9}" srcOrd="3" destOrd="0" presId="urn:microsoft.com/office/officeart/2018/2/layout/IconCircleList"/>
    <dgm:cxn modelId="{981E1215-F9BD-422B-922A-7B1A17FF3F80}" type="presParOf" srcId="{60B01CCD-3499-438F-8E13-A2EC16366274}" destId="{A1236EBA-BF59-464A-830E-22B324D45BDD}" srcOrd="3" destOrd="0" presId="urn:microsoft.com/office/officeart/2018/2/layout/IconCircleList"/>
    <dgm:cxn modelId="{A2BF8282-9E4D-421F-A522-AD3EA6E59027}" type="presParOf" srcId="{60B01CCD-3499-438F-8E13-A2EC16366274}" destId="{D82C66EC-45A3-416A-9B08-1A27D61675FD}" srcOrd="4" destOrd="0" presId="urn:microsoft.com/office/officeart/2018/2/layout/IconCircleList"/>
    <dgm:cxn modelId="{CB449702-CDDF-4C91-879C-3B89F46B8B96}" type="presParOf" srcId="{D82C66EC-45A3-416A-9B08-1A27D61675FD}" destId="{4042EC41-A8D6-4294-8CBE-A4ED32658827}" srcOrd="0" destOrd="0" presId="urn:microsoft.com/office/officeart/2018/2/layout/IconCircleList"/>
    <dgm:cxn modelId="{54C46DCA-A871-42A1-871D-3C58E17C733A}" type="presParOf" srcId="{D82C66EC-45A3-416A-9B08-1A27D61675FD}" destId="{C8D6FEBA-E751-4F5A-B5BC-A5E56EB6928D}" srcOrd="1" destOrd="0" presId="urn:microsoft.com/office/officeart/2018/2/layout/IconCircleList"/>
    <dgm:cxn modelId="{AC74BE0C-8219-4962-A3FD-476502308696}" type="presParOf" srcId="{D82C66EC-45A3-416A-9B08-1A27D61675FD}" destId="{9A811110-AF58-4394-8135-D130A42FFC9A}" srcOrd="2" destOrd="0" presId="urn:microsoft.com/office/officeart/2018/2/layout/IconCircleList"/>
    <dgm:cxn modelId="{BC856F48-6D8A-4628-A8BC-A19F4C9BB46A}" type="presParOf" srcId="{D82C66EC-45A3-416A-9B08-1A27D61675FD}" destId="{BF759DAB-6E8D-4D7B-A77E-45CD697F5AB8}" srcOrd="3" destOrd="0" presId="urn:microsoft.com/office/officeart/2018/2/layout/IconCircleList"/>
    <dgm:cxn modelId="{7285E23F-E79F-47DD-916A-1902CABDDA07}" type="presParOf" srcId="{60B01CCD-3499-438F-8E13-A2EC16366274}" destId="{BAAAAE2E-57E0-4D28-B3DD-DAEDA4DAE010}" srcOrd="5" destOrd="0" presId="urn:microsoft.com/office/officeart/2018/2/layout/IconCircleList"/>
    <dgm:cxn modelId="{2BBD4C96-CB24-4D76-AA17-7BD66C49BAD5}" type="presParOf" srcId="{60B01CCD-3499-438F-8E13-A2EC16366274}" destId="{BCFD0355-ABA3-48A3-95EE-539897124E7D}" srcOrd="6" destOrd="0" presId="urn:microsoft.com/office/officeart/2018/2/layout/IconCircleList"/>
    <dgm:cxn modelId="{281FFC7D-6C06-4B31-99B3-4D6C267EEECB}" type="presParOf" srcId="{BCFD0355-ABA3-48A3-95EE-539897124E7D}" destId="{16FEC57A-B933-45CB-AD57-652577B8C730}" srcOrd="0" destOrd="0" presId="urn:microsoft.com/office/officeart/2018/2/layout/IconCircleList"/>
    <dgm:cxn modelId="{1DE41FF2-6004-4F8E-BC53-F20FC2C674B1}" type="presParOf" srcId="{BCFD0355-ABA3-48A3-95EE-539897124E7D}" destId="{B6197296-8CF6-41FC-89F1-BCD7AF905DE4}" srcOrd="1" destOrd="0" presId="urn:microsoft.com/office/officeart/2018/2/layout/IconCircleList"/>
    <dgm:cxn modelId="{75B787F1-9AD1-49B7-8353-AFC180FEB031}" type="presParOf" srcId="{BCFD0355-ABA3-48A3-95EE-539897124E7D}" destId="{F561ADEC-4742-448B-AF56-27742EA83BAF}" srcOrd="2" destOrd="0" presId="urn:microsoft.com/office/officeart/2018/2/layout/IconCircleList"/>
    <dgm:cxn modelId="{5DE8B88D-B2A1-4D3D-BDC8-05423A1309AE}" type="presParOf" srcId="{BCFD0355-ABA3-48A3-95EE-539897124E7D}" destId="{AA4026DB-D232-4C05-9105-A47F1C69C711}"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C3EA84-36AC-4403-8B9E-68B8194CB40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DA27E375-75E6-4AB3-9068-C29C8061842C}">
      <dgm:prSet/>
      <dgm:spPr/>
      <dgm:t>
        <a:bodyPr/>
        <a:lstStyle/>
        <a:p>
          <a:r>
            <a:rPr lang="en-US" b="1" u="sng" dirty="0"/>
            <a:t>Course Levels</a:t>
          </a:r>
          <a:r>
            <a:rPr lang="en-US" dirty="0"/>
            <a:t>​</a:t>
          </a:r>
        </a:p>
      </dgm:t>
    </dgm:pt>
    <dgm:pt modelId="{D30A6815-D5E6-4612-BABF-A5DBF89F0D20}" type="parTrans" cxnId="{50D352B2-2B63-44CB-B58D-F1A1F07E5557}">
      <dgm:prSet/>
      <dgm:spPr/>
      <dgm:t>
        <a:bodyPr/>
        <a:lstStyle/>
        <a:p>
          <a:endParaRPr lang="en-US"/>
        </a:p>
      </dgm:t>
    </dgm:pt>
    <dgm:pt modelId="{20BB5A62-AD48-4985-AC24-C584D5BC0AD5}" type="sibTrans" cxnId="{50D352B2-2B63-44CB-B58D-F1A1F07E5557}">
      <dgm:prSet/>
      <dgm:spPr/>
      <dgm:t>
        <a:bodyPr/>
        <a:lstStyle/>
        <a:p>
          <a:endParaRPr lang="en-US"/>
        </a:p>
      </dgm:t>
    </dgm:pt>
    <dgm:pt modelId="{A99F7166-8E15-4917-B072-1BD521A63487}">
      <dgm:prSet/>
      <dgm:spPr/>
      <dgm:t>
        <a:bodyPr/>
        <a:lstStyle/>
        <a:p>
          <a:pPr rtl="0"/>
          <a:r>
            <a:rPr lang="en-US" b="1" dirty="0"/>
            <a:t>Regular</a:t>
          </a:r>
          <a:r>
            <a:rPr lang="en-US" dirty="0"/>
            <a:t>​</a:t>
          </a:r>
          <a:r>
            <a:rPr lang="en-US" dirty="0">
              <a:latin typeface="Corbel" panose="020B0503020204020204"/>
            </a:rPr>
            <a:t> </a:t>
          </a:r>
          <a:r>
            <a:rPr lang="en-US" dirty="0"/>
            <a:t>(</a:t>
          </a:r>
          <a:r>
            <a:rPr lang="en-US" dirty="0">
              <a:latin typeface="Corbel" panose="020B0503020204020204"/>
            </a:rPr>
            <a:t>GPA Unweighted</a:t>
          </a:r>
          <a:r>
            <a:rPr lang="en-US" dirty="0"/>
            <a:t>)</a:t>
          </a:r>
          <a:endParaRPr lang="en-US" dirty="0">
            <a:latin typeface="Corbel" panose="020B0503020204020204"/>
          </a:endParaRPr>
        </a:p>
      </dgm:t>
    </dgm:pt>
    <dgm:pt modelId="{2C476316-CDFD-45D8-8234-1AF291605563}" type="parTrans" cxnId="{ACDD55B3-99ED-43B3-9BB6-E18EB88E51EB}">
      <dgm:prSet/>
      <dgm:spPr/>
      <dgm:t>
        <a:bodyPr/>
        <a:lstStyle/>
        <a:p>
          <a:endParaRPr lang="en-US"/>
        </a:p>
      </dgm:t>
    </dgm:pt>
    <dgm:pt modelId="{A6DA1C63-C90D-4A36-AEBD-E20A2DAC3240}" type="sibTrans" cxnId="{ACDD55B3-99ED-43B3-9BB6-E18EB88E51EB}">
      <dgm:prSet/>
      <dgm:spPr/>
      <dgm:t>
        <a:bodyPr/>
        <a:lstStyle/>
        <a:p>
          <a:endParaRPr lang="en-US"/>
        </a:p>
      </dgm:t>
    </dgm:pt>
    <dgm:pt modelId="{F36E5291-1FA0-4B1D-BBFC-F200CA600DED}">
      <dgm:prSet/>
      <dgm:spPr/>
      <dgm:t>
        <a:bodyPr/>
        <a:lstStyle/>
        <a:p>
          <a:pPr rtl="0"/>
          <a:r>
            <a:rPr lang="en-US" b="1" dirty="0"/>
            <a:t>PAC</a:t>
          </a:r>
          <a:r>
            <a:rPr lang="en-US" dirty="0"/>
            <a:t>​ (</a:t>
          </a:r>
          <a:r>
            <a:rPr lang="en-US" dirty="0">
              <a:latin typeface="Corbel" panose="020B0503020204020204"/>
            </a:rPr>
            <a:t>GPA weighted</a:t>
          </a:r>
          <a:r>
            <a:rPr lang="en-US" dirty="0"/>
            <a:t> + 10)</a:t>
          </a:r>
        </a:p>
      </dgm:t>
    </dgm:pt>
    <dgm:pt modelId="{1284F578-62BF-44FC-BF85-BAA21B02697D}" type="parTrans" cxnId="{42830712-61E8-4118-B257-73299C60F017}">
      <dgm:prSet/>
      <dgm:spPr/>
      <dgm:t>
        <a:bodyPr/>
        <a:lstStyle/>
        <a:p>
          <a:endParaRPr lang="en-US"/>
        </a:p>
      </dgm:t>
    </dgm:pt>
    <dgm:pt modelId="{262A977B-68D4-41EE-B042-8847CD468963}" type="sibTrans" cxnId="{42830712-61E8-4118-B257-73299C60F017}">
      <dgm:prSet/>
      <dgm:spPr/>
      <dgm:t>
        <a:bodyPr/>
        <a:lstStyle/>
        <a:p>
          <a:endParaRPr lang="en-US"/>
        </a:p>
      </dgm:t>
    </dgm:pt>
    <dgm:pt modelId="{97A74796-4F78-42BE-888E-B63AA059608B}">
      <dgm:prSet/>
      <dgm:spPr/>
      <dgm:t>
        <a:bodyPr/>
        <a:lstStyle/>
        <a:p>
          <a:pPr rtl="0"/>
          <a:r>
            <a:rPr lang="en-US" b="1" dirty="0"/>
            <a:t>AP</a:t>
          </a:r>
          <a:r>
            <a:rPr lang="en-US" b="1" dirty="0">
              <a:latin typeface="Corbel" panose="020B0503020204020204"/>
            </a:rPr>
            <a:t> and Dual Credit</a:t>
          </a:r>
          <a:r>
            <a:rPr lang="en-US" b="1" dirty="0"/>
            <a:t> </a:t>
          </a:r>
          <a:r>
            <a:rPr lang="en-US" dirty="0">
              <a:latin typeface="Corbel" panose="020B0503020204020204"/>
            </a:rPr>
            <a:t>(GPA weighted</a:t>
          </a:r>
          <a:r>
            <a:rPr lang="en-US" dirty="0"/>
            <a:t> + 15)</a:t>
          </a:r>
          <a:endParaRPr lang="en-US" b="1" dirty="0">
            <a:latin typeface="Corbel" panose="020B0503020204020204"/>
          </a:endParaRPr>
        </a:p>
      </dgm:t>
    </dgm:pt>
    <dgm:pt modelId="{5DC82F9F-37AC-453C-AF88-94101B222270}" type="parTrans" cxnId="{2A37A129-7F91-4A99-AE84-9DD13996BCDD}">
      <dgm:prSet/>
      <dgm:spPr/>
      <dgm:t>
        <a:bodyPr/>
        <a:lstStyle/>
        <a:p>
          <a:endParaRPr lang="en-US"/>
        </a:p>
      </dgm:t>
    </dgm:pt>
    <dgm:pt modelId="{B869D2A5-3387-495C-8FAE-4E1619F1A0F5}" type="sibTrans" cxnId="{2A37A129-7F91-4A99-AE84-9DD13996BCDD}">
      <dgm:prSet/>
      <dgm:spPr/>
      <dgm:t>
        <a:bodyPr/>
        <a:lstStyle/>
        <a:p>
          <a:endParaRPr lang="en-US"/>
        </a:p>
      </dgm:t>
    </dgm:pt>
    <dgm:pt modelId="{D283E143-AD09-486E-8993-A0F7FBB95482}" type="pres">
      <dgm:prSet presAssocID="{3CC3EA84-36AC-4403-8B9E-68B8194CB403}" presName="outerComposite" presStyleCnt="0">
        <dgm:presLayoutVars>
          <dgm:chMax val="5"/>
          <dgm:dir/>
          <dgm:resizeHandles val="exact"/>
        </dgm:presLayoutVars>
      </dgm:prSet>
      <dgm:spPr/>
    </dgm:pt>
    <dgm:pt modelId="{42F6E1F6-DB1F-41C8-88B2-D609F512F30A}" type="pres">
      <dgm:prSet presAssocID="{3CC3EA84-36AC-4403-8B9E-68B8194CB403}" presName="dummyMaxCanvas" presStyleCnt="0">
        <dgm:presLayoutVars/>
      </dgm:prSet>
      <dgm:spPr/>
    </dgm:pt>
    <dgm:pt modelId="{0C45081C-258A-444B-8F8E-3C5AA147BEBB}" type="pres">
      <dgm:prSet presAssocID="{3CC3EA84-36AC-4403-8B9E-68B8194CB403}" presName="FourNodes_1" presStyleLbl="node1" presStyleIdx="0" presStyleCnt="4">
        <dgm:presLayoutVars>
          <dgm:bulletEnabled val="1"/>
        </dgm:presLayoutVars>
      </dgm:prSet>
      <dgm:spPr/>
    </dgm:pt>
    <dgm:pt modelId="{D11E157A-40A7-4888-B1BF-007A1E1CF848}" type="pres">
      <dgm:prSet presAssocID="{3CC3EA84-36AC-4403-8B9E-68B8194CB403}" presName="FourNodes_2" presStyleLbl="node1" presStyleIdx="1" presStyleCnt="4">
        <dgm:presLayoutVars>
          <dgm:bulletEnabled val="1"/>
        </dgm:presLayoutVars>
      </dgm:prSet>
      <dgm:spPr/>
    </dgm:pt>
    <dgm:pt modelId="{090AD924-176E-4B4C-9233-6BD261157389}" type="pres">
      <dgm:prSet presAssocID="{3CC3EA84-36AC-4403-8B9E-68B8194CB403}" presName="FourNodes_3" presStyleLbl="node1" presStyleIdx="2" presStyleCnt="4">
        <dgm:presLayoutVars>
          <dgm:bulletEnabled val="1"/>
        </dgm:presLayoutVars>
      </dgm:prSet>
      <dgm:spPr/>
    </dgm:pt>
    <dgm:pt modelId="{D185586B-6A12-4CF1-9151-A941D97B5537}" type="pres">
      <dgm:prSet presAssocID="{3CC3EA84-36AC-4403-8B9E-68B8194CB403}" presName="FourNodes_4" presStyleLbl="node1" presStyleIdx="3" presStyleCnt="4">
        <dgm:presLayoutVars>
          <dgm:bulletEnabled val="1"/>
        </dgm:presLayoutVars>
      </dgm:prSet>
      <dgm:spPr/>
    </dgm:pt>
    <dgm:pt modelId="{EC82B1DD-1E43-4498-BF49-94FA178B1A71}" type="pres">
      <dgm:prSet presAssocID="{3CC3EA84-36AC-4403-8B9E-68B8194CB403}" presName="FourConn_1-2" presStyleLbl="fgAccFollowNode1" presStyleIdx="0" presStyleCnt="3">
        <dgm:presLayoutVars>
          <dgm:bulletEnabled val="1"/>
        </dgm:presLayoutVars>
      </dgm:prSet>
      <dgm:spPr/>
    </dgm:pt>
    <dgm:pt modelId="{C5AED584-FB9D-4D39-AF4D-2AAD5B0ACCF3}" type="pres">
      <dgm:prSet presAssocID="{3CC3EA84-36AC-4403-8B9E-68B8194CB403}" presName="FourConn_2-3" presStyleLbl="fgAccFollowNode1" presStyleIdx="1" presStyleCnt="3">
        <dgm:presLayoutVars>
          <dgm:bulletEnabled val="1"/>
        </dgm:presLayoutVars>
      </dgm:prSet>
      <dgm:spPr/>
    </dgm:pt>
    <dgm:pt modelId="{4CB0163D-D957-46BD-8514-F92013949FC1}" type="pres">
      <dgm:prSet presAssocID="{3CC3EA84-36AC-4403-8B9E-68B8194CB403}" presName="FourConn_3-4" presStyleLbl="fgAccFollowNode1" presStyleIdx="2" presStyleCnt="3">
        <dgm:presLayoutVars>
          <dgm:bulletEnabled val="1"/>
        </dgm:presLayoutVars>
      </dgm:prSet>
      <dgm:spPr/>
    </dgm:pt>
    <dgm:pt modelId="{94A1CC39-D069-4760-8FB2-B299533B9E81}" type="pres">
      <dgm:prSet presAssocID="{3CC3EA84-36AC-4403-8B9E-68B8194CB403}" presName="FourNodes_1_text" presStyleLbl="node1" presStyleIdx="3" presStyleCnt="4">
        <dgm:presLayoutVars>
          <dgm:bulletEnabled val="1"/>
        </dgm:presLayoutVars>
      </dgm:prSet>
      <dgm:spPr/>
    </dgm:pt>
    <dgm:pt modelId="{4EDB11C4-951B-405A-9BC5-AF623A748FA5}" type="pres">
      <dgm:prSet presAssocID="{3CC3EA84-36AC-4403-8B9E-68B8194CB403}" presName="FourNodes_2_text" presStyleLbl="node1" presStyleIdx="3" presStyleCnt="4">
        <dgm:presLayoutVars>
          <dgm:bulletEnabled val="1"/>
        </dgm:presLayoutVars>
      </dgm:prSet>
      <dgm:spPr/>
    </dgm:pt>
    <dgm:pt modelId="{7CED67A2-38C9-499C-805C-D601B83D80B8}" type="pres">
      <dgm:prSet presAssocID="{3CC3EA84-36AC-4403-8B9E-68B8194CB403}" presName="FourNodes_3_text" presStyleLbl="node1" presStyleIdx="3" presStyleCnt="4">
        <dgm:presLayoutVars>
          <dgm:bulletEnabled val="1"/>
        </dgm:presLayoutVars>
      </dgm:prSet>
      <dgm:spPr/>
    </dgm:pt>
    <dgm:pt modelId="{87256107-6D11-4FB9-9626-3383CEA0C4E0}" type="pres">
      <dgm:prSet presAssocID="{3CC3EA84-36AC-4403-8B9E-68B8194CB403}" presName="FourNodes_4_text" presStyleLbl="node1" presStyleIdx="3" presStyleCnt="4">
        <dgm:presLayoutVars>
          <dgm:bulletEnabled val="1"/>
        </dgm:presLayoutVars>
      </dgm:prSet>
      <dgm:spPr/>
    </dgm:pt>
  </dgm:ptLst>
  <dgm:cxnLst>
    <dgm:cxn modelId="{42830712-61E8-4118-B257-73299C60F017}" srcId="{3CC3EA84-36AC-4403-8B9E-68B8194CB403}" destId="{F36E5291-1FA0-4B1D-BBFC-F200CA600DED}" srcOrd="2" destOrd="0" parTransId="{1284F578-62BF-44FC-BF85-BAA21B02697D}" sibTransId="{262A977B-68D4-41EE-B042-8847CD468963}"/>
    <dgm:cxn modelId="{57EF9427-38AB-425B-988C-FBB07A72B600}" type="presOf" srcId="{20BB5A62-AD48-4985-AC24-C584D5BC0AD5}" destId="{EC82B1DD-1E43-4498-BF49-94FA178B1A71}" srcOrd="0" destOrd="0" presId="urn:microsoft.com/office/officeart/2005/8/layout/vProcess5"/>
    <dgm:cxn modelId="{2A37A129-7F91-4A99-AE84-9DD13996BCDD}" srcId="{3CC3EA84-36AC-4403-8B9E-68B8194CB403}" destId="{97A74796-4F78-42BE-888E-B63AA059608B}" srcOrd="3" destOrd="0" parTransId="{5DC82F9F-37AC-453C-AF88-94101B222270}" sibTransId="{B869D2A5-3387-495C-8FAE-4E1619F1A0F5}"/>
    <dgm:cxn modelId="{A5BC3246-4947-4D45-B9B6-2ECD2645B6CC}" type="presOf" srcId="{F36E5291-1FA0-4B1D-BBFC-F200CA600DED}" destId="{090AD924-176E-4B4C-9233-6BD261157389}" srcOrd="0" destOrd="0" presId="urn:microsoft.com/office/officeart/2005/8/layout/vProcess5"/>
    <dgm:cxn modelId="{F92E1F4F-F2D8-43A2-BDBE-E5854B02FD90}" type="presOf" srcId="{F36E5291-1FA0-4B1D-BBFC-F200CA600DED}" destId="{7CED67A2-38C9-499C-805C-D601B83D80B8}" srcOrd="1" destOrd="0" presId="urn:microsoft.com/office/officeart/2005/8/layout/vProcess5"/>
    <dgm:cxn modelId="{1ECE0374-2C3E-4634-A853-E7857A0397BE}" type="presOf" srcId="{A99F7166-8E15-4917-B072-1BD521A63487}" destId="{4EDB11C4-951B-405A-9BC5-AF623A748FA5}" srcOrd="1" destOrd="0" presId="urn:microsoft.com/office/officeart/2005/8/layout/vProcess5"/>
    <dgm:cxn modelId="{D7BC837B-FE63-43C5-A1C8-B1E6795C27D5}" type="presOf" srcId="{A6DA1C63-C90D-4A36-AEBD-E20A2DAC3240}" destId="{C5AED584-FB9D-4D39-AF4D-2AAD5B0ACCF3}" srcOrd="0" destOrd="0" presId="urn:microsoft.com/office/officeart/2005/8/layout/vProcess5"/>
    <dgm:cxn modelId="{18966096-D28F-4863-9746-F61A2BB9BDC3}" type="presOf" srcId="{DA27E375-75E6-4AB3-9068-C29C8061842C}" destId="{0C45081C-258A-444B-8F8E-3C5AA147BEBB}" srcOrd="0" destOrd="0" presId="urn:microsoft.com/office/officeart/2005/8/layout/vProcess5"/>
    <dgm:cxn modelId="{34E13699-869A-45D8-A186-3F77652622C9}" type="presOf" srcId="{97A74796-4F78-42BE-888E-B63AA059608B}" destId="{D185586B-6A12-4CF1-9151-A941D97B5537}" srcOrd="0" destOrd="0" presId="urn:microsoft.com/office/officeart/2005/8/layout/vProcess5"/>
    <dgm:cxn modelId="{B48546B0-AE25-400C-98A6-9EA4A278D7E3}" type="presOf" srcId="{A99F7166-8E15-4917-B072-1BD521A63487}" destId="{D11E157A-40A7-4888-B1BF-007A1E1CF848}" srcOrd="0" destOrd="0" presId="urn:microsoft.com/office/officeart/2005/8/layout/vProcess5"/>
    <dgm:cxn modelId="{50D352B2-2B63-44CB-B58D-F1A1F07E5557}" srcId="{3CC3EA84-36AC-4403-8B9E-68B8194CB403}" destId="{DA27E375-75E6-4AB3-9068-C29C8061842C}" srcOrd="0" destOrd="0" parTransId="{D30A6815-D5E6-4612-BABF-A5DBF89F0D20}" sibTransId="{20BB5A62-AD48-4985-AC24-C584D5BC0AD5}"/>
    <dgm:cxn modelId="{ACDD55B3-99ED-43B3-9BB6-E18EB88E51EB}" srcId="{3CC3EA84-36AC-4403-8B9E-68B8194CB403}" destId="{A99F7166-8E15-4917-B072-1BD521A63487}" srcOrd="1" destOrd="0" parTransId="{2C476316-CDFD-45D8-8234-1AF291605563}" sibTransId="{A6DA1C63-C90D-4A36-AEBD-E20A2DAC3240}"/>
    <dgm:cxn modelId="{D45D87BB-6FF0-455B-8190-99C4B4A10418}" type="presOf" srcId="{97A74796-4F78-42BE-888E-B63AA059608B}" destId="{87256107-6D11-4FB9-9626-3383CEA0C4E0}" srcOrd="1" destOrd="0" presId="urn:microsoft.com/office/officeart/2005/8/layout/vProcess5"/>
    <dgm:cxn modelId="{D64C3FC0-D1B6-4057-B42D-0F2E97A6A529}" type="presOf" srcId="{262A977B-68D4-41EE-B042-8847CD468963}" destId="{4CB0163D-D957-46BD-8514-F92013949FC1}" srcOrd="0" destOrd="0" presId="urn:microsoft.com/office/officeart/2005/8/layout/vProcess5"/>
    <dgm:cxn modelId="{E82639D5-2ACC-4BE3-947C-CB32E1BA8500}" type="presOf" srcId="{3CC3EA84-36AC-4403-8B9E-68B8194CB403}" destId="{D283E143-AD09-486E-8993-A0F7FBB95482}" srcOrd="0" destOrd="0" presId="urn:microsoft.com/office/officeart/2005/8/layout/vProcess5"/>
    <dgm:cxn modelId="{97C187E3-F562-4AC0-8670-2703CA83F202}" type="presOf" srcId="{DA27E375-75E6-4AB3-9068-C29C8061842C}" destId="{94A1CC39-D069-4760-8FB2-B299533B9E81}" srcOrd="1" destOrd="0" presId="urn:microsoft.com/office/officeart/2005/8/layout/vProcess5"/>
    <dgm:cxn modelId="{35317E2C-5E0A-4998-B497-A770F01FDEDE}" type="presParOf" srcId="{D283E143-AD09-486E-8993-A0F7FBB95482}" destId="{42F6E1F6-DB1F-41C8-88B2-D609F512F30A}" srcOrd="0" destOrd="0" presId="urn:microsoft.com/office/officeart/2005/8/layout/vProcess5"/>
    <dgm:cxn modelId="{DF44A1D7-DAD6-419F-A3C2-6AF07E9369BB}" type="presParOf" srcId="{D283E143-AD09-486E-8993-A0F7FBB95482}" destId="{0C45081C-258A-444B-8F8E-3C5AA147BEBB}" srcOrd="1" destOrd="0" presId="urn:microsoft.com/office/officeart/2005/8/layout/vProcess5"/>
    <dgm:cxn modelId="{E322BE79-2473-45A0-8064-39D5E5FD194E}" type="presParOf" srcId="{D283E143-AD09-486E-8993-A0F7FBB95482}" destId="{D11E157A-40A7-4888-B1BF-007A1E1CF848}" srcOrd="2" destOrd="0" presId="urn:microsoft.com/office/officeart/2005/8/layout/vProcess5"/>
    <dgm:cxn modelId="{5147BCFF-8927-4E63-8C19-58ED9FA7DC1B}" type="presParOf" srcId="{D283E143-AD09-486E-8993-A0F7FBB95482}" destId="{090AD924-176E-4B4C-9233-6BD261157389}" srcOrd="3" destOrd="0" presId="urn:microsoft.com/office/officeart/2005/8/layout/vProcess5"/>
    <dgm:cxn modelId="{DE5931B5-1E81-47E0-8792-0E45B915650D}" type="presParOf" srcId="{D283E143-AD09-486E-8993-A0F7FBB95482}" destId="{D185586B-6A12-4CF1-9151-A941D97B5537}" srcOrd="4" destOrd="0" presId="urn:microsoft.com/office/officeart/2005/8/layout/vProcess5"/>
    <dgm:cxn modelId="{AA4D790B-53D3-4124-9E4E-557708F8807E}" type="presParOf" srcId="{D283E143-AD09-486E-8993-A0F7FBB95482}" destId="{EC82B1DD-1E43-4498-BF49-94FA178B1A71}" srcOrd="5" destOrd="0" presId="urn:microsoft.com/office/officeart/2005/8/layout/vProcess5"/>
    <dgm:cxn modelId="{BFD843D7-A7DA-4A25-A274-0363F5AA5E89}" type="presParOf" srcId="{D283E143-AD09-486E-8993-A0F7FBB95482}" destId="{C5AED584-FB9D-4D39-AF4D-2AAD5B0ACCF3}" srcOrd="6" destOrd="0" presId="urn:microsoft.com/office/officeart/2005/8/layout/vProcess5"/>
    <dgm:cxn modelId="{CA98F2F4-69BB-48B1-8FE2-F84F6B880230}" type="presParOf" srcId="{D283E143-AD09-486E-8993-A0F7FBB95482}" destId="{4CB0163D-D957-46BD-8514-F92013949FC1}" srcOrd="7" destOrd="0" presId="urn:microsoft.com/office/officeart/2005/8/layout/vProcess5"/>
    <dgm:cxn modelId="{FF8AB1BE-AE07-4580-8814-7D393E23247F}" type="presParOf" srcId="{D283E143-AD09-486E-8993-A0F7FBB95482}" destId="{94A1CC39-D069-4760-8FB2-B299533B9E81}" srcOrd="8" destOrd="0" presId="urn:microsoft.com/office/officeart/2005/8/layout/vProcess5"/>
    <dgm:cxn modelId="{9F96B7C4-8068-4949-945A-CCBC82978372}" type="presParOf" srcId="{D283E143-AD09-486E-8993-A0F7FBB95482}" destId="{4EDB11C4-951B-405A-9BC5-AF623A748FA5}" srcOrd="9" destOrd="0" presId="urn:microsoft.com/office/officeart/2005/8/layout/vProcess5"/>
    <dgm:cxn modelId="{015E6522-3F21-40C9-A412-FD0BC5F158C1}" type="presParOf" srcId="{D283E143-AD09-486E-8993-A0F7FBB95482}" destId="{7CED67A2-38C9-499C-805C-D601B83D80B8}" srcOrd="10" destOrd="0" presId="urn:microsoft.com/office/officeart/2005/8/layout/vProcess5"/>
    <dgm:cxn modelId="{1B1A5310-899F-4CBF-A0F6-BDE7DAF7C440}" type="presParOf" srcId="{D283E143-AD09-486E-8993-A0F7FBB95482}" destId="{87256107-6D11-4FB9-9626-3383CEA0C4E0}"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D98C0A-91C2-4B05-90D3-075F2D189365}"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4A6E716C-2A5F-458F-B67E-E45C6FE198E3}">
      <dgm:prSet/>
      <dgm:spPr/>
      <dgm:t>
        <a:bodyPr/>
        <a:lstStyle/>
        <a:p>
          <a:r>
            <a:rPr lang="en-US" b="1" u="sng">
              <a:latin typeface="Arial Rounded MT Bold"/>
            </a:rPr>
            <a:t>English Credit</a:t>
          </a:r>
          <a:endParaRPr lang="en-US">
            <a:latin typeface="Arial Rounded MT Bold"/>
          </a:endParaRPr>
        </a:p>
      </dgm:t>
    </dgm:pt>
    <dgm:pt modelId="{122B244C-D224-4CAC-AAC2-54A6D7B0686C}" type="parTrans" cxnId="{98741554-49B5-44CB-A543-397518557BE2}">
      <dgm:prSet/>
      <dgm:spPr/>
      <dgm:t>
        <a:bodyPr/>
        <a:lstStyle/>
        <a:p>
          <a:endParaRPr lang="en-US"/>
        </a:p>
      </dgm:t>
    </dgm:pt>
    <dgm:pt modelId="{2F88C43F-E136-42D4-8FFC-AFF76F9888C3}" type="sibTrans" cxnId="{98741554-49B5-44CB-A543-397518557BE2}">
      <dgm:prSet/>
      <dgm:spPr/>
      <dgm:t>
        <a:bodyPr/>
        <a:lstStyle/>
        <a:p>
          <a:endParaRPr lang="en-US"/>
        </a:p>
      </dgm:t>
    </dgm:pt>
    <dgm:pt modelId="{4FCD68DD-281E-463E-8E47-350C6581299A}">
      <dgm:prSet/>
      <dgm:spPr/>
      <dgm:t>
        <a:bodyPr/>
        <a:lstStyle/>
        <a:p>
          <a:r>
            <a:rPr lang="en-US">
              <a:latin typeface="Arial Rounded MT Bold"/>
            </a:rPr>
            <a:t>English 1</a:t>
          </a:r>
        </a:p>
      </dgm:t>
    </dgm:pt>
    <dgm:pt modelId="{14C63041-76CA-492D-97D9-1A9704B44F12}" type="parTrans" cxnId="{8BA0629B-0AC9-4EF4-BAB4-0D17ED0C8408}">
      <dgm:prSet/>
      <dgm:spPr/>
      <dgm:t>
        <a:bodyPr/>
        <a:lstStyle/>
        <a:p>
          <a:endParaRPr lang="en-US"/>
        </a:p>
      </dgm:t>
    </dgm:pt>
    <dgm:pt modelId="{3C7EFA62-1AE6-482D-9D0C-B7C6429EE1DC}" type="sibTrans" cxnId="{8BA0629B-0AC9-4EF4-BAB4-0D17ED0C8408}">
      <dgm:prSet/>
      <dgm:spPr/>
      <dgm:t>
        <a:bodyPr/>
        <a:lstStyle/>
        <a:p>
          <a:endParaRPr lang="en-US"/>
        </a:p>
      </dgm:t>
    </dgm:pt>
    <dgm:pt modelId="{9FF710C1-7FB0-4431-8C24-BD5011E1BB83}">
      <dgm:prSet/>
      <dgm:spPr/>
      <dgm:t>
        <a:bodyPr/>
        <a:lstStyle/>
        <a:p>
          <a:pPr rtl="0"/>
          <a:r>
            <a:rPr lang="en-US">
              <a:latin typeface="Arial Rounded MT Bold"/>
            </a:rPr>
            <a:t>PAC English 1 </a:t>
          </a:r>
        </a:p>
      </dgm:t>
    </dgm:pt>
    <dgm:pt modelId="{83E3FBC1-DB3E-4B29-837E-B57D08A50A2D}" type="parTrans" cxnId="{7DEDC62E-706C-44CC-A2FD-29E30D19E509}">
      <dgm:prSet/>
      <dgm:spPr/>
      <dgm:t>
        <a:bodyPr/>
        <a:lstStyle/>
        <a:p>
          <a:endParaRPr lang="en-US"/>
        </a:p>
      </dgm:t>
    </dgm:pt>
    <dgm:pt modelId="{0E9FA13E-AF45-48F3-9C08-FAE1DEFE5085}" type="sibTrans" cxnId="{7DEDC62E-706C-44CC-A2FD-29E30D19E509}">
      <dgm:prSet/>
      <dgm:spPr/>
      <dgm:t>
        <a:bodyPr/>
        <a:lstStyle/>
        <a:p>
          <a:endParaRPr lang="en-US"/>
        </a:p>
      </dgm:t>
    </dgm:pt>
    <dgm:pt modelId="{F8648803-3423-4B34-8741-C02049F62C8C}">
      <dgm:prSet/>
      <dgm:spPr/>
      <dgm:t>
        <a:bodyPr/>
        <a:lstStyle/>
        <a:p>
          <a:r>
            <a:rPr lang="en-US" b="1" u="sng">
              <a:latin typeface="Arial Rounded MT Bold"/>
            </a:rPr>
            <a:t>Social Studies Credit</a:t>
          </a:r>
          <a:endParaRPr lang="en-US">
            <a:latin typeface="Arial Rounded MT Bold"/>
          </a:endParaRPr>
        </a:p>
      </dgm:t>
    </dgm:pt>
    <dgm:pt modelId="{73A6B750-A45C-4F4C-A133-7246A660E974}" type="parTrans" cxnId="{B2E73239-CC66-4C2C-B64D-2F24773551EF}">
      <dgm:prSet/>
      <dgm:spPr/>
      <dgm:t>
        <a:bodyPr/>
        <a:lstStyle/>
        <a:p>
          <a:endParaRPr lang="en-US"/>
        </a:p>
      </dgm:t>
    </dgm:pt>
    <dgm:pt modelId="{FFBF85B4-7ECE-4B1B-AA5C-26607EC0540F}" type="sibTrans" cxnId="{B2E73239-CC66-4C2C-B64D-2F24773551EF}">
      <dgm:prSet/>
      <dgm:spPr/>
      <dgm:t>
        <a:bodyPr/>
        <a:lstStyle/>
        <a:p>
          <a:endParaRPr lang="en-US"/>
        </a:p>
      </dgm:t>
    </dgm:pt>
    <dgm:pt modelId="{0D6FD5E2-FA3F-499A-9BEA-685C2190FFF0}">
      <dgm:prSet/>
      <dgm:spPr/>
      <dgm:t>
        <a:bodyPr/>
        <a:lstStyle/>
        <a:p>
          <a:pPr rtl="0"/>
          <a:r>
            <a:rPr lang="en-US">
              <a:latin typeface="Arial Rounded MT Bold"/>
            </a:rPr>
            <a:t>World Geography </a:t>
          </a:r>
        </a:p>
      </dgm:t>
    </dgm:pt>
    <dgm:pt modelId="{D2BD048B-608B-46CB-8F34-CD3A7BB7462C}" type="parTrans" cxnId="{1D94F9AD-A20D-49A5-B263-A89FA6687F70}">
      <dgm:prSet/>
      <dgm:spPr/>
      <dgm:t>
        <a:bodyPr/>
        <a:lstStyle/>
        <a:p>
          <a:endParaRPr lang="en-US"/>
        </a:p>
      </dgm:t>
    </dgm:pt>
    <dgm:pt modelId="{6E9536E4-9F59-48F5-82CC-EFB598B21CA0}" type="sibTrans" cxnId="{1D94F9AD-A20D-49A5-B263-A89FA6687F70}">
      <dgm:prSet/>
      <dgm:spPr/>
      <dgm:t>
        <a:bodyPr/>
        <a:lstStyle/>
        <a:p>
          <a:endParaRPr lang="en-US"/>
        </a:p>
      </dgm:t>
    </dgm:pt>
    <dgm:pt modelId="{DA317570-D76E-4516-8E15-3FAE9314D87D}">
      <dgm:prSet/>
      <dgm:spPr/>
      <dgm:t>
        <a:bodyPr/>
        <a:lstStyle/>
        <a:p>
          <a:pPr rtl="0"/>
          <a:r>
            <a:rPr lang="en-US">
              <a:latin typeface="Arial Rounded MT Bold"/>
            </a:rPr>
            <a:t>PAC World Geography</a:t>
          </a:r>
        </a:p>
      </dgm:t>
    </dgm:pt>
    <dgm:pt modelId="{8BB815D0-442C-4B1B-892B-6ED963F1D8B4}" type="parTrans" cxnId="{01C229EC-AC16-4A77-A82A-D8B5B2587620}">
      <dgm:prSet/>
      <dgm:spPr/>
      <dgm:t>
        <a:bodyPr/>
        <a:lstStyle/>
        <a:p>
          <a:endParaRPr lang="en-US"/>
        </a:p>
      </dgm:t>
    </dgm:pt>
    <dgm:pt modelId="{6613A529-799F-45DA-AB0C-1DD5AF22FD86}" type="sibTrans" cxnId="{01C229EC-AC16-4A77-A82A-D8B5B2587620}">
      <dgm:prSet/>
      <dgm:spPr/>
      <dgm:t>
        <a:bodyPr/>
        <a:lstStyle/>
        <a:p>
          <a:endParaRPr lang="en-US"/>
        </a:p>
      </dgm:t>
    </dgm:pt>
    <dgm:pt modelId="{0D89C8F8-4C3A-48D4-B823-7A86FA34E167}">
      <dgm:prSet/>
      <dgm:spPr/>
      <dgm:t>
        <a:bodyPr/>
        <a:lstStyle/>
        <a:p>
          <a:r>
            <a:rPr lang="en-US">
              <a:latin typeface="Arial Rounded MT Bold"/>
            </a:rPr>
            <a:t>World History</a:t>
          </a:r>
        </a:p>
      </dgm:t>
    </dgm:pt>
    <dgm:pt modelId="{C6E3DF03-11A8-43FE-AE5E-71340E7A0005}" type="parTrans" cxnId="{9BF59B60-ED9E-46EB-A2F2-922CC0E58D31}">
      <dgm:prSet/>
      <dgm:spPr/>
      <dgm:t>
        <a:bodyPr/>
        <a:lstStyle/>
        <a:p>
          <a:endParaRPr lang="en-US"/>
        </a:p>
      </dgm:t>
    </dgm:pt>
    <dgm:pt modelId="{0A716C6D-CFE9-4773-8C5E-4FFB60A77DBC}" type="sibTrans" cxnId="{9BF59B60-ED9E-46EB-A2F2-922CC0E58D31}">
      <dgm:prSet/>
      <dgm:spPr/>
      <dgm:t>
        <a:bodyPr/>
        <a:lstStyle/>
        <a:p>
          <a:endParaRPr lang="en-US"/>
        </a:p>
      </dgm:t>
    </dgm:pt>
    <dgm:pt modelId="{1A940370-1C00-4A36-8CDB-2C319F5B630F}">
      <dgm:prSet/>
      <dgm:spPr/>
      <dgm:t>
        <a:bodyPr/>
        <a:lstStyle/>
        <a:p>
          <a:r>
            <a:rPr lang="en-US">
              <a:latin typeface="Arial Rounded MT Bold"/>
            </a:rPr>
            <a:t>*World History AP</a:t>
          </a:r>
        </a:p>
      </dgm:t>
    </dgm:pt>
    <dgm:pt modelId="{29BD5B68-B788-4197-A974-D841DA8FAD29}" type="parTrans" cxnId="{F8DA38EB-AC4D-43DA-8C76-BA0634009BD0}">
      <dgm:prSet/>
      <dgm:spPr/>
      <dgm:t>
        <a:bodyPr/>
        <a:lstStyle/>
        <a:p>
          <a:endParaRPr lang="en-US"/>
        </a:p>
      </dgm:t>
    </dgm:pt>
    <dgm:pt modelId="{61534D97-951F-4495-A57E-8465F02B7676}" type="sibTrans" cxnId="{F8DA38EB-AC4D-43DA-8C76-BA0634009BD0}">
      <dgm:prSet/>
      <dgm:spPr/>
      <dgm:t>
        <a:bodyPr/>
        <a:lstStyle/>
        <a:p>
          <a:endParaRPr lang="en-US"/>
        </a:p>
      </dgm:t>
    </dgm:pt>
    <dgm:pt modelId="{E543E0EC-58C2-4532-917A-72ED8E5599E4}">
      <dgm:prSet/>
      <dgm:spPr/>
      <dgm:t>
        <a:bodyPr/>
        <a:lstStyle/>
        <a:p>
          <a:pPr rtl="0"/>
          <a:r>
            <a:rPr lang="en-US">
              <a:latin typeface="Arial Rounded MT Bold"/>
            </a:rPr>
            <a:t>PAC World History </a:t>
          </a:r>
        </a:p>
      </dgm:t>
    </dgm:pt>
    <dgm:pt modelId="{0BEEF10B-4C0F-42CC-9A3F-BF3819A70DF4}" type="parTrans" cxnId="{96E2597F-76F0-483A-8C9F-A1A818E94853}">
      <dgm:prSet/>
      <dgm:spPr/>
      <dgm:t>
        <a:bodyPr/>
        <a:lstStyle/>
        <a:p>
          <a:endParaRPr lang="en-US"/>
        </a:p>
      </dgm:t>
    </dgm:pt>
    <dgm:pt modelId="{6B45912C-DF75-4B42-9D5B-6AFC8BE31931}" type="sibTrans" cxnId="{96E2597F-76F0-483A-8C9F-A1A818E94853}">
      <dgm:prSet/>
      <dgm:spPr/>
      <dgm:t>
        <a:bodyPr/>
        <a:lstStyle/>
        <a:p>
          <a:endParaRPr lang="en-US"/>
        </a:p>
      </dgm:t>
    </dgm:pt>
    <dgm:pt modelId="{61F6E204-9C43-4004-B8CD-4F4BAA3C679C}">
      <dgm:prSet/>
      <dgm:spPr/>
      <dgm:t>
        <a:bodyPr/>
        <a:lstStyle/>
        <a:p>
          <a:r>
            <a:rPr lang="en-US">
              <a:latin typeface="Arial Rounded MT Bold"/>
            </a:rPr>
            <a:t>*European History AP</a:t>
          </a:r>
        </a:p>
      </dgm:t>
    </dgm:pt>
    <dgm:pt modelId="{BF908107-500B-4E66-9A8B-5CDA93DAF2AA}" type="parTrans" cxnId="{5C8F913D-6379-45C4-8A99-3F72E2C1A5B6}">
      <dgm:prSet/>
      <dgm:spPr/>
      <dgm:t>
        <a:bodyPr/>
        <a:lstStyle/>
        <a:p>
          <a:endParaRPr lang="en-US"/>
        </a:p>
      </dgm:t>
    </dgm:pt>
    <dgm:pt modelId="{A9612F32-0F9F-4A91-B802-9AB832E9427B}" type="sibTrans" cxnId="{5C8F913D-6379-45C4-8A99-3F72E2C1A5B6}">
      <dgm:prSet/>
      <dgm:spPr/>
      <dgm:t>
        <a:bodyPr/>
        <a:lstStyle/>
        <a:p>
          <a:endParaRPr lang="en-US"/>
        </a:p>
      </dgm:t>
    </dgm:pt>
    <dgm:pt modelId="{16657BAD-62BC-4777-9F09-2019B26BDB25}" type="pres">
      <dgm:prSet presAssocID="{1BD98C0A-91C2-4B05-90D3-075F2D189365}" presName="vert0" presStyleCnt="0">
        <dgm:presLayoutVars>
          <dgm:dir/>
          <dgm:animOne val="branch"/>
          <dgm:animLvl val="lvl"/>
        </dgm:presLayoutVars>
      </dgm:prSet>
      <dgm:spPr/>
    </dgm:pt>
    <dgm:pt modelId="{095228E9-D9E8-4DB1-8841-5BDCF4C54D36}" type="pres">
      <dgm:prSet presAssocID="{4A6E716C-2A5F-458F-B67E-E45C6FE198E3}" presName="thickLine" presStyleLbl="alignNode1" presStyleIdx="0" presStyleCnt="2"/>
      <dgm:spPr/>
    </dgm:pt>
    <dgm:pt modelId="{2D5B90E7-E514-4F3B-925E-8C64592FFF83}" type="pres">
      <dgm:prSet presAssocID="{4A6E716C-2A5F-458F-B67E-E45C6FE198E3}" presName="horz1" presStyleCnt="0"/>
      <dgm:spPr/>
    </dgm:pt>
    <dgm:pt modelId="{B5758C80-4A3F-4246-A46D-B35F46DA24B7}" type="pres">
      <dgm:prSet presAssocID="{4A6E716C-2A5F-458F-B67E-E45C6FE198E3}" presName="tx1" presStyleLbl="revTx" presStyleIdx="0" presStyleCnt="10"/>
      <dgm:spPr/>
    </dgm:pt>
    <dgm:pt modelId="{644C4445-4A3E-427B-A309-77DF0641BB67}" type="pres">
      <dgm:prSet presAssocID="{4A6E716C-2A5F-458F-B67E-E45C6FE198E3}" presName="vert1" presStyleCnt="0"/>
      <dgm:spPr/>
    </dgm:pt>
    <dgm:pt modelId="{85504CAD-8377-43CB-B16E-B5F3FE3BB7F1}" type="pres">
      <dgm:prSet presAssocID="{4FCD68DD-281E-463E-8E47-350C6581299A}" presName="vertSpace2a" presStyleCnt="0"/>
      <dgm:spPr/>
    </dgm:pt>
    <dgm:pt modelId="{31CF1793-BF40-4268-B50D-6ACA5EE2976C}" type="pres">
      <dgm:prSet presAssocID="{4FCD68DD-281E-463E-8E47-350C6581299A}" presName="horz2" presStyleCnt="0"/>
      <dgm:spPr/>
    </dgm:pt>
    <dgm:pt modelId="{C557DDD6-277B-4C2C-821D-86C3ACDC8CE4}" type="pres">
      <dgm:prSet presAssocID="{4FCD68DD-281E-463E-8E47-350C6581299A}" presName="horzSpace2" presStyleCnt="0"/>
      <dgm:spPr/>
    </dgm:pt>
    <dgm:pt modelId="{FC18071E-8B07-43D9-BE7A-9587C6CF62AF}" type="pres">
      <dgm:prSet presAssocID="{4FCD68DD-281E-463E-8E47-350C6581299A}" presName="tx2" presStyleLbl="revTx" presStyleIdx="1" presStyleCnt="10"/>
      <dgm:spPr/>
    </dgm:pt>
    <dgm:pt modelId="{1CFB59EB-FD60-4038-AD3E-F55BB8B3D3DC}" type="pres">
      <dgm:prSet presAssocID="{4FCD68DD-281E-463E-8E47-350C6581299A}" presName="vert2" presStyleCnt="0"/>
      <dgm:spPr/>
    </dgm:pt>
    <dgm:pt modelId="{89A4841C-39D7-4F2E-89E5-12D801E8C1A4}" type="pres">
      <dgm:prSet presAssocID="{4FCD68DD-281E-463E-8E47-350C6581299A}" presName="thinLine2b" presStyleLbl="callout" presStyleIdx="0" presStyleCnt="8"/>
      <dgm:spPr/>
    </dgm:pt>
    <dgm:pt modelId="{683232A0-BF7C-4127-B7B1-A4B45A2C61AE}" type="pres">
      <dgm:prSet presAssocID="{4FCD68DD-281E-463E-8E47-350C6581299A}" presName="vertSpace2b" presStyleCnt="0"/>
      <dgm:spPr/>
    </dgm:pt>
    <dgm:pt modelId="{7FED0FA5-19A3-40E4-B7D2-B37D74831E25}" type="pres">
      <dgm:prSet presAssocID="{9FF710C1-7FB0-4431-8C24-BD5011E1BB83}" presName="horz2" presStyleCnt="0"/>
      <dgm:spPr/>
    </dgm:pt>
    <dgm:pt modelId="{EACE99A9-8CB5-4CC3-BEFD-B9B8FB210CEE}" type="pres">
      <dgm:prSet presAssocID="{9FF710C1-7FB0-4431-8C24-BD5011E1BB83}" presName="horzSpace2" presStyleCnt="0"/>
      <dgm:spPr/>
    </dgm:pt>
    <dgm:pt modelId="{2BE6D821-24FD-4F7F-92FD-CF10A44B6BB2}" type="pres">
      <dgm:prSet presAssocID="{9FF710C1-7FB0-4431-8C24-BD5011E1BB83}" presName="tx2" presStyleLbl="revTx" presStyleIdx="2" presStyleCnt="10"/>
      <dgm:spPr/>
    </dgm:pt>
    <dgm:pt modelId="{A1B6EC1F-CD0D-41DC-8F43-875738D0F56A}" type="pres">
      <dgm:prSet presAssocID="{9FF710C1-7FB0-4431-8C24-BD5011E1BB83}" presName="vert2" presStyleCnt="0"/>
      <dgm:spPr/>
    </dgm:pt>
    <dgm:pt modelId="{73E86B75-8B48-4CB1-AEBF-02CAE0EF8A14}" type="pres">
      <dgm:prSet presAssocID="{9FF710C1-7FB0-4431-8C24-BD5011E1BB83}" presName="thinLine2b" presStyleLbl="callout" presStyleIdx="1" presStyleCnt="8"/>
      <dgm:spPr/>
    </dgm:pt>
    <dgm:pt modelId="{26A522E6-ECEF-441E-B4FD-743099D6B1D8}" type="pres">
      <dgm:prSet presAssocID="{9FF710C1-7FB0-4431-8C24-BD5011E1BB83}" presName="vertSpace2b" presStyleCnt="0"/>
      <dgm:spPr/>
    </dgm:pt>
    <dgm:pt modelId="{0B0BCFB4-E654-4D28-A0F8-2B79F962DF59}" type="pres">
      <dgm:prSet presAssocID="{F8648803-3423-4B34-8741-C02049F62C8C}" presName="thickLine" presStyleLbl="alignNode1" presStyleIdx="1" presStyleCnt="2"/>
      <dgm:spPr/>
    </dgm:pt>
    <dgm:pt modelId="{B0129392-45F6-47C4-8FE6-2504710CD5CF}" type="pres">
      <dgm:prSet presAssocID="{F8648803-3423-4B34-8741-C02049F62C8C}" presName="horz1" presStyleCnt="0"/>
      <dgm:spPr/>
    </dgm:pt>
    <dgm:pt modelId="{FED3AEDC-2448-4F68-9973-4D2DED2E8AC6}" type="pres">
      <dgm:prSet presAssocID="{F8648803-3423-4B34-8741-C02049F62C8C}" presName="tx1" presStyleLbl="revTx" presStyleIdx="3" presStyleCnt="10"/>
      <dgm:spPr/>
    </dgm:pt>
    <dgm:pt modelId="{8E16122B-5D54-4CB6-8026-A8CC1D56ABD1}" type="pres">
      <dgm:prSet presAssocID="{F8648803-3423-4B34-8741-C02049F62C8C}" presName="vert1" presStyleCnt="0"/>
      <dgm:spPr/>
    </dgm:pt>
    <dgm:pt modelId="{B17C5704-6B1B-476D-946C-34F0F70322CE}" type="pres">
      <dgm:prSet presAssocID="{0D6FD5E2-FA3F-499A-9BEA-685C2190FFF0}" presName="vertSpace2a" presStyleCnt="0"/>
      <dgm:spPr/>
    </dgm:pt>
    <dgm:pt modelId="{223C67EB-7CD0-4CC7-982C-8AE0F1157779}" type="pres">
      <dgm:prSet presAssocID="{0D6FD5E2-FA3F-499A-9BEA-685C2190FFF0}" presName="horz2" presStyleCnt="0"/>
      <dgm:spPr/>
    </dgm:pt>
    <dgm:pt modelId="{564918C1-5D3C-4E34-8075-1DF7363AF28C}" type="pres">
      <dgm:prSet presAssocID="{0D6FD5E2-FA3F-499A-9BEA-685C2190FFF0}" presName="horzSpace2" presStyleCnt="0"/>
      <dgm:spPr/>
    </dgm:pt>
    <dgm:pt modelId="{EA568C53-EF33-48D3-831B-38525CF58E49}" type="pres">
      <dgm:prSet presAssocID="{0D6FD5E2-FA3F-499A-9BEA-685C2190FFF0}" presName="tx2" presStyleLbl="revTx" presStyleIdx="4" presStyleCnt="10"/>
      <dgm:spPr/>
    </dgm:pt>
    <dgm:pt modelId="{20812561-80EE-412B-B49C-6390DF115A4F}" type="pres">
      <dgm:prSet presAssocID="{0D6FD5E2-FA3F-499A-9BEA-685C2190FFF0}" presName="vert2" presStyleCnt="0"/>
      <dgm:spPr/>
    </dgm:pt>
    <dgm:pt modelId="{BF6BA442-3F83-46D9-85A0-25B7E3A73725}" type="pres">
      <dgm:prSet presAssocID="{0D6FD5E2-FA3F-499A-9BEA-685C2190FFF0}" presName="thinLine2b" presStyleLbl="callout" presStyleIdx="2" presStyleCnt="8"/>
      <dgm:spPr/>
    </dgm:pt>
    <dgm:pt modelId="{68F36343-F56B-45FC-A203-AC2A0879FFC8}" type="pres">
      <dgm:prSet presAssocID="{0D6FD5E2-FA3F-499A-9BEA-685C2190FFF0}" presName="vertSpace2b" presStyleCnt="0"/>
      <dgm:spPr/>
    </dgm:pt>
    <dgm:pt modelId="{8D2E766B-92A1-46EB-8B15-42ED84942A14}" type="pres">
      <dgm:prSet presAssocID="{DA317570-D76E-4516-8E15-3FAE9314D87D}" presName="horz2" presStyleCnt="0"/>
      <dgm:spPr/>
    </dgm:pt>
    <dgm:pt modelId="{80B7B585-8CEC-486B-96C1-4E6657ACDC4F}" type="pres">
      <dgm:prSet presAssocID="{DA317570-D76E-4516-8E15-3FAE9314D87D}" presName="horzSpace2" presStyleCnt="0"/>
      <dgm:spPr/>
    </dgm:pt>
    <dgm:pt modelId="{CB7E9E6D-9E87-4380-8788-A7DB8415D40E}" type="pres">
      <dgm:prSet presAssocID="{DA317570-D76E-4516-8E15-3FAE9314D87D}" presName="tx2" presStyleLbl="revTx" presStyleIdx="5" presStyleCnt="10"/>
      <dgm:spPr/>
    </dgm:pt>
    <dgm:pt modelId="{8D944032-1FC3-4668-AA31-B64A337D299A}" type="pres">
      <dgm:prSet presAssocID="{DA317570-D76E-4516-8E15-3FAE9314D87D}" presName="vert2" presStyleCnt="0"/>
      <dgm:spPr/>
    </dgm:pt>
    <dgm:pt modelId="{CB24EAEC-DD50-4E15-9CA5-19A3F1EF1C7C}" type="pres">
      <dgm:prSet presAssocID="{DA317570-D76E-4516-8E15-3FAE9314D87D}" presName="thinLine2b" presStyleLbl="callout" presStyleIdx="3" presStyleCnt="8"/>
      <dgm:spPr/>
    </dgm:pt>
    <dgm:pt modelId="{8159C9CE-41BD-4537-AD09-607053FF278C}" type="pres">
      <dgm:prSet presAssocID="{DA317570-D76E-4516-8E15-3FAE9314D87D}" presName="vertSpace2b" presStyleCnt="0"/>
      <dgm:spPr/>
    </dgm:pt>
    <dgm:pt modelId="{96ED9979-4CE8-424B-978A-74FBDD1873C7}" type="pres">
      <dgm:prSet presAssocID="{0D89C8F8-4C3A-48D4-B823-7A86FA34E167}" presName="horz2" presStyleCnt="0"/>
      <dgm:spPr/>
    </dgm:pt>
    <dgm:pt modelId="{D7A55964-E0D5-4455-BE59-1EDB2FD30C09}" type="pres">
      <dgm:prSet presAssocID="{0D89C8F8-4C3A-48D4-B823-7A86FA34E167}" presName="horzSpace2" presStyleCnt="0"/>
      <dgm:spPr/>
    </dgm:pt>
    <dgm:pt modelId="{1F2C642F-3295-4CC4-8E2B-5E20EC761EBA}" type="pres">
      <dgm:prSet presAssocID="{0D89C8F8-4C3A-48D4-B823-7A86FA34E167}" presName="tx2" presStyleLbl="revTx" presStyleIdx="6" presStyleCnt="10"/>
      <dgm:spPr/>
    </dgm:pt>
    <dgm:pt modelId="{DCA4D47C-4DC1-4250-97ED-3595FD512F93}" type="pres">
      <dgm:prSet presAssocID="{0D89C8F8-4C3A-48D4-B823-7A86FA34E167}" presName="vert2" presStyleCnt="0"/>
      <dgm:spPr/>
    </dgm:pt>
    <dgm:pt modelId="{58DF2163-C151-4F04-AA96-237D5A9840DB}" type="pres">
      <dgm:prSet presAssocID="{0D89C8F8-4C3A-48D4-B823-7A86FA34E167}" presName="thinLine2b" presStyleLbl="callout" presStyleIdx="4" presStyleCnt="8"/>
      <dgm:spPr/>
    </dgm:pt>
    <dgm:pt modelId="{114FC375-D0D6-4FEC-8B08-B47A387DD0CE}" type="pres">
      <dgm:prSet presAssocID="{0D89C8F8-4C3A-48D4-B823-7A86FA34E167}" presName="vertSpace2b" presStyleCnt="0"/>
      <dgm:spPr/>
    </dgm:pt>
    <dgm:pt modelId="{8B69A724-1401-44BC-8567-5ADF9AC78F31}" type="pres">
      <dgm:prSet presAssocID="{1A940370-1C00-4A36-8CDB-2C319F5B630F}" presName="horz2" presStyleCnt="0"/>
      <dgm:spPr/>
    </dgm:pt>
    <dgm:pt modelId="{2D32B5B6-A8CE-4EB2-9ECD-CC4409A535CA}" type="pres">
      <dgm:prSet presAssocID="{1A940370-1C00-4A36-8CDB-2C319F5B630F}" presName="horzSpace2" presStyleCnt="0"/>
      <dgm:spPr/>
    </dgm:pt>
    <dgm:pt modelId="{53CDCA0A-8528-4ECB-8886-8B30891AB853}" type="pres">
      <dgm:prSet presAssocID="{1A940370-1C00-4A36-8CDB-2C319F5B630F}" presName="tx2" presStyleLbl="revTx" presStyleIdx="7" presStyleCnt="10"/>
      <dgm:spPr/>
    </dgm:pt>
    <dgm:pt modelId="{920AAE7F-6953-4B5D-B12C-ABAF3F6DFE07}" type="pres">
      <dgm:prSet presAssocID="{1A940370-1C00-4A36-8CDB-2C319F5B630F}" presName="vert2" presStyleCnt="0"/>
      <dgm:spPr/>
    </dgm:pt>
    <dgm:pt modelId="{EDBE7D1E-8242-49ED-A615-226E446EAB33}" type="pres">
      <dgm:prSet presAssocID="{1A940370-1C00-4A36-8CDB-2C319F5B630F}" presName="thinLine2b" presStyleLbl="callout" presStyleIdx="5" presStyleCnt="8"/>
      <dgm:spPr/>
    </dgm:pt>
    <dgm:pt modelId="{71C76507-0BCB-41E9-8AF1-A298FAC91C4D}" type="pres">
      <dgm:prSet presAssocID="{1A940370-1C00-4A36-8CDB-2C319F5B630F}" presName="vertSpace2b" presStyleCnt="0"/>
      <dgm:spPr/>
    </dgm:pt>
    <dgm:pt modelId="{448CF139-3F52-4E4A-95EA-FD742D984825}" type="pres">
      <dgm:prSet presAssocID="{E543E0EC-58C2-4532-917A-72ED8E5599E4}" presName="horz2" presStyleCnt="0"/>
      <dgm:spPr/>
    </dgm:pt>
    <dgm:pt modelId="{D45CF030-9696-414D-9EC2-B788ACC7ED5C}" type="pres">
      <dgm:prSet presAssocID="{E543E0EC-58C2-4532-917A-72ED8E5599E4}" presName="horzSpace2" presStyleCnt="0"/>
      <dgm:spPr/>
    </dgm:pt>
    <dgm:pt modelId="{09ADB650-D817-4D40-AE41-F4F666E4DD35}" type="pres">
      <dgm:prSet presAssocID="{E543E0EC-58C2-4532-917A-72ED8E5599E4}" presName="tx2" presStyleLbl="revTx" presStyleIdx="8" presStyleCnt="10"/>
      <dgm:spPr/>
    </dgm:pt>
    <dgm:pt modelId="{2395FC1F-E011-4ED3-AC45-F3EFE600CBEA}" type="pres">
      <dgm:prSet presAssocID="{E543E0EC-58C2-4532-917A-72ED8E5599E4}" presName="vert2" presStyleCnt="0"/>
      <dgm:spPr/>
    </dgm:pt>
    <dgm:pt modelId="{4FF5E5C5-5487-4FFC-99BE-38BD5046EEB1}" type="pres">
      <dgm:prSet presAssocID="{E543E0EC-58C2-4532-917A-72ED8E5599E4}" presName="thinLine2b" presStyleLbl="callout" presStyleIdx="6" presStyleCnt="8"/>
      <dgm:spPr/>
    </dgm:pt>
    <dgm:pt modelId="{0F8C3435-F204-47FA-BF8B-E598B74DD293}" type="pres">
      <dgm:prSet presAssocID="{E543E0EC-58C2-4532-917A-72ED8E5599E4}" presName="vertSpace2b" presStyleCnt="0"/>
      <dgm:spPr/>
    </dgm:pt>
    <dgm:pt modelId="{3BE38181-07AD-4668-88D7-707BE9A86E73}" type="pres">
      <dgm:prSet presAssocID="{61F6E204-9C43-4004-B8CD-4F4BAA3C679C}" presName="horz2" presStyleCnt="0"/>
      <dgm:spPr/>
    </dgm:pt>
    <dgm:pt modelId="{BACDBB06-BC28-4A6C-8CF5-7731F4382BFA}" type="pres">
      <dgm:prSet presAssocID="{61F6E204-9C43-4004-B8CD-4F4BAA3C679C}" presName="horzSpace2" presStyleCnt="0"/>
      <dgm:spPr/>
    </dgm:pt>
    <dgm:pt modelId="{BE05808C-55EC-4DB1-9A85-13DC81B18D77}" type="pres">
      <dgm:prSet presAssocID="{61F6E204-9C43-4004-B8CD-4F4BAA3C679C}" presName="tx2" presStyleLbl="revTx" presStyleIdx="9" presStyleCnt="10"/>
      <dgm:spPr/>
    </dgm:pt>
    <dgm:pt modelId="{B33F59EF-4EBE-40ED-BB6B-C078D281B4D3}" type="pres">
      <dgm:prSet presAssocID="{61F6E204-9C43-4004-B8CD-4F4BAA3C679C}" presName="vert2" presStyleCnt="0"/>
      <dgm:spPr/>
    </dgm:pt>
    <dgm:pt modelId="{7A9128E8-89C5-4441-A6FE-3AC6773DBCC1}" type="pres">
      <dgm:prSet presAssocID="{61F6E204-9C43-4004-B8CD-4F4BAA3C679C}" presName="thinLine2b" presStyleLbl="callout" presStyleIdx="7" presStyleCnt="8"/>
      <dgm:spPr/>
    </dgm:pt>
    <dgm:pt modelId="{EB53C45A-E77A-4629-B0E1-1E45FB11C543}" type="pres">
      <dgm:prSet presAssocID="{61F6E204-9C43-4004-B8CD-4F4BAA3C679C}" presName="vertSpace2b" presStyleCnt="0"/>
      <dgm:spPr/>
    </dgm:pt>
  </dgm:ptLst>
  <dgm:cxnLst>
    <dgm:cxn modelId="{E59DDA20-AC90-4B56-89E5-27E91B2F1342}" type="presOf" srcId="{F8648803-3423-4B34-8741-C02049F62C8C}" destId="{FED3AEDC-2448-4F68-9973-4D2DED2E8AC6}" srcOrd="0" destOrd="0" presId="urn:microsoft.com/office/officeart/2008/layout/LinedList"/>
    <dgm:cxn modelId="{A86C3C22-B2F0-4604-952B-7127E1F4F3FF}" type="presOf" srcId="{DA317570-D76E-4516-8E15-3FAE9314D87D}" destId="{CB7E9E6D-9E87-4380-8788-A7DB8415D40E}" srcOrd="0" destOrd="0" presId="urn:microsoft.com/office/officeart/2008/layout/LinedList"/>
    <dgm:cxn modelId="{7DEDC62E-706C-44CC-A2FD-29E30D19E509}" srcId="{4A6E716C-2A5F-458F-B67E-E45C6FE198E3}" destId="{9FF710C1-7FB0-4431-8C24-BD5011E1BB83}" srcOrd="1" destOrd="0" parTransId="{83E3FBC1-DB3E-4B29-837E-B57D08A50A2D}" sibTransId="{0E9FA13E-AF45-48F3-9C08-FAE1DEFE5085}"/>
    <dgm:cxn modelId="{B2E73239-CC66-4C2C-B64D-2F24773551EF}" srcId="{1BD98C0A-91C2-4B05-90D3-075F2D189365}" destId="{F8648803-3423-4B34-8741-C02049F62C8C}" srcOrd="1" destOrd="0" parTransId="{73A6B750-A45C-4F4C-A133-7246A660E974}" sibTransId="{FFBF85B4-7ECE-4B1B-AA5C-26607EC0540F}"/>
    <dgm:cxn modelId="{629A493C-0AB1-46A5-8C9E-7A391A3F8D8A}" type="presOf" srcId="{4FCD68DD-281E-463E-8E47-350C6581299A}" destId="{FC18071E-8B07-43D9-BE7A-9587C6CF62AF}" srcOrd="0" destOrd="0" presId="urn:microsoft.com/office/officeart/2008/layout/LinedList"/>
    <dgm:cxn modelId="{5C8F913D-6379-45C4-8A99-3F72E2C1A5B6}" srcId="{F8648803-3423-4B34-8741-C02049F62C8C}" destId="{61F6E204-9C43-4004-B8CD-4F4BAA3C679C}" srcOrd="5" destOrd="0" parTransId="{BF908107-500B-4E66-9A8B-5CDA93DAF2AA}" sibTransId="{A9612F32-0F9F-4A91-B802-9AB832E9427B}"/>
    <dgm:cxn modelId="{9BF59B60-ED9E-46EB-A2F2-922CC0E58D31}" srcId="{F8648803-3423-4B34-8741-C02049F62C8C}" destId="{0D89C8F8-4C3A-48D4-B823-7A86FA34E167}" srcOrd="2" destOrd="0" parTransId="{C6E3DF03-11A8-43FE-AE5E-71340E7A0005}" sibTransId="{0A716C6D-CFE9-4773-8C5E-4FFB60A77DBC}"/>
    <dgm:cxn modelId="{10F4006B-DAB0-4CD4-A15D-418209DD9394}" type="presOf" srcId="{1BD98C0A-91C2-4B05-90D3-075F2D189365}" destId="{16657BAD-62BC-4777-9F09-2019B26BDB25}" srcOrd="0" destOrd="0" presId="urn:microsoft.com/office/officeart/2008/layout/LinedList"/>
    <dgm:cxn modelId="{98741554-49B5-44CB-A543-397518557BE2}" srcId="{1BD98C0A-91C2-4B05-90D3-075F2D189365}" destId="{4A6E716C-2A5F-458F-B67E-E45C6FE198E3}" srcOrd="0" destOrd="0" parTransId="{122B244C-D224-4CAC-AAC2-54A6D7B0686C}" sibTransId="{2F88C43F-E136-42D4-8FFC-AFF76F9888C3}"/>
    <dgm:cxn modelId="{914C177A-D07B-404A-BE0C-B373A9A7E757}" type="presOf" srcId="{0D6FD5E2-FA3F-499A-9BEA-685C2190FFF0}" destId="{EA568C53-EF33-48D3-831B-38525CF58E49}" srcOrd="0" destOrd="0" presId="urn:microsoft.com/office/officeart/2008/layout/LinedList"/>
    <dgm:cxn modelId="{2A268C7D-1685-409E-A262-6AC3C726B159}" type="presOf" srcId="{E543E0EC-58C2-4532-917A-72ED8E5599E4}" destId="{09ADB650-D817-4D40-AE41-F4F666E4DD35}" srcOrd="0" destOrd="0" presId="urn:microsoft.com/office/officeart/2008/layout/LinedList"/>
    <dgm:cxn modelId="{96E2597F-76F0-483A-8C9F-A1A818E94853}" srcId="{F8648803-3423-4B34-8741-C02049F62C8C}" destId="{E543E0EC-58C2-4532-917A-72ED8E5599E4}" srcOrd="4" destOrd="0" parTransId="{0BEEF10B-4C0F-42CC-9A3F-BF3819A70DF4}" sibTransId="{6B45912C-DF75-4B42-9D5B-6AFC8BE31931}"/>
    <dgm:cxn modelId="{521BF57F-9E8A-479F-B4C9-F916B1AC5CE1}" type="presOf" srcId="{4A6E716C-2A5F-458F-B67E-E45C6FE198E3}" destId="{B5758C80-4A3F-4246-A46D-B35F46DA24B7}" srcOrd="0" destOrd="0" presId="urn:microsoft.com/office/officeart/2008/layout/LinedList"/>
    <dgm:cxn modelId="{43AF7C84-480F-4E87-9A2A-06F22B21D461}" type="presOf" srcId="{1A940370-1C00-4A36-8CDB-2C319F5B630F}" destId="{53CDCA0A-8528-4ECB-8886-8B30891AB853}" srcOrd="0" destOrd="0" presId="urn:microsoft.com/office/officeart/2008/layout/LinedList"/>
    <dgm:cxn modelId="{E3C71F8B-59D3-4280-86EC-5B89312266EA}" type="presOf" srcId="{61F6E204-9C43-4004-B8CD-4F4BAA3C679C}" destId="{BE05808C-55EC-4DB1-9A85-13DC81B18D77}" srcOrd="0" destOrd="0" presId="urn:microsoft.com/office/officeart/2008/layout/LinedList"/>
    <dgm:cxn modelId="{8BA0629B-0AC9-4EF4-BAB4-0D17ED0C8408}" srcId="{4A6E716C-2A5F-458F-B67E-E45C6FE198E3}" destId="{4FCD68DD-281E-463E-8E47-350C6581299A}" srcOrd="0" destOrd="0" parTransId="{14C63041-76CA-492D-97D9-1A9704B44F12}" sibTransId="{3C7EFA62-1AE6-482D-9D0C-B7C6429EE1DC}"/>
    <dgm:cxn modelId="{F03FBEA1-452E-407D-815D-D3D3BF846436}" type="presOf" srcId="{0D89C8F8-4C3A-48D4-B823-7A86FA34E167}" destId="{1F2C642F-3295-4CC4-8E2B-5E20EC761EBA}" srcOrd="0" destOrd="0" presId="urn:microsoft.com/office/officeart/2008/layout/LinedList"/>
    <dgm:cxn modelId="{1D94F9AD-A20D-49A5-B263-A89FA6687F70}" srcId="{F8648803-3423-4B34-8741-C02049F62C8C}" destId="{0D6FD5E2-FA3F-499A-9BEA-685C2190FFF0}" srcOrd="0" destOrd="0" parTransId="{D2BD048B-608B-46CB-8F34-CD3A7BB7462C}" sibTransId="{6E9536E4-9F59-48F5-82CC-EFB598B21CA0}"/>
    <dgm:cxn modelId="{F8DA38EB-AC4D-43DA-8C76-BA0634009BD0}" srcId="{F8648803-3423-4B34-8741-C02049F62C8C}" destId="{1A940370-1C00-4A36-8CDB-2C319F5B630F}" srcOrd="3" destOrd="0" parTransId="{29BD5B68-B788-4197-A974-D841DA8FAD29}" sibTransId="{61534D97-951F-4495-A57E-8465F02B7676}"/>
    <dgm:cxn modelId="{01C229EC-AC16-4A77-A82A-D8B5B2587620}" srcId="{F8648803-3423-4B34-8741-C02049F62C8C}" destId="{DA317570-D76E-4516-8E15-3FAE9314D87D}" srcOrd="1" destOrd="0" parTransId="{8BB815D0-442C-4B1B-892B-6ED963F1D8B4}" sibTransId="{6613A529-799F-45DA-AB0C-1DD5AF22FD86}"/>
    <dgm:cxn modelId="{FAC9F9F2-BBCE-4E6C-AA79-F2149697BFEF}" type="presOf" srcId="{9FF710C1-7FB0-4431-8C24-BD5011E1BB83}" destId="{2BE6D821-24FD-4F7F-92FD-CF10A44B6BB2}" srcOrd="0" destOrd="0" presId="urn:microsoft.com/office/officeart/2008/layout/LinedList"/>
    <dgm:cxn modelId="{397C80E5-6798-4E25-B221-CA6396260C9F}" type="presParOf" srcId="{16657BAD-62BC-4777-9F09-2019B26BDB25}" destId="{095228E9-D9E8-4DB1-8841-5BDCF4C54D36}" srcOrd="0" destOrd="0" presId="urn:microsoft.com/office/officeart/2008/layout/LinedList"/>
    <dgm:cxn modelId="{10764ED1-C5D2-4514-A736-5DAD44754DE7}" type="presParOf" srcId="{16657BAD-62BC-4777-9F09-2019B26BDB25}" destId="{2D5B90E7-E514-4F3B-925E-8C64592FFF83}" srcOrd="1" destOrd="0" presId="urn:microsoft.com/office/officeart/2008/layout/LinedList"/>
    <dgm:cxn modelId="{C32B56F6-F856-4F31-9483-69746DAA9F21}" type="presParOf" srcId="{2D5B90E7-E514-4F3B-925E-8C64592FFF83}" destId="{B5758C80-4A3F-4246-A46D-B35F46DA24B7}" srcOrd="0" destOrd="0" presId="urn:microsoft.com/office/officeart/2008/layout/LinedList"/>
    <dgm:cxn modelId="{371A6154-3ACE-41B5-B76F-3ED51B8F6C4E}" type="presParOf" srcId="{2D5B90E7-E514-4F3B-925E-8C64592FFF83}" destId="{644C4445-4A3E-427B-A309-77DF0641BB67}" srcOrd="1" destOrd="0" presId="urn:microsoft.com/office/officeart/2008/layout/LinedList"/>
    <dgm:cxn modelId="{991E5CC7-36CB-4F0F-A3D9-507B9591B488}" type="presParOf" srcId="{644C4445-4A3E-427B-A309-77DF0641BB67}" destId="{85504CAD-8377-43CB-B16E-B5F3FE3BB7F1}" srcOrd="0" destOrd="0" presId="urn:microsoft.com/office/officeart/2008/layout/LinedList"/>
    <dgm:cxn modelId="{3FDA3371-2A33-491C-A82F-C50F18F96AB4}" type="presParOf" srcId="{644C4445-4A3E-427B-A309-77DF0641BB67}" destId="{31CF1793-BF40-4268-B50D-6ACA5EE2976C}" srcOrd="1" destOrd="0" presId="urn:microsoft.com/office/officeart/2008/layout/LinedList"/>
    <dgm:cxn modelId="{7FE8E27B-F18B-49BA-A010-596A00585BB1}" type="presParOf" srcId="{31CF1793-BF40-4268-B50D-6ACA5EE2976C}" destId="{C557DDD6-277B-4C2C-821D-86C3ACDC8CE4}" srcOrd="0" destOrd="0" presId="urn:microsoft.com/office/officeart/2008/layout/LinedList"/>
    <dgm:cxn modelId="{B670D6E6-EB7F-4727-B7BA-B917CDB6EF2F}" type="presParOf" srcId="{31CF1793-BF40-4268-B50D-6ACA5EE2976C}" destId="{FC18071E-8B07-43D9-BE7A-9587C6CF62AF}" srcOrd="1" destOrd="0" presId="urn:microsoft.com/office/officeart/2008/layout/LinedList"/>
    <dgm:cxn modelId="{FEC8448E-9FD2-4609-A205-8DE3FD3A8829}" type="presParOf" srcId="{31CF1793-BF40-4268-B50D-6ACA5EE2976C}" destId="{1CFB59EB-FD60-4038-AD3E-F55BB8B3D3DC}" srcOrd="2" destOrd="0" presId="urn:microsoft.com/office/officeart/2008/layout/LinedList"/>
    <dgm:cxn modelId="{0E208A85-C5F7-4CEA-AF6B-338EB4E11241}" type="presParOf" srcId="{644C4445-4A3E-427B-A309-77DF0641BB67}" destId="{89A4841C-39D7-4F2E-89E5-12D801E8C1A4}" srcOrd="2" destOrd="0" presId="urn:microsoft.com/office/officeart/2008/layout/LinedList"/>
    <dgm:cxn modelId="{C873B6E6-4BB5-4865-A028-79222F1A85A6}" type="presParOf" srcId="{644C4445-4A3E-427B-A309-77DF0641BB67}" destId="{683232A0-BF7C-4127-B7B1-A4B45A2C61AE}" srcOrd="3" destOrd="0" presId="urn:microsoft.com/office/officeart/2008/layout/LinedList"/>
    <dgm:cxn modelId="{9E755D14-87F0-48A2-A203-1D50010053C3}" type="presParOf" srcId="{644C4445-4A3E-427B-A309-77DF0641BB67}" destId="{7FED0FA5-19A3-40E4-B7D2-B37D74831E25}" srcOrd="4" destOrd="0" presId="urn:microsoft.com/office/officeart/2008/layout/LinedList"/>
    <dgm:cxn modelId="{58C0BC4D-0C49-4D8F-93DD-AEE8673228DA}" type="presParOf" srcId="{7FED0FA5-19A3-40E4-B7D2-B37D74831E25}" destId="{EACE99A9-8CB5-4CC3-BEFD-B9B8FB210CEE}" srcOrd="0" destOrd="0" presId="urn:microsoft.com/office/officeart/2008/layout/LinedList"/>
    <dgm:cxn modelId="{8BB5B29B-4147-4143-8947-33E185514789}" type="presParOf" srcId="{7FED0FA5-19A3-40E4-B7D2-B37D74831E25}" destId="{2BE6D821-24FD-4F7F-92FD-CF10A44B6BB2}" srcOrd="1" destOrd="0" presId="urn:microsoft.com/office/officeart/2008/layout/LinedList"/>
    <dgm:cxn modelId="{9FF6E715-066C-43DD-A8CB-9690FD04F6F8}" type="presParOf" srcId="{7FED0FA5-19A3-40E4-B7D2-B37D74831E25}" destId="{A1B6EC1F-CD0D-41DC-8F43-875738D0F56A}" srcOrd="2" destOrd="0" presId="urn:microsoft.com/office/officeart/2008/layout/LinedList"/>
    <dgm:cxn modelId="{947EB758-95C9-4DDF-BD22-8BA00B82B4F8}" type="presParOf" srcId="{644C4445-4A3E-427B-A309-77DF0641BB67}" destId="{73E86B75-8B48-4CB1-AEBF-02CAE0EF8A14}" srcOrd="5" destOrd="0" presId="urn:microsoft.com/office/officeart/2008/layout/LinedList"/>
    <dgm:cxn modelId="{D3AFF6C2-FA24-4BE8-BF69-E0A0D661B3CF}" type="presParOf" srcId="{644C4445-4A3E-427B-A309-77DF0641BB67}" destId="{26A522E6-ECEF-441E-B4FD-743099D6B1D8}" srcOrd="6" destOrd="0" presId="urn:microsoft.com/office/officeart/2008/layout/LinedList"/>
    <dgm:cxn modelId="{D0771C49-3F10-448B-8973-69C933D835DD}" type="presParOf" srcId="{16657BAD-62BC-4777-9F09-2019B26BDB25}" destId="{0B0BCFB4-E654-4D28-A0F8-2B79F962DF59}" srcOrd="2" destOrd="0" presId="urn:microsoft.com/office/officeart/2008/layout/LinedList"/>
    <dgm:cxn modelId="{A43159B8-7AB9-4560-BB7F-318A6224C4E0}" type="presParOf" srcId="{16657BAD-62BC-4777-9F09-2019B26BDB25}" destId="{B0129392-45F6-47C4-8FE6-2504710CD5CF}" srcOrd="3" destOrd="0" presId="urn:microsoft.com/office/officeart/2008/layout/LinedList"/>
    <dgm:cxn modelId="{751C2355-F8FA-4BDA-82C6-42140CF6D950}" type="presParOf" srcId="{B0129392-45F6-47C4-8FE6-2504710CD5CF}" destId="{FED3AEDC-2448-4F68-9973-4D2DED2E8AC6}" srcOrd="0" destOrd="0" presId="urn:microsoft.com/office/officeart/2008/layout/LinedList"/>
    <dgm:cxn modelId="{79D803FA-4359-44F7-8F73-CA931DE37A0C}" type="presParOf" srcId="{B0129392-45F6-47C4-8FE6-2504710CD5CF}" destId="{8E16122B-5D54-4CB6-8026-A8CC1D56ABD1}" srcOrd="1" destOrd="0" presId="urn:microsoft.com/office/officeart/2008/layout/LinedList"/>
    <dgm:cxn modelId="{62E4E6C5-12D4-45EF-92B7-6987CFF9EE6B}" type="presParOf" srcId="{8E16122B-5D54-4CB6-8026-A8CC1D56ABD1}" destId="{B17C5704-6B1B-476D-946C-34F0F70322CE}" srcOrd="0" destOrd="0" presId="urn:microsoft.com/office/officeart/2008/layout/LinedList"/>
    <dgm:cxn modelId="{907DC919-7B10-4E9A-8D9C-1FCE6B4CA6D5}" type="presParOf" srcId="{8E16122B-5D54-4CB6-8026-A8CC1D56ABD1}" destId="{223C67EB-7CD0-4CC7-982C-8AE0F1157779}" srcOrd="1" destOrd="0" presId="urn:microsoft.com/office/officeart/2008/layout/LinedList"/>
    <dgm:cxn modelId="{94A6AC8B-1A52-4836-A17A-7A18158913C3}" type="presParOf" srcId="{223C67EB-7CD0-4CC7-982C-8AE0F1157779}" destId="{564918C1-5D3C-4E34-8075-1DF7363AF28C}" srcOrd="0" destOrd="0" presId="urn:microsoft.com/office/officeart/2008/layout/LinedList"/>
    <dgm:cxn modelId="{5EB64DDF-49E2-492B-8C12-FC691E0565A9}" type="presParOf" srcId="{223C67EB-7CD0-4CC7-982C-8AE0F1157779}" destId="{EA568C53-EF33-48D3-831B-38525CF58E49}" srcOrd="1" destOrd="0" presId="urn:microsoft.com/office/officeart/2008/layout/LinedList"/>
    <dgm:cxn modelId="{F5A16A2B-4058-43F4-B415-121E4906BFE4}" type="presParOf" srcId="{223C67EB-7CD0-4CC7-982C-8AE0F1157779}" destId="{20812561-80EE-412B-B49C-6390DF115A4F}" srcOrd="2" destOrd="0" presId="urn:microsoft.com/office/officeart/2008/layout/LinedList"/>
    <dgm:cxn modelId="{79599E43-2B87-4136-A066-AB9E08BFB45F}" type="presParOf" srcId="{8E16122B-5D54-4CB6-8026-A8CC1D56ABD1}" destId="{BF6BA442-3F83-46D9-85A0-25B7E3A73725}" srcOrd="2" destOrd="0" presId="urn:microsoft.com/office/officeart/2008/layout/LinedList"/>
    <dgm:cxn modelId="{F2D72C1D-5C14-423E-995A-8E0570B21038}" type="presParOf" srcId="{8E16122B-5D54-4CB6-8026-A8CC1D56ABD1}" destId="{68F36343-F56B-45FC-A203-AC2A0879FFC8}" srcOrd="3" destOrd="0" presId="urn:microsoft.com/office/officeart/2008/layout/LinedList"/>
    <dgm:cxn modelId="{90C87C85-FE9C-443A-AC47-4976F49F275D}" type="presParOf" srcId="{8E16122B-5D54-4CB6-8026-A8CC1D56ABD1}" destId="{8D2E766B-92A1-46EB-8B15-42ED84942A14}" srcOrd="4" destOrd="0" presId="urn:microsoft.com/office/officeart/2008/layout/LinedList"/>
    <dgm:cxn modelId="{0B45A614-6889-4198-89E4-F03AB5D69D70}" type="presParOf" srcId="{8D2E766B-92A1-46EB-8B15-42ED84942A14}" destId="{80B7B585-8CEC-486B-96C1-4E6657ACDC4F}" srcOrd="0" destOrd="0" presId="urn:microsoft.com/office/officeart/2008/layout/LinedList"/>
    <dgm:cxn modelId="{018420F9-F86B-41FD-8625-7FE82BB0751D}" type="presParOf" srcId="{8D2E766B-92A1-46EB-8B15-42ED84942A14}" destId="{CB7E9E6D-9E87-4380-8788-A7DB8415D40E}" srcOrd="1" destOrd="0" presId="urn:microsoft.com/office/officeart/2008/layout/LinedList"/>
    <dgm:cxn modelId="{0794E091-890F-40DE-B5D0-34A5C634B503}" type="presParOf" srcId="{8D2E766B-92A1-46EB-8B15-42ED84942A14}" destId="{8D944032-1FC3-4668-AA31-B64A337D299A}" srcOrd="2" destOrd="0" presId="urn:microsoft.com/office/officeart/2008/layout/LinedList"/>
    <dgm:cxn modelId="{BC2963C3-04FC-43F7-904B-3E1BCA75F1EF}" type="presParOf" srcId="{8E16122B-5D54-4CB6-8026-A8CC1D56ABD1}" destId="{CB24EAEC-DD50-4E15-9CA5-19A3F1EF1C7C}" srcOrd="5" destOrd="0" presId="urn:microsoft.com/office/officeart/2008/layout/LinedList"/>
    <dgm:cxn modelId="{2B5ACDC4-7159-4D4B-B453-F82417FA0A82}" type="presParOf" srcId="{8E16122B-5D54-4CB6-8026-A8CC1D56ABD1}" destId="{8159C9CE-41BD-4537-AD09-607053FF278C}" srcOrd="6" destOrd="0" presId="urn:microsoft.com/office/officeart/2008/layout/LinedList"/>
    <dgm:cxn modelId="{CC268CEC-EF04-4DF6-8BB2-112265EAFFF9}" type="presParOf" srcId="{8E16122B-5D54-4CB6-8026-A8CC1D56ABD1}" destId="{96ED9979-4CE8-424B-978A-74FBDD1873C7}" srcOrd="7" destOrd="0" presId="urn:microsoft.com/office/officeart/2008/layout/LinedList"/>
    <dgm:cxn modelId="{0459676E-974F-4916-B057-068B81CB109D}" type="presParOf" srcId="{96ED9979-4CE8-424B-978A-74FBDD1873C7}" destId="{D7A55964-E0D5-4455-BE59-1EDB2FD30C09}" srcOrd="0" destOrd="0" presId="urn:microsoft.com/office/officeart/2008/layout/LinedList"/>
    <dgm:cxn modelId="{F820C9AB-8E42-4B34-BFE5-6D229E2EFC08}" type="presParOf" srcId="{96ED9979-4CE8-424B-978A-74FBDD1873C7}" destId="{1F2C642F-3295-4CC4-8E2B-5E20EC761EBA}" srcOrd="1" destOrd="0" presId="urn:microsoft.com/office/officeart/2008/layout/LinedList"/>
    <dgm:cxn modelId="{B6258461-FB6B-40F9-8465-EAA8FD53390B}" type="presParOf" srcId="{96ED9979-4CE8-424B-978A-74FBDD1873C7}" destId="{DCA4D47C-4DC1-4250-97ED-3595FD512F93}" srcOrd="2" destOrd="0" presId="urn:microsoft.com/office/officeart/2008/layout/LinedList"/>
    <dgm:cxn modelId="{29D19703-C747-4F92-87F0-D765E787BCE4}" type="presParOf" srcId="{8E16122B-5D54-4CB6-8026-A8CC1D56ABD1}" destId="{58DF2163-C151-4F04-AA96-237D5A9840DB}" srcOrd="8" destOrd="0" presId="urn:microsoft.com/office/officeart/2008/layout/LinedList"/>
    <dgm:cxn modelId="{1915F05D-ABFF-4357-92B5-DF10E5C11E12}" type="presParOf" srcId="{8E16122B-5D54-4CB6-8026-A8CC1D56ABD1}" destId="{114FC375-D0D6-4FEC-8B08-B47A387DD0CE}" srcOrd="9" destOrd="0" presId="urn:microsoft.com/office/officeart/2008/layout/LinedList"/>
    <dgm:cxn modelId="{AC85C86D-7EE4-41DD-81B4-224B5DFBA90A}" type="presParOf" srcId="{8E16122B-5D54-4CB6-8026-A8CC1D56ABD1}" destId="{8B69A724-1401-44BC-8567-5ADF9AC78F31}" srcOrd="10" destOrd="0" presId="urn:microsoft.com/office/officeart/2008/layout/LinedList"/>
    <dgm:cxn modelId="{1E93DECA-B294-4E45-8FE3-C04BE1811765}" type="presParOf" srcId="{8B69A724-1401-44BC-8567-5ADF9AC78F31}" destId="{2D32B5B6-A8CE-4EB2-9ECD-CC4409A535CA}" srcOrd="0" destOrd="0" presId="urn:microsoft.com/office/officeart/2008/layout/LinedList"/>
    <dgm:cxn modelId="{43DED91C-A6B5-4280-A705-E35BCF5319A9}" type="presParOf" srcId="{8B69A724-1401-44BC-8567-5ADF9AC78F31}" destId="{53CDCA0A-8528-4ECB-8886-8B30891AB853}" srcOrd="1" destOrd="0" presId="urn:microsoft.com/office/officeart/2008/layout/LinedList"/>
    <dgm:cxn modelId="{4283595E-F535-47E8-84F7-0086D3D4D8B7}" type="presParOf" srcId="{8B69A724-1401-44BC-8567-5ADF9AC78F31}" destId="{920AAE7F-6953-4B5D-B12C-ABAF3F6DFE07}" srcOrd="2" destOrd="0" presId="urn:microsoft.com/office/officeart/2008/layout/LinedList"/>
    <dgm:cxn modelId="{3DE5299A-89AB-4071-A5E1-E8DDA3E5C5F6}" type="presParOf" srcId="{8E16122B-5D54-4CB6-8026-A8CC1D56ABD1}" destId="{EDBE7D1E-8242-49ED-A615-226E446EAB33}" srcOrd="11" destOrd="0" presId="urn:microsoft.com/office/officeart/2008/layout/LinedList"/>
    <dgm:cxn modelId="{DB69ED60-266E-4703-A01D-B5C8555886F5}" type="presParOf" srcId="{8E16122B-5D54-4CB6-8026-A8CC1D56ABD1}" destId="{71C76507-0BCB-41E9-8AF1-A298FAC91C4D}" srcOrd="12" destOrd="0" presId="urn:microsoft.com/office/officeart/2008/layout/LinedList"/>
    <dgm:cxn modelId="{C4573B2E-C9DC-443D-89E5-7530F0E30067}" type="presParOf" srcId="{8E16122B-5D54-4CB6-8026-A8CC1D56ABD1}" destId="{448CF139-3F52-4E4A-95EA-FD742D984825}" srcOrd="13" destOrd="0" presId="urn:microsoft.com/office/officeart/2008/layout/LinedList"/>
    <dgm:cxn modelId="{9C0DC880-38F2-4F63-8066-CB1F8EBE238C}" type="presParOf" srcId="{448CF139-3F52-4E4A-95EA-FD742D984825}" destId="{D45CF030-9696-414D-9EC2-B788ACC7ED5C}" srcOrd="0" destOrd="0" presId="urn:microsoft.com/office/officeart/2008/layout/LinedList"/>
    <dgm:cxn modelId="{51EB8D22-A25C-435A-9940-102E3497C5D4}" type="presParOf" srcId="{448CF139-3F52-4E4A-95EA-FD742D984825}" destId="{09ADB650-D817-4D40-AE41-F4F666E4DD35}" srcOrd="1" destOrd="0" presId="urn:microsoft.com/office/officeart/2008/layout/LinedList"/>
    <dgm:cxn modelId="{A708F065-E42B-476F-85C8-5C598D7B4A03}" type="presParOf" srcId="{448CF139-3F52-4E4A-95EA-FD742D984825}" destId="{2395FC1F-E011-4ED3-AC45-F3EFE600CBEA}" srcOrd="2" destOrd="0" presId="urn:microsoft.com/office/officeart/2008/layout/LinedList"/>
    <dgm:cxn modelId="{AB70CB40-41AB-43C9-BBA3-791F40ED8900}" type="presParOf" srcId="{8E16122B-5D54-4CB6-8026-A8CC1D56ABD1}" destId="{4FF5E5C5-5487-4FFC-99BE-38BD5046EEB1}" srcOrd="14" destOrd="0" presId="urn:microsoft.com/office/officeart/2008/layout/LinedList"/>
    <dgm:cxn modelId="{F318B2B5-9C09-4343-ACE0-26FD68574111}" type="presParOf" srcId="{8E16122B-5D54-4CB6-8026-A8CC1D56ABD1}" destId="{0F8C3435-F204-47FA-BF8B-E598B74DD293}" srcOrd="15" destOrd="0" presId="urn:microsoft.com/office/officeart/2008/layout/LinedList"/>
    <dgm:cxn modelId="{E4F5B645-0C59-48DE-8931-BD0974C112FD}" type="presParOf" srcId="{8E16122B-5D54-4CB6-8026-A8CC1D56ABD1}" destId="{3BE38181-07AD-4668-88D7-707BE9A86E73}" srcOrd="16" destOrd="0" presId="urn:microsoft.com/office/officeart/2008/layout/LinedList"/>
    <dgm:cxn modelId="{C0109DC3-F1C5-46F9-AB88-04B1223E8757}" type="presParOf" srcId="{3BE38181-07AD-4668-88D7-707BE9A86E73}" destId="{BACDBB06-BC28-4A6C-8CF5-7731F4382BFA}" srcOrd="0" destOrd="0" presId="urn:microsoft.com/office/officeart/2008/layout/LinedList"/>
    <dgm:cxn modelId="{1CA73BF4-C6D8-430C-AC6F-40EF161B2417}" type="presParOf" srcId="{3BE38181-07AD-4668-88D7-707BE9A86E73}" destId="{BE05808C-55EC-4DB1-9A85-13DC81B18D77}" srcOrd="1" destOrd="0" presId="urn:microsoft.com/office/officeart/2008/layout/LinedList"/>
    <dgm:cxn modelId="{2921A524-A81F-40E2-9A70-DC0B27D22985}" type="presParOf" srcId="{3BE38181-07AD-4668-88D7-707BE9A86E73}" destId="{B33F59EF-4EBE-40ED-BB6B-C078D281B4D3}" srcOrd="2" destOrd="0" presId="urn:microsoft.com/office/officeart/2008/layout/LinedList"/>
    <dgm:cxn modelId="{5C78F48E-8A3F-4C0E-8CCF-4EE4F1DF5D9B}" type="presParOf" srcId="{8E16122B-5D54-4CB6-8026-A8CC1D56ABD1}" destId="{7A9128E8-89C5-4441-A6FE-3AC6773DBCC1}" srcOrd="17" destOrd="0" presId="urn:microsoft.com/office/officeart/2008/layout/LinedList"/>
    <dgm:cxn modelId="{B8C2F291-6131-4C56-90ED-C39E43AAF489}" type="presParOf" srcId="{8E16122B-5D54-4CB6-8026-A8CC1D56ABD1}" destId="{EB53C45A-E77A-4629-B0E1-1E45FB11C543}" srcOrd="18"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D98C0A-91C2-4B05-90D3-075F2D18936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4A6E716C-2A5F-458F-B67E-E45C6FE198E3}">
      <dgm:prSet/>
      <dgm:spPr/>
      <dgm:t>
        <a:bodyPr/>
        <a:lstStyle/>
        <a:p>
          <a:r>
            <a:rPr lang="en-US" b="1" u="sng">
              <a:latin typeface="Arial Rounded MT Bold"/>
            </a:rPr>
            <a:t>Math Credit</a:t>
          </a:r>
          <a:endParaRPr lang="en-US">
            <a:latin typeface="Arial Rounded MT Bold"/>
          </a:endParaRPr>
        </a:p>
      </dgm:t>
    </dgm:pt>
    <dgm:pt modelId="{122B244C-D224-4CAC-AAC2-54A6D7B0686C}" type="parTrans" cxnId="{98741554-49B5-44CB-A543-397518557BE2}">
      <dgm:prSet/>
      <dgm:spPr/>
      <dgm:t>
        <a:bodyPr/>
        <a:lstStyle/>
        <a:p>
          <a:endParaRPr lang="en-US"/>
        </a:p>
      </dgm:t>
    </dgm:pt>
    <dgm:pt modelId="{2F88C43F-E136-42D4-8FFC-AFF76F9888C3}" type="sibTrans" cxnId="{98741554-49B5-44CB-A543-397518557BE2}">
      <dgm:prSet/>
      <dgm:spPr/>
      <dgm:t>
        <a:bodyPr/>
        <a:lstStyle/>
        <a:p>
          <a:endParaRPr lang="en-US"/>
        </a:p>
      </dgm:t>
    </dgm:pt>
    <dgm:pt modelId="{4FCD68DD-281E-463E-8E47-350C6581299A}">
      <dgm:prSet/>
      <dgm:spPr/>
      <dgm:t>
        <a:bodyPr/>
        <a:lstStyle/>
        <a:p>
          <a:pPr rtl="0"/>
          <a:r>
            <a:rPr lang="en-US">
              <a:latin typeface="Arial Rounded MT Bold"/>
            </a:rPr>
            <a:t>Algebra 1</a:t>
          </a:r>
        </a:p>
      </dgm:t>
    </dgm:pt>
    <dgm:pt modelId="{14C63041-76CA-492D-97D9-1A9704B44F12}" type="parTrans" cxnId="{8BA0629B-0AC9-4EF4-BAB4-0D17ED0C8408}">
      <dgm:prSet/>
      <dgm:spPr/>
      <dgm:t>
        <a:bodyPr/>
        <a:lstStyle/>
        <a:p>
          <a:endParaRPr lang="en-US"/>
        </a:p>
      </dgm:t>
    </dgm:pt>
    <dgm:pt modelId="{3C7EFA62-1AE6-482D-9D0C-B7C6429EE1DC}" type="sibTrans" cxnId="{8BA0629B-0AC9-4EF4-BAB4-0D17ED0C8408}">
      <dgm:prSet/>
      <dgm:spPr/>
      <dgm:t>
        <a:bodyPr/>
        <a:lstStyle/>
        <a:p>
          <a:endParaRPr lang="en-US"/>
        </a:p>
      </dgm:t>
    </dgm:pt>
    <dgm:pt modelId="{9FF710C1-7FB0-4431-8C24-BD5011E1BB83}">
      <dgm:prSet/>
      <dgm:spPr/>
      <dgm:t>
        <a:bodyPr/>
        <a:lstStyle/>
        <a:p>
          <a:pPr rtl="0"/>
          <a:r>
            <a:rPr lang="en-US">
              <a:latin typeface="Arial Rounded MT Bold"/>
            </a:rPr>
            <a:t>PAC Algebra 1 </a:t>
          </a:r>
        </a:p>
      </dgm:t>
    </dgm:pt>
    <dgm:pt modelId="{83E3FBC1-DB3E-4B29-837E-B57D08A50A2D}" type="parTrans" cxnId="{7DEDC62E-706C-44CC-A2FD-29E30D19E509}">
      <dgm:prSet/>
      <dgm:spPr/>
      <dgm:t>
        <a:bodyPr/>
        <a:lstStyle/>
        <a:p>
          <a:endParaRPr lang="en-US"/>
        </a:p>
      </dgm:t>
    </dgm:pt>
    <dgm:pt modelId="{0E9FA13E-AF45-48F3-9C08-FAE1DEFE5085}" type="sibTrans" cxnId="{7DEDC62E-706C-44CC-A2FD-29E30D19E509}">
      <dgm:prSet/>
      <dgm:spPr/>
      <dgm:t>
        <a:bodyPr/>
        <a:lstStyle/>
        <a:p>
          <a:endParaRPr lang="en-US"/>
        </a:p>
      </dgm:t>
    </dgm:pt>
    <dgm:pt modelId="{F8648803-3423-4B34-8741-C02049F62C8C}">
      <dgm:prSet/>
      <dgm:spPr/>
      <dgm:t>
        <a:bodyPr/>
        <a:lstStyle/>
        <a:p>
          <a:r>
            <a:rPr lang="en-US" b="1" u="sng">
              <a:latin typeface="Arial Rounded MT Bold"/>
            </a:rPr>
            <a:t>Science Credit</a:t>
          </a:r>
          <a:endParaRPr lang="en-US">
            <a:latin typeface="Arial Rounded MT Bold"/>
          </a:endParaRPr>
        </a:p>
      </dgm:t>
    </dgm:pt>
    <dgm:pt modelId="{73A6B750-A45C-4F4C-A133-7246A660E974}" type="parTrans" cxnId="{B2E73239-CC66-4C2C-B64D-2F24773551EF}">
      <dgm:prSet/>
      <dgm:spPr/>
      <dgm:t>
        <a:bodyPr/>
        <a:lstStyle/>
        <a:p>
          <a:endParaRPr lang="en-US"/>
        </a:p>
      </dgm:t>
    </dgm:pt>
    <dgm:pt modelId="{FFBF85B4-7ECE-4B1B-AA5C-26607EC0540F}" type="sibTrans" cxnId="{B2E73239-CC66-4C2C-B64D-2F24773551EF}">
      <dgm:prSet/>
      <dgm:spPr/>
      <dgm:t>
        <a:bodyPr/>
        <a:lstStyle/>
        <a:p>
          <a:endParaRPr lang="en-US"/>
        </a:p>
      </dgm:t>
    </dgm:pt>
    <dgm:pt modelId="{0D6FD5E2-FA3F-499A-9BEA-685C2190FFF0}">
      <dgm:prSet/>
      <dgm:spPr/>
      <dgm:t>
        <a:bodyPr/>
        <a:lstStyle/>
        <a:p>
          <a:pPr rtl="0"/>
          <a:r>
            <a:rPr lang="en-US">
              <a:latin typeface="Arial Rounded MT Bold"/>
            </a:rPr>
            <a:t>Biology</a:t>
          </a:r>
        </a:p>
      </dgm:t>
    </dgm:pt>
    <dgm:pt modelId="{D2BD048B-608B-46CB-8F34-CD3A7BB7462C}" type="parTrans" cxnId="{1D94F9AD-A20D-49A5-B263-A89FA6687F70}">
      <dgm:prSet/>
      <dgm:spPr/>
      <dgm:t>
        <a:bodyPr/>
        <a:lstStyle/>
        <a:p>
          <a:endParaRPr lang="en-US"/>
        </a:p>
      </dgm:t>
    </dgm:pt>
    <dgm:pt modelId="{6E9536E4-9F59-48F5-82CC-EFB598B21CA0}" type="sibTrans" cxnId="{1D94F9AD-A20D-49A5-B263-A89FA6687F70}">
      <dgm:prSet/>
      <dgm:spPr/>
      <dgm:t>
        <a:bodyPr/>
        <a:lstStyle/>
        <a:p>
          <a:endParaRPr lang="en-US"/>
        </a:p>
      </dgm:t>
    </dgm:pt>
    <dgm:pt modelId="{61F6E204-9C43-4004-B8CD-4F4BAA3C679C}">
      <dgm:prSet phldr="0"/>
      <dgm:spPr/>
      <dgm:t>
        <a:bodyPr/>
        <a:lstStyle/>
        <a:p>
          <a:pPr rtl="0"/>
          <a:r>
            <a:rPr lang="en-US">
              <a:latin typeface="Arial Rounded MT Bold"/>
            </a:rPr>
            <a:t>Integrated Physics and Chemistry (IPC)</a:t>
          </a:r>
        </a:p>
      </dgm:t>
    </dgm:pt>
    <dgm:pt modelId="{BF908107-500B-4E66-9A8B-5CDA93DAF2AA}" type="parTrans" cxnId="{5C8F913D-6379-45C4-8A99-3F72E2C1A5B6}">
      <dgm:prSet/>
      <dgm:spPr/>
      <dgm:t>
        <a:bodyPr/>
        <a:lstStyle/>
        <a:p>
          <a:endParaRPr lang="en-US"/>
        </a:p>
      </dgm:t>
    </dgm:pt>
    <dgm:pt modelId="{A9612F32-0F9F-4A91-B802-9AB832E9427B}" type="sibTrans" cxnId="{5C8F913D-6379-45C4-8A99-3F72E2C1A5B6}">
      <dgm:prSet/>
      <dgm:spPr/>
      <dgm:t>
        <a:bodyPr/>
        <a:lstStyle/>
        <a:p>
          <a:endParaRPr lang="en-US"/>
        </a:p>
      </dgm:t>
    </dgm:pt>
    <dgm:pt modelId="{7C2B517B-CEB2-4FDF-A162-CE8658F5E63B}">
      <dgm:prSet phldr="0"/>
      <dgm:spPr/>
      <dgm:t>
        <a:bodyPr/>
        <a:lstStyle/>
        <a:p>
          <a:pPr rtl="0"/>
          <a:r>
            <a:rPr lang="en-US">
              <a:latin typeface="Arial Rounded MT Bold"/>
            </a:rPr>
            <a:t>PAC Biology</a:t>
          </a:r>
        </a:p>
      </dgm:t>
    </dgm:pt>
    <dgm:pt modelId="{F5C6DD15-D18E-433C-823F-F582A6C8BE45}" type="parTrans" cxnId="{F6931803-AC98-43CA-9F2F-85A998C8D9AA}">
      <dgm:prSet/>
      <dgm:spPr/>
    </dgm:pt>
    <dgm:pt modelId="{C6D57C00-1B83-4A48-9BEC-17818FB5409C}" type="sibTrans" cxnId="{F6931803-AC98-43CA-9F2F-85A998C8D9AA}">
      <dgm:prSet/>
      <dgm:spPr/>
    </dgm:pt>
    <dgm:pt modelId="{E94DEFC2-846D-4D44-9D2A-28678AE4C383}">
      <dgm:prSet phldr="0"/>
      <dgm:spPr/>
      <dgm:t>
        <a:bodyPr/>
        <a:lstStyle/>
        <a:p>
          <a:pPr rtl="0"/>
          <a:r>
            <a:rPr lang="en-US" b="0" u="none">
              <a:latin typeface="Arial Rounded MT Bold"/>
            </a:rPr>
            <a:t>Geometry </a:t>
          </a:r>
        </a:p>
      </dgm:t>
    </dgm:pt>
    <dgm:pt modelId="{C03ABC27-BF52-4CA5-96CD-F958CDB6EB40}" type="parTrans" cxnId="{89022FC9-14D1-4A8E-A3F6-E9017B931C36}">
      <dgm:prSet/>
      <dgm:spPr/>
    </dgm:pt>
    <dgm:pt modelId="{F63B260B-0BBC-402A-9834-80EAA15397C4}" type="sibTrans" cxnId="{89022FC9-14D1-4A8E-A3F6-E9017B931C36}">
      <dgm:prSet/>
      <dgm:spPr/>
    </dgm:pt>
    <dgm:pt modelId="{AA2E26C3-65E5-46DA-A957-E85BA7D31B8E}">
      <dgm:prSet phldr="0"/>
      <dgm:spPr/>
      <dgm:t>
        <a:bodyPr/>
        <a:lstStyle/>
        <a:p>
          <a:pPr rtl="0"/>
          <a:r>
            <a:rPr lang="en-US" b="0" u="none">
              <a:latin typeface="Arial Rounded MT Bold"/>
            </a:rPr>
            <a:t>PAC Geometry</a:t>
          </a:r>
        </a:p>
      </dgm:t>
    </dgm:pt>
    <dgm:pt modelId="{AC369B06-9EBF-4A91-AB92-432F1F3D73D9}" type="parTrans" cxnId="{F7C32013-E069-4557-A391-0A25A8D88923}">
      <dgm:prSet/>
      <dgm:spPr/>
    </dgm:pt>
    <dgm:pt modelId="{A944290D-9C8B-430A-B2BA-4B0E0CC56F6B}" type="sibTrans" cxnId="{F7C32013-E069-4557-A391-0A25A8D88923}">
      <dgm:prSet/>
      <dgm:spPr/>
    </dgm:pt>
    <dgm:pt modelId="{16657BAD-62BC-4777-9F09-2019B26BDB25}" type="pres">
      <dgm:prSet presAssocID="{1BD98C0A-91C2-4B05-90D3-075F2D189365}" presName="vert0" presStyleCnt="0">
        <dgm:presLayoutVars>
          <dgm:dir/>
          <dgm:animOne val="branch"/>
          <dgm:animLvl val="lvl"/>
        </dgm:presLayoutVars>
      </dgm:prSet>
      <dgm:spPr/>
    </dgm:pt>
    <dgm:pt modelId="{095228E9-D9E8-4DB1-8841-5BDCF4C54D36}" type="pres">
      <dgm:prSet presAssocID="{4A6E716C-2A5F-458F-B67E-E45C6FE198E3}" presName="thickLine" presStyleLbl="alignNode1" presStyleIdx="0" presStyleCnt="2"/>
      <dgm:spPr/>
    </dgm:pt>
    <dgm:pt modelId="{2D5B90E7-E514-4F3B-925E-8C64592FFF83}" type="pres">
      <dgm:prSet presAssocID="{4A6E716C-2A5F-458F-B67E-E45C6FE198E3}" presName="horz1" presStyleCnt="0"/>
      <dgm:spPr/>
    </dgm:pt>
    <dgm:pt modelId="{B5758C80-4A3F-4246-A46D-B35F46DA24B7}" type="pres">
      <dgm:prSet presAssocID="{4A6E716C-2A5F-458F-B67E-E45C6FE198E3}" presName="tx1" presStyleLbl="revTx" presStyleIdx="0" presStyleCnt="9"/>
      <dgm:spPr/>
    </dgm:pt>
    <dgm:pt modelId="{644C4445-4A3E-427B-A309-77DF0641BB67}" type="pres">
      <dgm:prSet presAssocID="{4A6E716C-2A5F-458F-B67E-E45C6FE198E3}" presName="vert1" presStyleCnt="0"/>
      <dgm:spPr/>
    </dgm:pt>
    <dgm:pt modelId="{85504CAD-8377-43CB-B16E-B5F3FE3BB7F1}" type="pres">
      <dgm:prSet presAssocID="{4FCD68DD-281E-463E-8E47-350C6581299A}" presName="vertSpace2a" presStyleCnt="0"/>
      <dgm:spPr/>
    </dgm:pt>
    <dgm:pt modelId="{31CF1793-BF40-4268-B50D-6ACA5EE2976C}" type="pres">
      <dgm:prSet presAssocID="{4FCD68DD-281E-463E-8E47-350C6581299A}" presName="horz2" presStyleCnt="0"/>
      <dgm:spPr/>
    </dgm:pt>
    <dgm:pt modelId="{C557DDD6-277B-4C2C-821D-86C3ACDC8CE4}" type="pres">
      <dgm:prSet presAssocID="{4FCD68DD-281E-463E-8E47-350C6581299A}" presName="horzSpace2" presStyleCnt="0"/>
      <dgm:spPr/>
    </dgm:pt>
    <dgm:pt modelId="{FC18071E-8B07-43D9-BE7A-9587C6CF62AF}" type="pres">
      <dgm:prSet presAssocID="{4FCD68DD-281E-463E-8E47-350C6581299A}" presName="tx2" presStyleLbl="revTx" presStyleIdx="1" presStyleCnt="9"/>
      <dgm:spPr/>
    </dgm:pt>
    <dgm:pt modelId="{1CFB59EB-FD60-4038-AD3E-F55BB8B3D3DC}" type="pres">
      <dgm:prSet presAssocID="{4FCD68DD-281E-463E-8E47-350C6581299A}" presName="vert2" presStyleCnt="0"/>
      <dgm:spPr/>
    </dgm:pt>
    <dgm:pt modelId="{89A4841C-39D7-4F2E-89E5-12D801E8C1A4}" type="pres">
      <dgm:prSet presAssocID="{4FCD68DD-281E-463E-8E47-350C6581299A}" presName="thinLine2b" presStyleLbl="callout" presStyleIdx="0" presStyleCnt="7"/>
      <dgm:spPr/>
    </dgm:pt>
    <dgm:pt modelId="{683232A0-BF7C-4127-B7B1-A4B45A2C61AE}" type="pres">
      <dgm:prSet presAssocID="{4FCD68DD-281E-463E-8E47-350C6581299A}" presName="vertSpace2b" presStyleCnt="0"/>
      <dgm:spPr/>
    </dgm:pt>
    <dgm:pt modelId="{7FED0FA5-19A3-40E4-B7D2-B37D74831E25}" type="pres">
      <dgm:prSet presAssocID="{9FF710C1-7FB0-4431-8C24-BD5011E1BB83}" presName="horz2" presStyleCnt="0"/>
      <dgm:spPr/>
    </dgm:pt>
    <dgm:pt modelId="{EACE99A9-8CB5-4CC3-BEFD-B9B8FB210CEE}" type="pres">
      <dgm:prSet presAssocID="{9FF710C1-7FB0-4431-8C24-BD5011E1BB83}" presName="horzSpace2" presStyleCnt="0"/>
      <dgm:spPr/>
    </dgm:pt>
    <dgm:pt modelId="{2BE6D821-24FD-4F7F-92FD-CF10A44B6BB2}" type="pres">
      <dgm:prSet presAssocID="{9FF710C1-7FB0-4431-8C24-BD5011E1BB83}" presName="tx2" presStyleLbl="revTx" presStyleIdx="2" presStyleCnt="9"/>
      <dgm:spPr/>
    </dgm:pt>
    <dgm:pt modelId="{A1B6EC1F-CD0D-41DC-8F43-875738D0F56A}" type="pres">
      <dgm:prSet presAssocID="{9FF710C1-7FB0-4431-8C24-BD5011E1BB83}" presName="vert2" presStyleCnt="0"/>
      <dgm:spPr/>
    </dgm:pt>
    <dgm:pt modelId="{73E86B75-8B48-4CB1-AEBF-02CAE0EF8A14}" type="pres">
      <dgm:prSet presAssocID="{9FF710C1-7FB0-4431-8C24-BD5011E1BB83}" presName="thinLine2b" presStyleLbl="callout" presStyleIdx="1" presStyleCnt="7"/>
      <dgm:spPr/>
    </dgm:pt>
    <dgm:pt modelId="{26A522E6-ECEF-441E-B4FD-743099D6B1D8}" type="pres">
      <dgm:prSet presAssocID="{9FF710C1-7FB0-4431-8C24-BD5011E1BB83}" presName="vertSpace2b" presStyleCnt="0"/>
      <dgm:spPr/>
    </dgm:pt>
    <dgm:pt modelId="{8829FE2C-F2E4-4B09-A82B-9F900001A2A6}" type="pres">
      <dgm:prSet presAssocID="{E94DEFC2-846D-4D44-9D2A-28678AE4C383}" presName="horz2" presStyleCnt="0"/>
      <dgm:spPr/>
    </dgm:pt>
    <dgm:pt modelId="{3CF14FD5-1EEC-4495-B1DE-D7D7A86AE534}" type="pres">
      <dgm:prSet presAssocID="{E94DEFC2-846D-4D44-9D2A-28678AE4C383}" presName="horzSpace2" presStyleCnt="0"/>
      <dgm:spPr/>
    </dgm:pt>
    <dgm:pt modelId="{E1587AB0-7D78-4168-998E-14977016F225}" type="pres">
      <dgm:prSet presAssocID="{E94DEFC2-846D-4D44-9D2A-28678AE4C383}" presName="tx2" presStyleLbl="revTx" presStyleIdx="3" presStyleCnt="9"/>
      <dgm:spPr/>
    </dgm:pt>
    <dgm:pt modelId="{7BF0FD70-4B3D-44A7-A5E2-36F2658A94E2}" type="pres">
      <dgm:prSet presAssocID="{E94DEFC2-846D-4D44-9D2A-28678AE4C383}" presName="vert2" presStyleCnt="0"/>
      <dgm:spPr/>
    </dgm:pt>
    <dgm:pt modelId="{6FAF7B4B-CC44-42A3-B9D4-6475655BFAB1}" type="pres">
      <dgm:prSet presAssocID="{E94DEFC2-846D-4D44-9D2A-28678AE4C383}" presName="thinLine2b" presStyleLbl="callout" presStyleIdx="2" presStyleCnt="7"/>
      <dgm:spPr/>
    </dgm:pt>
    <dgm:pt modelId="{671D6CD0-3E2B-4325-8E18-AD5BDD25A838}" type="pres">
      <dgm:prSet presAssocID="{E94DEFC2-846D-4D44-9D2A-28678AE4C383}" presName="vertSpace2b" presStyleCnt="0"/>
      <dgm:spPr/>
    </dgm:pt>
    <dgm:pt modelId="{894EA7ED-B41B-4BA7-B479-DA463FF021F1}" type="pres">
      <dgm:prSet presAssocID="{AA2E26C3-65E5-46DA-A957-E85BA7D31B8E}" presName="horz2" presStyleCnt="0"/>
      <dgm:spPr/>
    </dgm:pt>
    <dgm:pt modelId="{B3513F31-7F7E-4A2E-A8AA-E9ACF858FBCB}" type="pres">
      <dgm:prSet presAssocID="{AA2E26C3-65E5-46DA-A957-E85BA7D31B8E}" presName="horzSpace2" presStyleCnt="0"/>
      <dgm:spPr/>
    </dgm:pt>
    <dgm:pt modelId="{25EA25FA-391F-47EA-A5B1-EA79361FE61A}" type="pres">
      <dgm:prSet presAssocID="{AA2E26C3-65E5-46DA-A957-E85BA7D31B8E}" presName="tx2" presStyleLbl="revTx" presStyleIdx="4" presStyleCnt="9"/>
      <dgm:spPr/>
    </dgm:pt>
    <dgm:pt modelId="{68F5972A-9132-409E-A3E1-F14C743465B8}" type="pres">
      <dgm:prSet presAssocID="{AA2E26C3-65E5-46DA-A957-E85BA7D31B8E}" presName="vert2" presStyleCnt="0"/>
      <dgm:spPr/>
    </dgm:pt>
    <dgm:pt modelId="{BD785B8B-A061-4D94-AB46-47CF3B2FDFCE}" type="pres">
      <dgm:prSet presAssocID="{AA2E26C3-65E5-46DA-A957-E85BA7D31B8E}" presName="thinLine2b" presStyleLbl="callout" presStyleIdx="3" presStyleCnt="7"/>
      <dgm:spPr/>
    </dgm:pt>
    <dgm:pt modelId="{402E8D85-AA74-4284-B119-8D219FAD4EFC}" type="pres">
      <dgm:prSet presAssocID="{AA2E26C3-65E5-46DA-A957-E85BA7D31B8E}" presName="vertSpace2b" presStyleCnt="0"/>
      <dgm:spPr/>
    </dgm:pt>
    <dgm:pt modelId="{0B0BCFB4-E654-4D28-A0F8-2B79F962DF59}" type="pres">
      <dgm:prSet presAssocID="{F8648803-3423-4B34-8741-C02049F62C8C}" presName="thickLine" presStyleLbl="alignNode1" presStyleIdx="1" presStyleCnt="2"/>
      <dgm:spPr/>
    </dgm:pt>
    <dgm:pt modelId="{B0129392-45F6-47C4-8FE6-2504710CD5CF}" type="pres">
      <dgm:prSet presAssocID="{F8648803-3423-4B34-8741-C02049F62C8C}" presName="horz1" presStyleCnt="0"/>
      <dgm:spPr/>
    </dgm:pt>
    <dgm:pt modelId="{FED3AEDC-2448-4F68-9973-4D2DED2E8AC6}" type="pres">
      <dgm:prSet presAssocID="{F8648803-3423-4B34-8741-C02049F62C8C}" presName="tx1" presStyleLbl="revTx" presStyleIdx="5" presStyleCnt="9"/>
      <dgm:spPr/>
    </dgm:pt>
    <dgm:pt modelId="{8E16122B-5D54-4CB6-8026-A8CC1D56ABD1}" type="pres">
      <dgm:prSet presAssocID="{F8648803-3423-4B34-8741-C02049F62C8C}" presName="vert1" presStyleCnt="0"/>
      <dgm:spPr/>
    </dgm:pt>
    <dgm:pt modelId="{B17C5704-6B1B-476D-946C-34F0F70322CE}" type="pres">
      <dgm:prSet presAssocID="{0D6FD5E2-FA3F-499A-9BEA-685C2190FFF0}" presName="vertSpace2a" presStyleCnt="0"/>
      <dgm:spPr/>
    </dgm:pt>
    <dgm:pt modelId="{223C67EB-7CD0-4CC7-982C-8AE0F1157779}" type="pres">
      <dgm:prSet presAssocID="{0D6FD5E2-FA3F-499A-9BEA-685C2190FFF0}" presName="horz2" presStyleCnt="0"/>
      <dgm:spPr/>
    </dgm:pt>
    <dgm:pt modelId="{564918C1-5D3C-4E34-8075-1DF7363AF28C}" type="pres">
      <dgm:prSet presAssocID="{0D6FD5E2-FA3F-499A-9BEA-685C2190FFF0}" presName="horzSpace2" presStyleCnt="0"/>
      <dgm:spPr/>
    </dgm:pt>
    <dgm:pt modelId="{EA568C53-EF33-48D3-831B-38525CF58E49}" type="pres">
      <dgm:prSet presAssocID="{0D6FD5E2-FA3F-499A-9BEA-685C2190FFF0}" presName="tx2" presStyleLbl="revTx" presStyleIdx="6" presStyleCnt="9"/>
      <dgm:spPr/>
    </dgm:pt>
    <dgm:pt modelId="{20812561-80EE-412B-B49C-6390DF115A4F}" type="pres">
      <dgm:prSet presAssocID="{0D6FD5E2-FA3F-499A-9BEA-685C2190FFF0}" presName="vert2" presStyleCnt="0"/>
      <dgm:spPr/>
    </dgm:pt>
    <dgm:pt modelId="{BF6BA442-3F83-46D9-85A0-25B7E3A73725}" type="pres">
      <dgm:prSet presAssocID="{0D6FD5E2-FA3F-499A-9BEA-685C2190FFF0}" presName="thinLine2b" presStyleLbl="callout" presStyleIdx="4" presStyleCnt="7"/>
      <dgm:spPr/>
    </dgm:pt>
    <dgm:pt modelId="{68F36343-F56B-45FC-A203-AC2A0879FFC8}" type="pres">
      <dgm:prSet presAssocID="{0D6FD5E2-FA3F-499A-9BEA-685C2190FFF0}" presName="vertSpace2b" presStyleCnt="0"/>
      <dgm:spPr/>
    </dgm:pt>
    <dgm:pt modelId="{4C496C1A-9D58-4F6E-90E2-047BBBF27013}" type="pres">
      <dgm:prSet presAssocID="{7C2B517B-CEB2-4FDF-A162-CE8658F5E63B}" presName="horz2" presStyleCnt="0"/>
      <dgm:spPr/>
    </dgm:pt>
    <dgm:pt modelId="{0F4CCA16-3A6F-4B5D-9B74-BD99FE4CC7C4}" type="pres">
      <dgm:prSet presAssocID="{7C2B517B-CEB2-4FDF-A162-CE8658F5E63B}" presName="horzSpace2" presStyleCnt="0"/>
      <dgm:spPr/>
    </dgm:pt>
    <dgm:pt modelId="{8180C084-0D7E-4EA6-9B97-AC741903B63B}" type="pres">
      <dgm:prSet presAssocID="{7C2B517B-CEB2-4FDF-A162-CE8658F5E63B}" presName="tx2" presStyleLbl="revTx" presStyleIdx="7" presStyleCnt="9"/>
      <dgm:spPr/>
    </dgm:pt>
    <dgm:pt modelId="{FA4FFE28-DD9D-49F5-8494-18F1A7156CBC}" type="pres">
      <dgm:prSet presAssocID="{7C2B517B-CEB2-4FDF-A162-CE8658F5E63B}" presName="vert2" presStyleCnt="0"/>
      <dgm:spPr/>
    </dgm:pt>
    <dgm:pt modelId="{75D1D3E9-04DC-483E-B6E9-51D089D348A8}" type="pres">
      <dgm:prSet presAssocID="{7C2B517B-CEB2-4FDF-A162-CE8658F5E63B}" presName="thinLine2b" presStyleLbl="callout" presStyleIdx="5" presStyleCnt="7"/>
      <dgm:spPr/>
    </dgm:pt>
    <dgm:pt modelId="{539B3229-3CF2-4076-9C68-6B0902ED24A9}" type="pres">
      <dgm:prSet presAssocID="{7C2B517B-CEB2-4FDF-A162-CE8658F5E63B}" presName="vertSpace2b" presStyleCnt="0"/>
      <dgm:spPr/>
    </dgm:pt>
    <dgm:pt modelId="{3BE38181-07AD-4668-88D7-707BE9A86E73}" type="pres">
      <dgm:prSet presAssocID="{61F6E204-9C43-4004-B8CD-4F4BAA3C679C}" presName="horz2" presStyleCnt="0"/>
      <dgm:spPr/>
    </dgm:pt>
    <dgm:pt modelId="{BACDBB06-BC28-4A6C-8CF5-7731F4382BFA}" type="pres">
      <dgm:prSet presAssocID="{61F6E204-9C43-4004-B8CD-4F4BAA3C679C}" presName="horzSpace2" presStyleCnt="0"/>
      <dgm:spPr/>
    </dgm:pt>
    <dgm:pt modelId="{BE05808C-55EC-4DB1-9A85-13DC81B18D77}" type="pres">
      <dgm:prSet presAssocID="{61F6E204-9C43-4004-B8CD-4F4BAA3C679C}" presName="tx2" presStyleLbl="revTx" presStyleIdx="8" presStyleCnt="9"/>
      <dgm:spPr/>
    </dgm:pt>
    <dgm:pt modelId="{B33F59EF-4EBE-40ED-BB6B-C078D281B4D3}" type="pres">
      <dgm:prSet presAssocID="{61F6E204-9C43-4004-B8CD-4F4BAA3C679C}" presName="vert2" presStyleCnt="0"/>
      <dgm:spPr/>
    </dgm:pt>
    <dgm:pt modelId="{7A9128E8-89C5-4441-A6FE-3AC6773DBCC1}" type="pres">
      <dgm:prSet presAssocID="{61F6E204-9C43-4004-B8CD-4F4BAA3C679C}" presName="thinLine2b" presStyleLbl="callout" presStyleIdx="6" presStyleCnt="7"/>
      <dgm:spPr/>
    </dgm:pt>
    <dgm:pt modelId="{EB53C45A-E77A-4629-B0E1-1E45FB11C543}" type="pres">
      <dgm:prSet presAssocID="{61F6E204-9C43-4004-B8CD-4F4BAA3C679C}" presName="vertSpace2b" presStyleCnt="0"/>
      <dgm:spPr/>
    </dgm:pt>
  </dgm:ptLst>
  <dgm:cxnLst>
    <dgm:cxn modelId="{F6931803-AC98-43CA-9F2F-85A998C8D9AA}" srcId="{F8648803-3423-4B34-8741-C02049F62C8C}" destId="{7C2B517B-CEB2-4FDF-A162-CE8658F5E63B}" srcOrd="1" destOrd="0" parTransId="{F5C6DD15-D18E-433C-823F-F582A6C8BE45}" sibTransId="{C6D57C00-1B83-4A48-9BEC-17818FB5409C}"/>
    <dgm:cxn modelId="{02B9E904-86BC-4951-90C7-BB500A494A0E}" type="presOf" srcId="{0D6FD5E2-FA3F-499A-9BEA-685C2190FFF0}" destId="{EA568C53-EF33-48D3-831B-38525CF58E49}" srcOrd="0" destOrd="0" presId="urn:microsoft.com/office/officeart/2008/layout/LinedList"/>
    <dgm:cxn modelId="{F7C32013-E069-4557-A391-0A25A8D88923}" srcId="{4A6E716C-2A5F-458F-B67E-E45C6FE198E3}" destId="{AA2E26C3-65E5-46DA-A957-E85BA7D31B8E}" srcOrd="3" destOrd="0" parTransId="{AC369B06-9EBF-4A91-AB92-432F1F3D73D9}" sibTransId="{A944290D-9C8B-430A-B2BA-4B0E0CC56F6B}"/>
    <dgm:cxn modelId="{6B274B13-8FC1-4287-80CD-095AB898839E}" type="presOf" srcId="{AA2E26C3-65E5-46DA-A957-E85BA7D31B8E}" destId="{25EA25FA-391F-47EA-A5B1-EA79361FE61A}" srcOrd="0" destOrd="0" presId="urn:microsoft.com/office/officeart/2008/layout/LinedList"/>
    <dgm:cxn modelId="{7DEDC62E-706C-44CC-A2FD-29E30D19E509}" srcId="{4A6E716C-2A5F-458F-B67E-E45C6FE198E3}" destId="{9FF710C1-7FB0-4431-8C24-BD5011E1BB83}" srcOrd="1" destOrd="0" parTransId="{83E3FBC1-DB3E-4B29-837E-B57D08A50A2D}" sibTransId="{0E9FA13E-AF45-48F3-9C08-FAE1DEFE5085}"/>
    <dgm:cxn modelId="{B2E73239-CC66-4C2C-B64D-2F24773551EF}" srcId="{1BD98C0A-91C2-4B05-90D3-075F2D189365}" destId="{F8648803-3423-4B34-8741-C02049F62C8C}" srcOrd="1" destOrd="0" parTransId="{73A6B750-A45C-4F4C-A133-7246A660E974}" sibTransId="{FFBF85B4-7ECE-4B1B-AA5C-26607EC0540F}"/>
    <dgm:cxn modelId="{5C8F913D-6379-45C4-8A99-3F72E2C1A5B6}" srcId="{F8648803-3423-4B34-8741-C02049F62C8C}" destId="{61F6E204-9C43-4004-B8CD-4F4BAA3C679C}" srcOrd="2" destOrd="0" parTransId="{BF908107-500B-4E66-9A8B-5CDA93DAF2AA}" sibTransId="{A9612F32-0F9F-4A91-B802-9AB832E9427B}"/>
    <dgm:cxn modelId="{427EA062-9556-4038-B234-15186B8A58E0}" type="presOf" srcId="{F8648803-3423-4B34-8741-C02049F62C8C}" destId="{FED3AEDC-2448-4F68-9973-4D2DED2E8AC6}" srcOrd="0" destOrd="0" presId="urn:microsoft.com/office/officeart/2008/layout/LinedList"/>
    <dgm:cxn modelId="{10F4006B-DAB0-4CD4-A15D-418209DD9394}" type="presOf" srcId="{1BD98C0A-91C2-4B05-90D3-075F2D189365}" destId="{16657BAD-62BC-4777-9F09-2019B26BDB25}" srcOrd="0" destOrd="0" presId="urn:microsoft.com/office/officeart/2008/layout/LinedList"/>
    <dgm:cxn modelId="{EFF46150-1EF3-4081-BD32-F6A2527A732B}" type="presOf" srcId="{7C2B517B-CEB2-4FDF-A162-CE8658F5E63B}" destId="{8180C084-0D7E-4EA6-9B97-AC741903B63B}" srcOrd="0" destOrd="0" presId="urn:microsoft.com/office/officeart/2008/layout/LinedList"/>
    <dgm:cxn modelId="{98741554-49B5-44CB-A543-397518557BE2}" srcId="{1BD98C0A-91C2-4B05-90D3-075F2D189365}" destId="{4A6E716C-2A5F-458F-B67E-E45C6FE198E3}" srcOrd="0" destOrd="0" parTransId="{122B244C-D224-4CAC-AAC2-54A6D7B0686C}" sibTransId="{2F88C43F-E136-42D4-8FFC-AFF76F9888C3}"/>
    <dgm:cxn modelId="{8599E85A-F692-4D2C-BC78-D3327F04D2DA}" type="presOf" srcId="{4A6E716C-2A5F-458F-B67E-E45C6FE198E3}" destId="{B5758C80-4A3F-4246-A46D-B35F46DA24B7}" srcOrd="0" destOrd="0" presId="urn:microsoft.com/office/officeart/2008/layout/LinedList"/>
    <dgm:cxn modelId="{8BA0629B-0AC9-4EF4-BAB4-0D17ED0C8408}" srcId="{4A6E716C-2A5F-458F-B67E-E45C6FE198E3}" destId="{4FCD68DD-281E-463E-8E47-350C6581299A}" srcOrd="0" destOrd="0" parTransId="{14C63041-76CA-492D-97D9-1A9704B44F12}" sibTransId="{3C7EFA62-1AE6-482D-9D0C-B7C6429EE1DC}"/>
    <dgm:cxn modelId="{23A636AB-BBF0-451A-96A7-17CAFD17D712}" type="presOf" srcId="{9FF710C1-7FB0-4431-8C24-BD5011E1BB83}" destId="{2BE6D821-24FD-4F7F-92FD-CF10A44B6BB2}" srcOrd="0" destOrd="0" presId="urn:microsoft.com/office/officeart/2008/layout/LinedList"/>
    <dgm:cxn modelId="{1D94F9AD-A20D-49A5-B263-A89FA6687F70}" srcId="{F8648803-3423-4B34-8741-C02049F62C8C}" destId="{0D6FD5E2-FA3F-499A-9BEA-685C2190FFF0}" srcOrd="0" destOrd="0" parTransId="{D2BD048B-608B-46CB-8F34-CD3A7BB7462C}" sibTransId="{6E9536E4-9F59-48F5-82CC-EFB598B21CA0}"/>
    <dgm:cxn modelId="{89022FC9-14D1-4A8E-A3F6-E9017B931C36}" srcId="{4A6E716C-2A5F-458F-B67E-E45C6FE198E3}" destId="{E94DEFC2-846D-4D44-9D2A-28678AE4C383}" srcOrd="2" destOrd="0" parTransId="{C03ABC27-BF52-4CA5-96CD-F958CDB6EB40}" sibTransId="{F63B260B-0BBC-402A-9834-80EAA15397C4}"/>
    <dgm:cxn modelId="{691ACED8-1743-4832-BF39-81D3252C00B6}" type="presOf" srcId="{61F6E204-9C43-4004-B8CD-4F4BAA3C679C}" destId="{BE05808C-55EC-4DB1-9A85-13DC81B18D77}" srcOrd="0" destOrd="0" presId="urn:microsoft.com/office/officeart/2008/layout/LinedList"/>
    <dgm:cxn modelId="{E7CA11F3-FCC7-4001-860A-B288934B8BFD}" type="presOf" srcId="{4FCD68DD-281E-463E-8E47-350C6581299A}" destId="{FC18071E-8B07-43D9-BE7A-9587C6CF62AF}" srcOrd="0" destOrd="0" presId="urn:microsoft.com/office/officeart/2008/layout/LinedList"/>
    <dgm:cxn modelId="{61A7F7FE-6A3F-4518-8DBA-22988EEFF310}" type="presOf" srcId="{E94DEFC2-846D-4D44-9D2A-28678AE4C383}" destId="{E1587AB0-7D78-4168-998E-14977016F225}" srcOrd="0" destOrd="0" presId="urn:microsoft.com/office/officeart/2008/layout/LinedList"/>
    <dgm:cxn modelId="{7AD665F7-1886-43CB-B11F-0B560D6118A8}" type="presParOf" srcId="{16657BAD-62BC-4777-9F09-2019B26BDB25}" destId="{095228E9-D9E8-4DB1-8841-5BDCF4C54D36}" srcOrd="0" destOrd="0" presId="urn:microsoft.com/office/officeart/2008/layout/LinedList"/>
    <dgm:cxn modelId="{6B0D3E94-3C6E-48F9-A6A7-4D9E516F31EB}" type="presParOf" srcId="{16657BAD-62BC-4777-9F09-2019B26BDB25}" destId="{2D5B90E7-E514-4F3B-925E-8C64592FFF83}" srcOrd="1" destOrd="0" presId="urn:microsoft.com/office/officeart/2008/layout/LinedList"/>
    <dgm:cxn modelId="{2B72605C-AB92-438F-BC68-DC20FA4EBDEB}" type="presParOf" srcId="{2D5B90E7-E514-4F3B-925E-8C64592FFF83}" destId="{B5758C80-4A3F-4246-A46D-B35F46DA24B7}" srcOrd="0" destOrd="0" presId="urn:microsoft.com/office/officeart/2008/layout/LinedList"/>
    <dgm:cxn modelId="{A7D38FE3-FE3F-4730-AAD0-0EBA08A3F7E9}" type="presParOf" srcId="{2D5B90E7-E514-4F3B-925E-8C64592FFF83}" destId="{644C4445-4A3E-427B-A309-77DF0641BB67}" srcOrd="1" destOrd="0" presId="urn:microsoft.com/office/officeart/2008/layout/LinedList"/>
    <dgm:cxn modelId="{974E4D67-8B61-4316-BC07-56C020A18E9F}" type="presParOf" srcId="{644C4445-4A3E-427B-A309-77DF0641BB67}" destId="{85504CAD-8377-43CB-B16E-B5F3FE3BB7F1}" srcOrd="0" destOrd="0" presId="urn:microsoft.com/office/officeart/2008/layout/LinedList"/>
    <dgm:cxn modelId="{AE2AB96C-E84E-4D63-86E1-A763E478235D}" type="presParOf" srcId="{644C4445-4A3E-427B-A309-77DF0641BB67}" destId="{31CF1793-BF40-4268-B50D-6ACA5EE2976C}" srcOrd="1" destOrd="0" presId="urn:microsoft.com/office/officeart/2008/layout/LinedList"/>
    <dgm:cxn modelId="{7C7E5DF3-1E36-492E-840A-2D7C3582FB31}" type="presParOf" srcId="{31CF1793-BF40-4268-B50D-6ACA5EE2976C}" destId="{C557DDD6-277B-4C2C-821D-86C3ACDC8CE4}" srcOrd="0" destOrd="0" presId="urn:microsoft.com/office/officeart/2008/layout/LinedList"/>
    <dgm:cxn modelId="{39DE0934-4654-4707-9936-6CDE77380D82}" type="presParOf" srcId="{31CF1793-BF40-4268-B50D-6ACA5EE2976C}" destId="{FC18071E-8B07-43D9-BE7A-9587C6CF62AF}" srcOrd="1" destOrd="0" presId="urn:microsoft.com/office/officeart/2008/layout/LinedList"/>
    <dgm:cxn modelId="{AC9D3708-780B-49AB-A003-2DFF3A030A15}" type="presParOf" srcId="{31CF1793-BF40-4268-B50D-6ACA5EE2976C}" destId="{1CFB59EB-FD60-4038-AD3E-F55BB8B3D3DC}" srcOrd="2" destOrd="0" presId="urn:microsoft.com/office/officeart/2008/layout/LinedList"/>
    <dgm:cxn modelId="{17475300-97B9-441F-AFBA-E39CEF5F22E5}" type="presParOf" srcId="{644C4445-4A3E-427B-A309-77DF0641BB67}" destId="{89A4841C-39D7-4F2E-89E5-12D801E8C1A4}" srcOrd="2" destOrd="0" presId="urn:microsoft.com/office/officeart/2008/layout/LinedList"/>
    <dgm:cxn modelId="{3C17F464-7222-4458-AB51-03CA0D3BCFEF}" type="presParOf" srcId="{644C4445-4A3E-427B-A309-77DF0641BB67}" destId="{683232A0-BF7C-4127-B7B1-A4B45A2C61AE}" srcOrd="3" destOrd="0" presId="urn:microsoft.com/office/officeart/2008/layout/LinedList"/>
    <dgm:cxn modelId="{73147A79-499C-4B2D-9F6A-AD52174C5648}" type="presParOf" srcId="{644C4445-4A3E-427B-A309-77DF0641BB67}" destId="{7FED0FA5-19A3-40E4-B7D2-B37D74831E25}" srcOrd="4" destOrd="0" presId="urn:microsoft.com/office/officeart/2008/layout/LinedList"/>
    <dgm:cxn modelId="{01D1DB48-9EF3-49F8-83C1-58CD90DF93CB}" type="presParOf" srcId="{7FED0FA5-19A3-40E4-B7D2-B37D74831E25}" destId="{EACE99A9-8CB5-4CC3-BEFD-B9B8FB210CEE}" srcOrd="0" destOrd="0" presId="urn:microsoft.com/office/officeart/2008/layout/LinedList"/>
    <dgm:cxn modelId="{1F4B9C24-724E-4E5F-B88C-03D137E1DE64}" type="presParOf" srcId="{7FED0FA5-19A3-40E4-B7D2-B37D74831E25}" destId="{2BE6D821-24FD-4F7F-92FD-CF10A44B6BB2}" srcOrd="1" destOrd="0" presId="urn:microsoft.com/office/officeart/2008/layout/LinedList"/>
    <dgm:cxn modelId="{814A5801-7E0F-453B-8346-F307E0D9C714}" type="presParOf" srcId="{7FED0FA5-19A3-40E4-B7D2-B37D74831E25}" destId="{A1B6EC1F-CD0D-41DC-8F43-875738D0F56A}" srcOrd="2" destOrd="0" presId="urn:microsoft.com/office/officeart/2008/layout/LinedList"/>
    <dgm:cxn modelId="{CB90C9FD-5AEB-4463-8B9D-C747944C1E89}" type="presParOf" srcId="{644C4445-4A3E-427B-A309-77DF0641BB67}" destId="{73E86B75-8B48-4CB1-AEBF-02CAE0EF8A14}" srcOrd="5" destOrd="0" presId="urn:microsoft.com/office/officeart/2008/layout/LinedList"/>
    <dgm:cxn modelId="{530F5472-2CD2-43F8-BE57-6CC295C11D4A}" type="presParOf" srcId="{644C4445-4A3E-427B-A309-77DF0641BB67}" destId="{26A522E6-ECEF-441E-B4FD-743099D6B1D8}" srcOrd="6" destOrd="0" presId="urn:microsoft.com/office/officeart/2008/layout/LinedList"/>
    <dgm:cxn modelId="{5E417DC3-6C40-4A94-88FE-FD4F94C39F2B}" type="presParOf" srcId="{644C4445-4A3E-427B-A309-77DF0641BB67}" destId="{8829FE2C-F2E4-4B09-A82B-9F900001A2A6}" srcOrd="7" destOrd="0" presId="urn:microsoft.com/office/officeart/2008/layout/LinedList"/>
    <dgm:cxn modelId="{BFC8D5AB-E01B-4C88-93A2-C470344F1BFB}" type="presParOf" srcId="{8829FE2C-F2E4-4B09-A82B-9F900001A2A6}" destId="{3CF14FD5-1EEC-4495-B1DE-D7D7A86AE534}" srcOrd="0" destOrd="0" presId="urn:microsoft.com/office/officeart/2008/layout/LinedList"/>
    <dgm:cxn modelId="{19433700-42FA-498C-830D-C3D125E7E7FD}" type="presParOf" srcId="{8829FE2C-F2E4-4B09-A82B-9F900001A2A6}" destId="{E1587AB0-7D78-4168-998E-14977016F225}" srcOrd="1" destOrd="0" presId="urn:microsoft.com/office/officeart/2008/layout/LinedList"/>
    <dgm:cxn modelId="{48BBB6DE-1256-4736-A160-E969CBEBE09E}" type="presParOf" srcId="{8829FE2C-F2E4-4B09-A82B-9F900001A2A6}" destId="{7BF0FD70-4B3D-44A7-A5E2-36F2658A94E2}" srcOrd="2" destOrd="0" presId="urn:microsoft.com/office/officeart/2008/layout/LinedList"/>
    <dgm:cxn modelId="{3C416ADB-6484-4C58-AB2F-EE50C51DBB01}" type="presParOf" srcId="{644C4445-4A3E-427B-A309-77DF0641BB67}" destId="{6FAF7B4B-CC44-42A3-B9D4-6475655BFAB1}" srcOrd="8" destOrd="0" presId="urn:microsoft.com/office/officeart/2008/layout/LinedList"/>
    <dgm:cxn modelId="{EBEF338D-8DA0-4B36-A1B9-49A89A20CCB2}" type="presParOf" srcId="{644C4445-4A3E-427B-A309-77DF0641BB67}" destId="{671D6CD0-3E2B-4325-8E18-AD5BDD25A838}" srcOrd="9" destOrd="0" presId="urn:microsoft.com/office/officeart/2008/layout/LinedList"/>
    <dgm:cxn modelId="{E28BB72A-BDBD-49CB-8A63-DDC9AB952328}" type="presParOf" srcId="{644C4445-4A3E-427B-A309-77DF0641BB67}" destId="{894EA7ED-B41B-4BA7-B479-DA463FF021F1}" srcOrd="10" destOrd="0" presId="urn:microsoft.com/office/officeart/2008/layout/LinedList"/>
    <dgm:cxn modelId="{A4CAC23E-D5E6-4651-AB89-A22687A9050F}" type="presParOf" srcId="{894EA7ED-B41B-4BA7-B479-DA463FF021F1}" destId="{B3513F31-7F7E-4A2E-A8AA-E9ACF858FBCB}" srcOrd="0" destOrd="0" presId="urn:microsoft.com/office/officeart/2008/layout/LinedList"/>
    <dgm:cxn modelId="{8C801C93-1F7B-4A5D-B036-AF266E55C1AF}" type="presParOf" srcId="{894EA7ED-B41B-4BA7-B479-DA463FF021F1}" destId="{25EA25FA-391F-47EA-A5B1-EA79361FE61A}" srcOrd="1" destOrd="0" presId="urn:microsoft.com/office/officeart/2008/layout/LinedList"/>
    <dgm:cxn modelId="{A485307F-0CCD-44C0-B0C7-FF4104DAC05E}" type="presParOf" srcId="{894EA7ED-B41B-4BA7-B479-DA463FF021F1}" destId="{68F5972A-9132-409E-A3E1-F14C743465B8}" srcOrd="2" destOrd="0" presId="urn:microsoft.com/office/officeart/2008/layout/LinedList"/>
    <dgm:cxn modelId="{4E5CA097-BFFB-4E91-8910-96FB3B9CEF9C}" type="presParOf" srcId="{644C4445-4A3E-427B-A309-77DF0641BB67}" destId="{BD785B8B-A061-4D94-AB46-47CF3B2FDFCE}" srcOrd="11" destOrd="0" presId="urn:microsoft.com/office/officeart/2008/layout/LinedList"/>
    <dgm:cxn modelId="{792B316A-63AD-464D-9660-51225233E9EA}" type="presParOf" srcId="{644C4445-4A3E-427B-A309-77DF0641BB67}" destId="{402E8D85-AA74-4284-B119-8D219FAD4EFC}" srcOrd="12" destOrd="0" presId="urn:microsoft.com/office/officeart/2008/layout/LinedList"/>
    <dgm:cxn modelId="{551142FD-C882-4E6B-9F25-CF1693A81830}" type="presParOf" srcId="{16657BAD-62BC-4777-9F09-2019B26BDB25}" destId="{0B0BCFB4-E654-4D28-A0F8-2B79F962DF59}" srcOrd="2" destOrd="0" presId="urn:microsoft.com/office/officeart/2008/layout/LinedList"/>
    <dgm:cxn modelId="{A2828B1A-72CC-4587-BAA0-ACCA227CA324}" type="presParOf" srcId="{16657BAD-62BC-4777-9F09-2019B26BDB25}" destId="{B0129392-45F6-47C4-8FE6-2504710CD5CF}" srcOrd="3" destOrd="0" presId="urn:microsoft.com/office/officeart/2008/layout/LinedList"/>
    <dgm:cxn modelId="{9E12A422-08C5-4FD7-B4FC-981CD4AC0FF8}" type="presParOf" srcId="{B0129392-45F6-47C4-8FE6-2504710CD5CF}" destId="{FED3AEDC-2448-4F68-9973-4D2DED2E8AC6}" srcOrd="0" destOrd="0" presId="urn:microsoft.com/office/officeart/2008/layout/LinedList"/>
    <dgm:cxn modelId="{6065A850-EBCE-4221-86B2-E1F49F8945B0}" type="presParOf" srcId="{B0129392-45F6-47C4-8FE6-2504710CD5CF}" destId="{8E16122B-5D54-4CB6-8026-A8CC1D56ABD1}" srcOrd="1" destOrd="0" presId="urn:microsoft.com/office/officeart/2008/layout/LinedList"/>
    <dgm:cxn modelId="{D9287EDE-8B9A-4EBB-A821-C27827C08FD4}" type="presParOf" srcId="{8E16122B-5D54-4CB6-8026-A8CC1D56ABD1}" destId="{B17C5704-6B1B-476D-946C-34F0F70322CE}" srcOrd="0" destOrd="0" presId="urn:microsoft.com/office/officeart/2008/layout/LinedList"/>
    <dgm:cxn modelId="{3AE48441-30D3-4C34-8802-2FD242DDC3A0}" type="presParOf" srcId="{8E16122B-5D54-4CB6-8026-A8CC1D56ABD1}" destId="{223C67EB-7CD0-4CC7-982C-8AE0F1157779}" srcOrd="1" destOrd="0" presId="urn:microsoft.com/office/officeart/2008/layout/LinedList"/>
    <dgm:cxn modelId="{FF650222-9712-460F-91DB-F5EB46840706}" type="presParOf" srcId="{223C67EB-7CD0-4CC7-982C-8AE0F1157779}" destId="{564918C1-5D3C-4E34-8075-1DF7363AF28C}" srcOrd="0" destOrd="0" presId="urn:microsoft.com/office/officeart/2008/layout/LinedList"/>
    <dgm:cxn modelId="{DC5C088C-6B81-4C3D-BE65-004917C0721E}" type="presParOf" srcId="{223C67EB-7CD0-4CC7-982C-8AE0F1157779}" destId="{EA568C53-EF33-48D3-831B-38525CF58E49}" srcOrd="1" destOrd="0" presId="urn:microsoft.com/office/officeart/2008/layout/LinedList"/>
    <dgm:cxn modelId="{299EF2F3-6E79-4F18-AA15-C1DCA12724D9}" type="presParOf" srcId="{223C67EB-7CD0-4CC7-982C-8AE0F1157779}" destId="{20812561-80EE-412B-B49C-6390DF115A4F}" srcOrd="2" destOrd="0" presId="urn:microsoft.com/office/officeart/2008/layout/LinedList"/>
    <dgm:cxn modelId="{7C944338-F5C1-4AA8-A4FF-625FF8E765B5}" type="presParOf" srcId="{8E16122B-5D54-4CB6-8026-A8CC1D56ABD1}" destId="{BF6BA442-3F83-46D9-85A0-25B7E3A73725}" srcOrd="2" destOrd="0" presId="urn:microsoft.com/office/officeart/2008/layout/LinedList"/>
    <dgm:cxn modelId="{9E3EB5A3-2474-40FA-A8D6-D51EF16C7D44}" type="presParOf" srcId="{8E16122B-5D54-4CB6-8026-A8CC1D56ABD1}" destId="{68F36343-F56B-45FC-A203-AC2A0879FFC8}" srcOrd="3" destOrd="0" presId="urn:microsoft.com/office/officeart/2008/layout/LinedList"/>
    <dgm:cxn modelId="{2F56DF47-6AA4-4821-8CDD-4AA4E55FEBF8}" type="presParOf" srcId="{8E16122B-5D54-4CB6-8026-A8CC1D56ABD1}" destId="{4C496C1A-9D58-4F6E-90E2-047BBBF27013}" srcOrd="4" destOrd="0" presId="urn:microsoft.com/office/officeart/2008/layout/LinedList"/>
    <dgm:cxn modelId="{8473BFA7-FCF1-4171-8DED-89C59CBDA8B3}" type="presParOf" srcId="{4C496C1A-9D58-4F6E-90E2-047BBBF27013}" destId="{0F4CCA16-3A6F-4B5D-9B74-BD99FE4CC7C4}" srcOrd="0" destOrd="0" presId="urn:microsoft.com/office/officeart/2008/layout/LinedList"/>
    <dgm:cxn modelId="{1E41D79A-2289-43AA-BB2D-25A6D06B22BE}" type="presParOf" srcId="{4C496C1A-9D58-4F6E-90E2-047BBBF27013}" destId="{8180C084-0D7E-4EA6-9B97-AC741903B63B}" srcOrd="1" destOrd="0" presId="urn:microsoft.com/office/officeart/2008/layout/LinedList"/>
    <dgm:cxn modelId="{9092731F-70C6-4240-9BB2-54EAEB84F8FA}" type="presParOf" srcId="{4C496C1A-9D58-4F6E-90E2-047BBBF27013}" destId="{FA4FFE28-DD9D-49F5-8494-18F1A7156CBC}" srcOrd="2" destOrd="0" presId="urn:microsoft.com/office/officeart/2008/layout/LinedList"/>
    <dgm:cxn modelId="{C744DABC-F8DD-445A-98B7-46602F79DD5A}" type="presParOf" srcId="{8E16122B-5D54-4CB6-8026-A8CC1D56ABD1}" destId="{75D1D3E9-04DC-483E-B6E9-51D089D348A8}" srcOrd="5" destOrd="0" presId="urn:microsoft.com/office/officeart/2008/layout/LinedList"/>
    <dgm:cxn modelId="{E9E002D6-8A66-44B0-AF47-7CB219DE0DE4}" type="presParOf" srcId="{8E16122B-5D54-4CB6-8026-A8CC1D56ABD1}" destId="{539B3229-3CF2-4076-9C68-6B0902ED24A9}" srcOrd="6" destOrd="0" presId="urn:microsoft.com/office/officeart/2008/layout/LinedList"/>
    <dgm:cxn modelId="{4E8DBE1A-E79C-4406-B03F-63789FD001D0}" type="presParOf" srcId="{8E16122B-5D54-4CB6-8026-A8CC1D56ABD1}" destId="{3BE38181-07AD-4668-88D7-707BE9A86E73}" srcOrd="7" destOrd="0" presId="urn:microsoft.com/office/officeart/2008/layout/LinedList"/>
    <dgm:cxn modelId="{59E61F1D-20A8-4759-8647-9C4CEDE0B25D}" type="presParOf" srcId="{3BE38181-07AD-4668-88D7-707BE9A86E73}" destId="{BACDBB06-BC28-4A6C-8CF5-7731F4382BFA}" srcOrd="0" destOrd="0" presId="urn:microsoft.com/office/officeart/2008/layout/LinedList"/>
    <dgm:cxn modelId="{AC31E628-3284-4DC0-ACA6-3D460F148C83}" type="presParOf" srcId="{3BE38181-07AD-4668-88D7-707BE9A86E73}" destId="{BE05808C-55EC-4DB1-9A85-13DC81B18D77}" srcOrd="1" destOrd="0" presId="urn:microsoft.com/office/officeart/2008/layout/LinedList"/>
    <dgm:cxn modelId="{5F660273-7F00-4ACE-ACEF-9BC77C6081BE}" type="presParOf" srcId="{3BE38181-07AD-4668-88D7-707BE9A86E73}" destId="{B33F59EF-4EBE-40ED-BB6B-C078D281B4D3}" srcOrd="2" destOrd="0" presId="urn:microsoft.com/office/officeart/2008/layout/LinedList"/>
    <dgm:cxn modelId="{A7BA40AA-C010-45B3-B2AF-F36630600454}" type="presParOf" srcId="{8E16122B-5D54-4CB6-8026-A8CC1D56ABD1}" destId="{7A9128E8-89C5-4441-A6FE-3AC6773DBCC1}" srcOrd="8" destOrd="0" presId="urn:microsoft.com/office/officeart/2008/layout/LinedList"/>
    <dgm:cxn modelId="{E725E448-DBAB-4F4B-972A-E209D968DBA5}" type="presParOf" srcId="{8E16122B-5D54-4CB6-8026-A8CC1D56ABD1}" destId="{EB53C45A-E77A-4629-B0E1-1E45FB11C543}" srcOrd="9" destOrd="0" presId="urn:microsoft.com/office/officeart/2008/layout/Line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8A8FF23-3FCE-4012-898E-B244CAD6D855}" type="doc">
      <dgm:prSet loTypeId="urn:microsoft.com/office/officeart/2008/layout/LinedList" loCatId="list" qsTypeId="urn:microsoft.com/office/officeart/2005/8/quickstyle/simple5" qsCatId="simple" csTypeId="urn:microsoft.com/office/officeart/2005/8/colors/colorful5" csCatId="colorful" phldr="1"/>
      <dgm:spPr/>
      <dgm:t>
        <a:bodyPr/>
        <a:lstStyle/>
        <a:p>
          <a:endParaRPr lang="en-US"/>
        </a:p>
      </dgm:t>
    </dgm:pt>
    <dgm:pt modelId="{A9976293-2E9E-46ED-8B5B-9FB047EA5BC2}">
      <dgm:prSet phldrT="[Text]" phldr="0"/>
      <dgm:spPr/>
      <dgm:t>
        <a:bodyPr/>
        <a:lstStyle/>
        <a:p>
          <a:pPr rtl="0"/>
          <a:r>
            <a:rPr lang="en-US" dirty="0">
              <a:latin typeface="Corbel" panose="020B0503020204020204"/>
            </a:rPr>
            <a:t>Physical Education- 1 credit</a:t>
          </a:r>
          <a:endParaRPr lang="en-US" dirty="0"/>
        </a:p>
      </dgm:t>
    </dgm:pt>
    <dgm:pt modelId="{DE2C7172-5FD0-4EC5-975B-64E7446DAF31}" type="parTrans" cxnId="{8F741ADF-8847-431F-B188-04B2B6A4B78E}">
      <dgm:prSet/>
      <dgm:spPr/>
      <dgm:t>
        <a:bodyPr/>
        <a:lstStyle/>
        <a:p>
          <a:endParaRPr lang="en-US"/>
        </a:p>
      </dgm:t>
    </dgm:pt>
    <dgm:pt modelId="{69582AD7-4858-479C-A4E3-0D2247D85EF5}" type="sibTrans" cxnId="{8F741ADF-8847-431F-B188-04B2B6A4B78E}">
      <dgm:prSet/>
      <dgm:spPr/>
      <dgm:t>
        <a:bodyPr/>
        <a:lstStyle/>
        <a:p>
          <a:endParaRPr lang="en-US"/>
        </a:p>
      </dgm:t>
    </dgm:pt>
    <dgm:pt modelId="{0B2B8383-09C5-4375-93CE-AB1F255FABDB}">
      <dgm:prSet phldrT="[Text]" phldr="0"/>
      <dgm:spPr/>
      <dgm:t>
        <a:bodyPr/>
        <a:lstStyle/>
        <a:p>
          <a:pPr rtl="0"/>
          <a:r>
            <a:rPr lang="en-US" dirty="0">
              <a:latin typeface="Corbel" panose="020B0503020204020204"/>
            </a:rPr>
            <a:t>Technology- 1 credit</a:t>
          </a:r>
          <a:endParaRPr lang="en-US" dirty="0"/>
        </a:p>
      </dgm:t>
    </dgm:pt>
    <dgm:pt modelId="{A7E06EC6-B9D5-491A-AEC8-D7FE0196CB42}" type="parTrans" cxnId="{F200A5C3-CEBA-49EF-B9BE-D4810412741F}">
      <dgm:prSet/>
      <dgm:spPr/>
      <dgm:t>
        <a:bodyPr/>
        <a:lstStyle/>
        <a:p>
          <a:endParaRPr lang="en-US"/>
        </a:p>
      </dgm:t>
    </dgm:pt>
    <dgm:pt modelId="{33790A14-628A-4E0C-9EB0-4508051C9A89}" type="sibTrans" cxnId="{F200A5C3-CEBA-49EF-B9BE-D4810412741F}">
      <dgm:prSet/>
      <dgm:spPr/>
      <dgm:t>
        <a:bodyPr/>
        <a:lstStyle/>
        <a:p>
          <a:endParaRPr lang="en-US"/>
        </a:p>
      </dgm:t>
    </dgm:pt>
    <dgm:pt modelId="{412CCC85-6A3F-4B0F-B1CD-6DC23C3A59F5}">
      <dgm:prSet phldrT="[Text]" phldr="0"/>
      <dgm:spPr/>
      <dgm:t>
        <a:bodyPr/>
        <a:lstStyle/>
        <a:p>
          <a:pPr rtl="0"/>
          <a:r>
            <a:rPr lang="en-US" dirty="0">
              <a:latin typeface="Corbel" panose="020B0503020204020204"/>
            </a:rPr>
            <a:t>Fine Art- 1 credit</a:t>
          </a:r>
          <a:endParaRPr lang="en-US" dirty="0"/>
        </a:p>
      </dgm:t>
    </dgm:pt>
    <dgm:pt modelId="{A0CC9271-5D55-4FA4-82BB-E42025DE365A}" type="parTrans" cxnId="{4CB8B664-9ADD-4A40-9387-C91237EFD117}">
      <dgm:prSet/>
      <dgm:spPr/>
      <dgm:t>
        <a:bodyPr/>
        <a:lstStyle/>
        <a:p>
          <a:endParaRPr lang="en-US"/>
        </a:p>
      </dgm:t>
    </dgm:pt>
    <dgm:pt modelId="{C2485289-4351-4117-843E-B4841A6B6158}" type="sibTrans" cxnId="{4CB8B664-9ADD-4A40-9387-C91237EFD117}">
      <dgm:prSet/>
      <dgm:spPr/>
      <dgm:t>
        <a:bodyPr/>
        <a:lstStyle/>
        <a:p>
          <a:endParaRPr lang="en-US"/>
        </a:p>
      </dgm:t>
    </dgm:pt>
    <dgm:pt modelId="{D21B54DC-19B3-44A2-8841-4683BF042789}">
      <dgm:prSet phldrT="[Text]" phldr="0"/>
      <dgm:spPr/>
      <dgm:t>
        <a:bodyPr/>
        <a:lstStyle/>
        <a:p>
          <a:pPr rtl="0"/>
          <a:r>
            <a:rPr lang="en-US" dirty="0">
              <a:latin typeface="Corbel" panose="020B0503020204020204"/>
            </a:rPr>
            <a:t>Language other than English (LOTE)- 2 credits</a:t>
          </a:r>
        </a:p>
      </dgm:t>
    </dgm:pt>
    <dgm:pt modelId="{45061A45-F59D-43F6-9FD5-1A1EC2CD796A}" type="parTrans" cxnId="{5185D869-3728-499A-9D54-A5506F30DD6F}">
      <dgm:prSet/>
      <dgm:spPr/>
      <dgm:t>
        <a:bodyPr/>
        <a:lstStyle/>
        <a:p>
          <a:endParaRPr lang="en-US"/>
        </a:p>
      </dgm:t>
    </dgm:pt>
    <dgm:pt modelId="{8DFBF75E-650A-4C5B-80C5-7A7F36B26F58}" type="sibTrans" cxnId="{5185D869-3728-499A-9D54-A5506F30DD6F}">
      <dgm:prSet/>
      <dgm:spPr/>
      <dgm:t>
        <a:bodyPr/>
        <a:lstStyle/>
        <a:p>
          <a:endParaRPr lang="en-US"/>
        </a:p>
      </dgm:t>
    </dgm:pt>
    <dgm:pt modelId="{EDF01898-CFEC-4CBE-9AC3-5F7BA26D899A}">
      <dgm:prSet phldr="0"/>
      <dgm:spPr/>
      <dgm:t>
        <a:bodyPr/>
        <a:lstStyle/>
        <a:p>
          <a:pPr rtl="0"/>
          <a:r>
            <a:rPr lang="en-US" dirty="0">
              <a:latin typeface="Corbel" panose="020B0503020204020204"/>
            </a:rPr>
            <a:t>Speech- ½  credit</a:t>
          </a:r>
        </a:p>
      </dgm:t>
    </dgm:pt>
    <dgm:pt modelId="{2EC31CA8-6B3A-4D19-9129-6986EC70E087}" type="parTrans" cxnId="{BD405EB5-3ECA-4498-9083-2E1BED8E6C82}">
      <dgm:prSet/>
      <dgm:spPr/>
    </dgm:pt>
    <dgm:pt modelId="{6DF3C08D-160B-435D-9D9A-C5B013BD9080}" type="sibTrans" cxnId="{BD405EB5-3ECA-4498-9083-2E1BED8E6C82}">
      <dgm:prSet/>
      <dgm:spPr/>
      <dgm:t>
        <a:bodyPr/>
        <a:lstStyle/>
        <a:p>
          <a:endParaRPr lang="en-US"/>
        </a:p>
      </dgm:t>
    </dgm:pt>
    <dgm:pt modelId="{B2158D52-B880-4FC1-8755-49146800A9CF}">
      <dgm:prSet phldr="0"/>
      <dgm:spPr/>
      <dgm:t>
        <a:bodyPr/>
        <a:lstStyle/>
        <a:p>
          <a:pPr rtl="0"/>
          <a:r>
            <a:rPr lang="en-US" dirty="0">
              <a:latin typeface="Corbel" panose="020B0503020204020204"/>
            </a:rPr>
            <a:t>Health-½ credit</a:t>
          </a:r>
          <a:endParaRPr lang="en-US" dirty="0"/>
        </a:p>
      </dgm:t>
    </dgm:pt>
    <dgm:pt modelId="{26825287-365B-490E-80CC-B678C5A5E4FB}" type="parTrans" cxnId="{69F22075-F407-460D-9CEA-1B875D272D5C}">
      <dgm:prSet/>
      <dgm:spPr/>
    </dgm:pt>
    <dgm:pt modelId="{705A5FED-0FB8-45EC-B786-ADD7BBDD646D}" type="sibTrans" cxnId="{69F22075-F407-460D-9CEA-1B875D272D5C}">
      <dgm:prSet/>
      <dgm:spPr/>
      <dgm:t>
        <a:bodyPr/>
        <a:lstStyle/>
        <a:p>
          <a:endParaRPr lang="en-US"/>
        </a:p>
      </dgm:t>
    </dgm:pt>
    <dgm:pt modelId="{ACFD6928-43E9-46AD-9B4F-B01A151ADE2D}" type="pres">
      <dgm:prSet presAssocID="{48A8FF23-3FCE-4012-898E-B244CAD6D855}" presName="vert0" presStyleCnt="0">
        <dgm:presLayoutVars>
          <dgm:dir/>
          <dgm:animOne val="branch"/>
          <dgm:animLvl val="lvl"/>
        </dgm:presLayoutVars>
      </dgm:prSet>
      <dgm:spPr/>
    </dgm:pt>
    <dgm:pt modelId="{4952812C-8652-4BA9-98AA-5B6F75E0E414}" type="pres">
      <dgm:prSet presAssocID="{A9976293-2E9E-46ED-8B5B-9FB047EA5BC2}" presName="thickLine" presStyleLbl="alignNode1" presStyleIdx="0" presStyleCnt="6"/>
      <dgm:spPr/>
    </dgm:pt>
    <dgm:pt modelId="{398940E7-891E-4553-B3B7-C9995B63A353}" type="pres">
      <dgm:prSet presAssocID="{A9976293-2E9E-46ED-8B5B-9FB047EA5BC2}" presName="horz1" presStyleCnt="0"/>
      <dgm:spPr/>
    </dgm:pt>
    <dgm:pt modelId="{C9C155D5-5005-42FF-B66C-426AF446BCEC}" type="pres">
      <dgm:prSet presAssocID="{A9976293-2E9E-46ED-8B5B-9FB047EA5BC2}" presName="tx1" presStyleLbl="revTx" presStyleIdx="0" presStyleCnt="6"/>
      <dgm:spPr/>
    </dgm:pt>
    <dgm:pt modelId="{DF5EF136-AFAB-4B1E-9708-DE8301165E92}" type="pres">
      <dgm:prSet presAssocID="{A9976293-2E9E-46ED-8B5B-9FB047EA5BC2}" presName="vert1" presStyleCnt="0"/>
      <dgm:spPr/>
    </dgm:pt>
    <dgm:pt modelId="{50A269E5-2203-4949-B26B-AD0E38E59EE3}" type="pres">
      <dgm:prSet presAssocID="{0B2B8383-09C5-4375-93CE-AB1F255FABDB}" presName="thickLine" presStyleLbl="alignNode1" presStyleIdx="1" presStyleCnt="6"/>
      <dgm:spPr/>
    </dgm:pt>
    <dgm:pt modelId="{0EBB5E1B-7B56-4C4A-B10C-D5A373E69A9D}" type="pres">
      <dgm:prSet presAssocID="{0B2B8383-09C5-4375-93CE-AB1F255FABDB}" presName="horz1" presStyleCnt="0"/>
      <dgm:spPr/>
    </dgm:pt>
    <dgm:pt modelId="{5108E38C-1E7C-45DB-952C-B56F80B6E1B2}" type="pres">
      <dgm:prSet presAssocID="{0B2B8383-09C5-4375-93CE-AB1F255FABDB}" presName="tx1" presStyleLbl="revTx" presStyleIdx="1" presStyleCnt="6"/>
      <dgm:spPr/>
    </dgm:pt>
    <dgm:pt modelId="{E5A28011-C2BF-4836-B053-ABDDADA8DCCE}" type="pres">
      <dgm:prSet presAssocID="{0B2B8383-09C5-4375-93CE-AB1F255FABDB}" presName="vert1" presStyleCnt="0"/>
      <dgm:spPr/>
    </dgm:pt>
    <dgm:pt modelId="{7E5D3D70-561C-4220-B3E4-C7E514F65F86}" type="pres">
      <dgm:prSet presAssocID="{412CCC85-6A3F-4B0F-B1CD-6DC23C3A59F5}" presName="thickLine" presStyleLbl="alignNode1" presStyleIdx="2" presStyleCnt="6"/>
      <dgm:spPr/>
    </dgm:pt>
    <dgm:pt modelId="{18B24B9E-CD49-4826-ADEB-CB5961C3B140}" type="pres">
      <dgm:prSet presAssocID="{412CCC85-6A3F-4B0F-B1CD-6DC23C3A59F5}" presName="horz1" presStyleCnt="0"/>
      <dgm:spPr/>
    </dgm:pt>
    <dgm:pt modelId="{0B9F7554-D4B2-44DC-937E-C095A0333533}" type="pres">
      <dgm:prSet presAssocID="{412CCC85-6A3F-4B0F-B1CD-6DC23C3A59F5}" presName="tx1" presStyleLbl="revTx" presStyleIdx="2" presStyleCnt="6"/>
      <dgm:spPr/>
    </dgm:pt>
    <dgm:pt modelId="{79C1DABA-AB17-400C-8DDA-6BFFC4219C1A}" type="pres">
      <dgm:prSet presAssocID="{412CCC85-6A3F-4B0F-B1CD-6DC23C3A59F5}" presName="vert1" presStyleCnt="0"/>
      <dgm:spPr/>
    </dgm:pt>
    <dgm:pt modelId="{840377D0-BA97-46F1-B020-9CE571CA7702}" type="pres">
      <dgm:prSet presAssocID="{D21B54DC-19B3-44A2-8841-4683BF042789}" presName="thickLine" presStyleLbl="alignNode1" presStyleIdx="3" presStyleCnt="6"/>
      <dgm:spPr/>
    </dgm:pt>
    <dgm:pt modelId="{460210F4-5226-46A0-9689-29A27AC4E5D5}" type="pres">
      <dgm:prSet presAssocID="{D21B54DC-19B3-44A2-8841-4683BF042789}" presName="horz1" presStyleCnt="0"/>
      <dgm:spPr/>
    </dgm:pt>
    <dgm:pt modelId="{36BAC89E-6D6D-4827-BC74-7CF6B2BC9C3F}" type="pres">
      <dgm:prSet presAssocID="{D21B54DC-19B3-44A2-8841-4683BF042789}" presName="tx1" presStyleLbl="revTx" presStyleIdx="3" presStyleCnt="6"/>
      <dgm:spPr/>
    </dgm:pt>
    <dgm:pt modelId="{C1CF3475-FFAB-4490-82C0-10D86067FFBC}" type="pres">
      <dgm:prSet presAssocID="{D21B54DC-19B3-44A2-8841-4683BF042789}" presName="vert1" presStyleCnt="0"/>
      <dgm:spPr/>
    </dgm:pt>
    <dgm:pt modelId="{32E38FD7-0FF1-41B3-BC44-C4DB5991F18F}" type="pres">
      <dgm:prSet presAssocID="{EDF01898-CFEC-4CBE-9AC3-5F7BA26D899A}" presName="thickLine" presStyleLbl="alignNode1" presStyleIdx="4" presStyleCnt="6"/>
      <dgm:spPr/>
    </dgm:pt>
    <dgm:pt modelId="{5F0C8C29-DB70-4E6E-8E00-3C4F41E9A6B0}" type="pres">
      <dgm:prSet presAssocID="{EDF01898-CFEC-4CBE-9AC3-5F7BA26D899A}" presName="horz1" presStyleCnt="0"/>
      <dgm:spPr/>
    </dgm:pt>
    <dgm:pt modelId="{04AAE9C1-9084-459C-867F-3267F8F772D6}" type="pres">
      <dgm:prSet presAssocID="{EDF01898-CFEC-4CBE-9AC3-5F7BA26D899A}" presName="tx1" presStyleLbl="revTx" presStyleIdx="4" presStyleCnt="6"/>
      <dgm:spPr/>
    </dgm:pt>
    <dgm:pt modelId="{54919EE8-ED01-4FF7-B22F-549C354CE37E}" type="pres">
      <dgm:prSet presAssocID="{EDF01898-CFEC-4CBE-9AC3-5F7BA26D899A}" presName="vert1" presStyleCnt="0"/>
      <dgm:spPr/>
    </dgm:pt>
    <dgm:pt modelId="{2C9C7CD9-FEF7-40AB-AED7-DBDF4227C1E5}" type="pres">
      <dgm:prSet presAssocID="{B2158D52-B880-4FC1-8755-49146800A9CF}" presName="thickLine" presStyleLbl="alignNode1" presStyleIdx="5" presStyleCnt="6"/>
      <dgm:spPr/>
    </dgm:pt>
    <dgm:pt modelId="{0C29DEEB-4FFA-4E95-950C-B8D650A7CF57}" type="pres">
      <dgm:prSet presAssocID="{B2158D52-B880-4FC1-8755-49146800A9CF}" presName="horz1" presStyleCnt="0"/>
      <dgm:spPr/>
    </dgm:pt>
    <dgm:pt modelId="{D4450F6C-BE88-4898-B14A-B18FB7A98EC0}" type="pres">
      <dgm:prSet presAssocID="{B2158D52-B880-4FC1-8755-49146800A9CF}" presName="tx1" presStyleLbl="revTx" presStyleIdx="5" presStyleCnt="6"/>
      <dgm:spPr/>
    </dgm:pt>
    <dgm:pt modelId="{8912D295-DCB5-4E57-9E90-21A710EE23CE}" type="pres">
      <dgm:prSet presAssocID="{B2158D52-B880-4FC1-8755-49146800A9CF}" presName="vert1" presStyleCnt="0"/>
      <dgm:spPr/>
    </dgm:pt>
  </dgm:ptLst>
  <dgm:cxnLst>
    <dgm:cxn modelId="{0A0F541A-DF67-42C0-AFDC-E3BB65FF6758}" type="presOf" srcId="{B2158D52-B880-4FC1-8755-49146800A9CF}" destId="{D4450F6C-BE88-4898-B14A-B18FB7A98EC0}" srcOrd="0" destOrd="0" presId="urn:microsoft.com/office/officeart/2008/layout/LinedList"/>
    <dgm:cxn modelId="{78ABF441-F0A6-43B6-B093-FB90F1216953}" type="presOf" srcId="{412CCC85-6A3F-4B0F-B1CD-6DC23C3A59F5}" destId="{0B9F7554-D4B2-44DC-937E-C095A0333533}" srcOrd="0" destOrd="0" presId="urn:microsoft.com/office/officeart/2008/layout/LinedList"/>
    <dgm:cxn modelId="{4CB8B664-9ADD-4A40-9387-C91237EFD117}" srcId="{48A8FF23-3FCE-4012-898E-B244CAD6D855}" destId="{412CCC85-6A3F-4B0F-B1CD-6DC23C3A59F5}" srcOrd="2" destOrd="0" parTransId="{A0CC9271-5D55-4FA4-82BB-E42025DE365A}" sibTransId="{C2485289-4351-4117-843E-B4841A6B6158}"/>
    <dgm:cxn modelId="{5185D869-3728-499A-9D54-A5506F30DD6F}" srcId="{48A8FF23-3FCE-4012-898E-B244CAD6D855}" destId="{D21B54DC-19B3-44A2-8841-4683BF042789}" srcOrd="3" destOrd="0" parTransId="{45061A45-F59D-43F6-9FD5-1A1EC2CD796A}" sibTransId="{8DFBF75E-650A-4C5B-80C5-7A7F36B26F58}"/>
    <dgm:cxn modelId="{2D0C784A-D678-4333-9F53-98A6AC467500}" type="presOf" srcId="{48A8FF23-3FCE-4012-898E-B244CAD6D855}" destId="{ACFD6928-43E9-46AD-9B4F-B01A151ADE2D}" srcOrd="0" destOrd="0" presId="urn:microsoft.com/office/officeart/2008/layout/LinedList"/>
    <dgm:cxn modelId="{49432A4F-8F18-4A0C-AE27-7321EE3EDC8A}" type="presOf" srcId="{0B2B8383-09C5-4375-93CE-AB1F255FABDB}" destId="{5108E38C-1E7C-45DB-952C-B56F80B6E1B2}" srcOrd="0" destOrd="0" presId="urn:microsoft.com/office/officeart/2008/layout/LinedList"/>
    <dgm:cxn modelId="{69F22075-F407-460D-9CEA-1B875D272D5C}" srcId="{48A8FF23-3FCE-4012-898E-B244CAD6D855}" destId="{B2158D52-B880-4FC1-8755-49146800A9CF}" srcOrd="5" destOrd="0" parTransId="{26825287-365B-490E-80CC-B678C5A5E4FB}" sibTransId="{705A5FED-0FB8-45EC-B786-ADD7BBDD646D}"/>
    <dgm:cxn modelId="{4B63B783-98DF-4118-B159-74B975F16EBC}" type="presOf" srcId="{EDF01898-CFEC-4CBE-9AC3-5F7BA26D899A}" destId="{04AAE9C1-9084-459C-867F-3267F8F772D6}" srcOrd="0" destOrd="0" presId="urn:microsoft.com/office/officeart/2008/layout/LinedList"/>
    <dgm:cxn modelId="{25B10F8D-341E-48AE-9AB0-1E1151C9F7CD}" type="presOf" srcId="{D21B54DC-19B3-44A2-8841-4683BF042789}" destId="{36BAC89E-6D6D-4827-BC74-7CF6B2BC9C3F}" srcOrd="0" destOrd="0" presId="urn:microsoft.com/office/officeart/2008/layout/LinedList"/>
    <dgm:cxn modelId="{1C69FCAC-C0F9-4E3F-9F52-96F46EC79A75}" type="presOf" srcId="{A9976293-2E9E-46ED-8B5B-9FB047EA5BC2}" destId="{C9C155D5-5005-42FF-B66C-426AF446BCEC}" srcOrd="0" destOrd="0" presId="urn:microsoft.com/office/officeart/2008/layout/LinedList"/>
    <dgm:cxn modelId="{BD405EB5-3ECA-4498-9083-2E1BED8E6C82}" srcId="{48A8FF23-3FCE-4012-898E-B244CAD6D855}" destId="{EDF01898-CFEC-4CBE-9AC3-5F7BA26D899A}" srcOrd="4" destOrd="0" parTransId="{2EC31CA8-6B3A-4D19-9129-6986EC70E087}" sibTransId="{6DF3C08D-160B-435D-9D9A-C5B013BD9080}"/>
    <dgm:cxn modelId="{F200A5C3-CEBA-49EF-B9BE-D4810412741F}" srcId="{48A8FF23-3FCE-4012-898E-B244CAD6D855}" destId="{0B2B8383-09C5-4375-93CE-AB1F255FABDB}" srcOrd="1" destOrd="0" parTransId="{A7E06EC6-B9D5-491A-AEC8-D7FE0196CB42}" sibTransId="{33790A14-628A-4E0C-9EB0-4508051C9A89}"/>
    <dgm:cxn modelId="{8F741ADF-8847-431F-B188-04B2B6A4B78E}" srcId="{48A8FF23-3FCE-4012-898E-B244CAD6D855}" destId="{A9976293-2E9E-46ED-8B5B-9FB047EA5BC2}" srcOrd="0" destOrd="0" parTransId="{DE2C7172-5FD0-4EC5-975B-64E7446DAF31}" sibTransId="{69582AD7-4858-479C-A4E3-0D2247D85EF5}"/>
    <dgm:cxn modelId="{46805A50-5E61-4686-BBA1-302641F1D119}" type="presParOf" srcId="{ACFD6928-43E9-46AD-9B4F-B01A151ADE2D}" destId="{4952812C-8652-4BA9-98AA-5B6F75E0E414}" srcOrd="0" destOrd="0" presId="urn:microsoft.com/office/officeart/2008/layout/LinedList"/>
    <dgm:cxn modelId="{8C126A30-5B1E-4679-A052-81BFEAFD77CB}" type="presParOf" srcId="{ACFD6928-43E9-46AD-9B4F-B01A151ADE2D}" destId="{398940E7-891E-4553-B3B7-C9995B63A353}" srcOrd="1" destOrd="0" presId="urn:microsoft.com/office/officeart/2008/layout/LinedList"/>
    <dgm:cxn modelId="{8EB1303F-9554-4DF9-ADCB-3E78702DC355}" type="presParOf" srcId="{398940E7-891E-4553-B3B7-C9995B63A353}" destId="{C9C155D5-5005-42FF-B66C-426AF446BCEC}" srcOrd="0" destOrd="0" presId="urn:microsoft.com/office/officeart/2008/layout/LinedList"/>
    <dgm:cxn modelId="{7A443638-87BD-4339-9FE8-8726526DF1DA}" type="presParOf" srcId="{398940E7-891E-4553-B3B7-C9995B63A353}" destId="{DF5EF136-AFAB-4B1E-9708-DE8301165E92}" srcOrd="1" destOrd="0" presId="urn:microsoft.com/office/officeart/2008/layout/LinedList"/>
    <dgm:cxn modelId="{6FAB93FF-CA8C-4EDA-997F-BC882C251A3B}" type="presParOf" srcId="{ACFD6928-43E9-46AD-9B4F-B01A151ADE2D}" destId="{50A269E5-2203-4949-B26B-AD0E38E59EE3}" srcOrd="2" destOrd="0" presId="urn:microsoft.com/office/officeart/2008/layout/LinedList"/>
    <dgm:cxn modelId="{87FFFE4F-CFC8-48E6-B1E3-CEEA79CB6D23}" type="presParOf" srcId="{ACFD6928-43E9-46AD-9B4F-B01A151ADE2D}" destId="{0EBB5E1B-7B56-4C4A-B10C-D5A373E69A9D}" srcOrd="3" destOrd="0" presId="urn:microsoft.com/office/officeart/2008/layout/LinedList"/>
    <dgm:cxn modelId="{DC5D3303-B39A-4502-822C-A0BF7667F037}" type="presParOf" srcId="{0EBB5E1B-7B56-4C4A-B10C-D5A373E69A9D}" destId="{5108E38C-1E7C-45DB-952C-B56F80B6E1B2}" srcOrd="0" destOrd="0" presId="urn:microsoft.com/office/officeart/2008/layout/LinedList"/>
    <dgm:cxn modelId="{B43915B0-0331-46A4-B2FF-CB705C73C893}" type="presParOf" srcId="{0EBB5E1B-7B56-4C4A-B10C-D5A373E69A9D}" destId="{E5A28011-C2BF-4836-B053-ABDDADA8DCCE}" srcOrd="1" destOrd="0" presId="urn:microsoft.com/office/officeart/2008/layout/LinedList"/>
    <dgm:cxn modelId="{AB522B3F-E3B0-4B9A-9F55-1E4A68D4B64F}" type="presParOf" srcId="{ACFD6928-43E9-46AD-9B4F-B01A151ADE2D}" destId="{7E5D3D70-561C-4220-B3E4-C7E514F65F86}" srcOrd="4" destOrd="0" presId="urn:microsoft.com/office/officeart/2008/layout/LinedList"/>
    <dgm:cxn modelId="{1FA3FD76-B5B4-4F86-8CF2-EABB5E286853}" type="presParOf" srcId="{ACFD6928-43E9-46AD-9B4F-B01A151ADE2D}" destId="{18B24B9E-CD49-4826-ADEB-CB5961C3B140}" srcOrd="5" destOrd="0" presId="urn:microsoft.com/office/officeart/2008/layout/LinedList"/>
    <dgm:cxn modelId="{EBD2A607-1F47-4C6C-9B09-0866E6EF1540}" type="presParOf" srcId="{18B24B9E-CD49-4826-ADEB-CB5961C3B140}" destId="{0B9F7554-D4B2-44DC-937E-C095A0333533}" srcOrd="0" destOrd="0" presId="urn:microsoft.com/office/officeart/2008/layout/LinedList"/>
    <dgm:cxn modelId="{47011944-3AB1-4AA2-97E0-0F81CAC5E704}" type="presParOf" srcId="{18B24B9E-CD49-4826-ADEB-CB5961C3B140}" destId="{79C1DABA-AB17-400C-8DDA-6BFFC4219C1A}" srcOrd="1" destOrd="0" presId="urn:microsoft.com/office/officeart/2008/layout/LinedList"/>
    <dgm:cxn modelId="{B08952E6-5DF7-4A3E-AACE-CD6D5C5D6703}" type="presParOf" srcId="{ACFD6928-43E9-46AD-9B4F-B01A151ADE2D}" destId="{840377D0-BA97-46F1-B020-9CE571CA7702}" srcOrd="6" destOrd="0" presId="urn:microsoft.com/office/officeart/2008/layout/LinedList"/>
    <dgm:cxn modelId="{2CC2D259-62A3-4FF4-9E13-22BCF24AF9F7}" type="presParOf" srcId="{ACFD6928-43E9-46AD-9B4F-B01A151ADE2D}" destId="{460210F4-5226-46A0-9689-29A27AC4E5D5}" srcOrd="7" destOrd="0" presId="urn:microsoft.com/office/officeart/2008/layout/LinedList"/>
    <dgm:cxn modelId="{7B451B7E-B4D1-44D3-89C3-EAC5B3B1EBD6}" type="presParOf" srcId="{460210F4-5226-46A0-9689-29A27AC4E5D5}" destId="{36BAC89E-6D6D-4827-BC74-7CF6B2BC9C3F}" srcOrd="0" destOrd="0" presId="urn:microsoft.com/office/officeart/2008/layout/LinedList"/>
    <dgm:cxn modelId="{914FCDDE-EE75-4C80-AD0A-F72FD65C7DA7}" type="presParOf" srcId="{460210F4-5226-46A0-9689-29A27AC4E5D5}" destId="{C1CF3475-FFAB-4490-82C0-10D86067FFBC}" srcOrd="1" destOrd="0" presId="urn:microsoft.com/office/officeart/2008/layout/LinedList"/>
    <dgm:cxn modelId="{C9FE033A-560A-4E95-B5AC-8C7FC955621E}" type="presParOf" srcId="{ACFD6928-43E9-46AD-9B4F-B01A151ADE2D}" destId="{32E38FD7-0FF1-41B3-BC44-C4DB5991F18F}" srcOrd="8" destOrd="0" presId="urn:microsoft.com/office/officeart/2008/layout/LinedList"/>
    <dgm:cxn modelId="{FDC08535-3965-4625-A1F7-99FD998E4AA8}" type="presParOf" srcId="{ACFD6928-43E9-46AD-9B4F-B01A151ADE2D}" destId="{5F0C8C29-DB70-4E6E-8E00-3C4F41E9A6B0}" srcOrd="9" destOrd="0" presId="urn:microsoft.com/office/officeart/2008/layout/LinedList"/>
    <dgm:cxn modelId="{EB6D9689-871C-4F34-9F22-3B52894DD50D}" type="presParOf" srcId="{5F0C8C29-DB70-4E6E-8E00-3C4F41E9A6B0}" destId="{04AAE9C1-9084-459C-867F-3267F8F772D6}" srcOrd="0" destOrd="0" presId="urn:microsoft.com/office/officeart/2008/layout/LinedList"/>
    <dgm:cxn modelId="{D103FE16-8FE7-4F6D-911E-473098DA7136}" type="presParOf" srcId="{5F0C8C29-DB70-4E6E-8E00-3C4F41E9A6B0}" destId="{54919EE8-ED01-4FF7-B22F-549C354CE37E}" srcOrd="1" destOrd="0" presId="urn:microsoft.com/office/officeart/2008/layout/LinedList"/>
    <dgm:cxn modelId="{F988D148-67FA-4652-A77D-B4E73D9F624E}" type="presParOf" srcId="{ACFD6928-43E9-46AD-9B4F-B01A151ADE2D}" destId="{2C9C7CD9-FEF7-40AB-AED7-DBDF4227C1E5}" srcOrd="10" destOrd="0" presId="urn:microsoft.com/office/officeart/2008/layout/LinedList"/>
    <dgm:cxn modelId="{443075BD-6D5C-4BF0-BB88-2CF207E84872}" type="presParOf" srcId="{ACFD6928-43E9-46AD-9B4F-B01A151ADE2D}" destId="{0C29DEEB-4FFA-4E95-950C-B8D650A7CF57}" srcOrd="11" destOrd="0" presId="urn:microsoft.com/office/officeart/2008/layout/LinedList"/>
    <dgm:cxn modelId="{58F6F2DB-B72D-41DE-9035-4C817950FCC9}" type="presParOf" srcId="{0C29DEEB-4FFA-4E95-950C-B8D650A7CF57}" destId="{D4450F6C-BE88-4898-B14A-B18FB7A98EC0}" srcOrd="0" destOrd="0" presId="urn:microsoft.com/office/officeart/2008/layout/LinedList"/>
    <dgm:cxn modelId="{46ACDA25-A308-4A68-B0E6-09DE1FC8FEC5}" type="presParOf" srcId="{0C29DEEB-4FFA-4E95-950C-B8D650A7CF57}" destId="{8912D295-DCB5-4E57-9E90-21A710EE23CE}"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10DBAE9-6E02-4E28-8064-E8A84DF13B6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0B96F7C5-636F-46F5-8493-2A3BF3FBC273}">
      <dgm:prSet phldrT="[Text]" phldr="0"/>
      <dgm:spPr/>
      <dgm:t>
        <a:bodyPr/>
        <a:lstStyle/>
        <a:p>
          <a:r>
            <a:rPr lang="en-US" b="1">
              <a:latin typeface="Arial Rounded MT Bold"/>
            </a:rPr>
            <a:t>Programs of Study</a:t>
          </a:r>
        </a:p>
      </dgm:t>
    </dgm:pt>
    <dgm:pt modelId="{C7767CCD-7C5A-479F-8DF1-19BF6E6FDBA0}" type="parTrans" cxnId="{3BC26286-CCCB-40BA-9545-31A01C79495C}">
      <dgm:prSet/>
      <dgm:spPr/>
      <dgm:t>
        <a:bodyPr/>
        <a:lstStyle/>
        <a:p>
          <a:endParaRPr lang="en-US"/>
        </a:p>
      </dgm:t>
    </dgm:pt>
    <dgm:pt modelId="{A898C742-B8EE-4915-840A-985C73A48D04}" type="sibTrans" cxnId="{3BC26286-CCCB-40BA-9545-31A01C79495C}">
      <dgm:prSet/>
      <dgm:spPr/>
      <dgm:t>
        <a:bodyPr/>
        <a:lstStyle/>
        <a:p>
          <a:endParaRPr lang="en-US"/>
        </a:p>
      </dgm:t>
    </dgm:pt>
    <dgm:pt modelId="{81CD0912-3A4E-4BA0-9281-38D877D4FAA0}">
      <dgm:prSet phldrT="[Text]" phldr="0"/>
      <dgm:spPr/>
      <dgm:t>
        <a:bodyPr/>
        <a:lstStyle/>
        <a:p>
          <a:r>
            <a:rPr lang="en-US" b="1">
              <a:latin typeface="Arial Rounded MT Bold"/>
            </a:rPr>
            <a:t>Careers</a:t>
          </a:r>
        </a:p>
      </dgm:t>
    </dgm:pt>
    <dgm:pt modelId="{EA12997C-7276-4B0E-8FCB-06DD3C3B7F21}" type="parTrans" cxnId="{58EC8E98-C71A-4248-956E-C8B86A1EF92F}">
      <dgm:prSet/>
      <dgm:spPr/>
      <dgm:t>
        <a:bodyPr/>
        <a:lstStyle/>
        <a:p>
          <a:endParaRPr lang="en-US"/>
        </a:p>
      </dgm:t>
    </dgm:pt>
    <dgm:pt modelId="{A24788AD-823F-4DC2-BFAE-1CE214F84478}" type="sibTrans" cxnId="{58EC8E98-C71A-4248-956E-C8B86A1EF92F}">
      <dgm:prSet/>
      <dgm:spPr/>
      <dgm:t>
        <a:bodyPr/>
        <a:lstStyle/>
        <a:p>
          <a:endParaRPr lang="en-US"/>
        </a:p>
      </dgm:t>
    </dgm:pt>
    <dgm:pt modelId="{81AC7668-B19F-46C2-BD3C-749128D09297}">
      <dgm:prSet phldrT="[Text]" phldr="0"/>
      <dgm:spPr/>
      <dgm:t>
        <a:bodyPr/>
        <a:lstStyle/>
        <a:p>
          <a:pPr rtl="0"/>
          <a:r>
            <a:rPr lang="en-US" b="1">
              <a:latin typeface="Arial Rounded MT Bold"/>
            </a:rPr>
            <a:t>Certification Programs</a:t>
          </a:r>
        </a:p>
      </dgm:t>
    </dgm:pt>
    <dgm:pt modelId="{0C3EC846-2A0F-4086-86FC-66483A01A104}" type="parTrans" cxnId="{2C866CED-ABD3-4477-A8ED-FE648AA47780}">
      <dgm:prSet/>
      <dgm:spPr/>
      <dgm:t>
        <a:bodyPr/>
        <a:lstStyle/>
        <a:p>
          <a:endParaRPr lang="en-US"/>
        </a:p>
      </dgm:t>
    </dgm:pt>
    <dgm:pt modelId="{4BCEE6EC-4EE0-401C-AFE6-8B137CBB8F7E}" type="sibTrans" cxnId="{2C866CED-ABD3-4477-A8ED-FE648AA47780}">
      <dgm:prSet/>
      <dgm:spPr/>
      <dgm:t>
        <a:bodyPr/>
        <a:lstStyle/>
        <a:p>
          <a:endParaRPr lang="en-US"/>
        </a:p>
      </dgm:t>
    </dgm:pt>
    <dgm:pt modelId="{973FB903-69EC-4EDC-86EF-72880AAA193E}">
      <dgm:prSet phldrT="[Text]" phldr="0"/>
      <dgm:spPr/>
      <dgm:t>
        <a:bodyPr/>
        <a:lstStyle/>
        <a:p>
          <a:pPr rtl="0"/>
          <a:r>
            <a:rPr lang="en-US" b="1">
              <a:latin typeface="Arial Rounded MT Bold"/>
            </a:rPr>
            <a:t>Del Mar &amp; CRAFT</a:t>
          </a:r>
        </a:p>
      </dgm:t>
    </dgm:pt>
    <dgm:pt modelId="{8B7904B9-9E90-42E2-B4D5-33797E4A1595}" type="parTrans" cxnId="{AC25CD0C-C08D-444A-893C-13EBECE24D97}">
      <dgm:prSet/>
      <dgm:spPr/>
      <dgm:t>
        <a:bodyPr/>
        <a:lstStyle/>
        <a:p>
          <a:endParaRPr lang="en-US"/>
        </a:p>
      </dgm:t>
    </dgm:pt>
    <dgm:pt modelId="{245ADE16-1BF2-47CF-A73A-596C49285EF3}" type="sibTrans" cxnId="{AC25CD0C-C08D-444A-893C-13EBECE24D97}">
      <dgm:prSet/>
      <dgm:spPr/>
      <dgm:t>
        <a:bodyPr/>
        <a:lstStyle/>
        <a:p>
          <a:endParaRPr lang="en-US"/>
        </a:p>
      </dgm:t>
    </dgm:pt>
    <dgm:pt modelId="{B98DBF94-892E-4F36-9354-A2E845B4E90B}">
      <dgm:prSet phldrT="[Text]" phldr="0"/>
      <dgm:spPr/>
      <dgm:t>
        <a:bodyPr/>
        <a:lstStyle/>
        <a:p>
          <a:pPr rtl="0"/>
          <a:r>
            <a:rPr lang="en-US" b="1">
              <a:latin typeface="Arial Rounded MT Bold"/>
            </a:rPr>
            <a:t>Dual Credit</a:t>
          </a:r>
        </a:p>
      </dgm:t>
    </dgm:pt>
    <dgm:pt modelId="{9F3221BF-AEFE-45FB-AB04-618AC1AD385D}" type="parTrans" cxnId="{61F14FD8-D4D1-40EF-8A08-3CE888ADF34A}">
      <dgm:prSet/>
      <dgm:spPr/>
      <dgm:t>
        <a:bodyPr/>
        <a:lstStyle/>
        <a:p>
          <a:endParaRPr lang="en-US"/>
        </a:p>
      </dgm:t>
    </dgm:pt>
    <dgm:pt modelId="{0C621C5B-BE8A-4E95-B008-247FCE1C9CA5}" type="sibTrans" cxnId="{61F14FD8-D4D1-40EF-8A08-3CE888ADF34A}">
      <dgm:prSet/>
      <dgm:spPr/>
      <dgm:t>
        <a:bodyPr/>
        <a:lstStyle/>
        <a:p>
          <a:endParaRPr lang="en-US"/>
        </a:p>
      </dgm:t>
    </dgm:pt>
    <dgm:pt modelId="{4BBE2A9F-4BDE-4E6C-845C-A822C5A7541A}">
      <dgm:prSet phldrT="[Text]" phldr="0"/>
      <dgm:spPr/>
      <dgm:t>
        <a:bodyPr/>
        <a:lstStyle/>
        <a:p>
          <a:pPr rtl="0"/>
          <a:r>
            <a:rPr lang="en-US" b="1">
              <a:latin typeface="Arial Rounded MT Bold"/>
            </a:rPr>
            <a:t>Del Mar College</a:t>
          </a:r>
        </a:p>
      </dgm:t>
    </dgm:pt>
    <dgm:pt modelId="{D40DA296-695D-4FCF-B568-B8343B417D52}" type="parTrans" cxnId="{7F4C3FA8-FB6A-45D2-99AF-29B246B747C4}">
      <dgm:prSet/>
      <dgm:spPr/>
      <dgm:t>
        <a:bodyPr/>
        <a:lstStyle/>
        <a:p>
          <a:endParaRPr lang="en-US"/>
        </a:p>
      </dgm:t>
    </dgm:pt>
    <dgm:pt modelId="{FC364D61-F5FF-4F0E-A3A3-D06D1CB1D504}" type="sibTrans" cxnId="{7F4C3FA8-FB6A-45D2-99AF-29B246B747C4}">
      <dgm:prSet/>
      <dgm:spPr/>
      <dgm:t>
        <a:bodyPr/>
        <a:lstStyle/>
        <a:p>
          <a:endParaRPr lang="en-US"/>
        </a:p>
      </dgm:t>
    </dgm:pt>
    <dgm:pt modelId="{07843194-10FB-41C7-B7D5-5B2B84216F40}">
      <dgm:prSet phldr="0"/>
      <dgm:spPr/>
      <dgm:t>
        <a:bodyPr/>
        <a:lstStyle/>
        <a:p>
          <a:pPr rtl="0"/>
          <a:r>
            <a:rPr lang="en-US" b="1">
              <a:latin typeface="Arial Rounded MT Bold"/>
            </a:rPr>
            <a:t>Academic Core Courses</a:t>
          </a:r>
        </a:p>
      </dgm:t>
    </dgm:pt>
    <dgm:pt modelId="{C6F33277-EB04-4A3E-AA06-ADA8F45D76C6}" type="parTrans" cxnId="{BACA3F71-022D-45EC-BA4F-92E6E84B67A7}">
      <dgm:prSet/>
      <dgm:spPr/>
    </dgm:pt>
    <dgm:pt modelId="{D0C48510-BB01-4866-9E9E-DD7521D09164}" type="sibTrans" cxnId="{BACA3F71-022D-45EC-BA4F-92E6E84B67A7}">
      <dgm:prSet/>
      <dgm:spPr/>
    </dgm:pt>
    <dgm:pt modelId="{0AB9F669-E74F-4041-A143-79AFE8C2C4CD}">
      <dgm:prSet phldr="0"/>
      <dgm:spPr/>
      <dgm:t>
        <a:bodyPr/>
        <a:lstStyle/>
        <a:p>
          <a:pPr rtl="0"/>
          <a:r>
            <a:rPr lang="en-US" b="1">
              <a:latin typeface="Arial Rounded MT Bold"/>
            </a:rPr>
            <a:t>Certification/License Programs</a:t>
          </a:r>
        </a:p>
      </dgm:t>
    </dgm:pt>
    <dgm:pt modelId="{AA6386C1-6151-4B98-B47F-20A956EF4AE4}" type="parTrans" cxnId="{4D537DC5-2D21-4355-8DEF-9A8C5BB297FA}">
      <dgm:prSet/>
      <dgm:spPr/>
    </dgm:pt>
    <dgm:pt modelId="{B5A75420-5F59-429A-A0EF-046C5F418985}" type="sibTrans" cxnId="{4D537DC5-2D21-4355-8DEF-9A8C5BB297FA}">
      <dgm:prSet/>
      <dgm:spPr/>
    </dgm:pt>
    <dgm:pt modelId="{5C70C48E-F45B-4115-AE8B-B25EB70F45B9}">
      <dgm:prSet phldr="0" custT="1"/>
      <dgm:spPr/>
      <dgm:t>
        <a:bodyPr/>
        <a:lstStyle/>
        <a:p>
          <a:r>
            <a:rPr lang="en-US" sz="1400" b="1" dirty="0">
              <a:latin typeface="Arial Rounded MT Bold"/>
            </a:rPr>
            <a:t>Volunteering</a:t>
          </a:r>
        </a:p>
      </dgm:t>
    </dgm:pt>
    <dgm:pt modelId="{E3C9D293-6898-42B5-9357-77F1AD1E5418}" type="parTrans" cxnId="{C1ABED5C-FF61-4AC5-B0C5-A996E5095B42}">
      <dgm:prSet/>
      <dgm:spPr/>
    </dgm:pt>
    <dgm:pt modelId="{F488FCDE-1244-46B3-A2D2-5C74E7FD7212}" type="sibTrans" cxnId="{C1ABED5C-FF61-4AC5-B0C5-A996E5095B42}">
      <dgm:prSet/>
      <dgm:spPr/>
    </dgm:pt>
    <dgm:pt modelId="{0D299E8E-CF5F-4E6C-8597-AEB41849FE9B}">
      <dgm:prSet phldr="0"/>
      <dgm:spPr/>
      <dgm:t>
        <a:bodyPr/>
        <a:lstStyle/>
        <a:p>
          <a:pPr rtl="0"/>
          <a:r>
            <a:rPr lang="en-US" b="1">
              <a:latin typeface="Arial Rounded MT Bold"/>
            </a:rPr>
            <a:t>Get INVOLVED</a:t>
          </a:r>
        </a:p>
      </dgm:t>
    </dgm:pt>
    <dgm:pt modelId="{13DB6FFF-D03B-4ADD-AF3E-4B0A52C26779}" type="parTrans" cxnId="{55673A41-394F-4CEB-8F02-7B574348948F}">
      <dgm:prSet/>
      <dgm:spPr/>
    </dgm:pt>
    <dgm:pt modelId="{6FF81301-4A01-40B0-A522-15245C36E563}" type="sibTrans" cxnId="{55673A41-394F-4CEB-8F02-7B574348948F}">
      <dgm:prSet/>
      <dgm:spPr/>
    </dgm:pt>
    <dgm:pt modelId="{5F414E26-2354-4569-AD2C-9A37FAAB1666}">
      <dgm:prSet phldr="0" custT="1"/>
      <dgm:spPr/>
      <dgm:t>
        <a:bodyPr/>
        <a:lstStyle/>
        <a:p>
          <a:r>
            <a:rPr lang="en-US" sz="1400" b="1" dirty="0">
              <a:latin typeface="Arial Rounded MT Bold"/>
            </a:rPr>
            <a:t>Clubs</a:t>
          </a:r>
        </a:p>
      </dgm:t>
    </dgm:pt>
    <dgm:pt modelId="{74000F80-CDED-4759-B332-083E3F1BCAF7}" type="parTrans" cxnId="{A28AA9C2-FC99-494C-945E-5CA54C171247}">
      <dgm:prSet/>
      <dgm:spPr/>
    </dgm:pt>
    <dgm:pt modelId="{AEC1E842-BCC6-408E-A7E3-CB928491A282}" type="sibTrans" cxnId="{A28AA9C2-FC99-494C-945E-5CA54C171247}">
      <dgm:prSet/>
      <dgm:spPr/>
    </dgm:pt>
    <dgm:pt modelId="{0EC4389C-40AF-48E1-99B6-9CAB4C017CF4}">
      <dgm:prSet phldr="0" custT="1"/>
      <dgm:spPr/>
      <dgm:t>
        <a:bodyPr/>
        <a:lstStyle/>
        <a:p>
          <a:r>
            <a:rPr lang="en-US" sz="1400" b="1" dirty="0">
              <a:latin typeface="Arial Rounded MT Bold"/>
            </a:rPr>
            <a:t>Organizations</a:t>
          </a:r>
        </a:p>
      </dgm:t>
    </dgm:pt>
    <dgm:pt modelId="{5AD4FDC0-EC46-4294-A580-E68B57A24F97}" type="parTrans" cxnId="{1298D5C1-FBF5-43B7-9CE2-A470B299A3BC}">
      <dgm:prSet/>
      <dgm:spPr/>
    </dgm:pt>
    <dgm:pt modelId="{C8E73E6F-DC99-4E34-B677-1746D59B5F65}" type="sibTrans" cxnId="{1298D5C1-FBF5-43B7-9CE2-A470B299A3BC}">
      <dgm:prSet/>
      <dgm:spPr/>
    </dgm:pt>
    <dgm:pt modelId="{56B7BF7E-76E3-4B8F-9896-D499C7AF4A69}">
      <dgm:prSet phldr="0" custT="1"/>
      <dgm:spPr/>
      <dgm:t>
        <a:bodyPr/>
        <a:lstStyle/>
        <a:p>
          <a:r>
            <a:rPr lang="en-US" sz="1200" b="1" dirty="0">
              <a:latin typeface="Arial Rounded MT Bold"/>
            </a:rPr>
            <a:t>4-year </a:t>
          </a:r>
          <a:r>
            <a:rPr lang="en-US" sz="1200" b="1" dirty="0" err="1">
              <a:latin typeface="Arial Rounded MT Bold"/>
            </a:rPr>
            <a:t>Univeristy</a:t>
          </a:r>
          <a:endParaRPr lang="en-US" sz="1200" b="1" dirty="0">
            <a:latin typeface="Arial Rounded MT Bold"/>
          </a:endParaRPr>
        </a:p>
      </dgm:t>
    </dgm:pt>
    <dgm:pt modelId="{ABCA1343-10FA-439F-9B59-14DC13849E54}" type="parTrans" cxnId="{31B01CE9-7196-4C5D-B712-A4E5D5FE43B1}">
      <dgm:prSet/>
      <dgm:spPr/>
    </dgm:pt>
    <dgm:pt modelId="{82451FCE-CE72-467E-86FC-578DE627D6E6}" type="sibTrans" cxnId="{31B01CE9-7196-4C5D-B712-A4E5D5FE43B1}">
      <dgm:prSet/>
      <dgm:spPr/>
    </dgm:pt>
    <dgm:pt modelId="{8340A0CB-1CF7-4774-B4D0-33D4081E12B0}">
      <dgm:prSet phldr="0"/>
      <dgm:spPr/>
      <dgm:t>
        <a:bodyPr/>
        <a:lstStyle/>
        <a:p>
          <a:pPr rtl="0"/>
          <a:r>
            <a:rPr lang="en-US" b="1" dirty="0">
              <a:latin typeface="Arial Rounded MT Bold"/>
            </a:rPr>
            <a:t>Career Options/Goals</a:t>
          </a:r>
        </a:p>
      </dgm:t>
    </dgm:pt>
    <dgm:pt modelId="{00EBF95A-29E7-41AA-8A0A-67A71D4B78FA}" type="parTrans" cxnId="{BDAAE00B-0410-472B-B965-AD5C19CE54D7}">
      <dgm:prSet/>
      <dgm:spPr/>
    </dgm:pt>
    <dgm:pt modelId="{8C6AEEE8-6684-4520-80E4-CFB6CB33C311}" type="sibTrans" cxnId="{BDAAE00B-0410-472B-B965-AD5C19CE54D7}">
      <dgm:prSet/>
      <dgm:spPr/>
    </dgm:pt>
    <dgm:pt modelId="{401907A8-4E23-4E03-8E2F-A36142D77B7F}">
      <dgm:prSet phldr="0" custT="1"/>
      <dgm:spPr/>
      <dgm:t>
        <a:bodyPr/>
        <a:lstStyle/>
        <a:p>
          <a:r>
            <a:rPr lang="en-US" sz="1200" b="1" dirty="0">
              <a:latin typeface="Arial Rounded MT Bold"/>
            </a:rPr>
            <a:t>How to reach your goals?</a:t>
          </a:r>
        </a:p>
      </dgm:t>
    </dgm:pt>
    <dgm:pt modelId="{6F09292C-833A-42F5-8E41-900D798E759C}" type="parTrans" cxnId="{FA378755-A82B-4521-AE32-B643D156BB25}">
      <dgm:prSet/>
      <dgm:spPr/>
    </dgm:pt>
    <dgm:pt modelId="{612B6283-9A2A-4A20-9AAB-B614B80677EA}" type="sibTrans" cxnId="{FA378755-A82B-4521-AE32-B643D156BB25}">
      <dgm:prSet/>
      <dgm:spPr/>
    </dgm:pt>
    <dgm:pt modelId="{CE83FAF1-BF6F-4172-BC88-A4B981CD90D7}">
      <dgm:prSet phldr="0" custT="1"/>
      <dgm:spPr/>
      <dgm:t>
        <a:bodyPr/>
        <a:lstStyle/>
        <a:p>
          <a:r>
            <a:rPr lang="en-US" sz="1200" b="1" dirty="0">
              <a:latin typeface="Arial Rounded MT Bold"/>
            </a:rPr>
            <a:t>Military</a:t>
          </a:r>
        </a:p>
      </dgm:t>
    </dgm:pt>
    <dgm:pt modelId="{A404971F-05B7-42EA-B9D0-228C8732B78D}" type="parTrans" cxnId="{EEFA1107-5ABF-4AFC-863B-73C3DC982945}">
      <dgm:prSet/>
      <dgm:spPr/>
    </dgm:pt>
    <dgm:pt modelId="{3727309B-D798-42E3-BDDC-29C87EFE2001}" type="sibTrans" cxnId="{EEFA1107-5ABF-4AFC-863B-73C3DC982945}">
      <dgm:prSet/>
      <dgm:spPr/>
    </dgm:pt>
    <dgm:pt modelId="{97F77974-53C7-4036-9237-8892AC9438A4}">
      <dgm:prSet phldr="0" custT="1"/>
      <dgm:spPr/>
      <dgm:t>
        <a:bodyPr/>
        <a:lstStyle/>
        <a:p>
          <a:r>
            <a:rPr lang="en-US" sz="1200" b="1" dirty="0">
              <a:latin typeface="Arial Rounded MT Bold"/>
            </a:rPr>
            <a:t>Community College</a:t>
          </a:r>
        </a:p>
      </dgm:t>
    </dgm:pt>
    <dgm:pt modelId="{A31CBB88-7BAA-487E-B0E8-66B975B59D1A}" type="parTrans" cxnId="{C6C63184-2FA7-4C0F-83A2-5860B1006425}">
      <dgm:prSet/>
      <dgm:spPr/>
    </dgm:pt>
    <dgm:pt modelId="{499124BE-860B-40DA-80DD-CA225BF34250}" type="sibTrans" cxnId="{C6C63184-2FA7-4C0F-83A2-5860B1006425}">
      <dgm:prSet/>
      <dgm:spPr/>
    </dgm:pt>
    <dgm:pt modelId="{CD77AAF5-B2EF-4DCD-AB71-5B87DC016842}">
      <dgm:prSet phldr="0" custT="1"/>
      <dgm:spPr/>
      <dgm:t>
        <a:bodyPr/>
        <a:lstStyle/>
        <a:p>
          <a:r>
            <a:rPr lang="en-US" sz="1200" b="1" dirty="0">
              <a:latin typeface="Arial Rounded MT Bold"/>
            </a:rPr>
            <a:t>Technical Training School</a:t>
          </a:r>
        </a:p>
      </dgm:t>
    </dgm:pt>
    <dgm:pt modelId="{20369AC6-0E72-4DAA-9F2B-2AACE4EB821F}" type="parTrans" cxnId="{0A7C9CD1-772B-480A-A3BD-470CB6CABAE6}">
      <dgm:prSet/>
      <dgm:spPr/>
    </dgm:pt>
    <dgm:pt modelId="{36568B90-5854-41BC-954A-02DF54DAA91D}" type="sibTrans" cxnId="{0A7C9CD1-772B-480A-A3BD-470CB6CABAE6}">
      <dgm:prSet/>
      <dgm:spPr/>
    </dgm:pt>
    <dgm:pt modelId="{85D33164-CCED-4BE0-AD3E-645A5BDC4514}" type="pres">
      <dgm:prSet presAssocID="{D10DBAE9-6E02-4E28-8064-E8A84DF13B65}" presName="linearFlow" presStyleCnt="0">
        <dgm:presLayoutVars>
          <dgm:dir/>
          <dgm:animLvl val="lvl"/>
          <dgm:resizeHandles val="exact"/>
        </dgm:presLayoutVars>
      </dgm:prSet>
      <dgm:spPr/>
    </dgm:pt>
    <dgm:pt modelId="{08B40B0E-F4BB-4C61-B161-4623A7FB0B61}" type="pres">
      <dgm:prSet presAssocID="{0D299E8E-CF5F-4E6C-8597-AEB41849FE9B}" presName="composite" presStyleCnt="0"/>
      <dgm:spPr/>
    </dgm:pt>
    <dgm:pt modelId="{58145A17-BAD5-4874-92D2-FE4A0E6AA13C}" type="pres">
      <dgm:prSet presAssocID="{0D299E8E-CF5F-4E6C-8597-AEB41849FE9B}" presName="parentText" presStyleLbl="alignNode1" presStyleIdx="0" presStyleCnt="4">
        <dgm:presLayoutVars>
          <dgm:chMax val="1"/>
          <dgm:bulletEnabled val="1"/>
        </dgm:presLayoutVars>
      </dgm:prSet>
      <dgm:spPr/>
    </dgm:pt>
    <dgm:pt modelId="{C629F276-514F-4417-BC4C-554FB51973EF}" type="pres">
      <dgm:prSet presAssocID="{0D299E8E-CF5F-4E6C-8597-AEB41849FE9B}" presName="descendantText" presStyleLbl="alignAcc1" presStyleIdx="0" presStyleCnt="4">
        <dgm:presLayoutVars>
          <dgm:bulletEnabled val="1"/>
        </dgm:presLayoutVars>
      </dgm:prSet>
      <dgm:spPr/>
    </dgm:pt>
    <dgm:pt modelId="{D533210F-4BA8-4570-8BA8-F3BD82209C80}" type="pres">
      <dgm:prSet presAssocID="{6FF81301-4A01-40B0-A522-15245C36E563}" presName="sp" presStyleCnt="0"/>
      <dgm:spPr/>
    </dgm:pt>
    <dgm:pt modelId="{E83244F3-A3BF-42B5-AB9E-0657096E588E}" type="pres">
      <dgm:prSet presAssocID="{8340A0CB-1CF7-4774-B4D0-33D4081E12B0}" presName="composite" presStyleCnt="0"/>
      <dgm:spPr/>
    </dgm:pt>
    <dgm:pt modelId="{15FF75A0-A0D4-45E7-AE23-8DC0B97EB016}" type="pres">
      <dgm:prSet presAssocID="{8340A0CB-1CF7-4774-B4D0-33D4081E12B0}" presName="parentText" presStyleLbl="alignNode1" presStyleIdx="1" presStyleCnt="4">
        <dgm:presLayoutVars>
          <dgm:chMax val="1"/>
          <dgm:bulletEnabled val="1"/>
        </dgm:presLayoutVars>
      </dgm:prSet>
      <dgm:spPr/>
    </dgm:pt>
    <dgm:pt modelId="{2D9F0CDE-5EE8-4008-BF82-66229F1D5510}" type="pres">
      <dgm:prSet presAssocID="{8340A0CB-1CF7-4774-B4D0-33D4081E12B0}" presName="descendantText" presStyleLbl="alignAcc1" presStyleIdx="1" presStyleCnt="4">
        <dgm:presLayoutVars>
          <dgm:bulletEnabled val="1"/>
        </dgm:presLayoutVars>
      </dgm:prSet>
      <dgm:spPr/>
    </dgm:pt>
    <dgm:pt modelId="{DB45E2E4-6F52-40D8-A166-B64E8F848096}" type="pres">
      <dgm:prSet presAssocID="{8C6AEEE8-6684-4520-80E4-CFB6CB33C311}" presName="sp" presStyleCnt="0"/>
      <dgm:spPr/>
    </dgm:pt>
    <dgm:pt modelId="{AF6DAA53-5F01-40AF-8B22-F35A9349F496}" type="pres">
      <dgm:prSet presAssocID="{0B96F7C5-636F-46F5-8493-2A3BF3FBC273}" presName="composite" presStyleCnt="0"/>
      <dgm:spPr/>
    </dgm:pt>
    <dgm:pt modelId="{D2B487CB-6A8F-4976-880E-F9826F6FC8C0}" type="pres">
      <dgm:prSet presAssocID="{0B96F7C5-636F-46F5-8493-2A3BF3FBC273}" presName="parentText" presStyleLbl="alignNode1" presStyleIdx="2" presStyleCnt="4">
        <dgm:presLayoutVars>
          <dgm:chMax val="1"/>
          <dgm:bulletEnabled val="1"/>
        </dgm:presLayoutVars>
      </dgm:prSet>
      <dgm:spPr/>
    </dgm:pt>
    <dgm:pt modelId="{E672CD8E-E057-4A2A-AB49-8902CD2A38BD}" type="pres">
      <dgm:prSet presAssocID="{0B96F7C5-636F-46F5-8493-2A3BF3FBC273}" presName="descendantText" presStyleLbl="alignAcc1" presStyleIdx="2" presStyleCnt="4">
        <dgm:presLayoutVars>
          <dgm:bulletEnabled val="1"/>
        </dgm:presLayoutVars>
      </dgm:prSet>
      <dgm:spPr/>
    </dgm:pt>
    <dgm:pt modelId="{1B1E673B-563A-40C2-A113-BF19CFB71691}" type="pres">
      <dgm:prSet presAssocID="{A898C742-B8EE-4915-840A-985C73A48D04}" presName="sp" presStyleCnt="0"/>
      <dgm:spPr/>
    </dgm:pt>
    <dgm:pt modelId="{5E626152-7113-4169-88D8-651239596A7E}" type="pres">
      <dgm:prSet presAssocID="{B98DBF94-892E-4F36-9354-A2E845B4E90B}" presName="composite" presStyleCnt="0"/>
      <dgm:spPr/>
    </dgm:pt>
    <dgm:pt modelId="{44D5F55C-840B-433D-8A54-28FC75183453}" type="pres">
      <dgm:prSet presAssocID="{B98DBF94-892E-4F36-9354-A2E845B4E90B}" presName="parentText" presStyleLbl="alignNode1" presStyleIdx="3" presStyleCnt="4">
        <dgm:presLayoutVars>
          <dgm:chMax val="1"/>
          <dgm:bulletEnabled val="1"/>
        </dgm:presLayoutVars>
      </dgm:prSet>
      <dgm:spPr/>
    </dgm:pt>
    <dgm:pt modelId="{650228C3-2FA7-499D-AF1A-891E41553E41}" type="pres">
      <dgm:prSet presAssocID="{B98DBF94-892E-4F36-9354-A2E845B4E90B}" presName="descendantText" presStyleLbl="alignAcc1" presStyleIdx="3" presStyleCnt="4">
        <dgm:presLayoutVars>
          <dgm:bulletEnabled val="1"/>
        </dgm:presLayoutVars>
      </dgm:prSet>
      <dgm:spPr/>
    </dgm:pt>
  </dgm:ptLst>
  <dgm:cxnLst>
    <dgm:cxn modelId="{32417306-67F0-489A-80C3-C38805CBBC5A}" type="presOf" srcId="{07843194-10FB-41C7-B7D5-5B2B84216F40}" destId="{650228C3-2FA7-499D-AF1A-891E41553E41}" srcOrd="0" destOrd="1" presId="urn:microsoft.com/office/officeart/2005/8/layout/chevron2"/>
    <dgm:cxn modelId="{EEFA1107-5ABF-4AFC-863B-73C3DC982945}" srcId="{8340A0CB-1CF7-4774-B4D0-33D4081E12B0}" destId="{CE83FAF1-BF6F-4172-BC88-A4B981CD90D7}" srcOrd="1" destOrd="0" parTransId="{A404971F-05B7-42EA-B9D0-228C8732B78D}" sibTransId="{3727309B-D798-42E3-BDDC-29C87EFE2001}"/>
    <dgm:cxn modelId="{BDAAE00B-0410-472B-B965-AD5C19CE54D7}" srcId="{D10DBAE9-6E02-4E28-8064-E8A84DF13B65}" destId="{8340A0CB-1CF7-4774-B4D0-33D4081E12B0}" srcOrd="1" destOrd="0" parTransId="{00EBF95A-29E7-41AA-8A0A-67A71D4B78FA}" sibTransId="{8C6AEEE8-6684-4520-80E4-CFB6CB33C311}"/>
    <dgm:cxn modelId="{AC25CD0C-C08D-444A-893C-13EBECE24D97}" srcId="{0B96F7C5-636F-46F5-8493-2A3BF3FBC273}" destId="{973FB903-69EC-4EDC-86EF-72880AAA193E}" srcOrd="2" destOrd="0" parTransId="{8B7904B9-9E90-42E2-B4D5-33797E4A1595}" sibTransId="{245ADE16-1BF2-47CF-A73A-596C49285EF3}"/>
    <dgm:cxn modelId="{873CE20F-83CA-407C-881A-33A369932506}" type="presOf" srcId="{401907A8-4E23-4E03-8E2F-A36142D77B7F}" destId="{2D9F0CDE-5EE8-4008-BF82-66229F1D5510}" srcOrd="0" destOrd="0" presId="urn:microsoft.com/office/officeart/2005/8/layout/chevron2"/>
    <dgm:cxn modelId="{6EB52521-040E-4C6B-A535-E8A9F73AA375}" type="presOf" srcId="{5C70C48E-F45B-4115-AE8B-B25EB70F45B9}" destId="{C629F276-514F-4417-BC4C-554FB51973EF}" srcOrd="0" destOrd="2" presId="urn:microsoft.com/office/officeart/2005/8/layout/chevron2"/>
    <dgm:cxn modelId="{90FA4B30-B5BE-44F7-90E1-924EC6C168F9}" type="presOf" srcId="{D10DBAE9-6E02-4E28-8064-E8A84DF13B65}" destId="{85D33164-CCED-4BE0-AD3E-645A5BDC4514}" srcOrd="0" destOrd="0" presId="urn:microsoft.com/office/officeart/2005/8/layout/chevron2"/>
    <dgm:cxn modelId="{F564BE33-2214-40C1-A8CD-5DD93BD7FE13}" type="presOf" srcId="{81AC7668-B19F-46C2-BD3C-749128D09297}" destId="{E672CD8E-E057-4A2A-AB49-8902CD2A38BD}" srcOrd="0" destOrd="1" presId="urn:microsoft.com/office/officeart/2005/8/layout/chevron2"/>
    <dgm:cxn modelId="{66B9CE37-01F8-48A8-BC2D-AD2158670F7A}" type="presOf" srcId="{97F77974-53C7-4036-9237-8892AC9438A4}" destId="{2D9F0CDE-5EE8-4008-BF82-66229F1D5510}" srcOrd="0" destOrd="2" presId="urn:microsoft.com/office/officeart/2005/8/layout/chevron2"/>
    <dgm:cxn modelId="{C1ABED5C-FF61-4AC5-B0C5-A996E5095B42}" srcId="{0D299E8E-CF5F-4E6C-8597-AEB41849FE9B}" destId="{5C70C48E-F45B-4115-AE8B-B25EB70F45B9}" srcOrd="2" destOrd="0" parTransId="{E3C9D293-6898-42B5-9357-77F1AD1E5418}" sibTransId="{F488FCDE-1244-46B3-A2D2-5C74E7FD7212}"/>
    <dgm:cxn modelId="{55673A41-394F-4CEB-8F02-7B574348948F}" srcId="{D10DBAE9-6E02-4E28-8064-E8A84DF13B65}" destId="{0D299E8E-CF5F-4E6C-8597-AEB41849FE9B}" srcOrd="0" destOrd="0" parTransId="{13DB6FFF-D03B-4ADD-AF3E-4B0A52C26779}" sibTransId="{6FF81301-4A01-40B0-A522-15245C36E563}"/>
    <dgm:cxn modelId="{FCF1E061-9022-4B54-963A-B46F4DEE5FA9}" type="presOf" srcId="{CE83FAF1-BF6F-4172-BC88-A4B981CD90D7}" destId="{2D9F0CDE-5EE8-4008-BF82-66229F1D5510}" srcOrd="0" destOrd="1" presId="urn:microsoft.com/office/officeart/2005/8/layout/chevron2"/>
    <dgm:cxn modelId="{E161C348-8773-4C47-8B2E-F1F60C17DBEB}" type="presOf" srcId="{CD77AAF5-B2EF-4DCD-AB71-5B87DC016842}" destId="{2D9F0CDE-5EE8-4008-BF82-66229F1D5510}" srcOrd="0" destOrd="3" presId="urn:microsoft.com/office/officeart/2005/8/layout/chevron2"/>
    <dgm:cxn modelId="{BACA3F71-022D-45EC-BA4F-92E6E84B67A7}" srcId="{B98DBF94-892E-4F36-9354-A2E845B4E90B}" destId="{07843194-10FB-41C7-B7D5-5B2B84216F40}" srcOrd="1" destOrd="0" parTransId="{C6F33277-EB04-4A3E-AA06-ADA8F45D76C6}" sibTransId="{D0C48510-BB01-4866-9E9E-DD7521D09164}"/>
    <dgm:cxn modelId="{FA378755-A82B-4521-AE32-B643D156BB25}" srcId="{8340A0CB-1CF7-4774-B4D0-33D4081E12B0}" destId="{401907A8-4E23-4E03-8E2F-A36142D77B7F}" srcOrd="0" destOrd="0" parTransId="{6F09292C-833A-42F5-8E41-900D798E759C}" sibTransId="{612B6283-9A2A-4A20-9AAB-B614B80677EA}"/>
    <dgm:cxn modelId="{C330EE80-046D-44B9-9104-BED3A0C42CCB}" type="presOf" srcId="{5F414E26-2354-4569-AD2C-9A37FAAB1666}" destId="{C629F276-514F-4417-BC4C-554FB51973EF}" srcOrd="0" destOrd="0" presId="urn:microsoft.com/office/officeart/2005/8/layout/chevron2"/>
    <dgm:cxn modelId="{41B0AF83-940E-43F8-9A9F-FDC68C56968F}" type="presOf" srcId="{8340A0CB-1CF7-4774-B4D0-33D4081E12B0}" destId="{15FF75A0-A0D4-45E7-AE23-8DC0B97EB016}" srcOrd="0" destOrd="0" presId="urn:microsoft.com/office/officeart/2005/8/layout/chevron2"/>
    <dgm:cxn modelId="{C6C63184-2FA7-4C0F-83A2-5860B1006425}" srcId="{8340A0CB-1CF7-4774-B4D0-33D4081E12B0}" destId="{97F77974-53C7-4036-9237-8892AC9438A4}" srcOrd="2" destOrd="0" parTransId="{A31CBB88-7BAA-487E-B0E8-66B975B59D1A}" sibTransId="{499124BE-860B-40DA-80DD-CA225BF34250}"/>
    <dgm:cxn modelId="{55B9B485-1E04-48E5-8DD5-B7B3A685824B}" type="presOf" srcId="{B98DBF94-892E-4F36-9354-A2E845B4E90B}" destId="{44D5F55C-840B-433D-8A54-28FC75183453}" srcOrd="0" destOrd="0" presId="urn:microsoft.com/office/officeart/2005/8/layout/chevron2"/>
    <dgm:cxn modelId="{3BC26286-CCCB-40BA-9545-31A01C79495C}" srcId="{D10DBAE9-6E02-4E28-8064-E8A84DF13B65}" destId="{0B96F7C5-636F-46F5-8493-2A3BF3FBC273}" srcOrd="2" destOrd="0" parTransId="{C7767CCD-7C5A-479F-8DF1-19BF6E6FDBA0}" sibTransId="{A898C742-B8EE-4915-840A-985C73A48D04}"/>
    <dgm:cxn modelId="{58EC8E98-C71A-4248-956E-C8B86A1EF92F}" srcId="{0B96F7C5-636F-46F5-8493-2A3BF3FBC273}" destId="{81CD0912-3A4E-4BA0-9281-38D877D4FAA0}" srcOrd="0" destOrd="0" parTransId="{EA12997C-7276-4B0E-8FCB-06DD3C3B7F21}" sibTransId="{A24788AD-823F-4DC2-BFAE-1CE214F84478}"/>
    <dgm:cxn modelId="{EC6308A1-2DB4-462D-8938-645070AFE9D5}" type="presOf" srcId="{81CD0912-3A4E-4BA0-9281-38D877D4FAA0}" destId="{E672CD8E-E057-4A2A-AB49-8902CD2A38BD}" srcOrd="0" destOrd="0" presId="urn:microsoft.com/office/officeart/2005/8/layout/chevron2"/>
    <dgm:cxn modelId="{88E82FA1-D623-4490-A94D-0083BE2EBA99}" type="presOf" srcId="{0D299E8E-CF5F-4E6C-8597-AEB41849FE9B}" destId="{58145A17-BAD5-4874-92D2-FE4A0E6AA13C}" srcOrd="0" destOrd="0" presId="urn:microsoft.com/office/officeart/2005/8/layout/chevron2"/>
    <dgm:cxn modelId="{2FB811A2-D07F-49F5-88F3-787AB2039C00}" type="presOf" srcId="{0B96F7C5-636F-46F5-8493-2A3BF3FBC273}" destId="{D2B487CB-6A8F-4976-880E-F9826F6FC8C0}" srcOrd="0" destOrd="0" presId="urn:microsoft.com/office/officeart/2005/8/layout/chevron2"/>
    <dgm:cxn modelId="{7F4C3FA8-FB6A-45D2-99AF-29B246B747C4}" srcId="{B98DBF94-892E-4F36-9354-A2E845B4E90B}" destId="{4BBE2A9F-4BDE-4E6C-845C-A822C5A7541A}" srcOrd="0" destOrd="0" parTransId="{D40DA296-695D-4FCF-B568-B8343B417D52}" sibTransId="{FC364D61-F5FF-4F0E-A3A3-D06D1CB1D504}"/>
    <dgm:cxn modelId="{8C4423BF-F965-4AD0-BE55-F13AD5E5454D}" type="presOf" srcId="{0EC4389C-40AF-48E1-99B6-9CAB4C017CF4}" destId="{C629F276-514F-4417-BC4C-554FB51973EF}" srcOrd="0" destOrd="1" presId="urn:microsoft.com/office/officeart/2005/8/layout/chevron2"/>
    <dgm:cxn modelId="{1298D5C1-FBF5-43B7-9CE2-A470B299A3BC}" srcId="{0D299E8E-CF5F-4E6C-8597-AEB41849FE9B}" destId="{0EC4389C-40AF-48E1-99B6-9CAB4C017CF4}" srcOrd="1" destOrd="0" parTransId="{5AD4FDC0-EC46-4294-A580-E68B57A24F97}" sibTransId="{C8E73E6F-DC99-4E34-B677-1746D59B5F65}"/>
    <dgm:cxn modelId="{A28AA9C2-FC99-494C-945E-5CA54C171247}" srcId="{0D299E8E-CF5F-4E6C-8597-AEB41849FE9B}" destId="{5F414E26-2354-4569-AD2C-9A37FAAB1666}" srcOrd="0" destOrd="0" parTransId="{74000F80-CDED-4759-B332-083E3F1BCAF7}" sibTransId="{AEC1E842-BCC6-408E-A7E3-CB928491A282}"/>
    <dgm:cxn modelId="{4D537DC5-2D21-4355-8DEF-9A8C5BB297FA}" srcId="{B98DBF94-892E-4F36-9354-A2E845B4E90B}" destId="{0AB9F669-E74F-4041-A143-79AFE8C2C4CD}" srcOrd="2" destOrd="0" parTransId="{AA6386C1-6151-4B98-B47F-20A956EF4AE4}" sibTransId="{B5A75420-5F59-429A-A0EF-046C5F418985}"/>
    <dgm:cxn modelId="{0A7C9CD1-772B-480A-A3BD-470CB6CABAE6}" srcId="{8340A0CB-1CF7-4774-B4D0-33D4081E12B0}" destId="{CD77AAF5-B2EF-4DCD-AB71-5B87DC016842}" srcOrd="3" destOrd="0" parTransId="{20369AC6-0E72-4DAA-9F2B-2AACE4EB821F}" sibTransId="{36568B90-5854-41BC-954A-02DF54DAA91D}"/>
    <dgm:cxn modelId="{E89208D8-0C01-45FA-8839-1F4835483CF8}" type="presOf" srcId="{973FB903-69EC-4EDC-86EF-72880AAA193E}" destId="{E672CD8E-E057-4A2A-AB49-8902CD2A38BD}" srcOrd="0" destOrd="2" presId="urn:microsoft.com/office/officeart/2005/8/layout/chevron2"/>
    <dgm:cxn modelId="{61F14FD8-D4D1-40EF-8A08-3CE888ADF34A}" srcId="{D10DBAE9-6E02-4E28-8064-E8A84DF13B65}" destId="{B98DBF94-892E-4F36-9354-A2E845B4E90B}" srcOrd="3" destOrd="0" parTransId="{9F3221BF-AEFE-45FB-AB04-618AC1AD385D}" sibTransId="{0C621C5B-BE8A-4E95-B008-247FCE1C9CA5}"/>
    <dgm:cxn modelId="{8EBAAAD9-BF6A-4C3B-835D-BB982D659B33}" type="presOf" srcId="{4BBE2A9F-4BDE-4E6C-845C-A822C5A7541A}" destId="{650228C3-2FA7-499D-AF1A-891E41553E41}" srcOrd="0" destOrd="0" presId="urn:microsoft.com/office/officeart/2005/8/layout/chevron2"/>
    <dgm:cxn modelId="{340704E3-F425-4D35-98F4-04A49FFEAC11}" type="presOf" srcId="{0AB9F669-E74F-4041-A143-79AFE8C2C4CD}" destId="{650228C3-2FA7-499D-AF1A-891E41553E41}" srcOrd="0" destOrd="2" presId="urn:microsoft.com/office/officeart/2005/8/layout/chevron2"/>
    <dgm:cxn modelId="{5D9F9EE4-CE95-4A39-9DEE-CC4C4CE57FBA}" type="presOf" srcId="{56B7BF7E-76E3-4B8F-9896-D499C7AF4A69}" destId="{2D9F0CDE-5EE8-4008-BF82-66229F1D5510}" srcOrd="0" destOrd="4" presId="urn:microsoft.com/office/officeart/2005/8/layout/chevron2"/>
    <dgm:cxn modelId="{31B01CE9-7196-4C5D-B712-A4E5D5FE43B1}" srcId="{8340A0CB-1CF7-4774-B4D0-33D4081E12B0}" destId="{56B7BF7E-76E3-4B8F-9896-D499C7AF4A69}" srcOrd="4" destOrd="0" parTransId="{ABCA1343-10FA-439F-9B59-14DC13849E54}" sibTransId="{82451FCE-CE72-467E-86FC-578DE627D6E6}"/>
    <dgm:cxn modelId="{2C866CED-ABD3-4477-A8ED-FE648AA47780}" srcId="{0B96F7C5-636F-46F5-8493-2A3BF3FBC273}" destId="{81AC7668-B19F-46C2-BD3C-749128D09297}" srcOrd="1" destOrd="0" parTransId="{0C3EC846-2A0F-4086-86FC-66483A01A104}" sibTransId="{4BCEE6EC-4EE0-401C-AFE6-8B137CBB8F7E}"/>
    <dgm:cxn modelId="{3B9F09BF-FA20-4C32-9E87-D6CE5C63334E}" type="presParOf" srcId="{85D33164-CCED-4BE0-AD3E-645A5BDC4514}" destId="{08B40B0E-F4BB-4C61-B161-4623A7FB0B61}" srcOrd="0" destOrd="0" presId="urn:microsoft.com/office/officeart/2005/8/layout/chevron2"/>
    <dgm:cxn modelId="{B62DCDF4-8B0A-4EE7-82F9-D68C4548F535}" type="presParOf" srcId="{08B40B0E-F4BB-4C61-B161-4623A7FB0B61}" destId="{58145A17-BAD5-4874-92D2-FE4A0E6AA13C}" srcOrd="0" destOrd="0" presId="urn:microsoft.com/office/officeart/2005/8/layout/chevron2"/>
    <dgm:cxn modelId="{00933556-51E4-4DB8-AFFD-2BA21B851970}" type="presParOf" srcId="{08B40B0E-F4BB-4C61-B161-4623A7FB0B61}" destId="{C629F276-514F-4417-BC4C-554FB51973EF}" srcOrd="1" destOrd="0" presId="urn:microsoft.com/office/officeart/2005/8/layout/chevron2"/>
    <dgm:cxn modelId="{08353197-84D0-4798-92C4-75008ECDD0A1}" type="presParOf" srcId="{85D33164-CCED-4BE0-AD3E-645A5BDC4514}" destId="{D533210F-4BA8-4570-8BA8-F3BD82209C80}" srcOrd="1" destOrd="0" presId="urn:microsoft.com/office/officeart/2005/8/layout/chevron2"/>
    <dgm:cxn modelId="{E22DFE53-5C94-4387-914E-B53712360902}" type="presParOf" srcId="{85D33164-CCED-4BE0-AD3E-645A5BDC4514}" destId="{E83244F3-A3BF-42B5-AB9E-0657096E588E}" srcOrd="2" destOrd="0" presId="urn:microsoft.com/office/officeart/2005/8/layout/chevron2"/>
    <dgm:cxn modelId="{AAE70BAF-0D80-438C-ADB9-8567E62D5D43}" type="presParOf" srcId="{E83244F3-A3BF-42B5-AB9E-0657096E588E}" destId="{15FF75A0-A0D4-45E7-AE23-8DC0B97EB016}" srcOrd="0" destOrd="0" presId="urn:microsoft.com/office/officeart/2005/8/layout/chevron2"/>
    <dgm:cxn modelId="{CFED17D8-3141-4CA0-AD53-4E8FE9C9F434}" type="presParOf" srcId="{E83244F3-A3BF-42B5-AB9E-0657096E588E}" destId="{2D9F0CDE-5EE8-4008-BF82-66229F1D5510}" srcOrd="1" destOrd="0" presId="urn:microsoft.com/office/officeart/2005/8/layout/chevron2"/>
    <dgm:cxn modelId="{41A22735-45A4-4B78-8263-E80061972F10}" type="presParOf" srcId="{85D33164-CCED-4BE0-AD3E-645A5BDC4514}" destId="{DB45E2E4-6F52-40D8-A166-B64E8F848096}" srcOrd="3" destOrd="0" presId="urn:microsoft.com/office/officeart/2005/8/layout/chevron2"/>
    <dgm:cxn modelId="{4545AF4B-27DD-4E5A-B120-6D1A6F811918}" type="presParOf" srcId="{85D33164-CCED-4BE0-AD3E-645A5BDC4514}" destId="{AF6DAA53-5F01-40AF-8B22-F35A9349F496}" srcOrd="4" destOrd="0" presId="urn:microsoft.com/office/officeart/2005/8/layout/chevron2"/>
    <dgm:cxn modelId="{D0A115F7-75AE-4290-9161-176530E1C79E}" type="presParOf" srcId="{AF6DAA53-5F01-40AF-8B22-F35A9349F496}" destId="{D2B487CB-6A8F-4976-880E-F9826F6FC8C0}" srcOrd="0" destOrd="0" presId="urn:microsoft.com/office/officeart/2005/8/layout/chevron2"/>
    <dgm:cxn modelId="{B391B47A-0D8F-4480-9ABE-B1309632222B}" type="presParOf" srcId="{AF6DAA53-5F01-40AF-8B22-F35A9349F496}" destId="{E672CD8E-E057-4A2A-AB49-8902CD2A38BD}" srcOrd="1" destOrd="0" presId="urn:microsoft.com/office/officeart/2005/8/layout/chevron2"/>
    <dgm:cxn modelId="{03B2A675-4849-410A-AC78-9E4BD7DB8F74}" type="presParOf" srcId="{85D33164-CCED-4BE0-AD3E-645A5BDC4514}" destId="{1B1E673B-563A-40C2-A113-BF19CFB71691}" srcOrd="5" destOrd="0" presId="urn:microsoft.com/office/officeart/2005/8/layout/chevron2"/>
    <dgm:cxn modelId="{7F6AE73A-4999-4963-82A7-A3AAA4AA85A1}" type="presParOf" srcId="{85D33164-CCED-4BE0-AD3E-645A5BDC4514}" destId="{5E626152-7113-4169-88D8-651239596A7E}" srcOrd="6" destOrd="0" presId="urn:microsoft.com/office/officeart/2005/8/layout/chevron2"/>
    <dgm:cxn modelId="{E0C57C93-7902-4949-A728-179E062550C0}" type="presParOf" srcId="{5E626152-7113-4169-88D8-651239596A7E}" destId="{44D5F55C-840B-433D-8A54-28FC75183453}" srcOrd="0" destOrd="0" presId="urn:microsoft.com/office/officeart/2005/8/layout/chevron2"/>
    <dgm:cxn modelId="{8F39D911-09DC-4442-A709-F4B29A706CF9}" type="presParOf" srcId="{5E626152-7113-4169-88D8-651239596A7E}" destId="{650228C3-2FA7-499D-AF1A-891E41553E4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A4AD469-FA87-4D1D-B780-B397E84A18B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1882D94-FA75-4431-B357-41858AD57AEC}">
      <dgm:prSet custT="1"/>
      <dgm:spPr/>
      <dgm:t>
        <a:bodyPr/>
        <a:lstStyle/>
        <a:p>
          <a:r>
            <a:rPr lang="en-US" sz="1600" dirty="0"/>
            <a:t>Cosmetology ​</a:t>
          </a:r>
        </a:p>
      </dgm:t>
    </dgm:pt>
    <dgm:pt modelId="{DDFAEF84-368F-4620-B984-7410F610EB08}" type="parTrans" cxnId="{0FC091A6-5DE1-4FF0-A2B8-13958C8ADBDF}">
      <dgm:prSet/>
      <dgm:spPr/>
      <dgm:t>
        <a:bodyPr/>
        <a:lstStyle/>
        <a:p>
          <a:endParaRPr lang="en-US"/>
        </a:p>
      </dgm:t>
    </dgm:pt>
    <dgm:pt modelId="{94717457-720B-4C94-8D0C-F01EB85B75D1}" type="sibTrans" cxnId="{0FC091A6-5DE1-4FF0-A2B8-13958C8ADBDF}">
      <dgm:prSet/>
      <dgm:spPr/>
      <dgm:t>
        <a:bodyPr/>
        <a:lstStyle/>
        <a:p>
          <a:endParaRPr lang="en-US"/>
        </a:p>
      </dgm:t>
    </dgm:pt>
    <dgm:pt modelId="{9C54AADA-5771-45A2-B144-C052B0B421E8}">
      <dgm:prSet custT="1"/>
      <dgm:spPr/>
      <dgm:t>
        <a:bodyPr/>
        <a:lstStyle/>
        <a:p>
          <a:r>
            <a:rPr lang="en-US" sz="1600" dirty="0"/>
            <a:t>Welding​</a:t>
          </a:r>
        </a:p>
      </dgm:t>
    </dgm:pt>
    <dgm:pt modelId="{07DD0267-5FE4-4711-AAB1-62E29091EDFB}" type="parTrans" cxnId="{18E65C69-3104-4C25-AE35-B2B26AA94E1F}">
      <dgm:prSet/>
      <dgm:spPr/>
      <dgm:t>
        <a:bodyPr/>
        <a:lstStyle/>
        <a:p>
          <a:endParaRPr lang="en-US"/>
        </a:p>
      </dgm:t>
    </dgm:pt>
    <dgm:pt modelId="{CFF8FF67-D780-4F5D-A13A-B2431FB61E02}" type="sibTrans" cxnId="{18E65C69-3104-4C25-AE35-B2B26AA94E1F}">
      <dgm:prSet/>
      <dgm:spPr/>
      <dgm:t>
        <a:bodyPr/>
        <a:lstStyle/>
        <a:p>
          <a:endParaRPr lang="en-US"/>
        </a:p>
      </dgm:t>
    </dgm:pt>
    <dgm:pt modelId="{7B1781C2-8F9F-438B-956F-4F4E8279308E}">
      <dgm:prSet custT="1"/>
      <dgm:spPr/>
      <dgm:t>
        <a:bodyPr/>
        <a:lstStyle/>
        <a:p>
          <a:r>
            <a:rPr lang="en-US" sz="1600" dirty="0"/>
            <a:t>Electrical​</a:t>
          </a:r>
        </a:p>
      </dgm:t>
    </dgm:pt>
    <dgm:pt modelId="{28971360-EC78-43C0-8C89-0D096724FF52}" type="parTrans" cxnId="{4570666D-204F-41BC-A68E-3EE7A90C52B0}">
      <dgm:prSet/>
      <dgm:spPr/>
      <dgm:t>
        <a:bodyPr/>
        <a:lstStyle/>
        <a:p>
          <a:endParaRPr lang="en-US"/>
        </a:p>
      </dgm:t>
    </dgm:pt>
    <dgm:pt modelId="{B7EBE914-75E9-489E-AB15-3B99228FEF93}" type="sibTrans" cxnId="{4570666D-204F-41BC-A68E-3EE7A90C52B0}">
      <dgm:prSet/>
      <dgm:spPr/>
      <dgm:t>
        <a:bodyPr/>
        <a:lstStyle/>
        <a:p>
          <a:endParaRPr lang="en-US"/>
        </a:p>
      </dgm:t>
    </dgm:pt>
    <dgm:pt modelId="{DBE3F786-E972-41DC-BADE-B84B7E2F74F4}">
      <dgm:prSet custT="1"/>
      <dgm:spPr/>
      <dgm:t>
        <a:bodyPr/>
        <a:lstStyle/>
        <a:p>
          <a:r>
            <a:rPr lang="en-US" sz="1600" dirty="0"/>
            <a:t>Instrumentation​</a:t>
          </a:r>
        </a:p>
      </dgm:t>
    </dgm:pt>
    <dgm:pt modelId="{218D5A7E-9C3B-41DD-AB5E-A7A3C372CF2A}" type="parTrans" cxnId="{20F2A480-A12A-4B6D-BA55-E2099C886323}">
      <dgm:prSet/>
      <dgm:spPr/>
      <dgm:t>
        <a:bodyPr/>
        <a:lstStyle/>
        <a:p>
          <a:endParaRPr lang="en-US"/>
        </a:p>
      </dgm:t>
    </dgm:pt>
    <dgm:pt modelId="{569C64EF-56CD-425F-AC39-517FE5DD316E}" type="sibTrans" cxnId="{20F2A480-A12A-4B6D-BA55-E2099C886323}">
      <dgm:prSet/>
      <dgm:spPr/>
      <dgm:t>
        <a:bodyPr/>
        <a:lstStyle/>
        <a:p>
          <a:endParaRPr lang="en-US"/>
        </a:p>
      </dgm:t>
    </dgm:pt>
    <dgm:pt modelId="{35B2BE70-B486-4559-9FE0-FAEFC18790E5}">
      <dgm:prSet custT="1"/>
      <dgm:spPr/>
      <dgm:t>
        <a:bodyPr/>
        <a:lstStyle/>
        <a:p>
          <a:r>
            <a:rPr lang="en-US" sz="1600" dirty="0"/>
            <a:t>Pipefitting​</a:t>
          </a:r>
        </a:p>
      </dgm:t>
    </dgm:pt>
    <dgm:pt modelId="{585A689E-7FD6-44BC-A4F7-25E665B5E456}" type="parTrans" cxnId="{0B19D4CA-8ED0-4B09-8BF8-9F83D204A66E}">
      <dgm:prSet/>
      <dgm:spPr/>
      <dgm:t>
        <a:bodyPr/>
        <a:lstStyle/>
        <a:p>
          <a:endParaRPr lang="en-US"/>
        </a:p>
      </dgm:t>
    </dgm:pt>
    <dgm:pt modelId="{7E15FC6E-E9A5-4FCE-815A-40A79B46BB7B}" type="sibTrans" cxnId="{0B19D4CA-8ED0-4B09-8BF8-9F83D204A66E}">
      <dgm:prSet/>
      <dgm:spPr/>
      <dgm:t>
        <a:bodyPr/>
        <a:lstStyle/>
        <a:p>
          <a:endParaRPr lang="en-US"/>
        </a:p>
      </dgm:t>
    </dgm:pt>
    <dgm:pt modelId="{CE690EBD-787D-4040-B0FD-5CFC9076F9A5}">
      <dgm:prSet custT="1"/>
      <dgm:spPr/>
      <dgm:t>
        <a:bodyPr/>
        <a:lstStyle/>
        <a:p>
          <a:r>
            <a:rPr lang="en-US" sz="1600" dirty="0"/>
            <a:t>AutoCAD, Revit, Inventor, </a:t>
          </a:r>
          <a:r>
            <a:rPr lang="en-US" sz="1600" dirty="0" err="1"/>
            <a:t>Solidworks</a:t>
          </a:r>
          <a:r>
            <a:rPr lang="en-US" sz="1300" dirty="0"/>
            <a:t>​</a:t>
          </a:r>
        </a:p>
      </dgm:t>
    </dgm:pt>
    <dgm:pt modelId="{2F711ED4-4CAE-4E24-87CB-8D94C9C000E9}" type="parTrans" cxnId="{027F2E00-676F-4441-980C-065CEF44C9C7}">
      <dgm:prSet/>
      <dgm:spPr/>
      <dgm:t>
        <a:bodyPr/>
        <a:lstStyle/>
        <a:p>
          <a:endParaRPr lang="en-US"/>
        </a:p>
      </dgm:t>
    </dgm:pt>
    <dgm:pt modelId="{A078BDDD-5544-4C30-9988-3ACBA7B9C725}" type="sibTrans" cxnId="{027F2E00-676F-4441-980C-065CEF44C9C7}">
      <dgm:prSet/>
      <dgm:spPr/>
      <dgm:t>
        <a:bodyPr/>
        <a:lstStyle/>
        <a:p>
          <a:endParaRPr lang="en-US"/>
        </a:p>
      </dgm:t>
    </dgm:pt>
    <dgm:pt modelId="{E22CF97B-1AC6-4271-BD2B-6A07DFB7F5C3}">
      <dgm:prSet custT="1"/>
      <dgm:spPr/>
      <dgm:t>
        <a:bodyPr/>
        <a:lstStyle/>
        <a:p>
          <a:r>
            <a:rPr lang="en-US" sz="1600" dirty="0"/>
            <a:t>HVAC​</a:t>
          </a:r>
        </a:p>
      </dgm:t>
    </dgm:pt>
    <dgm:pt modelId="{0AF08D66-5085-4A4D-A1EF-B565E95FE13D}" type="parTrans" cxnId="{4394943E-5E3F-44A5-A417-5E13FA1A10C5}">
      <dgm:prSet/>
      <dgm:spPr/>
      <dgm:t>
        <a:bodyPr/>
        <a:lstStyle/>
        <a:p>
          <a:endParaRPr lang="en-US"/>
        </a:p>
      </dgm:t>
    </dgm:pt>
    <dgm:pt modelId="{E6E4CABE-F6C8-47CE-B00A-0934E17BA578}" type="sibTrans" cxnId="{4394943E-5E3F-44A5-A417-5E13FA1A10C5}">
      <dgm:prSet/>
      <dgm:spPr/>
      <dgm:t>
        <a:bodyPr/>
        <a:lstStyle/>
        <a:p>
          <a:endParaRPr lang="en-US"/>
        </a:p>
      </dgm:t>
    </dgm:pt>
    <dgm:pt modelId="{5C1A85A4-13FD-43AF-9641-A810578F64A0}">
      <dgm:prSet custT="1"/>
      <dgm:spPr/>
      <dgm:t>
        <a:bodyPr/>
        <a:lstStyle/>
        <a:p>
          <a:r>
            <a:rPr lang="en-US" sz="1600" dirty="0"/>
            <a:t>Court Reporting​</a:t>
          </a:r>
        </a:p>
      </dgm:t>
    </dgm:pt>
    <dgm:pt modelId="{FF8DBE15-5EBD-41E9-9B67-05989EEC919A}" type="parTrans" cxnId="{CFF9B44A-C7EB-494C-B7D1-0C270418A438}">
      <dgm:prSet/>
      <dgm:spPr/>
      <dgm:t>
        <a:bodyPr/>
        <a:lstStyle/>
        <a:p>
          <a:endParaRPr lang="en-US"/>
        </a:p>
      </dgm:t>
    </dgm:pt>
    <dgm:pt modelId="{924378C2-D951-42A9-BB8B-0FED0473BB1D}" type="sibTrans" cxnId="{CFF9B44A-C7EB-494C-B7D1-0C270418A438}">
      <dgm:prSet/>
      <dgm:spPr/>
      <dgm:t>
        <a:bodyPr/>
        <a:lstStyle/>
        <a:p>
          <a:endParaRPr lang="en-US"/>
        </a:p>
      </dgm:t>
    </dgm:pt>
    <dgm:pt modelId="{5DB00FFB-3194-423D-9BCC-ABF6867BDE3D}">
      <dgm:prSet custT="1"/>
      <dgm:spPr/>
      <dgm:t>
        <a:bodyPr/>
        <a:lstStyle/>
        <a:p>
          <a:r>
            <a:rPr lang="en-US" sz="1600" dirty="0"/>
            <a:t>Automotive/Diesel Mechanic</a:t>
          </a:r>
          <a:r>
            <a:rPr lang="en-US" sz="1300" dirty="0"/>
            <a:t>​</a:t>
          </a:r>
        </a:p>
      </dgm:t>
    </dgm:pt>
    <dgm:pt modelId="{9C381F29-253B-4946-994D-13153B7E57D9}" type="parTrans" cxnId="{95F8FD3B-E8DE-436D-9E03-977362B45296}">
      <dgm:prSet/>
      <dgm:spPr/>
      <dgm:t>
        <a:bodyPr/>
        <a:lstStyle/>
        <a:p>
          <a:endParaRPr lang="en-US"/>
        </a:p>
      </dgm:t>
    </dgm:pt>
    <dgm:pt modelId="{D388A01D-65FB-4AF0-8C08-943F18303740}" type="sibTrans" cxnId="{95F8FD3B-E8DE-436D-9E03-977362B45296}">
      <dgm:prSet/>
      <dgm:spPr/>
      <dgm:t>
        <a:bodyPr/>
        <a:lstStyle/>
        <a:p>
          <a:endParaRPr lang="en-US"/>
        </a:p>
      </dgm:t>
    </dgm:pt>
    <dgm:pt modelId="{9716260F-C7DA-461F-93DC-C3BC624888A4}">
      <dgm:prSet custT="1"/>
      <dgm:spPr/>
      <dgm:t>
        <a:bodyPr/>
        <a:lstStyle/>
        <a:p>
          <a:r>
            <a:rPr lang="en-US" sz="1600" dirty="0"/>
            <a:t>Phlebotomy​</a:t>
          </a:r>
        </a:p>
      </dgm:t>
    </dgm:pt>
    <dgm:pt modelId="{3C2DC3BE-069D-48C1-92E8-41297CDB4430}" type="parTrans" cxnId="{DCEEC5CF-88E1-4B77-8A2A-4B0109B60AAC}">
      <dgm:prSet/>
      <dgm:spPr/>
      <dgm:t>
        <a:bodyPr/>
        <a:lstStyle/>
        <a:p>
          <a:endParaRPr lang="en-US"/>
        </a:p>
      </dgm:t>
    </dgm:pt>
    <dgm:pt modelId="{3E6B1748-3676-4125-B512-8F6F57CD8FAE}" type="sibTrans" cxnId="{DCEEC5CF-88E1-4B77-8A2A-4B0109B60AAC}">
      <dgm:prSet/>
      <dgm:spPr/>
      <dgm:t>
        <a:bodyPr/>
        <a:lstStyle/>
        <a:p>
          <a:endParaRPr lang="en-US"/>
        </a:p>
      </dgm:t>
    </dgm:pt>
    <dgm:pt modelId="{00C2CB31-6344-4FDC-9BF1-04E78746B0DE}">
      <dgm:prSet custT="1"/>
      <dgm:spPr/>
      <dgm:t>
        <a:bodyPr/>
        <a:lstStyle/>
        <a:p>
          <a:r>
            <a:rPr lang="en-US" sz="1600" dirty="0"/>
            <a:t>EKG Technician</a:t>
          </a:r>
          <a:r>
            <a:rPr lang="en-US" sz="1300" dirty="0"/>
            <a:t>​</a:t>
          </a:r>
        </a:p>
      </dgm:t>
    </dgm:pt>
    <dgm:pt modelId="{4F384336-52EC-4F84-8046-0BEE635AEF00}" type="parTrans" cxnId="{3ED70AC9-2DE6-4014-A199-A17E6BA5E050}">
      <dgm:prSet/>
      <dgm:spPr/>
      <dgm:t>
        <a:bodyPr/>
        <a:lstStyle/>
        <a:p>
          <a:endParaRPr lang="en-US"/>
        </a:p>
      </dgm:t>
    </dgm:pt>
    <dgm:pt modelId="{4EFAA4C6-502A-4322-8581-8F4B4A9CEECC}" type="sibTrans" cxnId="{3ED70AC9-2DE6-4014-A199-A17E6BA5E050}">
      <dgm:prSet/>
      <dgm:spPr/>
      <dgm:t>
        <a:bodyPr/>
        <a:lstStyle/>
        <a:p>
          <a:endParaRPr lang="en-US"/>
        </a:p>
      </dgm:t>
    </dgm:pt>
    <dgm:pt modelId="{AE903E5C-60A6-4D32-A8A1-E966ECFD37D8}">
      <dgm:prSet custT="1"/>
      <dgm:spPr/>
      <dgm:t>
        <a:bodyPr/>
        <a:lstStyle/>
        <a:p>
          <a:r>
            <a:rPr lang="en-US" sz="1600" dirty="0"/>
            <a:t>Pharmacy Technician</a:t>
          </a:r>
          <a:r>
            <a:rPr lang="en-US" sz="1300" dirty="0"/>
            <a:t> ​</a:t>
          </a:r>
        </a:p>
      </dgm:t>
    </dgm:pt>
    <dgm:pt modelId="{D5377D3A-2650-408A-B7F1-CFA265B2A4B2}" type="parTrans" cxnId="{3C438A90-55AA-4AAD-93DF-DC046A7AC78B}">
      <dgm:prSet/>
      <dgm:spPr/>
      <dgm:t>
        <a:bodyPr/>
        <a:lstStyle/>
        <a:p>
          <a:endParaRPr lang="en-US"/>
        </a:p>
      </dgm:t>
    </dgm:pt>
    <dgm:pt modelId="{333B1FBA-47D2-44C4-A31D-370157E1E0E5}" type="sibTrans" cxnId="{3C438A90-55AA-4AAD-93DF-DC046A7AC78B}">
      <dgm:prSet/>
      <dgm:spPr/>
      <dgm:t>
        <a:bodyPr/>
        <a:lstStyle/>
        <a:p>
          <a:endParaRPr lang="en-US"/>
        </a:p>
      </dgm:t>
    </dgm:pt>
    <dgm:pt modelId="{7DBED4EE-2E62-4FB4-A281-B15007A07E15}">
      <dgm:prSet custT="1"/>
      <dgm:spPr/>
      <dgm:t>
        <a:bodyPr/>
        <a:lstStyle/>
        <a:p>
          <a:r>
            <a:rPr lang="en-US" sz="1600" dirty="0"/>
            <a:t>Certified Medical Assistant</a:t>
          </a:r>
          <a:r>
            <a:rPr lang="en-US" sz="1300" dirty="0"/>
            <a:t>​</a:t>
          </a:r>
        </a:p>
      </dgm:t>
    </dgm:pt>
    <dgm:pt modelId="{1969C9FF-D6AA-4AC6-974D-DB8A72A3DB3F}" type="parTrans" cxnId="{CEEA3947-BE3B-4D3C-9EDA-2D27CA8ECD3B}">
      <dgm:prSet/>
      <dgm:spPr/>
      <dgm:t>
        <a:bodyPr/>
        <a:lstStyle/>
        <a:p>
          <a:endParaRPr lang="en-US"/>
        </a:p>
      </dgm:t>
    </dgm:pt>
    <dgm:pt modelId="{CC77C0FF-06F4-4E15-A76D-E5F1BFCED82D}" type="sibTrans" cxnId="{CEEA3947-BE3B-4D3C-9EDA-2D27CA8ECD3B}">
      <dgm:prSet/>
      <dgm:spPr/>
      <dgm:t>
        <a:bodyPr/>
        <a:lstStyle/>
        <a:p>
          <a:endParaRPr lang="en-US"/>
        </a:p>
      </dgm:t>
    </dgm:pt>
    <dgm:pt modelId="{A2E7FB4B-F37F-4223-AB41-5DF5CC6EC456}">
      <dgm:prSet custT="1"/>
      <dgm:spPr/>
      <dgm:t>
        <a:bodyPr/>
        <a:lstStyle/>
        <a:p>
          <a:r>
            <a:rPr lang="en-US" sz="1600" dirty="0"/>
            <a:t>Patient Care Technician</a:t>
          </a:r>
          <a:r>
            <a:rPr lang="en-US" sz="1300" dirty="0"/>
            <a:t>​</a:t>
          </a:r>
        </a:p>
      </dgm:t>
    </dgm:pt>
    <dgm:pt modelId="{C87EFFCB-CC2B-49A8-916C-27C521B18599}" type="parTrans" cxnId="{E8A851F4-5574-45E9-A3F6-7C712D718143}">
      <dgm:prSet/>
      <dgm:spPr/>
      <dgm:t>
        <a:bodyPr/>
        <a:lstStyle/>
        <a:p>
          <a:endParaRPr lang="en-US"/>
        </a:p>
      </dgm:t>
    </dgm:pt>
    <dgm:pt modelId="{A117187E-B9ED-4FB6-9338-B62C6453E6B4}" type="sibTrans" cxnId="{E8A851F4-5574-45E9-A3F6-7C712D718143}">
      <dgm:prSet/>
      <dgm:spPr/>
      <dgm:t>
        <a:bodyPr/>
        <a:lstStyle/>
        <a:p>
          <a:endParaRPr lang="en-US"/>
        </a:p>
      </dgm:t>
    </dgm:pt>
    <dgm:pt modelId="{3D1880D9-EBAD-4709-8F71-A77727AF4231}">
      <dgm:prSet custT="1"/>
      <dgm:spPr/>
      <dgm:t>
        <a:bodyPr/>
        <a:lstStyle/>
        <a:p>
          <a:r>
            <a:rPr lang="en-US" sz="1600" dirty="0"/>
            <a:t>EMT &amp; Fire Science​</a:t>
          </a:r>
        </a:p>
      </dgm:t>
    </dgm:pt>
    <dgm:pt modelId="{70116B78-04F9-481D-8EB3-828600B59838}" type="parTrans" cxnId="{62079521-3161-44DF-BAA7-C201739F8980}">
      <dgm:prSet/>
      <dgm:spPr/>
      <dgm:t>
        <a:bodyPr/>
        <a:lstStyle/>
        <a:p>
          <a:endParaRPr lang="en-US"/>
        </a:p>
      </dgm:t>
    </dgm:pt>
    <dgm:pt modelId="{BD181B98-8FA1-4D6C-B545-9442F2895768}" type="sibTrans" cxnId="{62079521-3161-44DF-BAA7-C201739F8980}">
      <dgm:prSet/>
      <dgm:spPr/>
      <dgm:t>
        <a:bodyPr/>
        <a:lstStyle/>
        <a:p>
          <a:endParaRPr lang="en-US"/>
        </a:p>
      </dgm:t>
    </dgm:pt>
    <dgm:pt modelId="{215FB2CC-EF6B-4248-A71E-25CF05BA3AC2}">
      <dgm:prSet custT="1"/>
      <dgm:spPr/>
      <dgm:t>
        <a:bodyPr/>
        <a:lstStyle/>
        <a:p>
          <a:r>
            <a:rPr lang="en-US" sz="1600" dirty="0"/>
            <a:t>​Non-Destructive Testing</a:t>
          </a:r>
        </a:p>
      </dgm:t>
    </dgm:pt>
    <dgm:pt modelId="{5D6C1F6C-56F1-4DAE-9E61-30724352885D}" type="parTrans" cxnId="{F95B8530-7E78-4144-AD0F-F04F900994C7}">
      <dgm:prSet/>
      <dgm:spPr/>
      <dgm:t>
        <a:bodyPr/>
        <a:lstStyle/>
        <a:p>
          <a:endParaRPr lang="en-US"/>
        </a:p>
      </dgm:t>
    </dgm:pt>
    <dgm:pt modelId="{75B43D6F-3847-40DA-9F3F-0E2933812239}" type="sibTrans" cxnId="{F95B8530-7E78-4144-AD0F-F04F900994C7}">
      <dgm:prSet/>
      <dgm:spPr/>
      <dgm:t>
        <a:bodyPr/>
        <a:lstStyle/>
        <a:p>
          <a:endParaRPr lang="en-US"/>
        </a:p>
      </dgm:t>
    </dgm:pt>
    <dgm:pt modelId="{607449AF-DB70-4580-8200-BE284DC24499}">
      <dgm:prSet custT="1"/>
      <dgm:spPr/>
      <dgm:t>
        <a:bodyPr/>
        <a:lstStyle/>
        <a:p>
          <a:r>
            <a:rPr lang="en-US" sz="1600" dirty="0"/>
            <a:t>Process Technology</a:t>
          </a:r>
        </a:p>
      </dgm:t>
    </dgm:pt>
    <dgm:pt modelId="{9CBC8446-9B4F-446C-9245-9DDF40AEA2BA}" type="parTrans" cxnId="{AC110EEF-BD03-4337-83D5-92A989272DD4}">
      <dgm:prSet/>
      <dgm:spPr/>
      <dgm:t>
        <a:bodyPr/>
        <a:lstStyle/>
        <a:p>
          <a:endParaRPr lang="en-US"/>
        </a:p>
      </dgm:t>
    </dgm:pt>
    <dgm:pt modelId="{256D902A-1D34-42C7-AFF7-FE1EF15E1834}" type="sibTrans" cxnId="{AC110EEF-BD03-4337-83D5-92A989272DD4}">
      <dgm:prSet/>
      <dgm:spPr/>
      <dgm:t>
        <a:bodyPr/>
        <a:lstStyle/>
        <a:p>
          <a:endParaRPr lang="en-US"/>
        </a:p>
      </dgm:t>
    </dgm:pt>
    <dgm:pt modelId="{103CB576-45D2-4BE2-AE13-17C066D0490B}" type="pres">
      <dgm:prSet presAssocID="{3A4AD469-FA87-4D1D-B780-B397E84A18B1}" presName="vert0" presStyleCnt="0">
        <dgm:presLayoutVars>
          <dgm:dir/>
          <dgm:animOne val="branch"/>
          <dgm:animLvl val="lvl"/>
        </dgm:presLayoutVars>
      </dgm:prSet>
      <dgm:spPr/>
    </dgm:pt>
    <dgm:pt modelId="{7E69BC4B-2BB2-470E-A978-89BD544C55C3}" type="pres">
      <dgm:prSet presAssocID="{D1882D94-FA75-4431-B357-41858AD57AEC}" presName="thickLine" presStyleLbl="alignNode1" presStyleIdx="0" presStyleCnt="17"/>
      <dgm:spPr/>
    </dgm:pt>
    <dgm:pt modelId="{1824C0D3-FA07-4DF9-8E65-6FC8B46EDFA6}" type="pres">
      <dgm:prSet presAssocID="{D1882D94-FA75-4431-B357-41858AD57AEC}" presName="horz1" presStyleCnt="0"/>
      <dgm:spPr/>
    </dgm:pt>
    <dgm:pt modelId="{39D2609D-2FDE-49F5-AAED-070A4F31305A}" type="pres">
      <dgm:prSet presAssocID="{D1882D94-FA75-4431-B357-41858AD57AEC}" presName="tx1" presStyleLbl="revTx" presStyleIdx="0" presStyleCnt="17"/>
      <dgm:spPr/>
    </dgm:pt>
    <dgm:pt modelId="{AB98802A-BE19-4F5E-BEBA-76459FE63C8F}" type="pres">
      <dgm:prSet presAssocID="{D1882D94-FA75-4431-B357-41858AD57AEC}" presName="vert1" presStyleCnt="0"/>
      <dgm:spPr/>
    </dgm:pt>
    <dgm:pt modelId="{273F4337-A440-4437-8CEF-3B8126B24293}" type="pres">
      <dgm:prSet presAssocID="{9C54AADA-5771-45A2-B144-C052B0B421E8}" presName="thickLine" presStyleLbl="alignNode1" presStyleIdx="1" presStyleCnt="17"/>
      <dgm:spPr/>
    </dgm:pt>
    <dgm:pt modelId="{2711EFAB-0ACF-46DD-BD06-DFFA303AE2F0}" type="pres">
      <dgm:prSet presAssocID="{9C54AADA-5771-45A2-B144-C052B0B421E8}" presName="horz1" presStyleCnt="0"/>
      <dgm:spPr/>
    </dgm:pt>
    <dgm:pt modelId="{FC3A2EC4-407C-4441-A266-A79314652620}" type="pres">
      <dgm:prSet presAssocID="{9C54AADA-5771-45A2-B144-C052B0B421E8}" presName="tx1" presStyleLbl="revTx" presStyleIdx="1" presStyleCnt="17"/>
      <dgm:spPr/>
    </dgm:pt>
    <dgm:pt modelId="{0EC56151-708E-46BA-8B5C-2E17BF3A8660}" type="pres">
      <dgm:prSet presAssocID="{9C54AADA-5771-45A2-B144-C052B0B421E8}" presName="vert1" presStyleCnt="0"/>
      <dgm:spPr/>
    </dgm:pt>
    <dgm:pt modelId="{27B90FC8-DC9A-4A15-9D73-57852E80D228}" type="pres">
      <dgm:prSet presAssocID="{7B1781C2-8F9F-438B-956F-4F4E8279308E}" presName="thickLine" presStyleLbl="alignNode1" presStyleIdx="2" presStyleCnt="17"/>
      <dgm:spPr/>
    </dgm:pt>
    <dgm:pt modelId="{4194B3C0-A518-4178-A31E-978D35F0353E}" type="pres">
      <dgm:prSet presAssocID="{7B1781C2-8F9F-438B-956F-4F4E8279308E}" presName="horz1" presStyleCnt="0"/>
      <dgm:spPr/>
    </dgm:pt>
    <dgm:pt modelId="{C428983D-DDD4-4617-9F49-DE48DD05FCE1}" type="pres">
      <dgm:prSet presAssocID="{7B1781C2-8F9F-438B-956F-4F4E8279308E}" presName="tx1" presStyleLbl="revTx" presStyleIdx="2" presStyleCnt="17"/>
      <dgm:spPr/>
    </dgm:pt>
    <dgm:pt modelId="{7821A490-DC3F-4396-B249-582A08BB428E}" type="pres">
      <dgm:prSet presAssocID="{7B1781C2-8F9F-438B-956F-4F4E8279308E}" presName="vert1" presStyleCnt="0"/>
      <dgm:spPr/>
    </dgm:pt>
    <dgm:pt modelId="{B32D555F-0CBA-4C30-9018-BEC9E9E56664}" type="pres">
      <dgm:prSet presAssocID="{DBE3F786-E972-41DC-BADE-B84B7E2F74F4}" presName="thickLine" presStyleLbl="alignNode1" presStyleIdx="3" presStyleCnt="17"/>
      <dgm:spPr/>
    </dgm:pt>
    <dgm:pt modelId="{B109B674-970B-437A-BA0C-336E71C318CB}" type="pres">
      <dgm:prSet presAssocID="{DBE3F786-E972-41DC-BADE-B84B7E2F74F4}" presName="horz1" presStyleCnt="0"/>
      <dgm:spPr/>
    </dgm:pt>
    <dgm:pt modelId="{2B251090-1D2A-4698-A57E-9914542B6488}" type="pres">
      <dgm:prSet presAssocID="{DBE3F786-E972-41DC-BADE-B84B7E2F74F4}" presName="tx1" presStyleLbl="revTx" presStyleIdx="3" presStyleCnt="17"/>
      <dgm:spPr/>
    </dgm:pt>
    <dgm:pt modelId="{D37EDCC8-5296-4BBC-8587-70E4EE1C1F64}" type="pres">
      <dgm:prSet presAssocID="{DBE3F786-E972-41DC-BADE-B84B7E2F74F4}" presName="vert1" presStyleCnt="0"/>
      <dgm:spPr/>
    </dgm:pt>
    <dgm:pt modelId="{A4F76ED6-5280-4D0F-9A91-52438B96B196}" type="pres">
      <dgm:prSet presAssocID="{35B2BE70-B486-4559-9FE0-FAEFC18790E5}" presName="thickLine" presStyleLbl="alignNode1" presStyleIdx="4" presStyleCnt="17"/>
      <dgm:spPr/>
    </dgm:pt>
    <dgm:pt modelId="{715CDD65-8B57-4ED3-AE54-6B7329B514C1}" type="pres">
      <dgm:prSet presAssocID="{35B2BE70-B486-4559-9FE0-FAEFC18790E5}" presName="horz1" presStyleCnt="0"/>
      <dgm:spPr/>
    </dgm:pt>
    <dgm:pt modelId="{8669B5AA-8041-49DA-AB96-8E20539A3D0A}" type="pres">
      <dgm:prSet presAssocID="{35B2BE70-B486-4559-9FE0-FAEFC18790E5}" presName="tx1" presStyleLbl="revTx" presStyleIdx="4" presStyleCnt="17"/>
      <dgm:spPr/>
    </dgm:pt>
    <dgm:pt modelId="{FD42CE9C-4493-441A-B837-597F4C0A038F}" type="pres">
      <dgm:prSet presAssocID="{35B2BE70-B486-4559-9FE0-FAEFC18790E5}" presName="vert1" presStyleCnt="0"/>
      <dgm:spPr/>
    </dgm:pt>
    <dgm:pt modelId="{DDA451DB-254C-4842-BD85-2943DBE29E44}" type="pres">
      <dgm:prSet presAssocID="{CE690EBD-787D-4040-B0FD-5CFC9076F9A5}" presName="thickLine" presStyleLbl="alignNode1" presStyleIdx="5" presStyleCnt="17"/>
      <dgm:spPr/>
    </dgm:pt>
    <dgm:pt modelId="{03F36D21-0CC8-4E8A-B9AF-DF93BD37820C}" type="pres">
      <dgm:prSet presAssocID="{CE690EBD-787D-4040-B0FD-5CFC9076F9A5}" presName="horz1" presStyleCnt="0"/>
      <dgm:spPr/>
    </dgm:pt>
    <dgm:pt modelId="{5EA9DA96-2114-40B7-B057-03809D32CB3D}" type="pres">
      <dgm:prSet presAssocID="{CE690EBD-787D-4040-B0FD-5CFC9076F9A5}" presName="tx1" presStyleLbl="revTx" presStyleIdx="5" presStyleCnt="17"/>
      <dgm:spPr/>
    </dgm:pt>
    <dgm:pt modelId="{0B906380-D930-4426-8F20-6EA5D413AC52}" type="pres">
      <dgm:prSet presAssocID="{CE690EBD-787D-4040-B0FD-5CFC9076F9A5}" presName="vert1" presStyleCnt="0"/>
      <dgm:spPr/>
    </dgm:pt>
    <dgm:pt modelId="{C4481DBC-A67B-4B7D-8C89-098C2CE474A7}" type="pres">
      <dgm:prSet presAssocID="{E22CF97B-1AC6-4271-BD2B-6A07DFB7F5C3}" presName="thickLine" presStyleLbl="alignNode1" presStyleIdx="6" presStyleCnt="17"/>
      <dgm:spPr/>
    </dgm:pt>
    <dgm:pt modelId="{7FE5A01D-8DA4-4F56-8441-586B947523D3}" type="pres">
      <dgm:prSet presAssocID="{E22CF97B-1AC6-4271-BD2B-6A07DFB7F5C3}" presName="horz1" presStyleCnt="0"/>
      <dgm:spPr/>
    </dgm:pt>
    <dgm:pt modelId="{A43D0726-9AF6-4281-8575-5A72D9E22AF6}" type="pres">
      <dgm:prSet presAssocID="{E22CF97B-1AC6-4271-BD2B-6A07DFB7F5C3}" presName="tx1" presStyleLbl="revTx" presStyleIdx="6" presStyleCnt="17"/>
      <dgm:spPr/>
    </dgm:pt>
    <dgm:pt modelId="{B93B0DC8-9973-457B-BD8E-CF1D22ABFAC9}" type="pres">
      <dgm:prSet presAssocID="{E22CF97B-1AC6-4271-BD2B-6A07DFB7F5C3}" presName="vert1" presStyleCnt="0"/>
      <dgm:spPr/>
    </dgm:pt>
    <dgm:pt modelId="{745CA99C-E954-4453-BA43-F61AF1426CC3}" type="pres">
      <dgm:prSet presAssocID="{5C1A85A4-13FD-43AF-9641-A810578F64A0}" presName="thickLine" presStyleLbl="alignNode1" presStyleIdx="7" presStyleCnt="17"/>
      <dgm:spPr/>
    </dgm:pt>
    <dgm:pt modelId="{3ED5E688-0AE5-40C2-A215-3D101BB07AE6}" type="pres">
      <dgm:prSet presAssocID="{5C1A85A4-13FD-43AF-9641-A810578F64A0}" presName="horz1" presStyleCnt="0"/>
      <dgm:spPr/>
    </dgm:pt>
    <dgm:pt modelId="{42A7DAB5-342B-404B-9A68-2F3B12A05344}" type="pres">
      <dgm:prSet presAssocID="{5C1A85A4-13FD-43AF-9641-A810578F64A0}" presName="tx1" presStyleLbl="revTx" presStyleIdx="7" presStyleCnt="17"/>
      <dgm:spPr/>
    </dgm:pt>
    <dgm:pt modelId="{6BAF4E6A-4435-40D5-8572-268CCBFFCF55}" type="pres">
      <dgm:prSet presAssocID="{5C1A85A4-13FD-43AF-9641-A810578F64A0}" presName="vert1" presStyleCnt="0"/>
      <dgm:spPr/>
    </dgm:pt>
    <dgm:pt modelId="{240A1DDA-2442-4D5C-88A4-C6F09BCCA8A3}" type="pres">
      <dgm:prSet presAssocID="{5DB00FFB-3194-423D-9BCC-ABF6867BDE3D}" presName="thickLine" presStyleLbl="alignNode1" presStyleIdx="8" presStyleCnt="17"/>
      <dgm:spPr/>
    </dgm:pt>
    <dgm:pt modelId="{002E38EF-0D5D-4A02-8CE6-5242BD89DD03}" type="pres">
      <dgm:prSet presAssocID="{5DB00FFB-3194-423D-9BCC-ABF6867BDE3D}" presName="horz1" presStyleCnt="0"/>
      <dgm:spPr/>
    </dgm:pt>
    <dgm:pt modelId="{E597B511-BF36-49BC-92AD-1AF7934E7565}" type="pres">
      <dgm:prSet presAssocID="{5DB00FFB-3194-423D-9BCC-ABF6867BDE3D}" presName="tx1" presStyleLbl="revTx" presStyleIdx="8" presStyleCnt="17"/>
      <dgm:spPr/>
    </dgm:pt>
    <dgm:pt modelId="{D3055C06-3F40-4C17-A49B-D2FD6591A0BF}" type="pres">
      <dgm:prSet presAssocID="{5DB00FFB-3194-423D-9BCC-ABF6867BDE3D}" presName="vert1" presStyleCnt="0"/>
      <dgm:spPr/>
    </dgm:pt>
    <dgm:pt modelId="{F6A2380A-AB47-4FB2-94E2-C8EDD032A1DD}" type="pres">
      <dgm:prSet presAssocID="{9716260F-C7DA-461F-93DC-C3BC624888A4}" presName="thickLine" presStyleLbl="alignNode1" presStyleIdx="9" presStyleCnt="17"/>
      <dgm:spPr/>
    </dgm:pt>
    <dgm:pt modelId="{8C04238F-5ECD-4623-A3CF-F98A981A84A8}" type="pres">
      <dgm:prSet presAssocID="{9716260F-C7DA-461F-93DC-C3BC624888A4}" presName="horz1" presStyleCnt="0"/>
      <dgm:spPr/>
    </dgm:pt>
    <dgm:pt modelId="{151C753B-89F1-49AB-9B46-42EB0087E893}" type="pres">
      <dgm:prSet presAssocID="{9716260F-C7DA-461F-93DC-C3BC624888A4}" presName="tx1" presStyleLbl="revTx" presStyleIdx="9" presStyleCnt="17"/>
      <dgm:spPr/>
    </dgm:pt>
    <dgm:pt modelId="{57DFCFC6-C379-4214-A9C5-423A0653E402}" type="pres">
      <dgm:prSet presAssocID="{9716260F-C7DA-461F-93DC-C3BC624888A4}" presName="vert1" presStyleCnt="0"/>
      <dgm:spPr/>
    </dgm:pt>
    <dgm:pt modelId="{7C572A02-2E3B-4BC3-A48C-B80666A008D5}" type="pres">
      <dgm:prSet presAssocID="{00C2CB31-6344-4FDC-9BF1-04E78746B0DE}" presName="thickLine" presStyleLbl="alignNode1" presStyleIdx="10" presStyleCnt="17"/>
      <dgm:spPr/>
    </dgm:pt>
    <dgm:pt modelId="{098A6756-0C59-43C2-88C2-B685F75BF58E}" type="pres">
      <dgm:prSet presAssocID="{00C2CB31-6344-4FDC-9BF1-04E78746B0DE}" presName="horz1" presStyleCnt="0"/>
      <dgm:spPr/>
    </dgm:pt>
    <dgm:pt modelId="{758102B4-436D-4428-83DA-E308EBCAF416}" type="pres">
      <dgm:prSet presAssocID="{00C2CB31-6344-4FDC-9BF1-04E78746B0DE}" presName="tx1" presStyleLbl="revTx" presStyleIdx="10" presStyleCnt="17"/>
      <dgm:spPr/>
    </dgm:pt>
    <dgm:pt modelId="{4EF0EBC6-5BDE-48FA-84E2-E5C1627EC564}" type="pres">
      <dgm:prSet presAssocID="{00C2CB31-6344-4FDC-9BF1-04E78746B0DE}" presName="vert1" presStyleCnt="0"/>
      <dgm:spPr/>
    </dgm:pt>
    <dgm:pt modelId="{93A4EE39-51F5-4453-A584-289E1F56C27F}" type="pres">
      <dgm:prSet presAssocID="{AE903E5C-60A6-4D32-A8A1-E966ECFD37D8}" presName="thickLine" presStyleLbl="alignNode1" presStyleIdx="11" presStyleCnt="17"/>
      <dgm:spPr/>
    </dgm:pt>
    <dgm:pt modelId="{46477D5C-8A8A-4DF6-A924-DE5D7A4DBB7D}" type="pres">
      <dgm:prSet presAssocID="{AE903E5C-60A6-4D32-A8A1-E966ECFD37D8}" presName="horz1" presStyleCnt="0"/>
      <dgm:spPr/>
    </dgm:pt>
    <dgm:pt modelId="{03AC9055-F8F3-4D15-A0B3-5E38305923AE}" type="pres">
      <dgm:prSet presAssocID="{AE903E5C-60A6-4D32-A8A1-E966ECFD37D8}" presName="tx1" presStyleLbl="revTx" presStyleIdx="11" presStyleCnt="17"/>
      <dgm:spPr/>
    </dgm:pt>
    <dgm:pt modelId="{C5C269E9-612D-419A-8E9A-01AD9341E017}" type="pres">
      <dgm:prSet presAssocID="{AE903E5C-60A6-4D32-A8A1-E966ECFD37D8}" presName="vert1" presStyleCnt="0"/>
      <dgm:spPr/>
    </dgm:pt>
    <dgm:pt modelId="{D623EC36-2E26-4F35-88AC-CB2E096D1B12}" type="pres">
      <dgm:prSet presAssocID="{7DBED4EE-2E62-4FB4-A281-B15007A07E15}" presName="thickLine" presStyleLbl="alignNode1" presStyleIdx="12" presStyleCnt="17"/>
      <dgm:spPr/>
    </dgm:pt>
    <dgm:pt modelId="{75605D81-5878-43E3-B1C1-488D70F67303}" type="pres">
      <dgm:prSet presAssocID="{7DBED4EE-2E62-4FB4-A281-B15007A07E15}" presName="horz1" presStyleCnt="0"/>
      <dgm:spPr/>
    </dgm:pt>
    <dgm:pt modelId="{3740CDE7-ECBD-46AA-B4F3-5FA186C2D99C}" type="pres">
      <dgm:prSet presAssocID="{7DBED4EE-2E62-4FB4-A281-B15007A07E15}" presName="tx1" presStyleLbl="revTx" presStyleIdx="12" presStyleCnt="17"/>
      <dgm:spPr/>
    </dgm:pt>
    <dgm:pt modelId="{C159EC9F-6C19-487B-9230-E687A2837893}" type="pres">
      <dgm:prSet presAssocID="{7DBED4EE-2E62-4FB4-A281-B15007A07E15}" presName="vert1" presStyleCnt="0"/>
      <dgm:spPr/>
    </dgm:pt>
    <dgm:pt modelId="{AFF4E9FB-3023-41FC-A157-866F72D89DF4}" type="pres">
      <dgm:prSet presAssocID="{A2E7FB4B-F37F-4223-AB41-5DF5CC6EC456}" presName="thickLine" presStyleLbl="alignNode1" presStyleIdx="13" presStyleCnt="17"/>
      <dgm:spPr/>
    </dgm:pt>
    <dgm:pt modelId="{C43ADFFB-659D-4D39-A6B2-09D963BAD2DA}" type="pres">
      <dgm:prSet presAssocID="{A2E7FB4B-F37F-4223-AB41-5DF5CC6EC456}" presName="horz1" presStyleCnt="0"/>
      <dgm:spPr/>
    </dgm:pt>
    <dgm:pt modelId="{1BA4E2AB-C020-43FA-B0B8-366DF9F5DDDF}" type="pres">
      <dgm:prSet presAssocID="{A2E7FB4B-F37F-4223-AB41-5DF5CC6EC456}" presName="tx1" presStyleLbl="revTx" presStyleIdx="13" presStyleCnt="17"/>
      <dgm:spPr/>
    </dgm:pt>
    <dgm:pt modelId="{18415865-A9E2-4C08-8EE2-9ADC9308B1B0}" type="pres">
      <dgm:prSet presAssocID="{A2E7FB4B-F37F-4223-AB41-5DF5CC6EC456}" presName="vert1" presStyleCnt="0"/>
      <dgm:spPr/>
    </dgm:pt>
    <dgm:pt modelId="{43357088-153B-44D1-A3F4-E0375AE372F2}" type="pres">
      <dgm:prSet presAssocID="{3D1880D9-EBAD-4709-8F71-A77727AF4231}" presName="thickLine" presStyleLbl="alignNode1" presStyleIdx="14" presStyleCnt="17"/>
      <dgm:spPr/>
    </dgm:pt>
    <dgm:pt modelId="{1F740BBA-498B-407E-86CE-C1DB772D5DB8}" type="pres">
      <dgm:prSet presAssocID="{3D1880D9-EBAD-4709-8F71-A77727AF4231}" presName="horz1" presStyleCnt="0"/>
      <dgm:spPr/>
    </dgm:pt>
    <dgm:pt modelId="{182EF0C8-43EC-4F4B-9AC0-93D4883347E3}" type="pres">
      <dgm:prSet presAssocID="{3D1880D9-EBAD-4709-8F71-A77727AF4231}" presName="tx1" presStyleLbl="revTx" presStyleIdx="14" presStyleCnt="17"/>
      <dgm:spPr/>
    </dgm:pt>
    <dgm:pt modelId="{FF677F5D-8D0D-4707-B618-38E1789000CC}" type="pres">
      <dgm:prSet presAssocID="{3D1880D9-EBAD-4709-8F71-A77727AF4231}" presName="vert1" presStyleCnt="0"/>
      <dgm:spPr/>
    </dgm:pt>
    <dgm:pt modelId="{01B5109E-675B-4D4E-B02C-E1ECBD7CB7FA}" type="pres">
      <dgm:prSet presAssocID="{215FB2CC-EF6B-4248-A71E-25CF05BA3AC2}" presName="thickLine" presStyleLbl="alignNode1" presStyleIdx="15" presStyleCnt="17"/>
      <dgm:spPr/>
    </dgm:pt>
    <dgm:pt modelId="{30570899-DF66-48F9-83DA-D384B330C3BA}" type="pres">
      <dgm:prSet presAssocID="{215FB2CC-EF6B-4248-A71E-25CF05BA3AC2}" presName="horz1" presStyleCnt="0"/>
      <dgm:spPr/>
    </dgm:pt>
    <dgm:pt modelId="{8F160A15-8387-4C5C-A926-73977D0C5322}" type="pres">
      <dgm:prSet presAssocID="{215FB2CC-EF6B-4248-A71E-25CF05BA3AC2}" presName="tx1" presStyleLbl="revTx" presStyleIdx="15" presStyleCnt="17"/>
      <dgm:spPr/>
    </dgm:pt>
    <dgm:pt modelId="{1C846B33-3978-47BA-B101-A3E0CD95E936}" type="pres">
      <dgm:prSet presAssocID="{215FB2CC-EF6B-4248-A71E-25CF05BA3AC2}" presName="vert1" presStyleCnt="0"/>
      <dgm:spPr/>
    </dgm:pt>
    <dgm:pt modelId="{79BC7064-639D-4474-A16D-CD843FD5E089}" type="pres">
      <dgm:prSet presAssocID="{607449AF-DB70-4580-8200-BE284DC24499}" presName="thickLine" presStyleLbl="alignNode1" presStyleIdx="16" presStyleCnt="17"/>
      <dgm:spPr/>
    </dgm:pt>
    <dgm:pt modelId="{9B1777BE-C6D1-4496-AA2B-12E92B505FA4}" type="pres">
      <dgm:prSet presAssocID="{607449AF-DB70-4580-8200-BE284DC24499}" presName="horz1" presStyleCnt="0"/>
      <dgm:spPr/>
    </dgm:pt>
    <dgm:pt modelId="{62428E77-2F7B-4853-911C-24C11394420F}" type="pres">
      <dgm:prSet presAssocID="{607449AF-DB70-4580-8200-BE284DC24499}" presName="tx1" presStyleLbl="revTx" presStyleIdx="16" presStyleCnt="17"/>
      <dgm:spPr/>
    </dgm:pt>
    <dgm:pt modelId="{BCA184DB-AE01-46AA-AD2B-24FCD95AD6AF}" type="pres">
      <dgm:prSet presAssocID="{607449AF-DB70-4580-8200-BE284DC24499}" presName="vert1" presStyleCnt="0"/>
      <dgm:spPr/>
    </dgm:pt>
  </dgm:ptLst>
  <dgm:cxnLst>
    <dgm:cxn modelId="{027F2E00-676F-4441-980C-065CEF44C9C7}" srcId="{3A4AD469-FA87-4D1D-B780-B397E84A18B1}" destId="{CE690EBD-787D-4040-B0FD-5CFC9076F9A5}" srcOrd="5" destOrd="0" parTransId="{2F711ED4-4CAE-4E24-87CB-8D94C9C000E9}" sibTransId="{A078BDDD-5544-4C30-9988-3ACBA7B9C725}"/>
    <dgm:cxn modelId="{C1E56903-D11C-4C80-9425-98F5B69B6D4C}" type="presOf" srcId="{215FB2CC-EF6B-4248-A71E-25CF05BA3AC2}" destId="{8F160A15-8387-4C5C-A926-73977D0C5322}" srcOrd="0" destOrd="0" presId="urn:microsoft.com/office/officeart/2008/layout/LinedList"/>
    <dgm:cxn modelId="{001A4521-791B-4E87-84D8-B77B105317AE}" type="presOf" srcId="{A2E7FB4B-F37F-4223-AB41-5DF5CC6EC456}" destId="{1BA4E2AB-C020-43FA-B0B8-366DF9F5DDDF}" srcOrd="0" destOrd="0" presId="urn:microsoft.com/office/officeart/2008/layout/LinedList"/>
    <dgm:cxn modelId="{62079521-3161-44DF-BAA7-C201739F8980}" srcId="{3A4AD469-FA87-4D1D-B780-B397E84A18B1}" destId="{3D1880D9-EBAD-4709-8F71-A77727AF4231}" srcOrd="14" destOrd="0" parTransId="{70116B78-04F9-481D-8EB3-828600B59838}" sibTransId="{BD181B98-8FA1-4D6C-B545-9442F2895768}"/>
    <dgm:cxn modelId="{5B74F523-40F5-4784-BC16-BDFFED667958}" type="presOf" srcId="{D1882D94-FA75-4431-B357-41858AD57AEC}" destId="{39D2609D-2FDE-49F5-AAED-070A4F31305A}" srcOrd="0" destOrd="0" presId="urn:microsoft.com/office/officeart/2008/layout/LinedList"/>
    <dgm:cxn modelId="{07BDDD29-6A6E-499C-81C3-C59C4C2157CE}" type="presOf" srcId="{5DB00FFB-3194-423D-9BCC-ABF6867BDE3D}" destId="{E597B511-BF36-49BC-92AD-1AF7934E7565}" srcOrd="0" destOrd="0" presId="urn:microsoft.com/office/officeart/2008/layout/LinedList"/>
    <dgm:cxn modelId="{6B25E22B-0D2B-4DB0-AF38-3E723822006F}" type="presOf" srcId="{35B2BE70-B486-4559-9FE0-FAEFC18790E5}" destId="{8669B5AA-8041-49DA-AB96-8E20539A3D0A}" srcOrd="0" destOrd="0" presId="urn:microsoft.com/office/officeart/2008/layout/LinedList"/>
    <dgm:cxn modelId="{F95B8530-7E78-4144-AD0F-F04F900994C7}" srcId="{3A4AD469-FA87-4D1D-B780-B397E84A18B1}" destId="{215FB2CC-EF6B-4248-A71E-25CF05BA3AC2}" srcOrd="15" destOrd="0" parTransId="{5D6C1F6C-56F1-4DAE-9E61-30724352885D}" sibTransId="{75B43D6F-3847-40DA-9F3F-0E2933812239}"/>
    <dgm:cxn modelId="{D5141836-E457-4374-B3E8-640BA7B6D651}" type="presOf" srcId="{CE690EBD-787D-4040-B0FD-5CFC9076F9A5}" destId="{5EA9DA96-2114-40B7-B057-03809D32CB3D}" srcOrd="0" destOrd="0" presId="urn:microsoft.com/office/officeart/2008/layout/LinedList"/>
    <dgm:cxn modelId="{95F8FD3B-E8DE-436D-9E03-977362B45296}" srcId="{3A4AD469-FA87-4D1D-B780-B397E84A18B1}" destId="{5DB00FFB-3194-423D-9BCC-ABF6867BDE3D}" srcOrd="8" destOrd="0" parTransId="{9C381F29-253B-4946-994D-13153B7E57D9}" sibTransId="{D388A01D-65FB-4AF0-8C08-943F18303740}"/>
    <dgm:cxn modelId="{4394943E-5E3F-44A5-A417-5E13FA1A10C5}" srcId="{3A4AD469-FA87-4D1D-B780-B397E84A18B1}" destId="{E22CF97B-1AC6-4271-BD2B-6A07DFB7F5C3}" srcOrd="6" destOrd="0" parTransId="{0AF08D66-5085-4A4D-A1EF-B565E95FE13D}" sibTransId="{E6E4CABE-F6C8-47CE-B00A-0934E17BA578}"/>
    <dgm:cxn modelId="{FD91093F-ED15-498F-BE34-B48DEAC782E6}" type="presOf" srcId="{DBE3F786-E972-41DC-BADE-B84B7E2F74F4}" destId="{2B251090-1D2A-4698-A57E-9914542B6488}" srcOrd="0" destOrd="0" presId="urn:microsoft.com/office/officeart/2008/layout/LinedList"/>
    <dgm:cxn modelId="{D2323E63-3E8E-499E-BB6D-F29DEB2D3CC2}" type="presOf" srcId="{607449AF-DB70-4580-8200-BE284DC24499}" destId="{62428E77-2F7B-4853-911C-24C11394420F}" srcOrd="0" destOrd="0" presId="urn:microsoft.com/office/officeart/2008/layout/LinedList"/>
    <dgm:cxn modelId="{CEEA3947-BE3B-4D3C-9EDA-2D27CA8ECD3B}" srcId="{3A4AD469-FA87-4D1D-B780-B397E84A18B1}" destId="{7DBED4EE-2E62-4FB4-A281-B15007A07E15}" srcOrd="12" destOrd="0" parTransId="{1969C9FF-D6AA-4AC6-974D-DB8A72A3DB3F}" sibTransId="{CC77C0FF-06F4-4E15-A76D-E5F1BFCED82D}"/>
    <dgm:cxn modelId="{18E65C69-3104-4C25-AE35-B2B26AA94E1F}" srcId="{3A4AD469-FA87-4D1D-B780-B397E84A18B1}" destId="{9C54AADA-5771-45A2-B144-C052B0B421E8}" srcOrd="1" destOrd="0" parTransId="{07DD0267-5FE4-4711-AAB1-62E29091EDFB}" sibTransId="{CFF8FF67-D780-4F5D-A13A-B2431FB61E02}"/>
    <dgm:cxn modelId="{CFF9B44A-C7EB-494C-B7D1-0C270418A438}" srcId="{3A4AD469-FA87-4D1D-B780-B397E84A18B1}" destId="{5C1A85A4-13FD-43AF-9641-A810578F64A0}" srcOrd="7" destOrd="0" parTransId="{FF8DBE15-5EBD-41E9-9B67-05989EEC919A}" sibTransId="{924378C2-D951-42A9-BB8B-0FED0473BB1D}"/>
    <dgm:cxn modelId="{4570666D-204F-41BC-A68E-3EE7A90C52B0}" srcId="{3A4AD469-FA87-4D1D-B780-B397E84A18B1}" destId="{7B1781C2-8F9F-438B-956F-4F4E8279308E}" srcOrd="2" destOrd="0" parTransId="{28971360-EC78-43C0-8C89-0D096724FF52}" sibTransId="{B7EBE914-75E9-489E-AB15-3B99228FEF93}"/>
    <dgm:cxn modelId="{19556D75-5A00-4802-9B21-CB6BD1E44471}" type="presOf" srcId="{5C1A85A4-13FD-43AF-9641-A810578F64A0}" destId="{42A7DAB5-342B-404B-9A68-2F3B12A05344}" srcOrd="0" destOrd="0" presId="urn:microsoft.com/office/officeart/2008/layout/LinedList"/>
    <dgm:cxn modelId="{BE9F7059-925C-4A1E-A589-11BDE060D92D}" type="presOf" srcId="{7DBED4EE-2E62-4FB4-A281-B15007A07E15}" destId="{3740CDE7-ECBD-46AA-B4F3-5FA186C2D99C}" srcOrd="0" destOrd="0" presId="urn:microsoft.com/office/officeart/2008/layout/LinedList"/>
    <dgm:cxn modelId="{20F2A480-A12A-4B6D-BA55-E2099C886323}" srcId="{3A4AD469-FA87-4D1D-B780-B397E84A18B1}" destId="{DBE3F786-E972-41DC-BADE-B84B7E2F74F4}" srcOrd="3" destOrd="0" parTransId="{218D5A7E-9C3B-41DD-AB5E-A7A3C372CF2A}" sibTransId="{569C64EF-56CD-425F-AC39-517FE5DD316E}"/>
    <dgm:cxn modelId="{1C17DA8A-2FC1-4AE4-B255-840A53F7F140}" type="presOf" srcId="{3D1880D9-EBAD-4709-8F71-A77727AF4231}" destId="{182EF0C8-43EC-4F4B-9AC0-93D4883347E3}" srcOrd="0" destOrd="0" presId="urn:microsoft.com/office/officeart/2008/layout/LinedList"/>
    <dgm:cxn modelId="{619BB18D-0931-4055-B8A4-FC1C4DA1BA02}" type="presOf" srcId="{3A4AD469-FA87-4D1D-B780-B397E84A18B1}" destId="{103CB576-45D2-4BE2-AE13-17C066D0490B}" srcOrd="0" destOrd="0" presId="urn:microsoft.com/office/officeart/2008/layout/LinedList"/>
    <dgm:cxn modelId="{6121218F-5416-4DFA-B1D9-4484D5768783}" type="presOf" srcId="{9716260F-C7DA-461F-93DC-C3BC624888A4}" destId="{151C753B-89F1-49AB-9B46-42EB0087E893}" srcOrd="0" destOrd="0" presId="urn:microsoft.com/office/officeart/2008/layout/LinedList"/>
    <dgm:cxn modelId="{3C438A90-55AA-4AAD-93DF-DC046A7AC78B}" srcId="{3A4AD469-FA87-4D1D-B780-B397E84A18B1}" destId="{AE903E5C-60A6-4D32-A8A1-E966ECFD37D8}" srcOrd="11" destOrd="0" parTransId="{D5377D3A-2650-408A-B7F1-CFA265B2A4B2}" sibTransId="{333B1FBA-47D2-44C4-A31D-370157E1E0E5}"/>
    <dgm:cxn modelId="{305A569C-84EB-479D-B123-0325AD8BAC43}" type="presOf" srcId="{00C2CB31-6344-4FDC-9BF1-04E78746B0DE}" destId="{758102B4-436D-4428-83DA-E308EBCAF416}" srcOrd="0" destOrd="0" presId="urn:microsoft.com/office/officeart/2008/layout/LinedList"/>
    <dgm:cxn modelId="{0FC091A6-5DE1-4FF0-A2B8-13958C8ADBDF}" srcId="{3A4AD469-FA87-4D1D-B780-B397E84A18B1}" destId="{D1882D94-FA75-4431-B357-41858AD57AEC}" srcOrd="0" destOrd="0" parTransId="{DDFAEF84-368F-4620-B984-7410F610EB08}" sibTransId="{94717457-720B-4C94-8D0C-F01EB85B75D1}"/>
    <dgm:cxn modelId="{36CE49A7-F0E3-40BB-BABF-F64E3A6EA4D6}" type="presOf" srcId="{E22CF97B-1AC6-4271-BD2B-6A07DFB7F5C3}" destId="{A43D0726-9AF6-4281-8575-5A72D9E22AF6}" srcOrd="0" destOrd="0" presId="urn:microsoft.com/office/officeart/2008/layout/LinedList"/>
    <dgm:cxn modelId="{14936AC1-99F1-4D62-8B88-05C2A5DB6C67}" type="presOf" srcId="{9C54AADA-5771-45A2-B144-C052B0B421E8}" destId="{FC3A2EC4-407C-4441-A266-A79314652620}" srcOrd="0" destOrd="0" presId="urn:microsoft.com/office/officeart/2008/layout/LinedList"/>
    <dgm:cxn modelId="{3ED70AC9-2DE6-4014-A199-A17E6BA5E050}" srcId="{3A4AD469-FA87-4D1D-B780-B397E84A18B1}" destId="{00C2CB31-6344-4FDC-9BF1-04E78746B0DE}" srcOrd="10" destOrd="0" parTransId="{4F384336-52EC-4F84-8046-0BEE635AEF00}" sibTransId="{4EFAA4C6-502A-4322-8581-8F4B4A9CEECC}"/>
    <dgm:cxn modelId="{0B19D4CA-8ED0-4B09-8BF8-9F83D204A66E}" srcId="{3A4AD469-FA87-4D1D-B780-B397E84A18B1}" destId="{35B2BE70-B486-4559-9FE0-FAEFC18790E5}" srcOrd="4" destOrd="0" parTransId="{585A689E-7FD6-44BC-A4F7-25E665B5E456}" sibTransId="{7E15FC6E-E9A5-4FCE-815A-40A79B46BB7B}"/>
    <dgm:cxn modelId="{DCEEC5CF-88E1-4B77-8A2A-4B0109B60AAC}" srcId="{3A4AD469-FA87-4D1D-B780-B397E84A18B1}" destId="{9716260F-C7DA-461F-93DC-C3BC624888A4}" srcOrd="9" destOrd="0" parTransId="{3C2DC3BE-069D-48C1-92E8-41297CDB4430}" sibTransId="{3E6B1748-3676-4125-B512-8F6F57CD8FAE}"/>
    <dgm:cxn modelId="{AC110EEF-BD03-4337-83D5-92A989272DD4}" srcId="{3A4AD469-FA87-4D1D-B780-B397E84A18B1}" destId="{607449AF-DB70-4580-8200-BE284DC24499}" srcOrd="16" destOrd="0" parTransId="{9CBC8446-9B4F-446C-9245-9DDF40AEA2BA}" sibTransId="{256D902A-1D34-42C7-AFF7-FE1EF15E1834}"/>
    <dgm:cxn modelId="{89B496EF-D377-45C7-AE97-C3767E767473}" type="presOf" srcId="{7B1781C2-8F9F-438B-956F-4F4E8279308E}" destId="{C428983D-DDD4-4617-9F49-DE48DD05FCE1}" srcOrd="0" destOrd="0" presId="urn:microsoft.com/office/officeart/2008/layout/LinedList"/>
    <dgm:cxn modelId="{E8A851F4-5574-45E9-A3F6-7C712D718143}" srcId="{3A4AD469-FA87-4D1D-B780-B397E84A18B1}" destId="{A2E7FB4B-F37F-4223-AB41-5DF5CC6EC456}" srcOrd="13" destOrd="0" parTransId="{C87EFFCB-CC2B-49A8-916C-27C521B18599}" sibTransId="{A117187E-B9ED-4FB6-9338-B62C6453E6B4}"/>
    <dgm:cxn modelId="{A9F1ADF7-E204-4BA3-A644-43EC0562112D}" type="presOf" srcId="{AE903E5C-60A6-4D32-A8A1-E966ECFD37D8}" destId="{03AC9055-F8F3-4D15-A0B3-5E38305923AE}" srcOrd="0" destOrd="0" presId="urn:microsoft.com/office/officeart/2008/layout/LinedList"/>
    <dgm:cxn modelId="{C9F8CAD2-DD99-4DDD-8A1F-2809DAEE5DD5}" type="presParOf" srcId="{103CB576-45D2-4BE2-AE13-17C066D0490B}" destId="{7E69BC4B-2BB2-470E-A978-89BD544C55C3}" srcOrd="0" destOrd="0" presId="urn:microsoft.com/office/officeart/2008/layout/LinedList"/>
    <dgm:cxn modelId="{09C8A365-6AF2-40C4-B2E1-E1D8AFC65992}" type="presParOf" srcId="{103CB576-45D2-4BE2-AE13-17C066D0490B}" destId="{1824C0D3-FA07-4DF9-8E65-6FC8B46EDFA6}" srcOrd="1" destOrd="0" presId="urn:microsoft.com/office/officeart/2008/layout/LinedList"/>
    <dgm:cxn modelId="{FE9746DE-6E56-4CF0-9F45-82CA968D38D6}" type="presParOf" srcId="{1824C0D3-FA07-4DF9-8E65-6FC8B46EDFA6}" destId="{39D2609D-2FDE-49F5-AAED-070A4F31305A}" srcOrd="0" destOrd="0" presId="urn:microsoft.com/office/officeart/2008/layout/LinedList"/>
    <dgm:cxn modelId="{CCF1DF1B-6D9F-4BF4-B910-ACA80A6A3657}" type="presParOf" srcId="{1824C0D3-FA07-4DF9-8E65-6FC8B46EDFA6}" destId="{AB98802A-BE19-4F5E-BEBA-76459FE63C8F}" srcOrd="1" destOrd="0" presId="urn:microsoft.com/office/officeart/2008/layout/LinedList"/>
    <dgm:cxn modelId="{C281AE82-25FF-4DFE-BC6F-2A55E86170E4}" type="presParOf" srcId="{103CB576-45D2-4BE2-AE13-17C066D0490B}" destId="{273F4337-A440-4437-8CEF-3B8126B24293}" srcOrd="2" destOrd="0" presId="urn:microsoft.com/office/officeart/2008/layout/LinedList"/>
    <dgm:cxn modelId="{E6261906-EE7D-4AC1-BE97-47F87485A3B7}" type="presParOf" srcId="{103CB576-45D2-4BE2-AE13-17C066D0490B}" destId="{2711EFAB-0ACF-46DD-BD06-DFFA303AE2F0}" srcOrd="3" destOrd="0" presId="urn:microsoft.com/office/officeart/2008/layout/LinedList"/>
    <dgm:cxn modelId="{2F201231-BBFA-4CA7-8EFC-FB7954EBC8A1}" type="presParOf" srcId="{2711EFAB-0ACF-46DD-BD06-DFFA303AE2F0}" destId="{FC3A2EC4-407C-4441-A266-A79314652620}" srcOrd="0" destOrd="0" presId="urn:microsoft.com/office/officeart/2008/layout/LinedList"/>
    <dgm:cxn modelId="{4B08D418-E341-4787-AFEA-8C03CC11003F}" type="presParOf" srcId="{2711EFAB-0ACF-46DD-BD06-DFFA303AE2F0}" destId="{0EC56151-708E-46BA-8B5C-2E17BF3A8660}" srcOrd="1" destOrd="0" presId="urn:microsoft.com/office/officeart/2008/layout/LinedList"/>
    <dgm:cxn modelId="{4E454D60-FD00-4136-8903-D806029E42EB}" type="presParOf" srcId="{103CB576-45D2-4BE2-AE13-17C066D0490B}" destId="{27B90FC8-DC9A-4A15-9D73-57852E80D228}" srcOrd="4" destOrd="0" presId="urn:microsoft.com/office/officeart/2008/layout/LinedList"/>
    <dgm:cxn modelId="{E4841D37-F676-4077-9E01-4A5CD9421C6D}" type="presParOf" srcId="{103CB576-45D2-4BE2-AE13-17C066D0490B}" destId="{4194B3C0-A518-4178-A31E-978D35F0353E}" srcOrd="5" destOrd="0" presId="urn:microsoft.com/office/officeart/2008/layout/LinedList"/>
    <dgm:cxn modelId="{B4E1F789-4A89-4ABE-A321-AD87C71A4C17}" type="presParOf" srcId="{4194B3C0-A518-4178-A31E-978D35F0353E}" destId="{C428983D-DDD4-4617-9F49-DE48DD05FCE1}" srcOrd="0" destOrd="0" presId="urn:microsoft.com/office/officeart/2008/layout/LinedList"/>
    <dgm:cxn modelId="{4BD86934-7A90-4DC6-9D74-1717B897C98B}" type="presParOf" srcId="{4194B3C0-A518-4178-A31E-978D35F0353E}" destId="{7821A490-DC3F-4396-B249-582A08BB428E}" srcOrd="1" destOrd="0" presId="urn:microsoft.com/office/officeart/2008/layout/LinedList"/>
    <dgm:cxn modelId="{FB00363D-1C06-4BCC-BC67-BD51DF293ADD}" type="presParOf" srcId="{103CB576-45D2-4BE2-AE13-17C066D0490B}" destId="{B32D555F-0CBA-4C30-9018-BEC9E9E56664}" srcOrd="6" destOrd="0" presId="urn:microsoft.com/office/officeart/2008/layout/LinedList"/>
    <dgm:cxn modelId="{DE8C53BA-34B3-482C-8FD5-4D9236D86D4E}" type="presParOf" srcId="{103CB576-45D2-4BE2-AE13-17C066D0490B}" destId="{B109B674-970B-437A-BA0C-336E71C318CB}" srcOrd="7" destOrd="0" presId="urn:microsoft.com/office/officeart/2008/layout/LinedList"/>
    <dgm:cxn modelId="{91193ECD-D720-4738-BF60-79CECC24C14B}" type="presParOf" srcId="{B109B674-970B-437A-BA0C-336E71C318CB}" destId="{2B251090-1D2A-4698-A57E-9914542B6488}" srcOrd="0" destOrd="0" presId="urn:microsoft.com/office/officeart/2008/layout/LinedList"/>
    <dgm:cxn modelId="{0A9DE310-3023-48D0-9155-C6618EAF2747}" type="presParOf" srcId="{B109B674-970B-437A-BA0C-336E71C318CB}" destId="{D37EDCC8-5296-4BBC-8587-70E4EE1C1F64}" srcOrd="1" destOrd="0" presId="urn:microsoft.com/office/officeart/2008/layout/LinedList"/>
    <dgm:cxn modelId="{3D5234F3-83AD-4FA5-A093-77953AD10E65}" type="presParOf" srcId="{103CB576-45D2-4BE2-AE13-17C066D0490B}" destId="{A4F76ED6-5280-4D0F-9A91-52438B96B196}" srcOrd="8" destOrd="0" presId="urn:microsoft.com/office/officeart/2008/layout/LinedList"/>
    <dgm:cxn modelId="{71372664-0599-4250-A2C3-0B2279FD465B}" type="presParOf" srcId="{103CB576-45D2-4BE2-AE13-17C066D0490B}" destId="{715CDD65-8B57-4ED3-AE54-6B7329B514C1}" srcOrd="9" destOrd="0" presId="urn:microsoft.com/office/officeart/2008/layout/LinedList"/>
    <dgm:cxn modelId="{1A3C1BC7-7740-41F2-9988-8E9E409ECD5B}" type="presParOf" srcId="{715CDD65-8B57-4ED3-AE54-6B7329B514C1}" destId="{8669B5AA-8041-49DA-AB96-8E20539A3D0A}" srcOrd="0" destOrd="0" presId="urn:microsoft.com/office/officeart/2008/layout/LinedList"/>
    <dgm:cxn modelId="{A23289AA-F472-4ED1-B492-6E4632149941}" type="presParOf" srcId="{715CDD65-8B57-4ED3-AE54-6B7329B514C1}" destId="{FD42CE9C-4493-441A-B837-597F4C0A038F}" srcOrd="1" destOrd="0" presId="urn:microsoft.com/office/officeart/2008/layout/LinedList"/>
    <dgm:cxn modelId="{FFE65FE5-889C-4807-97E3-DAA3ACDA761B}" type="presParOf" srcId="{103CB576-45D2-4BE2-AE13-17C066D0490B}" destId="{DDA451DB-254C-4842-BD85-2943DBE29E44}" srcOrd="10" destOrd="0" presId="urn:microsoft.com/office/officeart/2008/layout/LinedList"/>
    <dgm:cxn modelId="{1CB010B9-8D7E-4B84-8314-687A40C962B7}" type="presParOf" srcId="{103CB576-45D2-4BE2-AE13-17C066D0490B}" destId="{03F36D21-0CC8-4E8A-B9AF-DF93BD37820C}" srcOrd="11" destOrd="0" presId="urn:microsoft.com/office/officeart/2008/layout/LinedList"/>
    <dgm:cxn modelId="{E41E7838-A980-4EC7-823C-1EB145CBFDB3}" type="presParOf" srcId="{03F36D21-0CC8-4E8A-B9AF-DF93BD37820C}" destId="{5EA9DA96-2114-40B7-B057-03809D32CB3D}" srcOrd="0" destOrd="0" presId="urn:microsoft.com/office/officeart/2008/layout/LinedList"/>
    <dgm:cxn modelId="{5D5C3D05-032E-417A-A33C-67F702276591}" type="presParOf" srcId="{03F36D21-0CC8-4E8A-B9AF-DF93BD37820C}" destId="{0B906380-D930-4426-8F20-6EA5D413AC52}" srcOrd="1" destOrd="0" presId="urn:microsoft.com/office/officeart/2008/layout/LinedList"/>
    <dgm:cxn modelId="{679BE399-8240-429D-A682-42670C802116}" type="presParOf" srcId="{103CB576-45D2-4BE2-AE13-17C066D0490B}" destId="{C4481DBC-A67B-4B7D-8C89-098C2CE474A7}" srcOrd="12" destOrd="0" presId="urn:microsoft.com/office/officeart/2008/layout/LinedList"/>
    <dgm:cxn modelId="{6D7D6BB8-893D-42FA-9867-C8EABBEAF306}" type="presParOf" srcId="{103CB576-45D2-4BE2-AE13-17C066D0490B}" destId="{7FE5A01D-8DA4-4F56-8441-586B947523D3}" srcOrd="13" destOrd="0" presId="urn:microsoft.com/office/officeart/2008/layout/LinedList"/>
    <dgm:cxn modelId="{2DA57863-9FEF-4733-AE5D-6A0971E569F3}" type="presParOf" srcId="{7FE5A01D-8DA4-4F56-8441-586B947523D3}" destId="{A43D0726-9AF6-4281-8575-5A72D9E22AF6}" srcOrd="0" destOrd="0" presId="urn:microsoft.com/office/officeart/2008/layout/LinedList"/>
    <dgm:cxn modelId="{D8464FCB-F927-4A5D-A4E6-E23C1BEBBFB8}" type="presParOf" srcId="{7FE5A01D-8DA4-4F56-8441-586B947523D3}" destId="{B93B0DC8-9973-457B-BD8E-CF1D22ABFAC9}" srcOrd="1" destOrd="0" presId="urn:microsoft.com/office/officeart/2008/layout/LinedList"/>
    <dgm:cxn modelId="{D65FF565-7183-426B-BA7A-EDA59BCB21E0}" type="presParOf" srcId="{103CB576-45D2-4BE2-AE13-17C066D0490B}" destId="{745CA99C-E954-4453-BA43-F61AF1426CC3}" srcOrd="14" destOrd="0" presId="urn:microsoft.com/office/officeart/2008/layout/LinedList"/>
    <dgm:cxn modelId="{6396F313-2DCE-4227-9E8B-2819DE3A1094}" type="presParOf" srcId="{103CB576-45D2-4BE2-AE13-17C066D0490B}" destId="{3ED5E688-0AE5-40C2-A215-3D101BB07AE6}" srcOrd="15" destOrd="0" presId="urn:microsoft.com/office/officeart/2008/layout/LinedList"/>
    <dgm:cxn modelId="{F1693FF6-6167-4778-9380-ED07C203E32E}" type="presParOf" srcId="{3ED5E688-0AE5-40C2-A215-3D101BB07AE6}" destId="{42A7DAB5-342B-404B-9A68-2F3B12A05344}" srcOrd="0" destOrd="0" presId="urn:microsoft.com/office/officeart/2008/layout/LinedList"/>
    <dgm:cxn modelId="{8E01B34D-5B4D-4F85-96DA-415291C3D267}" type="presParOf" srcId="{3ED5E688-0AE5-40C2-A215-3D101BB07AE6}" destId="{6BAF4E6A-4435-40D5-8572-268CCBFFCF55}" srcOrd="1" destOrd="0" presId="urn:microsoft.com/office/officeart/2008/layout/LinedList"/>
    <dgm:cxn modelId="{8088B430-0E5F-4D8C-8236-7893054A77B5}" type="presParOf" srcId="{103CB576-45D2-4BE2-AE13-17C066D0490B}" destId="{240A1DDA-2442-4D5C-88A4-C6F09BCCA8A3}" srcOrd="16" destOrd="0" presId="urn:microsoft.com/office/officeart/2008/layout/LinedList"/>
    <dgm:cxn modelId="{4DD00EF1-05EC-4818-ABDB-E01961955CAF}" type="presParOf" srcId="{103CB576-45D2-4BE2-AE13-17C066D0490B}" destId="{002E38EF-0D5D-4A02-8CE6-5242BD89DD03}" srcOrd="17" destOrd="0" presId="urn:microsoft.com/office/officeart/2008/layout/LinedList"/>
    <dgm:cxn modelId="{90224C99-EE8C-411F-8CF9-E2CEC8ACAB63}" type="presParOf" srcId="{002E38EF-0D5D-4A02-8CE6-5242BD89DD03}" destId="{E597B511-BF36-49BC-92AD-1AF7934E7565}" srcOrd="0" destOrd="0" presId="urn:microsoft.com/office/officeart/2008/layout/LinedList"/>
    <dgm:cxn modelId="{5782D3C4-7887-4C5E-9EF7-841045695251}" type="presParOf" srcId="{002E38EF-0D5D-4A02-8CE6-5242BD89DD03}" destId="{D3055C06-3F40-4C17-A49B-D2FD6591A0BF}" srcOrd="1" destOrd="0" presId="urn:microsoft.com/office/officeart/2008/layout/LinedList"/>
    <dgm:cxn modelId="{77AA912C-7E0C-460B-AE2D-735A56BF9AA9}" type="presParOf" srcId="{103CB576-45D2-4BE2-AE13-17C066D0490B}" destId="{F6A2380A-AB47-4FB2-94E2-C8EDD032A1DD}" srcOrd="18" destOrd="0" presId="urn:microsoft.com/office/officeart/2008/layout/LinedList"/>
    <dgm:cxn modelId="{86DCA597-8BD2-4C61-9944-63C13D37AA5A}" type="presParOf" srcId="{103CB576-45D2-4BE2-AE13-17C066D0490B}" destId="{8C04238F-5ECD-4623-A3CF-F98A981A84A8}" srcOrd="19" destOrd="0" presId="urn:microsoft.com/office/officeart/2008/layout/LinedList"/>
    <dgm:cxn modelId="{5F5AC2F9-40F3-475A-9BCC-93E1CB4C30AE}" type="presParOf" srcId="{8C04238F-5ECD-4623-A3CF-F98A981A84A8}" destId="{151C753B-89F1-49AB-9B46-42EB0087E893}" srcOrd="0" destOrd="0" presId="urn:microsoft.com/office/officeart/2008/layout/LinedList"/>
    <dgm:cxn modelId="{5A6B0C4A-3FC3-48BF-9CDC-584972F8D017}" type="presParOf" srcId="{8C04238F-5ECD-4623-A3CF-F98A981A84A8}" destId="{57DFCFC6-C379-4214-A9C5-423A0653E402}" srcOrd="1" destOrd="0" presId="urn:microsoft.com/office/officeart/2008/layout/LinedList"/>
    <dgm:cxn modelId="{8375B415-A110-4A0D-B20F-7A2458A723CB}" type="presParOf" srcId="{103CB576-45D2-4BE2-AE13-17C066D0490B}" destId="{7C572A02-2E3B-4BC3-A48C-B80666A008D5}" srcOrd="20" destOrd="0" presId="urn:microsoft.com/office/officeart/2008/layout/LinedList"/>
    <dgm:cxn modelId="{7B73FC14-7CCE-4F12-9512-24AC9BBEF3D2}" type="presParOf" srcId="{103CB576-45D2-4BE2-AE13-17C066D0490B}" destId="{098A6756-0C59-43C2-88C2-B685F75BF58E}" srcOrd="21" destOrd="0" presId="urn:microsoft.com/office/officeart/2008/layout/LinedList"/>
    <dgm:cxn modelId="{ACCEA19B-DC69-4198-8EA9-831E11864634}" type="presParOf" srcId="{098A6756-0C59-43C2-88C2-B685F75BF58E}" destId="{758102B4-436D-4428-83DA-E308EBCAF416}" srcOrd="0" destOrd="0" presId="urn:microsoft.com/office/officeart/2008/layout/LinedList"/>
    <dgm:cxn modelId="{7C431577-53DD-474E-A193-87DD2A66C3DF}" type="presParOf" srcId="{098A6756-0C59-43C2-88C2-B685F75BF58E}" destId="{4EF0EBC6-5BDE-48FA-84E2-E5C1627EC564}" srcOrd="1" destOrd="0" presId="urn:microsoft.com/office/officeart/2008/layout/LinedList"/>
    <dgm:cxn modelId="{A5450C4B-940E-4D8B-806A-88C1E0CFC98F}" type="presParOf" srcId="{103CB576-45D2-4BE2-AE13-17C066D0490B}" destId="{93A4EE39-51F5-4453-A584-289E1F56C27F}" srcOrd="22" destOrd="0" presId="urn:microsoft.com/office/officeart/2008/layout/LinedList"/>
    <dgm:cxn modelId="{AA4C6BE6-EFFF-4733-ADCF-3EE9E078C2F5}" type="presParOf" srcId="{103CB576-45D2-4BE2-AE13-17C066D0490B}" destId="{46477D5C-8A8A-4DF6-A924-DE5D7A4DBB7D}" srcOrd="23" destOrd="0" presId="urn:microsoft.com/office/officeart/2008/layout/LinedList"/>
    <dgm:cxn modelId="{1106C86E-E011-4673-AF8E-FF4717B9C66A}" type="presParOf" srcId="{46477D5C-8A8A-4DF6-A924-DE5D7A4DBB7D}" destId="{03AC9055-F8F3-4D15-A0B3-5E38305923AE}" srcOrd="0" destOrd="0" presId="urn:microsoft.com/office/officeart/2008/layout/LinedList"/>
    <dgm:cxn modelId="{2B2C96F1-688C-4B56-8642-8596FAC53AE5}" type="presParOf" srcId="{46477D5C-8A8A-4DF6-A924-DE5D7A4DBB7D}" destId="{C5C269E9-612D-419A-8E9A-01AD9341E017}" srcOrd="1" destOrd="0" presId="urn:microsoft.com/office/officeart/2008/layout/LinedList"/>
    <dgm:cxn modelId="{88A72A9C-F1C0-498D-8CC4-2B6123BD9B72}" type="presParOf" srcId="{103CB576-45D2-4BE2-AE13-17C066D0490B}" destId="{D623EC36-2E26-4F35-88AC-CB2E096D1B12}" srcOrd="24" destOrd="0" presId="urn:microsoft.com/office/officeart/2008/layout/LinedList"/>
    <dgm:cxn modelId="{4589CB51-065E-4378-BDBA-C25E1C263C9E}" type="presParOf" srcId="{103CB576-45D2-4BE2-AE13-17C066D0490B}" destId="{75605D81-5878-43E3-B1C1-488D70F67303}" srcOrd="25" destOrd="0" presId="urn:microsoft.com/office/officeart/2008/layout/LinedList"/>
    <dgm:cxn modelId="{4E7F3231-D180-4B55-9906-1E3FC6C4EC62}" type="presParOf" srcId="{75605D81-5878-43E3-B1C1-488D70F67303}" destId="{3740CDE7-ECBD-46AA-B4F3-5FA186C2D99C}" srcOrd="0" destOrd="0" presId="urn:microsoft.com/office/officeart/2008/layout/LinedList"/>
    <dgm:cxn modelId="{077052DB-6D5E-4A63-B2BE-850EAB706372}" type="presParOf" srcId="{75605D81-5878-43E3-B1C1-488D70F67303}" destId="{C159EC9F-6C19-487B-9230-E687A2837893}" srcOrd="1" destOrd="0" presId="urn:microsoft.com/office/officeart/2008/layout/LinedList"/>
    <dgm:cxn modelId="{015ED478-2060-42C1-BC85-7CFFD297FD11}" type="presParOf" srcId="{103CB576-45D2-4BE2-AE13-17C066D0490B}" destId="{AFF4E9FB-3023-41FC-A157-866F72D89DF4}" srcOrd="26" destOrd="0" presId="urn:microsoft.com/office/officeart/2008/layout/LinedList"/>
    <dgm:cxn modelId="{10D4E73F-2A07-4496-B506-D24D6B9B00AF}" type="presParOf" srcId="{103CB576-45D2-4BE2-AE13-17C066D0490B}" destId="{C43ADFFB-659D-4D39-A6B2-09D963BAD2DA}" srcOrd="27" destOrd="0" presId="urn:microsoft.com/office/officeart/2008/layout/LinedList"/>
    <dgm:cxn modelId="{5F85BC93-6A9F-4748-AC29-24ED99528A8A}" type="presParOf" srcId="{C43ADFFB-659D-4D39-A6B2-09D963BAD2DA}" destId="{1BA4E2AB-C020-43FA-B0B8-366DF9F5DDDF}" srcOrd="0" destOrd="0" presId="urn:microsoft.com/office/officeart/2008/layout/LinedList"/>
    <dgm:cxn modelId="{8A1F6683-3450-4323-8B4C-5F1FFEBCBBF8}" type="presParOf" srcId="{C43ADFFB-659D-4D39-A6B2-09D963BAD2DA}" destId="{18415865-A9E2-4C08-8EE2-9ADC9308B1B0}" srcOrd="1" destOrd="0" presId="urn:microsoft.com/office/officeart/2008/layout/LinedList"/>
    <dgm:cxn modelId="{FCF45B94-6782-47AD-A286-FACD9AD5BCC5}" type="presParOf" srcId="{103CB576-45D2-4BE2-AE13-17C066D0490B}" destId="{43357088-153B-44D1-A3F4-E0375AE372F2}" srcOrd="28" destOrd="0" presId="urn:microsoft.com/office/officeart/2008/layout/LinedList"/>
    <dgm:cxn modelId="{C0C95D8B-93BC-422E-BA9B-376E8BBDD077}" type="presParOf" srcId="{103CB576-45D2-4BE2-AE13-17C066D0490B}" destId="{1F740BBA-498B-407E-86CE-C1DB772D5DB8}" srcOrd="29" destOrd="0" presId="urn:microsoft.com/office/officeart/2008/layout/LinedList"/>
    <dgm:cxn modelId="{3B1B505A-1E03-4286-AA05-53FE650FF2C4}" type="presParOf" srcId="{1F740BBA-498B-407E-86CE-C1DB772D5DB8}" destId="{182EF0C8-43EC-4F4B-9AC0-93D4883347E3}" srcOrd="0" destOrd="0" presId="urn:microsoft.com/office/officeart/2008/layout/LinedList"/>
    <dgm:cxn modelId="{A15A50AB-C977-47A0-AEF1-B74AF58D5BDD}" type="presParOf" srcId="{1F740BBA-498B-407E-86CE-C1DB772D5DB8}" destId="{FF677F5D-8D0D-4707-B618-38E1789000CC}" srcOrd="1" destOrd="0" presId="urn:microsoft.com/office/officeart/2008/layout/LinedList"/>
    <dgm:cxn modelId="{024DA5EA-A529-49CE-8F1A-B06259F87C9A}" type="presParOf" srcId="{103CB576-45D2-4BE2-AE13-17C066D0490B}" destId="{01B5109E-675B-4D4E-B02C-E1ECBD7CB7FA}" srcOrd="30" destOrd="0" presId="urn:microsoft.com/office/officeart/2008/layout/LinedList"/>
    <dgm:cxn modelId="{D52D2833-347E-4411-A2D2-0ADB95F6C39C}" type="presParOf" srcId="{103CB576-45D2-4BE2-AE13-17C066D0490B}" destId="{30570899-DF66-48F9-83DA-D384B330C3BA}" srcOrd="31" destOrd="0" presId="urn:microsoft.com/office/officeart/2008/layout/LinedList"/>
    <dgm:cxn modelId="{332D030C-0C9D-468E-9454-3284BFA77786}" type="presParOf" srcId="{30570899-DF66-48F9-83DA-D384B330C3BA}" destId="{8F160A15-8387-4C5C-A926-73977D0C5322}" srcOrd="0" destOrd="0" presId="urn:microsoft.com/office/officeart/2008/layout/LinedList"/>
    <dgm:cxn modelId="{2FC57120-8921-4827-B658-61C2DF3FDA7A}" type="presParOf" srcId="{30570899-DF66-48F9-83DA-D384B330C3BA}" destId="{1C846B33-3978-47BA-B101-A3E0CD95E936}" srcOrd="1" destOrd="0" presId="urn:microsoft.com/office/officeart/2008/layout/LinedList"/>
    <dgm:cxn modelId="{E46934F0-3547-4030-AF89-C2805630196C}" type="presParOf" srcId="{103CB576-45D2-4BE2-AE13-17C066D0490B}" destId="{79BC7064-639D-4474-A16D-CD843FD5E089}" srcOrd="32" destOrd="0" presId="urn:microsoft.com/office/officeart/2008/layout/LinedList"/>
    <dgm:cxn modelId="{14B4E9C2-A059-4F17-88E8-83A89FDD0290}" type="presParOf" srcId="{103CB576-45D2-4BE2-AE13-17C066D0490B}" destId="{9B1777BE-C6D1-4496-AA2B-12E92B505FA4}" srcOrd="33" destOrd="0" presId="urn:microsoft.com/office/officeart/2008/layout/LinedList"/>
    <dgm:cxn modelId="{8E05B72C-AB3F-4157-A546-0C26319AB19A}" type="presParOf" srcId="{9B1777BE-C6D1-4496-AA2B-12E92B505FA4}" destId="{62428E77-2F7B-4853-911C-24C11394420F}" srcOrd="0" destOrd="0" presId="urn:microsoft.com/office/officeart/2008/layout/LinedList"/>
    <dgm:cxn modelId="{25ED0AEE-3CD9-4027-B48F-DB0F35EFF5A0}" type="presParOf" srcId="{9B1777BE-C6D1-4496-AA2B-12E92B505FA4}" destId="{BCA184DB-AE01-46AA-AD2B-24FCD95AD6A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21CB1E9-852C-4CFD-8703-EB9839A1F3DE}" type="doc">
      <dgm:prSet loTypeId="urn:microsoft.com/office/officeart/2005/8/layout/vProcess5" loCatId="process" qsTypeId="urn:microsoft.com/office/officeart/2005/8/quickstyle/simple2" qsCatId="simple" csTypeId="urn:microsoft.com/office/officeart/2005/8/colors/accent0_3" csCatId="mainScheme" phldr="1"/>
      <dgm:spPr/>
      <dgm:t>
        <a:bodyPr/>
        <a:lstStyle/>
        <a:p>
          <a:endParaRPr lang="en-US"/>
        </a:p>
      </dgm:t>
    </dgm:pt>
    <dgm:pt modelId="{DA6D7475-309F-455B-A367-187A6CDA12A9}">
      <dgm:prSet/>
      <dgm:spPr/>
      <dgm:t>
        <a:bodyPr/>
        <a:lstStyle/>
        <a:p>
          <a:pPr rtl="0"/>
          <a:r>
            <a:rPr lang="en-US" dirty="0"/>
            <a:t>3/21- </a:t>
          </a:r>
          <a:r>
            <a:rPr lang="en-US" dirty="0">
              <a:latin typeface="Corbel" panose="020B0503020204020204"/>
            </a:rPr>
            <a:t>Counselors</a:t>
          </a:r>
          <a:r>
            <a:rPr lang="en-US" dirty="0"/>
            <a:t> </a:t>
          </a:r>
          <a:r>
            <a:rPr lang="en-US" dirty="0">
              <a:latin typeface="Corbel" panose="020B0503020204020204"/>
            </a:rPr>
            <a:t>will talk to all </a:t>
          </a:r>
          <a:r>
            <a:rPr lang="en-US" dirty="0"/>
            <a:t> </a:t>
          </a:r>
          <a:r>
            <a:rPr lang="en-US" dirty="0">
              <a:latin typeface="Corbel" panose="020B0503020204020204"/>
            </a:rPr>
            <a:t>8th grade students</a:t>
          </a:r>
          <a:r>
            <a:rPr lang="en-US" dirty="0"/>
            <a:t> through </a:t>
          </a:r>
          <a:r>
            <a:rPr lang="en-US" dirty="0">
              <a:latin typeface="Corbel" panose="020B0503020204020204"/>
            </a:rPr>
            <a:t>English classes</a:t>
          </a:r>
          <a:r>
            <a:rPr lang="en-US" dirty="0"/>
            <a:t>.  Students will receive date and time of individual counselor meeting.</a:t>
          </a:r>
        </a:p>
      </dgm:t>
    </dgm:pt>
    <dgm:pt modelId="{6F11D93F-F24F-4402-A091-490E5DCFF611}" type="parTrans" cxnId="{C01871D8-35C4-4DC8-9A41-BDAE1DD6F6D0}">
      <dgm:prSet/>
      <dgm:spPr/>
      <dgm:t>
        <a:bodyPr/>
        <a:lstStyle/>
        <a:p>
          <a:endParaRPr lang="en-US"/>
        </a:p>
      </dgm:t>
    </dgm:pt>
    <dgm:pt modelId="{DFEDD4CF-29DC-4D97-A039-B22E13D581CB}" type="sibTrans" cxnId="{C01871D8-35C4-4DC8-9A41-BDAE1DD6F6D0}">
      <dgm:prSet/>
      <dgm:spPr/>
      <dgm:t>
        <a:bodyPr/>
        <a:lstStyle/>
        <a:p>
          <a:endParaRPr lang="en-US"/>
        </a:p>
      </dgm:t>
    </dgm:pt>
    <dgm:pt modelId="{053B2052-F806-4A1B-8D8D-AA78A3645DB2}">
      <dgm:prSet/>
      <dgm:spPr/>
      <dgm:t>
        <a:bodyPr/>
        <a:lstStyle/>
        <a:p>
          <a:pPr rtl="0"/>
          <a:r>
            <a:rPr lang="en-US"/>
            <a:t>Review the registration information on the</a:t>
          </a:r>
          <a:r>
            <a:rPr lang="en-US">
              <a:latin typeface="Corbel" panose="020B0503020204020204"/>
            </a:rPr>
            <a:t> </a:t>
          </a:r>
          <a:r>
            <a:rPr lang="en-US"/>
            <a:t>CHS Counseling Department</a:t>
          </a:r>
          <a:r>
            <a:rPr lang="en-US">
              <a:latin typeface="Corbel" panose="020B0503020204020204"/>
            </a:rPr>
            <a:t> website</a:t>
          </a:r>
        </a:p>
      </dgm:t>
    </dgm:pt>
    <dgm:pt modelId="{BCCC83E1-226A-49AC-BA55-1874FFC126BC}" type="parTrans" cxnId="{91465757-9B29-4886-A79E-1FD62D795C2B}">
      <dgm:prSet/>
      <dgm:spPr/>
      <dgm:t>
        <a:bodyPr/>
        <a:lstStyle/>
        <a:p>
          <a:endParaRPr lang="en-US"/>
        </a:p>
      </dgm:t>
    </dgm:pt>
    <dgm:pt modelId="{07DD5652-3DAE-44C5-9CB0-30A0628C31E0}" type="sibTrans" cxnId="{91465757-9B29-4886-A79E-1FD62D795C2B}">
      <dgm:prSet/>
      <dgm:spPr/>
      <dgm:t>
        <a:bodyPr/>
        <a:lstStyle/>
        <a:p>
          <a:endParaRPr lang="en-US"/>
        </a:p>
      </dgm:t>
    </dgm:pt>
    <dgm:pt modelId="{762AA103-CFD4-4690-8F1F-A570E0D95E25}">
      <dgm:prSet/>
      <dgm:spPr/>
      <dgm:t>
        <a:bodyPr/>
        <a:lstStyle/>
        <a:p>
          <a:r>
            <a:rPr lang="en-US"/>
            <a:t>Complete </a:t>
          </a:r>
          <a:r>
            <a:rPr lang="en-US">
              <a:latin typeface="Corbel" panose="020B0503020204020204"/>
            </a:rPr>
            <a:t>4-year</a:t>
          </a:r>
          <a:r>
            <a:rPr lang="en-US"/>
            <a:t> plan and course selection sheet</a:t>
          </a:r>
        </a:p>
      </dgm:t>
    </dgm:pt>
    <dgm:pt modelId="{CD5CDB69-8BBD-4575-8D4B-DBBDA89348FF}" type="parTrans" cxnId="{1DDC273E-32BC-4E82-9EC5-9A94065D1928}">
      <dgm:prSet/>
      <dgm:spPr/>
      <dgm:t>
        <a:bodyPr/>
        <a:lstStyle/>
        <a:p>
          <a:endParaRPr lang="en-US"/>
        </a:p>
      </dgm:t>
    </dgm:pt>
    <dgm:pt modelId="{4F92F6C0-F5CD-4576-83F9-CC6AF5ABF181}" type="sibTrans" cxnId="{1DDC273E-32BC-4E82-9EC5-9A94065D1928}">
      <dgm:prSet/>
      <dgm:spPr/>
      <dgm:t>
        <a:bodyPr/>
        <a:lstStyle/>
        <a:p>
          <a:endParaRPr lang="en-US"/>
        </a:p>
      </dgm:t>
    </dgm:pt>
    <dgm:pt modelId="{A9F546B3-E738-4843-8A74-75E490596E1C}">
      <dgm:prSet/>
      <dgm:spPr/>
      <dgm:t>
        <a:bodyPr/>
        <a:lstStyle/>
        <a:p>
          <a:r>
            <a:rPr lang="en-US"/>
            <a:t>Write down questions for your counselor</a:t>
          </a:r>
        </a:p>
      </dgm:t>
    </dgm:pt>
    <dgm:pt modelId="{1DDF7DF0-A318-42C2-A0C4-71CD26AFDD84}" type="parTrans" cxnId="{C8EB24D0-02B6-42CD-840A-D4A6B6590D0E}">
      <dgm:prSet/>
      <dgm:spPr/>
      <dgm:t>
        <a:bodyPr/>
        <a:lstStyle/>
        <a:p>
          <a:endParaRPr lang="en-US"/>
        </a:p>
      </dgm:t>
    </dgm:pt>
    <dgm:pt modelId="{1F07D876-2B6A-4808-ADD0-7BE8212DE75C}" type="sibTrans" cxnId="{C8EB24D0-02B6-42CD-840A-D4A6B6590D0E}">
      <dgm:prSet/>
      <dgm:spPr/>
      <dgm:t>
        <a:bodyPr/>
        <a:lstStyle/>
        <a:p>
          <a:endParaRPr lang="en-US"/>
        </a:p>
      </dgm:t>
    </dgm:pt>
    <dgm:pt modelId="{995C8F35-931A-4768-960B-ACE443741990}">
      <dgm:prSet/>
      <dgm:spPr/>
      <dgm:t>
        <a:bodyPr/>
        <a:lstStyle/>
        <a:p>
          <a:r>
            <a:rPr lang="en-US" dirty="0"/>
            <a:t>3/25 – 3/27- One on one meeting with counselor: parents are invited to join, 8-10 minutes per student</a:t>
          </a:r>
        </a:p>
      </dgm:t>
    </dgm:pt>
    <dgm:pt modelId="{47A35EF9-92B2-4A84-A64D-40270EE45C1D}" type="parTrans" cxnId="{5D0EF37E-48A1-4C4F-ADD8-C03BCA66285B}">
      <dgm:prSet/>
      <dgm:spPr/>
      <dgm:t>
        <a:bodyPr/>
        <a:lstStyle/>
        <a:p>
          <a:endParaRPr lang="en-US"/>
        </a:p>
      </dgm:t>
    </dgm:pt>
    <dgm:pt modelId="{E40F6CB3-F66B-495A-8990-A46CA0475E69}" type="sibTrans" cxnId="{5D0EF37E-48A1-4C4F-ADD8-C03BCA66285B}">
      <dgm:prSet/>
      <dgm:spPr/>
      <dgm:t>
        <a:bodyPr/>
        <a:lstStyle/>
        <a:p>
          <a:endParaRPr lang="en-US"/>
        </a:p>
      </dgm:t>
    </dgm:pt>
    <dgm:pt modelId="{1BC2C6C8-938A-4804-B5DB-F03FD49AA5EB}" type="pres">
      <dgm:prSet presAssocID="{221CB1E9-852C-4CFD-8703-EB9839A1F3DE}" presName="outerComposite" presStyleCnt="0">
        <dgm:presLayoutVars>
          <dgm:chMax val="5"/>
          <dgm:dir/>
          <dgm:resizeHandles val="exact"/>
        </dgm:presLayoutVars>
      </dgm:prSet>
      <dgm:spPr/>
    </dgm:pt>
    <dgm:pt modelId="{4DE462CF-4871-4B12-8CCF-87C725C3BFE8}" type="pres">
      <dgm:prSet presAssocID="{221CB1E9-852C-4CFD-8703-EB9839A1F3DE}" presName="dummyMaxCanvas" presStyleCnt="0">
        <dgm:presLayoutVars/>
      </dgm:prSet>
      <dgm:spPr/>
    </dgm:pt>
    <dgm:pt modelId="{114C0D26-0C03-4ABD-A84E-848F253CEF35}" type="pres">
      <dgm:prSet presAssocID="{221CB1E9-852C-4CFD-8703-EB9839A1F3DE}" presName="FiveNodes_1" presStyleLbl="node1" presStyleIdx="0" presStyleCnt="5">
        <dgm:presLayoutVars>
          <dgm:bulletEnabled val="1"/>
        </dgm:presLayoutVars>
      </dgm:prSet>
      <dgm:spPr/>
    </dgm:pt>
    <dgm:pt modelId="{B85C379F-52F2-4634-AA0E-224E06FA54F3}" type="pres">
      <dgm:prSet presAssocID="{221CB1E9-852C-4CFD-8703-EB9839A1F3DE}" presName="FiveNodes_2" presStyleLbl="node1" presStyleIdx="1" presStyleCnt="5">
        <dgm:presLayoutVars>
          <dgm:bulletEnabled val="1"/>
        </dgm:presLayoutVars>
      </dgm:prSet>
      <dgm:spPr/>
    </dgm:pt>
    <dgm:pt modelId="{7178D7A5-9D8D-4CED-B050-6A61178AA9DB}" type="pres">
      <dgm:prSet presAssocID="{221CB1E9-852C-4CFD-8703-EB9839A1F3DE}" presName="FiveNodes_3" presStyleLbl="node1" presStyleIdx="2" presStyleCnt="5">
        <dgm:presLayoutVars>
          <dgm:bulletEnabled val="1"/>
        </dgm:presLayoutVars>
      </dgm:prSet>
      <dgm:spPr/>
    </dgm:pt>
    <dgm:pt modelId="{E9564953-E6CE-49CE-B3D2-1D0FFF91796F}" type="pres">
      <dgm:prSet presAssocID="{221CB1E9-852C-4CFD-8703-EB9839A1F3DE}" presName="FiveNodes_4" presStyleLbl="node1" presStyleIdx="3" presStyleCnt="5">
        <dgm:presLayoutVars>
          <dgm:bulletEnabled val="1"/>
        </dgm:presLayoutVars>
      </dgm:prSet>
      <dgm:spPr/>
    </dgm:pt>
    <dgm:pt modelId="{4BEA43F5-388C-4A17-96C9-2EEE36AE4EE4}" type="pres">
      <dgm:prSet presAssocID="{221CB1E9-852C-4CFD-8703-EB9839A1F3DE}" presName="FiveNodes_5" presStyleLbl="node1" presStyleIdx="4" presStyleCnt="5">
        <dgm:presLayoutVars>
          <dgm:bulletEnabled val="1"/>
        </dgm:presLayoutVars>
      </dgm:prSet>
      <dgm:spPr/>
    </dgm:pt>
    <dgm:pt modelId="{5C8B5E5B-F11D-4DE4-A6EE-C66B5AFC2FA2}" type="pres">
      <dgm:prSet presAssocID="{221CB1E9-852C-4CFD-8703-EB9839A1F3DE}" presName="FiveConn_1-2" presStyleLbl="fgAccFollowNode1" presStyleIdx="0" presStyleCnt="4">
        <dgm:presLayoutVars>
          <dgm:bulletEnabled val="1"/>
        </dgm:presLayoutVars>
      </dgm:prSet>
      <dgm:spPr/>
    </dgm:pt>
    <dgm:pt modelId="{EF4E7926-83EF-4BF5-96A7-E134EB3CC1CB}" type="pres">
      <dgm:prSet presAssocID="{221CB1E9-852C-4CFD-8703-EB9839A1F3DE}" presName="FiveConn_2-3" presStyleLbl="fgAccFollowNode1" presStyleIdx="1" presStyleCnt="4">
        <dgm:presLayoutVars>
          <dgm:bulletEnabled val="1"/>
        </dgm:presLayoutVars>
      </dgm:prSet>
      <dgm:spPr/>
    </dgm:pt>
    <dgm:pt modelId="{C78C1AC3-252D-48D7-B738-B559929015D8}" type="pres">
      <dgm:prSet presAssocID="{221CB1E9-852C-4CFD-8703-EB9839A1F3DE}" presName="FiveConn_3-4" presStyleLbl="fgAccFollowNode1" presStyleIdx="2" presStyleCnt="4">
        <dgm:presLayoutVars>
          <dgm:bulletEnabled val="1"/>
        </dgm:presLayoutVars>
      </dgm:prSet>
      <dgm:spPr/>
    </dgm:pt>
    <dgm:pt modelId="{F09A644E-D6CE-4B14-A089-7E291041E9E8}" type="pres">
      <dgm:prSet presAssocID="{221CB1E9-852C-4CFD-8703-EB9839A1F3DE}" presName="FiveConn_4-5" presStyleLbl="fgAccFollowNode1" presStyleIdx="3" presStyleCnt="4">
        <dgm:presLayoutVars>
          <dgm:bulletEnabled val="1"/>
        </dgm:presLayoutVars>
      </dgm:prSet>
      <dgm:spPr/>
    </dgm:pt>
    <dgm:pt modelId="{197BB2CA-9B00-44DA-B258-E3107991813B}" type="pres">
      <dgm:prSet presAssocID="{221CB1E9-852C-4CFD-8703-EB9839A1F3DE}" presName="FiveNodes_1_text" presStyleLbl="node1" presStyleIdx="4" presStyleCnt="5">
        <dgm:presLayoutVars>
          <dgm:bulletEnabled val="1"/>
        </dgm:presLayoutVars>
      </dgm:prSet>
      <dgm:spPr/>
    </dgm:pt>
    <dgm:pt modelId="{EB07BCF6-7049-41B4-8C7B-EB23364F4D9F}" type="pres">
      <dgm:prSet presAssocID="{221CB1E9-852C-4CFD-8703-EB9839A1F3DE}" presName="FiveNodes_2_text" presStyleLbl="node1" presStyleIdx="4" presStyleCnt="5">
        <dgm:presLayoutVars>
          <dgm:bulletEnabled val="1"/>
        </dgm:presLayoutVars>
      </dgm:prSet>
      <dgm:spPr/>
    </dgm:pt>
    <dgm:pt modelId="{A4C85A95-9697-46AB-9450-CD6AAF9F06E0}" type="pres">
      <dgm:prSet presAssocID="{221CB1E9-852C-4CFD-8703-EB9839A1F3DE}" presName="FiveNodes_3_text" presStyleLbl="node1" presStyleIdx="4" presStyleCnt="5">
        <dgm:presLayoutVars>
          <dgm:bulletEnabled val="1"/>
        </dgm:presLayoutVars>
      </dgm:prSet>
      <dgm:spPr/>
    </dgm:pt>
    <dgm:pt modelId="{6E271B31-497E-47AD-915D-044DE934E4E2}" type="pres">
      <dgm:prSet presAssocID="{221CB1E9-852C-4CFD-8703-EB9839A1F3DE}" presName="FiveNodes_4_text" presStyleLbl="node1" presStyleIdx="4" presStyleCnt="5">
        <dgm:presLayoutVars>
          <dgm:bulletEnabled val="1"/>
        </dgm:presLayoutVars>
      </dgm:prSet>
      <dgm:spPr/>
    </dgm:pt>
    <dgm:pt modelId="{7A7D4C89-4683-448F-BBDA-3F892EC055D4}" type="pres">
      <dgm:prSet presAssocID="{221CB1E9-852C-4CFD-8703-EB9839A1F3DE}" presName="FiveNodes_5_text" presStyleLbl="node1" presStyleIdx="4" presStyleCnt="5">
        <dgm:presLayoutVars>
          <dgm:bulletEnabled val="1"/>
        </dgm:presLayoutVars>
      </dgm:prSet>
      <dgm:spPr/>
    </dgm:pt>
  </dgm:ptLst>
  <dgm:cxnLst>
    <dgm:cxn modelId="{678C7B34-BD3D-40E5-B342-6EEE7ED83291}" type="presOf" srcId="{4F92F6C0-F5CD-4576-83F9-CC6AF5ABF181}" destId="{C78C1AC3-252D-48D7-B738-B559929015D8}" srcOrd="0" destOrd="0" presId="urn:microsoft.com/office/officeart/2005/8/layout/vProcess5"/>
    <dgm:cxn modelId="{F584BF34-6464-4EDF-BB9C-FFFF71DBA5FE}" type="presOf" srcId="{DA6D7475-309F-455B-A367-187A6CDA12A9}" destId="{114C0D26-0C03-4ABD-A84E-848F253CEF35}" srcOrd="0" destOrd="0" presId="urn:microsoft.com/office/officeart/2005/8/layout/vProcess5"/>
    <dgm:cxn modelId="{83086438-817C-4729-9D7B-19240669463F}" type="presOf" srcId="{762AA103-CFD4-4690-8F1F-A570E0D95E25}" destId="{A4C85A95-9697-46AB-9450-CD6AAF9F06E0}" srcOrd="1" destOrd="0" presId="urn:microsoft.com/office/officeart/2005/8/layout/vProcess5"/>
    <dgm:cxn modelId="{0B66F739-D26E-4699-9F10-DF4D71594F94}" type="presOf" srcId="{1F07D876-2B6A-4808-ADD0-7BE8212DE75C}" destId="{F09A644E-D6CE-4B14-A089-7E291041E9E8}" srcOrd="0" destOrd="0" presId="urn:microsoft.com/office/officeart/2005/8/layout/vProcess5"/>
    <dgm:cxn modelId="{1DDC273E-32BC-4E82-9EC5-9A94065D1928}" srcId="{221CB1E9-852C-4CFD-8703-EB9839A1F3DE}" destId="{762AA103-CFD4-4690-8F1F-A570E0D95E25}" srcOrd="2" destOrd="0" parTransId="{CD5CDB69-8BBD-4575-8D4B-DBBDA89348FF}" sibTransId="{4F92F6C0-F5CD-4576-83F9-CC6AF5ABF181}"/>
    <dgm:cxn modelId="{288D943E-9F9D-48F2-9D88-A767FE12CD63}" type="presOf" srcId="{762AA103-CFD4-4690-8F1F-A570E0D95E25}" destId="{7178D7A5-9D8D-4CED-B050-6A61178AA9DB}" srcOrd="0" destOrd="0" presId="urn:microsoft.com/office/officeart/2005/8/layout/vProcess5"/>
    <dgm:cxn modelId="{7FFB625E-14A0-4428-9033-F23A8BB7EFEB}" type="presOf" srcId="{221CB1E9-852C-4CFD-8703-EB9839A1F3DE}" destId="{1BC2C6C8-938A-4804-B5DB-F03FD49AA5EB}" srcOrd="0" destOrd="0" presId="urn:microsoft.com/office/officeart/2005/8/layout/vProcess5"/>
    <dgm:cxn modelId="{6A5AD142-BED9-44E4-8378-3DE005245F61}" type="presOf" srcId="{DFEDD4CF-29DC-4D97-A039-B22E13D581CB}" destId="{5C8B5E5B-F11D-4DE4-A6EE-C66B5AFC2FA2}" srcOrd="0" destOrd="0" presId="urn:microsoft.com/office/officeart/2005/8/layout/vProcess5"/>
    <dgm:cxn modelId="{2E63224D-6EE2-4C6D-BC7A-20BA88771E73}" type="presOf" srcId="{07DD5652-3DAE-44C5-9CB0-30A0628C31E0}" destId="{EF4E7926-83EF-4BF5-96A7-E134EB3CC1CB}" srcOrd="0" destOrd="0" presId="urn:microsoft.com/office/officeart/2005/8/layout/vProcess5"/>
    <dgm:cxn modelId="{91465757-9B29-4886-A79E-1FD62D795C2B}" srcId="{221CB1E9-852C-4CFD-8703-EB9839A1F3DE}" destId="{053B2052-F806-4A1B-8D8D-AA78A3645DB2}" srcOrd="1" destOrd="0" parTransId="{BCCC83E1-226A-49AC-BA55-1874FFC126BC}" sibTransId="{07DD5652-3DAE-44C5-9CB0-30A0628C31E0}"/>
    <dgm:cxn modelId="{5D0EF37E-48A1-4C4F-ADD8-C03BCA66285B}" srcId="{221CB1E9-852C-4CFD-8703-EB9839A1F3DE}" destId="{995C8F35-931A-4768-960B-ACE443741990}" srcOrd="4" destOrd="0" parTransId="{47A35EF9-92B2-4A84-A64D-40270EE45C1D}" sibTransId="{E40F6CB3-F66B-495A-8990-A46CA0475E69}"/>
    <dgm:cxn modelId="{2B88C08B-F075-4016-9EDE-689191A66C8B}" type="presOf" srcId="{995C8F35-931A-4768-960B-ACE443741990}" destId="{7A7D4C89-4683-448F-BBDA-3F892EC055D4}" srcOrd="1" destOrd="0" presId="urn:microsoft.com/office/officeart/2005/8/layout/vProcess5"/>
    <dgm:cxn modelId="{9CA97595-CDF8-4656-8D3E-ED93ADDE1B6D}" type="presOf" srcId="{053B2052-F806-4A1B-8D8D-AA78A3645DB2}" destId="{EB07BCF6-7049-41B4-8C7B-EB23364F4D9F}" srcOrd="1" destOrd="0" presId="urn:microsoft.com/office/officeart/2005/8/layout/vProcess5"/>
    <dgm:cxn modelId="{C9B54698-0F02-49E0-9647-97A4BD24C092}" type="presOf" srcId="{A9F546B3-E738-4843-8A74-75E490596E1C}" destId="{6E271B31-497E-47AD-915D-044DE934E4E2}" srcOrd="1" destOrd="0" presId="urn:microsoft.com/office/officeart/2005/8/layout/vProcess5"/>
    <dgm:cxn modelId="{A368D3A0-8167-41CF-9588-3DD1F45A1EC6}" type="presOf" srcId="{053B2052-F806-4A1B-8D8D-AA78A3645DB2}" destId="{B85C379F-52F2-4634-AA0E-224E06FA54F3}" srcOrd="0" destOrd="0" presId="urn:microsoft.com/office/officeart/2005/8/layout/vProcess5"/>
    <dgm:cxn modelId="{D41FF4AC-D873-43AF-9EC6-8FA94C83FA86}" type="presOf" srcId="{A9F546B3-E738-4843-8A74-75E490596E1C}" destId="{E9564953-E6CE-49CE-B3D2-1D0FFF91796F}" srcOrd="0" destOrd="0" presId="urn:microsoft.com/office/officeart/2005/8/layout/vProcess5"/>
    <dgm:cxn modelId="{194A18BF-BD5E-462E-B443-962E35848FD7}" type="presOf" srcId="{DA6D7475-309F-455B-A367-187A6CDA12A9}" destId="{197BB2CA-9B00-44DA-B258-E3107991813B}" srcOrd="1" destOrd="0" presId="urn:microsoft.com/office/officeart/2005/8/layout/vProcess5"/>
    <dgm:cxn modelId="{87B1C3C5-58D8-41E2-BA79-B4A83F026AD9}" type="presOf" srcId="{995C8F35-931A-4768-960B-ACE443741990}" destId="{4BEA43F5-388C-4A17-96C9-2EEE36AE4EE4}" srcOrd="0" destOrd="0" presId="urn:microsoft.com/office/officeart/2005/8/layout/vProcess5"/>
    <dgm:cxn modelId="{C8EB24D0-02B6-42CD-840A-D4A6B6590D0E}" srcId="{221CB1E9-852C-4CFD-8703-EB9839A1F3DE}" destId="{A9F546B3-E738-4843-8A74-75E490596E1C}" srcOrd="3" destOrd="0" parTransId="{1DDF7DF0-A318-42C2-A0C4-71CD26AFDD84}" sibTransId="{1F07D876-2B6A-4808-ADD0-7BE8212DE75C}"/>
    <dgm:cxn modelId="{C01871D8-35C4-4DC8-9A41-BDAE1DD6F6D0}" srcId="{221CB1E9-852C-4CFD-8703-EB9839A1F3DE}" destId="{DA6D7475-309F-455B-A367-187A6CDA12A9}" srcOrd="0" destOrd="0" parTransId="{6F11D93F-F24F-4402-A091-490E5DCFF611}" sibTransId="{DFEDD4CF-29DC-4D97-A039-B22E13D581CB}"/>
    <dgm:cxn modelId="{7BC29D44-DEBE-4FF6-A9BE-92FF427D8F88}" type="presParOf" srcId="{1BC2C6C8-938A-4804-B5DB-F03FD49AA5EB}" destId="{4DE462CF-4871-4B12-8CCF-87C725C3BFE8}" srcOrd="0" destOrd="0" presId="urn:microsoft.com/office/officeart/2005/8/layout/vProcess5"/>
    <dgm:cxn modelId="{F68F0EE8-5C02-4D50-9561-2F8175D5A3DB}" type="presParOf" srcId="{1BC2C6C8-938A-4804-B5DB-F03FD49AA5EB}" destId="{114C0D26-0C03-4ABD-A84E-848F253CEF35}" srcOrd="1" destOrd="0" presId="urn:microsoft.com/office/officeart/2005/8/layout/vProcess5"/>
    <dgm:cxn modelId="{AB39D8B6-019D-403A-B0D1-06664DB4B369}" type="presParOf" srcId="{1BC2C6C8-938A-4804-B5DB-F03FD49AA5EB}" destId="{B85C379F-52F2-4634-AA0E-224E06FA54F3}" srcOrd="2" destOrd="0" presId="urn:microsoft.com/office/officeart/2005/8/layout/vProcess5"/>
    <dgm:cxn modelId="{92F3AF47-F4B1-4F63-9CC2-20EFE5FC8C74}" type="presParOf" srcId="{1BC2C6C8-938A-4804-B5DB-F03FD49AA5EB}" destId="{7178D7A5-9D8D-4CED-B050-6A61178AA9DB}" srcOrd="3" destOrd="0" presId="urn:microsoft.com/office/officeart/2005/8/layout/vProcess5"/>
    <dgm:cxn modelId="{383DE750-F274-4B6B-A48D-6160BF371795}" type="presParOf" srcId="{1BC2C6C8-938A-4804-B5DB-F03FD49AA5EB}" destId="{E9564953-E6CE-49CE-B3D2-1D0FFF91796F}" srcOrd="4" destOrd="0" presId="urn:microsoft.com/office/officeart/2005/8/layout/vProcess5"/>
    <dgm:cxn modelId="{5A06F550-F4A4-481B-8EC1-7A0901AA5688}" type="presParOf" srcId="{1BC2C6C8-938A-4804-B5DB-F03FD49AA5EB}" destId="{4BEA43F5-388C-4A17-96C9-2EEE36AE4EE4}" srcOrd="5" destOrd="0" presId="urn:microsoft.com/office/officeart/2005/8/layout/vProcess5"/>
    <dgm:cxn modelId="{B78DB896-3E7E-4B40-92EA-10554000FA65}" type="presParOf" srcId="{1BC2C6C8-938A-4804-B5DB-F03FD49AA5EB}" destId="{5C8B5E5B-F11D-4DE4-A6EE-C66B5AFC2FA2}" srcOrd="6" destOrd="0" presId="urn:microsoft.com/office/officeart/2005/8/layout/vProcess5"/>
    <dgm:cxn modelId="{8FA68DC8-1F47-4D31-BD6B-2BC7AA87EA3A}" type="presParOf" srcId="{1BC2C6C8-938A-4804-B5DB-F03FD49AA5EB}" destId="{EF4E7926-83EF-4BF5-96A7-E134EB3CC1CB}" srcOrd="7" destOrd="0" presId="urn:microsoft.com/office/officeart/2005/8/layout/vProcess5"/>
    <dgm:cxn modelId="{BE688916-CBC4-4441-8121-E03246A77D29}" type="presParOf" srcId="{1BC2C6C8-938A-4804-B5DB-F03FD49AA5EB}" destId="{C78C1AC3-252D-48D7-B738-B559929015D8}" srcOrd="8" destOrd="0" presId="urn:microsoft.com/office/officeart/2005/8/layout/vProcess5"/>
    <dgm:cxn modelId="{B5EF5E24-4FE6-47F3-8668-878D8B4DF9DD}" type="presParOf" srcId="{1BC2C6C8-938A-4804-B5DB-F03FD49AA5EB}" destId="{F09A644E-D6CE-4B14-A089-7E291041E9E8}" srcOrd="9" destOrd="0" presId="urn:microsoft.com/office/officeart/2005/8/layout/vProcess5"/>
    <dgm:cxn modelId="{01C117FE-B7E2-491F-BDB9-51FAF5A964FE}" type="presParOf" srcId="{1BC2C6C8-938A-4804-B5DB-F03FD49AA5EB}" destId="{197BB2CA-9B00-44DA-B258-E3107991813B}" srcOrd="10" destOrd="0" presId="urn:microsoft.com/office/officeart/2005/8/layout/vProcess5"/>
    <dgm:cxn modelId="{C8DBF368-54DA-485E-A700-137CC3E8228C}" type="presParOf" srcId="{1BC2C6C8-938A-4804-B5DB-F03FD49AA5EB}" destId="{EB07BCF6-7049-41B4-8C7B-EB23364F4D9F}" srcOrd="11" destOrd="0" presId="urn:microsoft.com/office/officeart/2005/8/layout/vProcess5"/>
    <dgm:cxn modelId="{1BC931DE-3F10-4E53-B99F-7F4E2A85958C}" type="presParOf" srcId="{1BC2C6C8-938A-4804-B5DB-F03FD49AA5EB}" destId="{A4C85A95-9697-46AB-9450-CD6AAF9F06E0}" srcOrd="12" destOrd="0" presId="urn:microsoft.com/office/officeart/2005/8/layout/vProcess5"/>
    <dgm:cxn modelId="{CF629965-D5CB-4FB9-857F-885F55B3E409}" type="presParOf" srcId="{1BC2C6C8-938A-4804-B5DB-F03FD49AA5EB}" destId="{6E271B31-497E-47AD-915D-044DE934E4E2}" srcOrd="13" destOrd="0" presId="urn:microsoft.com/office/officeart/2005/8/layout/vProcess5"/>
    <dgm:cxn modelId="{57E89881-5458-4EC2-BF95-9EC8ADBA08B0}" type="presParOf" srcId="{1BC2C6C8-938A-4804-B5DB-F03FD49AA5EB}" destId="{7A7D4C89-4683-448F-BBDA-3F892EC055D4}" srcOrd="14"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42AFCD-2064-4F63-8B57-0BF37448D527}">
      <dsp:nvSpPr>
        <dsp:cNvPr id="0" name=""/>
        <dsp:cNvSpPr/>
      </dsp:nvSpPr>
      <dsp:spPr>
        <a:xfrm>
          <a:off x="0" y="333610"/>
          <a:ext cx="4678020" cy="59535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066" tIns="291592" rIns="363066"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wbatek@calallen.org</a:t>
          </a:r>
        </a:p>
      </dsp:txBody>
      <dsp:txXfrm>
        <a:off x="0" y="333610"/>
        <a:ext cx="4678020" cy="595350"/>
      </dsp:txXfrm>
    </dsp:sp>
    <dsp:sp modelId="{CE7E3E81-BC69-4798-BF04-9160E623EE59}">
      <dsp:nvSpPr>
        <dsp:cNvPr id="0" name=""/>
        <dsp:cNvSpPr/>
      </dsp:nvSpPr>
      <dsp:spPr>
        <a:xfrm>
          <a:off x="233901" y="126970"/>
          <a:ext cx="3274614" cy="4132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773" tIns="0" rIns="123773" bIns="0" numCol="1" spcCol="1270" anchor="ctr" anchorCtr="0">
          <a:noAutofit/>
        </a:bodyPr>
        <a:lstStyle/>
        <a:p>
          <a:pPr marL="0" lvl="0" indent="0" algn="l" defTabSz="622300" rtl="0">
            <a:lnSpc>
              <a:spcPct val="90000"/>
            </a:lnSpc>
            <a:spcBef>
              <a:spcPct val="0"/>
            </a:spcBef>
            <a:spcAft>
              <a:spcPct val="35000"/>
            </a:spcAft>
            <a:buNone/>
          </a:pPr>
          <a:r>
            <a:rPr lang="en-US" sz="1400" kern="1200"/>
            <a:t>Wendy Batek</a:t>
          </a:r>
          <a:r>
            <a:rPr lang="en-US" sz="1400" kern="1200">
              <a:latin typeface="Corbel" panose="020B0503020204020204"/>
            </a:rPr>
            <a:t> </a:t>
          </a:r>
          <a:r>
            <a:rPr lang="en-US" sz="1400" kern="1200"/>
            <a:t> A-Fe</a:t>
          </a:r>
        </a:p>
      </dsp:txBody>
      <dsp:txXfrm>
        <a:off x="254076" y="147145"/>
        <a:ext cx="3234264" cy="372930"/>
      </dsp:txXfrm>
    </dsp:sp>
    <dsp:sp modelId="{B5073A0F-775E-4F4A-9BDF-2C560CD21129}">
      <dsp:nvSpPr>
        <dsp:cNvPr id="0" name=""/>
        <dsp:cNvSpPr/>
      </dsp:nvSpPr>
      <dsp:spPr>
        <a:xfrm>
          <a:off x="0" y="1211200"/>
          <a:ext cx="4678020" cy="59535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066" tIns="291592" rIns="363066"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vespinoza@calallen.org</a:t>
          </a:r>
        </a:p>
      </dsp:txBody>
      <dsp:txXfrm>
        <a:off x="0" y="1211200"/>
        <a:ext cx="4678020" cy="595350"/>
      </dsp:txXfrm>
    </dsp:sp>
    <dsp:sp modelId="{6A8362E0-700B-4D9C-B36C-C6AE201DBEDA}">
      <dsp:nvSpPr>
        <dsp:cNvPr id="0" name=""/>
        <dsp:cNvSpPr/>
      </dsp:nvSpPr>
      <dsp:spPr>
        <a:xfrm>
          <a:off x="233901" y="1004560"/>
          <a:ext cx="3274614" cy="4132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773" tIns="0" rIns="123773" bIns="0" numCol="1" spcCol="1270" anchor="ctr" anchorCtr="0">
          <a:noAutofit/>
        </a:bodyPr>
        <a:lstStyle/>
        <a:p>
          <a:pPr marL="0" lvl="0" indent="0" algn="l" defTabSz="622300" rtl="0">
            <a:lnSpc>
              <a:spcPct val="90000"/>
            </a:lnSpc>
            <a:spcBef>
              <a:spcPct val="0"/>
            </a:spcBef>
            <a:spcAft>
              <a:spcPct val="35000"/>
            </a:spcAft>
            <a:buNone/>
          </a:pPr>
          <a:r>
            <a:rPr lang="en-US" sz="1400" kern="1200" dirty="0">
              <a:latin typeface="Corbel" panose="020B0503020204020204"/>
            </a:rPr>
            <a:t>Veronica Espinoza </a:t>
          </a:r>
          <a:r>
            <a:rPr lang="en-US" sz="1400" kern="1200" dirty="0"/>
            <a:t> Ff-Le</a:t>
          </a:r>
        </a:p>
      </dsp:txBody>
      <dsp:txXfrm>
        <a:off x="254076" y="1024735"/>
        <a:ext cx="3234264" cy="372930"/>
      </dsp:txXfrm>
    </dsp:sp>
    <dsp:sp modelId="{19FE3CF4-87BC-44FE-B236-A4725039BCF3}">
      <dsp:nvSpPr>
        <dsp:cNvPr id="0" name=""/>
        <dsp:cNvSpPr/>
      </dsp:nvSpPr>
      <dsp:spPr>
        <a:xfrm>
          <a:off x="0" y="2088790"/>
          <a:ext cx="4678020" cy="59535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066" tIns="291592" rIns="363066"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evazquez@calallen.org</a:t>
          </a:r>
        </a:p>
      </dsp:txBody>
      <dsp:txXfrm>
        <a:off x="0" y="2088790"/>
        <a:ext cx="4678020" cy="595350"/>
      </dsp:txXfrm>
    </dsp:sp>
    <dsp:sp modelId="{225E8CD1-674F-42A4-93C0-1CB4258066D7}">
      <dsp:nvSpPr>
        <dsp:cNvPr id="0" name=""/>
        <dsp:cNvSpPr/>
      </dsp:nvSpPr>
      <dsp:spPr>
        <a:xfrm>
          <a:off x="233901" y="1882150"/>
          <a:ext cx="3274614" cy="4132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773" tIns="0" rIns="123773" bIns="0" numCol="1" spcCol="1270" anchor="ctr" anchorCtr="0">
          <a:noAutofit/>
        </a:bodyPr>
        <a:lstStyle/>
        <a:p>
          <a:pPr marL="0" lvl="0" indent="0" algn="l" defTabSz="622300" rtl="0">
            <a:lnSpc>
              <a:spcPct val="90000"/>
            </a:lnSpc>
            <a:spcBef>
              <a:spcPct val="0"/>
            </a:spcBef>
            <a:spcAft>
              <a:spcPct val="35000"/>
            </a:spcAft>
            <a:buNone/>
          </a:pPr>
          <a:r>
            <a:rPr lang="en-US" sz="1400" kern="1200"/>
            <a:t>Erika Vazquez</a:t>
          </a:r>
          <a:r>
            <a:rPr lang="en-US" sz="1400" kern="1200">
              <a:latin typeface="Corbel" panose="020B0503020204020204"/>
            </a:rPr>
            <a:t> </a:t>
          </a:r>
          <a:r>
            <a:rPr lang="en-US" sz="1400" kern="1200"/>
            <a:t> </a:t>
          </a:r>
          <a:r>
            <a:rPr lang="en-US" sz="1400" kern="1200" err="1"/>
            <a:t>Lf</a:t>
          </a:r>
          <a:r>
            <a:rPr lang="en-US" sz="1400" kern="1200"/>
            <a:t>-Ri</a:t>
          </a:r>
        </a:p>
      </dsp:txBody>
      <dsp:txXfrm>
        <a:off x="254076" y="1902325"/>
        <a:ext cx="3234264" cy="372930"/>
      </dsp:txXfrm>
    </dsp:sp>
    <dsp:sp modelId="{A783BE9D-FCFD-447E-92D3-72EB7163B5D1}">
      <dsp:nvSpPr>
        <dsp:cNvPr id="0" name=""/>
        <dsp:cNvSpPr/>
      </dsp:nvSpPr>
      <dsp:spPr>
        <a:xfrm>
          <a:off x="0" y="2966380"/>
          <a:ext cx="4678020" cy="59535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066" tIns="291592" rIns="363066"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t>gloria.saenz@calallen.org</a:t>
          </a:r>
        </a:p>
      </dsp:txBody>
      <dsp:txXfrm>
        <a:off x="0" y="2966380"/>
        <a:ext cx="4678020" cy="595350"/>
      </dsp:txXfrm>
    </dsp:sp>
    <dsp:sp modelId="{41650F57-4CF5-4183-99DC-F94DD7E95E42}">
      <dsp:nvSpPr>
        <dsp:cNvPr id="0" name=""/>
        <dsp:cNvSpPr/>
      </dsp:nvSpPr>
      <dsp:spPr>
        <a:xfrm>
          <a:off x="233901" y="2759740"/>
          <a:ext cx="3274614" cy="4132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773" tIns="0" rIns="123773" bIns="0" numCol="1" spcCol="1270" anchor="ctr" anchorCtr="0">
          <a:noAutofit/>
        </a:bodyPr>
        <a:lstStyle/>
        <a:p>
          <a:pPr marL="0" lvl="0" indent="0" algn="l" defTabSz="622300" rtl="0">
            <a:lnSpc>
              <a:spcPct val="90000"/>
            </a:lnSpc>
            <a:spcBef>
              <a:spcPct val="0"/>
            </a:spcBef>
            <a:spcAft>
              <a:spcPct val="35000"/>
            </a:spcAft>
            <a:buNone/>
          </a:pPr>
          <a:r>
            <a:rPr lang="en-US" sz="1400" kern="1200" dirty="0">
              <a:latin typeface="Corbel" panose="020B0503020204020204"/>
            </a:rPr>
            <a:t>Gloria Saenz </a:t>
          </a:r>
          <a:r>
            <a:rPr lang="en-US" sz="1400" kern="1200" dirty="0"/>
            <a:t> </a:t>
          </a:r>
          <a:r>
            <a:rPr lang="en-US" sz="1400" kern="1200" dirty="0" err="1"/>
            <a:t>Rj</a:t>
          </a:r>
          <a:r>
            <a:rPr lang="en-US" sz="1400" kern="1200" dirty="0"/>
            <a:t>-Z</a:t>
          </a:r>
        </a:p>
      </dsp:txBody>
      <dsp:txXfrm>
        <a:off x="254076" y="2779915"/>
        <a:ext cx="3234264" cy="372930"/>
      </dsp:txXfrm>
    </dsp:sp>
    <dsp:sp modelId="{FD6942ED-5A81-468E-8249-0D213415155A}">
      <dsp:nvSpPr>
        <dsp:cNvPr id="0" name=""/>
        <dsp:cNvSpPr/>
      </dsp:nvSpPr>
      <dsp:spPr>
        <a:xfrm>
          <a:off x="0" y="3843970"/>
          <a:ext cx="4678020" cy="59535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3066" tIns="291592" rIns="363066"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lduke@calallen.org</a:t>
          </a:r>
        </a:p>
      </dsp:txBody>
      <dsp:txXfrm>
        <a:off x="0" y="3843970"/>
        <a:ext cx="4678020" cy="595350"/>
      </dsp:txXfrm>
    </dsp:sp>
    <dsp:sp modelId="{AC6F01F6-0C9D-4917-A0ED-1AD4F4548699}">
      <dsp:nvSpPr>
        <dsp:cNvPr id="0" name=""/>
        <dsp:cNvSpPr/>
      </dsp:nvSpPr>
      <dsp:spPr>
        <a:xfrm>
          <a:off x="233901" y="3637330"/>
          <a:ext cx="3274614" cy="4132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773" tIns="0" rIns="123773" bIns="0" numCol="1" spcCol="1270" anchor="ctr" anchorCtr="0">
          <a:noAutofit/>
        </a:bodyPr>
        <a:lstStyle/>
        <a:p>
          <a:pPr marL="0" lvl="0" indent="0" algn="l" defTabSz="622300">
            <a:lnSpc>
              <a:spcPct val="90000"/>
            </a:lnSpc>
            <a:spcBef>
              <a:spcPct val="0"/>
            </a:spcBef>
            <a:spcAft>
              <a:spcPct val="35000"/>
            </a:spcAft>
            <a:buNone/>
          </a:pPr>
          <a:r>
            <a:rPr lang="en-US" sz="1400" kern="1200"/>
            <a:t>Larissa Duke-College and Career</a:t>
          </a:r>
        </a:p>
      </dsp:txBody>
      <dsp:txXfrm>
        <a:off x="254076" y="3657505"/>
        <a:ext cx="3234264"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B3CCD4-87FF-488D-A6D5-79144B3F96ED}">
      <dsp:nvSpPr>
        <dsp:cNvPr id="0" name=""/>
        <dsp:cNvSpPr/>
      </dsp:nvSpPr>
      <dsp:spPr>
        <a:xfrm>
          <a:off x="71677" y="214807"/>
          <a:ext cx="1100783" cy="110078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55314F-1612-447D-BE7B-9F18F87DF81F}">
      <dsp:nvSpPr>
        <dsp:cNvPr id="0" name=""/>
        <dsp:cNvSpPr/>
      </dsp:nvSpPr>
      <dsp:spPr>
        <a:xfrm>
          <a:off x="302842" y="445972"/>
          <a:ext cx="638454" cy="63845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E619CA-023E-4676-A8F0-C1BF19AAFD47}">
      <dsp:nvSpPr>
        <dsp:cNvPr id="0" name=""/>
        <dsp:cNvSpPr/>
      </dsp:nvSpPr>
      <dsp:spPr>
        <a:xfrm>
          <a:off x="1408342" y="214807"/>
          <a:ext cx="2594703" cy="1100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Foundation</a:t>
          </a:r>
        </a:p>
      </dsp:txBody>
      <dsp:txXfrm>
        <a:off x="1408342" y="214807"/>
        <a:ext cx="2594703" cy="1100783"/>
      </dsp:txXfrm>
    </dsp:sp>
    <dsp:sp modelId="{E258D5AB-BCE1-40E1-AD7A-8FEED9343B36}">
      <dsp:nvSpPr>
        <dsp:cNvPr id="0" name=""/>
        <dsp:cNvSpPr/>
      </dsp:nvSpPr>
      <dsp:spPr>
        <a:xfrm>
          <a:off x="4455153" y="214807"/>
          <a:ext cx="1100783" cy="110078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A6803C-2C9D-4F95-8605-AEACFB47BBEE}">
      <dsp:nvSpPr>
        <dsp:cNvPr id="0" name=""/>
        <dsp:cNvSpPr/>
      </dsp:nvSpPr>
      <dsp:spPr>
        <a:xfrm>
          <a:off x="4686318" y="445972"/>
          <a:ext cx="638454" cy="63845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EE6050-2884-4E72-81B9-A9C439C4EDE9}">
      <dsp:nvSpPr>
        <dsp:cNvPr id="0" name=""/>
        <dsp:cNvSpPr/>
      </dsp:nvSpPr>
      <dsp:spPr>
        <a:xfrm>
          <a:off x="5791819" y="214807"/>
          <a:ext cx="2594703" cy="1100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Foundation with Endorsements</a:t>
          </a:r>
        </a:p>
      </dsp:txBody>
      <dsp:txXfrm>
        <a:off x="5791819" y="214807"/>
        <a:ext cx="2594703" cy="1100783"/>
      </dsp:txXfrm>
    </dsp:sp>
    <dsp:sp modelId="{4042EC41-A8D6-4294-8CBE-A4ED32658827}">
      <dsp:nvSpPr>
        <dsp:cNvPr id="0" name=""/>
        <dsp:cNvSpPr/>
      </dsp:nvSpPr>
      <dsp:spPr>
        <a:xfrm>
          <a:off x="71677" y="1854507"/>
          <a:ext cx="1100783" cy="110078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D6FEBA-E751-4F5A-B5BC-A5E56EB6928D}">
      <dsp:nvSpPr>
        <dsp:cNvPr id="0" name=""/>
        <dsp:cNvSpPr/>
      </dsp:nvSpPr>
      <dsp:spPr>
        <a:xfrm>
          <a:off x="302842" y="2085672"/>
          <a:ext cx="638454" cy="63845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759DAB-6E8D-4D7B-A77E-45CD697F5AB8}">
      <dsp:nvSpPr>
        <dsp:cNvPr id="0" name=""/>
        <dsp:cNvSpPr/>
      </dsp:nvSpPr>
      <dsp:spPr>
        <a:xfrm>
          <a:off x="1408342" y="1854507"/>
          <a:ext cx="2594703" cy="1100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Distinguished Level of Achievement</a:t>
          </a:r>
        </a:p>
      </dsp:txBody>
      <dsp:txXfrm>
        <a:off x="1408342" y="1854507"/>
        <a:ext cx="2594703" cy="1100783"/>
      </dsp:txXfrm>
    </dsp:sp>
    <dsp:sp modelId="{16FEC57A-B933-45CB-AD57-652577B8C730}">
      <dsp:nvSpPr>
        <dsp:cNvPr id="0" name=""/>
        <dsp:cNvSpPr/>
      </dsp:nvSpPr>
      <dsp:spPr>
        <a:xfrm>
          <a:off x="4455153" y="1854507"/>
          <a:ext cx="1100783" cy="110078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197296-8CF6-41FC-89F1-BCD7AF905DE4}">
      <dsp:nvSpPr>
        <dsp:cNvPr id="0" name=""/>
        <dsp:cNvSpPr/>
      </dsp:nvSpPr>
      <dsp:spPr>
        <a:xfrm>
          <a:off x="4686318" y="2085672"/>
          <a:ext cx="638454" cy="638454"/>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4026DB-D232-4C05-9105-A47F1C69C711}">
      <dsp:nvSpPr>
        <dsp:cNvPr id="0" name=""/>
        <dsp:cNvSpPr/>
      </dsp:nvSpPr>
      <dsp:spPr>
        <a:xfrm>
          <a:off x="5791819" y="1854507"/>
          <a:ext cx="2594703" cy="11007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Performance Acknowledgements</a:t>
          </a:r>
        </a:p>
      </dsp:txBody>
      <dsp:txXfrm>
        <a:off x="5791819" y="1854507"/>
        <a:ext cx="2594703" cy="11007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45081C-258A-444B-8F8E-3C5AA147BEBB}">
      <dsp:nvSpPr>
        <dsp:cNvPr id="0" name=""/>
        <dsp:cNvSpPr/>
      </dsp:nvSpPr>
      <dsp:spPr>
        <a:xfrm>
          <a:off x="0" y="0"/>
          <a:ext cx="3895724" cy="112318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u="sng" kern="1200" dirty="0"/>
            <a:t>Course Levels</a:t>
          </a:r>
          <a:r>
            <a:rPr lang="en-US" sz="2100" kern="1200" dirty="0"/>
            <a:t>​</a:t>
          </a:r>
        </a:p>
      </dsp:txBody>
      <dsp:txXfrm>
        <a:off x="32897" y="32897"/>
        <a:ext cx="2588808" cy="1057394"/>
      </dsp:txXfrm>
    </dsp:sp>
    <dsp:sp modelId="{D11E157A-40A7-4888-B1BF-007A1E1CF848}">
      <dsp:nvSpPr>
        <dsp:cNvPr id="0" name=""/>
        <dsp:cNvSpPr/>
      </dsp:nvSpPr>
      <dsp:spPr>
        <a:xfrm>
          <a:off x="326266" y="1327404"/>
          <a:ext cx="3895724" cy="112318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b="1" kern="1200" dirty="0"/>
            <a:t>Regular</a:t>
          </a:r>
          <a:r>
            <a:rPr lang="en-US" sz="2100" kern="1200" dirty="0"/>
            <a:t>​</a:t>
          </a:r>
          <a:r>
            <a:rPr lang="en-US" sz="2100" kern="1200" dirty="0">
              <a:latin typeface="Corbel" panose="020B0503020204020204"/>
            </a:rPr>
            <a:t> </a:t>
          </a:r>
          <a:r>
            <a:rPr lang="en-US" sz="2100" kern="1200" dirty="0"/>
            <a:t>(</a:t>
          </a:r>
          <a:r>
            <a:rPr lang="en-US" sz="2100" kern="1200" dirty="0">
              <a:latin typeface="Corbel" panose="020B0503020204020204"/>
            </a:rPr>
            <a:t>GPA Unweighted</a:t>
          </a:r>
          <a:r>
            <a:rPr lang="en-US" sz="2100" kern="1200" dirty="0"/>
            <a:t>)</a:t>
          </a:r>
          <a:endParaRPr lang="en-US" sz="2100" kern="1200" dirty="0">
            <a:latin typeface="Corbel" panose="020B0503020204020204"/>
          </a:endParaRPr>
        </a:p>
      </dsp:txBody>
      <dsp:txXfrm>
        <a:off x="359163" y="1360301"/>
        <a:ext cx="2773591" cy="1057394"/>
      </dsp:txXfrm>
    </dsp:sp>
    <dsp:sp modelId="{090AD924-176E-4B4C-9233-6BD261157389}">
      <dsp:nvSpPr>
        <dsp:cNvPr id="0" name=""/>
        <dsp:cNvSpPr/>
      </dsp:nvSpPr>
      <dsp:spPr>
        <a:xfrm>
          <a:off x="647664" y="2654808"/>
          <a:ext cx="3895724" cy="112318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b="1" kern="1200" dirty="0"/>
            <a:t>PAC</a:t>
          </a:r>
          <a:r>
            <a:rPr lang="en-US" sz="2100" kern="1200" dirty="0"/>
            <a:t>​ (</a:t>
          </a:r>
          <a:r>
            <a:rPr lang="en-US" sz="2100" kern="1200" dirty="0">
              <a:latin typeface="Corbel" panose="020B0503020204020204"/>
            </a:rPr>
            <a:t>GPA weighted</a:t>
          </a:r>
          <a:r>
            <a:rPr lang="en-US" sz="2100" kern="1200" dirty="0"/>
            <a:t> + 10)</a:t>
          </a:r>
        </a:p>
      </dsp:txBody>
      <dsp:txXfrm>
        <a:off x="680561" y="2687705"/>
        <a:ext cx="2778461" cy="1057394"/>
      </dsp:txXfrm>
    </dsp:sp>
    <dsp:sp modelId="{D185586B-6A12-4CF1-9151-A941D97B5537}">
      <dsp:nvSpPr>
        <dsp:cNvPr id="0" name=""/>
        <dsp:cNvSpPr/>
      </dsp:nvSpPr>
      <dsp:spPr>
        <a:xfrm>
          <a:off x="973931" y="3982212"/>
          <a:ext cx="3895724" cy="1123188"/>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US" sz="2100" b="1" kern="1200" dirty="0"/>
            <a:t>AP</a:t>
          </a:r>
          <a:r>
            <a:rPr lang="en-US" sz="2100" b="1" kern="1200" dirty="0">
              <a:latin typeface="Corbel" panose="020B0503020204020204"/>
            </a:rPr>
            <a:t> and Dual Credit</a:t>
          </a:r>
          <a:r>
            <a:rPr lang="en-US" sz="2100" b="1" kern="1200" dirty="0"/>
            <a:t> </a:t>
          </a:r>
          <a:r>
            <a:rPr lang="en-US" sz="2100" kern="1200" dirty="0">
              <a:latin typeface="Corbel" panose="020B0503020204020204"/>
            </a:rPr>
            <a:t>(GPA weighted</a:t>
          </a:r>
          <a:r>
            <a:rPr lang="en-US" sz="2100" kern="1200" dirty="0"/>
            <a:t> + 15)</a:t>
          </a:r>
          <a:endParaRPr lang="en-US" sz="2100" b="1" kern="1200" dirty="0">
            <a:latin typeface="Corbel" panose="020B0503020204020204"/>
          </a:endParaRPr>
        </a:p>
      </dsp:txBody>
      <dsp:txXfrm>
        <a:off x="1006828" y="4015109"/>
        <a:ext cx="2773591" cy="1057394"/>
      </dsp:txXfrm>
    </dsp:sp>
    <dsp:sp modelId="{EC82B1DD-1E43-4498-BF49-94FA178B1A71}">
      <dsp:nvSpPr>
        <dsp:cNvPr id="0" name=""/>
        <dsp:cNvSpPr/>
      </dsp:nvSpPr>
      <dsp:spPr>
        <a:xfrm>
          <a:off x="3165652" y="860259"/>
          <a:ext cx="730072" cy="730072"/>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3329918" y="860259"/>
        <a:ext cx="401540" cy="549379"/>
      </dsp:txXfrm>
    </dsp:sp>
    <dsp:sp modelId="{C5AED584-FB9D-4D39-AF4D-2AAD5B0ACCF3}">
      <dsp:nvSpPr>
        <dsp:cNvPr id="0" name=""/>
        <dsp:cNvSpPr/>
      </dsp:nvSpPr>
      <dsp:spPr>
        <a:xfrm>
          <a:off x="3491919" y="2187663"/>
          <a:ext cx="730072" cy="730072"/>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3656185" y="2187663"/>
        <a:ext cx="401540" cy="549379"/>
      </dsp:txXfrm>
    </dsp:sp>
    <dsp:sp modelId="{4CB0163D-D957-46BD-8514-F92013949FC1}">
      <dsp:nvSpPr>
        <dsp:cNvPr id="0" name=""/>
        <dsp:cNvSpPr/>
      </dsp:nvSpPr>
      <dsp:spPr>
        <a:xfrm>
          <a:off x="3813316" y="3515067"/>
          <a:ext cx="730072" cy="730072"/>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3977582" y="3515067"/>
        <a:ext cx="401540" cy="5493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228E9-D9E8-4DB1-8841-5BDCF4C54D36}">
      <dsp:nvSpPr>
        <dsp:cNvPr id="0" name=""/>
        <dsp:cNvSpPr/>
      </dsp:nvSpPr>
      <dsp:spPr>
        <a:xfrm>
          <a:off x="0" y="0"/>
          <a:ext cx="43307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758C80-4A3F-4246-A46D-B35F46DA24B7}">
      <dsp:nvSpPr>
        <dsp:cNvPr id="0" name=""/>
        <dsp:cNvSpPr/>
      </dsp:nvSpPr>
      <dsp:spPr>
        <a:xfrm>
          <a:off x="0" y="0"/>
          <a:ext cx="866140" cy="2446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u="sng" kern="1200">
              <a:latin typeface="Arial Rounded MT Bold"/>
            </a:rPr>
            <a:t>English Credit</a:t>
          </a:r>
          <a:endParaRPr lang="en-US" sz="1600" kern="1200">
            <a:latin typeface="Arial Rounded MT Bold"/>
          </a:endParaRPr>
        </a:p>
      </dsp:txBody>
      <dsp:txXfrm>
        <a:off x="0" y="0"/>
        <a:ext cx="866140" cy="2446823"/>
      </dsp:txXfrm>
    </dsp:sp>
    <dsp:sp modelId="{FC18071E-8B07-43D9-BE7A-9587C6CF62AF}">
      <dsp:nvSpPr>
        <dsp:cNvPr id="0" name=""/>
        <dsp:cNvSpPr/>
      </dsp:nvSpPr>
      <dsp:spPr>
        <a:xfrm>
          <a:off x="931100" y="56869"/>
          <a:ext cx="3399599" cy="1137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Arial Rounded MT Bold"/>
            </a:rPr>
            <a:t>English 1</a:t>
          </a:r>
        </a:p>
      </dsp:txBody>
      <dsp:txXfrm>
        <a:off x="931100" y="56869"/>
        <a:ext cx="3399599" cy="1137390"/>
      </dsp:txXfrm>
    </dsp:sp>
    <dsp:sp modelId="{89A4841C-39D7-4F2E-89E5-12D801E8C1A4}">
      <dsp:nvSpPr>
        <dsp:cNvPr id="0" name=""/>
        <dsp:cNvSpPr/>
      </dsp:nvSpPr>
      <dsp:spPr>
        <a:xfrm>
          <a:off x="866140" y="1194260"/>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E6D821-24FD-4F7F-92FD-CF10A44B6BB2}">
      <dsp:nvSpPr>
        <dsp:cNvPr id="0" name=""/>
        <dsp:cNvSpPr/>
      </dsp:nvSpPr>
      <dsp:spPr>
        <a:xfrm>
          <a:off x="931100" y="1251129"/>
          <a:ext cx="3399599" cy="1137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a:latin typeface="Arial Rounded MT Bold"/>
            </a:rPr>
            <a:t>PAC English 1 </a:t>
          </a:r>
        </a:p>
      </dsp:txBody>
      <dsp:txXfrm>
        <a:off x="931100" y="1251129"/>
        <a:ext cx="3399599" cy="1137390"/>
      </dsp:txXfrm>
    </dsp:sp>
    <dsp:sp modelId="{73E86B75-8B48-4CB1-AEBF-02CAE0EF8A14}">
      <dsp:nvSpPr>
        <dsp:cNvPr id="0" name=""/>
        <dsp:cNvSpPr/>
      </dsp:nvSpPr>
      <dsp:spPr>
        <a:xfrm>
          <a:off x="866140" y="2388520"/>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0BCFB4-E654-4D28-A0F8-2B79F962DF59}">
      <dsp:nvSpPr>
        <dsp:cNvPr id="0" name=""/>
        <dsp:cNvSpPr/>
      </dsp:nvSpPr>
      <dsp:spPr>
        <a:xfrm>
          <a:off x="0" y="2446823"/>
          <a:ext cx="43307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D3AEDC-2448-4F68-9973-4D2DED2E8AC6}">
      <dsp:nvSpPr>
        <dsp:cNvPr id="0" name=""/>
        <dsp:cNvSpPr/>
      </dsp:nvSpPr>
      <dsp:spPr>
        <a:xfrm>
          <a:off x="0" y="2446823"/>
          <a:ext cx="866140" cy="2446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u="sng" kern="1200">
              <a:latin typeface="Arial Rounded MT Bold"/>
            </a:rPr>
            <a:t>Social Studies Credit</a:t>
          </a:r>
          <a:endParaRPr lang="en-US" sz="1600" kern="1200">
            <a:latin typeface="Arial Rounded MT Bold"/>
          </a:endParaRPr>
        </a:p>
      </dsp:txBody>
      <dsp:txXfrm>
        <a:off x="0" y="2446823"/>
        <a:ext cx="866140" cy="2446823"/>
      </dsp:txXfrm>
    </dsp:sp>
    <dsp:sp modelId="{EA568C53-EF33-48D3-831B-38525CF58E49}">
      <dsp:nvSpPr>
        <dsp:cNvPr id="0" name=""/>
        <dsp:cNvSpPr/>
      </dsp:nvSpPr>
      <dsp:spPr>
        <a:xfrm>
          <a:off x="931100" y="2466088"/>
          <a:ext cx="3399599" cy="385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a:latin typeface="Arial Rounded MT Bold"/>
            </a:rPr>
            <a:t>World Geography </a:t>
          </a:r>
        </a:p>
      </dsp:txBody>
      <dsp:txXfrm>
        <a:off x="931100" y="2466088"/>
        <a:ext cx="3399599" cy="385303"/>
      </dsp:txXfrm>
    </dsp:sp>
    <dsp:sp modelId="{BF6BA442-3F83-46D9-85A0-25B7E3A73725}">
      <dsp:nvSpPr>
        <dsp:cNvPr id="0" name=""/>
        <dsp:cNvSpPr/>
      </dsp:nvSpPr>
      <dsp:spPr>
        <a:xfrm>
          <a:off x="866140" y="2851391"/>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7E9E6D-9E87-4380-8788-A7DB8415D40E}">
      <dsp:nvSpPr>
        <dsp:cNvPr id="0" name=""/>
        <dsp:cNvSpPr/>
      </dsp:nvSpPr>
      <dsp:spPr>
        <a:xfrm>
          <a:off x="931100" y="2870656"/>
          <a:ext cx="3399599" cy="385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a:latin typeface="Arial Rounded MT Bold"/>
            </a:rPr>
            <a:t>PAC World Geography</a:t>
          </a:r>
        </a:p>
      </dsp:txBody>
      <dsp:txXfrm>
        <a:off x="931100" y="2870656"/>
        <a:ext cx="3399599" cy="385303"/>
      </dsp:txXfrm>
    </dsp:sp>
    <dsp:sp modelId="{CB24EAEC-DD50-4E15-9CA5-19A3F1EF1C7C}">
      <dsp:nvSpPr>
        <dsp:cNvPr id="0" name=""/>
        <dsp:cNvSpPr/>
      </dsp:nvSpPr>
      <dsp:spPr>
        <a:xfrm>
          <a:off x="866140" y="3255959"/>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2C642F-3295-4CC4-8E2B-5E20EC761EBA}">
      <dsp:nvSpPr>
        <dsp:cNvPr id="0" name=""/>
        <dsp:cNvSpPr/>
      </dsp:nvSpPr>
      <dsp:spPr>
        <a:xfrm>
          <a:off x="931100" y="3275224"/>
          <a:ext cx="3399599" cy="385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Arial Rounded MT Bold"/>
            </a:rPr>
            <a:t>World History</a:t>
          </a:r>
        </a:p>
      </dsp:txBody>
      <dsp:txXfrm>
        <a:off x="931100" y="3275224"/>
        <a:ext cx="3399599" cy="385303"/>
      </dsp:txXfrm>
    </dsp:sp>
    <dsp:sp modelId="{58DF2163-C151-4F04-AA96-237D5A9840DB}">
      <dsp:nvSpPr>
        <dsp:cNvPr id="0" name=""/>
        <dsp:cNvSpPr/>
      </dsp:nvSpPr>
      <dsp:spPr>
        <a:xfrm>
          <a:off x="866140" y="3660528"/>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CDCA0A-8528-4ECB-8886-8B30891AB853}">
      <dsp:nvSpPr>
        <dsp:cNvPr id="0" name=""/>
        <dsp:cNvSpPr/>
      </dsp:nvSpPr>
      <dsp:spPr>
        <a:xfrm>
          <a:off x="931100" y="3679793"/>
          <a:ext cx="3399599" cy="385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Arial Rounded MT Bold"/>
            </a:rPr>
            <a:t>*World History AP</a:t>
          </a:r>
        </a:p>
      </dsp:txBody>
      <dsp:txXfrm>
        <a:off x="931100" y="3679793"/>
        <a:ext cx="3399599" cy="385303"/>
      </dsp:txXfrm>
    </dsp:sp>
    <dsp:sp modelId="{EDBE7D1E-8242-49ED-A615-226E446EAB33}">
      <dsp:nvSpPr>
        <dsp:cNvPr id="0" name=""/>
        <dsp:cNvSpPr/>
      </dsp:nvSpPr>
      <dsp:spPr>
        <a:xfrm>
          <a:off x="866140" y="4065096"/>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9ADB650-D817-4D40-AE41-F4F666E4DD35}">
      <dsp:nvSpPr>
        <dsp:cNvPr id="0" name=""/>
        <dsp:cNvSpPr/>
      </dsp:nvSpPr>
      <dsp:spPr>
        <a:xfrm>
          <a:off x="931100" y="4084361"/>
          <a:ext cx="3399599" cy="385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rtl="0">
            <a:lnSpc>
              <a:spcPct val="90000"/>
            </a:lnSpc>
            <a:spcBef>
              <a:spcPct val="0"/>
            </a:spcBef>
            <a:spcAft>
              <a:spcPct val="35000"/>
            </a:spcAft>
            <a:buNone/>
          </a:pPr>
          <a:r>
            <a:rPr lang="en-US" sz="1800" kern="1200">
              <a:latin typeface="Arial Rounded MT Bold"/>
            </a:rPr>
            <a:t>PAC World History </a:t>
          </a:r>
        </a:p>
      </dsp:txBody>
      <dsp:txXfrm>
        <a:off x="931100" y="4084361"/>
        <a:ext cx="3399599" cy="385303"/>
      </dsp:txXfrm>
    </dsp:sp>
    <dsp:sp modelId="{4FF5E5C5-5487-4FFC-99BE-38BD5046EEB1}">
      <dsp:nvSpPr>
        <dsp:cNvPr id="0" name=""/>
        <dsp:cNvSpPr/>
      </dsp:nvSpPr>
      <dsp:spPr>
        <a:xfrm>
          <a:off x="866140" y="4469664"/>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05808C-55EC-4DB1-9A85-13DC81B18D77}">
      <dsp:nvSpPr>
        <dsp:cNvPr id="0" name=""/>
        <dsp:cNvSpPr/>
      </dsp:nvSpPr>
      <dsp:spPr>
        <a:xfrm>
          <a:off x="931100" y="4488929"/>
          <a:ext cx="3399599" cy="3853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latin typeface="Arial Rounded MT Bold"/>
            </a:rPr>
            <a:t>*European History AP</a:t>
          </a:r>
        </a:p>
      </dsp:txBody>
      <dsp:txXfrm>
        <a:off x="931100" y="4488929"/>
        <a:ext cx="3399599" cy="385303"/>
      </dsp:txXfrm>
    </dsp:sp>
    <dsp:sp modelId="{7A9128E8-89C5-4441-A6FE-3AC6773DBCC1}">
      <dsp:nvSpPr>
        <dsp:cNvPr id="0" name=""/>
        <dsp:cNvSpPr/>
      </dsp:nvSpPr>
      <dsp:spPr>
        <a:xfrm>
          <a:off x="866140" y="4874232"/>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228E9-D9E8-4DB1-8841-5BDCF4C54D36}">
      <dsp:nvSpPr>
        <dsp:cNvPr id="0" name=""/>
        <dsp:cNvSpPr/>
      </dsp:nvSpPr>
      <dsp:spPr>
        <a:xfrm>
          <a:off x="0" y="0"/>
          <a:ext cx="43307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758C80-4A3F-4246-A46D-B35F46DA24B7}">
      <dsp:nvSpPr>
        <dsp:cNvPr id="0" name=""/>
        <dsp:cNvSpPr/>
      </dsp:nvSpPr>
      <dsp:spPr>
        <a:xfrm>
          <a:off x="0" y="0"/>
          <a:ext cx="866140" cy="2446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u="sng" kern="1200">
              <a:latin typeface="Arial Rounded MT Bold"/>
            </a:rPr>
            <a:t>Math Credit</a:t>
          </a:r>
          <a:endParaRPr lang="en-US" sz="1500" kern="1200">
            <a:latin typeface="Arial Rounded MT Bold"/>
          </a:endParaRPr>
        </a:p>
      </dsp:txBody>
      <dsp:txXfrm>
        <a:off x="0" y="0"/>
        <a:ext cx="866140" cy="2446823"/>
      </dsp:txXfrm>
    </dsp:sp>
    <dsp:sp modelId="{FC18071E-8B07-43D9-BE7A-9587C6CF62AF}">
      <dsp:nvSpPr>
        <dsp:cNvPr id="0" name=""/>
        <dsp:cNvSpPr/>
      </dsp:nvSpPr>
      <dsp:spPr>
        <a:xfrm>
          <a:off x="931100" y="28763"/>
          <a:ext cx="3399599" cy="575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kern="1200">
              <a:latin typeface="Arial Rounded MT Bold"/>
            </a:rPr>
            <a:t>Algebra 1</a:t>
          </a:r>
        </a:p>
      </dsp:txBody>
      <dsp:txXfrm>
        <a:off x="931100" y="28763"/>
        <a:ext cx="3399599" cy="575266"/>
      </dsp:txXfrm>
    </dsp:sp>
    <dsp:sp modelId="{89A4841C-39D7-4F2E-89E5-12D801E8C1A4}">
      <dsp:nvSpPr>
        <dsp:cNvPr id="0" name=""/>
        <dsp:cNvSpPr/>
      </dsp:nvSpPr>
      <dsp:spPr>
        <a:xfrm>
          <a:off x="866140" y="604029"/>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BE6D821-24FD-4F7F-92FD-CF10A44B6BB2}">
      <dsp:nvSpPr>
        <dsp:cNvPr id="0" name=""/>
        <dsp:cNvSpPr/>
      </dsp:nvSpPr>
      <dsp:spPr>
        <a:xfrm>
          <a:off x="931100" y="632793"/>
          <a:ext cx="3399599" cy="575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kern="1200">
              <a:latin typeface="Arial Rounded MT Bold"/>
            </a:rPr>
            <a:t>PAC Algebra 1 </a:t>
          </a:r>
        </a:p>
      </dsp:txBody>
      <dsp:txXfrm>
        <a:off x="931100" y="632793"/>
        <a:ext cx="3399599" cy="575266"/>
      </dsp:txXfrm>
    </dsp:sp>
    <dsp:sp modelId="{73E86B75-8B48-4CB1-AEBF-02CAE0EF8A14}">
      <dsp:nvSpPr>
        <dsp:cNvPr id="0" name=""/>
        <dsp:cNvSpPr/>
      </dsp:nvSpPr>
      <dsp:spPr>
        <a:xfrm>
          <a:off x="866140" y="1208059"/>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587AB0-7D78-4168-998E-14977016F225}">
      <dsp:nvSpPr>
        <dsp:cNvPr id="0" name=""/>
        <dsp:cNvSpPr/>
      </dsp:nvSpPr>
      <dsp:spPr>
        <a:xfrm>
          <a:off x="931100" y="1236822"/>
          <a:ext cx="3399599" cy="575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b="0" u="none" kern="1200">
              <a:latin typeface="Arial Rounded MT Bold"/>
            </a:rPr>
            <a:t>Geometry </a:t>
          </a:r>
        </a:p>
      </dsp:txBody>
      <dsp:txXfrm>
        <a:off x="931100" y="1236822"/>
        <a:ext cx="3399599" cy="575266"/>
      </dsp:txXfrm>
    </dsp:sp>
    <dsp:sp modelId="{6FAF7B4B-CC44-42A3-B9D4-6475655BFAB1}">
      <dsp:nvSpPr>
        <dsp:cNvPr id="0" name=""/>
        <dsp:cNvSpPr/>
      </dsp:nvSpPr>
      <dsp:spPr>
        <a:xfrm>
          <a:off x="866140" y="1812089"/>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EA25FA-391F-47EA-A5B1-EA79361FE61A}">
      <dsp:nvSpPr>
        <dsp:cNvPr id="0" name=""/>
        <dsp:cNvSpPr/>
      </dsp:nvSpPr>
      <dsp:spPr>
        <a:xfrm>
          <a:off x="931100" y="1840852"/>
          <a:ext cx="3399599" cy="575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b="0" u="none" kern="1200">
              <a:latin typeface="Arial Rounded MT Bold"/>
            </a:rPr>
            <a:t>PAC Geometry</a:t>
          </a:r>
        </a:p>
      </dsp:txBody>
      <dsp:txXfrm>
        <a:off x="931100" y="1840852"/>
        <a:ext cx="3399599" cy="575266"/>
      </dsp:txXfrm>
    </dsp:sp>
    <dsp:sp modelId="{BD785B8B-A061-4D94-AB46-47CF3B2FDFCE}">
      <dsp:nvSpPr>
        <dsp:cNvPr id="0" name=""/>
        <dsp:cNvSpPr/>
      </dsp:nvSpPr>
      <dsp:spPr>
        <a:xfrm>
          <a:off x="866140" y="2416118"/>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0BCFB4-E654-4D28-A0F8-2B79F962DF59}">
      <dsp:nvSpPr>
        <dsp:cNvPr id="0" name=""/>
        <dsp:cNvSpPr/>
      </dsp:nvSpPr>
      <dsp:spPr>
        <a:xfrm>
          <a:off x="0" y="2446823"/>
          <a:ext cx="4330700"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D3AEDC-2448-4F68-9973-4D2DED2E8AC6}">
      <dsp:nvSpPr>
        <dsp:cNvPr id="0" name=""/>
        <dsp:cNvSpPr/>
      </dsp:nvSpPr>
      <dsp:spPr>
        <a:xfrm>
          <a:off x="0" y="2446823"/>
          <a:ext cx="866140" cy="2446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u="sng" kern="1200">
              <a:latin typeface="Arial Rounded MT Bold"/>
            </a:rPr>
            <a:t>Science Credit</a:t>
          </a:r>
          <a:endParaRPr lang="en-US" sz="1500" kern="1200">
            <a:latin typeface="Arial Rounded MT Bold"/>
          </a:endParaRPr>
        </a:p>
      </dsp:txBody>
      <dsp:txXfrm>
        <a:off x="0" y="2446823"/>
        <a:ext cx="866140" cy="2446823"/>
      </dsp:txXfrm>
    </dsp:sp>
    <dsp:sp modelId="{EA568C53-EF33-48D3-831B-38525CF58E49}">
      <dsp:nvSpPr>
        <dsp:cNvPr id="0" name=""/>
        <dsp:cNvSpPr/>
      </dsp:nvSpPr>
      <dsp:spPr>
        <a:xfrm>
          <a:off x="931100" y="2485055"/>
          <a:ext cx="3399599" cy="764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kern="1200">
              <a:latin typeface="Arial Rounded MT Bold"/>
            </a:rPr>
            <a:t>Biology</a:t>
          </a:r>
        </a:p>
      </dsp:txBody>
      <dsp:txXfrm>
        <a:off x="931100" y="2485055"/>
        <a:ext cx="3399599" cy="764632"/>
      </dsp:txXfrm>
    </dsp:sp>
    <dsp:sp modelId="{BF6BA442-3F83-46D9-85A0-25B7E3A73725}">
      <dsp:nvSpPr>
        <dsp:cNvPr id="0" name=""/>
        <dsp:cNvSpPr/>
      </dsp:nvSpPr>
      <dsp:spPr>
        <a:xfrm>
          <a:off x="866140" y="3249687"/>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80C084-0D7E-4EA6-9B97-AC741903B63B}">
      <dsp:nvSpPr>
        <dsp:cNvPr id="0" name=""/>
        <dsp:cNvSpPr/>
      </dsp:nvSpPr>
      <dsp:spPr>
        <a:xfrm>
          <a:off x="931100" y="3287919"/>
          <a:ext cx="3399599" cy="764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kern="1200">
              <a:latin typeface="Arial Rounded MT Bold"/>
            </a:rPr>
            <a:t>PAC Biology</a:t>
          </a:r>
        </a:p>
      </dsp:txBody>
      <dsp:txXfrm>
        <a:off x="931100" y="3287919"/>
        <a:ext cx="3399599" cy="764632"/>
      </dsp:txXfrm>
    </dsp:sp>
    <dsp:sp modelId="{75D1D3E9-04DC-483E-B6E9-51D089D348A8}">
      <dsp:nvSpPr>
        <dsp:cNvPr id="0" name=""/>
        <dsp:cNvSpPr/>
      </dsp:nvSpPr>
      <dsp:spPr>
        <a:xfrm>
          <a:off x="866140" y="4052551"/>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05808C-55EC-4DB1-9A85-13DC81B18D77}">
      <dsp:nvSpPr>
        <dsp:cNvPr id="0" name=""/>
        <dsp:cNvSpPr/>
      </dsp:nvSpPr>
      <dsp:spPr>
        <a:xfrm>
          <a:off x="931100" y="4090783"/>
          <a:ext cx="3399599" cy="764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rtl="0">
            <a:lnSpc>
              <a:spcPct val="90000"/>
            </a:lnSpc>
            <a:spcBef>
              <a:spcPct val="0"/>
            </a:spcBef>
            <a:spcAft>
              <a:spcPct val="35000"/>
            </a:spcAft>
            <a:buNone/>
          </a:pPr>
          <a:r>
            <a:rPr lang="en-US" sz="2200" kern="1200">
              <a:latin typeface="Arial Rounded MT Bold"/>
            </a:rPr>
            <a:t>Integrated Physics and Chemistry (IPC)</a:t>
          </a:r>
        </a:p>
      </dsp:txBody>
      <dsp:txXfrm>
        <a:off x="931100" y="4090783"/>
        <a:ext cx="3399599" cy="764632"/>
      </dsp:txXfrm>
    </dsp:sp>
    <dsp:sp modelId="{7A9128E8-89C5-4441-A6FE-3AC6773DBCC1}">
      <dsp:nvSpPr>
        <dsp:cNvPr id="0" name=""/>
        <dsp:cNvSpPr/>
      </dsp:nvSpPr>
      <dsp:spPr>
        <a:xfrm>
          <a:off x="866140" y="4855415"/>
          <a:ext cx="3464560" cy="0"/>
        </a:xfrm>
        <a:prstGeom prst="line">
          <a:avLst/>
        </a:prstGeom>
        <a:solidFill>
          <a:schemeClr val="accent1">
            <a:hueOff val="0"/>
            <a:satOff val="0"/>
            <a:lumOff val="0"/>
            <a:alphaOff val="0"/>
          </a:schemeClr>
        </a:solidFill>
        <a:ln w="15875"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2812C-8652-4BA9-98AA-5B6F75E0E414}">
      <dsp:nvSpPr>
        <dsp:cNvPr id="0" name=""/>
        <dsp:cNvSpPr/>
      </dsp:nvSpPr>
      <dsp:spPr>
        <a:xfrm>
          <a:off x="0" y="1852"/>
          <a:ext cx="7514035" cy="0"/>
        </a:xfrm>
        <a:prstGeom prst="line">
          <a:avLst/>
        </a:prstGeom>
        <a:gradFill rotWithShape="0">
          <a:gsLst>
            <a:gs pos="0">
              <a:schemeClr val="accent5">
                <a:hueOff val="0"/>
                <a:satOff val="0"/>
                <a:lumOff val="0"/>
                <a:alphaOff val="0"/>
                <a:tint val="96000"/>
                <a:lumMod val="102000"/>
              </a:schemeClr>
            </a:gs>
            <a:gs pos="100000">
              <a:schemeClr val="accent5">
                <a:hueOff val="0"/>
                <a:satOff val="0"/>
                <a:lumOff val="0"/>
                <a:alphaOff val="0"/>
                <a:shade val="88000"/>
                <a:lumMod val="94000"/>
              </a:schemeClr>
            </a:gs>
          </a:gsLst>
          <a:path path="circle">
            <a:fillToRect l="50000" t="100000" r="100000" b="50000"/>
          </a:path>
        </a:gradFill>
        <a:ln w="9525" cap="rnd" cmpd="sng" algn="ctr">
          <a:solidFill>
            <a:schemeClr val="accent5">
              <a:hueOff val="0"/>
              <a:satOff val="0"/>
              <a:lumOff val="0"/>
              <a:alphaOff val="0"/>
            </a:schemeClr>
          </a:solidFill>
          <a:prstDash val="solid"/>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1">
          <a:scrgbClr r="0" g="0" b="0"/>
        </a:lnRef>
        <a:fillRef idx="3">
          <a:scrgbClr r="0" g="0" b="0"/>
        </a:fillRef>
        <a:effectRef idx="3">
          <a:scrgbClr r="0" g="0" b="0"/>
        </a:effectRef>
        <a:fontRef idx="minor">
          <a:schemeClr val="lt1"/>
        </a:fontRef>
      </dsp:style>
    </dsp:sp>
    <dsp:sp modelId="{C9C155D5-5005-42FF-B66C-426AF446BCEC}">
      <dsp:nvSpPr>
        <dsp:cNvPr id="0" name=""/>
        <dsp:cNvSpPr/>
      </dsp:nvSpPr>
      <dsp:spPr>
        <a:xfrm>
          <a:off x="0" y="1852"/>
          <a:ext cx="7514035" cy="631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dirty="0">
              <a:latin typeface="Corbel" panose="020B0503020204020204"/>
            </a:rPr>
            <a:t>Physical Education- 1 credit</a:t>
          </a:r>
          <a:endParaRPr lang="en-US" sz="2900" kern="1200" dirty="0"/>
        </a:p>
      </dsp:txBody>
      <dsp:txXfrm>
        <a:off x="0" y="1852"/>
        <a:ext cx="7514035" cy="631560"/>
      </dsp:txXfrm>
    </dsp:sp>
    <dsp:sp modelId="{50A269E5-2203-4949-B26B-AD0E38E59EE3}">
      <dsp:nvSpPr>
        <dsp:cNvPr id="0" name=""/>
        <dsp:cNvSpPr/>
      </dsp:nvSpPr>
      <dsp:spPr>
        <a:xfrm>
          <a:off x="0" y="633412"/>
          <a:ext cx="7514035" cy="0"/>
        </a:xfrm>
        <a:prstGeom prst="line">
          <a:avLst/>
        </a:prstGeom>
        <a:gradFill rotWithShape="0">
          <a:gsLst>
            <a:gs pos="0">
              <a:schemeClr val="accent5">
                <a:hueOff val="359784"/>
                <a:satOff val="4780"/>
                <a:lumOff val="118"/>
                <a:alphaOff val="0"/>
                <a:tint val="96000"/>
                <a:lumMod val="102000"/>
              </a:schemeClr>
            </a:gs>
            <a:gs pos="100000">
              <a:schemeClr val="accent5">
                <a:hueOff val="359784"/>
                <a:satOff val="4780"/>
                <a:lumOff val="118"/>
                <a:alphaOff val="0"/>
                <a:shade val="88000"/>
                <a:lumMod val="94000"/>
              </a:schemeClr>
            </a:gs>
          </a:gsLst>
          <a:path path="circle">
            <a:fillToRect l="50000" t="100000" r="100000" b="50000"/>
          </a:path>
        </a:gradFill>
        <a:ln w="9525" cap="rnd" cmpd="sng" algn="ctr">
          <a:solidFill>
            <a:schemeClr val="accent5">
              <a:hueOff val="359784"/>
              <a:satOff val="4780"/>
              <a:lumOff val="118"/>
              <a:alphaOff val="0"/>
            </a:schemeClr>
          </a:solidFill>
          <a:prstDash val="solid"/>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1">
          <a:scrgbClr r="0" g="0" b="0"/>
        </a:lnRef>
        <a:fillRef idx="3">
          <a:scrgbClr r="0" g="0" b="0"/>
        </a:fillRef>
        <a:effectRef idx="3">
          <a:scrgbClr r="0" g="0" b="0"/>
        </a:effectRef>
        <a:fontRef idx="minor">
          <a:schemeClr val="lt1"/>
        </a:fontRef>
      </dsp:style>
    </dsp:sp>
    <dsp:sp modelId="{5108E38C-1E7C-45DB-952C-B56F80B6E1B2}">
      <dsp:nvSpPr>
        <dsp:cNvPr id="0" name=""/>
        <dsp:cNvSpPr/>
      </dsp:nvSpPr>
      <dsp:spPr>
        <a:xfrm>
          <a:off x="0" y="633412"/>
          <a:ext cx="7514035" cy="631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dirty="0">
              <a:latin typeface="Corbel" panose="020B0503020204020204"/>
            </a:rPr>
            <a:t>Technology- 1 credit</a:t>
          </a:r>
          <a:endParaRPr lang="en-US" sz="2900" kern="1200" dirty="0"/>
        </a:p>
      </dsp:txBody>
      <dsp:txXfrm>
        <a:off x="0" y="633412"/>
        <a:ext cx="7514035" cy="631560"/>
      </dsp:txXfrm>
    </dsp:sp>
    <dsp:sp modelId="{7E5D3D70-561C-4220-B3E4-C7E514F65F86}">
      <dsp:nvSpPr>
        <dsp:cNvPr id="0" name=""/>
        <dsp:cNvSpPr/>
      </dsp:nvSpPr>
      <dsp:spPr>
        <a:xfrm>
          <a:off x="0" y="1264973"/>
          <a:ext cx="7514035" cy="0"/>
        </a:xfrm>
        <a:prstGeom prst="line">
          <a:avLst/>
        </a:prstGeom>
        <a:gradFill rotWithShape="0">
          <a:gsLst>
            <a:gs pos="0">
              <a:schemeClr val="accent5">
                <a:hueOff val="719569"/>
                <a:satOff val="9559"/>
                <a:lumOff val="235"/>
                <a:alphaOff val="0"/>
                <a:tint val="96000"/>
                <a:lumMod val="102000"/>
              </a:schemeClr>
            </a:gs>
            <a:gs pos="100000">
              <a:schemeClr val="accent5">
                <a:hueOff val="719569"/>
                <a:satOff val="9559"/>
                <a:lumOff val="235"/>
                <a:alphaOff val="0"/>
                <a:shade val="88000"/>
                <a:lumMod val="94000"/>
              </a:schemeClr>
            </a:gs>
          </a:gsLst>
          <a:path path="circle">
            <a:fillToRect l="50000" t="100000" r="100000" b="50000"/>
          </a:path>
        </a:gradFill>
        <a:ln w="9525" cap="rnd" cmpd="sng" algn="ctr">
          <a:solidFill>
            <a:schemeClr val="accent5">
              <a:hueOff val="719569"/>
              <a:satOff val="9559"/>
              <a:lumOff val="235"/>
              <a:alphaOff val="0"/>
            </a:schemeClr>
          </a:solidFill>
          <a:prstDash val="solid"/>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1">
          <a:scrgbClr r="0" g="0" b="0"/>
        </a:lnRef>
        <a:fillRef idx="3">
          <a:scrgbClr r="0" g="0" b="0"/>
        </a:fillRef>
        <a:effectRef idx="3">
          <a:scrgbClr r="0" g="0" b="0"/>
        </a:effectRef>
        <a:fontRef idx="minor">
          <a:schemeClr val="lt1"/>
        </a:fontRef>
      </dsp:style>
    </dsp:sp>
    <dsp:sp modelId="{0B9F7554-D4B2-44DC-937E-C095A0333533}">
      <dsp:nvSpPr>
        <dsp:cNvPr id="0" name=""/>
        <dsp:cNvSpPr/>
      </dsp:nvSpPr>
      <dsp:spPr>
        <a:xfrm>
          <a:off x="0" y="1264973"/>
          <a:ext cx="7514035" cy="631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dirty="0">
              <a:latin typeface="Corbel" panose="020B0503020204020204"/>
            </a:rPr>
            <a:t>Fine Art- 1 credit</a:t>
          </a:r>
          <a:endParaRPr lang="en-US" sz="2900" kern="1200" dirty="0"/>
        </a:p>
      </dsp:txBody>
      <dsp:txXfrm>
        <a:off x="0" y="1264973"/>
        <a:ext cx="7514035" cy="631560"/>
      </dsp:txXfrm>
    </dsp:sp>
    <dsp:sp modelId="{840377D0-BA97-46F1-B020-9CE571CA7702}">
      <dsp:nvSpPr>
        <dsp:cNvPr id="0" name=""/>
        <dsp:cNvSpPr/>
      </dsp:nvSpPr>
      <dsp:spPr>
        <a:xfrm>
          <a:off x="0" y="1896533"/>
          <a:ext cx="7514035" cy="0"/>
        </a:xfrm>
        <a:prstGeom prst="line">
          <a:avLst/>
        </a:prstGeom>
        <a:gradFill rotWithShape="0">
          <a:gsLst>
            <a:gs pos="0">
              <a:schemeClr val="accent5">
                <a:hueOff val="1079353"/>
                <a:satOff val="14339"/>
                <a:lumOff val="353"/>
                <a:alphaOff val="0"/>
                <a:tint val="96000"/>
                <a:lumMod val="102000"/>
              </a:schemeClr>
            </a:gs>
            <a:gs pos="100000">
              <a:schemeClr val="accent5">
                <a:hueOff val="1079353"/>
                <a:satOff val="14339"/>
                <a:lumOff val="353"/>
                <a:alphaOff val="0"/>
                <a:shade val="88000"/>
                <a:lumMod val="94000"/>
              </a:schemeClr>
            </a:gs>
          </a:gsLst>
          <a:path path="circle">
            <a:fillToRect l="50000" t="100000" r="100000" b="50000"/>
          </a:path>
        </a:gradFill>
        <a:ln w="9525" cap="rnd" cmpd="sng" algn="ctr">
          <a:solidFill>
            <a:schemeClr val="accent5">
              <a:hueOff val="1079353"/>
              <a:satOff val="14339"/>
              <a:lumOff val="353"/>
              <a:alphaOff val="0"/>
            </a:schemeClr>
          </a:solidFill>
          <a:prstDash val="solid"/>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1">
          <a:scrgbClr r="0" g="0" b="0"/>
        </a:lnRef>
        <a:fillRef idx="3">
          <a:scrgbClr r="0" g="0" b="0"/>
        </a:fillRef>
        <a:effectRef idx="3">
          <a:scrgbClr r="0" g="0" b="0"/>
        </a:effectRef>
        <a:fontRef idx="minor">
          <a:schemeClr val="lt1"/>
        </a:fontRef>
      </dsp:style>
    </dsp:sp>
    <dsp:sp modelId="{36BAC89E-6D6D-4827-BC74-7CF6B2BC9C3F}">
      <dsp:nvSpPr>
        <dsp:cNvPr id="0" name=""/>
        <dsp:cNvSpPr/>
      </dsp:nvSpPr>
      <dsp:spPr>
        <a:xfrm>
          <a:off x="0" y="1896533"/>
          <a:ext cx="7514035" cy="631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dirty="0">
              <a:latin typeface="Corbel" panose="020B0503020204020204"/>
            </a:rPr>
            <a:t>Language other than English (LOTE)- 2 credits</a:t>
          </a:r>
        </a:p>
      </dsp:txBody>
      <dsp:txXfrm>
        <a:off x="0" y="1896533"/>
        <a:ext cx="7514035" cy="631560"/>
      </dsp:txXfrm>
    </dsp:sp>
    <dsp:sp modelId="{32E38FD7-0FF1-41B3-BC44-C4DB5991F18F}">
      <dsp:nvSpPr>
        <dsp:cNvPr id="0" name=""/>
        <dsp:cNvSpPr/>
      </dsp:nvSpPr>
      <dsp:spPr>
        <a:xfrm>
          <a:off x="0" y="2528093"/>
          <a:ext cx="7514035" cy="0"/>
        </a:xfrm>
        <a:prstGeom prst="line">
          <a:avLst/>
        </a:prstGeom>
        <a:gradFill rotWithShape="0">
          <a:gsLst>
            <a:gs pos="0">
              <a:schemeClr val="accent5">
                <a:hueOff val="1439137"/>
                <a:satOff val="19118"/>
                <a:lumOff val="470"/>
                <a:alphaOff val="0"/>
                <a:tint val="96000"/>
                <a:lumMod val="102000"/>
              </a:schemeClr>
            </a:gs>
            <a:gs pos="100000">
              <a:schemeClr val="accent5">
                <a:hueOff val="1439137"/>
                <a:satOff val="19118"/>
                <a:lumOff val="470"/>
                <a:alphaOff val="0"/>
                <a:shade val="88000"/>
                <a:lumMod val="94000"/>
              </a:schemeClr>
            </a:gs>
          </a:gsLst>
          <a:path path="circle">
            <a:fillToRect l="50000" t="100000" r="100000" b="50000"/>
          </a:path>
        </a:gradFill>
        <a:ln w="9525" cap="rnd" cmpd="sng" algn="ctr">
          <a:solidFill>
            <a:schemeClr val="accent5">
              <a:hueOff val="1439137"/>
              <a:satOff val="19118"/>
              <a:lumOff val="470"/>
              <a:alphaOff val="0"/>
            </a:schemeClr>
          </a:solidFill>
          <a:prstDash val="solid"/>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1">
          <a:scrgbClr r="0" g="0" b="0"/>
        </a:lnRef>
        <a:fillRef idx="3">
          <a:scrgbClr r="0" g="0" b="0"/>
        </a:fillRef>
        <a:effectRef idx="3">
          <a:scrgbClr r="0" g="0" b="0"/>
        </a:effectRef>
        <a:fontRef idx="minor">
          <a:schemeClr val="lt1"/>
        </a:fontRef>
      </dsp:style>
    </dsp:sp>
    <dsp:sp modelId="{04AAE9C1-9084-459C-867F-3267F8F772D6}">
      <dsp:nvSpPr>
        <dsp:cNvPr id="0" name=""/>
        <dsp:cNvSpPr/>
      </dsp:nvSpPr>
      <dsp:spPr>
        <a:xfrm>
          <a:off x="0" y="2528093"/>
          <a:ext cx="7514035" cy="631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dirty="0">
              <a:latin typeface="Corbel" panose="020B0503020204020204"/>
            </a:rPr>
            <a:t>Speech- ½  credit</a:t>
          </a:r>
        </a:p>
      </dsp:txBody>
      <dsp:txXfrm>
        <a:off x="0" y="2528093"/>
        <a:ext cx="7514035" cy="631560"/>
      </dsp:txXfrm>
    </dsp:sp>
    <dsp:sp modelId="{2C9C7CD9-FEF7-40AB-AED7-DBDF4227C1E5}">
      <dsp:nvSpPr>
        <dsp:cNvPr id="0" name=""/>
        <dsp:cNvSpPr/>
      </dsp:nvSpPr>
      <dsp:spPr>
        <a:xfrm>
          <a:off x="0" y="3159654"/>
          <a:ext cx="7514035" cy="0"/>
        </a:xfrm>
        <a:prstGeom prst="line">
          <a:avLst/>
        </a:prstGeom>
        <a:gradFill rotWithShape="0">
          <a:gsLst>
            <a:gs pos="0">
              <a:schemeClr val="accent5">
                <a:hueOff val="1798922"/>
                <a:satOff val="23898"/>
                <a:lumOff val="588"/>
                <a:alphaOff val="0"/>
                <a:tint val="96000"/>
                <a:lumMod val="102000"/>
              </a:schemeClr>
            </a:gs>
            <a:gs pos="100000">
              <a:schemeClr val="accent5">
                <a:hueOff val="1798922"/>
                <a:satOff val="23898"/>
                <a:lumOff val="588"/>
                <a:alphaOff val="0"/>
                <a:shade val="88000"/>
                <a:lumMod val="94000"/>
              </a:schemeClr>
            </a:gs>
          </a:gsLst>
          <a:path path="circle">
            <a:fillToRect l="50000" t="100000" r="100000" b="50000"/>
          </a:path>
        </a:gradFill>
        <a:ln w="9525" cap="rnd" cmpd="sng" algn="ctr">
          <a:solidFill>
            <a:schemeClr val="accent5">
              <a:hueOff val="1798922"/>
              <a:satOff val="23898"/>
              <a:lumOff val="588"/>
              <a:alphaOff val="0"/>
            </a:schemeClr>
          </a:solidFill>
          <a:prstDash val="solid"/>
        </a:ln>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dsp:spPr>
      <dsp:style>
        <a:lnRef idx="1">
          <a:scrgbClr r="0" g="0" b="0"/>
        </a:lnRef>
        <a:fillRef idx="3">
          <a:scrgbClr r="0" g="0" b="0"/>
        </a:fillRef>
        <a:effectRef idx="3">
          <a:scrgbClr r="0" g="0" b="0"/>
        </a:effectRef>
        <a:fontRef idx="minor">
          <a:schemeClr val="lt1"/>
        </a:fontRef>
      </dsp:style>
    </dsp:sp>
    <dsp:sp modelId="{D4450F6C-BE88-4898-B14A-B18FB7A98EC0}">
      <dsp:nvSpPr>
        <dsp:cNvPr id="0" name=""/>
        <dsp:cNvSpPr/>
      </dsp:nvSpPr>
      <dsp:spPr>
        <a:xfrm>
          <a:off x="0" y="3159654"/>
          <a:ext cx="7514035" cy="631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dirty="0">
              <a:latin typeface="Corbel" panose="020B0503020204020204"/>
            </a:rPr>
            <a:t>Health-½ credit</a:t>
          </a:r>
          <a:endParaRPr lang="en-US" sz="2900" kern="1200" dirty="0"/>
        </a:p>
      </dsp:txBody>
      <dsp:txXfrm>
        <a:off x="0" y="3159654"/>
        <a:ext cx="7514035" cy="6315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145A17-BAD5-4874-92D2-FE4A0E6AA13C}">
      <dsp:nvSpPr>
        <dsp:cNvPr id="0" name=""/>
        <dsp:cNvSpPr/>
      </dsp:nvSpPr>
      <dsp:spPr>
        <a:xfrm rot="5400000">
          <a:off x="-208033" y="213167"/>
          <a:ext cx="1386891" cy="970823"/>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n-US" sz="1000" b="1" kern="1200">
              <a:latin typeface="Arial Rounded MT Bold"/>
            </a:rPr>
            <a:t>Get INVOLVED</a:t>
          </a:r>
        </a:p>
      </dsp:txBody>
      <dsp:txXfrm rot="-5400000">
        <a:off x="2" y="490545"/>
        <a:ext cx="970823" cy="416068"/>
      </dsp:txXfrm>
    </dsp:sp>
    <dsp:sp modelId="{C629F276-514F-4417-BC4C-554FB51973EF}">
      <dsp:nvSpPr>
        <dsp:cNvPr id="0" name=""/>
        <dsp:cNvSpPr/>
      </dsp:nvSpPr>
      <dsp:spPr>
        <a:xfrm rot="5400000">
          <a:off x="3547521" y="-2571563"/>
          <a:ext cx="901479" cy="605487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b="1" kern="1200" dirty="0">
              <a:latin typeface="Arial Rounded MT Bold"/>
            </a:rPr>
            <a:t>Clubs</a:t>
          </a:r>
        </a:p>
        <a:p>
          <a:pPr marL="114300" lvl="1" indent="-114300" algn="l" defTabSz="622300">
            <a:lnSpc>
              <a:spcPct val="90000"/>
            </a:lnSpc>
            <a:spcBef>
              <a:spcPct val="0"/>
            </a:spcBef>
            <a:spcAft>
              <a:spcPct val="15000"/>
            </a:spcAft>
            <a:buChar char="•"/>
          </a:pPr>
          <a:r>
            <a:rPr lang="en-US" sz="1400" b="1" kern="1200" dirty="0">
              <a:latin typeface="Arial Rounded MT Bold"/>
            </a:rPr>
            <a:t>Organizations</a:t>
          </a:r>
        </a:p>
        <a:p>
          <a:pPr marL="114300" lvl="1" indent="-114300" algn="l" defTabSz="622300">
            <a:lnSpc>
              <a:spcPct val="90000"/>
            </a:lnSpc>
            <a:spcBef>
              <a:spcPct val="0"/>
            </a:spcBef>
            <a:spcAft>
              <a:spcPct val="15000"/>
            </a:spcAft>
            <a:buChar char="•"/>
          </a:pPr>
          <a:r>
            <a:rPr lang="en-US" sz="1400" b="1" kern="1200" dirty="0">
              <a:latin typeface="Arial Rounded MT Bold"/>
            </a:rPr>
            <a:t>Volunteering</a:t>
          </a:r>
        </a:p>
      </dsp:txBody>
      <dsp:txXfrm rot="-5400000">
        <a:off x="970824" y="49141"/>
        <a:ext cx="6010867" cy="813465"/>
      </dsp:txXfrm>
    </dsp:sp>
    <dsp:sp modelId="{15FF75A0-A0D4-45E7-AE23-8DC0B97EB016}">
      <dsp:nvSpPr>
        <dsp:cNvPr id="0" name=""/>
        <dsp:cNvSpPr/>
      </dsp:nvSpPr>
      <dsp:spPr>
        <a:xfrm rot="5400000">
          <a:off x="-208033" y="1455033"/>
          <a:ext cx="1386891" cy="970823"/>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n-US" sz="1000" b="1" kern="1200" dirty="0">
              <a:latin typeface="Arial Rounded MT Bold"/>
            </a:rPr>
            <a:t>Career Options/Goals</a:t>
          </a:r>
        </a:p>
      </dsp:txBody>
      <dsp:txXfrm rot="-5400000">
        <a:off x="2" y="1732411"/>
        <a:ext cx="970823" cy="416068"/>
      </dsp:txXfrm>
    </dsp:sp>
    <dsp:sp modelId="{2D9F0CDE-5EE8-4008-BF82-66229F1D5510}">
      <dsp:nvSpPr>
        <dsp:cNvPr id="0" name=""/>
        <dsp:cNvSpPr/>
      </dsp:nvSpPr>
      <dsp:spPr>
        <a:xfrm rot="5400000">
          <a:off x="3547521" y="-1329697"/>
          <a:ext cx="901479" cy="605487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b="1" kern="1200" dirty="0">
              <a:latin typeface="Arial Rounded MT Bold"/>
            </a:rPr>
            <a:t>How to reach your goals?</a:t>
          </a:r>
        </a:p>
        <a:p>
          <a:pPr marL="114300" lvl="1" indent="-114300" algn="l" defTabSz="533400">
            <a:lnSpc>
              <a:spcPct val="90000"/>
            </a:lnSpc>
            <a:spcBef>
              <a:spcPct val="0"/>
            </a:spcBef>
            <a:spcAft>
              <a:spcPct val="15000"/>
            </a:spcAft>
            <a:buChar char="•"/>
          </a:pPr>
          <a:r>
            <a:rPr lang="en-US" sz="1200" b="1" kern="1200" dirty="0">
              <a:latin typeface="Arial Rounded MT Bold"/>
            </a:rPr>
            <a:t>Military</a:t>
          </a:r>
        </a:p>
        <a:p>
          <a:pPr marL="114300" lvl="1" indent="-114300" algn="l" defTabSz="533400">
            <a:lnSpc>
              <a:spcPct val="90000"/>
            </a:lnSpc>
            <a:spcBef>
              <a:spcPct val="0"/>
            </a:spcBef>
            <a:spcAft>
              <a:spcPct val="15000"/>
            </a:spcAft>
            <a:buChar char="•"/>
          </a:pPr>
          <a:r>
            <a:rPr lang="en-US" sz="1200" b="1" kern="1200" dirty="0">
              <a:latin typeface="Arial Rounded MT Bold"/>
            </a:rPr>
            <a:t>Community College</a:t>
          </a:r>
        </a:p>
        <a:p>
          <a:pPr marL="114300" lvl="1" indent="-114300" algn="l" defTabSz="533400">
            <a:lnSpc>
              <a:spcPct val="90000"/>
            </a:lnSpc>
            <a:spcBef>
              <a:spcPct val="0"/>
            </a:spcBef>
            <a:spcAft>
              <a:spcPct val="15000"/>
            </a:spcAft>
            <a:buChar char="•"/>
          </a:pPr>
          <a:r>
            <a:rPr lang="en-US" sz="1200" b="1" kern="1200" dirty="0">
              <a:latin typeface="Arial Rounded MT Bold"/>
            </a:rPr>
            <a:t>Technical Training School</a:t>
          </a:r>
        </a:p>
        <a:p>
          <a:pPr marL="114300" lvl="1" indent="-114300" algn="l" defTabSz="533400">
            <a:lnSpc>
              <a:spcPct val="90000"/>
            </a:lnSpc>
            <a:spcBef>
              <a:spcPct val="0"/>
            </a:spcBef>
            <a:spcAft>
              <a:spcPct val="15000"/>
            </a:spcAft>
            <a:buChar char="•"/>
          </a:pPr>
          <a:r>
            <a:rPr lang="en-US" sz="1200" b="1" kern="1200" dirty="0">
              <a:latin typeface="Arial Rounded MT Bold"/>
            </a:rPr>
            <a:t>4-year </a:t>
          </a:r>
          <a:r>
            <a:rPr lang="en-US" sz="1200" b="1" kern="1200" dirty="0" err="1">
              <a:latin typeface="Arial Rounded MT Bold"/>
            </a:rPr>
            <a:t>Univeristy</a:t>
          </a:r>
          <a:endParaRPr lang="en-US" sz="1200" b="1" kern="1200" dirty="0">
            <a:latin typeface="Arial Rounded MT Bold"/>
          </a:endParaRPr>
        </a:p>
      </dsp:txBody>
      <dsp:txXfrm rot="-5400000">
        <a:off x="970824" y="1291007"/>
        <a:ext cx="6010867" cy="813465"/>
      </dsp:txXfrm>
    </dsp:sp>
    <dsp:sp modelId="{D2B487CB-6A8F-4976-880E-F9826F6FC8C0}">
      <dsp:nvSpPr>
        <dsp:cNvPr id="0" name=""/>
        <dsp:cNvSpPr/>
      </dsp:nvSpPr>
      <dsp:spPr>
        <a:xfrm rot="5400000">
          <a:off x="-208033" y="2696898"/>
          <a:ext cx="1386891" cy="970823"/>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1" kern="1200">
              <a:latin typeface="Arial Rounded MT Bold"/>
            </a:rPr>
            <a:t>Programs of Study</a:t>
          </a:r>
        </a:p>
      </dsp:txBody>
      <dsp:txXfrm rot="-5400000">
        <a:off x="2" y="2974276"/>
        <a:ext cx="970823" cy="416068"/>
      </dsp:txXfrm>
    </dsp:sp>
    <dsp:sp modelId="{E672CD8E-E057-4A2A-AB49-8902CD2A38BD}">
      <dsp:nvSpPr>
        <dsp:cNvPr id="0" name=""/>
        <dsp:cNvSpPr/>
      </dsp:nvSpPr>
      <dsp:spPr>
        <a:xfrm rot="5400000">
          <a:off x="3547521" y="-87832"/>
          <a:ext cx="901479" cy="605487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en-US" sz="1700" b="1" kern="1200">
              <a:latin typeface="Arial Rounded MT Bold"/>
            </a:rPr>
            <a:t>Careers</a:t>
          </a:r>
        </a:p>
        <a:p>
          <a:pPr marL="171450" lvl="1" indent="-171450" algn="l" defTabSz="755650" rtl="0">
            <a:lnSpc>
              <a:spcPct val="90000"/>
            </a:lnSpc>
            <a:spcBef>
              <a:spcPct val="0"/>
            </a:spcBef>
            <a:spcAft>
              <a:spcPct val="15000"/>
            </a:spcAft>
            <a:buChar char="•"/>
          </a:pPr>
          <a:r>
            <a:rPr lang="en-US" sz="1700" b="1" kern="1200">
              <a:latin typeface="Arial Rounded MT Bold"/>
            </a:rPr>
            <a:t>Certification Programs</a:t>
          </a:r>
        </a:p>
        <a:p>
          <a:pPr marL="171450" lvl="1" indent="-171450" algn="l" defTabSz="755650" rtl="0">
            <a:lnSpc>
              <a:spcPct val="90000"/>
            </a:lnSpc>
            <a:spcBef>
              <a:spcPct val="0"/>
            </a:spcBef>
            <a:spcAft>
              <a:spcPct val="15000"/>
            </a:spcAft>
            <a:buChar char="•"/>
          </a:pPr>
          <a:r>
            <a:rPr lang="en-US" sz="1700" b="1" kern="1200">
              <a:latin typeface="Arial Rounded MT Bold"/>
            </a:rPr>
            <a:t>Del Mar &amp; CRAFT</a:t>
          </a:r>
        </a:p>
      </dsp:txBody>
      <dsp:txXfrm rot="-5400000">
        <a:off x="970824" y="2532872"/>
        <a:ext cx="6010867" cy="813465"/>
      </dsp:txXfrm>
    </dsp:sp>
    <dsp:sp modelId="{44D5F55C-840B-433D-8A54-28FC75183453}">
      <dsp:nvSpPr>
        <dsp:cNvPr id="0" name=""/>
        <dsp:cNvSpPr/>
      </dsp:nvSpPr>
      <dsp:spPr>
        <a:xfrm rot="5400000">
          <a:off x="-208033" y="3938764"/>
          <a:ext cx="1386891" cy="970823"/>
        </a:xfrm>
        <a:prstGeom prst="chevron">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rtl="0">
            <a:lnSpc>
              <a:spcPct val="90000"/>
            </a:lnSpc>
            <a:spcBef>
              <a:spcPct val="0"/>
            </a:spcBef>
            <a:spcAft>
              <a:spcPct val="35000"/>
            </a:spcAft>
            <a:buNone/>
          </a:pPr>
          <a:r>
            <a:rPr lang="en-US" sz="1000" b="1" kern="1200">
              <a:latin typeface="Arial Rounded MT Bold"/>
            </a:rPr>
            <a:t>Dual Credit</a:t>
          </a:r>
        </a:p>
      </dsp:txBody>
      <dsp:txXfrm rot="-5400000">
        <a:off x="2" y="4216142"/>
        <a:ext cx="970823" cy="416068"/>
      </dsp:txXfrm>
    </dsp:sp>
    <dsp:sp modelId="{650228C3-2FA7-499D-AF1A-891E41553E41}">
      <dsp:nvSpPr>
        <dsp:cNvPr id="0" name=""/>
        <dsp:cNvSpPr/>
      </dsp:nvSpPr>
      <dsp:spPr>
        <a:xfrm rot="5400000">
          <a:off x="3547521" y="1154033"/>
          <a:ext cx="901479" cy="6054874"/>
        </a:xfrm>
        <a:prstGeom prst="round2Same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rtl="0">
            <a:lnSpc>
              <a:spcPct val="90000"/>
            </a:lnSpc>
            <a:spcBef>
              <a:spcPct val="0"/>
            </a:spcBef>
            <a:spcAft>
              <a:spcPct val="15000"/>
            </a:spcAft>
            <a:buChar char="•"/>
          </a:pPr>
          <a:r>
            <a:rPr lang="en-US" sz="1700" b="1" kern="1200">
              <a:latin typeface="Arial Rounded MT Bold"/>
            </a:rPr>
            <a:t>Del Mar College</a:t>
          </a:r>
        </a:p>
        <a:p>
          <a:pPr marL="171450" lvl="1" indent="-171450" algn="l" defTabSz="755650" rtl="0">
            <a:lnSpc>
              <a:spcPct val="90000"/>
            </a:lnSpc>
            <a:spcBef>
              <a:spcPct val="0"/>
            </a:spcBef>
            <a:spcAft>
              <a:spcPct val="15000"/>
            </a:spcAft>
            <a:buChar char="•"/>
          </a:pPr>
          <a:r>
            <a:rPr lang="en-US" sz="1700" b="1" kern="1200">
              <a:latin typeface="Arial Rounded MT Bold"/>
            </a:rPr>
            <a:t>Academic Core Courses</a:t>
          </a:r>
        </a:p>
        <a:p>
          <a:pPr marL="171450" lvl="1" indent="-171450" algn="l" defTabSz="755650" rtl="0">
            <a:lnSpc>
              <a:spcPct val="90000"/>
            </a:lnSpc>
            <a:spcBef>
              <a:spcPct val="0"/>
            </a:spcBef>
            <a:spcAft>
              <a:spcPct val="15000"/>
            </a:spcAft>
            <a:buChar char="•"/>
          </a:pPr>
          <a:r>
            <a:rPr lang="en-US" sz="1700" b="1" kern="1200">
              <a:latin typeface="Arial Rounded MT Bold"/>
            </a:rPr>
            <a:t>Certification/License Programs</a:t>
          </a:r>
        </a:p>
      </dsp:txBody>
      <dsp:txXfrm rot="-5400000">
        <a:off x="970824" y="3774738"/>
        <a:ext cx="6010867" cy="8134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69BC4B-2BB2-470E-A978-89BD544C55C3}">
      <dsp:nvSpPr>
        <dsp:cNvPr id="0" name=""/>
        <dsp:cNvSpPr/>
      </dsp:nvSpPr>
      <dsp:spPr>
        <a:xfrm>
          <a:off x="0" y="2025"/>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D2609D-2FDE-49F5-AAED-070A4F31305A}">
      <dsp:nvSpPr>
        <dsp:cNvPr id="0" name=""/>
        <dsp:cNvSpPr/>
      </dsp:nvSpPr>
      <dsp:spPr>
        <a:xfrm>
          <a:off x="0" y="2025"/>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Cosmetology ​</a:t>
          </a:r>
        </a:p>
      </dsp:txBody>
      <dsp:txXfrm>
        <a:off x="0" y="2025"/>
        <a:ext cx="4869656" cy="300079"/>
      </dsp:txXfrm>
    </dsp:sp>
    <dsp:sp modelId="{273F4337-A440-4437-8CEF-3B8126B24293}">
      <dsp:nvSpPr>
        <dsp:cNvPr id="0" name=""/>
        <dsp:cNvSpPr/>
      </dsp:nvSpPr>
      <dsp:spPr>
        <a:xfrm>
          <a:off x="0" y="302104"/>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3A2EC4-407C-4441-A266-A79314652620}">
      <dsp:nvSpPr>
        <dsp:cNvPr id="0" name=""/>
        <dsp:cNvSpPr/>
      </dsp:nvSpPr>
      <dsp:spPr>
        <a:xfrm>
          <a:off x="0" y="302104"/>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Welding​</a:t>
          </a:r>
        </a:p>
      </dsp:txBody>
      <dsp:txXfrm>
        <a:off x="0" y="302104"/>
        <a:ext cx="4869656" cy="300079"/>
      </dsp:txXfrm>
    </dsp:sp>
    <dsp:sp modelId="{27B90FC8-DC9A-4A15-9D73-57852E80D228}">
      <dsp:nvSpPr>
        <dsp:cNvPr id="0" name=""/>
        <dsp:cNvSpPr/>
      </dsp:nvSpPr>
      <dsp:spPr>
        <a:xfrm>
          <a:off x="0" y="602184"/>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28983D-DDD4-4617-9F49-DE48DD05FCE1}">
      <dsp:nvSpPr>
        <dsp:cNvPr id="0" name=""/>
        <dsp:cNvSpPr/>
      </dsp:nvSpPr>
      <dsp:spPr>
        <a:xfrm>
          <a:off x="0" y="602184"/>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Electrical​</a:t>
          </a:r>
        </a:p>
      </dsp:txBody>
      <dsp:txXfrm>
        <a:off x="0" y="602184"/>
        <a:ext cx="4869656" cy="300079"/>
      </dsp:txXfrm>
    </dsp:sp>
    <dsp:sp modelId="{B32D555F-0CBA-4C30-9018-BEC9E9E56664}">
      <dsp:nvSpPr>
        <dsp:cNvPr id="0" name=""/>
        <dsp:cNvSpPr/>
      </dsp:nvSpPr>
      <dsp:spPr>
        <a:xfrm>
          <a:off x="0" y="902263"/>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251090-1D2A-4698-A57E-9914542B6488}">
      <dsp:nvSpPr>
        <dsp:cNvPr id="0" name=""/>
        <dsp:cNvSpPr/>
      </dsp:nvSpPr>
      <dsp:spPr>
        <a:xfrm>
          <a:off x="0" y="902263"/>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Instrumentation​</a:t>
          </a:r>
        </a:p>
      </dsp:txBody>
      <dsp:txXfrm>
        <a:off x="0" y="902263"/>
        <a:ext cx="4869656" cy="300079"/>
      </dsp:txXfrm>
    </dsp:sp>
    <dsp:sp modelId="{A4F76ED6-5280-4D0F-9A91-52438B96B196}">
      <dsp:nvSpPr>
        <dsp:cNvPr id="0" name=""/>
        <dsp:cNvSpPr/>
      </dsp:nvSpPr>
      <dsp:spPr>
        <a:xfrm>
          <a:off x="0" y="1202342"/>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69B5AA-8041-49DA-AB96-8E20539A3D0A}">
      <dsp:nvSpPr>
        <dsp:cNvPr id="0" name=""/>
        <dsp:cNvSpPr/>
      </dsp:nvSpPr>
      <dsp:spPr>
        <a:xfrm>
          <a:off x="0" y="1202342"/>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Pipefitting​</a:t>
          </a:r>
        </a:p>
      </dsp:txBody>
      <dsp:txXfrm>
        <a:off x="0" y="1202342"/>
        <a:ext cx="4869656" cy="300079"/>
      </dsp:txXfrm>
    </dsp:sp>
    <dsp:sp modelId="{DDA451DB-254C-4842-BD85-2943DBE29E44}">
      <dsp:nvSpPr>
        <dsp:cNvPr id="0" name=""/>
        <dsp:cNvSpPr/>
      </dsp:nvSpPr>
      <dsp:spPr>
        <a:xfrm>
          <a:off x="0" y="1502422"/>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A9DA96-2114-40B7-B057-03809D32CB3D}">
      <dsp:nvSpPr>
        <dsp:cNvPr id="0" name=""/>
        <dsp:cNvSpPr/>
      </dsp:nvSpPr>
      <dsp:spPr>
        <a:xfrm>
          <a:off x="0" y="1502422"/>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AutoCAD, Revit, Inventor, </a:t>
          </a:r>
          <a:r>
            <a:rPr lang="en-US" sz="1600" kern="1200" dirty="0" err="1"/>
            <a:t>Solidworks</a:t>
          </a:r>
          <a:r>
            <a:rPr lang="en-US" sz="1300" kern="1200" dirty="0"/>
            <a:t>​</a:t>
          </a:r>
        </a:p>
      </dsp:txBody>
      <dsp:txXfrm>
        <a:off x="0" y="1502422"/>
        <a:ext cx="4869656" cy="300079"/>
      </dsp:txXfrm>
    </dsp:sp>
    <dsp:sp modelId="{C4481DBC-A67B-4B7D-8C89-098C2CE474A7}">
      <dsp:nvSpPr>
        <dsp:cNvPr id="0" name=""/>
        <dsp:cNvSpPr/>
      </dsp:nvSpPr>
      <dsp:spPr>
        <a:xfrm>
          <a:off x="0" y="1802501"/>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3D0726-9AF6-4281-8575-5A72D9E22AF6}">
      <dsp:nvSpPr>
        <dsp:cNvPr id="0" name=""/>
        <dsp:cNvSpPr/>
      </dsp:nvSpPr>
      <dsp:spPr>
        <a:xfrm>
          <a:off x="0" y="1802501"/>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HVAC​</a:t>
          </a:r>
        </a:p>
      </dsp:txBody>
      <dsp:txXfrm>
        <a:off x="0" y="1802501"/>
        <a:ext cx="4869656" cy="300079"/>
      </dsp:txXfrm>
    </dsp:sp>
    <dsp:sp modelId="{745CA99C-E954-4453-BA43-F61AF1426CC3}">
      <dsp:nvSpPr>
        <dsp:cNvPr id="0" name=""/>
        <dsp:cNvSpPr/>
      </dsp:nvSpPr>
      <dsp:spPr>
        <a:xfrm>
          <a:off x="0" y="2102580"/>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A7DAB5-342B-404B-9A68-2F3B12A05344}">
      <dsp:nvSpPr>
        <dsp:cNvPr id="0" name=""/>
        <dsp:cNvSpPr/>
      </dsp:nvSpPr>
      <dsp:spPr>
        <a:xfrm>
          <a:off x="0" y="2102580"/>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Court Reporting​</a:t>
          </a:r>
        </a:p>
      </dsp:txBody>
      <dsp:txXfrm>
        <a:off x="0" y="2102580"/>
        <a:ext cx="4869656" cy="300079"/>
      </dsp:txXfrm>
    </dsp:sp>
    <dsp:sp modelId="{240A1DDA-2442-4D5C-88A4-C6F09BCCA8A3}">
      <dsp:nvSpPr>
        <dsp:cNvPr id="0" name=""/>
        <dsp:cNvSpPr/>
      </dsp:nvSpPr>
      <dsp:spPr>
        <a:xfrm>
          <a:off x="0" y="2402660"/>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97B511-BF36-49BC-92AD-1AF7934E7565}">
      <dsp:nvSpPr>
        <dsp:cNvPr id="0" name=""/>
        <dsp:cNvSpPr/>
      </dsp:nvSpPr>
      <dsp:spPr>
        <a:xfrm>
          <a:off x="0" y="2402660"/>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Automotive/Diesel Mechanic</a:t>
          </a:r>
          <a:r>
            <a:rPr lang="en-US" sz="1300" kern="1200" dirty="0"/>
            <a:t>​</a:t>
          </a:r>
        </a:p>
      </dsp:txBody>
      <dsp:txXfrm>
        <a:off x="0" y="2402660"/>
        <a:ext cx="4869656" cy="300079"/>
      </dsp:txXfrm>
    </dsp:sp>
    <dsp:sp modelId="{F6A2380A-AB47-4FB2-94E2-C8EDD032A1DD}">
      <dsp:nvSpPr>
        <dsp:cNvPr id="0" name=""/>
        <dsp:cNvSpPr/>
      </dsp:nvSpPr>
      <dsp:spPr>
        <a:xfrm>
          <a:off x="0" y="2702739"/>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1C753B-89F1-49AB-9B46-42EB0087E893}">
      <dsp:nvSpPr>
        <dsp:cNvPr id="0" name=""/>
        <dsp:cNvSpPr/>
      </dsp:nvSpPr>
      <dsp:spPr>
        <a:xfrm>
          <a:off x="0" y="2702739"/>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Phlebotomy​</a:t>
          </a:r>
        </a:p>
      </dsp:txBody>
      <dsp:txXfrm>
        <a:off x="0" y="2702739"/>
        <a:ext cx="4869656" cy="300079"/>
      </dsp:txXfrm>
    </dsp:sp>
    <dsp:sp modelId="{7C572A02-2E3B-4BC3-A48C-B80666A008D5}">
      <dsp:nvSpPr>
        <dsp:cNvPr id="0" name=""/>
        <dsp:cNvSpPr/>
      </dsp:nvSpPr>
      <dsp:spPr>
        <a:xfrm>
          <a:off x="0" y="3002819"/>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8102B4-436D-4428-83DA-E308EBCAF416}">
      <dsp:nvSpPr>
        <dsp:cNvPr id="0" name=""/>
        <dsp:cNvSpPr/>
      </dsp:nvSpPr>
      <dsp:spPr>
        <a:xfrm>
          <a:off x="0" y="3002819"/>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EKG Technician</a:t>
          </a:r>
          <a:r>
            <a:rPr lang="en-US" sz="1300" kern="1200" dirty="0"/>
            <a:t>​</a:t>
          </a:r>
        </a:p>
      </dsp:txBody>
      <dsp:txXfrm>
        <a:off x="0" y="3002819"/>
        <a:ext cx="4869656" cy="300079"/>
      </dsp:txXfrm>
    </dsp:sp>
    <dsp:sp modelId="{93A4EE39-51F5-4453-A584-289E1F56C27F}">
      <dsp:nvSpPr>
        <dsp:cNvPr id="0" name=""/>
        <dsp:cNvSpPr/>
      </dsp:nvSpPr>
      <dsp:spPr>
        <a:xfrm>
          <a:off x="0" y="3302898"/>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AC9055-F8F3-4D15-A0B3-5E38305923AE}">
      <dsp:nvSpPr>
        <dsp:cNvPr id="0" name=""/>
        <dsp:cNvSpPr/>
      </dsp:nvSpPr>
      <dsp:spPr>
        <a:xfrm>
          <a:off x="0" y="3302898"/>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Pharmacy Technician</a:t>
          </a:r>
          <a:r>
            <a:rPr lang="en-US" sz="1300" kern="1200" dirty="0"/>
            <a:t> ​</a:t>
          </a:r>
        </a:p>
      </dsp:txBody>
      <dsp:txXfrm>
        <a:off x="0" y="3302898"/>
        <a:ext cx="4869656" cy="300079"/>
      </dsp:txXfrm>
    </dsp:sp>
    <dsp:sp modelId="{D623EC36-2E26-4F35-88AC-CB2E096D1B12}">
      <dsp:nvSpPr>
        <dsp:cNvPr id="0" name=""/>
        <dsp:cNvSpPr/>
      </dsp:nvSpPr>
      <dsp:spPr>
        <a:xfrm>
          <a:off x="0" y="3602977"/>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40CDE7-ECBD-46AA-B4F3-5FA186C2D99C}">
      <dsp:nvSpPr>
        <dsp:cNvPr id="0" name=""/>
        <dsp:cNvSpPr/>
      </dsp:nvSpPr>
      <dsp:spPr>
        <a:xfrm>
          <a:off x="0" y="3602977"/>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Certified Medical Assistant</a:t>
          </a:r>
          <a:r>
            <a:rPr lang="en-US" sz="1300" kern="1200" dirty="0"/>
            <a:t>​</a:t>
          </a:r>
        </a:p>
      </dsp:txBody>
      <dsp:txXfrm>
        <a:off x="0" y="3602977"/>
        <a:ext cx="4869656" cy="300079"/>
      </dsp:txXfrm>
    </dsp:sp>
    <dsp:sp modelId="{AFF4E9FB-3023-41FC-A157-866F72D89DF4}">
      <dsp:nvSpPr>
        <dsp:cNvPr id="0" name=""/>
        <dsp:cNvSpPr/>
      </dsp:nvSpPr>
      <dsp:spPr>
        <a:xfrm>
          <a:off x="0" y="3903057"/>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A4E2AB-C020-43FA-B0B8-366DF9F5DDDF}">
      <dsp:nvSpPr>
        <dsp:cNvPr id="0" name=""/>
        <dsp:cNvSpPr/>
      </dsp:nvSpPr>
      <dsp:spPr>
        <a:xfrm>
          <a:off x="0" y="3903057"/>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Patient Care Technician</a:t>
          </a:r>
          <a:r>
            <a:rPr lang="en-US" sz="1300" kern="1200" dirty="0"/>
            <a:t>​</a:t>
          </a:r>
        </a:p>
      </dsp:txBody>
      <dsp:txXfrm>
        <a:off x="0" y="3903057"/>
        <a:ext cx="4869656" cy="300079"/>
      </dsp:txXfrm>
    </dsp:sp>
    <dsp:sp modelId="{43357088-153B-44D1-A3F4-E0375AE372F2}">
      <dsp:nvSpPr>
        <dsp:cNvPr id="0" name=""/>
        <dsp:cNvSpPr/>
      </dsp:nvSpPr>
      <dsp:spPr>
        <a:xfrm>
          <a:off x="0" y="4203136"/>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2EF0C8-43EC-4F4B-9AC0-93D4883347E3}">
      <dsp:nvSpPr>
        <dsp:cNvPr id="0" name=""/>
        <dsp:cNvSpPr/>
      </dsp:nvSpPr>
      <dsp:spPr>
        <a:xfrm>
          <a:off x="0" y="4203136"/>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EMT &amp; Fire Science​</a:t>
          </a:r>
        </a:p>
      </dsp:txBody>
      <dsp:txXfrm>
        <a:off x="0" y="4203136"/>
        <a:ext cx="4869656" cy="300079"/>
      </dsp:txXfrm>
    </dsp:sp>
    <dsp:sp modelId="{01B5109E-675B-4D4E-B02C-E1ECBD7CB7FA}">
      <dsp:nvSpPr>
        <dsp:cNvPr id="0" name=""/>
        <dsp:cNvSpPr/>
      </dsp:nvSpPr>
      <dsp:spPr>
        <a:xfrm>
          <a:off x="0" y="4503215"/>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160A15-8387-4C5C-A926-73977D0C5322}">
      <dsp:nvSpPr>
        <dsp:cNvPr id="0" name=""/>
        <dsp:cNvSpPr/>
      </dsp:nvSpPr>
      <dsp:spPr>
        <a:xfrm>
          <a:off x="0" y="4503215"/>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​Non-Destructive Testing</a:t>
          </a:r>
        </a:p>
      </dsp:txBody>
      <dsp:txXfrm>
        <a:off x="0" y="4503215"/>
        <a:ext cx="4869656" cy="300079"/>
      </dsp:txXfrm>
    </dsp:sp>
    <dsp:sp modelId="{79BC7064-639D-4474-A16D-CD843FD5E089}">
      <dsp:nvSpPr>
        <dsp:cNvPr id="0" name=""/>
        <dsp:cNvSpPr/>
      </dsp:nvSpPr>
      <dsp:spPr>
        <a:xfrm>
          <a:off x="0" y="4803295"/>
          <a:ext cx="4869656"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428E77-2F7B-4853-911C-24C11394420F}">
      <dsp:nvSpPr>
        <dsp:cNvPr id="0" name=""/>
        <dsp:cNvSpPr/>
      </dsp:nvSpPr>
      <dsp:spPr>
        <a:xfrm>
          <a:off x="0" y="4803295"/>
          <a:ext cx="4869656" cy="3000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Process Technology</a:t>
          </a:r>
        </a:p>
      </dsp:txBody>
      <dsp:txXfrm>
        <a:off x="0" y="4803295"/>
        <a:ext cx="4869656" cy="3000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C0D26-0C03-4ABD-A84E-848F253CEF35}">
      <dsp:nvSpPr>
        <dsp:cNvPr id="0" name=""/>
        <dsp:cNvSpPr/>
      </dsp:nvSpPr>
      <dsp:spPr>
        <a:xfrm>
          <a:off x="0" y="0"/>
          <a:ext cx="5568328" cy="942061"/>
        </a:xfrm>
        <a:prstGeom prst="roundRect">
          <a:avLst>
            <a:gd name="adj" fmla="val 10000"/>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t>3/21- </a:t>
          </a:r>
          <a:r>
            <a:rPr lang="en-US" sz="1600" kern="1200" dirty="0">
              <a:latin typeface="Corbel" panose="020B0503020204020204"/>
            </a:rPr>
            <a:t>Counselors</a:t>
          </a:r>
          <a:r>
            <a:rPr lang="en-US" sz="1600" kern="1200" dirty="0"/>
            <a:t> </a:t>
          </a:r>
          <a:r>
            <a:rPr lang="en-US" sz="1600" kern="1200" dirty="0">
              <a:latin typeface="Corbel" panose="020B0503020204020204"/>
            </a:rPr>
            <a:t>will talk to all </a:t>
          </a:r>
          <a:r>
            <a:rPr lang="en-US" sz="1600" kern="1200" dirty="0"/>
            <a:t> </a:t>
          </a:r>
          <a:r>
            <a:rPr lang="en-US" sz="1600" kern="1200" dirty="0">
              <a:latin typeface="Corbel" panose="020B0503020204020204"/>
            </a:rPr>
            <a:t>8th grade students</a:t>
          </a:r>
          <a:r>
            <a:rPr lang="en-US" sz="1600" kern="1200" dirty="0"/>
            <a:t> through </a:t>
          </a:r>
          <a:r>
            <a:rPr lang="en-US" sz="1600" kern="1200" dirty="0">
              <a:latin typeface="Corbel" panose="020B0503020204020204"/>
            </a:rPr>
            <a:t>English classes</a:t>
          </a:r>
          <a:r>
            <a:rPr lang="en-US" sz="1600" kern="1200" dirty="0"/>
            <a:t>.  Students will receive date and time of individual counselor meeting.</a:t>
          </a:r>
        </a:p>
      </dsp:txBody>
      <dsp:txXfrm>
        <a:off x="27592" y="27592"/>
        <a:ext cx="4441549" cy="886877"/>
      </dsp:txXfrm>
    </dsp:sp>
    <dsp:sp modelId="{B85C379F-52F2-4634-AA0E-224E06FA54F3}">
      <dsp:nvSpPr>
        <dsp:cNvPr id="0" name=""/>
        <dsp:cNvSpPr/>
      </dsp:nvSpPr>
      <dsp:spPr>
        <a:xfrm>
          <a:off x="415816" y="1072903"/>
          <a:ext cx="5568328" cy="942061"/>
        </a:xfrm>
        <a:prstGeom prst="roundRect">
          <a:avLst>
            <a:gd name="adj" fmla="val 10000"/>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t>Review the registration information on the</a:t>
          </a:r>
          <a:r>
            <a:rPr lang="en-US" sz="1600" kern="1200">
              <a:latin typeface="Corbel" panose="020B0503020204020204"/>
            </a:rPr>
            <a:t> </a:t>
          </a:r>
          <a:r>
            <a:rPr lang="en-US" sz="1600" kern="1200"/>
            <a:t>CHS Counseling Department</a:t>
          </a:r>
          <a:r>
            <a:rPr lang="en-US" sz="1600" kern="1200">
              <a:latin typeface="Corbel" panose="020B0503020204020204"/>
            </a:rPr>
            <a:t> website</a:t>
          </a:r>
        </a:p>
      </dsp:txBody>
      <dsp:txXfrm>
        <a:off x="443408" y="1100495"/>
        <a:ext cx="4484987" cy="886877"/>
      </dsp:txXfrm>
    </dsp:sp>
    <dsp:sp modelId="{7178D7A5-9D8D-4CED-B050-6A61178AA9DB}">
      <dsp:nvSpPr>
        <dsp:cNvPr id="0" name=""/>
        <dsp:cNvSpPr/>
      </dsp:nvSpPr>
      <dsp:spPr>
        <a:xfrm>
          <a:off x="831633" y="2145806"/>
          <a:ext cx="5568328" cy="942061"/>
        </a:xfrm>
        <a:prstGeom prst="roundRect">
          <a:avLst>
            <a:gd name="adj" fmla="val 10000"/>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Complete </a:t>
          </a:r>
          <a:r>
            <a:rPr lang="en-US" sz="1600" kern="1200">
              <a:latin typeface="Corbel" panose="020B0503020204020204"/>
            </a:rPr>
            <a:t>4-year</a:t>
          </a:r>
          <a:r>
            <a:rPr lang="en-US" sz="1600" kern="1200"/>
            <a:t> plan and course selection sheet</a:t>
          </a:r>
        </a:p>
      </dsp:txBody>
      <dsp:txXfrm>
        <a:off x="859225" y="2173398"/>
        <a:ext cx="4484987" cy="886877"/>
      </dsp:txXfrm>
    </dsp:sp>
    <dsp:sp modelId="{E9564953-E6CE-49CE-B3D2-1D0FFF91796F}">
      <dsp:nvSpPr>
        <dsp:cNvPr id="0" name=""/>
        <dsp:cNvSpPr/>
      </dsp:nvSpPr>
      <dsp:spPr>
        <a:xfrm>
          <a:off x="1247450" y="3218710"/>
          <a:ext cx="5568328" cy="942061"/>
        </a:xfrm>
        <a:prstGeom prst="roundRect">
          <a:avLst>
            <a:gd name="adj" fmla="val 10000"/>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Write down questions for your counselor</a:t>
          </a:r>
        </a:p>
      </dsp:txBody>
      <dsp:txXfrm>
        <a:off x="1275042" y="3246302"/>
        <a:ext cx="4484987" cy="886877"/>
      </dsp:txXfrm>
    </dsp:sp>
    <dsp:sp modelId="{4BEA43F5-388C-4A17-96C9-2EEE36AE4EE4}">
      <dsp:nvSpPr>
        <dsp:cNvPr id="0" name=""/>
        <dsp:cNvSpPr/>
      </dsp:nvSpPr>
      <dsp:spPr>
        <a:xfrm>
          <a:off x="1663266" y="4291613"/>
          <a:ext cx="5568328" cy="942061"/>
        </a:xfrm>
        <a:prstGeom prst="roundRect">
          <a:avLst>
            <a:gd name="adj" fmla="val 10000"/>
          </a:avLst>
        </a:prstGeom>
        <a:solidFill>
          <a:schemeClr val="dk2">
            <a:hueOff val="0"/>
            <a:satOff val="0"/>
            <a:lumOff val="0"/>
            <a:alphaOff val="0"/>
          </a:schemeClr>
        </a:solidFill>
        <a:ln w="2222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3/25 – 3/27- One on one meeting with counselor: parents are invited to join, 8-10 minutes per student</a:t>
          </a:r>
        </a:p>
      </dsp:txBody>
      <dsp:txXfrm>
        <a:off x="1690858" y="4319205"/>
        <a:ext cx="4484987" cy="886877"/>
      </dsp:txXfrm>
    </dsp:sp>
    <dsp:sp modelId="{5C8B5E5B-F11D-4DE4-A6EE-C66B5AFC2FA2}">
      <dsp:nvSpPr>
        <dsp:cNvPr id="0" name=""/>
        <dsp:cNvSpPr/>
      </dsp:nvSpPr>
      <dsp:spPr>
        <a:xfrm>
          <a:off x="4955988" y="688228"/>
          <a:ext cx="612339" cy="612339"/>
        </a:xfrm>
        <a:prstGeom prst="downArrow">
          <a:avLst>
            <a:gd name="adj1" fmla="val 55000"/>
            <a:gd name="adj2" fmla="val 45000"/>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5093764" y="688228"/>
        <a:ext cx="336787" cy="460785"/>
      </dsp:txXfrm>
    </dsp:sp>
    <dsp:sp modelId="{EF4E7926-83EF-4BF5-96A7-E134EB3CC1CB}">
      <dsp:nvSpPr>
        <dsp:cNvPr id="0" name=""/>
        <dsp:cNvSpPr/>
      </dsp:nvSpPr>
      <dsp:spPr>
        <a:xfrm>
          <a:off x="5371804" y="1761131"/>
          <a:ext cx="612339" cy="612339"/>
        </a:xfrm>
        <a:prstGeom prst="downArrow">
          <a:avLst>
            <a:gd name="adj1" fmla="val 55000"/>
            <a:gd name="adj2" fmla="val 45000"/>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5509580" y="1761131"/>
        <a:ext cx="336787" cy="460785"/>
      </dsp:txXfrm>
    </dsp:sp>
    <dsp:sp modelId="{C78C1AC3-252D-48D7-B738-B559929015D8}">
      <dsp:nvSpPr>
        <dsp:cNvPr id="0" name=""/>
        <dsp:cNvSpPr/>
      </dsp:nvSpPr>
      <dsp:spPr>
        <a:xfrm>
          <a:off x="5787621" y="2818333"/>
          <a:ext cx="612339" cy="612339"/>
        </a:xfrm>
        <a:prstGeom prst="downArrow">
          <a:avLst>
            <a:gd name="adj1" fmla="val 55000"/>
            <a:gd name="adj2" fmla="val 45000"/>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5925397" y="2818333"/>
        <a:ext cx="336787" cy="460785"/>
      </dsp:txXfrm>
    </dsp:sp>
    <dsp:sp modelId="{F09A644E-D6CE-4B14-A089-7E291041E9E8}">
      <dsp:nvSpPr>
        <dsp:cNvPr id="0" name=""/>
        <dsp:cNvSpPr/>
      </dsp:nvSpPr>
      <dsp:spPr>
        <a:xfrm>
          <a:off x="6203438" y="3901704"/>
          <a:ext cx="612339" cy="612339"/>
        </a:xfrm>
        <a:prstGeom prst="downArrow">
          <a:avLst>
            <a:gd name="adj1" fmla="val 55000"/>
            <a:gd name="adj2" fmla="val 45000"/>
          </a:avLst>
        </a:prstGeom>
        <a:solidFill>
          <a:schemeClr val="dk2">
            <a:alpha val="90000"/>
            <a:tint val="40000"/>
            <a:hueOff val="0"/>
            <a:satOff val="0"/>
            <a:lumOff val="0"/>
            <a:alphaOff val="0"/>
          </a:schemeClr>
        </a:solidFill>
        <a:ln w="15875"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6341214" y="3901704"/>
        <a:ext cx="336787" cy="46078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2436" tIns="46219" rIns="92436" bIns="46219" numCol="1"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2436" tIns="46219" rIns="92436" bIns="46219" numCol="1" rtlCol="0"/>
          <a:lstStyle>
            <a:lvl1pPr algn="r">
              <a:defRPr sz="1200"/>
            </a:lvl1pPr>
          </a:lstStyle>
          <a:p>
            <a:fld id="{D3352060-5120-4713-AD3B-E0A0CAFF7449}" type="datetimeFigureOut">
              <a:rPr lang="en-US" smtClean="0"/>
              <a:t>3/19/2025</a:t>
            </a:fld>
            <a:endParaRPr lang="en-US"/>
          </a:p>
        </p:txBody>
      </p:sp>
      <p:sp>
        <p:nvSpPr>
          <p:cNvPr id="4" name="Footer Placeholder 3"/>
          <p:cNvSpPr>
            <a:spLocks noGrp="1"/>
          </p:cNvSpPr>
          <p:nvPr>
            <p:ph type="ftr" sz="quarter" idx="2"/>
          </p:nvPr>
        </p:nvSpPr>
        <p:spPr>
          <a:xfrm>
            <a:off x="0" y="8842030"/>
            <a:ext cx="3043343" cy="465455"/>
          </a:xfrm>
          <a:prstGeom prst="rect">
            <a:avLst/>
          </a:prstGeom>
        </p:spPr>
        <p:txBody>
          <a:bodyPr vert="horz" lIns="92436" tIns="46219" rIns="92436" bIns="46219" numCol="1"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5455"/>
          </a:xfrm>
          <a:prstGeom prst="rect">
            <a:avLst/>
          </a:prstGeom>
        </p:spPr>
        <p:txBody>
          <a:bodyPr vert="horz" lIns="92436" tIns="46219" rIns="92436" bIns="46219" numCol="1" rtlCol="0" anchor="b"/>
          <a:lstStyle>
            <a:lvl1pPr algn="r">
              <a:defRPr sz="1200"/>
            </a:lvl1pPr>
          </a:lstStyle>
          <a:p>
            <a:fld id="{2B295E20-46C6-4E31-9EA5-0610167D268A}" type="slidenum">
              <a:rPr lang="en-US" smtClean="0"/>
              <a:t>‹#›</a:t>
            </a:fld>
            <a:endParaRPr lang="en-US"/>
          </a:p>
        </p:txBody>
      </p:sp>
    </p:spTree>
    <p:extLst>
      <p:ext uri="{BB962C8B-B14F-4D97-AF65-F5344CB8AC3E}">
        <p14:creationId xmlns:p14="http://schemas.microsoft.com/office/powerpoint/2010/main" val="1702746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2436" tIns="46219" rIns="92436" bIns="46219" numCol="1"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2436" tIns="46219" rIns="92436" bIns="46219" numCol="1" rtlCol="0"/>
          <a:lstStyle>
            <a:lvl1pPr algn="r">
              <a:defRPr sz="1200"/>
            </a:lvl1pPr>
          </a:lstStyle>
          <a:p>
            <a:fld id="{99A20B7B-E7EB-4EBF-A580-26698F38CAB3}" type="datetimeFigureOut">
              <a:rPr lang="en-US" smtClean="0"/>
              <a:t>3/19/2025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2436" tIns="46219" rIns="92436" bIns="46219" numCol="1"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2436" tIns="46219" rIns="92436" bIns="46219" numCol="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5455"/>
          </a:xfrm>
          <a:prstGeom prst="rect">
            <a:avLst/>
          </a:prstGeom>
        </p:spPr>
        <p:txBody>
          <a:bodyPr vert="horz" lIns="92436" tIns="46219" rIns="92436" bIns="46219" numCol="1"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2436" tIns="46219" rIns="92436" bIns="46219" numCol="1" rtlCol="0" anchor="b"/>
          <a:lstStyle>
            <a:lvl1pPr algn="r">
              <a:defRPr sz="1200"/>
            </a:lvl1pPr>
          </a:lstStyle>
          <a:p>
            <a:fld id="{37382017-B1D6-45DA-8608-4308015031D7}" type="slidenum">
              <a:rPr lang="en-US" smtClean="0"/>
              <a:t>‹#›</a:t>
            </a:fld>
            <a:endParaRPr lang="en-US"/>
          </a:p>
        </p:txBody>
      </p:sp>
    </p:spTree>
    <p:extLst>
      <p:ext uri="{BB962C8B-B14F-4D97-AF65-F5344CB8AC3E}">
        <p14:creationId xmlns:p14="http://schemas.microsoft.com/office/powerpoint/2010/main" val="3084379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22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6104" indent="-283117" eaLnBrk="0" hangingPunct="0">
              <a:spcBef>
                <a:spcPct val="30000"/>
              </a:spcBef>
              <a:defRPr sz="1200">
                <a:solidFill>
                  <a:schemeClr val="tx1"/>
                </a:solidFill>
                <a:latin typeface="Calibri" pitchFamily="34" charset="0"/>
              </a:defRPr>
            </a:lvl2pPr>
            <a:lvl3pPr marL="1132466" indent="-226493" eaLnBrk="0" hangingPunct="0">
              <a:spcBef>
                <a:spcPct val="30000"/>
              </a:spcBef>
              <a:defRPr sz="1200">
                <a:solidFill>
                  <a:schemeClr val="tx1"/>
                </a:solidFill>
                <a:latin typeface="Calibri" pitchFamily="34" charset="0"/>
              </a:defRPr>
            </a:lvl3pPr>
            <a:lvl4pPr marL="1585454" indent="-226493" eaLnBrk="0" hangingPunct="0">
              <a:spcBef>
                <a:spcPct val="30000"/>
              </a:spcBef>
              <a:defRPr sz="1200">
                <a:solidFill>
                  <a:schemeClr val="tx1"/>
                </a:solidFill>
                <a:latin typeface="Calibri" pitchFamily="34" charset="0"/>
              </a:defRPr>
            </a:lvl4pPr>
            <a:lvl5pPr marL="2038440" indent="-226493" eaLnBrk="0" hangingPunct="0">
              <a:spcBef>
                <a:spcPct val="30000"/>
              </a:spcBef>
              <a:defRPr sz="1200">
                <a:solidFill>
                  <a:schemeClr val="tx1"/>
                </a:solidFill>
                <a:latin typeface="Calibri" pitchFamily="34" charset="0"/>
              </a:defRPr>
            </a:lvl5pPr>
            <a:lvl6pPr marL="2491426" indent="-226493" eaLnBrk="0" fontAlgn="base" hangingPunct="0">
              <a:spcBef>
                <a:spcPct val="30000"/>
              </a:spcBef>
              <a:spcAft>
                <a:spcPct val="0"/>
              </a:spcAft>
              <a:defRPr sz="1200">
                <a:solidFill>
                  <a:schemeClr val="tx1"/>
                </a:solidFill>
                <a:latin typeface="Calibri" pitchFamily="34" charset="0"/>
              </a:defRPr>
            </a:lvl6pPr>
            <a:lvl7pPr marL="2944413" indent="-226493" eaLnBrk="0" fontAlgn="base" hangingPunct="0">
              <a:spcBef>
                <a:spcPct val="30000"/>
              </a:spcBef>
              <a:spcAft>
                <a:spcPct val="0"/>
              </a:spcAft>
              <a:defRPr sz="1200">
                <a:solidFill>
                  <a:schemeClr val="tx1"/>
                </a:solidFill>
                <a:latin typeface="Calibri" pitchFamily="34" charset="0"/>
              </a:defRPr>
            </a:lvl7pPr>
            <a:lvl8pPr marL="3397399" indent="-226493" eaLnBrk="0" fontAlgn="base" hangingPunct="0">
              <a:spcBef>
                <a:spcPct val="30000"/>
              </a:spcBef>
              <a:spcAft>
                <a:spcPct val="0"/>
              </a:spcAft>
              <a:defRPr sz="1200">
                <a:solidFill>
                  <a:schemeClr val="tx1"/>
                </a:solidFill>
                <a:latin typeface="Calibri" pitchFamily="34" charset="0"/>
              </a:defRPr>
            </a:lvl8pPr>
            <a:lvl9pPr marL="3850387" indent="-22649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4D8A191-16B2-4101-9492-4C0B80572CCF}" type="slidenum">
              <a:rPr lang="en-US">
                <a:solidFill>
                  <a:prstClr val="black"/>
                </a:solidFill>
                <a:latin typeface="ArtBrush"/>
              </a:rPr>
              <a:pPr eaLnBrk="1" hangingPunct="1">
                <a:spcBef>
                  <a:spcPct val="0"/>
                </a:spcBef>
              </a:pPr>
              <a:t>1</a:t>
            </a:fld>
            <a:endParaRPr lang="en-US">
              <a:solidFill>
                <a:prstClr val="black"/>
              </a:solidFill>
              <a:latin typeface="ArtBrush"/>
            </a:endParaRPr>
          </a:p>
        </p:txBody>
      </p:sp>
    </p:spTree>
    <p:extLst>
      <p:ext uri="{BB962C8B-B14F-4D97-AF65-F5344CB8AC3E}">
        <p14:creationId xmlns:p14="http://schemas.microsoft.com/office/powerpoint/2010/main" val="1305559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37382017-B1D6-45DA-8608-4308015031D7}" type="slidenum">
              <a:rPr lang="en-US" smtClean="0"/>
              <a:t>2</a:t>
            </a:fld>
            <a:endParaRPr lang="en-US"/>
          </a:p>
        </p:txBody>
      </p:sp>
    </p:spTree>
    <p:extLst>
      <p:ext uri="{BB962C8B-B14F-4D97-AF65-F5344CB8AC3E}">
        <p14:creationId xmlns:p14="http://schemas.microsoft.com/office/powerpoint/2010/main" val="3162291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37382017-B1D6-45DA-8608-4308015031D7}" type="slidenum">
              <a:rPr lang="en-US" smtClean="0"/>
              <a:t>5</a:t>
            </a:fld>
            <a:endParaRPr lang="en-US"/>
          </a:p>
        </p:txBody>
      </p:sp>
    </p:spTree>
    <p:extLst>
      <p:ext uri="{BB962C8B-B14F-4D97-AF65-F5344CB8AC3E}">
        <p14:creationId xmlns:p14="http://schemas.microsoft.com/office/powerpoint/2010/main" val="2525669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73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6104" indent="-283117" eaLnBrk="0" hangingPunct="0">
              <a:spcBef>
                <a:spcPct val="30000"/>
              </a:spcBef>
              <a:defRPr sz="1200">
                <a:solidFill>
                  <a:schemeClr val="tx1"/>
                </a:solidFill>
                <a:latin typeface="Calibri" pitchFamily="34" charset="0"/>
              </a:defRPr>
            </a:lvl2pPr>
            <a:lvl3pPr marL="1132466" indent="-226493" eaLnBrk="0" hangingPunct="0">
              <a:spcBef>
                <a:spcPct val="30000"/>
              </a:spcBef>
              <a:defRPr sz="1200">
                <a:solidFill>
                  <a:schemeClr val="tx1"/>
                </a:solidFill>
                <a:latin typeface="Calibri" pitchFamily="34" charset="0"/>
              </a:defRPr>
            </a:lvl3pPr>
            <a:lvl4pPr marL="1585454" indent="-226493" eaLnBrk="0" hangingPunct="0">
              <a:spcBef>
                <a:spcPct val="30000"/>
              </a:spcBef>
              <a:defRPr sz="1200">
                <a:solidFill>
                  <a:schemeClr val="tx1"/>
                </a:solidFill>
                <a:latin typeface="Calibri" pitchFamily="34" charset="0"/>
              </a:defRPr>
            </a:lvl4pPr>
            <a:lvl5pPr marL="2038440" indent="-226493" eaLnBrk="0" hangingPunct="0">
              <a:spcBef>
                <a:spcPct val="30000"/>
              </a:spcBef>
              <a:defRPr sz="1200">
                <a:solidFill>
                  <a:schemeClr val="tx1"/>
                </a:solidFill>
                <a:latin typeface="Calibri" pitchFamily="34" charset="0"/>
              </a:defRPr>
            </a:lvl5pPr>
            <a:lvl6pPr marL="2491426" indent="-226493" eaLnBrk="0" fontAlgn="base" hangingPunct="0">
              <a:spcBef>
                <a:spcPct val="30000"/>
              </a:spcBef>
              <a:spcAft>
                <a:spcPct val="0"/>
              </a:spcAft>
              <a:defRPr sz="1200">
                <a:solidFill>
                  <a:schemeClr val="tx1"/>
                </a:solidFill>
                <a:latin typeface="Calibri" pitchFamily="34" charset="0"/>
              </a:defRPr>
            </a:lvl6pPr>
            <a:lvl7pPr marL="2944413" indent="-226493" eaLnBrk="0" fontAlgn="base" hangingPunct="0">
              <a:spcBef>
                <a:spcPct val="30000"/>
              </a:spcBef>
              <a:spcAft>
                <a:spcPct val="0"/>
              </a:spcAft>
              <a:defRPr sz="1200">
                <a:solidFill>
                  <a:schemeClr val="tx1"/>
                </a:solidFill>
                <a:latin typeface="Calibri" pitchFamily="34" charset="0"/>
              </a:defRPr>
            </a:lvl7pPr>
            <a:lvl8pPr marL="3397399" indent="-226493" eaLnBrk="0" fontAlgn="base" hangingPunct="0">
              <a:spcBef>
                <a:spcPct val="30000"/>
              </a:spcBef>
              <a:spcAft>
                <a:spcPct val="0"/>
              </a:spcAft>
              <a:defRPr sz="1200">
                <a:solidFill>
                  <a:schemeClr val="tx1"/>
                </a:solidFill>
                <a:latin typeface="Calibri" pitchFamily="34" charset="0"/>
              </a:defRPr>
            </a:lvl8pPr>
            <a:lvl9pPr marL="3850387" indent="-22649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C0F0AC7-B59B-4992-B6FF-C385EC1AC56D}" type="slidenum">
              <a:rPr lang="en-US">
                <a:solidFill>
                  <a:prstClr val="black"/>
                </a:solidFill>
                <a:latin typeface="ArtBrush"/>
              </a:rPr>
              <a:pPr eaLnBrk="1" hangingPunct="1">
                <a:spcBef>
                  <a:spcPct val="0"/>
                </a:spcBef>
              </a:pPr>
              <a:t>11</a:t>
            </a:fld>
            <a:endParaRPr lang="en-US">
              <a:solidFill>
                <a:prstClr val="black"/>
              </a:solidFill>
              <a:latin typeface="ArtBrush"/>
            </a:endParaRPr>
          </a:p>
        </p:txBody>
      </p:sp>
    </p:spTree>
    <p:extLst>
      <p:ext uri="{BB962C8B-B14F-4D97-AF65-F5344CB8AC3E}">
        <p14:creationId xmlns:p14="http://schemas.microsoft.com/office/powerpoint/2010/main" val="278015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5939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6104" indent="-283117" eaLnBrk="0" hangingPunct="0">
              <a:spcBef>
                <a:spcPct val="30000"/>
              </a:spcBef>
              <a:defRPr sz="1200">
                <a:solidFill>
                  <a:schemeClr val="tx1"/>
                </a:solidFill>
                <a:latin typeface="Calibri" pitchFamily="34" charset="0"/>
              </a:defRPr>
            </a:lvl2pPr>
            <a:lvl3pPr marL="1132466" indent="-226493" eaLnBrk="0" hangingPunct="0">
              <a:spcBef>
                <a:spcPct val="30000"/>
              </a:spcBef>
              <a:defRPr sz="1200">
                <a:solidFill>
                  <a:schemeClr val="tx1"/>
                </a:solidFill>
                <a:latin typeface="Calibri" pitchFamily="34" charset="0"/>
              </a:defRPr>
            </a:lvl3pPr>
            <a:lvl4pPr marL="1585454" indent="-226493" eaLnBrk="0" hangingPunct="0">
              <a:spcBef>
                <a:spcPct val="30000"/>
              </a:spcBef>
              <a:defRPr sz="1200">
                <a:solidFill>
                  <a:schemeClr val="tx1"/>
                </a:solidFill>
                <a:latin typeface="Calibri" pitchFamily="34" charset="0"/>
              </a:defRPr>
            </a:lvl4pPr>
            <a:lvl5pPr marL="2038440" indent="-226493" eaLnBrk="0" hangingPunct="0">
              <a:spcBef>
                <a:spcPct val="30000"/>
              </a:spcBef>
              <a:defRPr sz="1200">
                <a:solidFill>
                  <a:schemeClr val="tx1"/>
                </a:solidFill>
                <a:latin typeface="Calibri" pitchFamily="34" charset="0"/>
              </a:defRPr>
            </a:lvl5pPr>
            <a:lvl6pPr marL="2491426" indent="-226493" eaLnBrk="0" fontAlgn="base" hangingPunct="0">
              <a:spcBef>
                <a:spcPct val="30000"/>
              </a:spcBef>
              <a:spcAft>
                <a:spcPct val="0"/>
              </a:spcAft>
              <a:defRPr sz="1200">
                <a:solidFill>
                  <a:schemeClr val="tx1"/>
                </a:solidFill>
                <a:latin typeface="Calibri" pitchFamily="34" charset="0"/>
              </a:defRPr>
            </a:lvl6pPr>
            <a:lvl7pPr marL="2944413" indent="-226493" eaLnBrk="0" fontAlgn="base" hangingPunct="0">
              <a:spcBef>
                <a:spcPct val="30000"/>
              </a:spcBef>
              <a:spcAft>
                <a:spcPct val="0"/>
              </a:spcAft>
              <a:defRPr sz="1200">
                <a:solidFill>
                  <a:schemeClr val="tx1"/>
                </a:solidFill>
                <a:latin typeface="Calibri" pitchFamily="34" charset="0"/>
              </a:defRPr>
            </a:lvl7pPr>
            <a:lvl8pPr marL="3397399" indent="-226493" eaLnBrk="0" fontAlgn="base" hangingPunct="0">
              <a:spcBef>
                <a:spcPct val="30000"/>
              </a:spcBef>
              <a:spcAft>
                <a:spcPct val="0"/>
              </a:spcAft>
              <a:defRPr sz="1200">
                <a:solidFill>
                  <a:schemeClr val="tx1"/>
                </a:solidFill>
                <a:latin typeface="Calibri" pitchFamily="34" charset="0"/>
              </a:defRPr>
            </a:lvl8pPr>
            <a:lvl9pPr marL="3850387" indent="-22649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C0BE0968-33AD-40A9-BE67-6921D1CE7D5C}" type="slidenum">
              <a:rPr lang="en-US">
                <a:solidFill>
                  <a:prstClr val="black"/>
                </a:solidFill>
                <a:latin typeface="ArtBrush"/>
              </a:rPr>
              <a:pPr eaLnBrk="1" hangingPunct="1">
                <a:spcBef>
                  <a:spcPct val="0"/>
                </a:spcBef>
              </a:pPr>
              <a:t>12</a:t>
            </a:fld>
            <a:endParaRPr lang="en-US">
              <a:solidFill>
                <a:prstClr val="black"/>
              </a:solidFill>
              <a:latin typeface="ArtBrush"/>
            </a:endParaRPr>
          </a:p>
        </p:txBody>
      </p:sp>
    </p:spTree>
    <p:extLst>
      <p:ext uri="{BB962C8B-B14F-4D97-AF65-F5344CB8AC3E}">
        <p14:creationId xmlns:p14="http://schemas.microsoft.com/office/powerpoint/2010/main" val="103729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37382017-B1D6-45DA-8608-4308015031D7}" type="slidenum">
              <a:rPr lang="en-US" smtClean="0"/>
              <a:t>13</a:t>
            </a:fld>
            <a:endParaRPr lang="en-US"/>
          </a:p>
        </p:txBody>
      </p:sp>
    </p:spTree>
    <p:extLst>
      <p:ext uri="{BB962C8B-B14F-4D97-AF65-F5344CB8AC3E}">
        <p14:creationId xmlns:p14="http://schemas.microsoft.com/office/powerpoint/2010/main" val="2843905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1"/>
          <a:lstStyle/>
          <a:p>
            <a:endParaRPr lang="en-US"/>
          </a:p>
        </p:txBody>
      </p:sp>
      <p:sp>
        <p:nvSpPr>
          <p:cNvPr id="4" name="Slide Number Placeholder 3"/>
          <p:cNvSpPr>
            <a:spLocks noGrp="1"/>
          </p:cNvSpPr>
          <p:nvPr>
            <p:ph type="sldNum" sz="quarter" idx="10"/>
          </p:nvPr>
        </p:nvSpPr>
        <p:spPr/>
        <p:txBody>
          <a:bodyPr numCol="1"/>
          <a:lstStyle/>
          <a:p>
            <a:fld id="{37382017-B1D6-45DA-8608-4308015031D7}" type="slidenum">
              <a:rPr lang="en-US" smtClean="0"/>
              <a:t>22</a:t>
            </a:fld>
            <a:endParaRPr lang="en-US"/>
          </a:p>
        </p:txBody>
      </p:sp>
    </p:spTree>
    <p:extLst>
      <p:ext uri="{BB962C8B-B14F-4D97-AF65-F5344CB8AC3E}">
        <p14:creationId xmlns:p14="http://schemas.microsoft.com/office/powerpoint/2010/main" val="33390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6042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6104" indent="-283117" eaLnBrk="0" hangingPunct="0">
              <a:spcBef>
                <a:spcPct val="30000"/>
              </a:spcBef>
              <a:defRPr sz="1200">
                <a:solidFill>
                  <a:schemeClr val="tx1"/>
                </a:solidFill>
                <a:latin typeface="Calibri" pitchFamily="34" charset="0"/>
              </a:defRPr>
            </a:lvl2pPr>
            <a:lvl3pPr marL="1132466" indent="-226493" eaLnBrk="0" hangingPunct="0">
              <a:spcBef>
                <a:spcPct val="30000"/>
              </a:spcBef>
              <a:defRPr sz="1200">
                <a:solidFill>
                  <a:schemeClr val="tx1"/>
                </a:solidFill>
                <a:latin typeface="Calibri" pitchFamily="34" charset="0"/>
              </a:defRPr>
            </a:lvl3pPr>
            <a:lvl4pPr marL="1585454" indent="-226493" eaLnBrk="0" hangingPunct="0">
              <a:spcBef>
                <a:spcPct val="30000"/>
              </a:spcBef>
              <a:defRPr sz="1200">
                <a:solidFill>
                  <a:schemeClr val="tx1"/>
                </a:solidFill>
                <a:latin typeface="Calibri" pitchFamily="34" charset="0"/>
              </a:defRPr>
            </a:lvl4pPr>
            <a:lvl5pPr marL="2038440" indent="-226493" eaLnBrk="0" hangingPunct="0">
              <a:spcBef>
                <a:spcPct val="30000"/>
              </a:spcBef>
              <a:defRPr sz="1200">
                <a:solidFill>
                  <a:schemeClr val="tx1"/>
                </a:solidFill>
                <a:latin typeface="Calibri" pitchFamily="34" charset="0"/>
              </a:defRPr>
            </a:lvl5pPr>
            <a:lvl6pPr marL="2491426" indent="-226493" eaLnBrk="0" fontAlgn="base" hangingPunct="0">
              <a:spcBef>
                <a:spcPct val="30000"/>
              </a:spcBef>
              <a:spcAft>
                <a:spcPct val="0"/>
              </a:spcAft>
              <a:defRPr sz="1200">
                <a:solidFill>
                  <a:schemeClr val="tx1"/>
                </a:solidFill>
                <a:latin typeface="Calibri" pitchFamily="34" charset="0"/>
              </a:defRPr>
            </a:lvl6pPr>
            <a:lvl7pPr marL="2944413" indent="-226493" eaLnBrk="0" fontAlgn="base" hangingPunct="0">
              <a:spcBef>
                <a:spcPct val="30000"/>
              </a:spcBef>
              <a:spcAft>
                <a:spcPct val="0"/>
              </a:spcAft>
              <a:defRPr sz="1200">
                <a:solidFill>
                  <a:schemeClr val="tx1"/>
                </a:solidFill>
                <a:latin typeface="Calibri" pitchFamily="34" charset="0"/>
              </a:defRPr>
            </a:lvl7pPr>
            <a:lvl8pPr marL="3397399" indent="-226493" eaLnBrk="0" fontAlgn="base" hangingPunct="0">
              <a:spcBef>
                <a:spcPct val="30000"/>
              </a:spcBef>
              <a:spcAft>
                <a:spcPct val="0"/>
              </a:spcAft>
              <a:defRPr sz="1200">
                <a:solidFill>
                  <a:schemeClr val="tx1"/>
                </a:solidFill>
                <a:latin typeface="Calibri" pitchFamily="34" charset="0"/>
              </a:defRPr>
            </a:lvl8pPr>
            <a:lvl9pPr marL="3850387" indent="-226493"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F7F1B30-0D2C-4D1B-8CBC-63FD43274506}" type="slidenum">
              <a:rPr lang="en-US">
                <a:solidFill>
                  <a:prstClr val="black"/>
                </a:solidFill>
                <a:latin typeface="ArtBrush"/>
              </a:rPr>
              <a:pPr eaLnBrk="1" hangingPunct="1">
                <a:spcBef>
                  <a:spcPct val="0"/>
                </a:spcBef>
              </a:pPr>
              <a:t>23</a:t>
            </a:fld>
            <a:endParaRPr lang="en-US">
              <a:solidFill>
                <a:prstClr val="black"/>
              </a:solidFill>
              <a:latin typeface="ArtBrush"/>
            </a:endParaRPr>
          </a:p>
        </p:txBody>
      </p:sp>
    </p:spTree>
    <p:extLst>
      <p:ext uri="{BB962C8B-B14F-4D97-AF65-F5344CB8AC3E}">
        <p14:creationId xmlns:p14="http://schemas.microsoft.com/office/powerpoint/2010/main" val="753463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dirty="0"/>
              <a:t>Click to edit Master title style</a:t>
            </a:r>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25773" y="6117336"/>
            <a:ext cx="857473" cy="365125"/>
          </a:xfrm>
        </p:spPr>
        <p:txBody>
          <a:bodyPr/>
          <a:lstStyle/>
          <a:p>
            <a:fld id="{B61BEF0D-F0BB-DE4B-95CE-6DB70DBA9567}" type="datetimeFigureOut">
              <a:rPr lang="en-US" dirty="0"/>
              <a:pPr/>
              <a:t>3/19/2025</a:t>
            </a:fld>
            <a:endParaRPr lang="en-US" dirty="0"/>
          </a:p>
        </p:txBody>
      </p:sp>
      <p:sp>
        <p:nvSpPr>
          <p:cNvPr id="5" name="Footer Placeholder 4"/>
          <p:cNvSpPr>
            <a:spLocks noGrp="1"/>
          </p:cNvSpPr>
          <p:nvPr>
            <p:ph type="ftr" sz="quarter" idx="11"/>
          </p:nvPr>
        </p:nvSpPr>
        <p:spPr>
          <a:xfrm>
            <a:off x="3623733" y="6117336"/>
            <a:ext cx="3609438" cy="365125"/>
          </a:xfrm>
        </p:spPr>
        <p:txBody>
          <a:bodyPr/>
          <a:lstStyle/>
          <a:p>
            <a:endParaRPr lang="en-US" dirty="0"/>
          </a:p>
        </p:txBody>
      </p:sp>
      <p:sp>
        <p:nvSpPr>
          <p:cNvPr id="6" name="Slide Number Placeholder 5"/>
          <p:cNvSpPr>
            <a:spLocks noGrp="1"/>
          </p:cNvSpPr>
          <p:nvPr>
            <p:ph type="sldNum" sz="quarter" idx="12"/>
          </p:nvPr>
        </p:nvSpPr>
        <p:spPr>
          <a:xfrm>
            <a:off x="8275320" y="6117336"/>
            <a:ext cx="411480" cy="365125"/>
          </a:xfrm>
        </p:spPr>
        <p:txBody>
          <a:bodyPr/>
          <a:lstStyle/>
          <a:p>
            <a:fld id="{D57F1E4F-1CFF-5643-939E-217C01CDF565}" type="slidenum">
              <a:rPr lang="en-US" dirty="0"/>
              <a:pPr/>
              <a:t>‹#›</a:t>
            </a:fld>
            <a:endParaRPr lang="en-US"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3481402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344329" y="6108173"/>
            <a:ext cx="857473" cy="365125"/>
          </a:xfrm>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44052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49524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99401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3/19/2025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6052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3/19/2025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09435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56909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083935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957167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53670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08671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47312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01163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928971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097634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6537642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3/19/2025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0000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3/19/2025</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25785873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2.jpeg"/><Relationship Id="rId7" Type="http://schemas.openxmlformats.org/officeDocument/2006/relationships/diagramQuickStyle" Target="../diagrams/quickStyle6.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16.jpeg"/><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2.jpeg"/><Relationship Id="rId7" Type="http://schemas.openxmlformats.org/officeDocument/2006/relationships/diagramColors" Target="../diagrams/colors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033" name="Group 1032">
            <a:extLst>
              <a:ext uri="{FF2B5EF4-FFF2-40B4-BE49-F238E27FC236}">
                <a16:creationId xmlns:a16="http://schemas.microsoft.com/office/drawing/2014/main" id="{C616B3DC-C165-433D-9187-62DCC0E317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1034" name="Freeform 6">
              <a:extLst>
                <a:ext uri="{FF2B5EF4-FFF2-40B4-BE49-F238E27FC236}">
                  <a16:creationId xmlns:a16="http://schemas.microsoft.com/office/drawing/2014/main" id="{97E1BF84-9824-4B0E-98DF-F0F7181DD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1035" name="Freeform 7">
              <a:extLst>
                <a:ext uri="{FF2B5EF4-FFF2-40B4-BE49-F238E27FC236}">
                  <a16:creationId xmlns:a16="http://schemas.microsoft.com/office/drawing/2014/main" id="{A85FA340-7392-4303-9707-A12F45A46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1036" name="Freeform 9">
              <a:extLst>
                <a:ext uri="{FF2B5EF4-FFF2-40B4-BE49-F238E27FC236}">
                  <a16:creationId xmlns:a16="http://schemas.microsoft.com/office/drawing/2014/main" id="{758A9051-2BD9-4868-8B84-344752FA2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1037" name="Freeform 10">
              <a:extLst>
                <a:ext uri="{FF2B5EF4-FFF2-40B4-BE49-F238E27FC236}">
                  <a16:creationId xmlns:a16="http://schemas.microsoft.com/office/drawing/2014/main" id="{58264C49-3539-4CBD-8F11-1106C8B87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1038" name="Freeform 11">
              <a:extLst>
                <a:ext uri="{FF2B5EF4-FFF2-40B4-BE49-F238E27FC236}">
                  <a16:creationId xmlns:a16="http://schemas.microsoft.com/office/drawing/2014/main" id="{DE862133-5C7E-4B32-9786-0B33BC51A7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039" name="Freeform 12">
              <a:extLst>
                <a:ext uri="{FF2B5EF4-FFF2-40B4-BE49-F238E27FC236}">
                  <a16:creationId xmlns:a16="http://schemas.microsoft.com/office/drawing/2014/main" id="{90925F6C-DF03-4707-9176-6049F049B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3" name="Rectangle 2"/>
          <p:cNvSpPr/>
          <p:nvPr/>
        </p:nvSpPr>
        <p:spPr>
          <a:xfrm>
            <a:off x="1735670" y="1673863"/>
            <a:ext cx="3733728" cy="2616199"/>
          </a:xfrm>
          <a:prstGeom prst="rect">
            <a:avLst/>
          </a:prstGeom>
        </p:spPr>
        <p:txBody>
          <a:bodyPr vert="horz" lIns="91440" tIns="45720" rIns="91440" bIns="45720" numCol="1" rtlCol="0" anchor="b">
            <a:normAutofit/>
          </a:bodyPr>
          <a:lstStyle/>
          <a:p>
            <a:pPr algn="ctr" defTabSz="457200" fontAlgn="base">
              <a:lnSpc>
                <a:spcPct val="90000"/>
              </a:lnSpc>
              <a:spcBef>
                <a:spcPct val="0"/>
              </a:spcBef>
              <a:spcAft>
                <a:spcPts val="600"/>
              </a:spcAft>
              <a:defRPr/>
            </a:pPr>
            <a:r>
              <a:rPr lang="en-US" sz="4700" b="1" spc="0">
                <a:ln w="3175" cmpd="sng">
                  <a:noFill/>
                </a:ln>
                <a:latin typeface="Arial Rounded MT Bold"/>
                <a:ea typeface="+mj-ea"/>
                <a:cs typeface="+mj-cs"/>
              </a:rPr>
              <a:t>Preparing for High School</a:t>
            </a:r>
            <a:endParaRPr lang="en-US">
              <a:ea typeface="+mj-ea"/>
              <a:cs typeface="+mj-cs"/>
            </a:endParaRPr>
          </a:p>
        </p:txBody>
      </p:sp>
      <p:sp>
        <p:nvSpPr>
          <p:cNvPr id="1041" name="Rounded Rectangle 4">
            <a:extLst>
              <a:ext uri="{FF2B5EF4-FFF2-40B4-BE49-F238E27FC236}">
                <a16:creationId xmlns:a16="http://schemas.microsoft.com/office/drawing/2014/main" id="{260615AE-7DBC-4FF7-9107-9FE957695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4708" y="648931"/>
            <a:ext cx="2986564"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Image result for Calallen High School"/>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a:xfrm>
            <a:off x="5905350" y="2032172"/>
            <a:ext cx="2505893" cy="250589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a:extLst>
              <a:ext uri="{FF2B5EF4-FFF2-40B4-BE49-F238E27FC236}">
                <a16:creationId xmlns:a16="http://schemas.microsoft.com/office/drawing/2014/main" id="{E9D6C6BD-EA59-402D-9235-62B9ACBBE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5293" y="317672"/>
            <a:ext cx="30480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992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1" name="Group 9">
            <a:extLst>
              <a:ext uri="{FF2B5EF4-FFF2-40B4-BE49-F238E27FC236}">
                <a16:creationId xmlns:a16="http://schemas.microsoft.com/office/drawing/2014/main" id="{E394F7BC-8F83-4AD8-97A7-2D5458C0AB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1" name="Freeform 6">
              <a:extLst>
                <a:ext uri="{FF2B5EF4-FFF2-40B4-BE49-F238E27FC236}">
                  <a16:creationId xmlns:a16="http://schemas.microsoft.com/office/drawing/2014/main" id="{EE91E46E-74FE-4C7E-88B2-B3C5C1E2CB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2" name="Freeform 7">
              <a:extLst>
                <a:ext uri="{FF2B5EF4-FFF2-40B4-BE49-F238E27FC236}">
                  <a16:creationId xmlns:a16="http://schemas.microsoft.com/office/drawing/2014/main" id="{C299FCBD-7B21-4260-8E33-F04F4FDE84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3" name="Freeform 8">
              <a:extLst>
                <a:ext uri="{FF2B5EF4-FFF2-40B4-BE49-F238E27FC236}">
                  <a16:creationId xmlns:a16="http://schemas.microsoft.com/office/drawing/2014/main" id="{5E767DA7-E99B-4918-936A-8847AFB68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4" name="Freeform 9">
              <a:extLst>
                <a:ext uri="{FF2B5EF4-FFF2-40B4-BE49-F238E27FC236}">
                  <a16:creationId xmlns:a16="http://schemas.microsoft.com/office/drawing/2014/main" id="{47DC01D9-AD2C-465C-893F-3E0934012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5" name="Freeform 10">
              <a:extLst>
                <a:ext uri="{FF2B5EF4-FFF2-40B4-BE49-F238E27FC236}">
                  <a16:creationId xmlns:a16="http://schemas.microsoft.com/office/drawing/2014/main" id="{5BF8548F-D405-437B-AB90-518A2A07D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6" name="Freeform 11">
              <a:extLst>
                <a:ext uri="{FF2B5EF4-FFF2-40B4-BE49-F238E27FC236}">
                  <a16:creationId xmlns:a16="http://schemas.microsoft.com/office/drawing/2014/main" id="{B5E0AE4A-62E2-4CA1-8F00-F1F28E506A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62" name="Rectangle 17">
            <a:extLst>
              <a:ext uri="{FF2B5EF4-FFF2-40B4-BE49-F238E27FC236}">
                <a16:creationId xmlns:a16="http://schemas.microsoft.com/office/drawing/2014/main" id="{A791E548-71E9-4E48-95EF-028C1F694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875109" y="1188801"/>
            <a:ext cx="2537913" cy="4238186"/>
          </a:xfrm>
          <a:prstGeom prst="rect">
            <a:avLst/>
          </a:prstGeom>
        </p:spPr>
        <p:txBody>
          <a:bodyPr vert="horz" lIns="91440" tIns="45720" rIns="91440" bIns="45720" numCol="1" rtlCol="0" anchor="ctr">
            <a:normAutofit/>
          </a:bodyPr>
          <a:lstStyle/>
          <a:p>
            <a:pPr algn="ctr" defTabSz="457200">
              <a:spcBef>
                <a:spcPct val="0"/>
              </a:spcBef>
              <a:spcAft>
                <a:spcPts val="600"/>
              </a:spcAft>
            </a:pPr>
            <a:r>
              <a:rPr lang="en-US" sz="3200" b="1">
                <a:ln w="3175" cmpd="sng">
                  <a:noFill/>
                </a:ln>
                <a:solidFill>
                  <a:srgbClr val="000000"/>
                </a:solidFill>
                <a:latin typeface="Arial Rounded MT Bold"/>
                <a:ea typeface="+mj-ea"/>
                <a:cs typeface="+mj-cs"/>
              </a:rPr>
              <a:t>Calallen High School Counseling Staff</a:t>
            </a:r>
          </a:p>
        </p:txBody>
      </p:sp>
      <p:sp useBgFill="1">
        <p:nvSpPr>
          <p:cNvPr id="63" name="Rounded Rectangle 16">
            <a:extLst>
              <a:ext uri="{FF2B5EF4-FFF2-40B4-BE49-F238E27FC236}">
                <a16:creationId xmlns:a16="http://schemas.microsoft.com/office/drawing/2014/main" id="{AAB5649A-D799-4BE2-9913-FFD6F2B4EE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871" y="648931"/>
            <a:ext cx="5161397" cy="5231964"/>
          </a:xfrm>
          <a:prstGeom prst="roundRect">
            <a:avLst>
              <a:gd name="adj" fmla="val 4834"/>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21">
            <a:extLst>
              <a:ext uri="{FF2B5EF4-FFF2-40B4-BE49-F238E27FC236}">
                <a16:creationId xmlns:a16="http://schemas.microsoft.com/office/drawing/2014/main" id="{2F723DE5-3668-495B-86B4-1F6867DD0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23" name="Freeform 6">
              <a:extLst>
                <a:ext uri="{FF2B5EF4-FFF2-40B4-BE49-F238E27FC236}">
                  <a16:creationId xmlns:a16="http://schemas.microsoft.com/office/drawing/2014/main" id="{DFEC0561-D3E0-4BF7-8C2C-545131D88C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4" name="Freeform 7">
              <a:extLst>
                <a:ext uri="{FF2B5EF4-FFF2-40B4-BE49-F238E27FC236}">
                  <a16:creationId xmlns:a16="http://schemas.microsoft.com/office/drawing/2014/main" id="{EE433E0D-9006-435E-A45A-297D9DFB09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5" name="Freeform 8">
              <a:extLst>
                <a:ext uri="{FF2B5EF4-FFF2-40B4-BE49-F238E27FC236}">
                  <a16:creationId xmlns:a16="http://schemas.microsoft.com/office/drawing/2014/main" id="{687BFE96-CA94-4295-8E58-F5EF3CD6B8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6" name="Freeform 9">
              <a:extLst>
                <a:ext uri="{FF2B5EF4-FFF2-40B4-BE49-F238E27FC236}">
                  <a16:creationId xmlns:a16="http://schemas.microsoft.com/office/drawing/2014/main" id="{28D930B4-650A-4397-BDE6-B6B6D85E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5" name="Freeform 10">
              <a:extLst>
                <a:ext uri="{FF2B5EF4-FFF2-40B4-BE49-F238E27FC236}">
                  <a16:creationId xmlns:a16="http://schemas.microsoft.com/office/drawing/2014/main" id="{9FC696D0-7E2A-40F7-B396-F663111E90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8" name="Freeform 11">
              <a:extLst>
                <a:ext uri="{FF2B5EF4-FFF2-40B4-BE49-F238E27FC236}">
                  <a16:creationId xmlns:a16="http://schemas.microsoft.com/office/drawing/2014/main" id="{9A9A5E92-75F1-46AD-BE2A-814773AA9A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66" name="TextBox 3">
            <a:extLst>
              <a:ext uri="{FF2B5EF4-FFF2-40B4-BE49-F238E27FC236}">
                <a16:creationId xmlns:a16="http://schemas.microsoft.com/office/drawing/2014/main" id="{1931D213-1F92-924E-2111-B485B378E512}"/>
              </a:ext>
            </a:extLst>
          </p:cNvPr>
          <p:cNvGraphicFramePr/>
          <p:nvPr>
            <p:extLst>
              <p:ext uri="{D42A27DB-BD31-4B8C-83A1-F6EECF244321}">
                <p14:modId xmlns:p14="http://schemas.microsoft.com/office/powerpoint/2010/main" val="1276414778"/>
              </p:ext>
            </p:extLst>
          </p:nvPr>
        </p:nvGraphicFramePr>
        <p:xfrm>
          <a:off x="3705900" y="992181"/>
          <a:ext cx="4678020" cy="45662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195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65" name="Group 45">
            <a:extLst>
              <a:ext uri="{FF2B5EF4-FFF2-40B4-BE49-F238E27FC236}">
                <a16:creationId xmlns:a16="http://schemas.microsoft.com/office/drawing/2014/main" id="{3F1527C3-06F4-4F4D-B364-8E9726645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7" name="Freeform 6">
              <a:extLst>
                <a:ext uri="{FF2B5EF4-FFF2-40B4-BE49-F238E27FC236}">
                  <a16:creationId xmlns:a16="http://schemas.microsoft.com/office/drawing/2014/main" id="{BF1C23D2-D74F-4456-AD7B-904A6E28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8" name="Freeform 7">
              <a:extLst>
                <a:ext uri="{FF2B5EF4-FFF2-40B4-BE49-F238E27FC236}">
                  <a16:creationId xmlns:a16="http://schemas.microsoft.com/office/drawing/2014/main" id="{578577AD-563A-4936-9ACB-FDCF29841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9" name="Freeform 8">
              <a:extLst>
                <a:ext uri="{FF2B5EF4-FFF2-40B4-BE49-F238E27FC236}">
                  <a16:creationId xmlns:a16="http://schemas.microsoft.com/office/drawing/2014/main" id="{1C9F3743-BFAB-4636-81C7-ACD99C694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0" name="Freeform 9">
              <a:extLst>
                <a:ext uri="{FF2B5EF4-FFF2-40B4-BE49-F238E27FC236}">
                  <a16:creationId xmlns:a16="http://schemas.microsoft.com/office/drawing/2014/main" id="{FC58029E-BC15-45E4-AA28-CC80C96A3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1" name="Freeform 10">
              <a:extLst>
                <a:ext uri="{FF2B5EF4-FFF2-40B4-BE49-F238E27FC236}">
                  <a16:creationId xmlns:a16="http://schemas.microsoft.com/office/drawing/2014/main" id="{41CBB721-7EDD-4FEA-9D6B-A3656D9F45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2" name="Freeform 11">
              <a:extLst>
                <a:ext uri="{FF2B5EF4-FFF2-40B4-BE49-F238E27FC236}">
                  <a16:creationId xmlns:a16="http://schemas.microsoft.com/office/drawing/2014/main" id="{4C945CDA-4F14-4FA0-B272-B1E25B4FA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66" name="Rectangle 53">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47">
            <a:extLst>
              <a:ext uri="{FF2B5EF4-FFF2-40B4-BE49-F238E27FC236}">
                <a16:creationId xmlns:a16="http://schemas.microsoft.com/office/drawing/2014/main" id="{08751D95-C333-4DEB-90B4-1EAC9A91DC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3046595" y="-15832"/>
            <a:ext cx="6097405" cy="6889518"/>
          </a:xfrm>
          <a:custGeom>
            <a:avLst/>
            <a:gdLst>
              <a:gd name="connsiteX0" fmla="*/ 0 w 8129873"/>
              <a:gd name="connsiteY0" fmla="*/ 0 h 6889518"/>
              <a:gd name="connsiteX1" fmla="*/ 0 w 8129873"/>
              <a:gd name="connsiteY1" fmla="*/ 6889518 h 6889518"/>
              <a:gd name="connsiteX2" fmla="*/ 6207942 w 8129873"/>
              <a:gd name="connsiteY2" fmla="*/ 6882299 h 6889518"/>
              <a:gd name="connsiteX3" fmla="*/ 8129873 w 8129873"/>
              <a:gd name="connsiteY3" fmla="*/ 5349831 h 6889518"/>
              <a:gd name="connsiteX4" fmla="*/ 7291674 w 8129873"/>
              <a:gd name="connsiteY4" fmla="*/ 7365 h 6889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9873" h="6889518">
                <a:moveTo>
                  <a:pt x="0" y="0"/>
                </a:moveTo>
                <a:lnTo>
                  <a:pt x="0" y="6889518"/>
                </a:lnTo>
                <a:lnTo>
                  <a:pt x="6207942" y="6882299"/>
                </a:lnTo>
                <a:lnTo>
                  <a:pt x="8129873" y="5349831"/>
                </a:lnTo>
                <a:lnTo>
                  <a:pt x="7291674" y="7365"/>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grpSp>
        <p:nvGrpSpPr>
          <p:cNvPr id="58" name="Group 57">
            <a:extLst>
              <a:ext uri="{FF2B5EF4-FFF2-40B4-BE49-F238E27FC236}">
                <a16:creationId xmlns:a16="http://schemas.microsoft.com/office/drawing/2014/main" id="{FBBA7535-3851-431E-BDA9-B4F6C12012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60419" y="0"/>
            <a:ext cx="1827609" cy="6858001"/>
            <a:chOff x="1320800" y="0"/>
            <a:chExt cx="2436813" cy="6858001"/>
          </a:xfrm>
        </p:grpSpPr>
        <p:sp>
          <p:nvSpPr>
            <p:cNvPr id="59" name="Freeform 6">
              <a:extLst>
                <a:ext uri="{FF2B5EF4-FFF2-40B4-BE49-F238E27FC236}">
                  <a16:creationId xmlns:a16="http://schemas.microsoft.com/office/drawing/2014/main" id="{2F07680B-461A-4AFC-808F-93216679AA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60" name="Freeform 7">
              <a:extLst>
                <a:ext uri="{FF2B5EF4-FFF2-40B4-BE49-F238E27FC236}">
                  <a16:creationId xmlns:a16="http://schemas.microsoft.com/office/drawing/2014/main" id="{8C864A04-25C0-4A5F-B6D4-F3859450A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61" name="Freeform 8">
              <a:extLst>
                <a:ext uri="{FF2B5EF4-FFF2-40B4-BE49-F238E27FC236}">
                  <a16:creationId xmlns:a16="http://schemas.microsoft.com/office/drawing/2014/main" id="{5F596D75-78C8-47A8-9225-7C64A66747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2" name="Freeform 9">
              <a:extLst>
                <a:ext uri="{FF2B5EF4-FFF2-40B4-BE49-F238E27FC236}">
                  <a16:creationId xmlns:a16="http://schemas.microsoft.com/office/drawing/2014/main" id="{128D8641-4FEB-4878-B029-6CC4922EB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3" name="Freeform 10">
              <a:extLst>
                <a:ext uri="{FF2B5EF4-FFF2-40B4-BE49-F238E27FC236}">
                  <a16:creationId xmlns:a16="http://schemas.microsoft.com/office/drawing/2014/main" id="{BB339737-0E88-4165-A752-9E204068DE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4" name="Freeform 11">
              <a:extLst>
                <a:ext uri="{FF2B5EF4-FFF2-40B4-BE49-F238E27FC236}">
                  <a16:creationId xmlns:a16="http://schemas.microsoft.com/office/drawing/2014/main" id="{633AF255-B0DD-4D23-A3F2-DDB221BB1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extBox 1">
            <a:extLst>
              <a:ext uri="{FF2B5EF4-FFF2-40B4-BE49-F238E27FC236}">
                <a16:creationId xmlns:a16="http://schemas.microsoft.com/office/drawing/2014/main" id="{BE7CB75E-BC0F-F4ED-9893-DEACDFEEB039}"/>
              </a:ext>
            </a:extLst>
          </p:cNvPr>
          <p:cNvSpPr txBox="1"/>
          <p:nvPr/>
        </p:nvSpPr>
        <p:spPr>
          <a:xfrm>
            <a:off x="44231" y="-1045692"/>
            <a:ext cx="3004919" cy="4522647"/>
          </a:xfrm>
          <a:prstGeom prst="rect">
            <a:avLst/>
          </a:prstGeom>
          <a:effectLst/>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457200">
              <a:spcBef>
                <a:spcPct val="0"/>
              </a:spcBef>
              <a:spcAft>
                <a:spcPts val="600"/>
              </a:spcAft>
            </a:pPr>
            <a:r>
              <a:rPr lang="en-US" sz="3600">
                <a:ln w="3175" cmpd="sng">
                  <a:noFill/>
                </a:ln>
                <a:latin typeface="Arial Rounded MT Bold"/>
                <a:ea typeface="+mj-ea"/>
                <a:cs typeface="+mj-cs"/>
              </a:rPr>
              <a:t>New Terms for </a:t>
            </a:r>
            <a:endParaRPr lang="en-US"/>
          </a:p>
          <a:p>
            <a:pPr algn="ctr" defTabSz="457200">
              <a:spcBef>
                <a:spcPct val="0"/>
              </a:spcBef>
              <a:spcAft>
                <a:spcPts val="600"/>
              </a:spcAft>
            </a:pPr>
            <a:r>
              <a:rPr lang="en-US" sz="3600">
                <a:ln w="3175" cmpd="sng">
                  <a:noFill/>
                </a:ln>
                <a:latin typeface="Arial Rounded MT Bold"/>
                <a:ea typeface="+mj-ea"/>
                <a:cs typeface="+mj-cs"/>
              </a:rPr>
              <a:t>High School</a:t>
            </a:r>
            <a:endParaRPr lang="en-US">
              <a:ea typeface="+mj-ea"/>
              <a:cs typeface="+mj-cs"/>
            </a:endParaRPr>
          </a:p>
        </p:txBody>
      </p:sp>
      <p:sp>
        <p:nvSpPr>
          <p:cNvPr id="3" name="TextBox 2">
            <a:extLst>
              <a:ext uri="{FF2B5EF4-FFF2-40B4-BE49-F238E27FC236}">
                <a16:creationId xmlns:a16="http://schemas.microsoft.com/office/drawing/2014/main" id="{A5EAFC32-0FED-DCE7-3320-6A903AD62460}"/>
              </a:ext>
            </a:extLst>
          </p:cNvPr>
          <p:cNvSpPr txBox="1"/>
          <p:nvPr/>
        </p:nvSpPr>
        <p:spPr>
          <a:xfrm>
            <a:off x="3861774" y="1072609"/>
            <a:ext cx="4989330" cy="4522647"/>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lnSpc>
                <a:spcPct val="90000"/>
              </a:lnSpc>
              <a:spcBef>
                <a:spcPct val="20000"/>
              </a:spcBef>
              <a:spcAft>
                <a:spcPts val="600"/>
              </a:spcAft>
              <a:buClr>
                <a:schemeClr val="accent1">
                  <a:lumMod val="75000"/>
                </a:schemeClr>
              </a:buClr>
              <a:buSzPct val="145000"/>
            </a:pPr>
            <a:r>
              <a:rPr lang="en-US" sz="1600" b="1" u="sng" dirty="0">
                <a:solidFill>
                  <a:schemeClr val="bg1"/>
                </a:solidFill>
              </a:rPr>
              <a:t>Credit</a:t>
            </a:r>
            <a:endParaRPr lang="en-US" dirty="0">
              <a:solidFill>
                <a:schemeClr val="bg1"/>
              </a:solidFill>
            </a:endParaRP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All high school courses are tied to credit</a:t>
            </a: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A grade of a 70 must be earned to obtain credit</a:t>
            </a: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You earn 7 credits each school year</a:t>
            </a:r>
          </a:p>
          <a:p>
            <a:pPr marL="285750" indent="-285750" defTabSz="457200">
              <a:lnSpc>
                <a:spcPct val="90000"/>
              </a:lnSpc>
              <a:spcBef>
                <a:spcPct val="20000"/>
              </a:spcBef>
              <a:spcAft>
                <a:spcPts val="600"/>
              </a:spcAft>
              <a:buClr>
                <a:schemeClr val="accent1">
                  <a:lumMod val="75000"/>
                </a:schemeClr>
              </a:buClr>
              <a:buSzPct val="145000"/>
              <a:buFont typeface="Arial"/>
              <a:buChar char="•"/>
            </a:pPr>
            <a:endParaRPr lang="en-US" sz="1600" dirty="0">
              <a:solidFill>
                <a:schemeClr val="bg1"/>
              </a:solidFill>
            </a:endParaRPr>
          </a:p>
          <a:p>
            <a:pPr defTabSz="457200">
              <a:lnSpc>
                <a:spcPct val="90000"/>
              </a:lnSpc>
              <a:spcBef>
                <a:spcPct val="20000"/>
              </a:spcBef>
              <a:spcAft>
                <a:spcPts val="600"/>
              </a:spcAft>
              <a:buClr>
                <a:schemeClr val="accent1">
                  <a:lumMod val="75000"/>
                </a:schemeClr>
              </a:buClr>
              <a:buSzPct val="145000"/>
            </a:pPr>
            <a:r>
              <a:rPr lang="en-US" sz="1600" b="1" u="sng" dirty="0">
                <a:solidFill>
                  <a:schemeClr val="bg1"/>
                </a:solidFill>
              </a:rPr>
              <a:t>Semester System</a:t>
            </a: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Half credits are awarded at the end of each semester</a:t>
            </a: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Semester grades will be averaged for a final average </a:t>
            </a:r>
          </a:p>
          <a:p>
            <a:pPr marL="285750" indent="-285750" defTabSz="457200">
              <a:lnSpc>
                <a:spcPct val="90000"/>
              </a:lnSpc>
              <a:spcBef>
                <a:spcPct val="20000"/>
              </a:spcBef>
              <a:spcAft>
                <a:spcPts val="600"/>
              </a:spcAft>
              <a:buClr>
                <a:schemeClr val="accent1">
                  <a:lumMod val="75000"/>
                </a:schemeClr>
              </a:buClr>
              <a:buSzPct val="145000"/>
              <a:buFont typeface="Arial"/>
              <a:buChar char="•"/>
            </a:pPr>
            <a:endParaRPr lang="en-US" sz="1600" dirty="0">
              <a:solidFill>
                <a:schemeClr val="bg1"/>
              </a:solidFill>
            </a:endParaRPr>
          </a:p>
          <a:p>
            <a:pPr defTabSz="457200">
              <a:lnSpc>
                <a:spcPct val="90000"/>
              </a:lnSpc>
              <a:spcBef>
                <a:spcPct val="20000"/>
              </a:spcBef>
              <a:spcAft>
                <a:spcPts val="600"/>
              </a:spcAft>
              <a:buClr>
                <a:schemeClr val="accent1">
                  <a:lumMod val="75000"/>
                </a:schemeClr>
              </a:buClr>
              <a:buSzPct val="145000"/>
            </a:pPr>
            <a:r>
              <a:rPr lang="en-US" sz="1600" b="1" u="sng" dirty="0">
                <a:solidFill>
                  <a:schemeClr val="bg1"/>
                </a:solidFill>
              </a:rPr>
              <a:t>Classification</a:t>
            </a: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Grade level is determined by credits earned</a:t>
            </a:r>
          </a:p>
          <a:p>
            <a:pPr marL="742950" lvl="1"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10th – 6 credits</a:t>
            </a:r>
          </a:p>
          <a:p>
            <a:pPr marL="742950" lvl="1"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11th- 12 credits</a:t>
            </a:r>
          </a:p>
          <a:p>
            <a:pPr marL="742950" lvl="1" indent="-285750" defTabSz="457200">
              <a:lnSpc>
                <a:spcPct val="90000"/>
              </a:lnSpc>
              <a:spcBef>
                <a:spcPct val="20000"/>
              </a:spcBef>
              <a:spcAft>
                <a:spcPts val="600"/>
              </a:spcAft>
              <a:buClr>
                <a:schemeClr val="accent1">
                  <a:lumMod val="75000"/>
                </a:schemeClr>
              </a:buClr>
              <a:buSzPct val="145000"/>
              <a:buFont typeface="Arial"/>
              <a:buChar char="•"/>
            </a:pPr>
            <a:r>
              <a:rPr lang="en-US" sz="1600" dirty="0">
                <a:solidFill>
                  <a:schemeClr val="bg1"/>
                </a:solidFill>
              </a:rPr>
              <a:t>12th- 19 credits</a:t>
            </a:r>
          </a:p>
          <a:p>
            <a:pPr marL="285750" indent="-285750" defTabSz="457200">
              <a:lnSpc>
                <a:spcPct val="90000"/>
              </a:lnSpc>
              <a:spcBef>
                <a:spcPct val="20000"/>
              </a:spcBef>
              <a:spcAft>
                <a:spcPts val="600"/>
              </a:spcAft>
              <a:buClr>
                <a:schemeClr val="accent1">
                  <a:lumMod val="75000"/>
                </a:schemeClr>
              </a:buClr>
              <a:buSzPct val="145000"/>
              <a:buFont typeface="Arial"/>
              <a:buChar char="•"/>
            </a:pPr>
            <a:endParaRPr lang="en-US" sz="1400" dirty="0">
              <a:solidFill>
                <a:schemeClr val="bg1"/>
              </a:solidFill>
            </a:endParaRPr>
          </a:p>
        </p:txBody>
      </p:sp>
    </p:spTree>
    <p:extLst>
      <p:ext uri="{BB962C8B-B14F-4D97-AF65-F5344CB8AC3E}">
        <p14:creationId xmlns:p14="http://schemas.microsoft.com/office/powerpoint/2010/main" val="2157703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65" name="Group 45">
            <a:extLst>
              <a:ext uri="{FF2B5EF4-FFF2-40B4-BE49-F238E27FC236}">
                <a16:creationId xmlns:a16="http://schemas.microsoft.com/office/drawing/2014/main" id="{3F1527C3-06F4-4F4D-B364-8E9726645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7" name="Freeform 6">
              <a:extLst>
                <a:ext uri="{FF2B5EF4-FFF2-40B4-BE49-F238E27FC236}">
                  <a16:creationId xmlns:a16="http://schemas.microsoft.com/office/drawing/2014/main" id="{BF1C23D2-D74F-4456-AD7B-904A6E28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8" name="Freeform 7">
              <a:extLst>
                <a:ext uri="{FF2B5EF4-FFF2-40B4-BE49-F238E27FC236}">
                  <a16:creationId xmlns:a16="http://schemas.microsoft.com/office/drawing/2014/main" id="{578577AD-563A-4936-9ACB-FDCF29841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9" name="Freeform 8">
              <a:extLst>
                <a:ext uri="{FF2B5EF4-FFF2-40B4-BE49-F238E27FC236}">
                  <a16:creationId xmlns:a16="http://schemas.microsoft.com/office/drawing/2014/main" id="{1C9F3743-BFAB-4636-81C7-ACD99C694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50" name="Freeform 9">
              <a:extLst>
                <a:ext uri="{FF2B5EF4-FFF2-40B4-BE49-F238E27FC236}">
                  <a16:creationId xmlns:a16="http://schemas.microsoft.com/office/drawing/2014/main" id="{FC58029E-BC15-45E4-AA28-CC80C96A3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51" name="Freeform 10">
              <a:extLst>
                <a:ext uri="{FF2B5EF4-FFF2-40B4-BE49-F238E27FC236}">
                  <a16:creationId xmlns:a16="http://schemas.microsoft.com/office/drawing/2014/main" id="{41CBB721-7EDD-4FEA-9D6B-A3656D9F45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52" name="Freeform 11">
              <a:extLst>
                <a:ext uri="{FF2B5EF4-FFF2-40B4-BE49-F238E27FC236}">
                  <a16:creationId xmlns:a16="http://schemas.microsoft.com/office/drawing/2014/main" id="{4C945CDA-4F14-4FA0-B272-B1E25B4FA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66" name="Rectangle 53">
            <a:extLst>
              <a:ext uri="{FF2B5EF4-FFF2-40B4-BE49-F238E27FC236}">
                <a16:creationId xmlns:a16="http://schemas.microsoft.com/office/drawing/2014/main" id="{E03BF673-8C68-4092-BF1B-53C57EFEC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Freeform 47">
            <a:extLst>
              <a:ext uri="{FF2B5EF4-FFF2-40B4-BE49-F238E27FC236}">
                <a16:creationId xmlns:a16="http://schemas.microsoft.com/office/drawing/2014/main" id="{08751D95-C333-4DEB-90B4-1EAC9A91DC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3046595" y="-15832"/>
            <a:ext cx="6097405" cy="6889518"/>
          </a:xfrm>
          <a:custGeom>
            <a:avLst/>
            <a:gdLst>
              <a:gd name="connsiteX0" fmla="*/ 0 w 8129873"/>
              <a:gd name="connsiteY0" fmla="*/ 0 h 6889518"/>
              <a:gd name="connsiteX1" fmla="*/ 0 w 8129873"/>
              <a:gd name="connsiteY1" fmla="*/ 6889518 h 6889518"/>
              <a:gd name="connsiteX2" fmla="*/ 6207942 w 8129873"/>
              <a:gd name="connsiteY2" fmla="*/ 6882299 h 6889518"/>
              <a:gd name="connsiteX3" fmla="*/ 8129873 w 8129873"/>
              <a:gd name="connsiteY3" fmla="*/ 5349831 h 6889518"/>
              <a:gd name="connsiteX4" fmla="*/ 7291674 w 8129873"/>
              <a:gd name="connsiteY4" fmla="*/ 7365 h 6889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9873" h="6889518">
                <a:moveTo>
                  <a:pt x="0" y="0"/>
                </a:moveTo>
                <a:lnTo>
                  <a:pt x="0" y="6889518"/>
                </a:lnTo>
                <a:lnTo>
                  <a:pt x="6207942" y="6882299"/>
                </a:lnTo>
                <a:lnTo>
                  <a:pt x="8129873" y="5349831"/>
                </a:lnTo>
                <a:lnTo>
                  <a:pt x="7291674" y="7365"/>
                </a:lnTo>
                <a:close/>
              </a:path>
            </a:pathLst>
          </a:custGeom>
          <a:solidFill>
            <a:schemeClr val="tx1">
              <a:lumMod val="95000"/>
              <a:lumOff val="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grpSp>
        <p:nvGrpSpPr>
          <p:cNvPr id="58" name="Group 57">
            <a:extLst>
              <a:ext uri="{FF2B5EF4-FFF2-40B4-BE49-F238E27FC236}">
                <a16:creationId xmlns:a16="http://schemas.microsoft.com/office/drawing/2014/main" id="{FBBA7535-3851-431E-BDA9-B4F6C12012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60419" y="0"/>
            <a:ext cx="1827609" cy="6858001"/>
            <a:chOff x="1320800" y="0"/>
            <a:chExt cx="2436813" cy="6858001"/>
          </a:xfrm>
        </p:grpSpPr>
        <p:sp>
          <p:nvSpPr>
            <p:cNvPr id="59" name="Freeform 6">
              <a:extLst>
                <a:ext uri="{FF2B5EF4-FFF2-40B4-BE49-F238E27FC236}">
                  <a16:creationId xmlns:a16="http://schemas.microsoft.com/office/drawing/2014/main" id="{2F07680B-461A-4AFC-808F-93216679AA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60" name="Freeform 7">
              <a:extLst>
                <a:ext uri="{FF2B5EF4-FFF2-40B4-BE49-F238E27FC236}">
                  <a16:creationId xmlns:a16="http://schemas.microsoft.com/office/drawing/2014/main" id="{8C864A04-25C0-4A5F-B6D4-F3859450A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61" name="Freeform 8">
              <a:extLst>
                <a:ext uri="{FF2B5EF4-FFF2-40B4-BE49-F238E27FC236}">
                  <a16:creationId xmlns:a16="http://schemas.microsoft.com/office/drawing/2014/main" id="{5F596D75-78C8-47A8-9225-7C64A66747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2" name="Freeform 9">
              <a:extLst>
                <a:ext uri="{FF2B5EF4-FFF2-40B4-BE49-F238E27FC236}">
                  <a16:creationId xmlns:a16="http://schemas.microsoft.com/office/drawing/2014/main" id="{128D8641-4FEB-4878-B029-6CC4922EB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3" name="Freeform 10">
              <a:extLst>
                <a:ext uri="{FF2B5EF4-FFF2-40B4-BE49-F238E27FC236}">
                  <a16:creationId xmlns:a16="http://schemas.microsoft.com/office/drawing/2014/main" id="{BB339737-0E88-4165-A752-9E204068DE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4" name="Freeform 11">
              <a:extLst>
                <a:ext uri="{FF2B5EF4-FFF2-40B4-BE49-F238E27FC236}">
                  <a16:creationId xmlns:a16="http://schemas.microsoft.com/office/drawing/2014/main" id="{633AF255-B0DD-4D23-A3F2-DDB221BB1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extBox 1">
            <a:extLst>
              <a:ext uri="{FF2B5EF4-FFF2-40B4-BE49-F238E27FC236}">
                <a16:creationId xmlns:a16="http://schemas.microsoft.com/office/drawing/2014/main" id="{BE7CB75E-BC0F-F4ED-9893-DEACDFEEB039}"/>
              </a:ext>
            </a:extLst>
          </p:cNvPr>
          <p:cNvSpPr txBox="1"/>
          <p:nvPr/>
        </p:nvSpPr>
        <p:spPr>
          <a:xfrm>
            <a:off x="44231" y="-1045692"/>
            <a:ext cx="3004919" cy="4522647"/>
          </a:xfrm>
          <a:prstGeom prst="rect">
            <a:avLst/>
          </a:prstGeom>
          <a:effectLst/>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457200">
              <a:spcBef>
                <a:spcPct val="0"/>
              </a:spcBef>
              <a:spcAft>
                <a:spcPts val="600"/>
              </a:spcAft>
            </a:pPr>
            <a:r>
              <a:rPr lang="en-US" sz="3600">
                <a:ln w="3175" cmpd="sng">
                  <a:noFill/>
                </a:ln>
                <a:latin typeface="Arial Rounded MT Bold"/>
                <a:ea typeface="+mj-ea"/>
                <a:cs typeface="+mj-cs"/>
              </a:rPr>
              <a:t>New Terms for </a:t>
            </a:r>
            <a:endParaRPr lang="en-US"/>
          </a:p>
          <a:p>
            <a:pPr algn="ctr" defTabSz="457200">
              <a:spcBef>
                <a:spcPct val="0"/>
              </a:spcBef>
              <a:spcAft>
                <a:spcPts val="600"/>
              </a:spcAft>
            </a:pPr>
            <a:r>
              <a:rPr lang="en-US" sz="3600">
                <a:ln w="3175" cmpd="sng">
                  <a:noFill/>
                </a:ln>
                <a:latin typeface="Arial Rounded MT Bold"/>
                <a:ea typeface="+mj-ea"/>
                <a:cs typeface="+mj-cs"/>
              </a:rPr>
              <a:t>High School</a:t>
            </a:r>
          </a:p>
          <a:p>
            <a:pPr algn="ctr" defTabSz="457200">
              <a:spcBef>
                <a:spcPct val="0"/>
              </a:spcBef>
              <a:spcAft>
                <a:spcPts val="600"/>
              </a:spcAft>
            </a:pPr>
            <a:r>
              <a:rPr lang="en-US" sz="3600">
                <a:ln w="3175" cmpd="sng">
                  <a:noFill/>
                </a:ln>
                <a:latin typeface="Arial Rounded MT Bold"/>
                <a:ea typeface="+mj-ea"/>
                <a:cs typeface="+mj-cs"/>
              </a:rPr>
              <a:t>Continued</a:t>
            </a:r>
          </a:p>
        </p:txBody>
      </p:sp>
      <p:sp>
        <p:nvSpPr>
          <p:cNvPr id="3" name="TextBox 2">
            <a:extLst>
              <a:ext uri="{FF2B5EF4-FFF2-40B4-BE49-F238E27FC236}">
                <a16:creationId xmlns:a16="http://schemas.microsoft.com/office/drawing/2014/main" id="{A5EAFC32-0FED-DCE7-3320-6A903AD62460}"/>
              </a:ext>
            </a:extLst>
          </p:cNvPr>
          <p:cNvSpPr txBox="1"/>
          <p:nvPr/>
        </p:nvSpPr>
        <p:spPr>
          <a:xfrm>
            <a:off x="3861774" y="1072609"/>
            <a:ext cx="4989330" cy="4522647"/>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lnSpc>
                <a:spcPct val="90000"/>
              </a:lnSpc>
              <a:spcBef>
                <a:spcPct val="20000"/>
              </a:spcBef>
              <a:spcAft>
                <a:spcPts val="600"/>
              </a:spcAft>
              <a:buClr>
                <a:schemeClr val="accent1">
                  <a:lumMod val="75000"/>
                </a:schemeClr>
              </a:buClr>
              <a:buSzPct val="145000"/>
            </a:pPr>
            <a:r>
              <a:rPr lang="en-US" sz="2000" b="1" u="sng" dirty="0">
                <a:solidFill>
                  <a:schemeClr val="bg1"/>
                </a:solidFill>
              </a:rPr>
              <a:t>GPA- Grade Point Average</a:t>
            </a:r>
            <a:endParaRPr lang="en-US" sz="2000" dirty="0">
              <a:solidFill>
                <a:schemeClr val="bg1"/>
              </a:solidFill>
            </a:endParaRP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2000" dirty="0">
                <a:solidFill>
                  <a:schemeClr val="bg1"/>
                </a:solidFill>
              </a:rPr>
              <a:t>Sum of all semester course grades throughout High School career divided by total number of credits</a:t>
            </a:r>
          </a:p>
          <a:p>
            <a:pPr marL="285750" indent="-285750" defTabSz="457200">
              <a:lnSpc>
                <a:spcPct val="90000"/>
              </a:lnSpc>
              <a:spcBef>
                <a:spcPct val="20000"/>
              </a:spcBef>
              <a:spcAft>
                <a:spcPts val="600"/>
              </a:spcAft>
              <a:buClr>
                <a:srgbClr val="8D1515"/>
              </a:buClr>
              <a:buSzPct val="145000"/>
              <a:buFont typeface="Arial"/>
              <a:buChar char="•"/>
            </a:pPr>
            <a:r>
              <a:rPr lang="en-US" sz="2000" dirty="0">
                <a:solidFill>
                  <a:schemeClr val="bg1"/>
                </a:solidFill>
              </a:rPr>
              <a:t>A new GPA is calculated at the end of each semester</a:t>
            </a:r>
          </a:p>
          <a:p>
            <a:pPr marL="285750" indent="-285750" defTabSz="457200">
              <a:lnSpc>
                <a:spcPct val="90000"/>
              </a:lnSpc>
              <a:spcBef>
                <a:spcPct val="20000"/>
              </a:spcBef>
              <a:spcAft>
                <a:spcPts val="600"/>
              </a:spcAft>
              <a:buClr>
                <a:schemeClr val="accent1">
                  <a:lumMod val="75000"/>
                </a:schemeClr>
              </a:buClr>
              <a:buSzPct val="145000"/>
              <a:buFont typeface="Arial"/>
              <a:buChar char="•"/>
            </a:pPr>
            <a:endParaRPr lang="en-US" sz="2000">
              <a:solidFill>
                <a:schemeClr val="bg1"/>
              </a:solidFill>
            </a:endParaRPr>
          </a:p>
          <a:p>
            <a:pPr defTabSz="457200">
              <a:lnSpc>
                <a:spcPct val="90000"/>
              </a:lnSpc>
              <a:spcBef>
                <a:spcPct val="20000"/>
              </a:spcBef>
              <a:spcAft>
                <a:spcPts val="600"/>
              </a:spcAft>
              <a:buClr>
                <a:schemeClr val="accent1">
                  <a:lumMod val="75000"/>
                </a:schemeClr>
              </a:buClr>
              <a:buSzPct val="145000"/>
            </a:pPr>
            <a:r>
              <a:rPr lang="en-US" sz="2000" b="1" u="sng" dirty="0">
                <a:solidFill>
                  <a:schemeClr val="bg1"/>
                </a:solidFill>
              </a:rPr>
              <a:t>Class Rank</a:t>
            </a: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2000" dirty="0">
                <a:solidFill>
                  <a:schemeClr val="bg1"/>
                </a:solidFill>
              </a:rPr>
              <a:t>After all GPAs are calculated, ranks are assigned based on highest GPA to the lowest GPA</a:t>
            </a:r>
          </a:p>
          <a:p>
            <a:pPr marL="285750" indent="-285750" defTabSz="457200">
              <a:lnSpc>
                <a:spcPct val="90000"/>
              </a:lnSpc>
              <a:spcBef>
                <a:spcPct val="20000"/>
              </a:spcBef>
              <a:spcAft>
                <a:spcPts val="600"/>
              </a:spcAft>
              <a:buClr>
                <a:schemeClr val="accent1">
                  <a:lumMod val="75000"/>
                </a:schemeClr>
              </a:buClr>
              <a:buSzPct val="145000"/>
              <a:buFont typeface="Arial"/>
              <a:buChar char="•"/>
            </a:pPr>
            <a:endParaRPr lang="en-US" sz="2000">
              <a:solidFill>
                <a:schemeClr val="bg1"/>
              </a:solidFill>
            </a:endParaRPr>
          </a:p>
          <a:p>
            <a:pPr defTabSz="457200">
              <a:lnSpc>
                <a:spcPct val="90000"/>
              </a:lnSpc>
              <a:spcBef>
                <a:spcPct val="20000"/>
              </a:spcBef>
              <a:spcAft>
                <a:spcPts val="600"/>
              </a:spcAft>
              <a:buClr>
                <a:schemeClr val="accent1">
                  <a:lumMod val="75000"/>
                </a:schemeClr>
              </a:buClr>
              <a:buSzPct val="145000"/>
            </a:pPr>
            <a:r>
              <a:rPr lang="en-US" sz="2000" b="1" u="sng" dirty="0">
                <a:solidFill>
                  <a:schemeClr val="bg1"/>
                </a:solidFill>
              </a:rPr>
              <a:t>Transcript</a:t>
            </a:r>
          </a:p>
          <a:p>
            <a:pPr marL="285750" indent="-285750" defTabSz="457200">
              <a:lnSpc>
                <a:spcPct val="90000"/>
              </a:lnSpc>
              <a:spcBef>
                <a:spcPct val="20000"/>
              </a:spcBef>
              <a:spcAft>
                <a:spcPts val="600"/>
              </a:spcAft>
              <a:buClr>
                <a:schemeClr val="accent1">
                  <a:lumMod val="75000"/>
                </a:schemeClr>
              </a:buClr>
              <a:buSzPct val="145000"/>
              <a:buFont typeface="Arial"/>
              <a:buChar char="•"/>
            </a:pPr>
            <a:r>
              <a:rPr lang="en-US" sz="2000" dirty="0">
                <a:solidFill>
                  <a:schemeClr val="bg1"/>
                </a:solidFill>
              </a:rPr>
              <a:t>Official document showing all high school semester grades and credits earned </a:t>
            </a:r>
          </a:p>
          <a:p>
            <a:pPr marL="285750" indent="-285750" defTabSz="457200">
              <a:lnSpc>
                <a:spcPct val="90000"/>
              </a:lnSpc>
              <a:spcBef>
                <a:spcPct val="20000"/>
              </a:spcBef>
              <a:spcAft>
                <a:spcPts val="600"/>
              </a:spcAft>
              <a:buClr>
                <a:schemeClr val="accent1">
                  <a:lumMod val="75000"/>
                </a:schemeClr>
              </a:buClr>
              <a:buSzPct val="145000"/>
              <a:buFont typeface="Arial"/>
              <a:buChar char="•"/>
            </a:pPr>
            <a:endParaRPr lang="en-US" sz="1400">
              <a:solidFill>
                <a:schemeClr val="bg1"/>
              </a:solidFill>
            </a:endParaRPr>
          </a:p>
        </p:txBody>
      </p:sp>
    </p:spTree>
    <p:extLst>
      <p:ext uri="{BB962C8B-B14F-4D97-AF65-F5344CB8AC3E}">
        <p14:creationId xmlns:p14="http://schemas.microsoft.com/office/powerpoint/2010/main" val="2562730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876300" y="914400"/>
            <a:ext cx="7315200" cy="1015663"/>
          </a:xfrm>
          <a:prstGeom prst="rect">
            <a:avLst/>
          </a:prstGeom>
          <a:noFill/>
        </p:spPr>
        <p:txBody>
          <a:bodyPr wrap="square" lIns="91440" tIns="45720" rIns="91440" bIns="45720" numCol="1" rtlCol="0" anchor="t">
            <a:spAutoFit/>
          </a:bodyPr>
          <a:lstStyle/>
          <a:p>
            <a:pPr algn="ctr"/>
            <a:r>
              <a:rPr lang="en-US" sz="6000">
                <a:latin typeface="Arial Rounded MT Bold"/>
              </a:rPr>
              <a:t>Graduation Plans</a:t>
            </a:r>
          </a:p>
        </p:txBody>
      </p:sp>
      <p:graphicFrame>
        <p:nvGraphicFramePr>
          <p:cNvPr id="35" name="TextBox 6">
            <a:extLst>
              <a:ext uri="{FF2B5EF4-FFF2-40B4-BE49-F238E27FC236}">
                <a16:creationId xmlns:a16="http://schemas.microsoft.com/office/drawing/2014/main" id="{6106E9CB-A500-303E-6B74-1D1FA5AE1FB3}"/>
              </a:ext>
            </a:extLst>
          </p:cNvPr>
          <p:cNvGraphicFramePr/>
          <p:nvPr/>
        </p:nvGraphicFramePr>
        <p:xfrm>
          <a:off x="304800" y="2286000"/>
          <a:ext cx="8458200" cy="3170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9872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76000"/>
                <a:satMod val="180000"/>
              </a:schemeClr>
              <a:schemeClr val="bg1">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25" name="Rectangle 6">
            <a:extLst>
              <a:ext uri="{FF2B5EF4-FFF2-40B4-BE49-F238E27FC236}">
                <a16:creationId xmlns:a16="http://schemas.microsoft.com/office/drawing/2014/main" id="{36993C3A-0E30-417B-B76B-0B62A3462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Diagram&#10;&#10;Description automatically generated">
            <a:extLst>
              <a:ext uri="{FF2B5EF4-FFF2-40B4-BE49-F238E27FC236}">
                <a16:creationId xmlns:a16="http://schemas.microsoft.com/office/drawing/2014/main" id="{01440BF3-71AA-F2EC-B3C5-06C7815252B4}"/>
              </a:ext>
            </a:extLst>
          </p:cNvPr>
          <p:cNvPicPr>
            <a:picLocks noChangeAspect="1"/>
          </p:cNvPicPr>
          <p:nvPr/>
        </p:nvPicPr>
        <p:blipFill>
          <a:blip r:embed="rId3"/>
          <a:stretch>
            <a:fillRect/>
          </a:stretch>
        </p:blipFill>
        <p:spPr>
          <a:xfrm>
            <a:off x="1751207" y="643467"/>
            <a:ext cx="5641585" cy="557106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7243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BE13223-D3D1-42C5-B4C3-6ECA53585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2" name="Freeform 6">
              <a:extLst>
                <a:ext uri="{FF2B5EF4-FFF2-40B4-BE49-F238E27FC236}">
                  <a16:creationId xmlns:a16="http://schemas.microsoft.com/office/drawing/2014/main" id="{3A891607-F768-41F9-A2E9-BB38370DE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3" name="Freeform 7">
              <a:extLst>
                <a:ext uri="{FF2B5EF4-FFF2-40B4-BE49-F238E27FC236}">
                  <a16:creationId xmlns:a16="http://schemas.microsoft.com/office/drawing/2014/main" id="{DFFDBE37-1DFE-4594-9095-CF67C8A11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4" name="Freeform 8">
              <a:extLst>
                <a:ext uri="{FF2B5EF4-FFF2-40B4-BE49-F238E27FC236}">
                  <a16:creationId xmlns:a16="http://schemas.microsoft.com/office/drawing/2014/main" id="{F17ED4D4-301C-4B04-A0BA-3E375BF768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5" name="Freeform 9">
              <a:extLst>
                <a:ext uri="{FF2B5EF4-FFF2-40B4-BE49-F238E27FC236}">
                  <a16:creationId xmlns:a16="http://schemas.microsoft.com/office/drawing/2014/main" id="{D638DC08-E258-4B63-8732-1347A7250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6" name="Freeform 10">
              <a:extLst>
                <a:ext uri="{FF2B5EF4-FFF2-40B4-BE49-F238E27FC236}">
                  <a16:creationId xmlns:a16="http://schemas.microsoft.com/office/drawing/2014/main" id="{703EEC3E-6C68-4D71-8D2F-9EF6065C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 name="Freeform 11">
              <a:extLst>
                <a:ext uri="{FF2B5EF4-FFF2-40B4-BE49-F238E27FC236}">
                  <a16:creationId xmlns:a16="http://schemas.microsoft.com/office/drawing/2014/main" id="{A25FF1C4-BA3B-45E8-907B-A362C65A7D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extBox 1">
            <a:extLst>
              <a:ext uri="{FF2B5EF4-FFF2-40B4-BE49-F238E27FC236}">
                <a16:creationId xmlns:a16="http://schemas.microsoft.com/office/drawing/2014/main" id="{DC3E3120-A05D-7C62-8E32-5E73731C6692}"/>
              </a:ext>
            </a:extLst>
          </p:cNvPr>
          <p:cNvSpPr txBox="1"/>
          <p:nvPr/>
        </p:nvSpPr>
        <p:spPr>
          <a:xfrm>
            <a:off x="1033797" y="737324"/>
            <a:ext cx="2500121" cy="1504335"/>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457200">
              <a:spcBef>
                <a:spcPct val="0"/>
              </a:spcBef>
              <a:spcAft>
                <a:spcPts val="600"/>
              </a:spcAft>
            </a:pPr>
            <a:r>
              <a:rPr lang="en-US" sz="2400">
                <a:ln w="3175" cmpd="sng">
                  <a:noFill/>
                </a:ln>
                <a:latin typeface="Arial Rounded MT Bold"/>
                <a:ea typeface="+mj-ea"/>
                <a:cs typeface="+mj-cs"/>
              </a:rPr>
              <a:t>Let's start with the base...</a:t>
            </a:r>
          </a:p>
        </p:txBody>
      </p:sp>
      <p:sp>
        <p:nvSpPr>
          <p:cNvPr id="6" name="TextBox 5">
            <a:extLst>
              <a:ext uri="{FF2B5EF4-FFF2-40B4-BE49-F238E27FC236}">
                <a16:creationId xmlns:a16="http://schemas.microsoft.com/office/drawing/2014/main" id="{976CD690-02EE-5977-4999-F124DB06BD6A}"/>
              </a:ext>
            </a:extLst>
          </p:cNvPr>
          <p:cNvSpPr txBox="1"/>
          <p:nvPr/>
        </p:nvSpPr>
        <p:spPr>
          <a:xfrm>
            <a:off x="1113233" y="2155077"/>
            <a:ext cx="2500122" cy="363612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defTabSz="457200">
              <a:lnSpc>
                <a:spcPct val="90000"/>
              </a:lnSpc>
              <a:spcBef>
                <a:spcPct val="20000"/>
              </a:spcBef>
              <a:spcAft>
                <a:spcPts val="600"/>
              </a:spcAft>
              <a:buClr>
                <a:schemeClr val="accent1">
                  <a:lumMod val="75000"/>
                </a:schemeClr>
              </a:buClr>
              <a:buSzPct val="145000"/>
            </a:pPr>
            <a:r>
              <a:rPr lang="en-US" sz="1600" dirty="0"/>
              <a:t>These are the BASE credits needed for graduation.  </a:t>
            </a:r>
          </a:p>
          <a:p>
            <a:pPr defTabSz="457200">
              <a:lnSpc>
                <a:spcPct val="90000"/>
              </a:lnSpc>
              <a:spcBef>
                <a:spcPct val="20000"/>
              </a:spcBef>
              <a:spcAft>
                <a:spcPts val="600"/>
              </a:spcAft>
              <a:buClr>
                <a:schemeClr val="accent1">
                  <a:lumMod val="75000"/>
                </a:schemeClr>
              </a:buClr>
              <a:buSzPct val="145000"/>
            </a:pPr>
            <a:r>
              <a:rPr lang="en-US" b="1" dirty="0"/>
              <a:t>Core Classes:</a:t>
            </a:r>
          </a:p>
          <a:p>
            <a:pPr defTabSz="457200">
              <a:lnSpc>
                <a:spcPct val="90000"/>
              </a:lnSpc>
              <a:spcBef>
                <a:spcPct val="20000"/>
              </a:spcBef>
              <a:spcAft>
                <a:spcPts val="600"/>
              </a:spcAft>
              <a:buClr>
                <a:schemeClr val="accent1">
                  <a:lumMod val="75000"/>
                </a:schemeClr>
              </a:buClr>
              <a:buSzPct val="145000"/>
            </a:pPr>
            <a:r>
              <a:rPr lang="en-US" sz="1600" dirty="0"/>
              <a:t>English classes</a:t>
            </a:r>
          </a:p>
          <a:p>
            <a:pPr defTabSz="457200">
              <a:lnSpc>
                <a:spcPct val="90000"/>
              </a:lnSpc>
              <a:spcBef>
                <a:spcPct val="20000"/>
              </a:spcBef>
              <a:spcAft>
                <a:spcPts val="600"/>
              </a:spcAft>
              <a:buClr>
                <a:schemeClr val="accent1">
                  <a:lumMod val="75000"/>
                </a:schemeClr>
              </a:buClr>
              <a:buSzPct val="145000"/>
            </a:pPr>
            <a:r>
              <a:rPr lang="en-US" sz="1600" dirty="0"/>
              <a:t>Math classes</a:t>
            </a:r>
          </a:p>
          <a:p>
            <a:pPr defTabSz="457200">
              <a:lnSpc>
                <a:spcPct val="90000"/>
              </a:lnSpc>
              <a:spcBef>
                <a:spcPct val="20000"/>
              </a:spcBef>
              <a:spcAft>
                <a:spcPts val="600"/>
              </a:spcAft>
              <a:buClr>
                <a:schemeClr val="accent1">
                  <a:lumMod val="75000"/>
                </a:schemeClr>
              </a:buClr>
              <a:buSzPct val="145000"/>
            </a:pPr>
            <a:r>
              <a:rPr lang="en-US" sz="1600" dirty="0"/>
              <a:t>Science classes</a:t>
            </a:r>
          </a:p>
          <a:p>
            <a:pPr defTabSz="457200">
              <a:lnSpc>
                <a:spcPct val="90000"/>
              </a:lnSpc>
              <a:spcBef>
                <a:spcPct val="20000"/>
              </a:spcBef>
              <a:spcAft>
                <a:spcPts val="600"/>
              </a:spcAft>
              <a:buClr>
                <a:schemeClr val="accent1">
                  <a:lumMod val="75000"/>
                </a:schemeClr>
              </a:buClr>
              <a:buSzPct val="145000"/>
            </a:pPr>
            <a:r>
              <a:rPr lang="en-US" sz="1600" dirty="0"/>
              <a:t>History classes</a:t>
            </a:r>
          </a:p>
          <a:p>
            <a:pPr defTabSz="457200">
              <a:lnSpc>
                <a:spcPct val="90000"/>
              </a:lnSpc>
              <a:spcBef>
                <a:spcPct val="20000"/>
              </a:spcBef>
              <a:spcAft>
                <a:spcPts val="600"/>
              </a:spcAft>
              <a:buClr>
                <a:schemeClr val="accent1">
                  <a:lumMod val="75000"/>
                </a:schemeClr>
              </a:buClr>
              <a:buSzPct val="145000"/>
            </a:pPr>
            <a:endParaRPr lang="en-US" sz="1600" dirty="0"/>
          </a:p>
          <a:p>
            <a:pPr defTabSz="457200">
              <a:lnSpc>
                <a:spcPct val="90000"/>
              </a:lnSpc>
              <a:spcBef>
                <a:spcPct val="20000"/>
              </a:spcBef>
              <a:spcAft>
                <a:spcPts val="600"/>
              </a:spcAft>
              <a:buClr>
                <a:schemeClr val="accent1">
                  <a:lumMod val="75000"/>
                </a:schemeClr>
              </a:buClr>
              <a:buSzPct val="145000"/>
            </a:pPr>
            <a:r>
              <a:rPr lang="en-US" sz="1600" dirty="0"/>
              <a:t> </a:t>
            </a:r>
          </a:p>
          <a:p>
            <a:pPr defTabSz="457200">
              <a:lnSpc>
                <a:spcPct val="90000"/>
              </a:lnSpc>
              <a:spcBef>
                <a:spcPct val="20000"/>
              </a:spcBef>
              <a:spcAft>
                <a:spcPts val="600"/>
              </a:spcAft>
              <a:buClr>
                <a:srgbClr val="8D1515"/>
              </a:buClr>
              <a:buSzPct val="145000"/>
            </a:pPr>
            <a:endParaRPr lang="en-US" sz="1400" dirty="0"/>
          </a:p>
        </p:txBody>
      </p:sp>
      <p:pic>
        <p:nvPicPr>
          <p:cNvPr id="4" name="Picture 3">
            <a:extLst>
              <a:ext uri="{FF2B5EF4-FFF2-40B4-BE49-F238E27FC236}">
                <a16:creationId xmlns:a16="http://schemas.microsoft.com/office/drawing/2014/main" id="{4B4454FA-C092-44BC-9EA0-ECE9ED1A8405}"/>
              </a:ext>
            </a:extLst>
          </p:cNvPr>
          <p:cNvPicPr>
            <a:picLocks noChangeAspect="1"/>
          </p:cNvPicPr>
          <p:nvPr/>
        </p:nvPicPr>
        <p:blipFill>
          <a:blip r:embed="rId3"/>
          <a:stretch>
            <a:fillRect/>
          </a:stretch>
        </p:blipFill>
        <p:spPr>
          <a:xfrm>
            <a:off x="5032205" y="1167275"/>
            <a:ext cx="2657846" cy="1657581"/>
          </a:xfrm>
          <a:prstGeom prst="rect">
            <a:avLst/>
          </a:prstGeom>
        </p:spPr>
      </p:pic>
      <p:sp>
        <p:nvSpPr>
          <p:cNvPr id="7" name="TextBox 6">
            <a:extLst>
              <a:ext uri="{FF2B5EF4-FFF2-40B4-BE49-F238E27FC236}">
                <a16:creationId xmlns:a16="http://schemas.microsoft.com/office/drawing/2014/main" id="{689BF94B-A788-40EE-93E7-CAD217AD984A}"/>
              </a:ext>
            </a:extLst>
          </p:cNvPr>
          <p:cNvSpPr txBox="1"/>
          <p:nvPr/>
        </p:nvSpPr>
        <p:spPr>
          <a:xfrm>
            <a:off x="3921157" y="3344079"/>
            <a:ext cx="4879943" cy="3110082"/>
          </a:xfrm>
          <a:prstGeom prst="rect">
            <a:avLst/>
          </a:prstGeom>
          <a:noFill/>
        </p:spPr>
        <p:txBody>
          <a:bodyPr wrap="square" rtlCol="0">
            <a:spAutoFit/>
          </a:bodyPr>
          <a:lstStyle/>
          <a:p>
            <a:pPr defTabSz="457200">
              <a:lnSpc>
                <a:spcPct val="90000"/>
              </a:lnSpc>
              <a:spcBef>
                <a:spcPct val="20000"/>
              </a:spcBef>
              <a:spcAft>
                <a:spcPts val="600"/>
              </a:spcAft>
              <a:buClr>
                <a:schemeClr val="accent1">
                  <a:lumMod val="75000"/>
                </a:schemeClr>
              </a:buClr>
              <a:buSzPct val="145000"/>
            </a:pPr>
            <a:r>
              <a:rPr lang="en-US" sz="1800" b="1" dirty="0"/>
              <a:t>Calallen ISD Requirements:</a:t>
            </a:r>
          </a:p>
          <a:p>
            <a:pPr defTabSz="457200">
              <a:lnSpc>
                <a:spcPct val="90000"/>
              </a:lnSpc>
              <a:spcBef>
                <a:spcPct val="20000"/>
              </a:spcBef>
              <a:spcAft>
                <a:spcPts val="600"/>
              </a:spcAft>
              <a:buClr>
                <a:schemeClr val="accent1">
                  <a:lumMod val="75000"/>
                </a:schemeClr>
              </a:buClr>
              <a:buSzPct val="145000"/>
            </a:pPr>
            <a:r>
              <a:rPr lang="en-US" sz="1800" dirty="0"/>
              <a:t>Students are required </a:t>
            </a:r>
            <a:r>
              <a:rPr lang="en-US" sz="1800" b="1" dirty="0"/>
              <a:t>26 TOTAL CREDITS</a:t>
            </a:r>
            <a:r>
              <a:rPr lang="en-US" sz="1800" dirty="0"/>
              <a:t> for graduation with an endorsement. </a:t>
            </a:r>
            <a:endParaRPr lang="en-US" dirty="0"/>
          </a:p>
          <a:p>
            <a:pPr defTabSz="457200">
              <a:lnSpc>
                <a:spcPct val="90000"/>
              </a:lnSpc>
              <a:spcBef>
                <a:spcPct val="20000"/>
              </a:spcBef>
              <a:spcAft>
                <a:spcPts val="600"/>
              </a:spcAft>
              <a:buClr>
                <a:schemeClr val="accent1">
                  <a:lumMod val="75000"/>
                </a:schemeClr>
              </a:buClr>
              <a:buSzPct val="145000"/>
            </a:pPr>
            <a:r>
              <a:rPr lang="en-US" sz="1800" dirty="0"/>
              <a:t>Additional credits: </a:t>
            </a:r>
          </a:p>
          <a:p>
            <a:pPr defTabSz="457200">
              <a:lnSpc>
                <a:spcPct val="90000"/>
              </a:lnSpc>
              <a:spcBef>
                <a:spcPct val="20000"/>
              </a:spcBef>
              <a:spcAft>
                <a:spcPts val="600"/>
              </a:spcAft>
              <a:buClr>
                <a:schemeClr val="accent1">
                  <a:lumMod val="75000"/>
                </a:schemeClr>
              </a:buClr>
              <a:buSzPct val="145000"/>
            </a:pPr>
            <a:r>
              <a:rPr lang="en-US" dirty="0"/>
              <a:t>Health (half credit)			</a:t>
            </a:r>
            <a:r>
              <a:rPr lang="en-US" sz="1800" dirty="0"/>
              <a:t>Speech (half credit)</a:t>
            </a:r>
          </a:p>
          <a:p>
            <a:pPr defTabSz="457200">
              <a:lnSpc>
                <a:spcPct val="90000"/>
              </a:lnSpc>
              <a:spcBef>
                <a:spcPct val="20000"/>
              </a:spcBef>
              <a:spcAft>
                <a:spcPts val="600"/>
              </a:spcAft>
              <a:buClr>
                <a:schemeClr val="accent1">
                  <a:lumMod val="75000"/>
                </a:schemeClr>
              </a:buClr>
              <a:buSzPct val="145000"/>
            </a:pPr>
            <a:r>
              <a:rPr lang="en-US" dirty="0"/>
              <a:t>Technology			Physical Education</a:t>
            </a:r>
          </a:p>
          <a:p>
            <a:pPr defTabSz="457200">
              <a:lnSpc>
                <a:spcPct val="90000"/>
              </a:lnSpc>
              <a:spcBef>
                <a:spcPct val="20000"/>
              </a:spcBef>
              <a:spcAft>
                <a:spcPts val="600"/>
              </a:spcAft>
              <a:buClr>
                <a:schemeClr val="accent1">
                  <a:lumMod val="75000"/>
                </a:schemeClr>
              </a:buClr>
              <a:buSzPct val="145000"/>
            </a:pPr>
            <a:r>
              <a:rPr lang="en-US" dirty="0" err="1"/>
              <a:t>Lote</a:t>
            </a:r>
            <a:r>
              <a:rPr lang="en-US" dirty="0"/>
              <a:t>	 (2 years)			Electives</a:t>
            </a:r>
          </a:p>
          <a:p>
            <a:pPr defTabSz="457200">
              <a:lnSpc>
                <a:spcPct val="90000"/>
              </a:lnSpc>
              <a:spcBef>
                <a:spcPct val="20000"/>
              </a:spcBef>
              <a:spcAft>
                <a:spcPts val="600"/>
              </a:spcAft>
              <a:buClr>
                <a:schemeClr val="accent1">
                  <a:lumMod val="75000"/>
                </a:schemeClr>
              </a:buClr>
              <a:buSzPct val="145000"/>
            </a:pPr>
            <a:endParaRPr lang="en-US" sz="1800" dirty="0"/>
          </a:p>
          <a:p>
            <a:pPr defTabSz="457200">
              <a:lnSpc>
                <a:spcPct val="90000"/>
              </a:lnSpc>
              <a:spcBef>
                <a:spcPct val="20000"/>
              </a:spcBef>
              <a:spcAft>
                <a:spcPts val="600"/>
              </a:spcAft>
              <a:buClr>
                <a:schemeClr val="accent1">
                  <a:lumMod val="75000"/>
                </a:schemeClr>
              </a:buClr>
              <a:buSzPct val="145000"/>
            </a:pPr>
            <a:r>
              <a:rPr lang="en-US" sz="900" dirty="0"/>
              <a:t>*22 credit graduates require special approval</a:t>
            </a:r>
          </a:p>
        </p:txBody>
      </p:sp>
    </p:spTree>
    <p:extLst>
      <p:ext uri="{BB962C8B-B14F-4D97-AF65-F5344CB8AC3E}">
        <p14:creationId xmlns:p14="http://schemas.microsoft.com/office/powerpoint/2010/main" val="3266790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DD65B30C-427F-449E-B039-E288E85D8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34"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5"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6"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7"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8"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9"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1" name="Freeform: Shape 40">
            <a:extLst>
              <a:ext uri="{FF2B5EF4-FFF2-40B4-BE49-F238E27FC236}">
                <a16:creationId xmlns:a16="http://schemas.microsoft.com/office/drawing/2014/main" id="{084966D2-3C9B-4F47-8231-1DEC33D3B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049" y="321734"/>
            <a:ext cx="830565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Table&#10;&#10;Description automatically generated">
            <a:extLst>
              <a:ext uri="{FF2B5EF4-FFF2-40B4-BE49-F238E27FC236}">
                <a16:creationId xmlns:a16="http://schemas.microsoft.com/office/drawing/2014/main" id="{58D1C900-A5A1-03E2-0B20-F4654F014806}"/>
              </a:ext>
            </a:extLst>
          </p:cNvPr>
          <p:cNvPicPr>
            <a:picLocks noChangeAspect="1"/>
          </p:cNvPicPr>
          <p:nvPr/>
        </p:nvPicPr>
        <p:blipFill>
          <a:blip r:embed="rId3"/>
          <a:stretch>
            <a:fillRect/>
          </a:stretch>
        </p:blipFill>
        <p:spPr>
          <a:xfrm>
            <a:off x="1709946" y="1285375"/>
            <a:ext cx="6710154" cy="4277723"/>
          </a:xfrm>
          <a:prstGeom prst="rect">
            <a:avLst/>
          </a:prstGeom>
        </p:spPr>
      </p:pic>
    </p:spTree>
    <p:extLst>
      <p:ext uri="{BB962C8B-B14F-4D97-AF65-F5344CB8AC3E}">
        <p14:creationId xmlns:p14="http://schemas.microsoft.com/office/powerpoint/2010/main" val="1047964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10000"/>
              </a:schemeClr>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grpSp>
        <p:nvGrpSpPr>
          <p:cNvPr id="69" name="Group 59">
            <a:extLst>
              <a:ext uri="{FF2B5EF4-FFF2-40B4-BE49-F238E27FC236}">
                <a16:creationId xmlns:a16="http://schemas.microsoft.com/office/drawing/2014/main" id="{312C0452-6062-42D9-A0C6-9DBFE67C089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61" name="Freeform 6">
              <a:extLst>
                <a:ext uri="{FF2B5EF4-FFF2-40B4-BE49-F238E27FC236}">
                  <a16:creationId xmlns:a16="http://schemas.microsoft.com/office/drawing/2014/main" id="{0A71DE7B-A740-46D4-B219-C1BA69D9E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62" name="Freeform 7">
              <a:extLst>
                <a:ext uri="{FF2B5EF4-FFF2-40B4-BE49-F238E27FC236}">
                  <a16:creationId xmlns:a16="http://schemas.microsoft.com/office/drawing/2014/main" id="{DF6D67EE-F95D-4366-8A21-66EE5F6541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63" name="Freeform 8">
              <a:extLst>
                <a:ext uri="{FF2B5EF4-FFF2-40B4-BE49-F238E27FC236}">
                  <a16:creationId xmlns:a16="http://schemas.microsoft.com/office/drawing/2014/main" id="{02E296A9-18D7-400F-9508-FB1ECD382D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64" name="Freeform 9">
              <a:extLst>
                <a:ext uri="{FF2B5EF4-FFF2-40B4-BE49-F238E27FC236}">
                  <a16:creationId xmlns:a16="http://schemas.microsoft.com/office/drawing/2014/main" id="{6260610D-4A1E-4C59-B2E8-7EFCC004A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65" name="Freeform 10">
              <a:extLst>
                <a:ext uri="{FF2B5EF4-FFF2-40B4-BE49-F238E27FC236}">
                  <a16:creationId xmlns:a16="http://schemas.microsoft.com/office/drawing/2014/main" id="{9C3FADD6-A325-45AB-BB6D-DBE6233E24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66" name="Freeform 11">
              <a:extLst>
                <a:ext uri="{FF2B5EF4-FFF2-40B4-BE49-F238E27FC236}">
                  <a16:creationId xmlns:a16="http://schemas.microsoft.com/office/drawing/2014/main" id="{5C84403D-0C49-415B-A354-1317213DE7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68" name="Rectangle 67">
            <a:extLst>
              <a:ext uri="{FF2B5EF4-FFF2-40B4-BE49-F238E27FC236}">
                <a16:creationId xmlns:a16="http://schemas.microsoft.com/office/drawing/2014/main" id="{448D661B-BAEA-42B3-BEDB-13E01DBA4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Shape 69">
            <a:extLst>
              <a:ext uri="{FF2B5EF4-FFF2-40B4-BE49-F238E27FC236}">
                <a16:creationId xmlns:a16="http://schemas.microsoft.com/office/drawing/2014/main" id="{5BD2573B-33EA-4868-BD57-87246A078C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2" name="Group 71">
            <a:extLst>
              <a:ext uri="{FF2B5EF4-FFF2-40B4-BE49-F238E27FC236}">
                <a16:creationId xmlns:a16="http://schemas.microsoft.com/office/drawing/2014/main" id="{2262EED4-6AA0-4E32-99BF-EC6023E862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73" name="Freeform 6">
              <a:extLst>
                <a:ext uri="{FF2B5EF4-FFF2-40B4-BE49-F238E27FC236}">
                  <a16:creationId xmlns:a16="http://schemas.microsoft.com/office/drawing/2014/main" id="{187BD93B-D7D8-48E9-A408-63B05280F8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74" name="Freeform 7">
              <a:extLst>
                <a:ext uri="{FF2B5EF4-FFF2-40B4-BE49-F238E27FC236}">
                  <a16:creationId xmlns:a16="http://schemas.microsoft.com/office/drawing/2014/main" id="{F1828682-B626-46A2-929D-B464FFAB3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75" name="Freeform 8">
              <a:extLst>
                <a:ext uri="{FF2B5EF4-FFF2-40B4-BE49-F238E27FC236}">
                  <a16:creationId xmlns:a16="http://schemas.microsoft.com/office/drawing/2014/main" id="{276D976C-0C91-4A9D-AB86-D8F3C00F1D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76" name="Freeform 9">
              <a:extLst>
                <a:ext uri="{FF2B5EF4-FFF2-40B4-BE49-F238E27FC236}">
                  <a16:creationId xmlns:a16="http://schemas.microsoft.com/office/drawing/2014/main" id="{AF11B071-D1F5-45C3-808F-25505CF19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77" name="Freeform 10">
              <a:extLst>
                <a:ext uri="{FF2B5EF4-FFF2-40B4-BE49-F238E27FC236}">
                  <a16:creationId xmlns:a16="http://schemas.microsoft.com/office/drawing/2014/main" id="{4D2DF285-724E-413F-A89A-E9014EAF0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78" name="Freeform 11">
              <a:extLst>
                <a:ext uri="{FF2B5EF4-FFF2-40B4-BE49-F238E27FC236}">
                  <a16:creationId xmlns:a16="http://schemas.microsoft.com/office/drawing/2014/main" id="{5305AB29-3364-4389-A321-44024BF214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32" name="TextBox 1">
            <a:extLst>
              <a:ext uri="{FF2B5EF4-FFF2-40B4-BE49-F238E27FC236}">
                <a16:creationId xmlns:a16="http://schemas.microsoft.com/office/drawing/2014/main" id="{0DAC05B6-E964-7BAC-5731-23EFBF883541}"/>
              </a:ext>
            </a:extLst>
          </p:cNvPr>
          <p:cNvGraphicFramePr/>
          <p:nvPr>
            <p:extLst>
              <p:ext uri="{D42A27DB-BD31-4B8C-83A1-F6EECF244321}">
                <p14:modId xmlns:p14="http://schemas.microsoft.com/office/powerpoint/2010/main" val="3418177592"/>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976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F1527C3-06F4-4F4D-B364-8E9726645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9" name="Freeform 6">
              <a:extLst>
                <a:ext uri="{FF2B5EF4-FFF2-40B4-BE49-F238E27FC236}">
                  <a16:creationId xmlns:a16="http://schemas.microsoft.com/office/drawing/2014/main" id="{BF1C23D2-D74F-4456-AD7B-904A6E28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0" name="Freeform 7">
              <a:extLst>
                <a:ext uri="{FF2B5EF4-FFF2-40B4-BE49-F238E27FC236}">
                  <a16:creationId xmlns:a16="http://schemas.microsoft.com/office/drawing/2014/main" id="{578577AD-563A-4936-9ACB-FDCF29841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1" name="Freeform 8">
              <a:extLst>
                <a:ext uri="{FF2B5EF4-FFF2-40B4-BE49-F238E27FC236}">
                  <a16:creationId xmlns:a16="http://schemas.microsoft.com/office/drawing/2014/main" id="{1C9F3743-BFAB-4636-81C7-ACD99C694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2" name="Freeform 9">
              <a:extLst>
                <a:ext uri="{FF2B5EF4-FFF2-40B4-BE49-F238E27FC236}">
                  <a16:creationId xmlns:a16="http://schemas.microsoft.com/office/drawing/2014/main" id="{FC58029E-BC15-45E4-AA28-CC80C96A3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3" name="Freeform 10">
              <a:extLst>
                <a:ext uri="{FF2B5EF4-FFF2-40B4-BE49-F238E27FC236}">
                  <a16:creationId xmlns:a16="http://schemas.microsoft.com/office/drawing/2014/main" id="{41CBB721-7EDD-4FEA-9D6B-A3656D9F45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4" name="Freeform 11">
              <a:extLst>
                <a:ext uri="{FF2B5EF4-FFF2-40B4-BE49-F238E27FC236}">
                  <a16:creationId xmlns:a16="http://schemas.microsoft.com/office/drawing/2014/main" id="{4C945CDA-4F14-4FA0-B272-B1E25B4FA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useBgFill="1">
        <p:nvSpPr>
          <p:cNvPr id="16" name="Rectangle 15">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extBox 1">
            <a:extLst>
              <a:ext uri="{FF2B5EF4-FFF2-40B4-BE49-F238E27FC236}">
                <a16:creationId xmlns:a16="http://schemas.microsoft.com/office/drawing/2014/main" id="{A0F814DB-EC2B-7D7D-3E06-E24B22AF911A}"/>
              </a:ext>
            </a:extLst>
          </p:cNvPr>
          <p:cNvSpPr txBox="1"/>
          <p:nvPr/>
        </p:nvSpPr>
        <p:spPr>
          <a:xfrm>
            <a:off x="2376" y="685801"/>
            <a:ext cx="2834026" cy="510540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457200">
              <a:spcBef>
                <a:spcPct val="0"/>
              </a:spcBef>
              <a:spcAft>
                <a:spcPts val="600"/>
              </a:spcAft>
            </a:pPr>
            <a:r>
              <a:rPr lang="en-US" sz="2800" b="1" u="sng">
                <a:ln w="3175" cmpd="sng">
                  <a:noFill/>
                </a:ln>
                <a:solidFill>
                  <a:srgbClr val="FFFFFF"/>
                </a:solidFill>
                <a:latin typeface="Arial Rounded MT Bold"/>
                <a:ea typeface="+mj-ea"/>
                <a:cs typeface="+mj-cs"/>
              </a:rPr>
              <a:t>Course Levels</a:t>
            </a:r>
            <a:endParaRPr lang="en-US">
              <a:latin typeface="Arial Rounded MT Bold"/>
              <a:ea typeface="+mj-ea"/>
              <a:cs typeface="+mj-cs"/>
            </a:endParaRPr>
          </a:p>
          <a:p>
            <a:pPr algn="ctr" defTabSz="457200">
              <a:spcBef>
                <a:spcPct val="0"/>
              </a:spcBef>
              <a:spcAft>
                <a:spcPts val="600"/>
              </a:spcAft>
            </a:pPr>
            <a:r>
              <a:rPr lang="en-US" sz="2800" b="1">
                <a:ln w="3175" cmpd="sng">
                  <a:noFill/>
                </a:ln>
                <a:solidFill>
                  <a:srgbClr val="FFFFFF"/>
                </a:solidFill>
                <a:latin typeface="Arial Rounded MT Bold"/>
                <a:ea typeface="+mj-ea"/>
                <a:cs typeface="+mj-cs"/>
              </a:rPr>
              <a:t>Regular</a:t>
            </a:r>
          </a:p>
          <a:p>
            <a:pPr algn="ctr" defTabSz="457200">
              <a:spcBef>
                <a:spcPct val="0"/>
              </a:spcBef>
              <a:spcAft>
                <a:spcPts val="600"/>
              </a:spcAft>
            </a:pPr>
            <a:r>
              <a:rPr lang="en-US" sz="2800" b="1">
                <a:ln w="3175" cmpd="sng">
                  <a:noFill/>
                </a:ln>
                <a:solidFill>
                  <a:srgbClr val="FFFFFF"/>
                </a:solidFill>
                <a:latin typeface="Arial Rounded MT Bold"/>
                <a:ea typeface="+mj-ea"/>
                <a:cs typeface="+mj-cs"/>
              </a:rPr>
              <a:t>PAC</a:t>
            </a:r>
            <a:endParaRPr lang="en-US">
              <a:solidFill>
                <a:srgbClr val="000000"/>
              </a:solidFill>
              <a:latin typeface="Arial Rounded MT Bold"/>
              <a:ea typeface="+mj-ea"/>
              <a:cs typeface="+mj-cs"/>
            </a:endParaRPr>
          </a:p>
          <a:p>
            <a:pPr algn="ctr" defTabSz="457200">
              <a:spcBef>
                <a:spcPct val="0"/>
              </a:spcBef>
              <a:spcAft>
                <a:spcPts val="600"/>
              </a:spcAft>
            </a:pPr>
            <a:r>
              <a:rPr lang="en-US" sz="2800" b="1">
                <a:ln w="3175" cmpd="sng">
                  <a:noFill/>
                </a:ln>
                <a:solidFill>
                  <a:srgbClr val="FFFFFF"/>
                </a:solidFill>
                <a:latin typeface="Arial Rounded MT Bold"/>
                <a:ea typeface="+mj-ea"/>
                <a:cs typeface="+mj-cs"/>
              </a:rPr>
              <a:t>AP </a:t>
            </a:r>
            <a:endParaRPr lang="en-US">
              <a:solidFill>
                <a:srgbClr val="000000"/>
              </a:solidFill>
              <a:latin typeface="Arial Rounded MT Bold"/>
              <a:ea typeface="+mj-ea"/>
              <a:cs typeface="+mj-cs"/>
            </a:endParaRPr>
          </a:p>
          <a:p>
            <a:pPr algn="ctr" defTabSz="457200">
              <a:spcBef>
                <a:spcPct val="0"/>
              </a:spcBef>
              <a:spcAft>
                <a:spcPts val="600"/>
              </a:spcAft>
            </a:pPr>
            <a:r>
              <a:rPr lang="en-US" sz="2800" b="1">
                <a:ln w="3175" cmpd="sng">
                  <a:noFill/>
                </a:ln>
                <a:solidFill>
                  <a:srgbClr val="FFFFFF"/>
                </a:solidFill>
                <a:latin typeface="Arial Rounded MT Bold"/>
                <a:ea typeface="+mj-ea"/>
                <a:cs typeface="+mj-cs"/>
              </a:rPr>
              <a:t>Dual Credit</a:t>
            </a:r>
          </a:p>
        </p:txBody>
      </p:sp>
      <p:grpSp>
        <p:nvGrpSpPr>
          <p:cNvPr id="20" name="Group 19">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21"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2"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3"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4"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5"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6"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TextBox 2">
            <a:extLst>
              <a:ext uri="{FF2B5EF4-FFF2-40B4-BE49-F238E27FC236}">
                <a16:creationId xmlns:a16="http://schemas.microsoft.com/office/drawing/2014/main" id="{6CB961F6-84C5-0C85-4470-B90CE3842297}"/>
              </a:ext>
            </a:extLst>
          </p:cNvPr>
          <p:cNvSpPr txBox="1"/>
          <p:nvPr/>
        </p:nvSpPr>
        <p:spPr>
          <a:xfrm>
            <a:off x="3837829" y="685801"/>
            <a:ext cx="4789439" cy="510540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marL="285750" indent="-285750" defTabSz="457200">
              <a:lnSpc>
                <a:spcPct val="90000"/>
              </a:lnSpc>
              <a:spcBef>
                <a:spcPct val="20000"/>
              </a:spcBef>
              <a:spcAft>
                <a:spcPts val="600"/>
              </a:spcAft>
              <a:buClr>
                <a:schemeClr val="accent1">
                  <a:lumMod val="75000"/>
                </a:schemeClr>
              </a:buClr>
              <a:buSzPct val="145000"/>
              <a:buFont typeface="Wingdings"/>
              <a:buChar char="§"/>
            </a:pPr>
            <a:r>
              <a:rPr lang="en-US" sz="2000" dirty="0"/>
              <a:t>Regular courses are standard curriculum.</a:t>
            </a:r>
          </a:p>
          <a:p>
            <a:pPr marL="285750" indent="-285750" defTabSz="457200">
              <a:lnSpc>
                <a:spcPct val="90000"/>
              </a:lnSpc>
              <a:spcBef>
                <a:spcPct val="20000"/>
              </a:spcBef>
              <a:spcAft>
                <a:spcPts val="600"/>
              </a:spcAft>
              <a:buClr>
                <a:schemeClr val="accent1">
                  <a:lumMod val="75000"/>
                </a:schemeClr>
              </a:buClr>
              <a:buSzPct val="145000"/>
              <a:buFont typeface="Wingdings"/>
              <a:buChar char="§"/>
            </a:pPr>
            <a:r>
              <a:rPr lang="en-US" sz="2000" dirty="0"/>
              <a:t>PAC stands for Preparatory Advanced Course and has a more rigorous curriculum than regular.   </a:t>
            </a:r>
          </a:p>
          <a:p>
            <a:pPr marL="285750" indent="-285750" defTabSz="457200">
              <a:lnSpc>
                <a:spcPct val="90000"/>
              </a:lnSpc>
              <a:spcBef>
                <a:spcPct val="20000"/>
              </a:spcBef>
              <a:spcAft>
                <a:spcPts val="600"/>
              </a:spcAft>
              <a:buClr>
                <a:schemeClr val="accent1">
                  <a:lumMod val="75000"/>
                </a:schemeClr>
              </a:buClr>
              <a:buSzPct val="145000"/>
              <a:buFont typeface="Wingdings"/>
              <a:buChar char="§"/>
            </a:pPr>
            <a:r>
              <a:rPr lang="en-US" sz="2000" dirty="0"/>
              <a:t>AP stands for Advanced Placement and is taught at the highest rigor.  These are taught at a college level and students can earn college credit through taking the AP exam at the end of the course. </a:t>
            </a:r>
          </a:p>
          <a:p>
            <a:pPr marL="285750" indent="-285750" defTabSz="457200">
              <a:lnSpc>
                <a:spcPct val="90000"/>
              </a:lnSpc>
              <a:spcBef>
                <a:spcPct val="20000"/>
              </a:spcBef>
              <a:spcAft>
                <a:spcPts val="600"/>
              </a:spcAft>
              <a:buClr>
                <a:schemeClr val="accent1">
                  <a:lumMod val="75000"/>
                </a:schemeClr>
              </a:buClr>
              <a:buSzPct val="145000"/>
              <a:buFont typeface="Wingdings"/>
              <a:buChar char="§"/>
            </a:pPr>
            <a:r>
              <a:rPr lang="en-US" sz="2000" dirty="0"/>
              <a:t>Dual Credit courses are taught at the highest rigor.  These are college courses taken through Del Mar College and students earn college credit and high school credit at the same time.  </a:t>
            </a:r>
          </a:p>
        </p:txBody>
      </p:sp>
    </p:spTree>
    <p:extLst>
      <p:ext uri="{BB962C8B-B14F-4D97-AF65-F5344CB8AC3E}">
        <p14:creationId xmlns:p14="http://schemas.microsoft.com/office/powerpoint/2010/main" val="3030241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80" name="Text Box 1029"/>
          <p:cNvSpPr txBox="1">
            <a:spLocks noChangeArrowheads="1"/>
          </p:cNvSpPr>
          <p:nvPr/>
        </p:nvSpPr>
        <p:spPr>
          <a:xfrm>
            <a:off x="914400" y="381000"/>
            <a:ext cx="7086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fontAlgn="base" hangingPunct="1">
              <a:spcBef>
                <a:spcPct val="50000"/>
              </a:spcBef>
              <a:spcAft>
                <a:spcPct val="0"/>
              </a:spcAft>
              <a:buFontTx/>
              <a:buNone/>
            </a:pPr>
            <a:r>
              <a:rPr lang="en-US" b="1">
                <a:latin typeface="Arial Rounded MT Bold"/>
              </a:rPr>
              <a:t>9</a:t>
            </a:r>
            <a:r>
              <a:rPr lang="en-US" b="1" baseline="30000">
                <a:latin typeface="Arial Rounded MT Bold"/>
              </a:rPr>
              <a:t>th</a:t>
            </a:r>
            <a:r>
              <a:rPr lang="en-US" b="1">
                <a:latin typeface="Arial Rounded MT Bold"/>
              </a:rPr>
              <a:t> Grade Required Core Courses</a:t>
            </a:r>
          </a:p>
        </p:txBody>
      </p:sp>
      <p:sp>
        <p:nvSpPr>
          <p:cNvPr id="24581" name="Text Box 1031"/>
          <p:cNvSpPr txBox="1">
            <a:spLocks noChangeArrowheads="1"/>
          </p:cNvSpPr>
          <p:nvPr/>
        </p:nvSpPr>
        <p:spPr>
          <a:xfrm>
            <a:off x="288925" y="56911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endParaRPr lang="en-US" sz="2400">
              <a:solidFill>
                <a:prstClr val="black"/>
              </a:solidFill>
              <a:latin typeface="ArtBrush"/>
            </a:endParaRPr>
          </a:p>
        </p:txBody>
      </p:sp>
      <p:sp>
        <p:nvSpPr>
          <p:cNvPr id="24582" name="Text Box 1032"/>
          <p:cNvSpPr txBox="1">
            <a:spLocks noChangeArrowheads="1"/>
          </p:cNvSpPr>
          <p:nvPr/>
        </p:nvSpPr>
        <p:spPr>
          <a:xfrm>
            <a:off x="173966" y="6184622"/>
            <a:ext cx="88392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numCol="1" anchor="t">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sz="1600" b="1" dirty="0">
                <a:latin typeface="Arial"/>
                <a:cs typeface="Arial"/>
              </a:rPr>
              <a:t>*These courses will have summer assignments: Please look at the </a:t>
            </a:r>
            <a:r>
              <a:rPr lang="en-US" sz="1600" b="1" dirty="0" err="1">
                <a:latin typeface="Arial"/>
                <a:cs typeface="Arial"/>
              </a:rPr>
              <a:t>Calallen</a:t>
            </a:r>
            <a:r>
              <a:rPr lang="en-US" sz="1600" b="1" dirty="0">
                <a:latin typeface="Arial"/>
                <a:cs typeface="Arial"/>
              </a:rPr>
              <a:t> High School website for the specific summer reading.</a:t>
            </a:r>
          </a:p>
        </p:txBody>
      </p:sp>
      <p:graphicFrame>
        <p:nvGraphicFramePr>
          <p:cNvPr id="24588" name="Text Box 1027">
            <a:extLst>
              <a:ext uri="{FF2B5EF4-FFF2-40B4-BE49-F238E27FC236}">
                <a16:creationId xmlns:a16="http://schemas.microsoft.com/office/drawing/2014/main" id="{883544B4-6031-B2AD-8852-2A9485B3A275}"/>
              </a:ext>
            </a:extLst>
          </p:cNvPr>
          <p:cNvGraphicFramePr/>
          <p:nvPr/>
        </p:nvGraphicFramePr>
        <p:xfrm>
          <a:off x="262866" y="1219200"/>
          <a:ext cx="4330700" cy="4893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3" name="Text Box 1027">
            <a:extLst>
              <a:ext uri="{FF2B5EF4-FFF2-40B4-BE49-F238E27FC236}">
                <a16:creationId xmlns:a16="http://schemas.microsoft.com/office/drawing/2014/main" id="{A5FFEE00-929C-A8C9-D683-82D016070959}"/>
              </a:ext>
            </a:extLst>
          </p:cNvPr>
          <p:cNvGraphicFramePr/>
          <p:nvPr>
            <p:extLst>
              <p:ext uri="{D42A27DB-BD31-4B8C-83A1-F6EECF244321}">
                <p14:modId xmlns:p14="http://schemas.microsoft.com/office/powerpoint/2010/main" val="3949322704"/>
              </p:ext>
            </p:extLst>
          </p:nvPr>
        </p:nvGraphicFramePr>
        <p:xfrm>
          <a:off x="4570078" y="1219200"/>
          <a:ext cx="4330700" cy="489364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33246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7763" name="Group 27762">
            <a:extLst>
              <a:ext uri="{FF2B5EF4-FFF2-40B4-BE49-F238E27FC236}">
                <a16:creationId xmlns:a16="http://schemas.microsoft.com/office/drawing/2014/main" id="{FDB0F91E-E08B-4543-B4C0-6DF9094A0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27764" name="Freeform 6">
              <a:extLst>
                <a:ext uri="{FF2B5EF4-FFF2-40B4-BE49-F238E27FC236}">
                  <a16:creationId xmlns:a16="http://schemas.microsoft.com/office/drawing/2014/main" id="{CAA7E6E8-7988-4714-A434-6B552010B5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7765" name="Freeform 7">
              <a:extLst>
                <a:ext uri="{FF2B5EF4-FFF2-40B4-BE49-F238E27FC236}">
                  <a16:creationId xmlns:a16="http://schemas.microsoft.com/office/drawing/2014/main" id="{A2736B6B-CF60-477E-8405-C77A6B60D5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7766" name="Freeform 8">
              <a:extLst>
                <a:ext uri="{FF2B5EF4-FFF2-40B4-BE49-F238E27FC236}">
                  <a16:creationId xmlns:a16="http://schemas.microsoft.com/office/drawing/2014/main" id="{96C54F74-7D7A-4327-AC54-03A0C30CA1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7767" name="Freeform 9">
              <a:extLst>
                <a:ext uri="{FF2B5EF4-FFF2-40B4-BE49-F238E27FC236}">
                  <a16:creationId xmlns:a16="http://schemas.microsoft.com/office/drawing/2014/main" id="{40790CC2-4075-407E-B51B-01EBAB18A0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768" name="Freeform 10">
              <a:extLst>
                <a:ext uri="{FF2B5EF4-FFF2-40B4-BE49-F238E27FC236}">
                  <a16:creationId xmlns:a16="http://schemas.microsoft.com/office/drawing/2014/main" id="{808D79CE-C1DC-4640-82F8-32DDB31DF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7769" name="Freeform 11">
              <a:extLst>
                <a:ext uri="{FF2B5EF4-FFF2-40B4-BE49-F238E27FC236}">
                  <a16:creationId xmlns:a16="http://schemas.microsoft.com/office/drawing/2014/main" id="{7690EB4B-9665-453E-A536-FA9DA06D1C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pic>
        <p:nvPicPr>
          <p:cNvPr id="27683" name="Picture 27652" descr="Close-up of a calculator keypad">
            <a:extLst>
              <a:ext uri="{FF2B5EF4-FFF2-40B4-BE49-F238E27FC236}">
                <a16:creationId xmlns:a16="http://schemas.microsoft.com/office/drawing/2014/main" id="{801F7409-D488-4F1D-99CA-1A24318D058F}"/>
              </a:ext>
            </a:extLst>
          </p:cNvPr>
          <p:cNvPicPr>
            <a:picLocks noChangeAspect="1"/>
          </p:cNvPicPr>
          <p:nvPr/>
        </p:nvPicPr>
        <p:blipFill rotWithShape="1">
          <a:blip r:embed="rId4">
            <a:duotone>
              <a:schemeClr val="bg2">
                <a:shade val="45000"/>
                <a:satMod val="135000"/>
              </a:schemeClr>
              <a:prstClr val="white"/>
            </a:duotone>
            <a:alphaModFix amt="21000"/>
          </a:blip>
          <a:srcRect l="3182" r="8484" b="-1"/>
          <a:stretch/>
        </p:blipFill>
        <p:spPr>
          <a:xfrm>
            <a:off x="20" y="10"/>
            <a:ext cx="9143980" cy="6857990"/>
          </a:xfrm>
          <a:prstGeom prst="rect">
            <a:avLst/>
          </a:prstGeom>
        </p:spPr>
      </p:pic>
      <p:grpSp>
        <p:nvGrpSpPr>
          <p:cNvPr id="27771" name="Group 27770">
            <a:extLst>
              <a:ext uri="{FF2B5EF4-FFF2-40B4-BE49-F238E27FC236}">
                <a16:creationId xmlns:a16="http://schemas.microsoft.com/office/drawing/2014/main" id="{2DAE90E3-8F91-4218-8153-F632799FB0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27772" name="Freeform 6">
              <a:extLst>
                <a:ext uri="{FF2B5EF4-FFF2-40B4-BE49-F238E27FC236}">
                  <a16:creationId xmlns:a16="http://schemas.microsoft.com/office/drawing/2014/main" id="{C1DC6993-96FE-4235-985E-52489B4237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7773" name="Freeform 7">
              <a:extLst>
                <a:ext uri="{FF2B5EF4-FFF2-40B4-BE49-F238E27FC236}">
                  <a16:creationId xmlns:a16="http://schemas.microsoft.com/office/drawing/2014/main" id="{76D3DE8D-3DEC-4FF8-B4FC-1DAB203644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7774" name="Freeform 8">
              <a:extLst>
                <a:ext uri="{FF2B5EF4-FFF2-40B4-BE49-F238E27FC236}">
                  <a16:creationId xmlns:a16="http://schemas.microsoft.com/office/drawing/2014/main" id="{679297AF-1418-41DB-A81A-D77E0CAF4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7775" name="Freeform 9">
              <a:extLst>
                <a:ext uri="{FF2B5EF4-FFF2-40B4-BE49-F238E27FC236}">
                  <a16:creationId xmlns:a16="http://schemas.microsoft.com/office/drawing/2014/main" id="{F6AD388B-2E71-431B-90AB-B2F71F9F9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7776" name="Freeform 10">
              <a:extLst>
                <a:ext uri="{FF2B5EF4-FFF2-40B4-BE49-F238E27FC236}">
                  <a16:creationId xmlns:a16="http://schemas.microsoft.com/office/drawing/2014/main" id="{FA9972D4-1E8B-4A06-BD7C-B5140A3895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7777" name="Freeform 11">
              <a:extLst>
                <a:ext uri="{FF2B5EF4-FFF2-40B4-BE49-F238E27FC236}">
                  <a16:creationId xmlns:a16="http://schemas.microsoft.com/office/drawing/2014/main" id="{528281FC-5068-4A18-832D-B47A0F1AC6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7651" name="Text Box 5"/>
          <p:cNvSpPr txBox="1">
            <a:spLocks noChangeArrowheads="1"/>
          </p:cNvSpPr>
          <p:nvPr/>
        </p:nvSpPr>
        <p:spPr>
          <a:xfrm>
            <a:off x="1113233" y="685800"/>
            <a:ext cx="7514035" cy="118533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ctr">
            <a:norm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defTabSz="457200" eaLnBrk="1" fontAlgn="base" hangingPunct="1">
              <a:spcBef>
                <a:spcPct val="0"/>
              </a:spcBef>
              <a:spcAft>
                <a:spcPts val="600"/>
              </a:spcAft>
              <a:buNone/>
            </a:pPr>
            <a:r>
              <a:rPr lang="en-US" sz="4000" b="1">
                <a:ln w="3175" cmpd="sng">
                  <a:noFill/>
                </a:ln>
                <a:latin typeface="Arial Rounded MT Bold"/>
                <a:ea typeface="+mj-ea"/>
                <a:cs typeface="+mj-cs"/>
              </a:rPr>
              <a:t>Additional Required Courses</a:t>
            </a:r>
          </a:p>
        </p:txBody>
      </p:sp>
      <p:sp>
        <p:nvSpPr>
          <p:cNvPr id="2" name="AutoShape 2" descr="Image result for high school electives"/>
          <p:cNvSpPr>
            <a:spLocks noChangeAspect="1" noChangeArrowheads="1"/>
          </p:cNvSpPr>
          <p:nvPr/>
        </p:nvSpPr>
        <p:spPr>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aphicFrame>
        <p:nvGraphicFramePr>
          <p:cNvPr id="4106" name="Diagram 4106">
            <a:extLst>
              <a:ext uri="{FF2B5EF4-FFF2-40B4-BE49-F238E27FC236}">
                <a16:creationId xmlns:a16="http://schemas.microsoft.com/office/drawing/2014/main" id="{A60C2668-1EBF-08D3-04B4-2206241DD66A}"/>
              </a:ext>
            </a:extLst>
          </p:cNvPr>
          <p:cNvGraphicFramePr/>
          <p:nvPr>
            <p:extLst>
              <p:ext uri="{D42A27DB-BD31-4B8C-83A1-F6EECF244321}">
                <p14:modId xmlns:p14="http://schemas.microsoft.com/office/powerpoint/2010/main" val="2729189723"/>
              </p:ext>
            </p:extLst>
          </p:nvPr>
        </p:nvGraphicFramePr>
        <p:xfrm>
          <a:off x="1113232" y="1998133"/>
          <a:ext cx="7514035" cy="37930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02698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6CA090-E164-4AC2-B4CB-D8921CC834A5}"/>
              </a:ext>
            </a:extLst>
          </p:cNvPr>
          <p:cNvPicPr>
            <a:picLocks noChangeAspect="1"/>
          </p:cNvPicPr>
          <p:nvPr/>
        </p:nvPicPr>
        <p:blipFill>
          <a:blip r:embed="rId3"/>
          <a:stretch>
            <a:fillRect/>
          </a:stretch>
        </p:blipFill>
        <p:spPr>
          <a:xfrm>
            <a:off x="214215" y="60864"/>
            <a:ext cx="8715570" cy="6736271"/>
          </a:xfrm>
          <a:prstGeom prst="rect">
            <a:avLst/>
          </a:prstGeom>
        </p:spPr>
      </p:pic>
    </p:spTree>
    <p:extLst>
      <p:ext uri="{BB962C8B-B14F-4D97-AF65-F5344CB8AC3E}">
        <p14:creationId xmlns:p14="http://schemas.microsoft.com/office/powerpoint/2010/main" val="34854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1" name="Group 32">
            <a:extLst>
              <a:ext uri="{FF2B5EF4-FFF2-40B4-BE49-F238E27FC236}">
                <a16:creationId xmlns:a16="http://schemas.microsoft.com/office/drawing/2014/main" id="{1BE13223-D3D1-42C5-B4C3-6ECA53585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34" name="Freeform 6">
              <a:extLst>
                <a:ext uri="{FF2B5EF4-FFF2-40B4-BE49-F238E27FC236}">
                  <a16:creationId xmlns:a16="http://schemas.microsoft.com/office/drawing/2014/main" id="{3A891607-F768-41F9-A2E9-BB38370DE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35" name="Freeform 7">
              <a:extLst>
                <a:ext uri="{FF2B5EF4-FFF2-40B4-BE49-F238E27FC236}">
                  <a16:creationId xmlns:a16="http://schemas.microsoft.com/office/drawing/2014/main" id="{DFFDBE37-1DFE-4594-9095-CF67C8A11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36" name="Freeform 8">
              <a:extLst>
                <a:ext uri="{FF2B5EF4-FFF2-40B4-BE49-F238E27FC236}">
                  <a16:creationId xmlns:a16="http://schemas.microsoft.com/office/drawing/2014/main" id="{F17ED4D4-301C-4B04-A0BA-3E375BF768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37" name="Freeform 9">
              <a:extLst>
                <a:ext uri="{FF2B5EF4-FFF2-40B4-BE49-F238E27FC236}">
                  <a16:creationId xmlns:a16="http://schemas.microsoft.com/office/drawing/2014/main" id="{D638DC08-E258-4B63-8732-1347A7250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38" name="Freeform 10">
              <a:extLst>
                <a:ext uri="{FF2B5EF4-FFF2-40B4-BE49-F238E27FC236}">
                  <a16:creationId xmlns:a16="http://schemas.microsoft.com/office/drawing/2014/main" id="{703EEC3E-6C68-4D71-8D2F-9EF6065C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39" name="Freeform 11">
              <a:extLst>
                <a:ext uri="{FF2B5EF4-FFF2-40B4-BE49-F238E27FC236}">
                  <a16:creationId xmlns:a16="http://schemas.microsoft.com/office/drawing/2014/main" id="{A25FF1C4-BA3B-45E8-907B-A362C65A7D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extBox 1">
            <a:extLst>
              <a:ext uri="{FF2B5EF4-FFF2-40B4-BE49-F238E27FC236}">
                <a16:creationId xmlns:a16="http://schemas.microsoft.com/office/drawing/2014/main" id="{8FF6D6FC-D8C0-B3EF-83CC-66FBCE060240}"/>
              </a:ext>
            </a:extLst>
          </p:cNvPr>
          <p:cNvSpPr txBox="1"/>
          <p:nvPr/>
        </p:nvSpPr>
        <p:spPr>
          <a:xfrm>
            <a:off x="1113233" y="288619"/>
            <a:ext cx="7514035" cy="118533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457200">
              <a:spcBef>
                <a:spcPct val="0"/>
              </a:spcBef>
              <a:spcAft>
                <a:spcPts val="600"/>
              </a:spcAft>
            </a:pPr>
            <a:r>
              <a:rPr lang="en-US" sz="4000">
                <a:ln w="3175" cmpd="sng">
                  <a:noFill/>
                </a:ln>
                <a:latin typeface="Arial Rounded MT Bold"/>
                <a:ea typeface="+mj-ea"/>
                <a:cs typeface="+mj-cs"/>
              </a:rPr>
              <a:t>Now, the frosting...</a:t>
            </a:r>
          </a:p>
        </p:txBody>
      </p:sp>
      <p:sp>
        <p:nvSpPr>
          <p:cNvPr id="5" name="TextBox 4">
            <a:extLst>
              <a:ext uri="{FF2B5EF4-FFF2-40B4-BE49-F238E27FC236}">
                <a16:creationId xmlns:a16="http://schemas.microsoft.com/office/drawing/2014/main" id="{C6CEB277-A34B-DE4B-BA9D-D7F0DE21F33B}"/>
              </a:ext>
            </a:extLst>
          </p:cNvPr>
          <p:cNvSpPr txBox="1"/>
          <p:nvPr/>
        </p:nvSpPr>
        <p:spPr>
          <a:xfrm>
            <a:off x="1227974" y="1318512"/>
            <a:ext cx="5141517" cy="498461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285750" indent="-285750" defTabSz="457200">
              <a:lnSpc>
                <a:spcPct val="90000"/>
              </a:lnSpc>
              <a:spcBef>
                <a:spcPct val="20000"/>
              </a:spcBef>
              <a:spcAft>
                <a:spcPts val="600"/>
              </a:spcAft>
              <a:buClr>
                <a:schemeClr val="accent1">
                  <a:lumMod val="75000"/>
                </a:schemeClr>
              </a:buClr>
              <a:buSzPct val="145000"/>
              <a:buFont typeface="Wingdings"/>
              <a:buChar char="Ø"/>
            </a:pPr>
            <a:r>
              <a:rPr lang="en-US" sz="1600" dirty="0"/>
              <a:t>Choose your ENDORSEMENT and PROGRAM OF STUDY based on what type of career you are interested in after high school. Your endorsement must be declared at registration. </a:t>
            </a:r>
            <a:endParaRPr lang="en-US" dirty="0"/>
          </a:p>
          <a:p>
            <a:pPr marL="285750" indent="-285750" defTabSz="457200">
              <a:lnSpc>
                <a:spcPct val="90000"/>
              </a:lnSpc>
              <a:spcBef>
                <a:spcPct val="20000"/>
              </a:spcBef>
              <a:spcAft>
                <a:spcPts val="600"/>
              </a:spcAft>
              <a:buClr>
                <a:schemeClr val="accent1">
                  <a:lumMod val="75000"/>
                </a:schemeClr>
              </a:buClr>
              <a:buSzPct val="145000"/>
              <a:buFont typeface="Wingdings"/>
              <a:buChar char="Ø"/>
            </a:pPr>
            <a:r>
              <a:rPr lang="en-US" sz="1600" dirty="0"/>
              <a:t>Don't panic! If you change your mind, we will work with you.</a:t>
            </a:r>
          </a:p>
          <a:p>
            <a:pPr marL="285750" indent="-285750" defTabSz="457200">
              <a:lnSpc>
                <a:spcPct val="90000"/>
              </a:lnSpc>
              <a:spcBef>
                <a:spcPct val="20000"/>
              </a:spcBef>
              <a:spcAft>
                <a:spcPts val="600"/>
              </a:spcAft>
              <a:buClr>
                <a:schemeClr val="accent1">
                  <a:lumMod val="75000"/>
                </a:schemeClr>
              </a:buClr>
              <a:buSzPct val="145000"/>
              <a:buFont typeface="Wingdings"/>
              <a:buChar char="Ø"/>
            </a:pPr>
            <a:r>
              <a:rPr lang="en-US" sz="1600" dirty="0"/>
              <a:t>Your Endorsement and Program of Study selection will determine 4 of your electives throughout high school. </a:t>
            </a:r>
          </a:p>
          <a:p>
            <a:pPr defTabSz="457200">
              <a:lnSpc>
                <a:spcPct val="90000"/>
              </a:lnSpc>
              <a:spcBef>
                <a:spcPct val="20000"/>
              </a:spcBef>
              <a:spcAft>
                <a:spcPts val="600"/>
              </a:spcAft>
            </a:pPr>
            <a:r>
              <a:rPr lang="en-US" sz="1200" dirty="0"/>
              <a:t>**That does not mean you can't take electives from  other endorsements!</a:t>
            </a:r>
          </a:p>
          <a:p>
            <a:pPr marL="285750" indent="-285750" defTabSz="457200">
              <a:lnSpc>
                <a:spcPct val="90000"/>
              </a:lnSpc>
              <a:spcBef>
                <a:spcPct val="20000"/>
              </a:spcBef>
              <a:spcAft>
                <a:spcPts val="600"/>
              </a:spcAft>
              <a:buClr>
                <a:schemeClr val="accent1">
                  <a:lumMod val="75000"/>
                </a:schemeClr>
              </a:buClr>
              <a:buSzPct val="145000"/>
              <a:buFont typeface="Wingdings"/>
              <a:buChar char="Ø"/>
            </a:pPr>
            <a:r>
              <a:rPr lang="en-US" sz="1600" dirty="0"/>
              <a:t>For top 10% automatic college admission, you MUST graduate with an endorsement &amp; take Algebra 2. </a:t>
            </a:r>
          </a:p>
          <a:p>
            <a:pPr defTabSz="457200">
              <a:lnSpc>
                <a:spcPct val="90000"/>
              </a:lnSpc>
              <a:spcBef>
                <a:spcPct val="20000"/>
              </a:spcBef>
              <a:spcAft>
                <a:spcPts val="600"/>
              </a:spcAft>
            </a:pPr>
            <a:r>
              <a:rPr lang="en-US" sz="1200" dirty="0"/>
              <a:t>**The endorsement you earn DOES NOT MATTER for admission, just that you have one! </a:t>
            </a:r>
          </a:p>
          <a:p>
            <a:pPr marL="285750" indent="-285750" defTabSz="457200">
              <a:lnSpc>
                <a:spcPct val="90000"/>
              </a:lnSpc>
              <a:spcBef>
                <a:spcPct val="20000"/>
              </a:spcBef>
              <a:spcAft>
                <a:spcPts val="600"/>
              </a:spcAft>
              <a:buFont typeface="Wingdings"/>
              <a:buChar char="Ø"/>
            </a:pPr>
            <a:r>
              <a:rPr lang="en-US" sz="1600" dirty="0"/>
              <a:t>ALL students are automatically placed on the Foundation + Endorsement Plan</a:t>
            </a:r>
          </a:p>
        </p:txBody>
      </p:sp>
      <p:pic>
        <p:nvPicPr>
          <p:cNvPr id="4" name="Picture 4" descr="A picture containing diagram&#10;&#10;Description automatically generated">
            <a:extLst>
              <a:ext uri="{FF2B5EF4-FFF2-40B4-BE49-F238E27FC236}">
                <a16:creationId xmlns:a16="http://schemas.microsoft.com/office/drawing/2014/main" id="{C03369AA-41EA-3CBF-4C75-2916548DDEFC}"/>
              </a:ext>
            </a:extLst>
          </p:cNvPr>
          <p:cNvPicPr>
            <a:picLocks noChangeAspect="1"/>
          </p:cNvPicPr>
          <p:nvPr/>
        </p:nvPicPr>
        <p:blipFill>
          <a:blip r:embed="rId3"/>
          <a:stretch>
            <a:fillRect/>
          </a:stretch>
        </p:blipFill>
        <p:spPr>
          <a:xfrm>
            <a:off x="6589430" y="2535331"/>
            <a:ext cx="2037837" cy="271711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560665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2AFBF86-5DAF-4D46-8786-F4C7A376C5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8" name="Freeform 6">
              <a:extLst>
                <a:ext uri="{FF2B5EF4-FFF2-40B4-BE49-F238E27FC236}">
                  <a16:creationId xmlns:a16="http://schemas.microsoft.com/office/drawing/2014/main" id="{E19B3BDB-2DCF-406C-9AA8-9E0970E1B6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a:extLst>
                <a:ext uri="{FF2B5EF4-FFF2-40B4-BE49-F238E27FC236}">
                  <a16:creationId xmlns:a16="http://schemas.microsoft.com/office/drawing/2014/main" id="{12B0D721-E797-4F4F-929E-7008008C87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a:extLst>
                <a:ext uri="{FF2B5EF4-FFF2-40B4-BE49-F238E27FC236}">
                  <a16:creationId xmlns:a16="http://schemas.microsoft.com/office/drawing/2014/main" id="{9530C853-97C0-43FB-B7C2-1E5E42A73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a:extLst>
                <a:ext uri="{FF2B5EF4-FFF2-40B4-BE49-F238E27FC236}">
                  <a16:creationId xmlns:a16="http://schemas.microsoft.com/office/drawing/2014/main" id="{DCAD804E-1F0F-4678-871B-39A05266F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a:extLst>
                <a:ext uri="{FF2B5EF4-FFF2-40B4-BE49-F238E27FC236}">
                  <a16:creationId xmlns:a16="http://schemas.microsoft.com/office/drawing/2014/main" id="{3EE94EE6-76C6-4910-A4B6-935054712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a:extLst>
                <a:ext uri="{FF2B5EF4-FFF2-40B4-BE49-F238E27FC236}">
                  <a16:creationId xmlns:a16="http://schemas.microsoft.com/office/drawing/2014/main" id="{87D2EB15-59ED-43BB-8CED-7BA0BB5D3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15" name="Rounded Rectangle 16">
            <a:extLst>
              <a:ext uri="{FF2B5EF4-FFF2-40B4-BE49-F238E27FC236}">
                <a16:creationId xmlns:a16="http://schemas.microsoft.com/office/drawing/2014/main" id="{8C2CE3DB-200E-4445-B316-69FE3850D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29209" y="648931"/>
            <a:ext cx="6698059"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descr="Logo, company name&#10;&#10;Description automatically generated">
            <a:extLst>
              <a:ext uri="{FF2B5EF4-FFF2-40B4-BE49-F238E27FC236}">
                <a16:creationId xmlns:a16="http://schemas.microsoft.com/office/drawing/2014/main" id="{9BE57A2A-794D-DDEE-5B94-E4A19239225B}"/>
              </a:ext>
            </a:extLst>
          </p:cNvPr>
          <p:cNvPicPr>
            <a:picLocks noChangeAspect="1"/>
          </p:cNvPicPr>
          <p:nvPr/>
        </p:nvPicPr>
        <p:blipFill>
          <a:blip r:embed="rId3"/>
          <a:stretch>
            <a:fillRect/>
          </a:stretch>
        </p:blipFill>
        <p:spPr>
          <a:xfrm>
            <a:off x="2170509" y="1607498"/>
            <a:ext cx="6213411" cy="3355241"/>
          </a:xfrm>
          <a:prstGeom prst="rect">
            <a:avLst/>
          </a:prstGeom>
        </p:spPr>
      </p:pic>
    </p:spTree>
    <p:extLst>
      <p:ext uri="{BB962C8B-B14F-4D97-AF65-F5344CB8AC3E}">
        <p14:creationId xmlns:p14="http://schemas.microsoft.com/office/powerpoint/2010/main" val="1242036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333C863A-1923-87CF-2B60-DB42BCC9E108}"/>
              </a:ext>
            </a:extLst>
          </p:cNvPr>
          <p:cNvPicPr>
            <a:picLocks noChangeAspect="1"/>
          </p:cNvPicPr>
          <p:nvPr/>
        </p:nvPicPr>
        <p:blipFill>
          <a:blip r:embed="rId2"/>
          <a:stretch>
            <a:fillRect/>
          </a:stretch>
        </p:blipFill>
        <p:spPr>
          <a:xfrm>
            <a:off x="2255991" y="456724"/>
            <a:ext cx="4640844" cy="17432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a16="http://schemas.microsoft.com/office/drawing/2014/main" id="{C492D913-0213-50F4-8658-C473CC9DCD0D}"/>
              </a:ext>
            </a:extLst>
          </p:cNvPr>
          <p:cNvSpPr txBox="1"/>
          <p:nvPr/>
        </p:nvSpPr>
        <p:spPr>
          <a:xfrm>
            <a:off x="1394548" y="3106842"/>
            <a:ext cx="6363729" cy="29546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u="sng" dirty="0">
                <a:latin typeface="Arial Rounded MT Bold"/>
              </a:rPr>
              <a:t>Programs of Study:</a:t>
            </a:r>
          </a:p>
          <a:p>
            <a:pPr marL="285750" indent="-285750">
              <a:buFont typeface="Calibri"/>
              <a:buChar char="-"/>
            </a:pPr>
            <a:r>
              <a:rPr lang="en-US" sz="2400" dirty="0"/>
              <a:t>A sequence of courses equaling four credits within a students area of interest</a:t>
            </a:r>
          </a:p>
          <a:p>
            <a:pPr marL="285750" indent="-285750">
              <a:buFont typeface="Calibri"/>
              <a:buChar char="-"/>
            </a:pPr>
            <a:r>
              <a:rPr lang="en-US" sz="2400" dirty="0"/>
              <a:t>Programs of Study connect high school classes to college, industry certifications, and careers</a:t>
            </a:r>
          </a:p>
          <a:p>
            <a:pPr marL="285750" indent="-285750">
              <a:buFont typeface="Calibri"/>
              <a:buChar char="-"/>
            </a:pPr>
            <a:r>
              <a:rPr lang="en-US" sz="2400" dirty="0"/>
              <a:t>Programs of Study can be found on pages </a:t>
            </a:r>
          </a:p>
          <a:p>
            <a:r>
              <a:rPr lang="en-US" sz="2400" dirty="0"/>
              <a:t>     46-64 in the 2024-2025 course catalog</a:t>
            </a:r>
          </a:p>
          <a:p>
            <a:endParaRPr lang="en-US" dirty="0"/>
          </a:p>
        </p:txBody>
      </p:sp>
    </p:spTree>
    <p:extLst>
      <p:ext uri="{BB962C8B-B14F-4D97-AF65-F5344CB8AC3E}">
        <p14:creationId xmlns:p14="http://schemas.microsoft.com/office/powerpoint/2010/main" val="16687434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5" name="Group 9">
            <a:extLst>
              <a:ext uri="{FF2B5EF4-FFF2-40B4-BE49-F238E27FC236}">
                <a16:creationId xmlns:a16="http://schemas.microsoft.com/office/drawing/2014/main" id="{1BE13223-D3D1-42C5-B4C3-6ECA53585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1" name="Freeform 6">
              <a:extLst>
                <a:ext uri="{FF2B5EF4-FFF2-40B4-BE49-F238E27FC236}">
                  <a16:creationId xmlns:a16="http://schemas.microsoft.com/office/drawing/2014/main" id="{3A891607-F768-41F9-A2E9-BB38370DE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2" name="Freeform 7">
              <a:extLst>
                <a:ext uri="{FF2B5EF4-FFF2-40B4-BE49-F238E27FC236}">
                  <a16:creationId xmlns:a16="http://schemas.microsoft.com/office/drawing/2014/main" id="{DFFDBE37-1DFE-4594-9095-CF67C8A11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3" name="Freeform 8">
              <a:extLst>
                <a:ext uri="{FF2B5EF4-FFF2-40B4-BE49-F238E27FC236}">
                  <a16:creationId xmlns:a16="http://schemas.microsoft.com/office/drawing/2014/main" id="{F17ED4D4-301C-4B04-A0BA-3E375BF768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4" name="Freeform 9">
              <a:extLst>
                <a:ext uri="{FF2B5EF4-FFF2-40B4-BE49-F238E27FC236}">
                  <a16:creationId xmlns:a16="http://schemas.microsoft.com/office/drawing/2014/main" id="{D638DC08-E258-4B63-8732-1347A7250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5" name="Freeform 10">
              <a:extLst>
                <a:ext uri="{FF2B5EF4-FFF2-40B4-BE49-F238E27FC236}">
                  <a16:creationId xmlns:a16="http://schemas.microsoft.com/office/drawing/2014/main" id="{703EEC3E-6C68-4D71-8D2F-9EF6065C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6" name="Freeform 11">
              <a:extLst>
                <a:ext uri="{FF2B5EF4-FFF2-40B4-BE49-F238E27FC236}">
                  <a16:creationId xmlns:a16="http://schemas.microsoft.com/office/drawing/2014/main" id="{A25FF1C4-BA3B-45E8-907B-A362C65A7D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18" name="Group 17">
            <a:extLst>
              <a:ext uri="{FF2B5EF4-FFF2-40B4-BE49-F238E27FC236}">
                <a16:creationId xmlns:a16="http://schemas.microsoft.com/office/drawing/2014/main" id="{37FDA103-E93C-4CEF-81ED-76C691476A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9" name="Freeform 6">
              <a:extLst>
                <a:ext uri="{FF2B5EF4-FFF2-40B4-BE49-F238E27FC236}">
                  <a16:creationId xmlns:a16="http://schemas.microsoft.com/office/drawing/2014/main" id="{C34390FC-0287-47DE-BC09-4B8AD26125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0" name="Freeform 7">
              <a:extLst>
                <a:ext uri="{FF2B5EF4-FFF2-40B4-BE49-F238E27FC236}">
                  <a16:creationId xmlns:a16="http://schemas.microsoft.com/office/drawing/2014/main" id="{D8FAF106-53CB-4766-A369-0DF61B5639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1" name="Freeform 8">
              <a:extLst>
                <a:ext uri="{FF2B5EF4-FFF2-40B4-BE49-F238E27FC236}">
                  <a16:creationId xmlns:a16="http://schemas.microsoft.com/office/drawing/2014/main" id="{EE066CE1-19D1-4BE6-ACF8-EAA97B391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2" name="Freeform 9">
              <a:extLst>
                <a:ext uri="{FF2B5EF4-FFF2-40B4-BE49-F238E27FC236}">
                  <a16:creationId xmlns:a16="http://schemas.microsoft.com/office/drawing/2014/main" id="{CC70B74E-2A5C-40A6-98DB-A57702C1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3" name="Freeform 10">
              <a:extLst>
                <a:ext uri="{FF2B5EF4-FFF2-40B4-BE49-F238E27FC236}">
                  <a16:creationId xmlns:a16="http://schemas.microsoft.com/office/drawing/2014/main" id="{EF2F2CE3-E9F2-4B88-A344-E673E08CF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4" name="Freeform 11">
              <a:extLst>
                <a:ext uri="{FF2B5EF4-FFF2-40B4-BE49-F238E27FC236}">
                  <a16:creationId xmlns:a16="http://schemas.microsoft.com/office/drawing/2014/main" id="{FB11C1E1-E825-4847-9FF9-8194D26DA3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extBox 1">
            <a:extLst>
              <a:ext uri="{FF2B5EF4-FFF2-40B4-BE49-F238E27FC236}">
                <a16:creationId xmlns:a16="http://schemas.microsoft.com/office/drawing/2014/main" id="{9E383D8D-A897-2EEA-93E7-2ABD5C76ABD8}"/>
              </a:ext>
            </a:extLst>
          </p:cNvPr>
          <p:cNvSpPr txBox="1"/>
          <p:nvPr/>
        </p:nvSpPr>
        <p:spPr>
          <a:xfrm>
            <a:off x="1113234" y="685800"/>
            <a:ext cx="3209196" cy="175259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lnSpcReduction="10000"/>
          </a:bodyPr>
          <a:lstStyle/>
          <a:p>
            <a:pPr algn="ctr" defTabSz="457200">
              <a:spcBef>
                <a:spcPct val="0"/>
              </a:spcBef>
              <a:spcAft>
                <a:spcPts val="600"/>
              </a:spcAft>
            </a:pPr>
            <a:r>
              <a:rPr lang="en-US" sz="4000" dirty="0">
                <a:ln w="3175" cmpd="sng">
                  <a:noFill/>
                </a:ln>
                <a:latin typeface="Arial Rounded MT Bold"/>
                <a:ea typeface="+mj-ea"/>
                <a:cs typeface="+mj-cs"/>
              </a:rPr>
              <a:t>Anyone want Sprinkles?</a:t>
            </a:r>
          </a:p>
        </p:txBody>
      </p:sp>
      <p:sp>
        <p:nvSpPr>
          <p:cNvPr id="5" name="TextBox 4">
            <a:extLst>
              <a:ext uri="{FF2B5EF4-FFF2-40B4-BE49-F238E27FC236}">
                <a16:creationId xmlns:a16="http://schemas.microsoft.com/office/drawing/2014/main" id="{3A8C22C2-2940-8B50-9F53-003F4781E6BE}"/>
              </a:ext>
            </a:extLst>
          </p:cNvPr>
          <p:cNvSpPr txBox="1"/>
          <p:nvPr/>
        </p:nvSpPr>
        <p:spPr>
          <a:xfrm>
            <a:off x="680746" y="2675825"/>
            <a:ext cx="3977080" cy="3124201"/>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457200">
              <a:spcBef>
                <a:spcPct val="20000"/>
              </a:spcBef>
              <a:spcAft>
                <a:spcPts val="600"/>
              </a:spcAft>
              <a:buClr>
                <a:schemeClr val="accent1">
                  <a:lumMod val="75000"/>
                </a:schemeClr>
              </a:buClr>
              <a:buSzPct val="145000"/>
            </a:pPr>
            <a:r>
              <a:rPr lang="en-US" sz="2400"/>
              <a:t>Don't stress about this part! </a:t>
            </a:r>
          </a:p>
          <a:p>
            <a:pPr defTabSz="457200">
              <a:spcBef>
                <a:spcPct val="20000"/>
              </a:spcBef>
              <a:spcAft>
                <a:spcPts val="600"/>
              </a:spcAft>
              <a:buClr>
                <a:schemeClr val="accent1">
                  <a:lumMod val="75000"/>
                </a:schemeClr>
              </a:buClr>
              <a:buSzPct val="145000"/>
            </a:pPr>
            <a:r>
              <a:rPr lang="en-US" sz="2400"/>
              <a:t>These are acknowledgements that will happen naturally based on your academic interests and successes.</a:t>
            </a:r>
          </a:p>
        </p:txBody>
      </p:sp>
      <p:sp>
        <p:nvSpPr>
          <p:cNvPr id="26" name="Rounded Rectangle 16">
            <a:extLst>
              <a:ext uri="{FF2B5EF4-FFF2-40B4-BE49-F238E27FC236}">
                <a16:creationId xmlns:a16="http://schemas.microsoft.com/office/drawing/2014/main" id="{A26D183E-22A6-4713-B267-DCB0605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648931"/>
            <a:ext cx="405526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10;&#10;Description automatically generated">
            <a:extLst>
              <a:ext uri="{FF2B5EF4-FFF2-40B4-BE49-F238E27FC236}">
                <a16:creationId xmlns:a16="http://schemas.microsoft.com/office/drawing/2014/main" id="{5D7EC681-399E-31D6-E317-AD24637CDA8F}"/>
              </a:ext>
            </a:extLst>
          </p:cNvPr>
          <p:cNvPicPr>
            <a:picLocks noChangeAspect="1"/>
          </p:cNvPicPr>
          <p:nvPr/>
        </p:nvPicPr>
        <p:blipFill>
          <a:blip r:embed="rId3"/>
          <a:stretch>
            <a:fillRect/>
          </a:stretch>
        </p:blipFill>
        <p:spPr>
          <a:xfrm>
            <a:off x="4816979" y="1394444"/>
            <a:ext cx="3558115" cy="3746043"/>
          </a:xfrm>
          <a:prstGeom prst="rect">
            <a:avLst/>
          </a:prstGeom>
        </p:spPr>
      </p:pic>
    </p:spTree>
    <p:extLst>
      <p:ext uri="{BB962C8B-B14F-4D97-AF65-F5344CB8AC3E}">
        <p14:creationId xmlns:p14="http://schemas.microsoft.com/office/powerpoint/2010/main" val="3574687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28" name="Group 9">
            <a:extLst>
              <a:ext uri="{FF2B5EF4-FFF2-40B4-BE49-F238E27FC236}">
                <a16:creationId xmlns:a16="http://schemas.microsoft.com/office/drawing/2014/main" id="{1BE13223-D3D1-42C5-B4C3-6ECA53585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1" name="Freeform 6">
              <a:extLst>
                <a:ext uri="{FF2B5EF4-FFF2-40B4-BE49-F238E27FC236}">
                  <a16:creationId xmlns:a16="http://schemas.microsoft.com/office/drawing/2014/main" id="{3A891607-F768-41F9-A2E9-BB38370DE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2" name="Freeform 7">
              <a:extLst>
                <a:ext uri="{FF2B5EF4-FFF2-40B4-BE49-F238E27FC236}">
                  <a16:creationId xmlns:a16="http://schemas.microsoft.com/office/drawing/2014/main" id="{DFFDBE37-1DFE-4594-9095-CF67C8A11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3" name="Freeform 8">
              <a:extLst>
                <a:ext uri="{FF2B5EF4-FFF2-40B4-BE49-F238E27FC236}">
                  <a16:creationId xmlns:a16="http://schemas.microsoft.com/office/drawing/2014/main" id="{F17ED4D4-301C-4B04-A0BA-3E375BF768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4" name="Freeform 9">
              <a:extLst>
                <a:ext uri="{FF2B5EF4-FFF2-40B4-BE49-F238E27FC236}">
                  <a16:creationId xmlns:a16="http://schemas.microsoft.com/office/drawing/2014/main" id="{D638DC08-E258-4B63-8732-1347A7250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5" name="Freeform 10">
              <a:extLst>
                <a:ext uri="{FF2B5EF4-FFF2-40B4-BE49-F238E27FC236}">
                  <a16:creationId xmlns:a16="http://schemas.microsoft.com/office/drawing/2014/main" id="{703EEC3E-6C68-4D71-8D2F-9EF6065C0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6" name="Freeform 11">
              <a:extLst>
                <a:ext uri="{FF2B5EF4-FFF2-40B4-BE49-F238E27FC236}">
                  <a16:creationId xmlns:a16="http://schemas.microsoft.com/office/drawing/2014/main" id="{A25FF1C4-BA3B-45E8-907B-A362C65A7D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pSp>
        <p:nvGrpSpPr>
          <p:cNvPr id="29" name="Group 17">
            <a:extLst>
              <a:ext uri="{FF2B5EF4-FFF2-40B4-BE49-F238E27FC236}">
                <a16:creationId xmlns:a16="http://schemas.microsoft.com/office/drawing/2014/main" id="{37FDA103-E93C-4CEF-81ED-76C691476A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19" name="Freeform 6">
              <a:extLst>
                <a:ext uri="{FF2B5EF4-FFF2-40B4-BE49-F238E27FC236}">
                  <a16:creationId xmlns:a16="http://schemas.microsoft.com/office/drawing/2014/main" id="{C34390FC-0287-47DE-BC09-4B8AD26125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0" name="Freeform 7">
              <a:extLst>
                <a:ext uri="{FF2B5EF4-FFF2-40B4-BE49-F238E27FC236}">
                  <a16:creationId xmlns:a16="http://schemas.microsoft.com/office/drawing/2014/main" id="{D8FAF106-53CB-4766-A369-0DF61B5639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21" name="Freeform 8">
              <a:extLst>
                <a:ext uri="{FF2B5EF4-FFF2-40B4-BE49-F238E27FC236}">
                  <a16:creationId xmlns:a16="http://schemas.microsoft.com/office/drawing/2014/main" id="{EE066CE1-19D1-4BE6-ACF8-EAA97B391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22" name="Freeform 9">
              <a:extLst>
                <a:ext uri="{FF2B5EF4-FFF2-40B4-BE49-F238E27FC236}">
                  <a16:creationId xmlns:a16="http://schemas.microsoft.com/office/drawing/2014/main" id="{CC70B74E-2A5C-40A6-98DB-A57702C1D6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3" name="Freeform 10">
              <a:extLst>
                <a:ext uri="{FF2B5EF4-FFF2-40B4-BE49-F238E27FC236}">
                  <a16:creationId xmlns:a16="http://schemas.microsoft.com/office/drawing/2014/main" id="{EF2F2CE3-E9F2-4B88-A344-E673E08CF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4" name="Freeform 11">
              <a:extLst>
                <a:ext uri="{FF2B5EF4-FFF2-40B4-BE49-F238E27FC236}">
                  <a16:creationId xmlns:a16="http://schemas.microsoft.com/office/drawing/2014/main" id="{FB11C1E1-E825-4847-9FF9-8194D26DA3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extBox 1">
            <a:extLst>
              <a:ext uri="{FF2B5EF4-FFF2-40B4-BE49-F238E27FC236}">
                <a16:creationId xmlns:a16="http://schemas.microsoft.com/office/drawing/2014/main" id="{838BFF2F-69B4-EC25-3C23-AD01C542133A}"/>
              </a:ext>
            </a:extLst>
          </p:cNvPr>
          <p:cNvSpPr txBox="1"/>
          <p:nvPr/>
        </p:nvSpPr>
        <p:spPr>
          <a:xfrm>
            <a:off x="1113234" y="685800"/>
            <a:ext cx="3209196" cy="175259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457200">
              <a:lnSpc>
                <a:spcPct val="90000"/>
              </a:lnSpc>
              <a:spcBef>
                <a:spcPct val="0"/>
              </a:spcBef>
              <a:spcAft>
                <a:spcPts val="600"/>
              </a:spcAft>
            </a:pPr>
            <a:r>
              <a:rPr lang="en-US" sz="4000">
                <a:ln w="3175" cmpd="sng">
                  <a:noFill/>
                </a:ln>
                <a:latin typeface="Arial Rounded MT Bold"/>
                <a:ea typeface="+mj-ea"/>
                <a:cs typeface="+mj-cs"/>
              </a:rPr>
              <a:t>Last is the Cherry on top! </a:t>
            </a:r>
          </a:p>
        </p:txBody>
      </p:sp>
      <p:sp>
        <p:nvSpPr>
          <p:cNvPr id="5" name="TextBox 4">
            <a:extLst>
              <a:ext uri="{FF2B5EF4-FFF2-40B4-BE49-F238E27FC236}">
                <a16:creationId xmlns:a16="http://schemas.microsoft.com/office/drawing/2014/main" id="{0B7204AB-D18C-7D0F-0519-64FF8DFBA944}"/>
              </a:ext>
            </a:extLst>
          </p:cNvPr>
          <p:cNvSpPr txBox="1"/>
          <p:nvPr/>
        </p:nvSpPr>
        <p:spPr>
          <a:xfrm>
            <a:off x="1113232" y="2666999"/>
            <a:ext cx="3209197" cy="312420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defTabSz="457200">
              <a:spcBef>
                <a:spcPct val="20000"/>
              </a:spcBef>
              <a:spcAft>
                <a:spcPts val="600"/>
              </a:spcAft>
              <a:buClr>
                <a:schemeClr val="accent1">
                  <a:lumMod val="75000"/>
                </a:schemeClr>
              </a:buClr>
              <a:buSzPct val="145000"/>
            </a:pPr>
            <a:r>
              <a:rPr lang="en-US" sz="2000"/>
              <a:t>EVERYONE is automatically placed on the Foundation with Endorsement Plan.  Therefore, all students are on track to receive a Distinguished Level of Achievement!</a:t>
            </a:r>
          </a:p>
        </p:txBody>
      </p:sp>
      <p:sp>
        <p:nvSpPr>
          <p:cNvPr id="30" name="Rounded Rectangle 16">
            <a:extLst>
              <a:ext uri="{FF2B5EF4-FFF2-40B4-BE49-F238E27FC236}">
                <a16:creationId xmlns:a16="http://schemas.microsoft.com/office/drawing/2014/main" id="{A26D183E-22A6-4713-B267-DCB0605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0" y="648931"/>
            <a:ext cx="4055267" cy="5231964"/>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Diagram, text&#10;&#10;Description automatically generated">
            <a:extLst>
              <a:ext uri="{FF2B5EF4-FFF2-40B4-BE49-F238E27FC236}">
                <a16:creationId xmlns:a16="http://schemas.microsoft.com/office/drawing/2014/main" id="{8ECF43C7-5964-490F-4771-BFB403F33AD1}"/>
              </a:ext>
            </a:extLst>
          </p:cNvPr>
          <p:cNvPicPr>
            <a:picLocks noChangeAspect="1"/>
          </p:cNvPicPr>
          <p:nvPr/>
        </p:nvPicPr>
        <p:blipFill>
          <a:blip r:embed="rId3"/>
          <a:stretch>
            <a:fillRect/>
          </a:stretch>
        </p:blipFill>
        <p:spPr>
          <a:xfrm>
            <a:off x="4825805" y="1968616"/>
            <a:ext cx="3558115" cy="2633005"/>
          </a:xfrm>
          <a:prstGeom prst="rect">
            <a:avLst/>
          </a:prstGeom>
        </p:spPr>
      </p:pic>
    </p:spTree>
    <p:extLst>
      <p:ext uri="{BB962C8B-B14F-4D97-AF65-F5344CB8AC3E}">
        <p14:creationId xmlns:p14="http://schemas.microsoft.com/office/powerpoint/2010/main" val="3533327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F1527C3-06F4-4F4D-B364-8E97266450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9" name="Freeform 6">
              <a:extLst>
                <a:ext uri="{FF2B5EF4-FFF2-40B4-BE49-F238E27FC236}">
                  <a16:creationId xmlns:a16="http://schemas.microsoft.com/office/drawing/2014/main" id="{BF1C23D2-D74F-4456-AD7B-904A6E287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0" name="Freeform 7">
              <a:extLst>
                <a:ext uri="{FF2B5EF4-FFF2-40B4-BE49-F238E27FC236}">
                  <a16:creationId xmlns:a16="http://schemas.microsoft.com/office/drawing/2014/main" id="{578577AD-563A-4936-9ACB-FDCF298412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1" name="Freeform 8">
              <a:extLst>
                <a:ext uri="{FF2B5EF4-FFF2-40B4-BE49-F238E27FC236}">
                  <a16:creationId xmlns:a16="http://schemas.microsoft.com/office/drawing/2014/main" id="{1C9F3743-BFAB-4636-81C7-ACD99C694B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2" name="Freeform 9">
              <a:extLst>
                <a:ext uri="{FF2B5EF4-FFF2-40B4-BE49-F238E27FC236}">
                  <a16:creationId xmlns:a16="http://schemas.microsoft.com/office/drawing/2014/main" id="{FC58029E-BC15-45E4-AA28-CC80C96A3F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3" name="Freeform 10">
              <a:extLst>
                <a:ext uri="{FF2B5EF4-FFF2-40B4-BE49-F238E27FC236}">
                  <a16:creationId xmlns:a16="http://schemas.microsoft.com/office/drawing/2014/main" id="{41CBB721-7EDD-4FEA-9D6B-A3656D9F45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4" name="Freeform 11">
              <a:extLst>
                <a:ext uri="{FF2B5EF4-FFF2-40B4-BE49-F238E27FC236}">
                  <a16:creationId xmlns:a16="http://schemas.microsoft.com/office/drawing/2014/main" id="{4C945CDA-4F14-4FA0-B272-B1E25B4FA1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16" name="Rectangle 15">
            <a:extLst>
              <a:ext uri="{FF2B5EF4-FFF2-40B4-BE49-F238E27FC236}">
                <a16:creationId xmlns:a16="http://schemas.microsoft.com/office/drawing/2014/main" id="{F659138C-74A1-445B-848C-3608AE871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75000"/>
              <a:lumOff val="25000"/>
            </a:schemeClr>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7DFD7409-66D7-4C9C-B528-E79EB64A4D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5592" y="0"/>
            <a:ext cx="3761187" cy="6862763"/>
            <a:chOff x="2928938" y="-4763"/>
            <a:chExt cx="5014912" cy="6862763"/>
          </a:xfrm>
        </p:grpSpPr>
        <p:sp>
          <p:nvSpPr>
            <p:cNvPr id="19" name="Freeform 6">
              <a:extLst>
                <a:ext uri="{FF2B5EF4-FFF2-40B4-BE49-F238E27FC236}">
                  <a16:creationId xmlns:a16="http://schemas.microsoft.com/office/drawing/2014/main" id="{87990EF0-5F6F-4FE3-AA65-8968AF2DF8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sp>
        <p:sp>
          <p:nvSpPr>
            <p:cNvPr id="20" name="Freeform 7">
              <a:extLst>
                <a:ext uri="{FF2B5EF4-FFF2-40B4-BE49-F238E27FC236}">
                  <a16:creationId xmlns:a16="http://schemas.microsoft.com/office/drawing/2014/main" id="{D78F7598-94C7-46E9-8B2A-CB44A0F252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sp>
        <p:sp>
          <p:nvSpPr>
            <p:cNvPr id="21" name="Freeform 12">
              <a:extLst>
                <a:ext uri="{FF2B5EF4-FFF2-40B4-BE49-F238E27FC236}">
                  <a16:creationId xmlns:a16="http://schemas.microsoft.com/office/drawing/2014/main" id="{99D2CBB1-072D-4875-B7D7-CADB0ABF30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sp>
        <p:sp>
          <p:nvSpPr>
            <p:cNvPr id="22" name="Freeform 13">
              <a:extLst>
                <a:ext uri="{FF2B5EF4-FFF2-40B4-BE49-F238E27FC236}">
                  <a16:creationId xmlns:a16="http://schemas.microsoft.com/office/drawing/2014/main" id="{58F600B4-EE22-4BA5-A764-9D80C335C3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3" name="Freeform 14">
              <a:extLst>
                <a:ext uri="{FF2B5EF4-FFF2-40B4-BE49-F238E27FC236}">
                  <a16:creationId xmlns:a16="http://schemas.microsoft.com/office/drawing/2014/main" id="{1E8DAD02-2B30-48A9-ACE0-2E9193091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4" name="Freeform 15">
              <a:extLst>
                <a:ext uri="{FF2B5EF4-FFF2-40B4-BE49-F238E27FC236}">
                  <a16:creationId xmlns:a16="http://schemas.microsoft.com/office/drawing/2014/main" id="{F8F76B12-142C-41AF-B239-F414ABCFA2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sp>
      </p:grpSp>
      <p:sp useBgFill="1">
        <p:nvSpPr>
          <p:cNvPr id="26" name="Rectangle 25">
            <a:extLst>
              <a:ext uri="{FF2B5EF4-FFF2-40B4-BE49-F238E27FC236}">
                <a16:creationId xmlns:a16="http://schemas.microsoft.com/office/drawing/2014/main" id="{225F4217-4021-45A0-812B-398F9A7A93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696" y="667808"/>
            <a:ext cx="8170607" cy="5580592"/>
          </a:xfrm>
          <a:prstGeom prst="rect">
            <a:avLst/>
          </a:prstGeom>
          <a:ln w="3175" cap="sq">
            <a:solidFill>
              <a:schemeClr val="bg1">
                <a:lumMod val="65000"/>
              </a:schemeClr>
            </a:solidFill>
            <a:miter lim="800000"/>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9AD4BF28-9D66-4C79-25BA-9892F45C857B}"/>
              </a:ext>
            </a:extLst>
          </p:cNvPr>
          <p:cNvSpPr txBox="1"/>
          <p:nvPr/>
        </p:nvSpPr>
        <p:spPr>
          <a:xfrm>
            <a:off x="892276" y="1261872"/>
            <a:ext cx="2359152" cy="433425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defTabSz="457200">
              <a:spcBef>
                <a:spcPct val="0"/>
              </a:spcBef>
              <a:spcAft>
                <a:spcPts val="600"/>
              </a:spcAft>
            </a:pPr>
            <a:r>
              <a:rPr lang="en-US" sz="3100">
                <a:ln w="3175" cmpd="sng">
                  <a:noFill/>
                </a:ln>
                <a:latin typeface="Arial Rounded MT Bold"/>
                <a:ea typeface="+mj-ea"/>
                <a:cs typeface="+mj-cs"/>
              </a:rPr>
              <a:t>STATE TESTING</a:t>
            </a:r>
          </a:p>
        </p:txBody>
      </p:sp>
      <p:cxnSp>
        <p:nvCxnSpPr>
          <p:cNvPr id="28" name="Straight Connector 27">
            <a:extLst>
              <a:ext uri="{FF2B5EF4-FFF2-40B4-BE49-F238E27FC236}">
                <a16:creationId xmlns:a16="http://schemas.microsoft.com/office/drawing/2014/main" id="{486F4EBC-E415-40E4-A8BA-BA66F0B632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1" y="1920240"/>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220AE3D-DF56-2182-1D19-750632AD4CE5}"/>
              </a:ext>
            </a:extLst>
          </p:cNvPr>
          <p:cNvSpPr txBox="1"/>
          <p:nvPr/>
        </p:nvSpPr>
        <p:spPr>
          <a:xfrm>
            <a:off x="3755949" y="1261873"/>
            <a:ext cx="4463259" cy="444942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Autofit/>
          </a:bodyPr>
          <a:lstStyle/>
          <a:p>
            <a:pPr defTabSz="457200">
              <a:spcBef>
                <a:spcPct val="20000"/>
              </a:spcBef>
              <a:spcAft>
                <a:spcPts val="600"/>
              </a:spcAft>
              <a:buClr>
                <a:schemeClr val="accent1">
                  <a:lumMod val="75000"/>
                </a:schemeClr>
              </a:buClr>
              <a:buSzPct val="145000"/>
            </a:pPr>
            <a:r>
              <a:rPr lang="en-US" sz="2100" b="1" i="1" dirty="0"/>
              <a:t>STAAR ---&gt; End of Course Exam (EOC)</a:t>
            </a:r>
          </a:p>
          <a:p>
            <a:pPr defTabSz="457200">
              <a:spcBef>
                <a:spcPct val="20000"/>
              </a:spcBef>
              <a:spcAft>
                <a:spcPts val="600"/>
              </a:spcAft>
              <a:buClr>
                <a:schemeClr val="accent1">
                  <a:lumMod val="75000"/>
                </a:schemeClr>
              </a:buClr>
              <a:buSzPct val="145000"/>
              <a:buFont typeface="Arial"/>
              <a:buChar char="•"/>
            </a:pPr>
            <a:endParaRPr lang="en-US" sz="2100" dirty="0"/>
          </a:p>
          <a:p>
            <a:pPr defTabSz="457200">
              <a:spcBef>
                <a:spcPct val="20000"/>
              </a:spcBef>
              <a:spcAft>
                <a:spcPts val="600"/>
              </a:spcAft>
              <a:buClr>
                <a:schemeClr val="accent1">
                  <a:lumMod val="75000"/>
                </a:schemeClr>
              </a:buClr>
              <a:buSzPct val="145000"/>
            </a:pPr>
            <a:r>
              <a:rPr lang="en-US" sz="2100" dirty="0"/>
              <a:t>All students must take and pass the following EOC's to graduate:</a:t>
            </a:r>
          </a:p>
          <a:p>
            <a:pPr defTabSz="457200">
              <a:spcBef>
                <a:spcPct val="20000"/>
              </a:spcBef>
              <a:spcAft>
                <a:spcPts val="600"/>
              </a:spcAft>
              <a:buClr>
                <a:schemeClr val="accent1">
                  <a:lumMod val="75000"/>
                </a:schemeClr>
              </a:buClr>
              <a:buSzPct val="145000"/>
              <a:buFont typeface="Arial"/>
              <a:buChar char="•"/>
            </a:pPr>
            <a:endParaRPr lang="en-US" sz="2100" dirty="0"/>
          </a:p>
          <a:p>
            <a:pPr marL="285750" indent="-285750" defTabSz="457200">
              <a:spcBef>
                <a:spcPct val="20000"/>
              </a:spcBef>
              <a:spcAft>
                <a:spcPts val="600"/>
              </a:spcAft>
              <a:buClr>
                <a:schemeClr val="accent1">
                  <a:lumMod val="75000"/>
                </a:schemeClr>
              </a:buClr>
              <a:buSzPct val="145000"/>
              <a:buFont typeface="Arial"/>
              <a:buChar char="•"/>
            </a:pPr>
            <a:r>
              <a:rPr lang="en-US" sz="2100" dirty="0"/>
              <a:t>English I</a:t>
            </a:r>
          </a:p>
          <a:p>
            <a:pPr marL="285750" indent="-285750" defTabSz="457200">
              <a:spcBef>
                <a:spcPct val="20000"/>
              </a:spcBef>
              <a:spcAft>
                <a:spcPts val="600"/>
              </a:spcAft>
              <a:buClr>
                <a:schemeClr val="accent1">
                  <a:lumMod val="75000"/>
                </a:schemeClr>
              </a:buClr>
              <a:buSzPct val="145000"/>
              <a:buFont typeface="Arial"/>
              <a:buChar char="•"/>
            </a:pPr>
            <a:r>
              <a:rPr lang="en-US" sz="2100" dirty="0"/>
              <a:t>English II</a:t>
            </a:r>
          </a:p>
          <a:p>
            <a:pPr marL="285750" indent="-285750" defTabSz="457200">
              <a:spcBef>
                <a:spcPct val="20000"/>
              </a:spcBef>
              <a:spcAft>
                <a:spcPts val="600"/>
              </a:spcAft>
              <a:buClr>
                <a:schemeClr val="accent1">
                  <a:lumMod val="75000"/>
                </a:schemeClr>
              </a:buClr>
              <a:buSzPct val="145000"/>
              <a:buFont typeface="Arial"/>
              <a:buChar char="•"/>
            </a:pPr>
            <a:r>
              <a:rPr lang="en-US" sz="2100" dirty="0"/>
              <a:t>Biology</a:t>
            </a:r>
          </a:p>
          <a:p>
            <a:pPr marL="285750" indent="-285750" defTabSz="457200">
              <a:spcBef>
                <a:spcPct val="20000"/>
              </a:spcBef>
              <a:spcAft>
                <a:spcPts val="600"/>
              </a:spcAft>
              <a:buClr>
                <a:schemeClr val="accent1">
                  <a:lumMod val="75000"/>
                </a:schemeClr>
              </a:buClr>
              <a:buSzPct val="145000"/>
              <a:buFont typeface="Arial"/>
              <a:buChar char="•"/>
            </a:pPr>
            <a:r>
              <a:rPr lang="en-US" sz="2100" dirty="0"/>
              <a:t>Algebra I</a:t>
            </a:r>
          </a:p>
          <a:p>
            <a:pPr marL="285750" indent="-285750" defTabSz="457200">
              <a:spcBef>
                <a:spcPct val="20000"/>
              </a:spcBef>
              <a:spcAft>
                <a:spcPts val="600"/>
              </a:spcAft>
              <a:buClr>
                <a:schemeClr val="accent1">
                  <a:lumMod val="75000"/>
                </a:schemeClr>
              </a:buClr>
              <a:buSzPct val="145000"/>
              <a:buFont typeface="Arial"/>
              <a:buChar char="•"/>
            </a:pPr>
            <a:r>
              <a:rPr lang="en-US" sz="2100" dirty="0"/>
              <a:t>United States History</a:t>
            </a:r>
          </a:p>
        </p:txBody>
      </p:sp>
    </p:spTree>
    <p:extLst>
      <p:ext uri="{BB962C8B-B14F-4D97-AF65-F5344CB8AC3E}">
        <p14:creationId xmlns:p14="http://schemas.microsoft.com/office/powerpoint/2010/main" val="704639420"/>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D65B30C-427F-449E-B039-E288E85D8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9"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0"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1"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2"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3"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4"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16" name="Freeform: Shape 15">
            <a:extLst>
              <a:ext uri="{FF2B5EF4-FFF2-40B4-BE49-F238E27FC236}">
                <a16:creationId xmlns:a16="http://schemas.microsoft.com/office/drawing/2014/main" id="{084966D2-3C9B-4F47-8231-1DEC33D3B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049" y="321734"/>
            <a:ext cx="830565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9D30E65-7FD2-3DC9-FFE0-02C5919ED763}"/>
              </a:ext>
            </a:extLst>
          </p:cNvPr>
          <p:cNvSpPr txBox="1"/>
          <p:nvPr/>
        </p:nvSpPr>
        <p:spPr>
          <a:xfrm>
            <a:off x="1606378" y="653142"/>
            <a:ext cx="659321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2400" b="1">
                <a:latin typeface="Arial Rounded MT Bold"/>
              </a:rPr>
              <a:t>Things to start thinking about...</a:t>
            </a:r>
          </a:p>
        </p:txBody>
      </p:sp>
      <p:graphicFrame>
        <p:nvGraphicFramePr>
          <p:cNvPr id="3" name="Diagram 3">
            <a:extLst>
              <a:ext uri="{FF2B5EF4-FFF2-40B4-BE49-F238E27FC236}">
                <a16:creationId xmlns:a16="http://schemas.microsoft.com/office/drawing/2014/main" id="{9D958718-483A-45FF-829E-6A537AF61D1A}"/>
              </a:ext>
            </a:extLst>
          </p:cNvPr>
          <p:cNvGraphicFramePr/>
          <p:nvPr>
            <p:extLst>
              <p:ext uri="{D42A27DB-BD31-4B8C-83A1-F6EECF244321}">
                <p14:modId xmlns:p14="http://schemas.microsoft.com/office/powerpoint/2010/main" val="521013121"/>
              </p:ext>
            </p:extLst>
          </p:nvPr>
        </p:nvGraphicFramePr>
        <p:xfrm>
          <a:off x="1535769" y="1211846"/>
          <a:ext cx="7025698" cy="51227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9296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388" name="Group 4387">
            <a:extLst>
              <a:ext uri="{FF2B5EF4-FFF2-40B4-BE49-F238E27FC236}">
                <a16:creationId xmlns:a16="http://schemas.microsoft.com/office/drawing/2014/main" id="{DD65B30C-427F-449E-B039-E288E85D8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389" name="Freeform 6">
              <a:extLst>
                <a:ext uri="{FF2B5EF4-FFF2-40B4-BE49-F238E27FC236}">
                  <a16:creationId xmlns:a16="http://schemas.microsoft.com/office/drawing/2014/main" id="{9F47D947-83F7-46E3-872B-0777122A0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390" name="Freeform 7">
              <a:extLst>
                <a:ext uri="{FF2B5EF4-FFF2-40B4-BE49-F238E27FC236}">
                  <a16:creationId xmlns:a16="http://schemas.microsoft.com/office/drawing/2014/main" id="{60C7B45B-6634-46FA-862D-B86F1C3C5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391" name="Freeform 8">
              <a:extLst>
                <a:ext uri="{FF2B5EF4-FFF2-40B4-BE49-F238E27FC236}">
                  <a16:creationId xmlns:a16="http://schemas.microsoft.com/office/drawing/2014/main" id="{C7504CC0-DD94-4ED9-ADC9-6FE7AEA33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392" name="Freeform 9">
              <a:extLst>
                <a:ext uri="{FF2B5EF4-FFF2-40B4-BE49-F238E27FC236}">
                  <a16:creationId xmlns:a16="http://schemas.microsoft.com/office/drawing/2014/main" id="{64268326-B6DD-4E00-9788-6C319279AC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393" name="Freeform 10">
              <a:extLst>
                <a:ext uri="{FF2B5EF4-FFF2-40B4-BE49-F238E27FC236}">
                  <a16:creationId xmlns:a16="http://schemas.microsoft.com/office/drawing/2014/main" id="{92C7B3DE-DB23-4AAC-B142-C803C0C0A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394" name="Freeform 11">
              <a:extLst>
                <a:ext uri="{FF2B5EF4-FFF2-40B4-BE49-F238E27FC236}">
                  <a16:creationId xmlns:a16="http://schemas.microsoft.com/office/drawing/2014/main" id="{1EEF04DC-4E0D-4127-A98D-EA81C3B2D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396" name="Freeform: Shape 4395">
            <a:extLst>
              <a:ext uri="{FF2B5EF4-FFF2-40B4-BE49-F238E27FC236}">
                <a16:creationId xmlns:a16="http://schemas.microsoft.com/office/drawing/2014/main" id="{084966D2-3C9B-4F47-8231-1DEC33D3B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049" y="321734"/>
            <a:ext cx="8305651" cy="6214533"/>
          </a:xfrm>
          <a:custGeom>
            <a:avLst/>
            <a:gdLst>
              <a:gd name="connsiteX0" fmla="*/ 815396 w 11074201"/>
              <a:gd name="connsiteY0" fmla="*/ 0 h 6214533"/>
              <a:gd name="connsiteX1" fmla="*/ 11074201 w 11074201"/>
              <a:gd name="connsiteY1" fmla="*/ 0 h 6214533"/>
              <a:gd name="connsiteX2" fmla="*/ 11074201 w 11074201"/>
              <a:gd name="connsiteY2" fmla="*/ 6214533 h 6214533"/>
              <a:gd name="connsiteX3" fmla="*/ 1498193 w 11074201"/>
              <a:gd name="connsiteY3" fmla="*/ 6214533 h 6214533"/>
              <a:gd name="connsiteX4" fmla="*/ 0 w 11074201"/>
              <a:gd name="connsiteY4" fmla="*/ 4992543 h 6214533"/>
              <a:gd name="connsiteX5" fmla="*/ 433971 w 11074201"/>
              <a:gd name="connsiteY5" fmla="*/ 2335405 h 6214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74201" h="6214533">
                <a:moveTo>
                  <a:pt x="815396" y="0"/>
                </a:moveTo>
                <a:lnTo>
                  <a:pt x="11074201" y="0"/>
                </a:lnTo>
                <a:lnTo>
                  <a:pt x="11074201" y="6214533"/>
                </a:lnTo>
                <a:lnTo>
                  <a:pt x="1498193" y="6214533"/>
                </a:lnTo>
                <a:lnTo>
                  <a:pt x="0" y="4992543"/>
                </a:lnTo>
                <a:cubicBezTo>
                  <a:pt x="141071" y="4106831"/>
                  <a:pt x="287521" y="3221118"/>
                  <a:pt x="433971" y="2335405"/>
                </a:cubicBezTo>
                <a:close/>
              </a:path>
            </a:pathLst>
          </a:custGeom>
          <a:solidFill>
            <a:srgbClr val="FFFFFF"/>
          </a:solidFill>
          <a:ln w="38100">
            <a:gradFill flip="none" rotWithShape="1">
              <a:gsLst>
                <a:gs pos="0">
                  <a:schemeClr val="bg2"/>
                </a:gs>
                <a:gs pos="100000">
                  <a:schemeClr val="bg2">
                    <a:lumMod val="75000"/>
                  </a:schemeClr>
                </a:gs>
              </a:gsLst>
              <a:lin ang="5400000" scaled="1"/>
              <a:tileRect/>
            </a:gra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84C0B81-C653-015A-2FD4-AF55AEE9EB1C}"/>
              </a:ext>
            </a:extLst>
          </p:cNvPr>
          <p:cNvSpPr txBox="1"/>
          <p:nvPr/>
        </p:nvSpPr>
        <p:spPr>
          <a:xfrm>
            <a:off x="669576" y="3529885"/>
            <a:ext cx="3139068" cy="2465231"/>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defTabSz="457200">
              <a:spcBef>
                <a:spcPct val="0"/>
              </a:spcBef>
              <a:spcAft>
                <a:spcPts val="600"/>
              </a:spcAft>
            </a:pPr>
            <a:r>
              <a:rPr lang="en-US" sz="3600">
                <a:ln w="3175" cmpd="sng">
                  <a:noFill/>
                </a:ln>
                <a:solidFill>
                  <a:schemeClr val="tx1">
                    <a:lumMod val="65000"/>
                    <a:lumOff val="35000"/>
                  </a:schemeClr>
                </a:solidFill>
                <a:latin typeface="Arial Rounded MT Bold"/>
                <a:ea typeface="+mj-ea"/>
                <a:cs typeface="+mj-cs"/>
              </a:rPr>
              <a:t>Certification Programs!</a:t>
            </a:r>
          </a:p>
        </p:txBody>
      </p:sp>
      <p:graphicFrame>
        <p:nvGraphicFramePr>
          <p:cNvPr id="4383" name="TextBox 4352">
            <a:extLst>
              <a:ext uri="{FF2B5EF4-FFF2-40B4-BE49-F238E27FC236}">
                <a16:creationId xmlns:a16="http://schemas.microsoft.com/office/drawing/2014/main" id="{B6219A50-D757-ECAA-99A0-7B6815227C58}"/>
              </a:ext>
            </a:extLst>
          </p:cNvPr>
          <p:cNvGraphicFramePr/>
          <p:nvPr>
            <p:extLst>
              <p:ext uri="{D42A27DB-BD31-4B8C-83A1-F6EECF244321}">
                <p14:modId xmlns:p14="http://schemas.microsoft.com/office/powerpoint/2010/main" val="2439919719"/>
              </p:ext>
            </p:extLst>
          </p:nvPr>
        </p:nvGraphicFramePr>
        <p:xfrm>
          <a:off x="3757612" y="685800"/>
          <a:ext cx="4869656"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502" name="Picture 4502" descr="Text, whiteboard&#10;&#10;Description automatically generated">
            <a:extLst>
              <a:ext uri="{FF2B5EF4-FFF2-40B4-BE49-F238E27FC236}">
                <a16:creationId xmlns:a16="http://schemas.microsoft.com/office/drawing/2014/main" id="{4608F35B-69D2-091C-47EA-0487D0CF8B2D}"/>
              </a:ext>
            </a:extLst>
          </p:cNvPr>
          <p:cNvPicPr>
            <a:picLocks noChangeAspect="1"/>
          </p:cNvPicPr>
          <p:nvPr/>
        </p:nvPicPr>
        <p:blipFill>
          <a:blip r:embed="rId8"/>
          <a:stretch>
            <a:fillRect/>
          </a:stretch>
        </p:blipFill>
        <p:spPr>
          <a:xfrm>
            <a:off x="1137298" y="1269576"/>
            <a:ext cx="2619375" cy="1743075"/>
          </a:xfrm>
          <a:prstGeom prst="rect">
            <a:avLst/>
          </a:prstGeom>
        </p:spPr>
      </p:pic>
    </p:spTree>
    <p:extLst>
      <p:ext uri="{BB962C8B-B14F-4D97-AF65-F5344CB8AC3E}">
        <p14:creationId xmlns:p14="http://schemas.microsoft.com/office/powerpoint/2010/main" val="111891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47113" name="Rectangle 47112">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115" name="Group 47114">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74570" y="0"/>
            <a:ext cx="1827609" cy="6858001"/>
            <a:chOff x="1320800" y="0"/>
            <a:chExt cx="2436813" cy="6858001"/>
          </a:xfrm>
        </p:grpSpPr>
        <p:sp>
          <p:nvSpPr>
            <p:cNvPr id="47116"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7117"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7118"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7119"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7120"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7121"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7106" name="Title 1"/>
          <p:cNvSpPr>
            <a:spLocks noGrp="1"/>
          </p:cNvSpPr>
          <p:nvPr>
            <p:ph type="title"/>
          </p:nvPr>
        </p:nvSpPr>
        <p:spPr>
          <a:xfrm>
            <a:off x="729060" y="685800"/>
            <a:ext cx="3945510" cy="1752599"/>
          </a:xfrm>
        </p:spPr>
        <p:txBody>
          <a:bodyPr numCol="1">
            <a:normAutofit fontScale="90000"/>
          </a:bodyPr>
          <a:lstStyle/>
          <a:p>
            <a:pPr algn="l">
              <a:lnSpc>
                <a:spcPct val="90000"/>
              </a:lnSpc>
            </a:pPr>
            <a:r>
              <a:rPr lang="en-US">
                <a:latin typeface="Arial Rounded MT Bold"/>
              </a:rPr>
              <a:t>Remember:</a:t>
            </a:r>
            <a:br>
              <a:rPr lang="en-US">
                <a:latin typeface="Arial Rounded MT Bold"/>
              </a:rPr>
            </a:br>
            <a:r>
              <a:rPr lang="en-US">
                <a:latin typeface="Arial Rounded MT Bold"/>
              </a:rPr>
              <a:t>There is only 24 hours per day!</a:t>
            </a:r>
          </a:p>
        </p:txBody>
      </p:sp>
      <p:sp>
        <p:nvSpPr>
          <p:cNvPr id="47107" name="Rectangle 3"/>
          <p:cNvSpPr>
            <a:spLocks noGrp="1" noChangeArrowheads="1"/>
          </p:cNvSpPr>
          <p:nvPr>
            <p:ph idx="1"/>
          </p:nvPr>
        </p:nvSpPr>
        <p:spPr>
          <a:xfrm>
            <a:off x="482601" y="2666999"/>
            <a:ext cx="3945510" cy="3124201"/>
          </a:xfrm>
        </p:spPr>
        <p:txBody>
          <a:bodyPr numCol="1">
            <a:normAutofit/>
          </a:bodyPr>
          <a:lstStyle/>
          <a:p>
            <a:pPr marL="0" indent="0" eaLnBrk="1" hangingPunct="1">
              <a:buNone/>
            </a:pPr>
            <a:r>
              <a:rPr lang="en-US" sz="1800" u="sng" dirty="0">
                <a:latin typeface="Arial Rounded MT Bold"/>
              </a:rPr>
              <a:t>Balance your life</a:t>
            </a:r>
            <a:endParaRPr lang="en-US" u="sng" dirty="0"/>
          </a:p>
          <a:p>
            <a:pPr lvl="1"/>
            <a:r>
              <a:rPr lang="en-US" sz="1800" dirty="0">
                <a:latin typeface="Arial Rounded MT Bold"/>
              </a:rPr>
              <a:t>Coursework </a:t>
            </a:r>
          </a:p>
          <a:p>
            <a:pPr lvl="1"/>
            <a:r>
              <a:rPr lang="en-US" sz="1800" dirty="0">
                <a:latin typeface="Arial Rounded MT Bold"/>
              </a:rPr>
              <a:t>Activities/Clubs</a:t>
            </a:r>
          </a:p>
          <a:p>
            <a:pPr lvl="1"/>
            <a:r>
              <a:rPr lang="en-US" sz="1800" dirty="0">
                <a:latin typeface="Arial Rounded MT Bold"/>
              </a:rPr>
              <a:t>Extracurricular</a:t>
            </a:r>
          </a:p>
          <a:p>
            <a:pPr lvl="1"/>
            <a:r>
              <a:rPr lang="en-US" sz="1800" dirty="0">
                <a:latin typeface="Arial Rounded MT Bold"/>
              </a:rPr>
              <a:t>Family</a:t>
            </a:r>
          </a:p>
          <a:p>
            <a:pPr lvl="1"/>
            <a:r>
              <a:rPr lang="en-US" sz="1800" dirty="0">
                <a:latin typeface="Arial Rounded MT Bold"/>
              </a:rPr>
              <a:t>Friends</a:t>
            </a:r>
          </a:p>
          <a:p>
            <a:pPr lvl="1"/>
            <a:r>
              <a:rPr lang="en-US" sz="1800" dirty="0">
                <a:latin typeface="Arial Rounded MT Bold"/>
              </a:rPr>
              <a:t>Enjoy the Experience!</a:t>
            </a:r>
          </a:p>
          <a:p>
            <a:pPr marL="274320" lvl="1" indent="0">
              <a:buNone/>
            </a:pPr>
            <a:endParaRPr lang="en-US" sz="1700" dirty="0"/>
          </a:p>
        </p:txBody>
      </p:sp>
      <p:pic>
        <p:nvPicPr>
          <p:cNvPr id="1026" name="Picture 2">
            <a:extLst>
              <a:ext uri="{FF2B5EF4-FFF2-40B4-BE49-F238E27FC236}">
                <a16:creationId xmlns:a16="http://schemas.microsoft.com/office/drawing/2014/main" id="{676A801E-02D3-4F4F-8411-9E4DC3083B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7443" y="206755"/>
            <a:ext cx="2898133" cy="17564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A200EF1-DEBD-48E4-B588-F5E9F30336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97823" y="2169954"/>
            <a:ext cx="1857375"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3E5E031-4D21-4D44-9BAD-C7DBA5702E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4664" y="4091209"/>
            <a:ext cx="2924807" cy="17607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45064" name="Group 45066">
            <a:extLst>
              <a:ext uri="{FF2B5EF4-FFF2-40B4-BE49-F238E27FC236}">
                <a16:creationId xmlns:a16="http://schemas.microsoft.com/office/drawing/2014/main" id="{CE44BAAA-0355-4DE7-A0FE-B7F21F18A4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109" y="0"/>
            <a:ext cx="1827609" cy="6858001"/>
            <a:chOff x="1320800" y="0"/>
            <a:chExt cx="2436813" cy="6858001"/>
          </a:xfrm>
        </p:grpSpPr>
        <p:sp>
          <p:nvSpPr>
            <p:cNvPr id="45068" name="Freeform 6">
              <a:extLst>
                <a:ext uri="{FF2B5EF4-FFF2-40B4-BE49-F238E27FC236}">
                  <a16:creationId xmlns:a16="http://schemas.microsoft.com/office/drawing/2014/main" id="{881F11E1-3B50-4A51-992E-148EA526F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45065" name="Freeform 7">
              <a:extLst>
                <a:ext uri="{FF2B5EF4-FFF2-40B4-BE49-F238E27FC236}">
                  <a16:creationId xmlns:a16="http://schemas.microsoft.com/office/drawing/2014/main" id="{10E700E6-F178-46CD-A8F7-C7105888E7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45070" name="Freeform 8">
              <a:extLst>
                <a:ext uri="{FF2B5EF4-FFF2-40B4-BE49-F238E27FC236}">
                  <a16:creationId xmlns:a16="http://schemas.microsoft.com/office/drawing/2014/main" id="{76DA14BF-8092-436D-9DA3-C6E098F982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45066" name="Freeform 9">
              <a:extLst>
                <a:ext uri="{FF2B5EF4-FFF2-40B4-BE49-F238E27FC236}">
                  <a16:creationId xmlns:a16="http://schemas.microsoft.com/office/drawing/2014/main" id="{97EEEB8A-6EE6-421C-BF9F-D7AC6A4E35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45072" name="Freeform 10">
              <a:extLst>
                <a:ext uri="{FF2B5EF4-FFF2-40B4-BE49-F238E27FC236}">
                  <a16:creationId xmlns:a16="http://schemas.microsoft.com/office/drawing/2014/main" id="{0910DC29-86B5-4496-8762-C012401629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45073" name="Freeform 11">
              <a:extLst>
                <a:ext uri="{FF2B5EF4-FFF2-40B4-BE49-F238E27FC236}">
                  <a16:creationId xmlns:a16="http://schemas.microsoft.com/office/drawing/2014/main" id="{4F0484A8-90CF-4948-A538-103F963D2B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45060" name="Rectangle 4"/>
          <p:cNvSpPr>
            <a:spLocks noGrp="1" noChangeArrowheads="1"/>
          </p:cNvSpPr>
          <p:nvPr>
            <p:ph type="title"/>
          </p:nvPr>
        </p:nvSpPr>
        <p:spPr>
          <a:xfrm>
            <a:off x="1157364" y="368055"/>
            <a:ext cx="7125680" cy="666970"/>
          </a:xfrm>
        </p:spPr>
        <p:txBody>
          <a:bodyPr numCol="1" rtlCol="0">
            <a:normAutofit fontScale="90000"/>
          </a:bodyPr>
          <a:lstStyle/>
          <a:p>
            <a:pPr eaLnBrk="1" hangingPunct="1">
              <a:spcAft>
                <a:spcPts val="0"/>
              </a:spcAft>
              <a:defRPr/>
            </a:pPr>
            <a:r>
              <a:rPr lang="en-US">
                <a:latin typeface="Arial Rounded MT Bold"/>
              </a:rPr>
              <a:t>What’s Next??</a:t>
            </a:r>
            <a:br>
              <a:rPr lang="en-US"/>
            </a:br>
            <a:endParaRPr lang="en-US"/>
          </a:p>
        </p:txBody>
      </p:sp>
      <p:sp>
        <p:nvSpPr>
          <p:cNvPr id="28674" name="Rectangle 3"/>
          <p:cNvSpPr>
            <a:spLocks noChangeArrowheads="1"/>
          </p:cNvSpPr>
          <p:nvPr/>
        </p:nvSpPr>
        <p:spPr>
          <a:xfrm>
            <a:off x="6172200" y="26670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endParaRPr lang="en-US" sz="2400">
              <a:solidFill>
                <a:prstClr val="black"/>
              </a:solidFill>
              <a:latin typeface="ArtBrush"/>
            </a:endParaRPr>
          </a:p>
        </p:txBody>
      </p:sp>
      <p:graphicFrame>
        <p:nvGraphicFramePr>
          <p:cNvPr id="45062" name="Rectangle 4">
            <a:extLst>
              <a:ext uri="{FF2B5EF4-FFF2-40B4-BE49-F238E27FC236}">
                <a16:creationId xmlns:a16="http://schemas.microsoft.com/office/drawing/2014/main" id="{99CF5907-920D-D3C6-6BF3-B0050E1968D5}"/>
              </a:ext>
            </a:extLst>
          </p:cNvPr>
          <p:cNvGraphicFramePr/>
          <p:nvPr>
            <p:extLst>
              <p:ext uri="{D42A27DB-BD31-4B8C-83A1-F6EECF244321}">
                <p14:modId xmlns:p14="http://schemas.microsoft.com/office/powerpoint/2010/main" val="2556603692"/>
              </p:ext>
            </p:extLst>
          </p:nvPr>
        </p:nvGraphicFramePr>
        <p:xfrm>
          <a:off x="1395672" y="1095926"/>
          <a:ext cx="7231595" cy="52336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90951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94" name="Group 93">
            <a:extLst>
              <a:ext uri="{FF2B5EF4-FFF2-40B4-BE49-F238E27FC236}">
                <a16:creationId xmlns:a16="http://schemas.microsoft.com/office/drawing/2014/main" id="{C616B3DC-C165-433D-9187-62DCC0E317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76" y="-4763"/>
            <a:ext cx="3761187" cy="6862763"/>
            <a:chOff x="2928938" y="-4763"/>
            <a:chExt cx="5014912" cy="6862763"/>
          </a:xfrm>
        </p:grpSpPr>
        <p:sp>
          <p:nvSpPr>
            <p:cNvPr id="95" name="Freeform 6">
              <a:extLst>
                <a:ext uri="{FF2B5EF4-FFF2-40B4-BE49-F238E27FC236}">
                  <a16:creationId xmlns:a16="http://schemas.microsoft.com/office/drawing/2014/main" id="{97E1BF84-9824-4B0E-98DF-F0F7181DD0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96" name="Freeform 7">
              <a:extLst>
                <a:ext uri="{FF2B5EF4-FFF2-40B4-BE49-F238E27FC236}">
                  <a16:creationId xmlns:a16="http://schemas.microsoft.com/office/drawing/2014/main" id="{A85FA340-7392-4303-9707-A12F45A46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97" name="Freeform 9">
              <a:extLst>
                <a:ext uri="{FF2B5EF4-FFF2-40B4-BE49-F238E27FC236}">
                  <a16:creationId xmlns:a16="http://schemas.microsoft.com/office/drawing/2014/main" id="{758A9051-2BD9-4868-8B84-344752FA2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98" name="Freeform 10">
              <a:extLst>
                <a:ext uri="{FF2B5EF4-FFF2-40B4-BE49-F238E27FC236}">
                  <a16:creationId xmlns:a16="http://schemas.microsoft.com/office/drawing/2014/main" id="{58264C49-3539-4CBD-8F11-1106C8B878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99" name="Freeform 11">
              <a:extLst>
                <a:ext uri="{FF2B5EF4-FFF2-40B4-BE49-F238E27FC236}">
                  <a16:creationId xmlns:a16="http://schemas.microsoft.com/office/drawing/2014/main" id="{DE862133-5C7E-4B32-9786-0B33BC51A7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100" name="Freeform 12">
              <a:extLst>
                <a:ext uri="{FF2B5EF4-FFF2-40B4-BE49-F238E27FC236}">
                  <a16:creationId xmlns:a16="http://schemas.microsoft.com/office/drawing/2014/main" id="{90925F6C-DF03-4707-9176-6049F049B5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1" name="TextBox 20">
            <a:extLst>
              <a:ext uri="{FF2B5EF4-FFF2-40B4-BE49-F238E27FC236}">
                <a16:creationId xmlns:a16="http://schemas.microsoft.com/office/drawing/2014/main" id="{428B9E37-2715-A7E1-96DE-6697D85ABA18}"/>
              </a:ext>
            </a:extLst>
          </p:cNvPr>
          <p:cNvSpPr txBox="1"/>
          <p:nvPr/>
        </p:nvSpPr>
        <p:spPr>
          <a:xfrm>
            <a:off x="3067049" y="4078424"/>
            <a:ext cx="5560217" cy="115542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fontScale="92500"/>
          </a:bodyPr>
          <a:lstStyle/>
          <a:p>
            <a:pPr algn="r" defTabSz="457200">
              <a:spcBef>
                <a:spcPct val="0"/>
              </a:spcBef>
              <a:spcAft>
                <a:spcPts val="600"/>
              </a:spcAft>
            </a:pPr>
            <a:r>
              <a:rPr lang="en-US" sz="6000">
                <a:ln w="3175" cmpd="sng">
                  <a:noFill/>
                </a:ln>
                <a:solidFill>
                  <a:schemeClr val="tx1">
                    <a:lumMod val="65000"/>
                    <a:lumOff val="35000"/>
                  </a:schemeClr>
                </a:solidFill>
                <a:latin typeface="Arial Rounded MT Bold"/>
                <a:ea typeface="+mj-ea"/>
                <a:cs typeface="+mj-cs"/>
              </a:rPr>
              <a:t>QUESTIONS??</a:t>
            </a:r>
          </a:p>
        </p:txBody>
      </p:sp>
      <p:sp>
        <p:nvSpPr>
          <p:cNvPr id="102" name="Rounded Rectangle 6">
            <a:extLst>
              <a:ext uri="{FF2B5EF4-FFF2-40B4-BE49-F238E27FC236}">
                <a16:creationId xmlns:a16="http://schemas.microsoft.com/office/drawing/2014/main" id="{EF3E1F0C-BCD9-491F-A435-D4A48FB43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88920" y="609600"/>
            <a:ext cx="5875020" cy="3139440"/>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a:extLst>
              <a:ext uri="{FF2B5EF4-FFF2-40B4-BE49-F238E27FC236}">
                <a16:creationId xmlns:a16="http://schemas.microsoft.com/office/drawing/2014/main" id="{C00975B7-B5D5-4457-809D-802E760015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6519" y="931600"/>
            <a:ext cx="4439822" cy="249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06200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TM03457485[[fn=Mesh]]</Template>
  <TotalTime>554</TotalTime>
  <Words>996</Words>
  <Application>Microsoft Office PowerPoint</Application>
  <PresentationFormat>On-screen Show (4:3)</PresentationFormat>
  <Paragraphs>191</Paragraphs>
  <Slides>24</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Arial Rounded MT Bold</vt:lpstr>
      <vt:lpstr>ArtBrush</vt:lpstr>
      <vt:lpstr>Calibri</vt:lpstr>
      <vt:lpstr>Corbel</vt:lpstr>
      <vt:lpstr>Wingdings</vt:lpstr>
      <vt:lpstr>Parallax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Remember: There is only 24 hours per day!</vt:lpstr>
      <vt:lpstr>What’s Next??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Moffitt</dc:creator>
  <cp:lastModifiedBy>Saenz, Gloria</cp:lastModifiedBy>
  <cp:revision>83</cp:revision>
  <cp:lastPrinted>2023-03-27T19:04:13Z</cp:lastPrinted>
  <dcterms:created xsi:type="dcterms:W3CDTF">2014-03-04T16:19:12Z</dcterms:created>
  <dcterms:modified xsi:type="dcterms:W3CDTF">2025-03-19T20:45:27Z</dcterms:modified>
</cp:coreProperties>
</file>