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8" r:id="rId10"/>
    <p:sldId id="269" r:id="rId11"/>
    <p:sldId id="270" r:id="rId12"/>
    <p:sldId id="272" r:id="rId13"/>
    <p:sldId id="273" r:id="rId14"/>
    <p:sldId id="274" r:id="rId15"/>
    <p:sldId id="277" r:id="rId16"/>
    <p:sldId id="276" r:id="rId17"/>
    <p:sldId id="279" r:id="rId18"/>
    <p:sldId id="278" r:id="rId19"/>
    <p:sldId id="280" r:id="rId20"/>
    <p:sldId id="282" r:id="rId21"/>
    <p:sldId id="281" r:id="rId2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972BFD-5919-E46A-E944-4A3E56DCAD42}" v="3" dt="2024-02-02T14:47:04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>
      <p:cViewPr varScale="1">
        <p:scale>
          <a:sx n="87" d="100"/>
          <a:sy n="87" d="100"/>
        </p:scale>
        <p:origin x="61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Crain" userId="S::acrain@opsb.net::ddfc938a-6b60-4e7b-b73a-222a6daf8731" providerId="AD" clId="Web-{FE972BFD-5919-E46A-E944-4A3E56DCAD42}"/>
    <pc:docChg chg="delSld modSld">
      <pc:chgData name="Amanda Crain" userId="S::acrain@opsb.net::ddfc938a-6b60-4e7b-b73a-222a6daf8731" providerId="AD" clId="Web-{FE972BFD-5919-E46A-E944-4A3E56DCAD42}" dt="2024-02-02T14:47:04.294" v="2"/>
      <pc:docMkLst>
        <pc:docMk/>
      </pc:docMkLst>
      <pc:sldChg chg="del">
        <pc:chgData name="Amanda Crain" userId="S::acrain@opsb.net::ddfc938a-6b60-4e7b-b73a-222a6daf8731" providerId="AD" clId="Web-{FE972BFD-5919-E46A-E944-4A3E56DCAD42}" dt="2024-02-02T14:46:31.168" v="0"/>
        <pc:sldMkLst>
          <pc:docMk/>
          <pc:sldMk cId="147728355" sldId="271"/>
        </pc:sldMkLst>
      </pc:sldChg>
      <pc:sldChg chg="del mod modShow">
        <pc:chgData name="Amanda Crain" userId="S::acrain@opsb.net::ddfc938a-6b60-4e7b-b73a-222a6daf8731" providerId="AD" clId="Web-{FE972BFD-5919-E46A-E944-4A3E56DCAD42}" dt="2024-02-02T14:47:04.294" v="2"/>
        <pc:sldMkLst>
          <pc:docMk/>
          <pc:sldMk cId="3231450011" sldId="275"/>
        </pc:sldMkLst>
      </pc:sldChg>
    </pc:docChg>
  </pc:docChgLst>
  <pc:docChgLst>
    <pc:chgData name="Amanda Crain" userId="S::acrain@opsb.net::ddfc938a-6b60-4e7b-b73a-222a6daf8731" providerId="AD" clId="Web-{31724C50-3FE0-4E5C-8E5E-3F3937216076}"/>
    <pc:docChg chg="modSld">
      <pc:chgData name="Amanda Crain" userId="S::acrain@opsb.net::ddfc938a-6b60-4e7b-b73a-222a6daf8731" providerId="AD" clId="Web-{31724C50-3FE0-4E5C-8E5E-3F3937216076}" dt="2023-07-31T19:52:00.459" v="181" actId="20577"/>
      <pc:docMkLst>
        <pc:docMk/>
      </pc:docMkLst>
      <pc:sldChg chg="modSp">
        <pc:chgData name="Amanda Crain" userId="S::acrain@opsb.net::ddfc938a-6b60-4e7b-b73a-222a6daf8731" providerId="AD" clId="Web-{31724C50-3FE0-4E5C-8E5E-3F3937216076}" dt="2023-07-31T19:42:03.957" v="8" actId="20577"/>
        <pc:sldMkLst>
          <pc:docMk/>
          <pc:sldMk cId="810509065" sldId="256"/>
        </pc:sldMkLst>
        <pc:spChg chg="mod">
          <ac:chgData name="Amanda Crain" userId="S::acrain@opsb.net::ddfc938a-6b60-4e7b-b73a-222a6daf8731" providerId="AD" clId="Web-{31724C50-3FE0-4E5C-8E5E-3F3937216076}" dt="2023-07-31T19:42:03.957" v="8" actId="20577"/>
          <ac:spMkLst>
            <pc:docMk/>
            <pc:sldMk cId="810509065" sldId="256"/>
            <ac:spMk id="5" creationId="{00000000-0000-0000-0000-000000000000}"/>
          </ac:spMkLst>
        </pc:spChg>
      </pc:sldChg>
      <pc:sldChg chg="modSp">
        <pc:chgData name="Amanda Crain" userId="S::acrain@opsb.net::ddfc938a-6b60-4e7b-b73a-222a6daf8731" providerId="AD" clId="Web-{31724C50-3FE0-4E5C-8E5E-3F3937216076}" dt="2023-07-31T19:42:51.349" v="41" actId="20577"/>
        <pc:sldMkLst>
          <pc:docMk/>
          <pc:sldMk cId="1386661792" sldId="260"/>
        </pc:sldMkLst>
        <pc:spChg chg="mod">
          <ac:chgData name="Amanda Crain" userId="S::acrain@opsb.net::ddfc938a-6b60-4e7b-b73a-222a6daf8731" providerId="AD" clId="Web-{31724C50-3FE0-4E5C-8E5E-3F3937216076}" dt="2023-07-31T19:42:51.349" v="41" actId="20577"/>
          <ac:spMkLst>
            <pc:docMk/>
            <pc:sldMk cId="1386661792" sldId="260"/>
            <ac:spMk id="3" creationId="{00000000-0000-0000-0000-000000000000}"/>
          </ac:spMkLst>
        </pc:spChg>
      </pc:sldChg>
      <pc:sldChg chg="modSp">
        <pc:chgData name="Amanda Crain" userId="S::acrain@opsb.net::ddfc938a-6b60-4e7b-b73a-222a6daf8731" providerId="AD" clId="Web-{31724C50-3FE0-4E5C-8E5E-3F3937216076}" dt="2023-07-31T19:43:31.444" v="79" actId="20577"/>
        <pc:sldMkLst>
          <pc:docMk/>
          <pc:sldMk cId="3245742978" sldId="261"/>
        </pc:sldMkLst>
        <pc:spChg chg="mod">
          <ac:chgData name="Amanda Crain" userId="S::acrain@opsb.net::ddfc938a-6b60-4e7b-b73a-222a6daf8731" providerId="AD" clId="Web-{31724C50-3FE0-4E5C-8E5E-3F3937216076}" dt="2023-07-31T19:43:31.444" v="79" actId="20577"/>
          <ac:spMkLst>
            <pc:docMk/>
            <pc:sldMk cId="3245742978" sldId="261"/>
            <ac:spMk id="3" creationId="{00000000-0000-0000-0000-000000000000}"/>
          </ac:spMkLst>
        </pc:spChg>
      </pc:sldChg>
      <pc:sldChg chg="modSp">
        <pc:chgData name="Amanda Crain" userId="S::acrain@opsb.net::ddfc938a-6b60-4e7b-b73a-222a6daf8731" providerId="AD" clId="Web-{31724C50-3FE0-4E5C-8E5E-3F3937216076}" dt="2023-07-31T19:45:55.870" v="106" actId="20577"/>
        <pc:sldMkLst>
          <pc:docMk/>
          <pc:sldMk cId="2522075308" sldId="269"/>
        </pc:sldMkLst>
        <pc:spChg chg="mod">
          <ac:chgData name="Amanda Crain" userId="S::acrain@opsb.net::ddfc938a-6b60-4e7b-b73a-222a6daf8731" providerId="AD" clId="Web-{31724C50-3FE0-4E5C-8E5E-3F3937216076}" dt="2023-07-31T19:45:55.870" v="106" actId="20577"/>
          <ac:spMkLst>
            <pc:docMk/>
            <pc:sldMk cId="2522075308" sldId="269"/>
            <ac:spMk id="3" creationId="{00000000-0000-0000-0000-000000000000}"/>
          </ac:spMkLst>
        </pc:spChg>
      </pc:sldChg>
      <pc:sldChg chg="modSp">
        <pc:chgData name="Amanda Crain" userId="S::acrain@opsb.net::ddfc938a-6b60-4e7b-b73a-222a6daf8731" providerId="AD" clId="Web-{31724C50-3FE0-4E5C-8E5E-3F3937216076}" dt="2023-07-31T19:46:48.137" v="110" actId="20577"/>
        <pc:sldMkLst>
          <pc:docMk/>
          <pc:sldMk cId="653967484" sldId="270"/>
        </pc:sldMkLst>
        <pc:spChg chg="mod">
          <ac:chgData name="Amanda Crain" userId="S::acrain@opsb.net::ddfc938a-6b60-4e7b-b73a-222a6daf8731" providerId="AD" clId="Web-{31724C50-3FE0-4E5C-8E5E-3F3937216076}" dt="2023-07-31T19:46:48.137" v="110" actId="20577"/>
          <ac:spMkLst>
            <pc:docMk/>
            <pc:sldMk cId="653967484" sldId="270"/>
            <ac:spMk id="4" creationId="{00000000-0000-0000-0000-000000000000}"/>
          </ac:spMkLst>
        </pc:spChg>
      </pc:sldChg>
      <pc:sldChg chg="modSp">
        <pc:chgData name="Amanda Crain" userId="S::acrain@opsb.net::ddfc938a-6b60-4e7b-b73a-222a6daf8731" providerId="AD" clId="Web-{31724C50-3FE0-4E5C-8E5E-3F3937216076}" dt="2023-07-31T19:48:23.999" v="123" actId="14100"/>
        <pc:sldMkLst>
          <pc:docMk/>
          <pc:sldMk cId="421704456" sldId="276"/>
        </pc:sldMkLst>
        <pc:spChg chg="mod">
          <ac:chgData name="Amanda Crain" userId="S::acrain@opsb.net::ddfc938a-6b60-4e7b-b73a-222a6daf8731" providerId="AD" clId="Web-{31724C50-3FE0-4E5C-8E5E-3F3937216076}" dt="2023-07-31T19:48:04.108" v="117" actId="20577"/>
          <ac:spMkLst>
            <pc:docMk/>
            <pc:sldMk cId="421704456" sldId="276"/>
            <ac:spMk id="3" creationId="{00000000-0000-0000-0000-000000000000}"/>
          </ac:spMkLst>
        </pc:spChg>
        <pc:spChg chg="mod">
          <ac:chgData name="Amanda Crain" userId="S::acrain@opsb.net::ddfc938a-6b60-4e7b-b73a-222a6daf8731" providerId="AD" clId="Web-{31724C50-3FE0-4E5C-8E5E-3F3937216076}" dt="2023-07-31T19:48:23.999" v="123" actId="14100"/>
          <ac:spMkLst>
            <pc:docMk/>
            <pc:sldMk cId="421704456" sldId="276"/>
            <ac:spMk id="7" creationId="{00000000-0000-0000-0000-000000000000}"/>
          </ac:spMkLst>
        </pc:spChg>
      </pc:sldChg>
      <pc:sldChg chg="modSp">
        <pc:chgData name="Amanda Crain" userId="S::acrain@opsb.net::ddfc938a-6b60-4e7b-b73a-222a6daf8731" providerId="AD" clId="Web-{31724C50-3FE0-4E5C-8E5E-3F3937216076}" dt="2023-07-31T19:52:00.459" v="181" actId="20577"/>
        <pc:sldMkLst>
          <pc:docMk/>
          <pc:sldMk cId="1208910633" sldId="279"/>
        </pc:sldMkLst>
        <pc:spChg chg="mod">
          <ac:chgData name="Amanda Crain" userId="S::acrain@opsb.net::ddfc938a-6b60-4e7b-b73a-222a6daf8731" providerId="AD" clId="Web-{31724C50-3FE0-4E5C-8E5E-3F3937216076}" dt="2023-07-31T19:50:56.957" v="135" actId="20577"/>
          <ac:spMkLst>
            <pc:docMk/>
            <pc:sldMk cId="1208910633" sldId="279"/>
            <ac:spMk id="2" creationId="{00000000-0000-0000-0000-000000000000}"/>
          </ac:spMkLst>
        </pc:spChg>
        <pc:spChg chg="mod">
          <ac:chgData name="Amanda Crain" userId="S::acrain@opsb.net::ddfc938a-6b60-4e7b-b73a-222a6daf8731" providerId="AD" clId="Web-{31724C50-3FE0-4E5C-8E5E-3F3937216076}" dt="2023-07-31T19:52:00.459" v="181" actId="20577"/>
          <ac:spMkLst>
            <pc:docMk/>
            <pc:sldMk cId="1208910633" sldId="27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4A044182-131B-4FDF-BB28-7A1990444217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94DE5FE-A708-47A4-85F4-FF47AF1AD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06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28BD53C-1A2D-41FD-8F95-4AE88FA2DC2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003B7C-52CC-4C9E-93DF-86314B11DC4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OJHS DRESS CODE </a:t>
            </a:r>
            <a:br>
              <a:rPr lang="en-US" sz="6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60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AND UNIFORM POLICY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US" smtClean="0"/>
              <a:t>2024 </a:t>
            </a:r>
            <a:r>
              <a:rPr lang="en-US"/>
              <a:t>- </a:t>
            </a:r>
            <a:r>
              <a:rPr lang="en-US" smtClean="0"/>
              <a:t>2025</a:t>
            </a:r>
            <a:endParaRPr lang="en-US" dirty="0"/>
          </a:p>
          <a:p>
            <a:r>
              <a:rPr lang="en-US" dirty="0"/>
              <a:t>SCHOOL YEAR</a:t>
            </a:r>
          </a:p>
        </p:txBody>
      </p:sp>
    </p:spTree>
    <p:extLst>
      <p:ext uri="{BB962C8B-B14F-4D97-AF65-F5344CB8AC3E}">
        <p14:creationId xmlns:p14="http://schemas.microsoft.com/office/powerpoint/2010/main" val="810509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WHERE CAN I FIND THE DRESS CODE POLICY?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OJHS DRESS CODE POLICY, UNIFORM POLICY, CELL PHONE POLICY AND HANDBOOK ARE ON OUR SCHOOL WEBSITE</a:t>
            </a:r>
          </a:p>
          <a:p>
            <a:r>
              <a:rPr lang="en-US" dirty="0"/>
              <a:t>GO TO WWW. OPSB.NET</a:t>
            </a:r>
          </a:p>
          <a:p>
            <a:r>
              <a:rPr lang="en-US" dirty="0"/>
              <a:t>CLICK ON ‘SELECT SCHOOL’</a:t>
            </a:r>
          </a:p>
          <a:p>
            <a:r>
              <a:rPr lang="en-US" dirty="0"/>
              <a:t>CLICK ON OUACHITA JUNIOR HIGH</a:t>
            </a:r>
          </a:p>
          <a:p>
            <a:r>
              <a:rPr lang="en-US" dirty="0"/>
              <a:t>EACH OF THESE ARE ON THE MAIN PAGE OF OUR WEBSITE</a:t>
            </a:r>
          </a:p>
        </p:txBody>
      </p:sp>
    </p:spTree>
    <p:extLst>
      <p:ext uri="{BB962C8B-B14F-4D97-AF65-F5344CB8AC3E}">
        <p14:creationId xmlns:p14="http://schemas.microsoft.com/office/powerpoint/2010/main" val="387353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WHAT IS THE PURPOSE OF UNIFORMS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LESS DISTRACTIONS</a:t>
            </a:r>
          </a:p>
          <a:p>
            <a:r>
              <a:rPr lang="en-US" sz="3200" b="1" dirty="0"/>
              <a:t>STUDENTS EASILY RECOGNIZABLE</a:t>
            </a:r>
          </a:p>
          <a:p>
            <a:r>
              <a:rPr lang="en-US" sz="3200" b="1" dirty="0"/>
              <a:t>UNIFORMITY</a:t>
            </a:r>
          </a:p>
          <a:p>
            <a:r>
              <a:rPr lang="en-US" sz="3200" b="1" dirty="0"/>
              <a:t>STUDENTS ALL FEEL EQUAL</a:t>
            </a:r>
          </a:p>
          <a:p>
            <a:r>
              <a:rPr lang="en-US" sz="3200" b="1" dirty="0"/>
              <a:t>EASE OF DRESS IN THE MORNINGS</a:t>
            </a:r>
          </a:p>
          <a:p>
            <a:r>
              <a:rPr lang="en-US" sz="3200" b="1" dirty="0"/>
              <a:t>MUCH CHEAPER THAN REGUALAR CLOTHING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12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UNIFORM SHIRTS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637314" cy="5467350"/>
          </a:xfrm>
        </p:spPr>
        <p:txBody>
          <a:bodyPr>
            <a:normAutofit fontScale="85000" lnSpcReduction="20000"/>
          </a:bodyPr>
          <a:lstStyle/>
          <a:p>
            <a:r>
              <a:rPr lang="en-US" sz="3500" b="1" dirty="0" smtClean="0">
                <a:solidFill>
                  <a:schemeClr val="bg2"/>
                </a:solidFill>
              </a:rPr>
              <a:t>GRAY</a:t>
            </a:r>
            <a:r>
              <a:rPr lang="en-US" sz="35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,</a:t>
            </a:r>
            <a:r>
              <a:rPr lang="en-US" sz="3500" b="1" dirty="0" smtClean="0">
                <a:solidFill>
                  <a:schemeClr val="accent1">
                    <a:lumMod val="50000"/>
                  </a:schemeClr>
                </a:solidFill>
              </a:rPr>
              <a:t>MAROON, </a:t>
            </a:r>
            <a:r>
              <a:rPr lang="en-US" sz="3500" b="1" dirty="0" smtClean="0">
                <a:solidFill>
                  <a:schemeClr val="bg1"/>
                </a:solidFill>
              </a:rPr>
              <a:t>BLACK,</a:t>
            </a:r>
            <a:r>
              <a:rPr lang="en-US" sz="3500" b="1" dirty="0" smtClean="0"/>
              <a:t> or WHITE polo style shirts, with a collar</a:t>
            </a:r>
            <a:endParaRPr lang="en-US" sz="3500" dirty="0" smtClean="0"/>
          </a:p>
          <a:p>
            <a:r>
              <a:rPr lang="en-US" dirty="0" smtClean="0"/>
              <a:t>REGULAR </a:t>
            </a:r>
            <a:r>
              <a:rPr lang="en-US" dirty="0"/>
              <a:t>“POLO” STYLE </a:t>
            </a:r>
            <a:r>
              <a:rPr lang="en-US" dirty="0" smtClean="0"/>
              <a:t>SHIRTS WITH A COLLAR THAT </a:t>
            </a:r>
            <a:r>
              <a:rPr lang="en-US" dirty="0"/>
              <a:t>FIT CORRECTLY.  SHIRTS CANNOT BE EXCESSIVELY LARGE OR TOO SMALL</a:t>
            </a:r>
          </a:p>
          <a:p>
            <a:r>
              <a:rPr lang="en-US" dirty="0" smtClean="0"/>
              <a:t>All students can wear one of the following colors.  Maroon, Gray, Black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UNIFORM SHIRTS MUST ALWAYS BE WORN, EVEN UNDER HOODIES AND JACKETS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"/>
            <a:ext cx="325755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 descr="https://encrypted-tbn2.gstatic.com/shopping?q=tbn:ANd9GcSBytycwRlnFd4dse70MJFIk_4LMfTgA7qgNv29JECnvGv-Y_IjVlUjDV096IhXgxo80IwdR74hAeAxDGyEyYpGpX1iFJFXLyTLbOoT-uzZR9K6oX9qQNSW5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114" y="3314700"/>
            <a:ext cx="2857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7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BOYS UNIFORM </a:t>
            </a:r>
            <a:r>
              <a:rPr lang="en-US" dirty="0" smtClean="0">
                <a:solidFill>
                  <a:srgbClr val="C00000"/>
                </a:solidFill>
              </a:rPr>
              <a:t>BOTTOMS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685800"/>
            <a:ext cx="5181600" cy="5715000"/>
          </a:xfrm>
        </p:spPr>
        <p:txBody>
          <a:bodyPr vert="horz" lIns="91440" tIns="45720" rIns="91440" bIns="45720" anchor="t">
            <a:noAutofit/>
          </a:bodyPr>
          <a:lstStyle/>
          <a:p>
            <a:r>
              <a:rPr lang="en-US" b="1" dirty="0"/>
              <a:t>MALE STUDENTS WILL WEAR LOOSE FITTING UNIFORM STYLE KHAKI OR NAVY </a:t>
            </a:r>
            <a:r>
              <a:rPr lang="en-US" b="1" dirty="0" smtClean="0"/>
              <a:t>PANTS OR SHORTS</a:t>
            </a: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NO</a:t>
            </a:r>
            <a:r>
              <a:rPr lang="en-US" b="1" dirty="0"/>
              <a:t> JEAN MATERIAL</a:t>
            </a: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</a:t>
            </a:r>
            <a:r>
              <a:rPr lang="en-US" b="1" dirty="0"/>
              <a:t> HOLES OR RIPS OR SHREDED AREAS OF ANY KIND  </a:t>
            </a:r>
            <a:endParaRPr lang="en-US" b="1" dirty="0">
              <a:solidFill>
                <a:srgbClr val="FFFFFF"/>
              </a:solidFill>
              <a:cs typeface="Arial"/>
            </a:endParaRPr>
          </a:p>
          <a:p>
            <a:r>
              <a:rPr lang="en-US" b="1" dirty="0"/>
              <a:t>SAGGING OF PANTS AT ANY TIME IS UNACCEPTABLE</a:t>
            </a:r>
          </a:p>
          <a:p>
            <a:r>
              <a:rPr lang="en-US" b="1" dirty="0" smtClean="0"/>
              <a:t>ALL </a:t>
            </a:r>
            <a:r>
              <a:rPr lang="en-US" b="1" dirty="0"/>
              <a:t>PANTS MUST HAVE BELT LOOPS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r="10680"/>
          <a:stretch/>
        </p:blipFill>
        <p:spPr bwMode="auto">
          <a:xfrm>
            <a:off x="6773291" y="685800"/>
            <a:ext cx="2325611" cy="308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86400" y="6381017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  CORRECT STYLE PANTS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252152"/>
            <a:ext cx="2345436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6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OUT OF DRESS CODE PANTS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447800"/>
            <a:ext cx="4040188" cy="639762"/>
          </a:xfrm>
        </p:spPr>
        <p:txBody>
          <a:bodyPr/>
          <a:lstStyle/>
          <a:p>
            <a:r>
              <a:rPr lang="en-US" dirty="0"/>
              <a:t>SHREDDED OR HOLES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257800" y="1371600"/>
            <a:ext cx="4041775" cy="639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36" y="2234291"/>
            <a:ext cx="1699372" cy="391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Image result for SHREDDED EDGE KHAKI PAN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4" t="6696" r="20214" b="16072"/>
          <a:stretch/>
        </p:blipFill>
        <p:spPr bwMode="auto">
          <a:xfrm>
            <a:off x="2105960" y="2234291"/>
            <a:ext cx="2351314" cy="391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1" t="65801" r="19601"/>
          <a:stretch/>
        </p:blipFill>
        <p:spPr bwMode="auto">
          <a:xfrm>
            <a:off x="5486400" y="4751919"/>
            <a:ext cx="2845662" cy="168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24235" r="10001" b="2551"/>
          <a:stretch/>
        </p:blipFill>
        <p:spPr bwMode="auto">
          <a:xfrm>
            <a:off x="6740688" y="1244970"/>
            <a:ext cx="2307772" cy="312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80"/>
          <a:stretch/>
        </p:blipFill>
        <p:spPr bwMode="auto">
          <a:xfrm>
            <a:off x="4852032" y="1219200"/>
            <a:ext cx="1623688" cy="317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68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GIRLS UNIFORM </a:t>
            </a:r>
            <a:r>
              <a:rPr lang="en-US" sz="4000" dirty="0" smtClean="0">
                <a:solidFill>
                  <a:srgbClr val="C00000"/>
                </a:solidFill>
              </a:rPr>
              <a:t>BOTTOMS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0" y="914400"/>
            <a:ext cx="4800600" cy="5638800"/>
          </a:xfrm>
        </p:spPr>
        <p:txBody>
          <a:bodyPr>
            <a:noAutofit/>
          </a:bodyPr>
          <a:lstStyle/>
          <a:p>
            <a:r>
              <a:rPr lang="en-US" sz="1600" b="1" dirty="0"/>
              <a:t>GIRLS WILL WEAR KHAKI OR NAVY REGULAR LOOSE FITTING UNIFORM </a:t>
            </a:r>
            <a:r>
              <a:rPr lang="en-US" sz="1600" b="1" dirty="0" smtClean="0"/>
              <a:t>PANTS OR SHORTS.</a:t>
            </a:r>
            <a:endParaRPr lang="en-US" sz="1600" b="1" dirty="0"/>
          </a:p>
          <a:p>
            <a:r>
              <a:rPr lang="en-US" sz="1600" b="1" dirty="0"/>
              <a:t>GIRLS MAY WEAR LOOSE FITTING CAPRI PANTS</a:t>
            </a:r>
          </a:p>
          <a:p>
            <a:r>
              <a:rPr lang="en-US" sz="1600" b="1" dirty="0"/>
              <a:t>NO JEAN MATERIAL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Excessively tight</a:t>
            </a:r>
            <a:r>
              <a:rPr lang="en-US" sz="1600" b="1" dirty="0"/>
              <a:t> </a:t>
            </a:r>
            <a:r>
              <a:rPr lang="en-US" sz="1600" b="1" dirty="0" smtClean="0"/>
              <a:t>PANTS, SHORTS, OR CAPRI’S </a:t>
            </a:r>
            <a:r>
              <a:rPr lang="en-US" sz="1600" b="1" u="sng" dirty="0"/>
              <a:t>ARE NOT PERMITTED</a:t>
            </a:r>
          </a:p>
          <a:p>
            <a:r>
              <a:rPr lang="en-US" sz="1600" b="1" dirty="0"/>
              <a:t>ANY </a:t>
            </a:r>
            <a:r>
              <a:rPr lang="en-US" sz="1600" b="1" dirty="0" smtClean="0"/>
              <a:t>BOTTOMS </a:t>
            </a:r>
            <a:r>
              <a:rPr lang="en-US" sz="1600" b="1" dirty="0"/>
              <a:t>MADE OF </a:t>
            </a:r>
            <a:r>
              <a:rPr lang="en-US" sz="1600" b="1" dirty="0">
                <a:solidFill>
                  <a:srgbClr val="FF0000"/>
                </a:solidFill>
              </a:rPr>
              <a:t>STRECHY TIGHT FITTING </a:t>
            </a:r>
            <a:r>
              <a:rPr lang="en-US" sz="1600" b="1" dirty="0" smtClean="0">
                <a:solidFill>
                  <a:srgbClr val="FF0000"/>
                </a:solidFill>
              </a:rPr>
              <a:t>COTTON OR SPANDEX </a:t>
            </a:r>
            <a:r>
              <a:rPr lang="en-US" sz="1600" b="1" dirty="0"/>
              <a:t>MATERIAL </a:t>
            </a:r>
            <a:r>
              <a:rPr lang="en-US" sz="1600" b="1" u="sng" dirty="0">
                <a:solidFill>
                  <a:srgbClr val="FF0000"/>
                </a:solidFill>
              </a:rPr>
              <a:t>ARE NOT PERMITTED</a:t>
            </a:r>
          </a:p>
          <a:p>
            <a:r>
              <a:rPr lang="en-US" sz="1600" b="1" dirty="0"/>
              <a:t>ONLY TWILL UNIFORM </a:t>
            </a:r>
            <a:r>
              <a:rPr lang="en-US" sz="1600" b="1" dirty="0" smtClean="0"/>
              <a:t>PANTS AND SHORTS</a:t>
            </a:r>
            <a:endParaRPr lang="en-US" sz="1600" b="1" dirty="0"/>
          </a:p>
          <a:p>
            <a:r>
              <a:rPr lang="en-US" sz="1600" b="1" dirty="0"/>
              <a:t>NO RIPS, SHREDDING, OR HOLES OF ANY </a:t>
            </a:r>
            <a:r>
              <a:rPr lang="en-US" sz="1600" b="1" dirty="0" smtClean="0"/>
              <a:t>KIND</a:t>
            </a:r>
          </a:p>
          <a:p>
            <a:r>
              <a:rPr lang="en-US" sz="1600" b="1" dirty="0"/>
              <a:t>NO CUT OFF SHORTS OR SHORTS BOUGHT WITH SHREDDED EDGES</a:t>
            </a:r>
          </a:p>
          <a:p>
            <a:r>
              <a:rPr lang="en-US" sz="1600" b="1" dirty="0"/>
              <a:t>NO ROLLED UP </a:t>
            </a:r>
            <a:r>
              <a:rPr lang="en-US" sz="1600" b="1" dirty="0" smtClean="0"/>
              <a:t>SHORTS</a:t>
            </a:r>
            <a:endParaRPr lang="en-US" sz="1600" b="1" dirty="0"/>
          </a:p>
          <a:p>
            <a:r>
              <a:rPr lang="en-US" sz="2000" b="1" dirty="0"/>
              <a:t>SHORTS MUST BE </a:t>
            </a:r>
            <a:r>
              <a:rPr lang="en-US" sz="2000" b="1" u="sng" dirty="0"/>
              <a:t>VERY CLOSE </a:t>
            </a:r>
            <a:r>
              <a:rPr lang="en-US" sz="2000" b="1" dirty="0"/>
              <a:t>TO KNEE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SHORTS MAY NOT BE TIGHT</a:t>
            </a:r>
          </a:p>
          <a:p>
            <a:endParaRPr lang="en-US" sz="2000" b="1" dirty="0"/>
          </a:p>
          <a:p>
            <a:endParaRPr lang="en-US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6" r="14063"/>
          <a:stretch/>
        </p:blipFill>
        <p:spPr bwMode="auto">
          <a:xfrm>
            <a:off x="4648200" y="2590800"/>
            <a:ext cx="2862944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7" r="24857"/>
          <a:stretch/>
        </p:blipFill>
        <p:spPr bwMode="auto">
          <a:xfrm>
            <a:off x="6856680" y="925945"/>
            <a:ext cx="2264229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1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OUT OF DRESS CODE </a:t>
            </a:r>
            <a:r>
              <a:rPr lang="en-US" sz="2800" dirty="0" smtClean="0">
                <a:solidFill>
                  <a:srgbClr val="C00000"/>
                </a:solidFill>
              </a:rPr>
              <a:t>PANTS/SHORTS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143000" y="838200"/>
            <a:ext cx="6786446" cy="639762"/>
          </a:xfrm>
        </p:spPr>
        <p:txBody>
          <a:bodyPr>
            <a:noAutofit/>
          </a:bodyPr>
          <a:lstStyle/>
          <a:p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8" r="15108"/>
          <a:stretch/>
        </p:blipFill>
        <p:spPr bwMode="auto">
          <a:xfrm>
            <a:off x="1797251" y="2694710"/>
            <a:ext cx="2057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4" t="3498" r="20177" b="9605"/>
          <a:stretch/>
        </p:blipFill>
        <p:spPr bwMode="auto">
          <a:xfrm>
            <a:off x="27766" y="838200"/>
            <a:ext cx="2057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6" t="37490" r="21428"/>
          <a:stretch/>
        </p:blipFill>
        <p:spPr bwMode="auto">
          <a:xfrm>
            <a:off x="3540976" y="1066800"/>
            <a:ext cx="199049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9" b="13883"/>
          <a:stretch/>
        </p:blipFill>
        <p:spPr bwMode="auto">
          <a:xfrm>
            <a:off x="5612622" y="762000"/>
            <a:ext cx="2514600" cy="2786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7" r="24090" b="45685"/>
          <a:stretch/>
        </p:blipFill>
        <p:spPr bwMode="auto">
          <a:xfrm>
            <a:off x="6869922" y="2654638"/>
            <a:ext cx="2231572" cy="286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770877" y="5373255"/>
            <a:ext cx="1546587" cy="193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128115" y="4565218"/>
            <a:ext cx="2062161" cy="267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52" y="4724400"/>
            <a:ext cx="22479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49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GIRLS SKORTS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GIRLS MAY NOT WEAR SKIRTS (with the exception of religious purposes)</a:t>
            </a:r>
          </a:p>
          <a:p>
            <a:r>
              <a:rPr lang="en-US" dirty="0"/>
              <a:t>GIRLS MAY WEAR KHAKI/NAVY SKORTS </a:t>
            </a:r>
          </a:p>
          <a:p>
            <a:r>
              <a:rPr lang="en-US" dirty="0"/>
              <a:t>THEY MUST BE VERY CLOSE TO KNEE</a:t>
            </a:r>
          </a:p>
          <a:p>
            <a:r>
              <a:rPr lang="en-US" dirty="0"/>
              <a:t>GIRLS MAY WEAR TIGHTS UNDER SKORTS ONLY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1" r="16474" b="23558"/>
          <a:stretch/>
        </p:blipFill>
        <p:spPr bwMode="auto">
          <a:xfrm>
            <a:off x="4572000" y="1676400"/>
            <a:ext cx="1937657" cy="32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193" y="1676400"/>
            <a:ext cx="27813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90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04800" y="228600"/>
            <a:ext cx="4040188" cy="639762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+mj-lt"/>
              </a:rPr>
              <a:t>SHOES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3439886" y="785742"/>
            <a:ext cx="1959695" cy="158820"/>
          </a:xfrm>
        </p:spPr>
        <p:txBody>
          <a:bodyPr>
            <a:noAutofit/>
          </a:bodyPr>
          <a:lstStyle/>
          <a:p>
            <a:r>
              <a:rPr lang="en-US" sz="3500" dirty="0">
                <a:solidFill>
                  <a:srgbClr val="FF0000"/>
                </a:solidFill>
              </a:rPr>
              <a:t>OUT OF DRESS CODE</a:t>
            </a:r>
            <a:r>
              <a:rPr lang="en-US" sz="3500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0" y="914400"/>
            <a:ext cx="3439886" cy="5943600"/>
          </a:xfrm>
        </p:spPr>
        <p:txBody>
          <a:bodyPr vert="horz" lIns="91440" tIns="45720" rIns="91440" bIns="45720" anchor="t">
            <a:normAutofit fontScale="85000" lnSpcReduction="20000"/>
          </a:bodyPr>
          <a:lstStyle/>
          <a:p>
            <a:r>
              <a:rPr lang="en-US" sz="2800" b="1" dirty="0"/>
              <a:t>SHOES MUST HAVE BACKS</a:t>
            </a:r>
          </a:p>
          <a:p>
            <a:r>
              <a:rPr lang="en-US" sz="2800" b="1" dirty="0"/>
              <a:t>NO SLIPPERS</a:t>
            </a:r>
          </a:p>
          <a:p>
            <a:r>
              <a:rPr lang="en-US" sz="2800" b="1" dirty="0"/>
              <a:t>NO FLIP FLOPS</a:t>
            </a:r>
          </a:p>
          <a:p>
            <a:r>
              <a:rPr lang="en-US" sz="2800" b="1" dirty="0"/>
              <a:t>NO DRESS SANDALS WITHOUT BACKS</a:t>
            </a:r>
          </a:p>
          <a:p>
            <a:r>
              <a:rPr lang="en-US" sz="2800" b="1" dirty="0"/>
              <a:t>NO HOUSE SHOES</a:t>
            </a:r>
          </a:p>
          <a:p>
            <a:r>
              <a:rPr lang="en-US" sz="2800" b="1" dirty="0"/>
              <a:t>NO HEELS OVER 2”</a:t>
            </a:r>
          </a:p>
          <a:p>
            <a:r>
              <a:rPr lang="en-US" sz="2800" b="1" dirty="0"/>
              <a:t>NO CROCKS</a:t>
            </a:r>
          </a:p>
          <a:p>
            <a:r>
              <a:rPr lang="en-US" sz="2800" b="1" dirty="0"/>
              <a:t>NO ATHLETIC TYPE SANDALS</a:t>
            </a:r>
          </a:p>
          <a:p>
            <a:pPr>
              <a:buClr>
                <a:srgbClr val="F9F9F9"/>
              </a:buClr>
            </a:pPr>
            <a:r>
              <a:rPr lang="en-US" sz="2800" b="1" dirty="0">
                <a:solidFill>
                  <a:srgbClr val="FF0000"/>
                </a:solidFill>
                <a:cs typeface="Arial"/>
              </a:rPr>
              <a:t>NO "YEEZY" Foam Runner shoes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5490" y="5343525"/>
            <a:ext cx="287851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257" y="1679864"/>
            <a:ext cx="289023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4"/>
          <a:stretch/>
        </p:blipFill>
        <p:spPr bwMode="auto">
          <a:xfrm>
            <a:off x="6269182" y="0"/>
            <a:ext cx="2895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4" b="30701"/>
          <a:stretch/>
        </p:blipFill>
        <p:spPr bwMode="auto">
          <a:xfrm>
            <a:off x="3375256" y="3216564"/>
            <a:ext cx="297564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rocs Pride Month 2020 Clogs, Sandals Collection: Release Info – Footwear  New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947" y="4698278"/>
            <a:ext cx="2897162" cy="21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ke Tanjun Sandal | Women's Slide Sandals | Rogan's Sho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182" y="2057400"/>
            <a:ext cx="2895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uy Yeezy Foam Runner Kids 'Vermilion' - GX1136 | GOAT U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182" y="4092574"/>
            <a:ext cx="2872509" cy="127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07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886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HEAD BANDS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750887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Boys:</a:t>
            </a:r>
            <a:endParaRPr lang="en-US" sz="36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572000" y="914400"/>
            <a:ext cx="4041775" cy="750887"/>
          </a:xfrm>
        </p:spPr>
        <p:txBody>
          <a:bodyPr>
            <a:normAutofit/>
          </a:bodyPr>
          <a:lstStyle/>
          <a:p>
            <a:r>
              <a:rPr lang="en-US" sz="3600" b="1" dirty="0"/>
              <a:t>GIRLS: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1676400"/>
            <a:ext cx="4040188" cy="5029200"/>
          </a:xfrm>
        </p:spPr>
        <p:txBody>
          <a:bodyPr>
            <a:normAutofit/>
          </a:bodyPr>
          <a:lstStyle/>
          <a:p>
            <a:r>
              <a:rPr lang="en-US" b="1" dirty="0"/>
              <a:t>MAY WEAR THIN BLACK HEADBANDS IN HAIR TO HOLD BACK HAIR</a:t>
            </a:r>
          </a:p>
          <a:p>
            <a:r>
              <a:rPr lang="en-US" b="1" dirty="0"/>
              <a:t>NO WIDE BANDS, COLORED BANDS, OR SWEAT BANDS</a:t>
            </a:r>
          </a:p>
          <a:p>
            <a:r>
              <a:rPr lang="en-US" b="1" dirty="0"/>
              <a:t>NO BANDANA’S </a:t>
            </a:r>
          </a:p>
          <a:p>
            <a:r>
              <a:rPr lang="en-US" b="1" dirty="0"/>
              <a:t>NO HAIR WRAPS</a:t>
            </a:r>
          </a:p>
          <a:p>
            <a:r>
              <a:rPr lang="en-US" b="1" dirty="0"/>
              <a:t>NO WINTER HATS</a:t>
            </a:r>
          </a:p>
          <a:p>
            <a:r>
              <a:rPr lang="en-US" b="1" dirty="0"/>
              <a:t>NO HOODIES ON HEAD IN BUILDING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45025" y="1676400"/>
            <a:ext cx="4041775" cy="5029200"/>
          </a:xfrm>
        </p:spPr>
        <p:txBody>
          <a:bodyPr vert="horz" lIns="91440" tIns="45720" rIns="91440" bIns="45720" anchor="t">
            <a:normAutofit fontScale="92500"/>
          </a:bodyPr>
          <a:lstStyle/>
          <a:p>
            <a:r>
              <a:rPr lang="en-US" b="1" dirty="0"/>
              <a:t>NO BANDANAS OR SCARVES WORN WIDE IN BACK OR TIED IN FRONT</a:t>
            </a:r>
          </a:p>
          <a:p>
            <a:r>
              <a:rPr lang="en-US" b="1" dirty="0"/>
              <a:t>NO SWEAT BANDS</a:t>
            </a:r>
          </a:p>
          <a:p>
            <a:r>
              <a:rPr lang="en-US" b="1" dirty="0"/>
              <a:t>GIRLS MAY WEAR WIDE OR THIN HAIR BANDS</a:t>
            </a:r>
          </a:p>
          <a:p>
            <a:r>
              <a:rPr lang="en-US" b="1" dirty="0"/>
              <a:t>NOTHING THAT TIES IN FRONT</a:t>
            </a:r>
          </a:p>
          <a:p>
            <a:r>
              <a:rPr lang="en-US" b="1" dirty="0"/>
              <a:t>NO HEAD WRAPS</a:t>
            </a:r>
          </a:p>
          <a:p>
            <a:r>
              <a:rPr lang="en-US" b="1" dirty="0"/>
              <a:t>NO WINTER BANDS</a:t>
            </a:r>
          </a:p>
          <a:p>
            <a:r>
              <a:rPr lang="en-US" b="1" dirty="0"/>
              <a:t>NO HOODIES ON HEAD IN BUILDING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6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HAIR AND JEWELRY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sz="4800" b="1" dirty="0"/>
              <a:t>HAIR MUST BE KEPT CLEAN</a:t>
            </a:r>
          </a:p>
          <a:p>
            <a:r>
              <a:rPr lang="en-US" sz="4800" b="1" dirty="0"/>
              <a:t>NO OUTLANDISH HAIR STYLES THAT DETRACT FROM THE EDUCATIONAL SETTING</a:t>
            </a:r>
          </a:p>
          <a:p>
            <a:r>
              <a:rPr lang="en-US" sz="4800" b="1" dirty="0"/>
              <a:t>NO NOSE PEIRCING </a:t>
            </a:r>
          </a:p>
          <a:p>
            <a:r>
              <a:rPr lang="en-US" sz="4800" b="1" dirty="0" smtClean="0"/>
              <a:t>METAL </a:t>
            </a:r>
            <a:r>
              <a:rPr lang="en-US" sz="4800" b="1" dirty="0"/>
              <a:t>HAIR PICS  AND LONG HANDLED </a:t>
            </a:r>
            <a:r>
              <a:rPr lang="en-US" sz="4800" b="1" dirty="0" smtClean="0"/>
              <a:t>COMBS OR EDGE BRUSHES ARE </a:t>
            </a:r>
            <a:r>
              <a:rPr lang="en-US" sz="4800" b="1" dirty="0"/>
              <a:t>NOT ALLOWED AT SCHOOL AND WILL BE CONFISCATED.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2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HOODIES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/>
              <a:t>STUDENTS MAY WEAR HOODIES AND JACKETS THAT ARE THEIR GRADE COLOR ONLY IN THE </a:t>
            </a:r>
            <a:r>
              <a:rPr lang="en-US" sz="3200" b="1" dirty="0" smtClean="0"/>
              <a:t>BUILDING</a:t>
            </a:r>
            <a:endParaRPr lang="en-US" sz="3200" b="1" dirty="0"/>
          </a:p>
          <a:p>
            <a:r>
              <a:rPr lang="en-US" sz="3200" b="1" dirty="0" smtClean="0"/>
              <a:t>ALL STUDENTS CAN WEAR </a:t>
            </a:r>
          </a:p>
          <a:p>
            <a:r>
              <a:rPr lang="en-US" sz="3200" b="1" dirty="0" smtClean="0">
                <a:solidFill>
                  <a:schemeClr val="bg2"/>
                </a:solidFill>
              </a:rPr>
              <a:t>GRAY, 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MAROO, </a:t>
            </a:r>
            <a:r>
              <a:rPr lang="en-US" sz="3200" b="1" dirty="0" smtClean="0">
                <a:solidFill>
                  <a:schemeClr val="bg1"/>
                </a:solidFill>
              </a:rPr>
              <a:t>BLACK, </a:t>
            </a:r>
            <a:r>
              <a:rPr lang="en-US" sz="3200" b="1" dirty="0" smtClean="0"/>
              <a:t>OR WHITE HOODIES ONLY</a:t>
            </a:r>
            <a:endParaRPr lang="en-US" sz="32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3200" b="1" dirty="0">
                <a:solidFill>
                  <a:srgbClr val="FFC000"/>
                </a:solidFill>
              </a:rPr>
              <a:t>IF A JACKET IS NOT THE CORRECT COLOR IT MUST BE PUT IN BOOKBAG UNLESS GOING OUTSIDE</a:t>
            </a:r>
          </a:p>
          <a:p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STUDENTS WHO HAVE TO BE CONTINUALLY TOLD ABOUT HOODIES/JACKETS WILL BE SENT TO AN ADMINISTRATOR.</a:t>
            </a:r>
          </a:p>
        </p:txBody>
      </p:sp>
    </p:spTree>
    <p:extLst>
      <p:ext uri="{BB962C8B-B14F-4D97-AF65-F5344CB8AC3E}">
        <p14:creationId xmlns:p14="http://schemas.microsoft.com/office/powerpoint/2010/main" val="141639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HOODIE/JACKET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685800"/>
            <a:ext cx="4419600" cy="6172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MUST BE CORRECT GRADE COLOR AND SOLID IN COLOR</a:t>
            </a:r>
          </a:p>
          <a:p>
            <a:r>
              <a:rPr lang="en-US" b="1" dirty="0">
                <a:solidFill>
                  <a:srgbClr val="FFC000"/>
                </a:solidFill>
              </a:rPr>
              <a:t>BLUE JEAN JACKETS ARE NOT ALLOWED</a:t>
            </a:r>
          </a:p>
          <a:p>
            <a:r>
              <a:rPr lang="en-US" b="1" dirty="0"/>
              <a:t>HOODIE CAN HAVE NO WRITING OR EMBLEMS</a:t>
            </a:r>
          </a:p>
          <a:p>
            <a:r>
              <a:rPr lang="en-US" b="1" dirty="0">
                <a:solidFill>
                  <a:schemeClr val="accent1"/>
                </a:solidFill>
              </a:rPr>
              <a:t>SCHOOL SPONSORED TEAM HOODIE/JACKETS ARE </a:t>
            </a:r>
            <a:r>
              <a:rPr lang="en-US" b="1" dirty="0" smtClean="0">
                <a:solidFill>
                  <a:schemeClr val="accent1"/>
                </a:solidFill>
              </a:rPr>
              <a:t>ALLOWED </a:t>
            </a:r>
            <a:r>
              <a:rPr lang="en-US" b="1" i="1" u="sng" dirty="0" smtClean="0">
                <a:solidFill>
                  <a:schemeClr val="accent1"/>
                </a:solidFill>
              </a:rPr>
              <a:t>DURING THAT SEASON OF PLAY</a:t>
            </a:r>
            <a:endParaRPr lang="en-US" b="1" i="1" u="sng" dirty="0">
              <a:solidFill>
                <a:schemeClr val="accent1"/>
              </a:solidFill>
            </a:endParaRPr>
          </a:p>
          <a:p>
            <a:r>
              <a:rPr lang="en-US" b="1" dirty="0"/>
              <a:t>ONE SMALL LOGO IS ALLOWED ON LAPEL.  </a:t>
            </a:r>
            <a:r>
              <a:rPr lang="en-US" b="1" u="sng" dirty="0"/>
              <a:t>NOTHING ON SLEEVES, BACK OR FRONT</a:t>
            </a:r>
          </a:p>
          <a:p>
            <a:r>
              <a:rPr lang="en-US" b="1" dirty="0"/>
              <a:t>NO RIPS OR SHREDS IN JACKET</a:t>
            </a:r>
          </a:p>
          <a:p>
            <a:r>
              <a:rPr lang="en-US" b="1" dirty="0"/>
              <a:t>JACKET/HOODIE MUST BE KEPT CLEAN</a:t>
            </a:r>
          </a:p>
          <a:p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2" t="10357" r="19428"/>
          <a:stretch/>
        </p:blipFill>
        <p:spPr bwMode="auto">
          <a:xfrm>
            <a:off x="6629400" y="1143000"/>
            <a:ext cx="2286001" cy="273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544" y="4174331"/>
            <a:ext cx="2416969" cy="198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392954" y="3204044"/>
            <a:ext cx="2562461" cy="36115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623" y="838200"/>
            <a:ext cx="2093377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3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UNDER SHIRTS AND TIGHTS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BOYS MAY </a:t>
            </a:r>
            <a:r>
              <a:rPr lang="en-US" dirty="0">
                <a:solidFill>
                  <a:schemeClr val="accent1"/>
                </a:solidFill>
              </a:rPr>
              <a:t>NOT</a:t>
            </a:r>
            <a:r>
              <a:rPr lang="en-US" dirty="0"/>
              <a:t> WEAR TIGHTS UNDER SHORTS</a:t>
            </a:r>
          </a:p>
          <a:p>
            <a:r>
              <a:rPr lang="en-US" dirty="0"/>
              <a:t>GIRLS MAY </a:t>
            </a:r>
            <a:r>
              <a:rPr lang="en-US" dirty="0">
                <a:solidFill>
                  <a:srgbClr val="FF0000"/>
                </a:solidFill>
              </a:rPr>
              <a:t>ONLY</a:t>
            </a:r>
            <a:r>
              <a:rPr lang="en-US" dirty="0"/>
              <a:t> WEAR TIGHTS UNDER SKORTS, GIRLS CANNOT WEAR TIGHTS UNDER SHORTS</a:t>
            </a:r>
          </a:p>
          <a:p>
            <a:r>
              <a:rPr lang="en-US" dirty="0"/>
              <a:t>LONG SLEEVE POLO SHIRTS ARE FINE </a:t>
            </a:r>
          </a:p>
        </p:txBody>
      </p:sp>
    </p:spTree>
    <p:extLst>
      <p:ext uri="{BB962C8B-B14F-4D97-AF65-F5344CB8AC3E}">
        <p14:creationId xmlns:p14="http://schemas.microsoft.com/office/powerpoint/2010/main" val="356866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SPIRIT SHIRT </a:t>
            </a:r>
            <a:r>
              <a:rPr lang="en-US" dirty="0">
                <a:solidFill>
                  <a:srgbClr val="C00000"/>
                </a:solidFill>
              </a:rPr>
              <a:t>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75088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8200" y="838200"/>
            <a:ext cx="4041775" cy="75088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152400" y="1524000"/>
            <a:ext cx="4344988" cy="5181599"/>
          </a:xfrm>
        </p:spPr>
        <p:txBody>
          <a:bodyPr vert="horz" lIns="91440" tIns="45720" rIns="91440" bIns="45720" anchor="t">
            <a:normAutofit/>
          </a:bodyPr>
          <a:lstStyle/>
          <a:p>
            <a:r>
              <a:rPr lang="en-US" b="1" dirty="0" smtClean="0"/>
              <a:t>UNIFORM OR JEAN BOTTOMS</a:t>
            </a:r>
            <a:endParaRPr lang="en-US" b="1" dirty="0"/>
          </a:p>
          <a:p>
            <a:r>
              <a:rPr lang="en-US" b="1" dirty="0">
                <a:solidFill>
                  <a:srgbClr val="FFC000"/>
                </a:solidFill>
              </a:rPr>
              <a:t>ONLY PURCHACED OJHS DESIGNATED SPIRIT SHIRT IS ALLOWED TO BE ABLE TO PARTICIPATE IN SPIRIT  </a:t>
            </a:r>
          </a:p>
          <a:p>
            <a:r>
              <a:rPr lang="en-US" b="1" dirty="0"/>
              <a:t>NO OTHER SHIRTS ARE ALLOWED</a:t>
            </a:r>
          </a:p>
          <a:p>
            <a:r>
              <a:rPr lang="en-US" b="1" dirty="0" smtClean="0"/>
              <a:t>NO </a:t>
            </a:r>
            <a:r>
              <a:rPr lang="en-US" b="1" dirty="0"/>
              <a:t>RIPS OR TEARS OR SHREDS IN ANY CLOTHING	</a:t>
            </a:r>
          </a:p>
          <a:p>
            <a:endParaRPr lang="en-US" dirty="0"/>
          </a:p>
        </p:txBody>
      </p:sp>
      <p:pic>
        <p:nvPicPr>
          <p:cNvPr id="2050" name="Picture 2" descr="Image preview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057400"/>
            <a:ext cx="4151261" cy="428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0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2657"/>
            <a:ext cx="8229600" cy="1143000"/>
          </a:xfrm>
        </p:spPr>
        <p:txBody>
          <a:bodyPr vert="horz" lIns="91440" tIns="45720" rIns="91440" bIns="45720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dirty="0">
                <a:solidFill>
                  <a:srgbClr val="C00000"/>
                </a:solidFill>
              </a:rPr>
              <a:t>JEAN DAY DRESS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839200" cy="6019800"/>
          </a:xfrm>
        </p:spPr>
        <p:txBody>
          <a:bodyPr vert="horz" lIns="91440" tIns="45720" rIns="91440" bIns="45720" anchor="t">
            <a:normAutofit/>
          </a:bodyPr>
          <a:lstStyle/>
          <a:p>
            <a:pPr>
              <a:buClr>
                <a:prstClr val="white">
                  <a:shade val="95000"/>
                </a:prstClr>
              </a:buClr>
            </a:pPr>
            <a:r>
              <a:rPr lang="en-US" b="1" dirty="0"/>
              <a:t>These days can only be awarded by admin at various times during the year.</a:t>
            </a:r>
            <a:endParaRPr lang="en-US" dirty="0"/>
          </a:p>
          <a:p>
            <a:pPr>
              <a:buClr>
                <a:srgbClr val="F9F9F9"/>
              </a:buClr>
            </a:pPr>
            <a:r>
              <a:rPr lang="en-US" b="1" dirty="0"/>
              <a:t>JEANS ONLY </a:t>
            </a:r>
            <a:endParaRPr lang="en-US" dirty="0">
              <a:cs typeface="Arial"/>
            </a:endParaRPr>
          </a:p>
          <a:p>
            <a:r>
              <a:rPr lang="en-US" b="1" dirty="0"/>
              <a:t>CAN ALWAYS WEAR UNIFORM APPROPRIATE ATTIRE</a:t>
            </a:r>
          </a:p>
          <a:p>
            <a:r>
              <a:rPr lang="en-US" b="1" dirty="0">
                <a:solidFill>
                  <a:schemeClr val="accent1"/>
                </a:solidFill>
              </a:rPr>
              <a:t>NO RIPS, SHREDS, OR HOLES IN ANY CLOTHING</a:t>
            </a:r>
          </a:p>
          <a:p>
            <a:r>
              <a:rPr lang="en-US" b="1" dirty="0"/>
              <a:t>FOLLOW BASIC DRESS REGUALTIONS:</a:t>
            </a:r>
          </a:p>
          <a:p>
            <a:pPr lvl="1" indent="-283210"/>
            <a:r>
              <a:rPr lang="en-US" sz="2400" b="1" dirty="0">
                <a:solidFill>
                  <a:srgbClr val="FFC000"/>
                </a:solidFill>
              </a:rPr>
              <a:t>NOTHING SHORT, TIGHT, OR REVEALING ANY PART OF UNDERGARMENTS</a:t>
            </a:r>
            <a:endParaRPr lang="en-US" sz="2400" b="1" dirty="0">
              <a:solidFill>
                <a:srgbClr val="FFC000"/>
              </a:solidFill>
              <a:cs typeface="Arial"/>
            </a:endParaRPr>
          </a:p>
          <a:p>
            <a:pPr lvl="1" indent="-283210"/>
            <a:r>
              <a:rPr lang="en-US" sz="2400" b="1" dirty="0">
                <a:solidFill>
                  <a:srgbClr val="FFC000"/>
                </a:solidFill>
              </a:rPr>
              <a:t>NOTHING VULGAR OR </a:t>
            </a:r>
            <a:r>
              <a:rPr lang="en-US" sz="2400" b="1" dirty="0" smtClean="0">
                <a:solidFill>
                  <a:srgbClr val="FFC000"/>
                </a:solidFill>
              </a:rPr>
              <a:t>DISTASTEFUL</a:t>
            </a:r>
            <a:endParaRPr lang="en-US" sz="2400" b="1" dirty="0">
              <a:solidFill>
                <a:srgbClr val="FFC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91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ITEMS NEVER ALLOWED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" y="609600"/>
            <a:ext cx="8991600" cy="562356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SWEAT PANTS </a:t>
            </a:r>
            <a:r>
              <a:rPr lang="en-US" b="1" dirty="0"/>
              <a:t>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COTTON JOGGERS </a:t>
            </a:r>
            <a:r>
              <a:rPr lang="en-US" b="1" dirty="0"/>
              <a:t>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TIGHTS</a:t>
            </a:r>
            <a:r>
              <a:rPr lang="en-US" b="1" dirty="0"/>
              <a:t> 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ATHLETIC SHORTS </a:t>
            </a:r>
            <a:r>
              <a:rPr lang="en-US" b="1" dirty="0"/>
              <a:t>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PAJAMA PANTS </a:t>
            </a:r>
            <a:r>
              <a:rPr lang="en-US" b="1" dirty="0"/>
              <a:t>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TIGHT STRETCH OR SPANDEX </a:t>
            </a:r>
            <a:r>
              <a:rPr lang="en-US" b="1" dirty="0" smtClean="0">
                <a:solidFill>
                  <a:srgbClr val="FFC000"/>
                </a:solidFill>
              </a:rPr>
              <a:t>PANTS (JEGGINGS) </a:t>
            </a:r>
            <a:r>
              <a:rPr lang="en-US" b="1" dirty="0"/>
              <a:t>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SHEER, SEE THROUGH TOPS</a:t>
            </a:r>
            <a:r>
              <a:rPr lang="en-US" b="1" dirty="0"/>
              <a:t>, OR TOPS THAT REVEAL UNDERGARMENTS 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CROP TOPS </a:t>
            </a:r>
            <a:r>
              <a:rPr lang="en-US" b="1" dirty="0"/>
              <a:t>ARE NEVER ALLOWED</a:t>
            </a:r>
          </a:p>
          <a:p>
            <a:r>
              <a:rPr lang="en-US" b="1" dirty="0">
                <a:solidFill>
                  <a:srgbClr val="FFC000"/>
                </a:solidFill>
              </a:rPr>
              <a:t>ANY CLOTHING WITH RIPS, HOLES OR SHREDS </a:t>
            </a:r>
            <a:r>
              <a:rPr lang="en-US" b="1" dirty="0"/>
              <a:t>IS NEVER ALLOWED.</a:t>
            </a:r>
          </a:p>
        </p:txBody>
      </p:sp>
    </p:spTree>
    <p:extLst>
      <p:ext uri="{BB962C8B-B14F-4D97-AF65-F5344CB8AC3E}">
        <p14:creationId xmlns:p14="http://schemas.microsoft.com/office/powerpoint/2010/main" val="361366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286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EXTRAS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685800"/>
            <a:ext cx="8534400" cy="6172200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/>
              <a:t>IF A TEACHER HAS A DESIGNATED AREA IN THE CLASSROOM FOR BOOKBAGS OR PURSES, THEY MUST BE KEPT IN THAT AREA AT ALL TIMES</a:t>
            </a:r>
          </a:p>
          <a:p>
            <a:r>
              <a:rPr lang="en-US" sz="3600" b="1" dirty="0"/>
              <a:t>CHEER/DANCE/ SPORTS BAGS MUST BE KEPT IN THAT COACHES ROOM/DESIGNATED AREA UNTIL GOING TO THAT CLASS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THIS IS NOT THE ENTIRE DRESS CODE POLICY. </a:t>
            </a:r>
            <a:r>
              <a:rPr lang="en-US" sz="3600" b="1" u="sng" dirty="0"/>
              <a:t>PLEASE SEE OUR WEBSITE AND LOOK AT OUR HANDBOOK FOR THE OJHS HANDBOOK FOR MORE INFORMATION.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0" y="533400"/>
            <a:ext cx="4040188" cy="63976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78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IF THERE IS DOUBT…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5867400"/>
          </a:xfrm>
        </p:spPr>
        <p:txBody>
          <a:bodyPr>
            <a:normAutofit/>
          </a:bodyPr>
          <a:lstStyle/>
          <a:p>
            <a:r>
              <a:rPr lang="en-US" sz="3000" b="1" dirty="0"/>
              <a:t>IF A STUDENT QUESTIONS WHAT THEY WANT TO WEAR, </a:t>
            </a:r>
            <a:r>
              <a:rPr lang="en-US" sz="3000" b="1" u="sng" dirty="0"/>
              <a:t>THEY SHOULD NOT WEAR IT TO SCHOOL</a:t>
            </a:r>
          </a:p>
          <a:p>
            <a:r>
              <a:rPr lang="en-US" sz="3000" b="1" dirty="0"/>
              <a:t>STUDENTS CAN BRING ANY GARMENT TO MRS. CRAIN </a:t>
            </a:r>
            <a:r>
              <a:rPr lang="en-US" sz="3000" b="1" u="sng" dirty="0"/>
              <a:t>AND ASK THE DAY BEFORE</a:t>
            </a:r>
            <a:r>
              <a:rPr lang="en-US" sz="3000" b="1" dirty="0"/>
              <a:t>.</a:t>
            </a:r>
          </a:p>
          <a:p>
            <a:r>
              <a:rPr lang="en-US" sz="3000" b="1" dirty="0"/>
              <a:t>IF A STUDENT TRIES TO TEST THE DRESS CODE AND PACKS SUITABLE CLOTHING IN BACK PACK, </a:t>
            </a:r>
            <a:r>
              <a:rPr lang="en-US" sz="3000" b="1" dirty="0">
                <a:solidFill>
                  <a:srgbClr val="FF0000"/>
                </a:solidFill>
              </a:rPr>
              <a:t>THIS IS AUTOMATIC LD</a:t>
            </a:r>
            <a:r>
              <a:rPr lang="en-US" sz="3000" b="1" dirty="0"/>
              <a:t>.</a:t>
            </a:r>
          </a:p>
          <a:p>
            <a:r>
              <a:rPr lang="en-US" sz="3000" b="1" dirty="0"/>
              <a:t>IF IT HAPPENS ON A REGULAR BASIS, </a:t>
            </a:r>
            <a:r>
              <a:rPr lang="en-US" sz="3000" b="1" dirty="0">
                <a:solidFill>
                  <a:srgbClr val="FF0000"/>
                </a:solidFill>
              </a:rPr>
              <a:t>STUDENT WILL BE IN ISS</a:t>
            </a:r>
            <a:r>
              <a:rPr lang="en-US" sz="3000" b="1" dirty="0"/>
              <a:t>.</a:t>
            </a:r>
          </a:p>
          <a:p>
            <a:r>
              <a:rPr lang="en-US" sz="3000" b="1" u="sng" dirty="0"/>
              <a:t>SIMPLY ASK </a:t>
            </a:r>
            <a:r>
              <a:rPr lang="en-US" sz="3000" b="1" u="sng" dirty="0">
                <a:solidFill>
                  <a:srgbClr val="FF0000"/>
                </a:solidFill>
              </a:rPr>
              <a:t>BEFORE</a:t>
            </a:r>
            <a:r>
              <a:rPr lang="en-US" sz="3000" b="1" u="sng" dirty="0"/>
              <a:t> YOU WEAR IT.</a:t>
            </a:r>
          </a:p>
        </p:txBody>
      </p:sp>
    </p:spTree>
    <p:extLst>
      <p:ext uri="{BB962C8B-B14F-4D97-AF65-F5344CB8AC3E}">
        <p14:creationId xmlns:p14="http://schemas.microsoft.com/office/powerpoint/2010/main" val="103832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431" y="2602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6659" y="1600200"/>
            <a:ext cx="848886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PLEASE UNDERSTAND THE DRESS CODE IS A </a:t>
            </a:r>
          </a:p>
          <a:p>
            <a:r>
              <a:rPr lang="en-US" sz="2400" b="1" dirty="0"/>
              <a:t>	WORKING DOCUMENT. 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</a:rPr>
              <a:t>OJHS ADMINISTRATION HAS THE RIGHT TO MAKE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	CHANGES AT WILL.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THE POLICY WILL BE GONE OVER WITH STUDENTS </a:t>
            </a:r>
          </a:p>
          <a:p>
            <a:r>
              <a:rPr lang="en-US" sz="2400" b="1" dirty="0"/>
              <a:t>           DURING HOMEROOM, AND WILL BE </a:t>
            </a:r>
          </a:p>
          <a:p>
            <a:r>
              <a:rPr lang="en-US" sz="2400" b="1" dirty="0"/>
              <a:t>           ON THE SCHOOL WEBSITE FOR REFERENCE.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IF CHANGES ARE MADE TO THE DRESS CODE THIS </a:t>
            </a:r>
          </a:p>
          <a:p>
            <a:r>
              <a:rPr lang="en-US" sz="2400" b="1" dirty="0"/>
              <a:t>	POWERPOINT WILL AMENDED ON THE WEBSITE </a:t>
            </a:r>
          </a:p>
          <a:p>
            <a:r>
              <a:rPr lang="en-US" sz="2400" b="1" dirty="0"/>
              <a:t>	AND STUDENTS WILL BE NOTIFIED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IF YOU HAVE QUESTIONS CONCERNING </a:t>
            </a:r>
          </a:p>
          <a:p>
            <a:r>
              <a:rPr lang="en-US" sz="2400" b="1" dirty="0"/>
              <a:t>	THE DRESS CODE PLEASE CONTACT </a:t>
            </a:r>
          </a:p>
          <a:p>
            <a:r>
              <a:rPr lang="en-US" sz="2400" b="1" dirty="0"/>
              <a:t>	THE SCHOOL AT 432-2200</a:t>
            </a:r>
          </a:p>
        </p:txBody>
      </p:sp>
    </p:spTree>
    <p:extLst>
      <p:ext uri="{BB962C8B-B14F-4D97-AF65-F5344CB8AC3E}">
        <p14:creationId xmlns:p14="http://schemas.microsoft.com/office/powerpoint/2010/main" val="229797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ustom 9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00000"/>
      </a:accent1>
      <a:accent2>
        <a:srgbClr val="000000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2261</TotalTime>
  <Words>1065</Words>
  <Application>Microsoft Office PowerPoint</Application>
  <PresentationFormat>On-screen Show (4:3)</PresentationFormat>
  <Paragraphs>145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Aharoni</vt:lpstr>
      <vt:lpstr>Arial</vt:lpstr>
      <vt:lpstr>Arial Black</vt:lpstr>
      <vt:lpstr>Calibri</vt:lpstr>
      <vt:lpstr>Wingdings</vt:lpstr>
      <vt:lpstr>Wingdings 2</vt:lpstr>
      <vt:lpstr>Wingdings 3</vt:lpstr>
      <vt:lpstr>Apex</vt:lpstr>
      <vt:lpstr>OJHS DRESS CODE  AND UNIFORM POLICY</vt:lpstr>
      <vt:lpstr>WHERE CAN I FIND THE DRESS CODE POLICY?</vt:lpstr>
      <vt:lpstr>WHAT IS THE PURPOSE OF UNIFORMS</vt:lpstr>
      <vt:lpstr>UNIFORM SHIRTS</vt:lpstr>
      <vt:lpstr>BOYS UNIFORM BOTTOMS </vt:lpstr>
      <vt:lpstr>OUT OF DRESS CODE PANTS</vt:lpstr>
      <vt:lpstr>GIRLS UNIFORM BOTTOMS</vt:lpstr>
      <vt:lpstr>OUT OF DRESS CODE PANTS/SHORTS</vt:lpstr>
      <vt:lpstr>GIRLS SKORTS </vt:lpstr>
      <vt:lpstr>PowerPoint Presentation</vt:lpstr>
      <vt:lpstr>HEAD BANDS </vt:lpstr>
      <vt:lpstr>HAIR AND JEWELRY</vt:lpstr>
      <vt:lpstr>HOODIES</vt:lpstr>
      <vt:lpstr>HOODIE/JACKET RULES</vt:lpstr>
      <vt:lpstr>UNDER SHIRTS AND TIGHTS</vt:lpstr>
      <vt:lpstr>SPIRIT SHIRT DAY</vt:lpstr>
      <vt:lpstr>JEAN DAY DRESS</vt:lpstr>
      <vt:lpstr>ITEMS NEVER ALLOWED</vt:lpstr>
      <vt:lpstr>EXTRAS</vt:lpstr>
      <vt:lpstr>IF THERE IS DOUBT…</vt:lpstr>
      <vt:lpstr>QUESTIONS</vt:lpstr>
    </vt:vector>
  </TitlesOfParts>
  <Company>OPSB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OJHS DRESS CODE  AND UNIFORM POLICY</dc:title>
  <dc:creator>user</dc:creator>
  <cp:lastModifiedBy>Amanda Crain</cp:lastModifiedBy>
  <cp:revision>111</cp:revision>
  <cp:lastPrinted>2021-08-04T15:18:32Z</cp:lastPrinted>
  <dcterms:created xsi:type="dcterms:W3CDTF">2018-04-10T14:16:48Z</dcterms:created>
  <dcterms:modified xsi:type="dcterms:W3CDTF">2025-03-11T17:57:04Z</dcterms:modified>
</cp:coreProperties>
</file>