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y="10287000" cx="18288000"/>
  <p:notesSz cx="6858000" cy="9144000"/>
  <p:embeddedFontLst>
    <p:embeddedFont>
      <p:font typeface="Lato"/>
      <p:regular r:id="rId46"/>
      <p:bold r:id="rId47"/>
      <p:italic r:id="rId48"/>
      <p:boldItalic r:id="rId49"/>
    </p:embeddedFont>
    <p:embeddedFont>
      <p:font typeface="Arvo"/>
      <p:regular r:id="rId50"/>
      <p:bold r:id="rId51"/>
      <p:italic r:id="rId52"/>
      <p:boldItalic r:id="rId53"/>
    </p:embeddedFont>
    <p:embeddedFont>
      <p:font typeface="Alice"/>
      <p:regular r:id="rId54"/>
    </p:embeddedFont>
    <p:embeddedFont>
      <p:font typeface="Graduate"/>
      <p:regular r:id="rId55"/>
    </p:embeddedFont>
    <p:embeddedFont>
      <p:font typeface="Federo"/>
      <p:regular r:id="rId56"/>
    </p:embeddedFont>
    <p:embeddedFont>
      <p:font typeface="Open Sans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3712E13-F9D4-45D7-8EBD-61EA954F136C}">
  <a:tblStyle styleId="{53712E13-F9D4-45D7-8EBD-61EA954F136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AC0BA33-BBE5-4BC0-B748-EA7F6483DF61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font" Target="fonts/Lato-regular.fntdata"/><Relationship Id="rId45" Type="http://schemas.openxmlformats.org/officeDocument/2006/relationships/slide" Target="slides/slide38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Lato-italic.fntdata"/><Relationship Id="rId47" Type="http://schemas.openxmlformats.org/officeDocument/2006/relationships/font" Target="fonts/Lato-bold.fntdata"/><Relationship Id="rId49" Type="http://schemas.openxmlformats.org/officeDocument/2006/relationships/font" Target="fonts/Lato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60" Type="http://schemas.openxmlformats.org/officeDocument/2006/relationships/font" Target="fonts/OpenSans-boldItalic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Arvo-bold.fntdata"/><Relationship Id="rId50" Type="http://schemas.openxmlformats.org/officeDocument/2006/relationships/font" Target="fonts/Arvo-regular.fntdata"/><Relationship Id="rId53" Type="http://schemas.openxmlformats.org/officeDocument/2006/relationships/font" Target="fonts/Arvo-boldItalic.fntdata"/><Relationship Id="rId52" Type="http://schemas.openxmlformats.org/officeDocument/2006/relationships/font" Target="fonts/Arvo-italic.fntdata"/><Relationship Id="rId11" Type="http://schemas.openxmlformats.org/officeDocument/2006/relationships/slide" Target="slides/slide4.xml"/><Relationship Id="rId55" Type="http://schemas.openxmlformats.org/officeDocument/2006/relationships/font" Target="fonts/Graduate-regular.fntdata"/><Relationship Id="rId10" Type="http://schemas.openxmlformats.org/officeDocument/2006/relationships/slide" Target="slides/slide3.xml"/><Relationship Id="rId54" Type="http://schemas.openxmlformats.org/officeDocument/2006/relationships/font" Target="fonts/Alice-regular.fntdata"/><Relationship Id="rId13" Type="http://schemas.openxmlformats.org/officeDocument/2006/relationships/slide" Target="slides/slide6.xml"/><Relationship Id="rId57" Type="http://schemas.openxmlformats.org/officeDocument/2006/relationships/font" Target="fonts/OpenSans-regular.fntdata"/><Relationship Id="rId12" Type="http://schemas.openxmlformats.org/officeDocument/2006/relationships/slide" Target="slides/slide5.xml"/><Relationship Id="rId56" Type="http://schemas.openxmlformats.org/officeDocument/2006/relationships/font" Target="fonts/Federo-regular.fntdata"/><Relationship Id="rId15" Type="http://schemas.openxmlformats.org/officeDocument/2006/relationships/slide" Target="slides/slide8.xml"/><Relationship Id="rId59" Type="http://schemas.openxmlformats.org/officeDocument/2006/relationships/font" Target="fonts/OpenSans-italic.fntdata"/><Relationship Id="rId14" Type="http://schemas.openxmlformats.org/officeDocument/2006/relationships/slide" Target="slides/slide7.xml"/><Relationship Id="rId58" Type="http://schemas.openxmlformats.org/officeDocument/2006/relationships/font" Target="fonts/OpenSans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32f1606d4c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32f1606d4c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332f1606d4c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332f1606d4c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Family Education Nights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Student support: Finals Treats, Bullring Welcome and Awards Celebrations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Classroom needs through Education Boosters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3 Staff/Teacher Appreciation Luncheons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Parent &amp; Student Volunteer Opportunities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6 General Meetings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32f1606d4c_0_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332f1606d4c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32f1606d4c_0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332f1606d4c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32f1606d4c_0_5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32f1606d4c_0_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32f1606d4c_0_5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332f1606d4c_0_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32f1606d4c_0_6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32f1606d4c_0_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332f1606d4c_0_7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332f1606d4c_0_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214b40bf0a3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g214b40bf0a3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214b40bf0a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g214b40bf0a3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214b40bf0a3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g214b40bf0a3_0_1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214b40bf0a3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g214b40bf0a3_0_2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214b40bf0a3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g214b40bf0a3_0_2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0" name="Google Shape;104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214e9cde37c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g214e9cde37c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4" name="Google Shape;1154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g214e9cde37c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8" name="Google Shape;1208;g214e9cde37c_0_1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g214e9cde37c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7" name="Google Shape;1277;g214e9cde37c_0_2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g214e9cde37c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9" name="Google Shape;1329;g214e9cde37c_0_2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214e9cde37c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1" name="Google Shape;1381;g214e9cde37c_0_3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1" name="Google Shape;141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g214e9cde37c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3" name="Google Shape;1423;g214e9cde37c_0_3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1" name="Google Shape;147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214e9cde37c_0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6" name="Google Shape;1526;g214e9cde37c_0_4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2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g214e9cde37c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4" name="Google Shape;1574;g214e9cde37c_0_4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5" name="Google Shape;162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g214e9cde37c_0_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3" name="Google Shape;1673;g214e9cde37c_0_6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5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g214e9cde37c_0_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7" name="Google Shape;1727;g214e9cde37c_0_6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8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g214e9cde37c_0_7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0" name="Google Shape;1780;g214e9cde37c_0_7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1" name="Shape 1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" name="Google Shape;1832;g214e9cde37c_0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3" name="Google Shape;1833;g214e9cde37c_0_5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2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g214e9cde37c_0_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4" name="Google Shape;1884;g214e9cde37c_0_5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5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6" name="Google Shape;1936;g214e9cde37c_0_7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7" name="Google Shape;1937;g214e9cde37c_0_7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g332fb05f86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0" name="Google Shape;1980;g332fb05f86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3"/>
          <p:cNvGrpSpPr/>
          <p:nvPr/>
        </p:nvGrpSpPr>
        <p:grpSpPr>
          <a:xfrm>
            <a:off x="15024495" y="6273862"/>
            <a:ext cx="6527014" cy="10619048"/>
            <a:chOff x="5" y="9"/>
            <a:chExt cx="8702685" cy="14158731"/>
          </a:xfrm>
        </p:grpSpPr>
        <p:grpSp>
          <p:nvGrpSpPr>
            <p:cNvPr id="11" name="Google Shape;11;p3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2" name="Google Shape;12;p3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" name="Google Shape;14;p3"/>
            <p:cNvGrpSpPr/>
            <p:nvPr/>
          </p:nvGrpSpPr>
          <p:grpSpPr>
            <a:xfrm rot="10800000">
              <a:off x="582569" y="663232"/>
              <a:ext cx="7537541" cy="12832253"/>
              <a:chOff x="0" y="0"/>
              <a:chExt cx="660400" cy="1124295"/>
            </a:xfrm>
          </p:grpSpPr>
          <p:sp>
            <p:nvSpPr>
              <p:cNvPr id="15" name="Google Shape;15;p3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" name="Google Shape;17;p3"/>
            <p:cNvGrpSpPr/>
            <p:nvPr/>
          </p:nvGrpSpPr>
          <p:grpSpPr>
            <a:xfrm rot="10800000">
              <a:off x="1233052" y="1433623"/>
              <a:ext cx="6236619" cy="11291549"/>
              <a:chOff x="0" y="0"/>
              <a:chExt cx="660400" cy="1195670"/>
            </a:xfrm>
          </p:grpSpPr>
          <p:sp>
            <p:nvSpPr>
              <p:cNvPr id="18" name="Google Shape;18;p3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" name="Google Shape;19;p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" name="Google Shape;20;p3"/>
            <p:cNvGrpSpPr/>
            <p:nvPr/>
          </p:nvGrpSpPr>
          <p:grpSpPr>
            <a:xfrm rot="10800000">
              <a:off x="1893450" y="2197651"/>
              <a:ext cx="4915819" cy="9763499"/>
              <a:chOff x="0" y="0"/>
              <a:chExt cx="660400" cy="1311646"/>
            </a:xfrm>
          </p:grpSpPr>
          <p:sp>
            <p:nvSpPr>
              <p:cNvPr id="21" name="Google Shape;21;p3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" name="Google Shape;23;p3"/>
            <p:cNvGrpSpPr/>
            <p:nvPr/>
          </p:nvGrpSpPr>
          <p:grpSpPr>
            <a:xfrm rot="10800000">
              <a:off x="2448404" y="2822477"/>
              <a:ext cx="3805885" cy="8513789"/>
              <a:chOff x="0" y="0"/>
              <a:chExt cx="660400" cy="1477319"/>
            </a:xfrm>
          </p:grpSpPr>
          <p:sp>
            <p:nvSpPr>
              <p:cNvPr id="24" name="Google Shape;24;p3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" name="Google Shape;26;p3"/>
            <p:cNvGrpSpPr/>
            <p:nvPr/>
          </p:nvGrpSpPr>
          <p:grpSpPr>
            <a:xfrm rot="10800000">
              <a:off x="2930052" y="3419853"/>
              <a:ext cx="2842560" cy="7318971"/>
              <a:chOff x="0" y="0"/>
              <a:chExt cx="660400" cy="1700386"/>
            </a:xfrm>
          </p:grpSpPr>
          <p:sp>
            <p:nvSpPr>
              <p:cNvPr id="27" name="Google Shape;27;p3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" name="Google Shape;29;p3"/>
          <p:cNvGrpSpPr/>
          <p:nvPr/>
        </p:nvGrpSpPr>
        <p:grpSpPr>
          <a:xfrm>
            <a:off x="-2780907" y="-3332313"/>
            <a:ext cx="6568142" cy="10644278"/>
            <a:chOff x="1" y="-1"/>
            <a:chExt cx="8757522" cy="14192370"/>
          </a:xfrm>
        </p:grpSpPr>
        <p:grpSp>
          <p:nvGrpSpPr>
            <p:cNvPr id="30" name="Google Shape;30;p3"/>
            <p:cNvGrpSpPr/>
            <p:nvPr/>
          </p:nvGrpSpPr>
          <p:grpSpPr>
            <a:xfrm rot="-13331">
              <a:off x="27420" y="16819"/>
              <a:ext cx="8702685" cy="14158730"/>
              <a:chOff x="0" y="0"/>
              <a:chExt cx="660400" cy="1074430"/>
            </a:xfrm>
          </p:grpSpPr>
          <p:sp>
            <p:nvSpPr>
              <p:cNvPr id="31" name="Google Shape;31;p3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" name="Google Shape;32;p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" name="Google Shape;33;p3"/>
            <p:cNvGrpSpPr/>
            <p:nvPr/>
          </p:nvGrpSpPr>
          <p:grpSpPr>
            <a:xfrm rot="-13343">
              <a:off x="610023" y="680061"/>
              <a:ext cx="7537532" cy="12832238"/>
              <a:chOff x="0" y="0"/>
              <a:chExt cx="660400" cy="1124295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rot="-13323">
              <a:off x="1260427" y="1450394"/>
              <a:ext cx="6236666" cy="11291634"/>
              <a:chOff x="0" y="0"/>
              <a:chExt cx="660400" cy="1195670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" name="Google Shape;38;p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" name="Google Shape;39;p3"/>
            <p:cNvGrpSpPr/>
            <p:nvPr/>
          </p:nvGrpSpPr>
          <p:grpSpPr>
            <a:xfrm rot="-13347">
              <a:off x="1920864" y="2214399"/>
              <a:ext cx="4915857" cy="9763573"/>
              <a:chOff x="0" y="0"/>
              <a:chExt cx="660400" cy="1311646"/>
            </a:xfrm>
          </p:grpSpPr>
          <p:sp>
            <p:nvSpPr>
              <p:cNvPr id="40" name="Google Shape;40;p3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" name="Google Shape;41;p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" name="Google Shape;42;p3"/>
            <p:cNvGrpSpPr/>
            <p:nvPr/>
          </p:nvGrpSpPr>
          <p:grpSpPr>
            <a:xfrm rot="-13302">
              <a:off x="2475786" y="2839309"/>
              <a:ext cx="3805914" cy="8513853"/>
              <a:chOff x="0" y="0"/>
              <a:chExt cx="660400" cy="1477319"/>
            </a:xfrm>
          </p:grpSpPr>
          <p:sp>
            <p:nvSpPr>
              <p:cNvPr id="43" name="Google Shape;43;p3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" name="Google Shape;44;p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" name="Google Shape;45;p3"/>
            <p:cNvGrpSpPr/>
            <p:nvPr/>
          </p:nvGrpSpPr>
          <p:grpSpPr>
            <a:xfrm rot="-13338">
              <a:off x="2957506" y="3436733"/>
              <a:ext cx="2842515" cy="7318857"/>
              <a:chOff x="0" y="0"/>
              <a:chExt cx="660400" cy="1700386"/>
            </a:xfrm>
          </p:grpSpPr>
          <p:sp>
            <p:nvSpPr>
              <p:cNvPr id="46" name="Google Shape;46;p3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" name="Google Shape;47;p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8" name="Google Shape;48;p3"/>
          <p:cNvGrpSpPr/>
          <p:nvPr/>
        </p:nvGrpSpPr>
        <p:grpSpPr>
          <a:xfrm>
            <a:off x="1028700" y="1028700"/>
            <a:ext cx="16230707" cy="8229655"/>
            <a:chOff x="0" y="0"/>
            <a:chExt cx="4274726" cy="2167467"/>
          </a:xfrm>
        </p:grpSpPr>
        <p:sp>
          <p:nvSpPr>
            <p:cNvPr id="49" name="Google Shape;49;p3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0" name="Google Shape;50;p3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" name="Google Shape;51;p3"/>
          <p:cNvSpPr/>
          <p:nvPr/>
        </p:nvSpPr>
        <p:spPr>
          <a:xfrm>
            <a:off x="1509264" y="1566144"/>
            <a:ext cx="15312799" cy="7237795"/>
          </a:xfrm>
          <a:custGeom>
            <a:rect b="b" l="l" r="r" t="t"/>
            <a:pathLst>
              <a:path extrusionOk="0" h="1906238" w="4032974">
                <a:moveTo>
                  <a:pt x="0" y="0"/>
                </a:moveTo>
                <a:lnTo>
                  <a:pt x="4032974" y="0"/>
                </a:lnTo>
                <a:lnTo>
                  <a:pt x="4032974" y="1906238"/>
                </a:lnTo>
                <a:lnTo>
                  <a:pt x="0" y="190623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B89D4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3"/>
          <p:cNvSpPr txBox="1"/>
          <p:nvPr>
            <p:ph type="ctrTitle"/>
          </p:nvPr>
        </p:nvSpPr>
        <p:spPr>
          <a:xfrm>
            <a:off x="3506800" y="3259225"/>
            <a:ext cx="10760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Font typeface="Alice"/>
              <a:buNone/>
              <a:defRPr sz="11000">
                <a:latin typeface="Alice"/>
                <a:ea typeface="Alice"/>
                <a:cs typeface="Alice"/>
                <a:sym typeface="Alic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"/>
          <p:cNvSpPr txBox="1"/>
          <p:nvPr>
            <p:ph idx="1" type="subTitle"/>
          </p:nvPr>
        </p:nvSpPr>
        <p:spPr>
          <a:xfrm>
            <a:off x="5478900" y="601445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600"/>
              <a:buFont typeface="Open Sans"/>
              <a:buNone/>
              <a:defRPr sz="3600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"/>
          <p:cNvSpPr txBox="1"/>
          <p:nvPr>
            <p:ph type="title"/>
          </p:nvPr>
        </p:nvSpPr>
        <p:spPr>
          <a:xfrm>
            <a:off x="916425" y="1150150"/>
            <a:ext cx="13052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Font typeface="Alice"/>
              <a:buNone/>
              <a:defRPr sz="7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"/>
          <p:cNvSpPr txBox="1"/>
          <p:nvPr>
            <p:ph idx="1" type="body"/>
          </p:nvPr>
        </p:nvSpPr>
        <p:spPr>
          <a:xfrm>
            <a:off x="5807400" y="348717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91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•"/>
              <a:defRPr sz="3000">
                <a:latin typeface="Open Sans"/>
                <a:ea typeface="Open Sans"/>
                <a:cs typeface="Open Sans"/>
                <a:sym typeface="Open Sans"/>
              </a:defRPr>
            </a:lvl1pPr>
            <a:lvl2pPr indent="-4191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–"/>
              <a:defRPr sz="3000">
                <a:latin typeface="Open Sans"/>
                <a:ea typeface="Open Sans"/>
                <a:cs typeface="Open Sans"/>
                <a:sym typeface="Open Sans"/>
              </a:defRPr>
            </a:lvl2pPr>
            <a:lvl3pPr indent="-4191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•"/>
              <a:defRPr sz="3000">
                <a:latin typeface="Open Sans"/>
                <a:ea typeface="Open Sans"/>
                <a:cs typeface="Open Sans"/>
                <a:sym typeface="Open Sans"/>
              </a:defRPr>
            </a:lvl3pPr>
            <a:lvl4pPr indent="-4191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–"/>
              <a:defRPr sz="3000">
                <a:latin typeface="Open Sans"/>
                <a:ea typeface="Open Sans"/>
                <a:cs typeface="Open Sans"/>
                <a:sym typeface="Open Sans"/>
              </a:defRPr>
            </a:lvl4pPr>
            <a:lvl5pPr indent="-4191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»"/>
              <a:defRPr sz="3000">
                <a:latin typeface="Open Sans"/>
                <a:ea typeface="Open Sans"/>
                <a:cs typeface="Open Sans"/>
                <a:sym typeface="Open Sans"/>
              </a:defRPr>
            </a:lvl5pPr>
            <a:lvl6pPr indent="-4191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•"/>
              <a:defRPr sz="3000">
                <a:latin typeface="Open Sans"/>
                <a:ea typeface="Open Sans"/>
                <a:cs typeface="Open Sans"/>
                <a:sym typeface="Open Sans"/>
              </a:defRPr>
            </a:lvl6pPr>
            <a:lvl7pPr indent="-4191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•"/>
              <a:defRPr sz="3000">
                <a:latin typeface="Open Sans"/>
                <a:ea typeface="Open Sans"/>
                <a:cs typeface="Open Sans"/>
                <a:sym typeface="Open Sans"/>
              </a:defRPr>
            </a:lvl7pPr>
            <a:lvl8pPr indent="-4191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•"/>
              <a:defRPr sz="3000">
                <a:latin typeface="Open Sans"/>
                <a:ea typeface="Open Sans"/>
                <a:cs typeface="Open Sans"/>
                <a:sym typeface="Open Sans"/>
              </a:defRPr>
            </a:lvl8pPr>
            <a:lvl9pPr indent="-4191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•"/>
              <a:defRPr sz="30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grpSp>
        <p:nvGrpSpPr>
          <p:cNvPr id="57" name="Google Shape;57;p4"/>
          <p:cNvGrpSpPr/>
          <p:nvPr/>
        </p:nvGrpSpPr>
        <p:grpSpPr>
          <a:xfrm rot="10786707">
            <a:off x="15045066" y="-5690480"/>
            <a:ext cx="6527063" cy="10619128"/>
            <a:chOff x="5" y="9"/>
            <a:chExt cx="8702685" cy="14158731"/>
          </a:xfrm>
        </p:grpSpPr>
        <p:grpSp>
          <p:nvGrpSpPr>
            <p:cNvPr id="58" name="Google Shape;58;p4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59" name="Google Shape;59;p4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" name="Google Shape;61;p4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62" name="Google Shape;62;p4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" name="Google Shape;64;p4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65" name="Google Shape;65;p4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7" name="Google Shape;67;p4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68" name="Google Shape;68;p4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0" name="Google Shape;70;p4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71" name="Google Shape;71;p4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" name="Google Shape;73;p4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74" name="Google Shape;74;p4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6" name="Google Shape;76;p4"/>
          <p:cNvGrpSpPr/>
          <p:nvPr/>
        </p:nvGrpSpPr>
        <p:grpSpPr>
          <a:xfrm rot="10800000">
            <a:off x="-3774272" y="7182334"/>
            <a:ext cx="6526997" cy="10619021"/>
            <a:chOff x="0" y="0"/>
            <a:chExt cx="660400" cy="1074430"/>
          </a:xfrm>
        </p:grpSpPr>
        <p:sp>
          <p:nvSpPr>
            <p:cNvPr id="77" name="Google Shape;77;p4"/>
            <p:cNvSpPr/>
            <p:nvPr/>
          </p:nvSpPr>
          <p:spPr>
            <a:xfrm>
              <a:off x="0" y="0"/>
              <a:ext cx="660400" cy="1074430"/>
            </a:xfrm>
            <a:custGeom>
              <a:rect b="b" l="l" r="r" t="t"/>
              <a:pathLst>
                <a:path extrusionOk="0" h="1074430" w="660400">
                  <a:moveTo>
                    <a:pt x="220252" y="1055361"/>
                  </a:moveTo>
                  <a:cubicBezTo>
                    <a:pt x="254109" y="1066875"/>
                    <a:pt x="292600" y="1074430"/>
                    <a:pt x="330378" y="1074430"/>
                  </a:cubicBezTo>
                  <a:cubicBezTo>
                    <a:pt x="368157" y="1074430"/>
                    <a:pt x="404509" y="1067953"/>
                    <a:pt x="438009" y="1056439"/>
                  </a:cubicBezTo>
                  <a:cubicBezTo>
                    <a:pt x="438723" y="1056080"/>
                    <a:pt x="439435" y="1056080"/>
                    <a:pt x="440148" y="1055720"/>
                  </a:cubicBezTo>
                  <a:cubicBezTo>
                    <a:pt x="565955" y="1009665"/>
                    <a:pt x="658618" y="888051"/>
                    <a:pt x="660400" y="740117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39567"/>
                  </a:lnTo>
                  <a:cubicBezTo>
                    <a:pt x="1782" y="888770"/>
                    <a:pt x="93019" y="1010385"/>
                    <a:pt x="220252" y="105536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4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" name="Google Shape;79;p4"/>
          <p:cNvGrpSpPr/>
          <p:nvPr/>
        </p:nvGrpSpPr>
        <p:grpSpPr>
          <a:xfrm rot="10800000">
            <a:off x="-3337366" y="7621049"/>
            <a:ext cx="5653156" cy="9624190"/>
            <a:chOff x="0" y="0"/>
            <a:chExt cx="660400" cy="1124295"/>
          </a:xfrm>
        </p:grpSpPr>
        <p:sp>
          <p:nvSpPr>
            <p:cNvPr id="80" name="Google Shape;80;p4"/>
            <p:cNvSpPr/>
            <p:nvPr/>
          </p:nvSpPr>
          <p:spPr>
            <a:xfrm>
              <a:off x="0" y="0"/>
              <a:ext cx="660400" cy="1124295"/>
            </a:xfrm>
            <a:custGeom>
              <a:rect b="b" l="l" r="r" t="t"/>
              <a:pathLst>
                <a:path extrusionOk="0" h="1124295" w="660400">
                  <a:moveTo>
                    <a:pt x="220252" y="1105226"/>
                  </a:moveTo>
                  <a:cubicBezTo>
                    <a:pt x="254109" y="1116739"/>
                    <a:pt x="292600" y="1124295"/>
                    <a:pt x="330378" y="1124295"/>
                  </a:cubicBezTo>
                  <a:cubicBezTo>
                    <a:pt x="368157" y="1124295"/>
                    <a:pt x="404509" y="1117818"/>
                    <a:pt x="438009" y="1106304"/>
                  </a:cubicBezTo>
                  <a:cubicBezTo>
                    <a:pt x="438723" y="1105945"/>
                    <a:pt x="439435" y="1105945"/>
                    <a:pt x="440148" y="1105585"/>
                  </a:cubicBezTo>
                  <a:cubicBezTo>
                    <a:pt x="565955" y="1059530"/>
                    <a:pt x="658618" y="937916"/>
                    <a:pt x="660400" y="78887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88288"/>
                  </a:lnTo>
                  <a:cubicBezTo>
                    <a:pt x="1782" y="938635"/>
                    <a:pt x="93019" y="1060250"/>
                    <a:pt x="220252" y="1105226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4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" name="Google Shape;82;p4"/>
          <p:cNvGrpSpPr/>
          <p:nvPr/>
        </p:nvGrpSpPr>
        <p:grpSpPr>
          <a:xfrm rot="10800000">
            <a:off x="-2849520" y="8164496"/>
            <a:ext cx="4677481" cy="8468691"/>
            <a:chOff x="0" y="0"/>
            <a:chExt cx="660400" cy="1195670"/>
          </a:xfrm>
        </p:grpSpPr>
        <p:sp>
          <p:nvSpPr>
            <p:cNvPr id="83" name="Google Shape;83;p4"/>
            <p:cNvSpPr/>
            <p:nvPr/>
          </p:nvSpPr>
          <p:spPr>
            <a:xfrm>
              <a:off x="0" y="0"/>
              <a:ext cx="660400" cy="1195670"/>
            </a:xfrm>
            <a:custGeom>
              <a:rect b="b" l="l" r="r" t="t"/>
              <a:pathLst>
                <a:path extrusionOk="0" h="1195670" w="660400">
                  <a:moveTo>
                    <a:pt x="220252" y="1176601"/>
                  </a:moveTo>
                  <a:cubicBezTo>
                    <a:pt x="254109" y="1188114"/>
                    <a:pt x="292600" y="1195670"/>
                    <a:pt x="330378" y="1195670"/>
                  </a:cubicBezTo>
                  <a:cubicBezTo>
                    <a:pt x="368157" y="1195670"/>
                    <a:pt x="404509" y="1189193"/>
                    <a:pt x="438009" y="1177679"/>
                  </a:cubicBezTo>
                  <a:cubicBezTo>
                    <a:pt x="438723" y="1177320"/>
                    <a:pt x="439435" y="1177320"/>
                    <a:pt x="440148" y="1176960"/>
                  </a:cubicBezTo>
                  <a:cubicBezTo>
                    <a:pt x="565955" y="1130905"/>
                    <a:pt x="658618" y="1009291"/>
                    <a:pt x="660400" y="858663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858026"/>
                  </a:lnTo>
                  <a:cubicBezTo>
                    <a:pt x="1782" y="1010010"/>
                    <a:pt x="93019" y="1131625"/>
                    <a:pt x="220252" y="117660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4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" name="Google Shape;85;p4"/>
          <p:cNvGrpSpPr/>
          <p:nvPr/>
        </p:nvGrpSpPr>
        <p:grpSpPr>
          <a:xfrm rot="10800000">
            <a:off x="-2354222" y="8737513"/>
            <a:ext cx="3686881" cy="7322657"/>
            <a:chOff x="0" y="0"/>
            <a:chExt cx="660400" cy="1311646"/>
          </a:xfrm>
        </p:grpSpPr>
        <p:sp>
          <p:nvSpPr>
            <p:cNvPr id="86" name="Google Shape;86;p4"/>
            <p:cNvSpPr/>
            <p:nvPr/>
          </p:nvSpPr>
          <p:spPr>
            <a:xfrm>
              <a:off x="0" y="0"/>
              <a:ext cx="660400" cy="1311646"/>
            </a:xfrm>
            <a:custGeom>
              <a:rect b="b" l="l" r="r" t="t"/>
              <a:pathLst>
                <a:path extrusionOk="0" h="1311646" w="660400">
                  <a:moveTo>
                    <a:pt x="220252" y="1292577"/>
                  </a:moveTo>
                  <a:cubicBezTo>
                    <a:pt x="254109" y="1304091"/>
                    <a:pt x="292600" y="1311646"/>
                    <a:pt x="330378" y="1311646"/>
                  </a:cubicBezTo>
                  <a:cubicBezTo>
                    <a:pt x="368157" y="1311646"/>
                    <a:pt x="404509" y="1305169"/>
                    <a:pt x="438009" y="1293656"/>
                  </a:cubicBezTo>
                  <a:cubicBezTo>
                    <a:pt x="438723" y="1293296"/>
                    <a:pt x="439435" y="1293296"/>
                    <a:pt x="440148" y="1292937"/>
                  </a:cubicBezTo>
                  <a:cubicBezTo>
                    <a:pt x="565955" y="1246881"/>
                    <a:pt x="658618" y="1125267"/>
                    <a:pt x="660400" y="97206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971342"/>
                  </a:lnTo>
                  <a:cubicBezTo>
                    <a:pt x="1782" y="1125986"/>
                    <a:pt x="93019" y="1247601"/>
                    <a:pt x="220252" y="129257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" name="Google Shape;88;p4"/>
          <p:cNvGrpSpPr/>
          <p:nvPr/>
        </p:nvGrpSpPr>
        <p:grpSpPr>
          <a:xfrm rot="10800000">
            <a:off x="-1938023" y="9277886"/>
            <a:ext cx="2854447" cy="6385416"/>
            <a:chOff x="0" y="0"/>
            <a:chExt cx="660400" cy="1477319"/>
          </a:xfrm>
        </p:grpSpPr>
        <p:sp>
          <p:nvSpPr>
            <p:cNvPr id="89" name="Google Shape;89;p4"/>
            <p:cNvSpPr/>
            <p:nvPr/>
          </p:nvSpPr>
          <p:spPr>
            <a:xfrm>
              <a:off x="0" y="0"/>
              <a:ext cx="660400" cy="1477319"/>
            </a:xfrm>
            <a:custGeom>
              <a:rect b="b" l="l" r="r" t="t"/>
              <a:pathLst>
                <a:path extrusionOk="0" h="1477319" w="660400">
                  <a:moveTo>
                    <a:pt x="220252" y="1458250"/>
                  </a:moveTo>
                  <a:cubicBezTo>
                    <a:pt x="254109" y="1469763"/>
                    <a:pt x="292600" y="1477319"/>
                    <a:pt x="330378" y="1477319"/>
                  </a:cubicBezTo>
                  <a:cubicBezTo>
                    <a:pt x="368157" y="1477319"/>
                    <a:pt x="404509" y="1470842"/>
                    <a:pt x="438009" y="1459328"/>
                  </a:cubicBezTo>
                  <a:cubicBezTo>
                    <a:pt x="438723" y="1458968"/>
                    <a:pt x="439435" y="1458968"/>
                    <a:pt x="440148" y="1458609"/>
                  </a:cubicBezTo>
                  <a:cubicBezTo>
                    <a:pt x="565955" y="1412554"/>
                    <a:pt x="658618" y="1290940"/>
                    <a:pt x="660400" y="1134056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133214"/>
                  </a:lnTo>
                  <a:cubicBezTo>
                    <a:pt x="1782" y="1291659"/>
                    <a:pt x="93019" y="1413274"/>
                    <a:pt x="220252" y="145825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4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" name="Google Shape;91;p4"/>
          <p:cNvGrpSpPr/>
          <p:nvPr/>
        </p:nvGrpSpPr>
        <p:grpSpPr>
          <a:xfrm rot="10800000">
            <a:off x="-1576736" y="9748386"/>
            <a:ext cx="2131903" cy="5489186"/>
            <a:chOff x="0" y="0"/>
            <a:chExt cx="660400" cy="1700386"/>
          </a:xfrm>
        </p:grpSpPr>
        <p:sp>
          <p:nvSpPr>
            <p:cNvPr id="92" name="Google Shape;92;p4"/>
            <p:cNvSpPr/>
            <p:nvPr/>
          </p:nvSpPr>
          <p:spPr>
            <a:xfrm>
              <a:off x="0" y="0"/>
              <a:ext cx="660400" cy="1700386"/>
            </a:xfrm>
            <a:custGeom>
              <a:rect b="b" l="l" r="r" t="t"/>
              <a:pathLst>
                <a:path extrusionOk="0" h="1700386" w="660400">
                  <a:moveTo>
                    <a:pt x="220252" y="1681317"/>
                  </a:moveTo>
                  <a:cubicBezTo>
                    <a:pt x="254109" y="1692831"/>
                    <a:pt x="292600" y="1700386"/>
                    <a:pt x="330378" y="1700386"/>
                  </a:cubicBezTo>
                  <a:cubicBezTo>
                    <a:pt x="368157" y="1700386"/>
                    <a:pt x="404509" y="1693909"/>
                    <a:pt x="438009" y="1682396"/>
                  </a:cubicBezTo>
                  <a:cubicBezTo>
                    <a:pt x="438723" y="1682036"/>
                    <a:pt x="439435" y="1682036"/>
                    <a:pt x="440148" y="1681677"/>
                  </a:cubicBezTo>
                  <a:cubicBezTo>
                    <a:pt x="565955" y="1635621"/>
                    <a:pt x="658618" y="1514007"/>
                    <a:pt x="660400" y="1352169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351165"/>
                  </a:lnTo>
                  <a:cubicBezTo>
                    <a:pt x="1782" y="1514726"/>
                    <a:pt x="93019" y="1636342"/>
                    <a:pt x="220252" y="168131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4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/>
          <p:nvPr>
            <p:ph type="title"/>
          </p:nvPr>
        </p:nvSpPr>
        <p:spPr>
          <a:xfrm>
            <a:off x="745775" y="1099500"/>
            <a:ext cx="13716000" cy="12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Calibri"/>
              <a:buNone/>
              <a:defRPr b="1" sz="75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6072538" y="640866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3000"/>
              <a:buNone/>
              <a:defRPr sz="3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3000"/>
              <a:buNone/>
              <a:defRPr sz="30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3000"/>
              <a:buNone/>
              <a:defRPr sz="30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3000"/>
              <a:buNone/>
              <a:defRPr sz="30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3000"/>
              <a:buNone/>
              <a:defRPr sz="30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3000"/>
              <a:buNone/>
              <a:defRPr sz="30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3000"/>
              <a:buNone/>
              <a:defRPr sz="30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3000"/>
              <a:buNone/>
              <a:defRPr sz="30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grpSp>
        <p:nvGrpSpPr>
          <p:cNvPr id="97" name="Google Shape;97;p5"/>
          <p:cNvGrpSpPr/>
          <p:nvPr/>
        </p:nvGrpSpPr>
        <p:grpSpPr>
          <a:xfrm rot="10786707">
            <a:off x="15095529" y="-7266473"/>
            <a:ext cx="6527063" cy="10619128"/>
            <a:chOff x="5" y="9"/>
            <a:chExt cx="8702685" cy="14158731"/>
          </a:xfrm>
        </p:grpSpPr>
        <p:grpSp>
          <p:nvGrpSpPr>
            <p:cNvPr id="98" name="Google Shape;98;p5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99" name="Google Shape;99;p5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5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" name="Google Shape;101;p5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02" name="Google Shape;102;p5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5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" name="Google Shape;104;p5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05" name="Google Shape;105;p5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5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7" name="Google Shape;107;p5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08" name="Google Shape;108;p5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5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" name="Google Shape;110;p5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11" name="Google Shape;111;p5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5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" name="Google Shape;113;p5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14" name="Google Shape;114;p5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5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6" name="Google Shape;116;p5"/>
          <p:cNvGrpSpPr/>
          <p:nvPr/>
        </p:nvGrpSpPr>
        <p:grpSpPr>
          <a:xfrm rot="10800000">
            <a:off x="-3774272" y="7182334"/>
            <a:ext cx="6526997" cy="10619021"/>
            <a:chOff x="0" y="0"/>
            <a:chExt cx="660400" cy="1074430"/>
          </a:xfrm>
        </p:grpSpPr>
        <p:sp>
          <p:nvSpPr>
            <p:cNvPr id="117" name="Google Shape;117;p5"/>
            <p:cNvSpPr/>
            <p:nvPr/>
          </p:nvSpPr>
          <p:spPr>
            <a:xfrm>
              <a:off x="0" y="0"/>
              <a:ext cx="660400" cy="1074430"/>
            </a:xfrm>
            <a:custGeom>
              <a:rect b="b" l="l" r="r" t="t"/>
              <a:pathLst>
                <a:path extrusionOk="0" h="1074430" w="660400">
                  <a:moveTo>
                    <a:pt x="220252" y="1055361"/>
                  </a:moveTo>
                  <a:cubicBezTo>
                    <a:pt x="254109" y="1066875"/>
                    <a:pt x="292600" y="1074430"/>
                    <a:pt x="330378" y="1074430"/>
                  </a:cubicBezTo>
                  <a:cubicBezTo>
                    <a:pt x="368157" y="1074430"/>
                    <a:pt x="404509" y="1067953"/>
                    <a:pt x="438009" y="1056439"/>
                  </a:cubicBezTo>
                  <a:cubicBezTo>
                    <a:pt x="438723" y="1056080"/>
                    <a:pt x="439435" y="1056080"/>
                    <a:pt x="440148" y="1055720"/>
                  </a:cubicBezTo>
                  <a:cubicBezTo>
                    <a:pt x="565955" y="1009665"/>
                    <a:pt x="658618" y="888051"/>
                    <a:pt x="660400" y="740117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39567"/>
                  </a:lnTo>
                  <a:cubicBezTo>
                    <a:pt x="1782" y="888770"/>
                    <a:pt x="93019" y="1010385"/>
                    <a:pt x="220252" y="105536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5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" name="Google Shape;119;p5"/>
          <p:cNvGrpSpPr/>
          <p:nvPr/>
        </p:nvGrpSpPr>
        <p:grpSpPr>
          <a:xfrm rot="10800000">
            <a:off x="-3337366" y="7621049"/>
            <a:ext cx="5653156" cy="9624190"/>
            <a:chOff x="0" y="0"/>
            <a:chExt cx="660400" cy="1124295"/>
          </a:xfrm>
        </p:grpSpPr>
        <p:sp>
          <p:nvSpPr>
            <p:cNvPr id="120" name="Google Shape;120;p5"/>
            <p:cNvSpPr/>
            <p:nvPr/>
          </p:nvSpPr>
          <p:spPr>
            <a:xfrm>
              <a:off x="0" y="0"/>
              <a:ext cx="660400" cy="1124295"/>
            </a:xfrm>
            <a:custGeom>
              <a:rect b="b" l="l" r="r" t="t"/>
              <a:pathLst>
                <a:path extrusionOk="0" h="1124295" w="660400">
                  <a:moveTo>
                    <a:pt x="220252" y="1105226"/>
                  </a:moveTo>
                  <a:cubicBezTo>
                    <a:pt x="254109" y="1116739"/>
                    <a:pt x="292600" y="1124295"/>
                    <a:pt x="330378" y="1124295"/>
                  </a:cubicBezTo>
                  <a:cubicBezTo>
                    <a:pt x="368157" y="1124295"/>
                    <a:pt x="404509" y="1117818"/>
                    <a:pt x="438009" y="1106304"/>
                  </a:cubicBezTo>
                  <a:cubicBezTo>
                    <a:pt x="438723" y="1105945"/>
                    <a:pt x="439435" y="1105945"/>
                    <a:pt x="440148" y="1105585"/>
                  </a:cubicBezTo>
                  <a:cubicBezTo>
                    <a:pt x="565955" y="1059530"/>
                    <a:pt x="658618" y="937916"/>
                    <a:pt x="660400" y="78887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88288"/>
                  </a:lnTo>
                  <a:cubicBezTo>
                    <a:pt x="1782" y="938635"/>
                    <a:pt x="93019" y="1060250"/>
                    <a:pt x="220252" y="1105226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5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" name="Google Shape;122;p5"/>
          <p:cNvGrpSpPr/>
          <p:nvPr/>
        </p:nvGrpSpPr>
        <p:grpSpPr>
          <a:xfrm rot="10800000">
            <a:off x="-2849520" y="8164496"/>
            <a:ext cx="4677481" cy="8468691"/>
            <a:chOff x="0" y="0"/>
            <a:chExt cx="660400" cy="1195670"/>
          </a:xfrm>
        </p:grpSpPr>
        <p:sp>
          <p:nvSpPr>
            <p:cNvPr id="123" name="Google Shape;123;p5"/>
            <p:cNvSpPr/>
            <p:nvPr/>
          </p:nvSpPr>
          <p:spPr>
            <a:xfrm>
              <a:off x="0" y="0"/>
              <a:ext cx="660400" cy="1195670"/>
            </a:xfrm>
            <a:custGeom>
              <a:rect b="b" l="l" r="r" t="t"/>
              <a:pathLst>
                <a:path extrusionOk="0" h="1195670" w="660400">
                  <a:moveTo>
                    <a:pt x="220252" y="1176601"/>
                  </a:moveTo>
                  <a:cubicBezTo>
                    <a:pt x="254109" y="1188114"/>
                    <a:pt x="292600" y="1195670"/>
                    <a:pt x="330378" y="1195670"/>
                  </a:cubicBezTo>
                  <a:cubicBezTo>
                    <a:pt x="368157" y="1195670"/>
                    <a:pt x="404509" y="1189193"/>
                    <a:pt x="438009" y="1177679"/>
                  </a:cubicBezTo>
                  <a:cubicBezTo>
                    <a:pt x="438723" y="1177320"/>
                    <a:pt x="439435" y="1177320"/>
                    <a:pt x="440148" y="1176960"/>
                  </a:cubicBezTo>
                  <a:cubicBezTo>
                    <a:pt x="565955" y="1130905"/>
                    <a:pt x="658618" y="1009291"/>
                    <a:pt x="660400" y="858663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858026"/>
                  </a:lnTo>
                  <a:cubicBezTo>
                    <a:pt x="1782" y="1010010"/>
                    <a:pt x="93019" y="1131625"/>
                    <a:pt x="220252" y="117660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5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" name="Google Shape;125;p5"/>
          <p:cNvGrpSpPr/>
          <p:nvPr/>
        </p:nvGrpSpPr>
        <p:grpSpPr>
          <a:xfrm rot="10800000">
            <a:off x="-2354222" y="8737513"/>
            <a:ext cx="3686881" cy="7322657"/>
            <a:chOff x="0" y="0"/>
            <a:chExt cx="660400" cy="1311646"/>
          </a:xfrm>
        </p:grpSpPr>
        <p:sp>
          <p:nvSpPr>
            <p:cNvPr id="126" name="Google Shape;126;p5"/>
            <p:cNvSpPr/>
            <p:nvPr/>
          </p:nvSpPr>
          <p:spPr>
            <a:xfrm>
              <a:off x="0" y="0"/>
              <a:ext cx="660400" cy="1311646"/>
            </a:xfrm>
            <a:custGeom>
              <a:rect b="b" l="l" r="r" t="t"/>
              <a:pathLst>
                <a:path extrusionOk="0" h="1311646" w="660400">
                  <a:moveTo>
                    <a:pt x="220252" y="1292577"/>
                  </a:moveTo>
                  <a:cubicBezTo>
                    <a:pt x="254109" y="1304091"/>
                    <a:pt x="292600" y="1311646"/>
                    <a:pt x="330378" y="1311646"/>
                  </a:cubicBezTo>
                  <a:cubicBezTo>
                    <a:pt x="368157" y="1311646"/>
                    <a:pt x="404509" y="1305169"/>
                    <a:pt x="438009" y="1293656"/>
                  </a:cubicBezTo>
                  <a:cubicBezTo>
                    <a:pt x="438723" y="1293296"/>
                    <a:pt x="439435" y="1293296"/>
                    <a:pt x="440148" y="1292937"/>
                  </a:cubicBezTo>
                  <a:cubicBezTo>
                    <a:pt x="565955" y="1246881"/>
                    <a:pt x="658618" y="1125267"/>
                    <a:pt x="660400" y="97206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971342"/>
                  </a:lnTo>
                  <a:cubicBezTo>
                    <a:pt x="1782" y="1125986"/>
                    <a:pt x="93019" y="1247601"/>
                    <a:pt x="220252" y="129257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5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" name="Google Shape;128;p5"/>
          <p:cNvGrpSpPr/>
          <p:nvPr/>
        </p:nvGrpSpPr>
        <p:grpSpPr>
          <a:xfrm rot="10800000">
            <a:off x="-1938023" y="9277886"/>
            <a:ext cx="2854447" cy="6385416"/>
            <a:chOff x="0" y="0"/>
            <a:chExt cx="660400" cy="1477319"/>
          </a:xfrm>
        </p:grpSpPr>
        <p:sp>
          <p:nvSpPr>
            <p:cNvPr id="129" name="Google Shape;129;p5"/>
            <p:cNvSpPr/>
            <p:nvPr/>
          </p:nvSpPr>
          <p:spPr>
            <a:xfrm>
              <a:off x="0" y="0"/>
              <a:ext cx="660400" cy="1477319"/>
            </a:xfrm>
            <a:custGeom>
              <a:rect b="b" l="l" r="r" t="t"/>
              <a:pathLst>
                <a:path extrusionOk="0" h="1477319" w="660400">
                  <a:moveTo>
                    <a:pt x="220252" y="1458250"/>
                  </a:moveTo>
                  <a:cubicBezTo>
                    <a:pt x="254109" y="1469763"/>
                    <a:pt x="292600" y="1477319"/>
                    <a:pt x="330378" y="1477319"/>
                  </a:cubicBezTo>
                  <a:cubicBezTo>
                    <a:pt x="368157" y="1477319"/>
                    <a:pt x="404509" y="1470842"/>
                    <a:pt x="438009" y="1459328"/>
                  </a:cubicBezTo>
                  <a:cubicBezTo>
                    <a:pt x="438723" y="1458968"/>
                    <a:pt x="439435" y="1458968"/>
                    <a:pt x="440148" y="1458609"/>
                  </a:cubicBezTo>
                  <a:cubicBezTo>
                    <a:pt x="565955" y="1412554"/>
                    <a:pt x="658618" y="1290940"/>
                    <a:pt x="660400" y="1134056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133214"/>
                  </a:lnTo>
                  <a:cubicBezTo>
                    <a:pt x="1782" y="1291659"/>
                    <a:pt x="93019" y="1413274"/>
                    <a:pt x="220252" y="145825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5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" name="Google Shape;131;p5"/>
          <p:cNvGrpSpPr/>
          <p:nvPr/>
        </p:nvGrpSpPr>
        <p:grpSpPr>
          <a:xfrm rot="10800000">
            <a:off x="-1576736" y="9748386"/>
            <a:ext cx="2131903" cy="5489186"/>
            <a:chOff x="0" y="0"/>
            <a:chExt cx="660400" cy="1700386"/>
          </a:xfrm>
        </p:grpSpPr>
        <p:sp>
          <p:nvSpPr>
            <p:cNvPr id="132" name="Google Shape;132;p5"/>
            <p:cNvSpPr/>
            <p:nvPr/>
          </p:nvSpPr>
          <p:spPr>
            <a:xfrm>
              <a:off x="0" y="0"/>
              <a:ext cx="660400" cy="1700386"/>
            </a:xfrm>
            <a:custGeom>
              <a:rect b="b" l="l" r="r" t="t"/>
              <a:pathLst>
                <a:path extrusionOk="0" h="1700386" w="660400">
                  <a:moveTo>
                    <a:pt x="220252" y="1681317"/>
                  </a:moveTo>
                  <a:cubicBezTo>
                    <a:pt x="254109" y="1692831"/>
                    <a:pt x="292600" y="1700386"/>
                    <a:pt x="330378" y="1700386"/>
                  </a:cubicBezTo>
                  <a:cubicBezTo>
                    <a:pt x="368157" y="1700386"/>
                    <a:pt x="404509" y="1693909"/>
                    <a:pt x="438009" y="1682396"/>
                  </a:cubicBezTo>
                  <a:cubicBezTo>
                    <a:pt x="438723" y="1682036"/>
                    <a:pt x="439435" y="1682036"/>
                    <a:pt x="440148" y="1681677"/>
                  </a:cubicBezTo>
                  <a:cubicBezTo>
                    <a:pt x="565955" y="1635621"/>
                    <a:pt x="658618" y="1514007"/>
                    <a:pt x="660400" y="1352169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351165"/>
                  </a:lnTo>
                  <a:cubicBezTo>
                    <a:pt x="1782" y="1514726"/>
                    <a:pt x="93019" y="1636342"/>
                    <a:pt x="220252" y="168131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5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/>
          <p:nvPr>
            <p:ph type="title"/>
          </p:nvPr>
        </p:nvSpPr>
        <p:spPr>
          <a:xfrm>
            <a:off x="976025" y="988025"/>
            <a:ext cx="13291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6"/>
          <p:cNvSpPr txBox="1"/>
          <p:nvPr>
            <p:ph idx="1" type="body"/>
          </p:nvPr>
        </p:nvSpPr>
        <p:spPr>
          <a:xfrm>
            <a:off x="3210225" y="3095075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91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1pPr>
            <a:lvl2pPr indent="-4191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000"/>
              <a:buChar char="–"/>
              <a:defRPr sz="3000"/>
            </a:lvl2pPr>
            <a:lvl3pPr indent="-4191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3pPr>
            <a:lvl4pPr indent="-4191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–"/>
              <a:defRPr sz="3000"/>
            </a:lvl4pPr>
            <a:lvl5pPr indent="-4191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»"/>
              <a:defRPr sz="3000"/>
            </a:lvl5pPr>
            <a:lvl6pPr indent="-4191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indent="-4191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indent="-4191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indent="-4191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/>
        </p:txBody>
      </p:sp>
      <p:sp>
        <p:nvSpPr>
          <p:cNvPr id="137" name="Google Shape;137;p6"/>
          <p:cNvSpPr txBox="1"/>
          <p:nvPr>
            <p:ph idx="2" type="body"/>
          </p:nvPr>
        </p:nvSpPr>
        <p:spPr>
          <a:xfrm>
            <a:off x="9735850" y="3095075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91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1pPr>
            <a:lvl2pPr indent="-4191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000"/>
              <a:buChar char="–"/>
              <a:defRPr sz="3000"/>
            </a:lvl2pPr>
            <a:lvl3pPr indent="-4191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3pPr>
            <a:lvl4pPr indent="-4191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–"/>
              <a:defRPr sz="3000"/>
            </a:lvl4pPr>
            <a:lvl5pPr indent="-4191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»"/>
              <a:defRPr sz="3000"/>
            </a:lvl5pPr>
            <a:lvl6pPr indent="-4191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indent="-4191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indent="-4191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indent="-4191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/>
        </p:txBody>
      </p:sp>
      <p:grpSp>
        <p:nvGrpSpPr>
          <p:cNvPr id="138" name="Google Shape;138;p6"/>
          <p:cNvGrpSpPr/>
          <p:nvPr/>
        </p:nvGrpSpPr>
        <p:grpSpPr>
          <a:xfrm rot="10786707">
            <a:off x="15095529" y="-7266473"/>
            <a:ext cx="6527063" cy="10619128"/>
            <a:chOff x="5" y="9"/>
            <a:chExt cx="8702685" cy="14158731"/>
          </a:xfrm>
        </p:grpSpPr>
        <p:grpSp>
          <p:nvGrpSpPr>
            <p:cNvPr id="139" name="Google Shape;139;p6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40" name="Google Shape;140;p6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2" name="Google Shape;142;p6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43" name="Google Shape;143;p6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" name="Google Shape;145;p6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46" name="Google Shape;146;p6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" name="Google Shape;148;p6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49" name="Google Shape;149;p6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" name="Google Shape;151;p6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52" name="Google Shape;152;p6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4" name="Google Shape;154;p6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55" name="Google Shape;155;p6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7" name="Google Shape;157;p6"/>
          <p:cNvGrpSpPr/>
          <p:nvPr/>
        </p:nvGrpSpPr>
        <p:grpSpPr>
          <a:xfrm rot="10800000">
            <a:off x="-3774272" y="7182334"/>
            <a:ext cx="6526997" cy="10619021"/>
            <a:chOff x="0" y="0"/>
            <a:chExt cx="660400" cy="1074430"/>
          </a:xfrm>
        </p:grpSpPr>
        <p:sp>
          <p:nvSpPr>
            <p:cNvPr id="158" name="Google Shape;158;p6"/>
            <p:cNvSpPr/>
            <p:nvPr/>
          </p:nvSpPr>
          <p:spPr>
            <a:xfrm>
              <a:off x="0" y="0"/>
              <a:ext cx="660400" cy="1074430"/>
            </a:xfrm>
            <a:custGeom>
              <a:rect b="b" l="l" r="r" t="t"/>
              <a:pathLst>
                <a:path extrusionOk="0" h="1074430" w="660400">
                  <a:moveTo>
                    <a:pt x="220252" y="1055361"/>
                  </a:moveTo>
                  <a:cubicBezTo>
                    <a:pt x="254109" y="1066875"/>
                    <a:pt x="292600" y="1074430"/>
                    <a:pt x="330378" y="1074430"/>
                  </a:cubicBezTo>
                  <a:cubicBezTo>
                    <a:pt x="368157" y="1074430"/>
                    <a:pt x="404509" y="1067953"/>
                    <a:pt x="438009" y="1056439"/>
                  </a:cubicBezTo>
                  <a:cubicBezTo>
                    <a:pt x="438723" y="1056080"/>
                    <a:pt x="439435" y="1056080"/>
                    <a:pt x="440148" y="1055720"/>
                  </a:cubicBezTo>
                  <a:cubicBezTo>
                    <a:pt x="565955" y="1009665"/>
                    <a:pt x="658618" y="888051"/>
                    <a:pt x="660400" y="740117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39567"/>
                  </a:lnTo>
                  <a:cubicBezTo>
                    <a:pt x="1782" y="888770"/>
                    <a:pt x="93019" y="1010385"/>
                    <a:pt x="220252" y="105536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6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0" name="Google Shape;160;p6"/>
          <p:cNvGrpSpPr/>
          <p:nvPr/>
        </p:nvGrpSpPr>
        <p:grpSpPr>
          <a:xfrm rot="10800000">
            <a:off x="-3337366" y="7621049"/>
            <a:ext cx="5653156" cy="9624190"/>
            <a:chOff x="0" y="0"/>
            <a:chExt cx="660400" cy="1124295"/>
          </a:xfrm>
        </p:grpSpPr>
        <p:sp>
          <p:nvSpPr>
            <p:cNvPr id="161" name="Google Shape;161;p6"/>
            <p:cNvSpPr/>
            <p:nvPr/>
          </p:nvSpPr>
          <p:spPr>
            <a:xfrm>
              <a:off x="0" y="0"/>
              <a:ext cx="660400" cy="1124295"/>
            </a:xfrm>
            <a:custGeom>
              <a:rect b="b" l="l" r="r" t="t"/>
              <a:pathLst>
                <a:path extrusionOk="0" h="1124295" w="660400">
                  <a:moveTo>
                    <a:pt x="220252" y="1105226"/>
                  </a:moveTo>
                  <a:cubicBezTo>
                    <a:pt x="254109" y="1116739"/>
                    <a:pt x="292600" y="1124295"/>
                    <a:pt x="330378" y="1124295"/>
                  </a:cubicBezTo>
                  <a:cubicBezTo>
                    <a:pt x="368157" y="1124295"/>
                    <a:pt x="404509" y="1117818"/>
                    <a:pt x="438009" y="1106304"/>
                  </a:cubicBezTo>
                  <a:cubicBezTo>
                    <a:pt x="438723" y="1105945"/>
                    <a:pt x="439435" y="1105945"/>
                    <a:pt x="440148" y="1105585"/>
                  </a:cubicBezTo>
                  <a:cubicBezTo>
                    <a:pt x="565955" y="1059530"/>
                    <a:pt x="658618" y="937916"/>
                    <a:pt x="660400" y="78887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88288"/>
                  </a:lnTo>
                  <a:cubicBezTo>
                    <a:pt x="1782" y="938635"/>
                    <a:pt x="93019" y="1060250"/>
                    <a:pt x="220252" y="1105226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6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3" name="Google Shape;163;p6"/>
          <p:cNvGrpSpPr/>
          <p:nvPr/>
        </p:nvGrpSpPr>
        <p:grpSpPr>
          <a:xfrm rot="10800000">
            <a:off x="-2849520" y="8164496"/>
            <a:ext cx="4677481" cy="8468691"/>
            <a:chOff x="0" y="0"/>
            <a:chExt cx="660400" cy="1195670"/>
          </a:xfrm>
        </p:grpSpPr>
        <p:sp>
          <p:nvSpPr>
            <p:cNvPr id="164" name="Google Shape;164;p6"/>
            <p:cNvSpPr/>
            <p:nvPr/>
          </p:nvSpPr>
          <p:spPr>
            <a:xfrm>
              <a:off x="0" y="0"/>
              <a:ext cx="660400" cy="1195670"/>
            </a:xfrm>
            <a:custGeom>
              <a:rect b="b" l="l" r="r" t="t"/>
              <a:pathLst>
                <a:path extrusionOk="0" h="1195670" w="660400">
                  <a:moveTo>
                    <a:pt x="220252" y="1176601"/>
                  </a:moveTo>
                  <a:cubicBezTo>
                    <a:pt x="254109" y="1188114"/>
                    <a:pt x="292600" y="1195670"/>
                    <a:pt x="330378" y="1195670"/>
                  </a:cubicBezTo>
                  <a:cubicBezTo>
                    <a:pt x="368157" y="1195670"/>
                    <a:pt x="404509" y="1189193"/>
                    <a:pt x="438009" y="1177679"/>
                  </a:cubicBezTo>
                  <a:cubicBezTo>
                    <a:pt x="438723" y="1177320"/>
                    <a:pt x="439435" y="1177320"/>
                    <a:pt x="440148" y="1176960"/>
                  </a:cubicBezTo>
                  <a:cubicBezTo>
                    <a:pt x="565955" y="1130905"/>
                    <a:pt x="658618" y="1009291"/>
                    <a:pt x="660400" y="858663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858026"/>
                  </a:lnTo>
                  <a:cubicBezTo>
                    <a:pt x="1782" y="1010010"/>
                    <a:pt x="93019" y="1131625"/>
                    <a:pt x="220252" y="117660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6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6" name="Google Shape;166;p6"/>
          <p:cNvGrpSpPr/>
          <p:nvPr/>
        </p:nvGrpSpPr>
        <p:grpSpPr>
          <a:xfrm rot="10800000">
            <a:off x="-2354222" y="8737513"/>
            <a:ext cx="3686881" cy="7322657"/>
            <a:chOff x="0" y="0"/>
            <a:chExt cx="660400" cy="1311646"/>
          </a:xfrm>
        </p:grpSpPr>
        <p:sp>
          <p:nvSpPr>
            <p:cNvPr id="167" name="Google Shape;167;p6"/>
            <p:cNvSpPr/>
            <p:nvPr/>
          </p:nvSpPr>
          <p:spPr>
            <a:xfrm>
              <a:off x="0" y="0"/>
              <a:ext cx="660400" cy="1311646"/>
            </a:xfrm>
            <a:custGeom>
              <a:rect b="b" l="l" r="r" t="t"/>
              <a:pathLst>
                <a:path extrusionOk="0" h="1311646" w="660400">
                  <a:moveTo>
                    <a:pt x="220252" y="1292577"/>
                  </a:moveTo>
                  <a:cubicBezTo>
                    <a:pt x="254109" y="1304091"/>
                    <a:pt x="292600" y="1311646"/>
                    <a:pt x="330378" y="1311646"/>
                  </a:cubicBezTo>
                  <a:cubicBezTo>
                    <a:pt x="368157" y="1311646"/>
                    <a:pt x="404509" y="1305169"/>
                    <a:pt x="438009" y="1293656"/>
                  </a:cubicBezTo>
                  <a:cubicBezTo>
                    <a:pt x="438723" y="1293296"/>
                    <a:pt x="439435" y="1293296"/>
                    <a:pt x="440148" y="1292937"/>
                  </a:cubicBezTo>
                  <a:cubicBezTo>
                    <a:pt x="565955" y="1246881"/>
                    <a:pt x="658618" y="1125267"/>
                    <a:pt x="660400" y="97206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971342"/>
                  </a:lnTo>
                  <a:cubicBezTo>
                    <a:pt x="1782" y="1125986"/>
                    <a:pt x="93019" y="1247601"/>
                    <a:pt x="220252" y="129257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6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9" name="Google Shape;169;p6"/>
          <p:cNvGrpSpPr/>
          <p:nvPr/>
        </p:nvGrpSpPr>
        <p:grpSpPr>
          <a:xfrm rot="10800000">
            <a:off x="-1938023" y="9277886"/>
            <a:ext cx="2854447" cy="6385416"/>
            <a:chOff x="0" y="0"/>
            <a:chExt cx="660400" cy="1477319"/>
          </a:xfrm>
        </p:grpSpPr>
        <p:sp>
          <p:nvSpPr>
            <p:cNvPr id="170" name="Google Shape;170;p6"/>
            <p:cNvSpPr/>
            <p:nvPr/>
          </p:nvSpPr>
          <p:spPr>
            <a:xfrm>
              <a:off x="0" y="0"/>
              <a:ext cx="660400" cy="1477319"/>
            </a:xfrm>
            <a:custGeom>
              <a:rect b="b" l="l" r="r" t="t"/>
              <a:pathLst>
                <a:path extrusionOk="0" h="1477319" w="660400">
                  <a:moveTo>
                    <a:pt x="220252" y="1458250"/>
                  </a:moveTo>
                  <a:cubicBezTo>
                    <a:pt x="254109" y="1469763"/>
                    <a:pt x="292600" y="1477319"/>
                    <a:pt x="330378" y="1477319"/>
                  </a:cubicBezTo>
                  <a:cubicBezTo>
                    <a:pt x="368157" y="1477319"/>
                    <a:pt x="404509" y="1470842"/>
                    <a:pt x="438009" y="1459328"/>
                  </a:cubicBezTo>
                  <a:cubicBezTo>
                    <a:pt x="438723" y="1458968"/>
                    <a:pt x="439435" y="1458968"/>
                    <a:pt x="440148" y="1458609"/>
                  </a:cubicBezTo>
                  <a:cubicBezTo>
                    <a:pt x="565955" y="1412554"/>
                    <a:pt x="658618" y="1290940"/>
                    <a:pt x="660400" y="1134056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133214"/>
                  </a:lnTo>
                  <a:cubicBezTo>
                    <a:pt x="1782" y="1291659"/>
                    <a:pt x="93019" y="1413274"/>
                    <a:pt x="220252" y="145825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6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2" name="Google Shape;172;p6"/>
          <p:cNvGrpSpPr/>
          <p:nvPr/>
        </p:nvGrpSpPr>
        <p:grpSpPr>
          <a:xfrm rot="10800000">
            <a:off x="-1576736" y="9748386"/>
            <a:ext cx="2131903" cy="5489186"/>
            <a:chOff x="0" y="0"/>
            <a:chExt cx="660400" cy="1700386"/>
          </a:xfrm>
        </p:grpSpPr>
        <p:sp>
          <p:nvSpPr>
            <p:cNvPr id="173" name="Google Shape;173;p6"/>
            <p:cNvSpPr/>
            <p:nvPr/>
          </p:nvSpPr>
          <p:spPr>
            <a:xfrm>
              <a:off x="0" y="0"/>
              <a:ext cx="660400" cy="1700386"/>
            </a:xfrm>
            <a:custGeom>
              <a:rect b="b" l="l" r="r" t="t"/>
              <a:pathLst>
                <a:path extrusionOk="0" h="1700386" w="660400">
                  <a:moveTo>
                    <a:pt x="220252" y="1681317"/>
                  </a:moveTo>
                  <a:cubicBezTo>
                    <a:pt x="254109" y="1692831"/>
                    <a:pt x="292600" y="1700386"/>
                    <a:pt x="330378" y="1700386"/>
                  </a:cubicBezTo>
                  <a:cubicBezTo>
                    <a:pt x="368157" y="1700386"/>
                    <a:pt x="404509" y="1693909"/>
                    <a:pt x="438009" y="1682396"/>
                  </a:cubicBezTo>
                  <a:cubicBezTo>
                    <a:pt x="438723" y="1682036"/>
                    <a:pt x="439435" y="1682036"/>
                    <a:pt x="440148" y="1681677"/>
                  </a:cubicBezTo>
                  <a:cubicBezTo>
                    <a:pt x="565955" y="1635621"/>
                    <a:pt x="658618" y="1514007"/>
                    <a:pt x="660400" y="1352169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351165"/>
                  </a:lnTo>
                  <a:cubicBezTo>
                    <a:pt x="1782" y="1514726"/>
                    <a:pt x="93019" y="1636342"/>
                    <a:pt x="220252" y="168131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6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7"/>
          <p:cNvGrpSpPr/>
          <p:nvPr/>
        </p:nvGrpSpPr>
        <p:grpSpPr>
          <a:xfrm>
            <a:off x="-2780907" y="-3332313"/>
            <a:ext cx="6568142" cy="10644278"/>
            <a:chOff x="1" y="-1"/>
            <a:chExt cx="8757522" cy="14192370"/>
          </a:xfrm>
        </p:grpSpPr>
        <p:grpSp>
          <p:nvGrpSpPr>
            <p:cNvPr id="177" name="Google Shape;177;p7"/>
            <p:cNvGrpSpPr/>
            <p:nvPr/>
          </p:nvGrpSpPr>
          <p:grpSpPr>
            <a:xfrm rot="-13331">
              <a:off x="27420" y="16819"/>
              <a:ext cx="8702685" cy="14158730"/>
              <a:chOff x="0" y="0"/>
              <a:chExt cx="660400" cy="1074430"/>
            </a:xfrm>
          </p:grpSpPr>
          <p:sp>
            <p:nvSpPr>
              <p:cNvPr id="178" name="Google Shape;178;p7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0" name="Google Shape;180;p7"/>
            <p:cNvGrpSpPr/>
            <p:nvPr/>
          </p:nvGrpSpPr>
          <p:grpSpPr>
            <a:xfrm rot="-13343">
              <a:off x="610023" y="680061"/>
              <a:ext cx="7537532" cy="12832238"/>
              <a:chOff x="0" y="0"/>
              <a:chExt cx="660400" cy="1124295"/>
            </a:xfrm>
          </p:grpSpPr>
          <p:sp>
            <p:nvSpPr>
              <p:cNvPr id="181" name="Google Shape;181;p7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3" name="Google Shape;183;p7"/>
            <p:cNvGrpSpPr/>
            <p:nvPr/>
          </p:nvGrpSpPr>
          <p:grpSpPr>
            <a:xfrm rot="-13323">
              <a:off x="1260427" y="1450394"/>
              <a:ext cx="6236666" cy="11291634"/>
              <a:chOff x="0" y="0"/>
              <a:chExt cx="660400" cy="1195670"/>
            </a:xfrm>
          </p:grpSpPr>
          <p:sp>
            <p:nvSpPr>
              <p:cNvPr id="184" name="Google Shape;184;p7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" name="Google Shape;186;p7"/>
            <p:cNvGrpSpPr/>
            <p:nvPr/>
          </p:nvGrpSpPr>
          <p:grpSpPr>
            <a:xfrm rot="-13347">
              <a:off x="1920864" y="2214399"/>
              <a:ext cx="4915857" cy="9763573"/>
              <a:chOff x="0" y="0"/>
              <a:chExt cx="660400" cy="1311646"/>
            </a:xfrm>
          </p:grpSpPr>
          <p:sp>
            <p:nvSpPr>
              <p:cNvPr id="187" name="Google Shape;187;p7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9" name="Google Shape;189;p7"/>
            <p:cNvGrpSpPr/>
            <p:nvPr/>
          </p:nvGrpSpPr>
          <p:grpSpPr>
            <a:xfrm rot="-13302">
              <a:off x="2475786" y="2839309"/>
              <a:ext cx="3805914" cy="8513853"/>
              <a:chOff x="0" y="0"/>
              <a:chExt cx="660400" cy="1477319"/>
            </a:xfrm>
          </p:grpSpPr>
          <p:sp>
            <p:nvSpPr>
              <p:cNvPr id="190" name="Google Shape;190;p7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2" name="Google Shape;192;p7"/>
            <p:cNvGrpSpPr/>
            <p:nvPr/>
          </p:nvGrpSpPr>
          <p:grpSpPr>
            <a:xfrm rot="-13338">
              <a:off x="2957506" y="3436733"/>
              <a:ext cx="2842515" cy="7318857"/>
              <a:chOff x="0" y="0"/>
              <a:chExt cx="660400" cy="1700386"/>
            </a:xfrm>
          </p:grpSpPr>
          <p:sp>
            <p:nvSpPr>
              <p:cNvPr id="193" name="Google Shape;193;p7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5" name="Google Shape;195;p7"/>
          <p:cNvGrpSpPr/>
          <p:nvPr/>
        </p:nvGrpSpPr>
        <p:grpSpPr>
          <a:xfrm>
            <a:off x="15024495" y="6273862"/>
            <a:ext cx="6527014" cy="10619048"/>
            <a:chOff x="5" y="9"/>
            <a:chExt cx="8702685" cy="14158731"/>
          </a:xfrm>
        </p:grpSpPr>
        <p:grpSp>
          <p:nvGrpSpPr>
            <p:cNvPr id="196" name="Google Shape;196;p7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97" name="Google Shape;197;p7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9" name="Google Shape;199;p7"/>
            <p:cNvGrpSpPr/>
            <p:nvPr/>
          </p:nvGrpSpPr>
          <p:grpSpPr>
            <a:xfrm rot="10800000">
              <a:off x="582569" y="663232"/>
              <a:ext cx="7537541" cy="12832253"/>
              <a:chOff x="0" y="0"/>
              <a:chExt cx="660400" cy="1124295"/>
            </a:xfrm>
          </p:grpSpPr>
          <p:sp>
            <p:nvSpPr>
              <p:cNvPr id="200" name="Google Shape;200;p7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2" name="Google Shape;202;p7"/>
            <p:cNvGrpSpPr/>
            <p:nvPr/>
          </p:nvGrpSpPr>
          <p:grpSpPr>
            <a:xfrm rot="10800000">
              <a:off x="1233052" y="1433623"/>
              <a:ext cx="6236619" cy="11291549"/>
              <a:chOff x="0" y="0"/>
              <a:chExt cx="660400" cy="1195670"/>
            </a:xfrm>
          </p:grpSpPr>
          <p:sp>
            <p:nvSpPr>
              <p:cNvPr id="203" name="Google Shape;203;p7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5" name="Google Shape;205;p7"/>
            <p:cNvGrpSpPr/>
            <p:nvPr/>
          </p:nvGrpSpPr>
          <p:grpSpPr>
            <a:xfrm rot="10800000">
              <a:off x="1893450" y="2197651"/>
              <a:ext cx="4915819" cy="9763499"/>
              <a:chOff x="0" y="0"/>
              <a:chExt cx="660400" cy="1311646"/>
            </a:xfrm>
          </p:grpSpPr>
          <p:sp>
            <p:nvSpPr>
              <p:cNvPr id="206" name="Google Shape;206;p7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8" name="Google Shape;208;p7"/>
            <p:cNvGrpSpPr/>
            <p:nvPr/>
          </p:nvGrpSpPr>
          <p:grpSpPr>
            <a:xfrm rot="10800000">
              <a:off x="2448404" y="2822477"/>
              <a:ext cx="3805885" cy="8513789"/>
              <a:chOff x="0" y="0"/>
              <a:chExt cx="660400" cy="1477319"/>
            </a:xfrm>
          </p:grpSpPr>
          <p:sp>
            <p:nvSpPr>
              <p:cNvPr id="209" name="Google Shape;209;p7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1" name="Google Shape;211;p7"/>
            <p:cNvGrpSpPr/>
            <p:nvPr/>
          </p:nvGrpSpPr>
          <p:grpSpPr>
            <a:xfrm rot="10800000">
              <a:off x="2930052" y="3419853"/>
              <a:ext cx="2842560" cy="7318971"/>
              <a:chOff x="0" y="0"/>
              <a:chExt cx="660400" cy="1700386"/>
            </a:xfrm>
          </p:grpSpPr>
          <p:sp>
            <p:nvSpPr>
              <p:cNvPr id="212" name="Google Shape;212;p7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14" name="Google Shape;214;p7"/>
          <p:cNvGrpSpPr/>
          <p:nvPr/>
        </p:nvGrpSpPr>
        <p:grpSpPr>
          <a:xfrm>
            <a:off x="1028700" y="1028700"/>
            <a:ext cx="16230707" cy="8229655"/>
            <a:chOff x="0" y="0"/>
            <a:chExt cx="4274726" cy="2167467"/>
          </a:xfrm>
        </p:grpSpPr>
        <p:sp>
          <p:nvSpPr>
            <p:cNvPr id="215" name="Google Shape;215;p7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16" name="Google Shape;216;p7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7" name="Google Shape;217;p7"/>
          <p:cNvSpPr/>
          <p:nvPr/>
        </p:nvSpPr>
        <p:spPr>
          <a:xfrm>
            <a:off x="1509264" y="1566144"/>
            <a:ext cx="15312799" cy="7237795"/>
          </a:xfrm>
          <a:custGeom>
            <a:rect b="b" l="l" r="r" t="t"/>
            <a:pathLst>
              <a:path extrusionOk="0" h="1906238" w="4032974">
                <a:moveTo>
                  <a:pt x="0" y="0"/>
                </a:moveTo>
                <a:lnTo>
                  <a:pt x="4032974" y="0"/>
                </a:lnTo>
                <a:lnTo>
                  <a:pt x="4032974" y="1906238"/>
                </a:lnTo>
                <a:lnTo>
                  <a:pt x="0" y="190623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B89D4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7"/>
          <p:cNvSpPr txBox="1"/>
          <p:nvPr>
            <p:ph type="title"/>
          </p:nvPr>
        </p:nvSpPr>
        <p:spPr>
          <a:xfrm>
            <a:off x="2075225" y="1756325"/>
            <a:ext cx="13780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Calibri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7"/>
          <p:cNvSpPr txBox="1"/>
          <p:nvPr>
            <p:ph idx="1" type="body"/>
          </p:nvPr>
        </p:nvSpPr>
        <p:spPr>
          <a:xfrm>
            <a:off x="4055550" y="4185700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20" name="Google Shape;220;p7"/>
          <p:cNvSpPr txBox="1"/>
          <p:nvPr>
            <p:ph idx="2" type="body"/>
          </p:nvPr>
        </p:nvSpPr>
        <p:spPr>
          <a:xfrm>
            <a:off x="8243375" y="4185700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"/>
          <p:cNvSpPr txBox="1"/>
          <p:nvPr>
            <p:ph type="title"/>
          </p:nvPr>
        </p:nvSpPr>
        <p:spPr>
          <a:xfrm>
            <a:off x="976025" y="988025"/>
            <a:ext cx="14004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23" name="Google Shape;223;p8"/>
          <p:cNvGrpSpPr/>
          <p:nvPr/>
        </p:nvGrpSpPr>
        <p:grpSpPr>
          <a:xfrm rot="10786707">
            <a:off x="15095529" y="-7266473"/>
            <a:ext cx="6527063" cy="10619128"/>
            <a:chOff x="5" y="9"/>
            <a:chExt cx="8702685" cy="14158731"/>
          </a:xfrm>
        </p:grpSpPr>
        <p:grpSp>
          <p:nvGrpSpPr>
            <p:cNvPr id="224" name="Google Shape;224;p8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225" name="Google Shape;225;p8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7" name="Google Shape;227;p8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228" name="Google Shape;228;p8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0" name="Google Shape;230;p8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231" name="Google Shape;231;p8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3" name="Google Shape;233;p8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234" name="Google Shape;234;p8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p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6" name="Google Shape;236;p8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237" name="Google Shape;237;p8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9" name="Google Shape;239;p8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240" name="Google Shape;240;p8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42" name="Google Shape;242;p8"/>
          <p:cNvGrpSpPr/>
          <p:nvPr/>
        </p:nvGrpSpPr>
        <p:grpSpPr>
          <a:xfrm rot="10800000">
            <a:off x="-3774272" y="7182334"/>
            <a:ext cx="6526997" cy="10619021"/>
            <a:chOff x="0" y="0"/>
            <a:chExt cx="660400" cy="1074430"/>
          </a:xfrm>
        </p:grpSpPr>
        <p:sp>
          <p:nvSpPr>
            <p:cNvPr id="243" name="Google Shape;243;p8"/>
            <p:cNvSpPr/>
            <p:nvPr/>
          </p:nvSpPr>
          <p:spPr>
            <a:xfrm>
              <a:off x="0" y="0"/>
              <a:ext cx="660400" cy="1074430"/>
            </a:xfrm>
            <a:custGeom>
              <a:rect b="b" l="l" r="r" t="t"/>
              <a:pathLst>
                <a:path extrusionOk="0" h="1074430" w="660400">
                  <a:moveTo>
                    <a:pt x="220252" y="1055361"/>
                  </a:moveTo>
                  <a:cubicBezTo>
                    <a:pt x="254109" y="1066875"/>
                    <a:pt x="292600" y="1074430"/>
                    <a:pt x="330378" y="1074430"/>
                  </a:cubicBezTo>
                  <a:cubicBezTo>
                    <a:pt x="368157" y="1074430"/>
                    <a:pt x="404509" y="1067953"/>
                    <a:pt x="438009" y="1056439"/>
                  </a:cubicBezTo>
                  <a:cubicBezTo>
                    <a:pt x="438723" y="1056080"/>
                    <a:pt x="439435" y="1056080"/>
                    <a:pt x="440148" y="1055720"/>
                  </a:cubicBezTo>
                  <a:cubicBezTo>
                    <a:pt x="565955" y="1009665"/>
                    <a:pt x="658618" y="888051"/>
                    <a:pt x="660400" y="740117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39567"/>
                  </a:lnTo>
                  <a:cubicBezTo>
                    <a:pt x="1782" y="888770"/>
                    <a:pt x="93019" y="1010385"/>
                    <a:pt x="220252" y="105536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8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5" name="Google Shape;245;p8"/>
          <p:cNvGrpSpPr/>
          <p:nvPr/>
        </p:nvGrpSpPr>
        <p:grpSpPr>
          <a:xfrm rot="10800000">
            <a:off x="-3337366" y="7621049"/>
            <a:ext cx="5653156" cy="9624190"/>
            <a:chOff x="0" y="0"/>
            <a:chExt cx="660400" cy="1124295"/>
          </a:xfrm>
        </p:grpSpPr>
        <p:sp>
          <p:nvSpPr>
            <p:cNvPr id="246" name="Google Shape;246;p8"/>
            <p:cNvSpPr/>
            <p:nvPr/>
          </p:nvSpPr>
          <p:spPr>
            <a:xfrm>
              <a:off x="0" y="0"/>
              <a:ext cx="660400" cy="1124295"/>
            </a:xfrm>
            <a:custGeom>
              <a:rect b="b" l="l" r="r" t="t"/>
              <a:pathLst>
                <a:path extrusionOk="0" h="1124295" w="660400">
                  <a:moveTo>
                    <a:pt x="220252" y="1105226"/>
                  </a:moveTo>
                  <a:cubicBezTo>
                    <a:pt x="254109" y="1116739"/>
                    <a:pt x="292600" y="1124295"/>
                    <a:pt x="330378" y="1124295"/>
                  </a:cubicBezTo>
                  <a:cubicBezTo>
                    <a:pt x="368157" y="1124295"/>
                    <a:pt x="404509" y="1117818"/>
                    <a:pt x="438009" y="1106304"/>
                  </a:cubicBezTo>
                  <a:cubicBezTo>
                    <a:pt x="438723" y="1105945"/>
                    <a:pt x="439435" y="1105945"/>
                    <a:pt x="440148" y="1105585"/>
                  </a:cubicBezTo>
                  <a:cubicBezTo>
                    <a:pt x="565955" y="1059530"/>
                    <a:pt x="658618" y="937916"/>
                    <a:pt x="660400" y="78887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88288"/>
                  </a:lnTo>
                  <a:cubicBezTo>
                    <a:pt x="1782" y="938635"/>
                    <a:pt x="93019" y="1060250"/>
                    <a:pt x="220252" y="1105226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8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8" name="Google Shape;248;p8"/>
          <p:cNvGrpSpPr/>
          <p:nvPr/>
        </p:nvGrpSpPr>
        <p:grpSpPr>
          <a:xfrm rot="10800000">
            <a:off x="-2849520" y="8164496"/>
            <a:ext cx="4677481" cy="8468691"/>
            <a:chOff x="0" y="0"/>
            <a:chExt cx="660400" cy="1195670"/>
          </a:xfrm>
        </p:grpSpPr>
        <p:sp>
          <p:nvSpPr>
            <p:cNvPr id="249" name="Google Shape;249;p8"/>
            <p:cNvSpPr/>
            <p:nvPr/>
          </p:nvSpPr>
          <p:spPr>
            <a:xfrm>
              <a:off x="0" y="0"/>
              <a:ext cx="660400" cy="1195670"/>
            </a:xfrm>
            <a:custGeom>
              <a:rect b="b" l="l" r="r" t="t"/>
              <a:pathLst>
                <a:path extrusionOk="0" h="1195670" w="660400">
                  <a:moveTo>
                    <a:pt x="220252" y="1176601"/>
                  </a:moveTo>
                  <a:cubicBezTo>
                    <a:pt x="254109" y="1188114"/>
                    <a:pt x="292600" y="1195670"/>
                    <a:pt x="330378" y="1195670"/>
                  </a:cubicBezTo>
                  <a:cubicBezTo>
                    <a:pt x="368157" y="1195670"/>
                    <a:pt x="404509" y="1189193"/>
                    <a:pt x="438009" y="1177679"/>
                  </a:cubicBezTo>
                  <a:cubicBezTo>
                    <a:pt x="438723" y="1177320"/>
                    <a:pt x="439435" y="1177320"/>
                    <a:pt x="440148" y="1176960"/>
                  </a:cubicBezTo>
                  <a:cubicBezTo>
                    <a:pt x="565955" y="1130905"/>
                    <a:pt x="658618" y="1009291"/>
                    <a:pt x="660400" y="858663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858026"/>
                  </a:lnTo>
                  <a:cubicBezTo>
                    <a:pt x="1782" y="1010010"/>
                    <a:pt x="93019" y="1131625"/>
                    <a:pt x="220252" y="117660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8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1" name="Google Shape;251;p8"/>
          <p:cNvGrpSpPr/>
          <p:nvPr/>
        </p:nvGrpSpPr>
        <p:grpSpPr>
          <a:xfrm rot="10800000">
            <a:off x="-2354222" y="8737513"/>
            <a:ext cx="3686881" cy="7322657"/>
            <a:chOff x="0" y="0"/>
            <a:chExt cx="660400" cy="1311646"/>
          </a:xfrm>
        </p:grpSpPr>
        <p:sp>
          <p:nvSpPr>
            <p:cNvPr id="252" name="Google Shape;252;p8"/>
            <p:cNvSpPr/>
            <p:nvPr/>
          </p:nvSpPr>
          <p:spPr>
            <a:xfrm>
              <a:off x="0" y="0"/>
              <a:ext cx="660400" cy="1311646"/>
            </a:xfrm>
            <a:custGeom>
              <a:rect b="b" l="l" r="r" t="t"/>
              <a:pathLst>
                <a:path extrusionOk="0" h="1311646" w="660400">
                  <a:moveTo>
                    <a:pt x="220252" y="1292577"/>
                  </a:moveTo>
                  <a:cubicBezTo>
                    <a:pt x="254109" y="1304091"/>
                    <a:pt x="292600" y="1311646"/>
                    <a:pt x="330378" y="1311646"/>
                  </a:cubicBezTo>
                  <a:cubicBezTo>
                    <a:pt x="368157" y="1311646"/>
                    <a:pt x="404509" y="1305169"/>
                    <a:pt x="438009" y="1293656"/>
                  </a:cubicBezTo>
                  <a:cubicBezTo>
                    <a:pt x="438723" y="1293296"/>
                    <a:pt x="439435" y="1293296"/>
                    <a:pt x="440148" y="1292937"/>
                  </a:cubicBezTo>
                  <a:cubicBezTo>
                    <a:pt x="565955" y="1246881"/>
                    <a:pt x="658618" y="1125267"/>
                    <a:pt x="660400" y="97206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971342"/>
                  </a:lnTo>
                  <a:cubicBezTo>
                    <a:pt x="1782" y="1125986"/>
                    <a:pt x="93019" y="1247601"/>
                    <a:pt x="220252" y="129257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8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4" name="Google Shape;254;p8"/>
          <p:cNvGrpSpPr/>
          <p:nvPr/>
        </p:nvGrpSpPr>
        <p:grpSpPr>
          <a:xfrm rot="10800000">
            <a:off x="-1938023" y="9277886"/>
            <a:ext cx="2854447" cy="6385416"/>
            <a:chOff x="0" y="0"/>
            <a:chExt cx="660400" cy="1477319"/>
          </a:xfrm>
        </p:grpSpPr>
        <p:sp>
          <p:nvSpPr>
            <p:cNvPr id="255" name="Google Shape;255;p8"/>
            <p:cNvSpPr/>
            <p:nvPr/>
          </p:nvSpPr>
          <p:spPr>
            <a:xfrm>
              <a:off x="0" y="0"/>
              <a:ext cx="660400" cy="1477319"/>
            </a:xfrm>
            <a:custGeom>
              <a:rect b="b" l="l" r="r" t="t"/>
              <a:pathLst>
                <a:path extrusionOk="0" h="1477319" w="660400">
                  <a:moveTo>
                    <a:pt x="220252" y="1458250"/>
                  </a:moveTo>
                  <a:cubicBezTo>
                    <a:pt x="254109" y="1469763"/>
                    <a:pt x="292600" y="1477319"/>
                    <a:pt x="330378" y="1477319"/>
                  </a:cubicBezTo>
                  <a:cubicBezTo>
                    <a:pt x="368157" y="1477319"/>
                    <a:pt x="404509" y="1470842"/>
                    <a:pt x="438009" y="1459328"/>
                  </a:cubicBezTo>
                  <a:cubicBezTo>
                    <a:pt x="438723" y="1458968"/>
                    <a:pt x="439435" y="1458968"/>
                    <a:pt x="440148" y="1458609"/>
                  </a:cubicBezTo>
                  <a:cubicBezTo>
                    <a:pt x="565955" y="1412554"/>
                    <a:pt x="658618" y="1290940"/>
                    <a:pt x="660400" y="1134056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133214"/>
                  </a:lnTo>
                  <a:cubicBezTo>
                    <a:pt x="1782" y="1291659"/>
                    <a:pt x="93019" y="1413274"/>
                    <a:pt x="220252" y="145825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8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7" name="Google Shape;257;p8"/>
          <p:cNvGrpSpPr/>
          <p:nvPr/>
        </p:nvGrpSpPr>
        <p:grpSpPr>
          <a:xfrm rot="10800000">
            <a:off x="-1576736" y="9748386"/>
            <a:ext cx="2131903" cy="5489186"/>
            <a:chOff x="0" y="0"/>
            <a:chExt cx="660400" cy="1700386"/>
          </a:xfrm>
        </p:grpSpPr>
        <p:sp>
          <p:nvSpPr>
            <p:cNvPr id="258" name="Google Shape;258;p8"/>
            <p:cNvSpPr/>
            <p:nvPr/>
          </p:nvSpPr>
          <p:spPr>
            <a:xfrm>
              <a:off x="0" y="0"/>
              <a:ext cx="660400" cy="1700386"/>
            </a:xfrm>
            <a:custGeom>
              <a:rect b="b" l="l" r="r" t="t"/>
              <a:pathLst>
                <a:path extrusionOk="0" h="1700386" w="660400">
                  <a:moveTo>
                    <a:pt x="220252" y="1681317"/>
                  </a:moveTo>
                  <a:cubicBezTo>
                    <a:pt x="254109" y="1692831"/>
                    <a:pt x="292600" y="1700386"/>
                    <a:pt x="330378" y="1700386"/>
                  </a:cubicBezTo>
                  <a:cubicBezTo>
                    <a:pt x="368157" y="1700386"/>
                    <a:pt x="404509" y="1693909"/>
                    <a:pt x="438009" y="1682396"/>
                  </a:cubicBezTo>
                  <a:cubicBezTo>
                    <a:pt x="438723" y="1682036"/>
                    <a:pt x="439435" y="1682036"/>
                    <a:pt x="440148" y="1681677"/>
                  </a:cubicBezTo>
                  <a:cubicBezTo>
                    <a:pt x="565955" y="1635621"/>
                    <a:pt x="658618" y="1514007"/>
                    <a:pt x="660400" y="1352169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351165"/>
                  </a:lnTo>
                  <a:cubicBezTo>
                    <a:pt x="1782" y="1514726"/>
                    <a:pt x="93019" y="1636342"/>
                    <a:pt x="220252" y="168131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8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9"/>
          <p:cNvSpPr txBox="1"/>
          <p:nvPr>
            <p:ph type="title"/>
          </p:nvPr>
        </p:nvSpPr>
        <p:spPr>
          <a:xfrm>
            <a:off x="1217550" y="856725"/>
            <a:ext cx="15852900" cy="11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Calibri"/>
              <a:buNone/>
              <a:defRPr b="1" sz="7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9"/>
          <p:cNvSpPr txBox="1"/>
          <p:nvPr>
            <p:ph idx="1" type="body"/>
          </p:nvPr>
        </p:nvSpPr>
        <p:spPr>
          <a:xfrm>
            <a:off x="6006950" y="3353475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grpSp>
        <p:nvGrpSpPr>
          <p:cNvPr id="263" name="Google Shape;263;p9"/>
          <p:cNvGrpSpPr/>
          <p:nvPr/>
        </p:nvGrpSpPr>
        <p:grpSpPr>
          <a:xfrm rot="10786707">
            <a:off x="15095529" y="-7266473"/>
            <a:ext cx="6527063" cy="10619128"/>
            <a:chOff x="5" y="9"/>
            <a:chExt cx="8702685" cy="14158731"/>
          </a:xfrm>
        </p:grpSpPr>
        <p:grpSp>
          <p:nvGrpSpPr>
            <p:cNvPr id="264" name="Google Shape;264;p9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265" name="Google Shape;265;p9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7" name="Google Shape;267;p9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268" name="Google Shape;268;p9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0" name="Google Shape;270;p9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271" name="Google Shape;271;p9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3" name="Google Shape;273;p9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274" name="Google Shape;274;p9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6" name="Google Shape;276;p9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277" name="Google Shape;277;p9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9" name="Google Shape;279;p9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280" name="Google Shape;280;p9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2" name="Google Shape;282;p9"/>
          <p:cNvGrpSpPr/>
          <p:nvPr/>
        </p:nvGrpSpPr>
        <p:grpSpPr>
          <a:xfrm rot="10800000">
            <a:off x="-3774272" y="7182334"/>
            <a:ext cx="6526997" cy="10619021"/>
            <a:chOff x="0" y="0"/>
            <a:chExt cx="660400" cy="1074430"/>
          </a:xfrm>
        </p:grpSpPr>
        <p:sp>
          <p:nvSpPr>
            <p:cNvPr id="283" name="Google Shape;283;p9"/>
            <p:cNvSpPr/>
            <p:nvPr/>
          </p:nvSpPr>
          <p:spPr>
            <a:xfrm>
              <a:off x="0" y="0"/>
              <a:ext cx="660400" cy="1074430"/>
            </a:xfrm>
            <a:custGeom>
              <a:rect b="b" l="l" r="r" t="t"/>
              <a:pathLst>
                <a:path extrusionOk="0" h="1074430" w="660400">
                  <a:moveTo>
                    <a:pt x="220252" y="1055361"/>
                  </a:moveTo>
                  <a:cubicBezTo>
                    <a:pt x="254109" y="1066875"/>
                    <a:pt x="292600" y="1074430"/>
                    <a:pt x="330378" y="1074430"/>
                  </a:cubicBezTo>
                  <a:cubicBezTo>
                    <a:pt x="368157" y="1074430"/>
                    <a:pt x="404509" y="1067953"/>
                    <a:pt x="438009" y="1056439"/>
                  </a:cubicBezTo>
                  <a:cubicBezTo>
                    <a:pt x="438723" y="1056080"/>
                    <a:pt x="439435" y="1056080"/>
                    <a:pt x="440148" y="1055720"/>
                  </a:cubicBezTo>
                  <a:cubicBezTo>
                    <a:pt x="565955" y="1009665"/>
                    <a:pt x="658618" y="888051"/>
                    <a:pt x="660400" y="740117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39567"/>
                  </a:lnTo>
                  <a:cubicBezTo>
                    <a:pt x="1782" y="888770"/>
                    <a:pt x="93019" y="1010385"/>
                    <a:pt x="220252" y="105536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9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5" name="Google Shape;285;p9"/>
          <p:cNvGrpSpPr/>
          <p:nvPr/>
        </p:nvGrpSpPr>
        <p:grpSpPr>
          <a:xfrm rot="10800000">
            <a:off x="-3337366" y="7621049"/>
            <a:ext cx="5653156" cy="9624190"/>
            <a:chOff x="0" y="0"/>
            <a:chExt cx="660400" cy="1124295"/>
          </a:xfrm>
        </p:grpSpPr>
        <p:sp>
          <p:nvSpPr>
            <p:cNvPr id="286" name="Google Shape;286;p9"/>
            <p:cNvSpPr/>
            <p:nvPr/>
          </p:nvSpPr>
          <p:spPr>
            <a:xfrm>
              <a:off x="0" y="0"/>
              <a:ext cx="660400" cy="1124295"/>
            </a:xfrm>
            <a:custGeom>
              <a:rect b="b" l="l" r="r" t="t"/>
              <a:pathLst>
                <a:path extrusionOk="0" h="1124295" w="660400">
                  <a:moveTo>
                    <a:pt x="220252" y="1105226"/>
                  </a:moveTo>
                  <a:cubicBezTo>
                    <a:pt x="254109" y="1116739"/>
                    <a:pt x="292600" y="1124295"/>
                    <a:pt x="330378" y="1124295"/>
                  </a:cubicBezTo>
                  <a:cubicBezTo>
                    <a:pt x="368157" y="1124295"/>
                    <a:pt x="404509" y="1117818"/>
                    <a:pt x="438009" y="1106304"/>
                  </a:cubicBezTo>
                  <a:cubicBezTo>
                    <a:pt x="438723" y="1105945"/>
                    <a:pt x="439435" y="1105945"/>
                    <a:pt x="440148" y="1105585"/>
                  </a:cubicBezTo>
                  <a:cubicBezTo>
                    <a:pt x="565955" y="1059530"/>
                    <a:pt x="658618" y="937916"/>
                    <a:pt x="660400" y="78887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88288"/>
                  </a:lnTo>
                  <a:cubicBezTo>
                    <a:pt x="1782" y="938635"/>
                    <a:pt x="93019" y="1060250"/>
                    <a:pt x="220252" y="1105226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9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8" name="Google Shape;288;p9"/>
          <p:cNvGrpSpPr/>
          <p:nvPr/>
        </p:nvGrpSpPr>
        <p:grpSpPr>
          <a:xfrm rot="10800000">
            <a:off x="-2849520" y="8164496"/>
            <a:ext cx="4677481" cy="8468691"/>
            <a:chOff x="0" y="0"/>
            <a:chExt cx="660400" cy="1195670"/>
          </a:xfrm>
        </p:grpSpPr>
        <p:sp>
          <p:nvSpPr>
            <p:cNvPr id="289" name="Google Shape;289;p9"/>
            <p:cNvSpPr/>
            <p:nvPr/>
          </p:nvSpPr>
          <p:spPr>
            <a:xfrm>
              <a:off x="0" y="0"/>
              <a:ext cx="660400" cy="1195670"/>
            </a:xfrm>
            <a:custGeom>
              <a:rect b="b" l="l" r="r" t="t"/>
              <a:pathLst>
                <a:path extrusionOk="0" h="1195670" w="660400">
                  <a:moveTo>
                    <a:pt x="220252" y="1176601"/>
                  </a:moveTo>
                  <a:cubicBezTo>
                    <a:pt x="254109" y="1188114"/>
                    <a:pt x="292600" y="1195670"/>
                    <a:pt x="330378" y="1195670"/>
                  </a:cubicBezTo>
                  <a:cubicBezTo>
                    <a:pt x="368157" y="1195670"/>
                    <a:pt x="404509" y="1189193"/>
                    <a:pt x="438009" y="1177679"/>
                  </a:cubicBezTo>
                  <a:cubicBezTo>
                    <a:pt x="438723" y="1177320"/>
                    <a:pt x="439435" y="1177320"/>
                    <a:pt x="440148" y="1176960"/>
                  </a:cubicBezTo>
                  <a:cubicBezTo>
                    <a:pt x="565955" y="1130905"/>
                    <a:pt x="658618" y="1009291"/>
                    <a:pt x="660400" y="858663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858026"/>
                  </a:lnTo>
                  <a:cubicBezTo>
                    <a:pt x="1782" y="1010010"/>
                    <a:pt x="93019" y="1131625"/>
                    <a:pt x="220252" y="117660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9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1" name="Google Shape;291;p9"/>
          <p:cNvGrpSpPr/>
          <p:nvPr/>
        </p:nvGrpSpPr>
        <p:grpSpPr>
          <a:xfrm rot="10800000">
            <a:off x="-2354222" y="8737513"/>
            <a:ext cx="3686881" cy="7322657"/>
            <a:chOff x="0" y="0"/>
            <a:chExt cx="660400" cy="1311646"/>
          </a:xfrm>
        </p:grpSpPr>
        <p:sp>
          <p:nvSpPr>
            <p:cNvPr id="292" name="Google Shape;292;p9"/>
            <p:cNvSpPr/>
            <p:nvPr/>
          </p:nvSpPr>
          <p:spPr>
            <a:xfrm>
              <a:off x="0" y="0"/>
              <a:ext cx="660400" cy="1311646"/>
            </a:xfrm>
            <a:custGeom>
              <a:rect b="b" l="l" r="r" t="t"/>
              <a:pathLst>
                <a:path extrusionOk="0" h="1311646" w="660400">
                  <a:moveTo>
                    <a:pt x="220252" y="1292577"/>
                  </a:moveTo>
                  <a:cubicBezTo>
                    <a:pt x="254109" y="1304091"/>
                    <a:pt x="292600" y="1311646"/>
                    <a:pt x="330378" y="1311646"/>
                  </a:cubicBezTo>
                  <a:cubicBezTo>
                    <a:pt x="368157" y="1311646"/>
                    <a:pt x="404509" y="1305169"/>
                    <a:pt x="438009" y="1293656"/>
                  </a:cubicBezTo>
                  <a:cubicBezTo>
                    <a:pt x="438723" y="1293296"/>
                    <a:pt x="439435" y="1293296"/>
                    <a:pt x="440148" y="1292937"/>
                  </a:cubicBezTo>
                  <a:cubicBezTo>
                    <a:pt x="565955" y="1246881"/>
                    <a:pt x="658618" y="1125267"/>
                    <a:pt x="660400" y="97206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971342"/>
                  </a:lnTo>
                  <a:cubicBezTo>
                    <a:pt x="1782" y="1125986"/>
                    <a:pt x="93019" y="1247601"/>
                    <a:pt x="220252" y="129257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9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4" name="Google Shape;294;p9"/>
          <p:cNvGrpSpPr/>
          <p:nvPr/>
        </p:nvGrpSpPr>
        <p:grpSpPr>
          <a:xfrm rot="10800000">
            <a:off x="-1938023" y="9277886"/>
            <a:ext cx="2854447" cy="6385416"/>
            <a:chOff x="0" y="0"/>
            <a:chExt cx="660400" cy="1477319"/>
          </a:xfrm>
        </p:grpSpPr>
        <p:sp>
          <p:nvSpPr>
            <p:cNvPr id="295" name="Google Shape;295;p9"/>
            <p:cNvSpPr/>
            <p:nvPr/>
          </p:nvSpPr>
          <p:spPr>
            <a:xfrm>
              <a:off x="0" y="0"/>
              <a:ext cx="660400" cy="1477319"/>
            </a:xfrm>
            <a:custGeom>
              <a:rect b="b" l="l" r="r" t="t"/>
              <a:pathLst>
                <a:path extrusionOk="0" h="1477319" w="660400">
                  <a:moveTo>
                    <a:pt x="220252" y="1458250"/>
                  </a:moveTo>
                  <a:cubicBezTo>
                    <a:pt x="254109" y="1469763"/>
                    <a:pt x="292600" y="1477319"/>
                    <a:pt x="330378" y="1477319"/>
                  </a:cubicBezTo>
                  <a:cubicBezTo>
                    <a:pt x="368157" y="1477319"/>
                    <a:pt x="404509" y="1470842"/>
                    <a:pt x="438009" y="1459328"/>
                  </a:cubicBezTo>
                  <a:cubicBezTo>
                    <a:pt x="438723" y="1458968"/>
                    <a:pt x="439435" y="1458968"/>
                    <a:pt x="440148" y="1458609"/>
                  </a:cubicBezTo>
                  <a:cubicBezTo>
                    <a:pt x="565955" y="1412554"/>
                    <a:pt x="658618" y="1290940"/>
                    <a:pt x="660400" y="1134056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133214"/>
                  </a:lnTo>
                  <a:cubicBezTo>
                    <a:pt x="1782" y="1291659"/>
                    <a:pt x="93019" y="1413274"/>
                    <a:pt x="220252" y="145825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9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7" name="Google Shape;297;p9"/>
          <p:cNvGrpSpPr/>
          <p:nvPr/>
        </p:nvGrpSpPr>
        <p:grpSpPr>
          <a:xfrm rot="10800000">
            <a:off x="-1576736" y="9748386"/>
            <a:ext cx="2131903" cy="5489186"/>
            <a:chOff x="0" y="0"/>
            <a:chExt cx="660400" cy="1700386"/>
          </a:xfrm>
        </p:grpSpPr>
        <p:sp>
          <p:nvSpPr>
            <p:cNvPr id="298" name="Google Shape;298;p9"/>
            <p:cNvSpPr/>
            <p:nvPr/>
          </p:nvSpPr>
          <p:spPr>
            <a:xfrm>
              <a:off x="0" y="0"/>
              <a:ext cx="660400" cy="1700386"/>
            </a:xfrm>
            <a:custGeom>
              <a:rect b="b" l="l" r="r" t="t"/>
              <a:pathLst>
                <a:path extrusionOk="0" h="1700386" w="660400">
                  <a:moveTo>
                    <a:pt x="220252" y="1681317"/>
                  </a:moveTo>
                  <a:cubicBezTo>
                    <a:pt x="254109" y="1692831"/>
                    <a:pt x="292600" y="1700386"/>
                    <a:pt x="330378" y="1700386"/>
                  </a:cubicBezTo>
                  <a:cubicBezTo>
                    <a:pt x="368157" y="1700386"/>
                    <a:pt x="404509" y="1693909"/>
                    <a:pt x="438009" y="1682396"/>
                  </a:cubicBezTo>
                  <a:cubicBezTo>
                    <a:pt x="438723" y="1682036"/>
                    <a:pt x="439435" y="1682036"/>
                    <a:pt x="440148" y="1681677"/>
                  </a:cubicBezTo>
                  <a:cubicBezTo>
                    <a:pt x="565955" y="1635621"/>
                    <a:pt x="658618" y="1514007"/>
                    <a:pt x="660400" y="1352169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351165"/>
                  </a:lnTo>
                  <a:cubicBezTo>
                    <a:pt x="1782" y="1514726"/>
                    <a:pt x="93019" y="1636342"/>
                    <a:pt x="220252" y="168131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9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10"/>
          <p:cNvGrpSpPr/>
          <p:nvPr/>
        </p:nvGrpSpPr>
        <p:grpSpPr>
          <a:xfrm>
            <a:off x="12048932" y="0"/>
            <a:ext cx="6239108" cy="10287066"/>
            <a:chOff x="0" y="0"/>
            <a:chExt cx="1643211" cy="2709333"/>
          </a:xfrm>
        </p:grpSpPr>
        <p:sp>
          <p:nvSpPr>
            <p:cNvPr id="302" name="Google Shape;302;p10"/>
            <p:cNvSpPr/>
            <p:nvPr/>
          </p:nvSpPr>
          <p:spPr>
            <a:xfrm>
              <a:off x="0" y="0"/>
              <a:ext cx="1643211" cy="2709333"/>
            </a:xfrm>
            <a:custGeom>
              <a:rect b="b" l="l" r="r" t="t"/>
              <a:pathLst>
                <a:path extrusionOk="0" h="2709333" w="1643211">
                  <a:moveTo>
                    <a:pt x="0" y="0"/>
                  </a:moveTo>
                  <a:lnTo>
                    <a:pt x="1643211" y="0"/>
                  </a:lnTo>
                  <a:lnTo>
                    <a:pt x="16432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7DBFF8"/>
            </a:solidFill>
            <a:ln>
              <a:noFill/>
            </a:ln>
          </p:spPr>
        </p:sp>
        <p:sp>
          <p:nvSpPr>
            <p:cNvPr id="303" name="Google Shape;303;p10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304;p10"/>
          <p:cNvSpPr txBox="1"/>
          <p:nvPr>
            <p:ph type="title"/>
          </p:nvPr>
        </p:nvSpPr>
        <p:spPr>
          <a:xfrm>
            <a:off x="775000" y="1421125"/>
            <a:ext cx="8985000" cy="143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Calibri"/>
              <a:buNone/>
              <a:defRPr b="1" sz="7500"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305" name="Google Shape;305;p10"/>
          <p:cNvSpPr txBox="1"/>
          <p:nvPr>
            <p:ph idx="1" type="body"/>
          </p:nvPr>
        </p:nvSpPr>
        <p:spPr>
          <a:xfrm>
            <a:off x="1824713" y="3843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/>
        </p:txBody>
      </p:sp>
      <p:grpSp>
        <p:nvGrpSpPr>
          <p:cNvPr id="306" name="Google Shape;306;p10"/>
          <p:cNvGrpSpPr/>
          <p:nvPr/>
        </p:nvGrpSpPr>
        <p:grpSpPr>
          <a:xfrm rot="10786707">
            <a:off x="14650799" y="-4023126"/>
            <a:ext cx="6527063" cy="10619128"/>
            <a:chOff x="5" y="9"/>
            <a:chExt cx="8702685" cy="14158731"/>
          </a:xfrm>
        </p:grpSpPr>
        <p:grpSp>
          <p:nvGrpSpPr>
            <p:cNvPr id="307" name="Google Shape;307;p10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308" name="Google Shape;308;p10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" name="Google Shape;309;p1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0" name="Google Shape;310;p10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311" name="Google Shape;311;p10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1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3" name="Google Shape;313;p10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314" name="Google Shape;314;p10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1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6" name="Google Shape;316;p10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317" name="Google Shape;317;p10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1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9" name="Google Shape;319;p10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320" name="Google Shape;320;p10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1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2" name="Google Shape;322;p10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323" name="Google Shape;323;p10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1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25" name="Google Shape;325;p10"/>
          <p:cNvGrpSpPr/>
          <p:nvPr/>
        </p:nvGrpSpPr>
        <p:grpSpPr>
          <a:xfrm>
            <a:off x="-2589058" y="7920014"/>
            <a:ext cx="4713027" cy="7667804"/>
            <a:chOff x="21" y="34"/>
            <a:chExt cx="6284036" cy="10223739"/>
          </a:xfrm>
        </p:grpSpPr>
        <p:grpSp>
          <p:nvGrpSpPr>
            <p:cNvPr id="326" name="Google Shape;326;p10"/>
            <p:cNvGrpSpPr/>
            <p:nvPr/>
          </p:nvGrpSpPr>
          <p:grpSpPr>
            <a:xfrm rot="10800000">
              <a:off x="21" y="34"/>
              <a:ext cx="6284036" cy="10223739"/>
              <a:chOff x="0" y="0"/>
              <a:chExt cx="660400" cy="1074430"/>
            </a:xfrm>
          </p:grpSpPr>
          <p:sp>
            <p:nvSpPr>
              <p:cNvPr id="327" name="Google Shape;327;p10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B89D4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1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9" name="Google Shape;329;p10"/>
            <p:cNvGrpSpPr/>
            <p:nvPr/>
          </p:nvGrpSpPr>
          <p:grpSpPr>
            <a:xfrm rot="10800000">
              <a:off x="420699" y="422481"/>
              <a:ext cx="5442687" cy="9265877"/>
              <a:chOff x="0" y="0"/>
              <a:chExt cx="660400" cy="1124295"/>
            </a:xfrm>
          </p:grpSpPr>
          <p:sp>
            <p:nvSpPr>
              <p:cNvPr id="330" name="Google Shape;330;p10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B89D4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1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2" name="Google Shape;332;p10"/>
            <p:cNvGrpSpPr/>
            <p:nvPr/>
          </p:nvGrpSpPr>
          <p:grpSpPr>
            <a:xfrm rot="10800000">
              <a:off x="890316" y="945575"/>
              <a:ext cx="4503400" cy="8153513"/>
              <a:chOff x="0" y="0"/>
              <a:chExt cx="660400" cy="1195670"/>
            </a:xfrm>
          </p:grpSpPr>
          <p:sp>
            <p:nvSpPr>
              <p:cNvPr id="333" name="Google Shape;333;p10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B89D4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" name="Google Shape;334;p1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5" name="Google Shape;335;p10"/>
            <p:cNvGrpSpPr/>
            <p:nvPr/>
          </p:nvGrpSpPr>
          <p:grpSpPr>
            <a:xfrm rot="10800000">
              <a:off x="1367201" y="1568078"/>
              <a:ext cx="3549650" cy="7050097"/>
              <a:chOff x="0" y="0"/>
              <a:chExt cx="660400" cy="1311646"/>
            </a:xfrm>
          </p:grpSpPr>
          <p:sp>
            <p:nvSpPr>
              <p:cNvPr id="336" name="Google Shape;336;p10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B89D4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1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8" name="Google Shape;338;p10"/>
            <p:cNvGrpSpPr/>
            <p:nvPr/>
          </p:nvGrpSpPr>
          <p:grpSpPr>
            <a:xfrm rot="10800000">
              <a:off x="1767921" y="2017592"/>
              <a:ext cx="2748189" cy="6147715"/>
              <a:chOff x="0" y="0"/>
              <a:chExt cx="660400" cy="1477319"/>
            </a:xfrm>
          </p:grpSpPr>
          <p:sp>
            <p:nvSpPr>
              <p:cNvPr id="339" name="Google Shape;339;p10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B89D4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1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1" name="Google Shape;341;p10"/>
            <p:cNvGrpSpPr/>
            <p:nvPr/>
          </p:nvGrpSpPr>
          <p:grpSpPr>
            <a:xfrm rot="10800000">
              <a:off x="2115777" y="2470624"/>
              <a:ext cx="2052523" cy="5284800"/>
              <a:chOff x="0" y="0"/>
              <a:chExt cx="660400" cy="1700386"/>
            </a:xfrm>
          </p:grpSpPr>
          <p:sp>
            <p:nvSpPr>
              <p:cNvPr id="342" name="Google Shape;342;p10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B89D4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1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44" name="Google Shape;344;p10"/>
          <p:cNvSpPr/>
          <p:nvPr>
            <p:ph idx="2" type="pic"/>
          </p:nvPr>
        </p:nvSpPr>
        <p:spPr>
          <a:xfrm>
            <a:off x="9362131" y="1801525"/>
            <a:ext cx="8158200" cy="6118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1"/>
          <p:cNvSpPr txBox="1"/>
          <p:nvPr>
            <p:ph type="title"/>
          </p:nvPr>
        </p:nvSpPr>
        <p:spPr>
          <a:xfrm>
            <a:off x="976025" y="988025"/>
            <a:ext cx="1478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7" name="Google Shape;347;p11"/>
          <p:cNvSpPr txBox="1"/>
          <p:nvPr>
            <p:ph idx="1" type="body"/>
          </p:nvPr>
        </p:nvSpPr>
        <p:spPr>
          <a:xfrm rot="5400000">
            <a:off x="5922800" y="3621700"/>
            <a:ext cx="4526100" cy="45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48" name="Google Shape;348;p11"/>
          <p:cNvGrpSpPr/>
          <p:nvPr/>
        </p:nvGrpSpPr>
        <p:grpSpPr>
          <a:xfrm rot="10786707">
            <a:off x="15095529" y="-7266473"/>
            <a:ext cx="6527063" cy="10619128"/>
            <a:chOff x="5" y="9"/>
            <a:chExt cx="8702685" cy="14158731"/>
          </a:xfrm>
        </p:grpSpPr>
        <p:grpSp>
          <p:nvGrpSpPr>
            <p:cNvPr id="349" name="Google Shape;349;p11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350" name="Google Shape;350;p11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1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2" name="Google Shape;352;p11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353" name="Google Shape;353;p11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1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5" name="Google Shape;355;p11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356" name="Google Shape;356;p11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1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8" name="Google Shape;358;p11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359" name="Google Shape;359;p11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1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1" name="Google Shape;361;p11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362" name="Google Shape;362;p11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1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4" name="Google Shape;364;p11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365" name="Google Shape;365;p11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1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67" name="Google Shape;367;p11"/>
          <p:cNvGrpSpPr/>
          <p:nvPr/>
        </p:nvGrpSpPr>
        <p:grpSpPr>
          <a:xfrm rot="10800000">
            <a:off x="-3774272" y="7182334"/>
            <a:ext cx="6526997" cy="10619021"/>
            <a:chOff x="0" y="0"/>
            <a:chExt cx="660400" cy="1074430"/>
          </a:xfrm>
        </p:grpSpPr>
        <p:sp>
          <p:nvSpPr>
            <p:cNvPr id="368" name="Google Shape;368;p11"/>
            <p:cNvSpPr/>
            <p:nvPr/>
          </p:nvSpPr>
          <p:spPr>
            <a:xfrm>
              <a:off x="0" y="0"/>
              <a:ext cx="660400" cy="1074430"/>
            </a:xfrm>
            <a:custGeom>
              <a:rect b="b" l="l" r="r" t="t"/>
              <a:pathLst>
                <a:path extrusionOk="0" h="1074430" w="660400">
                  <a:moveTo>
                    <a:pt x="220252" y="1055361"/>
                  </a:moveTo>
                  <a:cubicBezTo>
                    <a:pt x="254109" y="1066875"/>
                    <a:pt x="292600" y="1074430"/>
                    <a:pt x="330378" y="1074430"/>
                  </a:cubicBezTo>
                  <a:cubicBezTo>
                    <a:pt x="368157" y="1074430"/>
                    <a:pt x="404509" y="1067953"/>
                    <a:pt x="438009" y="1056439"/>
                  </a:cubicBezTo>
                  <a:cubicBezTo>
                    <a:pt x="438723" y="1056080"/>
                    <a:pt x="439435" y="1056080"/>
                    <a:pt x="440148" y="1055720"/>
                  </a:cubicBezTo>
                  <a:cubicBezTo>
                    <a:pt x="565955" y="1009665"/>
                    <a:pt x="658618" y="888051"/>
                    <a:pt x="660400" y="740117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39567"/>
                  </a:lnTo>
                  <a:cubicBezTo>
                    <a:pt x="1782" y="888770"/>
                    <a:pt x="93019" y="1010385"/>
                    <a:pt x="220252" y="105536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1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0" name="Google Shape;370;p11"/>
          <p:cNvGrpSpPr/>
          <p:nvPr/>
        </p:nvGrpSpPr>
        <p:grpSpPr>
          <a:xfrm rot="10800000">
            <a:off x="-3337366" y="7621049"/>
            <a:ext cx="5653156" cy="9624190"/>
            <a:chOff x="0" y="0"/>
            <a:chExt cx="660400" cy="1124295"/>
          </a:xfrm>
        </p:grpSpPr>
        <p:sp>
          <p:nvSpPr>
            <p:cNvPr id="371" name="Google Shape;371;p11"/>
            <p:cNvSpPr/>
            <p:nvPr/>
          </p:nvSpPr>
          <p:spPr>
            <a:xfrm>
              <a:off x="0" y="0"/>
              <a:ext cx="660400" cy="1124295"/>
            </a:xfrm>
            <a:custGeom>
              <a:rect b="b" l="l" r="r" t="t"/>
              <a:pathLst>
                <a:path extrusionOk="0" h="1124295" w="660400">
                  <a:moveTo>
                    <a:pt x="220252" y="1105226"/>
                  </a:moveTo>
                  <a:cubicBezTo>
                    <a:pt x="254109" y="1116739"/>
                    <a:pt x="292600" y="1124295"/>
                    <a:pt x="330378" y="1124295"/>
                  </a:cubicBezTo>
                  <a:cubicBezTo>
                    <a:pt x="368157" y="1124295"/>
                    <a:pt x="404509" y="1117818"/>
                    <a:pt x="438009" y="1106304"/>
                  </a:cubicBezTo>
                  <a:cubicBezTo>
                    <a:pt x="438723" y="1105945"/>
                    <a:pt x="439435" y="1105945"/>
                    <a:pt x="440148" y="1105585"/>
                  </a:cubicBezTo>
                  <a:cubicBezTo>
                    <a:pt x="565955" y="1059530"/>
                    <a:pt x="658618" y="937916"/>
                    <a:pt x="660400" y="78887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88288"/>
                  </a:lnTo>
                  <a:cubicBezTo>
                    <a:pt x="1782" y="938635"/>
                    <a:pt x="93019" y="1060250"/>
                    <a:pt x="220252" y="1105226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1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3" name="Google Shape;373;p11"/>
          <p:cNvGrpSpPr/>
          <p:nvPr/>
        </p:nvGrpSpPr>
        <p:grpSpPr>
          <a:xfrm rot="10800000">
            <a:off x="-2849520" y="8164496"/>
            <a:ext cx="4677481" cy="8468691"/>
            <a:chOff x="0" y="0"/>
            <a:chExt cx="660400" cy="1195670"/>
          </a:xfrm>
        </p:grpSpPr>
        <p:sp>
          <p:nvSpPr>
            <p:cNvPr id="374" name="Google Shape;374;p11"/>
            <p:cNvSpPr/>
            <p:nvPr/>
          </p:nvSpPr>
          <p:spPr>
            <a:xfrm>
              <a:off x="0" y="0"/>
              <a:ext cx="660400" cy="1195670"/>
            </a:xfrm>
            <a:custGeom>
              <a:rect b="b" l="l" r="r" t="t"/>
              <a:pathLst>
                <a:path extrusionOk="0" h="1195670" w="660400">
                  <a:moveTo>
                    <a:pt x="220252" y="1176601"/>
                  </a:moveTo>
                  <a:cubicBezTo>
                    <a:pt x="254109" y="1188114"/>
                    <a:pt x="292600" y="1195670"/>
                    <a:pt x="330378" y="1195670"/>
                  </a:cubicBezTo>
                  <a:cubicBezTo>
                    <a:pt x="368157" y="1195670"/>
                    <a:pt x="404509" y="1189193"/>
                    <a:pt x="438009" y="1177679"/>
                  </a:cubicBezTo>
                  <a:cubicBezTo>
                    <a:pt x="438723" y="1177320"/>
                    <a:pt x="439435" y="1177320"/>
                    <a:pt x="440148" y="1176960"/>
                  </a:cubicBezTo>
                  <a:cubicBezTo>
                    <a:pt x="565955" y="1130905"/>
                    <a:pt x="658618" y="1009291"/>
                    <a:pt x="660400" y="858663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858026"/>
                  </a:lnTo>
                  <a:cubicBezTo>
                    <a:pt x="1782" y="1010010"/>
                    <a:pt x="93019" y="1131625"/>
                    <a:pt x="220252" y="117660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1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6" name="Google Shape;376;p11"/>
          <p:cNvGrpSpPr/>
          <p:nvPr/>
        </p:nvGrpSpPr>
        <p:grpSpPr>
          <a:xfrm rot="10800000">
            <a:off x="-2354222" y="8737513"/>
            <a:ext cx="3686881" cy="7322657"/>
            <a:chOff x="0" y="0"/>
            <a:chExt cx="660400" cy="1311646"/>
          </a:xfrm>
        </p:grpSpPr>
        <p:sp>
          <p:nvSpPr>
            <p:cNvPr id="377" name="Google Shape;377;p11"/>
            <p:cNvSpPr/>
            <p:nvPr/>
          </p:nvSpPr>
          <p:spPr>
            <a:xfrm>
              <a:off x="0" y="0"/>
              <a:ext cx="660400" cy="1311646"/>
            </a:xfrm>
            <a:custGeom>
              <a:rect b="b" l="l" r="r" t="t"/>
              <a:pathLst>
                <a:path extrusionOk="0" h="1311646" w="660400">
                  <a:moveTo>
                    <a:pt x="220252" y="1292577"/>
                  </a:moveTo>
                  <a:cubicBezTo>
                    <a:pt x="254109" y="1304091"/>
                    <a:pt x="292600" y="1311646"/>
                    <a:pt x="330378" y="1311646"/>
                  </a:cubicBezTo>
                  <a:cubicBezTo>
                    <a:pt x="368157" y="1311646"/>
                    <a:pt x="404509" y="1305169"/>
                    <a:pt x="438009" y="1293656"/>
                  </a:cubicBezTo>
                  <a:cubicBezTo>
                    <a:pt x="438723" y="1293296"/>
                    <a:pt x="439435" y="1293296"/>
                    <a:pt x="440148" y="1292937"/>
                  </a:cubicBezTo>
                  <a:cubicBezTo>
                    <a:pt x="565955" y="1246881"/>
                    <a:pt x="658618" y="1125267"/>
                    <a:pt x="660400" y="97206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971342"/>
                  </a:lnTo>
                  <a:cubicBezTo>
                    <a:pt x="1782" y="1125986"/>
                    <a:pt x="93019" y="1247601"/>
                    <a:pt x="220252" y="129257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1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9" name="Google Shape;379;p11"/>
          <p:cNvGrpSpPr/>
          <p:nvPr/>
        </p:nvGrpSpPr>
        <p:grpSpPr>
          <a:xfrm rot="10800000">
            <a:off x="-1938023" y="9277886"/>
            <a:ext cx="2854447" cy="6385416"/>
            <a:chOff x="0" y="0"/>
            <a:chExt cx="660400" cy="1477319"/>
          </a:xfrm>
        </p:grpSpPr>
        <p:sp>
          <p:nvSpPr>
            <p:cNvPr id="380" name="Google Shape;380;p11"/>
            <p:cNvSpPr/>
            <p:nvPr/>
          </p:nvSpPr>
          <p:spPr>
            <a:xfrm>
              <a:off x="0" y="0"/>
              <a:ext cx="660400" cy="1477319"/>
            </a:xfrm>
            <a:custGeom>
              <a:rect b="b" l="l" r="r" t="t"/>
              <a:pathLst>
                <a:path extrusionOk="0" h="1477319" w="660400">
                  <a:moveTo>
                    <a:pt x="220252" y="1458250"/>
                  </a:moveTo>
                  <a:cubicBezTo>
                    <a:pt x="254109" y="1469763"/>
                    <a:pt x="292600" y="1477319"/>
                    <a:pt x="330378" y="1477319"/>
                  </a:cubicBezTo>
                  <a:cubicBezTo>
                    <a:pt x="368157" y="1477319"/>
                    <a:pt x="404509" y="1470842"/>
                    <a:pt x="438009" y="1459328"/>
                  </a:cubicBezTo>
                  <a:cubicBezTo>
                    <a:pt x="438723" y="1458968"/>
                    <a:pt x="439435" y="1458968"/>
                    <a:pt x="440148" y="1458609"/>
                  </a:cubicBezTo>
                  <a:cubicBezTo>
                    <a:pt x="565955" y="1412554"/>
                    <a:pt x="658618" y="1290940"/>
                    <a:pt x="660400" y="1134056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133214"/>
                  </a:lnTo>
                  <a:cubicBezTo>
                    <a:pt x="1782" y="1291659"/>
                    <a:pt x="93019" y="1413274"/>
                    <a:pt x="220252" y="145825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1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2" name="Google Shape;382;p11"/>
          <p:cNvGrpSpPr/>
          <p:nvPr/>
        </p:nvGrpSpPr>
        <p:grpSpPr>
          <a:xfrm rot="10800000">
            <a:off x="-1576736" y="9748386"/>
            <a:ext cx="2131903" cy="5489186"/>
            <a:chOff x="0" y="0"/>
            <a:chExt cx="660400" cy="1700386"/>
          </a:xfrm>
        </p:grpSpPr>
        <p:sp>
          <p:nvSpPr>
            <p:cNvPr id="383" name="Google Shape;383;p11"/>
            <p:cNvSpPr/>
            <p:nvPr/>
          </p:nvSpPr>
          <p:spPr>
            <a:xfrm>
              <a:off x="0" y="0"/>
              <a:ext cx="660400" cy="1700386"/>
            </a:xfrm>
            <a:custGeom>
              <a:rect b="b" l="l" r="r" t="t"/>
              <a:pathLst>
                <a:path extrusionOk="0" h="1700386" w="660400">
                  <a:moveTo>
                    <a:pt x="220252" y="1681317"/>
                  </a:moveTo>
                  <a:cubicBezTo>
                    <a:pt x="254109" y="1692831"/>
                    <a:pt x="292600" y="1700386"/>
                    <a:pt x="330378" y="1700386"/>
                  </a:cubicBezTo>
                  <a:cubicBezTo>
                    <a:pt x="368157" y="1700386"/>
                    <a:pt x="404509" y="1693909"/>
                    <a:pt x="438009" y="1682396"/>
                  </a:cubicBezTo>
                  <a:cubicBezTo>
                    <a:pt x="438723" y="1682036"/>
                    <a:pt x="439435" y="1682036"/>
                    <a:pt x="440148" y="1681677"/>
                  </a:cubicBezTo>
                  <a:cubicBezTo>
                    <a:pt x="565955" y="1635621"/>
                    <a:pt x="658618" y="1514007"/>
                    <a:pt x="660400" y="1352169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351165"/>
                  </a:lnTo>
                  <a:cubicBezTo>
                    <a:pt x="1782" y="1514726"/>
                    <a:pt x="93019" y="1636342"/>
                    <a:pt x="220252" y="168131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1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2"/>
          <p:cNvSpPr txBox="1"/>
          <p:nvPr>
            <p:ph type="title"/>
          </p:nvPr>
        </p:nvSpPr>
        <p:spPr>
          <a:xfrm rot="5400000">
            <a:off x="8817525" y="3907363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7" name="Google Shape;387;p12"/>
          <p:cNvSpPr txBox="1"/>
          <p:nvPr>
            <p:ph idx="1" type="body"/>
          </p:nvPr>
        </p:nvSpPr>
        <p:spPr>
          <a:xfrm rot="5400000">
            <a:off x="3843350" y="1926151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88" name="Google Shape;388;p12"/>
          <p:cNvGrpSpPr/>
          <p:nvPr/>
        </p:nvGrpSpPr>
        <p:grpSpPr>
          <a:xfrm rot="10786707">
            <a:off x="15095529" y="-7266473"/>
            <a:ext cx="6527063" cy="10619128"/>
            <a:chOff x="5" y="9"/>
            <a:chExt cx="8702685" cy="14158731"/>
          </a:xfrm>
        </p:grpSpPr>
        <p:grpSp>
          <p:nvGrpSpPr>
            <p:cNvPr id="389" name="Google Shape;389;p12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390" name="Google Shape;390;p12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1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2" name="Google Shape;392;p12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393" name="Google Shape;393;p12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1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5" name="Google Shape;395;p12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396" name="Google Shape;396;p12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1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8" name="Google Shape;398;p12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399" name="Google Shape;399;p12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1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1" name="Google Shape;401;p12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402" name="Google Shape;402;p12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1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4" name="Google Shape;404;p12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405" name="Google Shape;405;p12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7DBFF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1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07" name="Google Shape;407;p12"/>
          <p:cNvGrpSpPr/>
          <p:nvPr/>
        </p:nvGrpSpPr>
        <p:grpSpPr>
          <a:xfrm rot="10800000">
            <a:off x="-3774272" y="7182334"/>
            <a:ext cx="6526997" cy="10619021"/>
            <a:chOff x="0" y="0"/>
            <a:chExt cx="660400" cy="1074430"/>
          </a:xfrm>
        </p:grpSpPr>
        <p:sp>
          <p:nvSpPr>
            <p:cNvPr id="408" name="Google Shape;408;p12"/>
            <p:cNvSpPr/>
            <p:nvPr/>
          </p:nvSpPr>
          <p:spPr>
            <a:xfrm>
              <a:off x="0" y="0"/>
              <a:ext cx="660400" cy="1074430"/>
            </a:xfrm>
            <a:custGeom>
              <a:rect b="b" l="l" r="r" t="t"/>
              <a:pathLst>
                <a:path extrusionOk="0" h="1074430" w="660400">
                  <a:moveTo>
                    <a:pt x="220252" y="1055361"/>
                  </a:moveTo>
                  <a:cubicBezTo>
                    <a:pt x="254109" y="1066875"/>
                    <a:pt x="292600" y="1074430"/>
                    <a:pt x="330378" y="1074430"/>
                  </a:cubicBezTo>
                  <a:cubicBezTo>
                    <a:pt x="368157" y="1074430"/>
                    <a:pt x="404509" y="1067953"/>
                    <a:pt x="438009" y="1056439"/>
                  </a:cubicBezTo>
                  <a:cubicBezTo>
                    <a:pt x="438723" y="1056080"/>
                    <a:pt x="439435" y="1056080"/>
                    <a:pt x="440148" y="1055720"/>
                  </a:cubicBezTo>
                  <a:cubicBezTo>
                    <a:pt x="565955" y="1009665"/>
                    <a:pt x="658618" y="888051"/>
                    <a:pt x="660400" y="740117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39567"/>
                  </a:lnTo>
                  <a:cubicBezTo>
                    <a:pt x="1782" y="888770"/>
                    <a:pt x="93019" y="1010385"/>
                    <a:pt x="220252" y="105536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2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0" name="Google Shape;410;p12"/>
          <p:cNvGrpSpPr/>
          <p:nvPr/>
        </p:nvGrpSpPr>
        <p:grpSpPr>
          <a:xfrm rot="10800000">
            <a:off x="-3337366" y="7621049"/>
            <a:ext cx="5653156" cy="9624190"/>
            <a:chOff x="0" y="0"/>
            <a:chExt cx="660400" cy="1124295"/>
          </a:xfrm>
        </p:grpSpPr>
        <p:sp>
          <p:nvSpPr>
            <p:cNvPr id="411" name="Google Shape;411;p12"/>
            <p:cNvSpPr/>
            <p:nvPr/>
          </p:nvSpPr>
          <p:spPr>
            <a:xfrm>
              <a:off x="0" y="0"/>
              <a:ext cx="660400" cy="1124295"/>
            </a:xfrm>
            <a:custGeom>
              <a:rect b="b" l="l" r="r" t="t"/>
              <a:pathLst>
                <a:path extrusionOk="0" h="1124295" w="660400">
                  <a:moveTo>
                    <a:pt x="220252" y="1105226"/>
                  </a:moveTo>
                  <a:cubicBezTo>
                    <a:pt x="254109" y="1116739"/>
                    <a:pt x="292600" y="1124295"/>
                    <a:pt x="330378" y="1124295"/>
                  </a:cubicBezTo>
                  <a:cubicBezTo>
                    <a:pt x="368157" y="1124295"/>
                    <a:pt x="404509" y="1117818"/>
                    <a:pt x="438009" y="1106304"/>
                  </a:cubicBezTo>
                  <a:cubicBezTo>
                    <a:pt x="438723" y="1105945"/>
                    <a:pt x="439435" y="1105945"/>
                    <a:pt x="440148" y="1105585"/>
                  </a:cubicBezTo>
                  <a:cubicBezTo>
                    <a:pt x="565955" y="1059530"/>
                    <a:pt x="658618" y="937916"/>
                    <a:pt x="660400" y="78887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88288"/>
                  </a:lnTo>
                  <a:cubicBezTo>
                    <a:pt x="1782" y="938635"/>
                    <a:pt x="93019" y="1060250"/>
                    <a:pt x="220252" y="1105226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2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3" name="Google Shape;413;p12"/>
          <p:cNvGrpSpPr/>
          <p:nvPr/>
        </p:nvGrpSpPr>
        <p:grpSpPr>
          <a:xfrm rot="10800000">
            <a:off x="-2849520" y="8164496"/>
            <a:ext cx="4677481" cy="8468691"/>
            <a:chOff x="0" y="0"/>
            <a:chExt cx="660400" cy="1195670"/>
          </a:xfrm>
        </p:grpSpPr>
        <p:sp>
          <p:nvSpPr>
            <p:cNvPr id="414" name="Google Shape;414;p12"/>
            <p:cNvSpPr/>
            <p:nvPr/>
          </p:nvSpPr>
          <p:spPr>
            <a:xfrm>
              <a:off x="0" y="0"/>
              <a:ext cx="660400" cy="1195670"/>
            </a:xfrm>
            <a:custGeom>
              <a:rect b="b" l="l" r="r" t="t"/>
              <a:pathLst>
                <a:path extrusionOk="0" h="1195670" w="660400">
                  <a:moveTo>
                    <a:pt x="220252" y="1176601"/>
                  </a:moveTo>
                  <a:cubicBezTo>
                    <a:pt x="254109" y="1188114"/>
                    <a:pt x="292600" y="1195670"/>
                    <a:pt x="330378" y="1195670"/>
                  </a:cubicBezTo>
                  <a:cubicBezTo>
                    <a:pt x="368157" y="1195670"/>
                    <a:pt x="404509" y="1189193"/>
                    <a:pt x="438009" y="1177679"/>
                  </a:cubicBezTo>
                  <a:cubicBezTo>
                    <a:pt x="438723" y="1177320"/>
                    <a:pt x="439435" y="1177320"/>
                    <a:pt x="440148" y="1176960"/>
                  </a:cubicBezTo>
                  <a:cubicBezTo>
                    <a:pt x="565955" y="1130905"/>
                    <a:pt x="658618" y="1009291"/>
                    <a:pt x="660400" y="858663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858026"/>
                  </a:lnTo>
                  <a:cubicBezTo>
                    <a:pt x="1782" y="1010010"/>
                    <a:pt x="93019" y="1131625"/>
                    <a:pt x="220252" y="117660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2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6" name="Google Shape;416;p12"/>
          <p:cNvGrpSpPr/>
          <p:nvPr/>
        </p:nvGrpSpPr>
        <p:grpSpPr>
          <a:xfrm rot="10800000">
            <a:off x="-2354222" y="8737513"/>
            <a:ext cx="3686881" cy="7322657"/>
            <a:chOff x="0" y="0"/>
            <a:chExt cx="660400" cy="1311646"/>
          </a:xfrm>
        </p:grpSpPr>
        <p:sp>
          <p:nvSpPr>
            <p:cNvPr id="417" name="Google Shape;417;p12"/>
            <p:cNvSpPr/>
            <p:nvPr/>
          </p:nvSpPr>
          <p:spPr>
            <a:xfrm>
              <a:off x="0" y="0"/>
              <a:ext cx="660400" cy="1311646"/>
            </a:xfrm>
            <a:custGeom>
              <a:rect b="b" l="l" r="r" t="t"/>
              <a:pathLst>
                <a:path extrusionOk="0" h="1311646" w="660400">
                  <a:moveTo>
                    <a:pt x="220252" y="1292577"/>
                  </a:moveTo>
                  <a:cubicBezTo>
                    <a:pt x="254109" y="1304091"/>
                    <a:pt x="292600" y="1311646"/>
                    <a:pt x="330378" y="1311646"/>
                  </a:cubicBezTo>
                  <a:cubicBezTo>
                    <a:pt x="368157" y="1311646"/>
                    <a:pt x="404509" y="1305169"/>
                    <a:pt x="438009" y="1293656"/>
                  </a:cubicBezTo>
                  <a:cubicBezTo>
                    <a:pt x="438723" y="1293296"/>
                    <a:pt x="439435" y="1293296"/>
                    <a:pt x="440148" y="1292937"/>
                  </a:cubicBezTo>
                  <a:cubicBezTo>
                    <a:pt x="565955" y="1246881"/>
                    <a:pt x="658618" y="1125267"/>
                    <a:pt x="660400" y="97206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971342"/>
                  </a:lnTo>
                  <a:cubicBezTo>
                    <a:pt x="1782" y="1125986"/>
                    <a:pt x="93019" y="1247601"/>
                    <a:pt x="220252" y="129257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2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9" name="Google Shape;419;p12"/>
          <p:cNvGrpSpPr/>
          <p:nvPr/>
        </p:nvGrpSpPr>
        <p:grpSpPr>
          <a:xfrm rot="10800000">
            <a:off x="-1938023" y="9277886"/>
            <a:ext cx="2854447" cy="6385416"/>
            <a:chOff x="0" y="0"/>
            <a:chExt cx="660400" cy="1477319"/>
          </a:xfrm>
        </p:grpSpPr>
        <p:sp>
          <p:nvSpPr>
            <p:cNvPr id="420" name="Google Shape;420;p12"/>
            <p:cNvSpPr/>
            <p:nvPr/>
          </p:nvSpPr>
          <p:spPr>
            <a:xfrm>
              <a:off x="0" y="0"/>
              <a:ext cx="660400" cy="1477319"/>
            </a:xfrm>
            <a:custGeom>
              <a:rect b="b" l="l" r="r" t="t"/>
              <a:pathLst>
                <a:path extrusionOk="0" h="1477319" w="660400">
                  <a:moveTo>
                    <a:pt x="220252" y="1458250"/>
                  </a:moveTo>
                  <a:cubicBezTo>
                    <a:pt x="254109" y="1469763"/>
                    <a:pt x="292600" y="1477319"/>
                    <a:pt x="330378" y="1477319"/>
                  </a:cubicBezTo>
                  <a:cubicBezTo>
                    <a:pt x="368157" y="1477319"/>
                    <a:pt x="404509" y="1470842"/>
                    <a:pt x="438009" y="1459328"/>
                  </a:cubicBezTo>
                  <a:cubicBezTo>
                    <a:pt x="438723" y="1458968"/>
                    <a:pt x="439435" y="1458968"/>
                    <a:pt x="440148" y="1458609"/>
                  </a:cubicBezTo>
                  <a:cubicBezTo>
                    <a:pt x="565955" y="1412554"/>
                    <a:pt x="658618" y="1290940"/>
                    <a:pt x="660400" y="1134056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133214"/>
                  </a:lnTo>
                  <a:cubicBezTo>
                    <a:pt x="1782" y="1291659"/>
                    <a:pt x="93019" y="1413274"/>
                    <a:pt x="220252" y="145825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2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2" name="Google Shape;422;p12"/>
          <p:cNvGrpSpPr/>
          <p:nvPr/>
        </p:nvGrpSpPr>
        <p:grpSpPr>
          <a:xfrm rot="10800000">
            <a:off x="-1576736" y="9748386"/>
            <a:ext cx="2131903" cy="5489186"/>
            <a:chOff x="0" y="0"/>
            <a:chExt cx="660400" cy="1700386"/>
          </a:xfrm>
        </p:grpSpPr>
        <p:sp>
          <p:nvSpPr>
            <p:cNvPr id="423" name="Google Shape;423;p12"/>
            <p:cNvSpPr/>
            <p:nvPr/>
          </p:nvSpPr>
          <p:spPr>
            <a:xfrm>
              <a:off x="0" y="0"/>
              <a:ext cx="660400" cy="1700386"/>
            </a:xfrm>
            <a:custGeom>
              <a:rect b="b" l="l" r="r" t="t"/>
              <a:pathLst>
                <a:path extrusionOk="0" h="1700386" w="660400">
                  <a:moveTo>
                    <a:pt x="220252" y="1681317"/>
                  </a:moveTo>
                  <a:cubicBezTo>
                    <a:pt x="254109" y="1692831"/>
                    <a:pt x="292600" y="1700386"/>
                    <a:pt x="330378" y="1700386"/>
                  </a:cubicBezTo>
                  <a:cubicBezTo>
                    <a:pt x="368157" y="1700386"/>
                    <a:pt x="404509" y="1693909"/>
                    <a:pt x="438009" y="1682396"/>
                  </a:cubicBezTo>
                  <a:cubicBezTo>
                    <a:pt x="438723" y="1682036"/>
                    <a:pt x="439435" y="1682036"/>
                    <a:pt x="440148" y="1681677"/>
                  </a:cubicBezTo>
                  <a:cubicBezTo>
                    <a:pt x="565955" y="1635621"/>
                    <a:pt x="658618" y="1514007"/>
                    <a:pt x="660400" y="1352169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351165"/>
                  </a:lnTo>
                  <a:cubicBezTo>
                    <a:pt x="1782" y="1514726"/>
                    <a:pt x="93019" y="1636342"/>
                    <a:pt x="220252" y="168131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7DBFF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2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4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431" name="Google Shape;431;p14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32" name="Google Shape;432;p1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5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435" name="Google Shape;435;p1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438" name="Google Shape;438;p16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39" name="Google Shape;439;p1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7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442" name="Google Shape;442;p17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443" name="Google Shape;443;p17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444" name="Google Shape;444;p1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8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447" name="Google Shape;447;p1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9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0" name="Google Shape;450;p19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451" name="Google Shape;451;p1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0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454" name="Google Shape;454;p2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1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1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458" name="Google Shape;458;p21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9" name="Google Shape;459;p21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60" name="Google Shape;460;p2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2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63" name="Google Shape;463;p2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3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6" name="Google Shape;466;p23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67" name="Google Shape;467;p2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55C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76025" y="9880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lice"/>
              <a:buNone/>
              <a:defRPr i="0" sz="4400" u="none" cap="none" strike="noStrike">
                <a:solidFill>
                  <a:schemeClr val="dk1"/>
                </a:solidFill>
                <a:latin typeface="Alice"/>
                <a:ea typeface="Alice"/>
                <a:cs typeface="Alice"/>
                <a:sym typeface="Alic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764600" y="348087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Char char="•"/>
              <a:defRPr i="0" sz="3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Char char="–"/>
              <a:defRPr i="0" sz="2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Char char="•"/>
              <a:defRPr i="0" sz="2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–"/>
              <a:defRPr i="0" sz="2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»"/>
              <a:defRPr i="0" sz="2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•"/>
              <a:defRPr i="0" sz="2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•"/>
              <a:defRPr i="0" sz="2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•"/>
              <a:defRPr i="0" sz="2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•"/>
              <a:defRPr i="0" sz="2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3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27" name="Google Shape;427;p13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28" name="Google Shape;428;p1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pn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png"/><Relationship Id="rId4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png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8.png"/><Relationship Id="rId4" Type="http://schemas.openxmlformats.org/officeDocument/2006/relationships/image" Target="../media/image11.jp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png"/><Relationship Id="rId4" Type="http://schemas.openxmlformats.org/officeDocument/2006/relationships/image" Target="../media/image4.jpg"/><Relationship Id="rId5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8.png"/><Relationship Id="rId4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Relationship Id="rId4" Type="http://schemas.openxmlformats.org/officeDocument/2006/relationships/image" Target="../media/image5.jpg"/><Relationship Id="rId5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g"/><Relationship Id="rId4" Type="http://schemas.openxmlformats.org/officeDocument/2006/relationships/image" Target="../media/image21.jpg"/><Relationship Id="rId5" Type="http://schemas.openxmlformats.org/officeDocument/2006/relationships/image" Target="../media/image23.jpg"/><Relationship Id="rId6" Type="http://schemas.openxmlformats.org/officeDocument/2006/relationships/image" Target="../media/image20.jpg"/><Relationship Id="rId7" Type="http://schemas.openxmlformats.org/officeDocument/2006/relationships/image" Target="../media/image1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Relationship Id="rId4" Type="http://schemas.openxmlformats.org/officeDocument/2006/relationships/image" Target="../media/image25.jpg"/><Relationship Id="rId5" Type="http://schemas.openxmlformats.org/officeDocument/2006/relationships/image" Target="../media/image2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5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docs.google.com/document/d/10qdo_UtQV_EKOXo2IteZG2aLjfj8w85C3j2pxCyQ8Vc/edit?usp=sharing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4" name="Google Shape;474;p25"/>
          <p:cNvGrpSpPr/>
          <p:nvPr/>
        </p:nvGrpSpPr>
        <p:grpSpPr>
          <a:xfrm>
            <a:off x="-2780907" y="-3332311"/>
            <a:ext cx="6568145" cy="10644284"/>
            <a:chOff x="1" y="1"/>
            <a:chExt cx="8757526" cy="14192379"/>
          </a:xfrm>
        </p:grpSpPr>
        <p:grpSp>
          <p:nvGrpSpPr>
            <p:cNvPr id="475" name="Google Shape;475;p25"/>
            <p:cNvGrpSpPr/>
            <p:nvPr/>
          </p:nvGrpSpPr>
          <p:grpSpPr>
            <a:xfrm rot="-13330">
              <a:off x="27419" y="16820"/>
              <a:ext cx="8702690" cy="14158740"/>
              <a:chOff x="0" y="0"/>
              <a:chExt cx="660400" cy="1074430"/>
            </a:xfrm>
          </p:grpSpPr>
          <p:sp>
            <p:nvSpPr>
              <p:cNvPr id="476" name="Google Shape;476;p25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2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8" name="Google Shape;478;p25"/>
            <p:cNvGrpSpPr/>
            <p:nvPr/>
          </p:nvGrpSpPr>
          <p:grpSpPr>
            <a:xfrm rot="-13330">
              <a:off x="609999" y="680075"/>
              <a:ext cx="7537530" cy="12832230"/>
              <a:chOff x="0" y="0"/>
              <a:chExt cx="660400" cy="1124295"/>
            </a:xfrm>
          </p:grpSpPr>
          <p:sp>
            <p:nvSpPr>
              <p:cNvPr id="479" name="Google Shape;479;p25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2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1" name="Google Shape;481;p25"/>
            <p:cNvGrpSpPr/>
            <p:nvPr/>
          </p:nvGrpSpPr>
          <p:grpSpPr>
            <a:xfrm rot="-13330">
              <a:off x="1260438" y="1450388"/>
              <a:ext cx="6236652" cy="11291604"/>
              <a:chOff x="0" y="0"/>
              <a:chExt cx="660400" cy="1195670"/>
            </a:xfrm>
          </p:grpSpPr>
          <p:sp>
            <p:nvSpPr>
              <p:cNvPr id="482" name="Google Shape;482;p25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2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4" name="Google Shape;484;p25"/>
            <p:cNvGrpSpPr/>
            <p:nvPr/>
          </p:nvGrpSpPr>
          <p:grpSpPr>
            <a:xfrm rot="-13330">
              <a:off x="1920840" y="2214411"/>
              <a:ext cx="4915848" cy="9763559"/>
              <a:chOff x="0" y="0"/>
              <a:chExt cx="660400" cy="1311646"/>
            </a:xfrm>
          </p:grpSpPr>
          <p:sp>
            <p:nvSpPr>
              <p:cNvPr id="485" name="Google Shape;485;p25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2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7" name="Google Shape;487;p25"/>
            <p:cNvGrpSpPr/>
            <p:nvPr/>
          </p:nvGrpSpPr>
          <p:grpSpPr>
            <a:xfrm rot="-13330">
              <a:off x="2475820" y="2839294"/>
              <a:ext cx="3805887" cy="8513792"/>
              <a:chOff x="0" y="0"/>
              <a:chExt cx="660400" cy="1477319"/>
            </a:xfrm>
          </p:grpSpPr>
          <p:sp>
            <p:nvSpPr>
              <p:cNvPr id="488" name="Google Shape;488;p25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2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0" name="Google Shape;490;p25"/>
            <p:cNvGrpSpPr/>
            <p:nvPr/>
          </p:nvGrpSpPr>
          <p:grpSpPr>
            <a:xfrm rot="-13330">
              <a:off x="2957497" y="3436736"/>
              <a:ext cx="2842534" cy="7318907"/>
              <a:chOff x="0" y="0"/>
              <a:chExt cx="660400" cy="1700386"/>
            </a:xfrm>
          </p:grpSpPr>
          <p:sp>
            <p:nvSpPr>
              <p:cNvPr id="491" name="Google Shape;491;p25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2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93" name="Google Shape;493;p25"/>
          <p:cNvGrpSpPr/>
          <p:nvPr/>
        </p:nvGrpSpPr>
        <p:grpSpPr>
          <a:xfrm>
            <a:off x="15024491" y="6273855"/>
            <a:ext cx="6527018" cy="10619055"/>
            <a:chOff x="0" y="0"/>
            <a:chExt cx="8702690" cy="14158740"/>
          </a:xfrm>
        </p:grpSpPr>
        <p:grpSp>
          <p:nvGrpSpPr>
            <p:cNvPr id="494" name="Google Shape;494;p25"/>
            <p:cNvGrpSpPr/>
            <p:nvPr/>
          </p:nvGrpSpPr>
          <p:grpSpPr>
            <a:xfrm rot="10800000">
              <a:off x="0" y="0"/>
              <a:ext cx="8702690" cy="14158740"/>
              <a:chOff x="0" y="0"/>
              <a:chExt cx="660400" cy="1074430"/>
            </a:xfrm>
          </p:grpSpPr>
          <p:sp>
            <p:nvSpPr>
              <p:cNvPr id="495" name="Google Shape;495;p25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" name="Google Shape;496;p2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7" name="Google Shape;497;p25"/>
            <p:cNvGrpSpPr/>
            <p:nvPr/>
          </p:nvGrpSpPr>
          <p:grpSpPr>
            <a:xfrm rot="10800000">
              <a:off x="582580" y="663255"/>
              <a:ext cx="7537530" cy="12832230"/>
              <a:chOff x="0" y="0"/>
              <a:chExt cx="660400" cy="1124295"/>
            </a:xfrm>
          </p:grpSpPr>
          <p:sp>
            <p:nvSpPr>
              <p:cNvPr id="498" name="Google Shape;498;p25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" name="Google Shape;499;p2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0" name="Google Shape;500;p25"/>
            <p:cNvGrpSpPr/>
            <p:nvPr/>
          </p:nvGrpSpPr>
          <p:grpSpPr>
            <a:xfrm rot="10800000">
              <a:off x="1233019" y="1433568"/>
              <a:ext cx="6236652" cy="11291604"/>
              <a:chOff x="0" y="0"/>
              <a:chExt cx="660400" cy="1195670"/>
            </a:xfrm>
          </p:grpSpPr>
          <p:sp>
            <p:nvSpPr>
              <p:cNvPr id="501" name="Google Shape;501;p25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" name="Google Shape;502;p2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3" name="Google Shape;503;p25"/>
            <p:cNvGrpSpPr/>
            <p:nvPr/>
          </p:nvGrpSpPr>
          <p:grpSpPr>
            <a:xfrm rot="10800000">
              <a:off x="1893421" y="2197591"/>
              <a:ext cx="4915848" cy="9763559"/>
              <a:chOff x="0" y="0"/>
              <a:chExt cx="660400" cy="1311646"/>
            </a:xfrm>
          </p:grpSpPr>
          <p:sp>
            <p:nvSpPr>
              <p:cNvPr id="504" name="Google Shape;504;p25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" name="Google Shape;505;p2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6" name="Google Shape;506;p25"/>
            <p:cNvGrpSpPr/>
            <p:nvPr/>
          </p:nvGrpSpPr>
          <p:grpSpPr>
            <a:xfrm rot="10800000">
              <a:off x="2448402" y="2822474"/>
              <a:ext cx="3805887" cy="8513792"/>
              <a:chOff x="0" y="0"/>
              <a:chExt cx="660400" cy="1477319"/>
            </a:xfrm>
          </p:grpSpPr>
          <p:sp>
            <p:nvSpPr>
              <p:cNvPr id="507" name="Google Shape;507;p25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2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9" name="Google Shape;509;p25"/>
            <p:cNvGrpSpPr/>
            <p:nvPr/>
          </p:nvGrpSpPr>
          <p:grpSpPr>
            <a:xfrm rot="10800000">
              <a:off x="2930078" y="3419917"/>
              <a:ext cx="2842534" cy="7318907"/>
              <a:chOff x="0" y="0"/>
              <a:chExt cx="660400" cy="1700386"/>
            </a:xfrm>
          </p:grpSpPr>
          <p:sp>
            <p:nvSpPr>
              <p:cNvPr id="510" name="Google Shape;510;p25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2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12" name="Google Shape;512;p25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513" name="Google Shape;513;p25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14" name="Google Shape;514;p2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5" name="Google Shape;515;p25"/>
          <p:cNvGrpSpPr/>
          <p:nvPr/>
        </p:nvGrpSpPr>
        <p:grpSpPr>
          <a:xfrm>
            <a:off x="1509264" y="1566144"/>
            <a:ext cx="15312697" cy="7237746"/>
            <a:chOff x="0" y="0"/>
            <a:chExt cx="4032974" cy="1906238"/>
          </a:xfrm>
        </p:grpSpPr>
        <p:sp>
          <p:nvSpPr>
            <p:cNvPr id="516" name="Google Shape;516;p25"/>
            <p:cNvSpPr/>
            <p:nvPr/>
          </p:nvSpPr>
          <p:spPr>
            <a:xfrm>
              <a:off x="0" y="0"/>
              <a:ext cx="4032974" cy="1906238"/>
            </a:xfrm>
            <a:custGeom>
              <a:rect b="b" l="l" r="r" t="t"/>
              <a:pathLst>
                <a:path extrusionOk="0" h="1906238" w="4032974">
                  <a:moveTo>
                    <a:pt x="0" y="0"/>
                  </a:moveTo>
                  <a:lnTo>
                    <a:pt x="4032974" y="0"/>
                  </a:lnTo>
                  <a:lnTo>
                    <a:pt x="4032974" y="1906238"/>
                  </a:lnTo>
                  <a:lnTo>
                    <a:pt x="0" y="19062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17" name="Google Shape;517;p2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518" name="Google Shape;518;p25"/>
          <p:cNvCxnSpPr/>
          <p:nvPr/>
        </p:nvCxnSpPr>
        <p:spPr>
          <a:xfrm>
            <a:off x="4383543" y="5987998"/>
            <a:ext cx="9387600" cy="0"/>
          </a:xfrm>
          <a:prstGeom prst="straightConnector1">
            <a:avLst/>
          </a:prstGeom>
          <a:noFill/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9" name="Google Shape;519;p25"/>
          <p:cNvSpPr txBox="1"/>
          <p:nvPr/>
        </p:nvSpPr>
        <p:spPr>
          <a:xfrm>
            <a:off x="2692275" y="2354900"/>
            <a:ext cx="129468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0">
                <a:solidFill>
                  <a:srgbClr val="191919"/>
                </a:solidFill>
                <a:latin typeface="Alice"/>
                <a:ea typeface="Alice"/>
                <a:cs typeface="Alice"/>
                <a:sym typeface="Alice"/>
              </a:rPr>
              <a:t>Welcome to </a:t>
            </a:r>
            <a:endParaRPr sz="10500">
              <a:solidFill>
                <a:srgbClr val="191919"/>
              </a:solidFill>
              <a:latin typeface="Alice"/>
              <a:ea typeface="Alice"/>
              <a:cs typeface="Alice"/>
              <a:sym typeface="Alic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0">
                <a:solidFill>
                  <a:srgbClr val="191919"/>
                </a:solidFill>
                <a:latin typeface="Alice"/>
                <a:ea typeface="Alice"/>
                <a:cs typeface="Alice"/>
                <a:sym typeface="Alice"/>
              </a:rPr>
              <a:t>El Toro High School!</a:t>
            </a:r>
            <a:endParaRPr sz="900"/>
          </a:p>
        </p:txBody>
      </p:sp>
      <p:sp>
        <p:nvSpPr>
          <p:cNvPr id="520" name="Google Shape;520;p25"/>
          <p:cNvSpPr txBox="1"/>
          <p:nvPr/>
        </p:nvSpPr>
        <p:spPr>
          <a:xfrm>
            <a:off x="5107413" y="6555948"/>
            <a:ext cx="8116500" cy="14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Open Sans"/>
                <a:ea typeface="Open Sans"/>
                <a:cs typeface="Open Sans"/>
                <a:sym typeface="Open Sans"/>
              </a:rPr>
              <a:t>Incoming Freshman Family Night</a:t>
            </a:r>
            <a:endParaRPr sz="3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highlight>
                  <a:srgbClr val="FED86D"/>
                </a:highlight>
                <a:latin typeface="Open Sans"/>
                <a:ea typeface="Open Sans"/>
                <a:cs typeface="Open Sans"/>
                <a:sym typeface="Open Sans"/>
              </a:rPr>
              <a:t>Presented by ETHS Counselors</a:t>
            </a:r>
            <a:endParaRPr sz="3600">
              <a:highlight>
                <a:srgbClr val="FED86D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6"/>
          <p:cNvSpPr txBox="1"/>
          <p:nvPr>
            <p:ph idx="1" type="subTitle"/>
          </p:nvPr>
        </p:nvSpPr>
        <p:spPr>
          <a:xfrm>
            <a:off x="1235550" y="2683475"/>
            <a:ext cx="14934000" cy="530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lang="en-US" sz="6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The PSTO is the ONLY parent run group on campus that supports </a:t>
            </a:r>
            <a:r>
              <a:rPr b="1" lang="en-US" sz="6800" u="sng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EVERY student</a:t>
            </a:r>
            <a:r>
              <a:rPr b="1" lang="en-US" sz="6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 at </a:t>
            </a:r>
            <a:endParaRPr b="1" sz="6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lang="en-US" sz="6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El Toro High School</a:t>
            </a:r>
            <a:endParaRPr b="1" sz="6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526" name="Google Shape;526;p26"/>
          <p:cNvCxnSpPr/>
          <p:nvPr/>
        </p:nvCxnSpPr>
        <p:spPr>
          <a:xfrm>
            <a:off x="4453400" y="606100"/>
            <a:ext cx="13913400" cy="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7" name="Google Shape;527;p26"/>
          <p:cNvCxnSpPr/>
          <p:nvPr/>
        </p:nvCxnSpPr>
        <p:spPr>
          <a:xfrm>
            <a:off x="0" y="9486550"/>
            <a:ext cx="18288000" cy="5280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28" name="Google Shape;528;p26" title="ETHS PSTO HiRes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12" y="1"/>
            <a:ext cx="3568699" cy="2634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10450" y="5416400"/>
            <a:ext cx="3869948" cy="3869948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26"/>
          <p:cNvSpPr txBox="1"/>
          <p:nvPr/>
        </p:nvSpPr>
        <p:spPr>
          <a:xfrm>
            <a:off x="6911850" y="8645075"/>
            <a:ext cx="67986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i="1" lang="en-US" sz="36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Join the ETHS PSTO Today!</a:t>
            </a:r>
            <a:endParaRPr sz="36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7"/>
          <p:cNvSpPr txBox="1"/>
          <p:nvPr>
            <p:ph idx="1" type="subTitle"/>
          </p:nvPr>
        </p:nvSpPr>
        <p:spPr>
          <a:xfrm>
            <a:off x="1235550" y="3140675"/>
            <a:ext cx="14934000" cy="530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-711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Family Education Nights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Student Support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Education Boosters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Staff/Teacher Appreciation Luncheons 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Parent &amp; Student Volunteer Opportunities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6 General Meetings 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536" name="Google Shape;536;p27"/>
          <p:cNvCxnSpPr/>
          <p:nvPr/>
        </p:nvCxnSpPr>
        <p:spPr>
          <a:xfrm>
            <a:off x="4453400" y="606100"/>
            <a:ext cx="13913400" cy="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7" name="Google Shape;537;p27"/>
          <p:cNvCxnSpPr/>
          <p:nvPr/>
        </p:nvCxnSpPr>
        <p:spPr>
          <a:xfrm>
            <a:off x="0" y="9486550"/>
            <a:ext cx="18288000" cy="5280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38" name="Google Shape;538;p27" title="ETHS PSTO HiRes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12" y="1"/>
            <a:ext cx="3568699" cy="2634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10450" y="5416400"/>
            <a:ext cx="3869948" cy="3869948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27"/>
          <p:cNvSpPr txBox="1"/>
          <p:nvPr/>
        </p:nvSpPr>
        <p:spPr>
          <a:xfrm>
            <a:off x="6911850" y="8645075"/>
            <a:ext cx="67986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i="1" lang="en-US" sz="36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Join the ETHS PSTO Today!</a:t>
            </a:r>
            <a:endParaRPr sz="3600">
              <a:solidFill>
                <a:schemeClr val="accent1"/>
              </a:solidFill>
            </a:endParaRPr>
          </a:p>
        </p:txBody>
      </p:sp>
      <p:sp>
        <p:nvSpPr>
          <p:cNvPr id="541" name="Google Shape;541;p27"/>
          <p:cNvSpPr txBox="1"/>
          <p:nvPr/>
        </p:nvSpPr>
        <p:spPr>
          <a:xfrm>
            <a:off x="4453416" y="75446"/>
            <a:ext cx="12663000" cy="24834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400">
                <a:solidFill>
                  <a:srgbClr val="FFB700"/>
                </a:solidFill>
                <a:latin typeface="Lato"/>
                <a:ea typeface="Lato"/>
                <a:cs typeface="Lato"/>
                <a:sym typeface="Lato"/>
              </a:rPr>
              <a:t>What does PSTO do?</a:t>
            </a:r>
            <a:endParaRPr b="1" i="1" sz="2800">
              <a:solidFill>
                <a:srgbClr val="FFB7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8"/>
          <p:cNvSpPr txBox="1"/>
          <p:nvPr>
            <p:ph idx="1" type="subTitle"/>
          </p:nvPr>
        </p:nvSpPr>
        <p:spPr>
          <a:xfrm>
            <a:off x="1235550" y="3140675"/>
            <a:ext cx="14934000" cy="530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-7112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*New This Year* Career Expo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SVUSD College &amp; Trade Fair @ ETHS in Fall 2025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Finals Treats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Awards Celebrations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Senior  Scholarships for Post-HS Plans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Grad Nite &amp; Senior Breakfast &amp; Prizes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547" name="Google Shape;547;p28"/>
          <p:cNvCxnSpPr/>
          <p:nvPr/>
        </p:nvCxnSpPr>
        <p:spPr>
          <a:xfrm>
            <a:off x="4453400" y="606100"/>
            <a:ext cx="13913400" cy="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8" name="Google Shape;548;p28"/>
          <p:cNvCxnSpPr/>
          <p:nvPr/>
        </p:nvCxnSpPr>
        <p:spPr>
          <a:xfrm>
            <a:off x="0" y="9486550"/>
            <a:ext cx="18288000" cy="5280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49" name="Google Shape;549;p28" title="ETHS PSTO HiRes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12" y="1"/>
            <a:ext cx="3568699" cy="2634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1550" y="4985400"/>
            <a:ext cx="3869948" cy="3869948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28"/>
          <p:cNvSpPr txBox="1"/>
          <p:nvPr/>
        </p:nvSpPr>
        <p:spPr>
          <a:xfrm>
            <a:off x="11489400" y="8702950"/>
            <a:ext cx="67986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i="1" lang="en-US" sz="36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Join the ETHS PSTO Today!</a:t>
            </a:r>
            <a:endParaRPr sz="3600">
              <a:solidFill>
                <a:schemeClr val="accent1"/>
              </a:solidFill>
            </a:endParaRPr>
          </a:p>
        </p:txBody>
      </p:sp>
      <p:sp>
        <p:nvSpPr>
          <p:cNvPr id="552" name="Google Shape;552;p28"/>
          <p:cNvSpPr txBox="1"/>
          <p:nvPr/>
        </p:nvSpPr>
        <p:spPr>
          <a:xfrm>
            <a:off x="4453400" y="758500"/>
            <a:ext cx="135072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400">
                <a:solidFill>
                  <a:srgbClr val="FFB700"/>
                </a:solidFill>
                <a:latin typeface="Lato"/>
                <a:ea typeface="Lato"/>
                <a:cs typeface="Lato"/>
                <a:sym typeface="Lato"/>
              </a:rPr>
              <a:t>Student Support Programs</a:t>
            </a:r>
            <a:endParaRPr b="1" i="1" sz="2800">
              <a:solidFill>
                <a:srgbClr val="FFB7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9"/>
          <p:cNvSpPr txBox="1"/>
          <p:nvPr>
            <p:ph idx="1" type="subTitle"/>
          </p:nvPr>
        </p:nvSpPr>
        <p:spPr>
          <a:xfrm>
            <a:off x="514200" y="7016650"/>
            <a:ext cx="17259600" cy="2314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PSTO General Meeting &amp; elections followed by Stephanie Foundoulis    from Success Forward College Planning to share information about preparing for college and applications.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558" name="Google Shape;558;p29"/>
          <p:cNvCxnSpPr/>
          <p:nvPr/>
        </p:nvCxnSpPr>
        <p:spPr>
          <a:xfrm>
            <a:off x="4453400" y="606100"/>
            <a:ext cx="13913400" cy="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9" name="Google Shape;559;p29"/>
          <p:cNvCxnSpPr/>
          <p:nvPr/>
        </p:nvCxnSpPr>
        <p:spPr>
          <a:xfrm>
            <a:off x="0" y="9486550"/>
            <a:ext cx="18288000" cy="5280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60" name="Google Shape;560;p29" title="ETHS PSTO HiRes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12" y="1"/>
            <a:ext cx="3568699" cy="2634247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29"/>
          <p:cNvSpPr txBox="1"/>
          <p:nvPr/>
        </p:nvSpPr>
        <p:spPr>
          <a:xfrm>
            <a:off x="11576300" y="3271868"/>
            <a:ext cx="6798600" cy="23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lang="en-US" sz="4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Light refreshments provided</a:t>
            </a:r>
            <a:endParaRPr b="1" sz="4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lang="en-US" sz="4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Please RSVP!</a:t>
            </a:r>
            <a:endParaRPr sz="4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2" name="Google Shape;562;p29"/>
          <p:cNvSpPr txBox="1"/>
          <p:nvPr/>
        </p:nvSpPr>
        <p:spPr>
          <a:xfrm>
            <a:off x="4035600" y="820775"/>
            <a:ext cx="14508600" cy="13410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rgbClr val="FFB700"/>
                </a:solidFill>
                <a:latin typeface="Lato"/>
                <a:ea typeface="Lato"/>
                <a:cs typeface="Lato"/>
                <a:sym typeface="Lato"/>
              </a:rPr>
              <a:t>PSTO Family Education Night</a:t>
            </a:r>
            <a:endParaRPr b="1" i="1" sz="2400">
              <a:solidFill>
                <a:srgbClr val="FFB7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63" name="Google Shape;56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30351" y="2376450"/>
            <a:ext cx="4227299" cy="4227299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29"/>
          <p:cNvSpPr txBox="1"/>
          <p:nvPr/>
        </p:nvSpPr>
        <p:spPr>
          <a:xfrm>
            <a:off x="764500" y="3273838"/>
            <a:ext cx="5947200" cy="31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2000"/>
              </a:spcAft>
              <a:buNone/>
            </a:pPr>
            <a:r>
              <a:rPr b="1" lang="en-US" sz="4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Thurs 3/27 @ 6:30pm at Bailey Innovation Center </a:t>
            </a:r>
            <a:endParaRPr sz="48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30"/>
          <p:cNvSpPr txBox="1"/>
          <p:nvPr>
            <p:ph idx="1" type="subTitle"/>
          </p:nvPr>
        </p:nvSpPr>
        <p:spPr>
          <a:xfrm>
            <a:off x="4453400" y="858325"/>
            <a:ext cx="13649400" cy="1447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3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PSTO Parliamentarian, Thorey Bauer</a:t>
            </a:r>
            <a:r>
              <a:rPr b="1" lang="en-US" sz="64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-US" sz="55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thoreybauer@gmail.com  714-642-3834</a:t>
            </a:r>
            <a:endParaRPr sz="5500">
              <a:solidFill>
                <a:srgbClr val="16478E"/>
              </a:solidFill>
            </a:endParaRPr>
          </a:p>
        </p:txBody>
      </p:sp>
      <p:cxnSp>
        <p:nvCxnSpPr>
          <p:cNvPr id="570" name="Google Shape;570;p30"/>
          <p:cNvCxnSpPr/>
          <p:nvPr/>
        </p:nvCxnSpPr>
        <p:spPr>
          <a:xfrm>
            <a:off x="4453400" y="606100"/>
            <a:ext cx="13913400" cy="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1" name="Google Shape;571;p30"/>
          <p:cNvCxnSpPr/>
          <p:nvPr/>
        </p:nvCxnSpPr>
        <p:spPr>
          <a:xfrm>
            <a:off x="0" y="9486550"/>
            <a:ext cx="18288000" cy="5280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72" name="Google Shape;572;p30" title="ETHS PSTO HiRes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12" y="152401"/>
            <a:ext cx="3568699" cy="2634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30"/>
          <p:cNvPicPr preferRelativeResize="0"/>
          <p:nvPr/>
        </p:nvPicPr>
        <p:blipFill rotWithShape="1">
          <a:blip r:embed="rId4">
            <a:alphaModFix/>
          </a:blip>
          <a:srcRect b="20841" l="33620" r="32759" t="24282"/>
          <a:stretch/>
        </p:blipFill>
        <p:spPr>
          <a:xfrm>
            <a:off x="14651980" y="5274750"/>
            <a:ext cx="3208923" cy="3924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74" name="Google Shape;574;p30"/>
          <p:cNvGraphicFramePr/>
          <p:nvPr/>
        </p:nvGraphicFramePr>
        <p:xfrm>
          <a:off x="791300" y="352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{53712E13-F9D4-45D7-8EBD-61EA954F136C}</a:tableStyleId>
              </a:tblPr>
              <a:tblGrid>
                <a:gridCol w="7239000"/>
                <a:gridCol w="7239000"/>
              </a:tblGrid>
              <a:tr h="762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000">
                          <a:solidFill>
                            <a:srgbClr val="16478E"/>
                          </a:solidFill>
                        </a:rPr>
                        <a:t>Elected Board Positions</a:t>
                      </a: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President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VP Membership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VP Ed Booster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VP Grad Nite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VP Charger 5K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Secretary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Treasurer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Auditor</a:t>
                      </a:r>
                      <a:endParaRPr sz="3800">
                        <a:solidFill>
                          <a:srgbClr val="16478E"/>
                        </a:solidFill>
                      </a:endParaRPr>
                    </a:p>
                  </a:txBody>
                  <a:tcPr marT="182850" marB="182850" marR="182850" marL="182850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000">
                          <a:solidFill>
                            <a:srgbClr val="16478E"/>
                          </a:solidFill>
                        </a:rPr>
                        <a:t>Appointed Chair Positions</a:t>
                      </a:r>
                      <a:endParaRPr b="1"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College Fair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Grad Nite Co Chair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Scholarship Chair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Webmaster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Hospitality Chair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Hospitality Co-Chair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Sign Up Genius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>
                          <a:solidFill>
                            <a:srgbClr val="16478E"/>
                          </a:solidFill>
                        </a:rPr>
                        <a:t>Engagement Chair </a:t>
                      </a:r>
                      <a:endParaRPr sz="4000">
                        <a:solidFill>
                          <a:srgbClr val="16478E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800">
                        <a:solidFill>
                          <a:srgbClr val="16478E"/>
                        </a:solidFill>
                      </a:endParaRPr>
                    </a:p>
                  </a:txBody>
                  <a:tcPr marT="182850" marB="182850" marR="182850" marL="182850">
                    <a:lnL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9" name="Google Shape;579;p31"/>
          <p:cNvCxnSpPr/>
          <p:nvPr/>
        </p:nvCxnSpPr>
        <p:spPr>
          <a:xfrm>
            <a:off x="4453400" y="606100"/>
            <a:ext cx="13913400" cy="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0" name="Google Shape;580;p31"/>
          <p:cNvCxnSpPr/>
          <p:nvPr/>
        </p:nvCxnSpPr>
        <p:spPr>
          <a:xfrm>
            <a:off x="0" y="9486550"/>
            <a:ext cx="18288000" cy="5280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81" name="Google Shape;581;p31" title="ETHS PSTO HiRes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12" y="1"/>
            <a:ext cx="3568699" cy="2634247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31"/>
          <p:cNvSpPr txBox="1"/>
          <p:nvPr/>
        </p:nvSpPr>
        <p:spPr>
          <a:xfrm>
            <a:off x="4453400" y="1066550"/>
            <a:ext cx="13569000" cy="8850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OCT Driving Academy Fundraiser</a:t>
            </a:r>
            <a:endParaRPr b="1" sz="6800">
              <a:solidFill>
                <a:srgbClr val="FFB7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83" name="Google Shape;58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5800" y="4117825"/>
            <a:ext cx="4533900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42200" y="2156700"/>
            <a:ext cx="7124700" cy="71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31"/>
          <p:cNvSpPr txBox="1"/>
          <p:nvPr/>
        </p:nvSpPr>
        <p:spPr>
          <a:xfrm rot="-905118">
            <a:off x="849955" y="4161833"/>
            <a:ext cx="3568782" cy="4337561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Use code “ETHS” and the PSTO will receive $50 when you sign up!</a:t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2"/>
          <p:cNvSpPr txBox="1"/>
          <p:nvPr>
            <p:ph idx="1" type="subTitle"/>
          </p:nvPr>
        </p:nvSpPr>
        <p:spPr>
          <a:xfrm>
            <a:off x="1235550" y="3017175"/>
            <a:ext cx="14934000" cy="530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-7112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Become a Member- Only $25/family annually (July-June)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1" marL="1828800" rtl="0" algn="l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◆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NEW Membership Incentives this year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Come to a General Meeting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Read the Charger Weekly Newsletter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Volunteer (NOT required with membership)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591" name="Google Shape;591;p32"/>
          <p:cNvCxnSpPr/>
          <p:nvPr/>
        </p:nvCxnSpPr>
        <p:spPr>
          <a:xfrm>
            <a:off x="4453400" y="606100"/>
            <a:ext cx="13913400" cy="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2" name="Google Shape;592;p32"/>
          <p:cNvCxnSpPr/>
          <p:nvPr/>
        </p:nvCxnSpPr>
        <p:spPr>
          <a:xfrm>
            <a:off x="0" y="9486550"/>
            <a:ext cx="18288000" cy="5280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93" name="Google Shape;593;p32" title="ETHS PSTO HiRes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12" y="1"/>
            <a:ext cx="3568699" cy="2634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1550" y="4985400"/>
            <a:ext cx="3869948" cy="3869948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32"/>
          <p:cNvSpPr txBox="1"/>
          <p:nvPr/>
        </p:nvSpPr>
        <p:spPr>
          <a:xfrm>
            <a:off x="13706400" y="8702950"/>
            <a:ext cx="45816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i="1" lang="en-US" sz="36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Volunteer Today!</a:t>
            </a:r>
            <a:endParaRPr sz="3600">
              <a:solidFill>
                <a:schemeClr val="accent1"/>
              </a:solidFill>
            </a:endParaRPr>
          </a:p>
        </p:txBody>
      </p:sp>
      <p:sp>
        <p:nvSpPr>
          <p:cNvPr id="596" name="Google Shape;596;p32"/>
          <p:cNvSpPr txBox="1"/>
          <p:nvPr/>
        </p:nvSpPr>
        <p:spPr>
          <a:xfrm>
            <a:off x="4453400" y="758500"/>
            <a:ext cx="13506000" cy="14256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400">
                <a:solidFill>
                  <a:srgbClr val="FFB700"/>
                </a:solidFill>
                <a:latin typeface="Lato"/>
                <a:ea typeface="Lato"/>
                <a:cs typeface="Lato"/>
                <a:sym typeface="Lato"/>
              </a:rPr>
              <a:t>Get involved with PSTO </a:t>
            </a:r>
            <a:endParaRPr b="1" i="1" sz="2800">
              <a:solidFill>
                <a:srgbClr val="FFB7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97" name="Google Shape;59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55250" y="4451200"/>
            <a:ext cx="4404151" cy="4404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33"/>
          <p:cNvSpPr txBox="1"/>
          <p:nvPr>
            <p:ph idx="1" type="subTitle"/>
          </p:nvPr>
        </p:nvSpPr>
        <p:spPr>
          <a:xfrm>
            <a:off x="1235550" y="3017200"/>
            <a:ext cx="16546200" cy="530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-7112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Join the PSTO Family Remind Group text “@pstofamily” to 81010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Follow us on Instagram and Facebook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1" marL="1828800" rtl="0" algn="l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◆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@ETHSPSTO and @ElToroChargers5K 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Visit us at  www.ethsPSTO.org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-711200" lvl="0" marL="914400" rtl="0" algn="l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16478E"/>
              </a:buClr>
              <a:buSzPts val="4000"/>
              <a:buFont typeface="Lato"/>
              <a:buChar char="➔"/>
            </a:pPr>
            <a:r>
              <a:rPr b="1" lang="en-US" sz="4000">
                <a:solidFill>
                  <a:srgbClr val="16478E"/>
                </a:solidFill>
                <a:latin typeface="Lato"/>
                <a:ea typeface="Lato"/>
                <a:cs typeface="Lato"/>
                <a:sym typeface="Lato"/>
              </a:rPr>
              <a:t>Tina Fellers -  president@ETHSPSTO.org</a:t>
            </a:r>
            <a:endParaRPr b="1" sz="40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1" sz="3800">
              <a:solidFill>
                <a:srgbClr val="16478E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603" name="Google Shape;603;p33"/>
          <p:cNvCxnSpPr/>
          <p:nvPr/>
        </p:nvCxnSpPr>
        <p:spPr>
          <a:xfrm>
            <a:off x="4453400" y="606100"/>
            <a:ext cx="13913400" cy="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4" name="Google Shape;604;p33"/>
          <p:cNvCxnSpPr/>
          <p:nvPr/>
        </p:nvCxnSpPr>
        <p:spPr>
          <a:xfrm>
            <a:off x="0" y="9486550"/>
            <a:ext cx="18288000" cy="52800"/>
          </a:xfrm>
          <a:prstGeom prst="straightConnector1">
            <a:avLst/>
          </a:prstGeom>
          <a:noFill/>
          <a:ln cap="flat" cmpd="sng" w="38100">
            <a:solidFill>
              <a:srgbClr val="FFB7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05" name="Google Shape;605;p33" title="ETHS PSTO HiRes 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12" y="1"/>
            <a:ext cx="3568699" cy="2634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1550" y="4985400"/>
            <a:ext cx="3869948" cy="3869948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33"/>
          <p:cNvSpPr txBox="1"/>
          <p:nvPr/>
        </p:nvSpPr>
        <p:spPr>
          <a:xfrm>
            <a:off x="12126000" y="8702950"/>
            <a:ext cx="6162000" cy="6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i="1" lang="en-US" sz="36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Join the ETHS PSTO today!</a:t>
            </a:r>
            <a:endParaRPr sz="3600">
              <a:solidFill>
                <a:schemeClr val="accent1"/>
              </a:solidFill>
            </a:endParaRPr>
          </a:p>
        </p:txBody>
      </p:sp>
      <p:sp>
        <p:nvSpPr>
          <p:cNvPr id="608" name="Google Shape;608;p33"/>
          <p:cNvSpPr txBox="1"/>
          <p:nvPr/>
        </p:nvSpPr>
        <p:spPr>
          <a:xfrm>
            <a:off x="4453400" y="758500"/>
            <a:ext cx="135060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1" lang="en-US" sz="8400">
                <a:solidFill>
                  <a:srgbClr val="FFB700"/>
                </a:solidFill>
                <a:latin typeface="Lato"/>
                <a:ea typeface="Lato"/>
                <a:cs typeface="Lato"/>
                <a:sym typeface="Lato"/>
              </a:rPr>
              <a:t>Connect with PSTO </a:t>
            </a:r>
            <a:endParaRPr b="1" i="1" sz="2800">
              <a:solidFill>
                <a:srgbClr val="FFB7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" name="Google Shape;613;p34"/>
          <p:cNvGrpSpPr/>
          <p:nvPr/>
        </p:nvGrpSpPr>
        <p:grpSpPr>
          <a:xfrm>
            <a:off x="12048932" y="0"/>
            <a:ext cx="6239068" cy="10287000"/>
            <a:chOff x="0" y="0"/>
            <a:chExt cx="1643211" cy="2709333"/>
          </a:xfrm>
        </p:grpSpPr>
        <p:sp>
          <p:nvSpPr>
            <p:cNvPr id="614" name="Google Shape;614;p34"/>
            <p:cNvSpPr/>
            <p:nvPr/>
          </p:nvSpPr>
          <p:spPr>
            <a:xfrm>
              <a:off x="0" y="0"/>
              <a:ext cx="1643211" cy="2709333"/>
            </a:xfrm>
            <a:custGeom>
              <a:rect b="b" l="l" r="r" t="t"/>
              <a:pathLst>
                <a:path extrusionOk="0" h="2709333" w="1643211">
                  <a:moveTo>
                    <a:pt x="0" y="0"/>
                  </a:moveTo>
                  <a:lnTo>
                    <a:pt x="1643211" y="0"/>
                  </a:lnTo>
                  <a:lnTo>
                    <a:pt x="16432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615" name="Google Shape;615;p34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6" name="Google Shape;616;p34"/>
          <p:cNvGrpSpPr/>
          <p:nvPr/>
        </p:nvGrpSpPr>
        <p:grpSpPr>
          <a:xfrm rot="10786669">
            <a:off x="14650788" y="-4023010"/>
            <a:ext cx="6527018" cy="10619055"/>
            <a:chOff x="0" y="0"/>
            <a:chExt cx="8702690" cy="14158740"/>
          </a:xfrm>
        </p:grpSpPr>
        <p:grpSp>
          <p:nvGrpSpPr>
            <p:cNvPr id="617" name="Google Shape;617;p34"/>
            <p:cNvGrpSpPr/>
            <p:nvPr/>
          </p:nvGrpSpPr>
          <p:grpSpPr>
            <a:xfrm rot="10800000">
              <a:off x="0" y="0"/>
              <a:ext cx="8702690" cy="14158740"/>
              <a:chOff x="0" y="0"/>
              <a:chExt cx="660400" cy="1074430"/>
            </a:xfrm>
          </p:grpSpPr>
          <p:sp>
            <p:nvSpPr>
              <p:cNvPr id="618" name="Google Shape;618;p34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9" name="Google Shape;619;p3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0" name="Google Shape;620;p34"/>
            <p:cNvGrpSpPr/>
            <p:nvPr/>
          </p:nvGrpSpPr>
          <p:grpSpPr>
            <a:xfrm rot="10800000">
              <a:off x="582580" y="585023"/>
              <a:ext cx="7537530" cy="12832230"/>
              <a:chOff x="0" y="0"/>
              <a:chExt cx="660400" cy="1124295"/>
            </a:xfrm>
          </p:grpSpPr>
          <p:sp>
            <p:nvSpPr>
              <p:cNvPr id="621" name="Google Shape;621;p34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2" name="Google Shape;622;p3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3" name="Google Shape;623;p34"/>
            <p:cNvGrpSpPr/>
            <p:nvPr/>
          </p:nvGrpSpPr>
          <p:grpSpPr>
            <a:xfrm rot="10800000">
              <a:off x="1233019" y="1309578"/>
              <a:ext cx="6236652" cy="11291604"/>
              <a:chOff x="0" y="0"/>
              <a:chExt cx="660400" cy="1195670"/>
            </a:xfrm>
          </p:grpSpPr>
          <p:sp>
            <p:nvSpPr>
              <p:cNvPr id="624" name="Google Shape;624;p34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5" name="Google Shape;625;p3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6" name="Google Shape;626;p34"/>
            <p:cNvGrpSpPr/>
            <p:nvPr/>
          </p:nvGrpSpPr>
          <p:grpSpPr>
            <a:xfrm rot="10800000">
              <a:off x="1893421" y="2171615"/>
              <a:ext cx="4915848" cy="9763559"/>
              <a:chOff x="0" y="0"/>
              <a:chExt cx="660400" cy="1311646"/>
            </a:xfrm>
          </p:grpSpPr>
          <p:sp>
            <p:nvSpPr>
              <p:cNvPr id="627" name="Google Shape;627;p34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8" name="Google Shape;628;p3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9" name="Google Shape;629;p34"/>
            <p:cNvGrpSpPr/>
            <p:nvPr/>
          </p:nvGrpSpPr>
          <p:grpSpPr>
            <a:xfrm rot="10800000">
              <a:off x="2448402" y="2794211"/>
              <a:ext cx="3805887" cy="8513792"/>
              <a:chOff x="0" y="0"/>
              <a:chExt cx="660400" cy="1477319"/>
            </a:xfrm>
          </p:grpSpPr>
          <p:sp>
            <p:nvSpPr>
              <p:cNvPr id="630" name="Google Shape;630;p34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3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32" name="Google Shape;632;p34"/>
            <p:cNvGrpSpPr/>
            <p:nvPr/>
          </p:nvGrpSpPr>
          <p:grpSpPr>
            <a:xfrm rot="10800000">
              <a:off x="2930078" y="3421456"/>
              <a:ext cx="2842534" cy="7318907"/>
              <a:chOff x="0" y="0"/>
              <a:chExt cx="660400" cy="1700386"/>
            </a:xfrm>
          </p:grpSpPr>
          <p:sp>
            <p:nvSpPr>
              <p:cNvPr id="633" name="Google Shape;633;p34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3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35" name="Google Shape;635;p34"/>
          <p:cNvSpPr/>
          <p:nvPr/>
        </p:nvSpPr>
        <p:spPr>
          <a:xfrm>
            <a:off x="10228101" y="790575"/>
            <a:ext cx="9680546" cy="8844950"/>
          </a:xfrm>
          <a:custGeom>
            <a:rect b="b" l="l" r="r" t="t"/>
            <a:pathLst>
              <a:path extrusionOk="0" h="3207464" w="3510478">
                <a:moveTo>
                  <a:pt x="0" y="0"/>
                </a:moveTo>
                <a:lnTo>
                  <a:pt x="3510478" y="0"/>
                </a:lnTo>
                <a:lnTo>
                  <a:pt x="3510478" y="3207464"/>
                </a:lnTo>
                <a:lnTo>
                  <a:pt x="0" y="3207464"/>
                </a:lnTo>
                <a:close/>
              </a:path>
            </a:pathLst>
          </a:custGeom>
          <a:solidFill>
            <a:schemeClr val="lt1"/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6" name="Google Shape;636;p34"/>
          <p:cNvSpPr txBox="1"/>
          <p:nvPr/>
        </p:nvSpPr>
        <p:spPr>
          <a:xfrm>
            <a:off x="1028700" y="1019175"/>
            <a:ext cx="86610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0" u="none" cap="none" strike="noStrike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Agenda 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637" name="Google Shape;637;p34"/>
          <p:cNvGrpSpPr/>
          <p:nvPr/>
        </p:nvGrpSpPr>
        <p:grpSpPr>
          <a:xfrm>
            <a:off x="-3046274" y="7843788"/>
            <a:ext cx="4713043" cy="7667830"/>
            <a:chOff x="0" y="0"/>
            <a:chExt cx="6284057" cy="10223773"/>
          </a:xfrm>
        </p:grpSpPr>
        <p:grpSp>
          <p:nvGrpSpPr>
            <p:cNvPr id="638" name="Google Shape;638;p34"/>
            <p:cNvGrpSpPr/>
            <p:nvPr/>
          </p:nvGrpSpPr>
          <p:grpSpPr>
            <a:xfrm rot="10800000">
              <a:off x="0" y="0"/>
              <a:ext cx="6284057" cy="10223773"/>
              <a:chOff x="0" y="0"/>
              <a:chExt cx="660400" cy="1074430"/>
            </a:xfrm>
          </p:grpSpPr>
          <p:sp>
            <p:nvSpPr>
              <p:cNvPr id="639" name="Google Shape;639;p34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0" name="Google Shape;640;p3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1" name="Google Shape;641;p34"/>
            <p:cNvGrpSpPr/>
            <p:nvPr/>
          </p:nvGrpSpPr>
          <p:grpSpPr>
            <a:xfrm rot="10800000">
              <a:off x="420671" y="422434"/>
              <a:ext cx="5442715" cy="9265924"/>
              <a:chOff x="0" y="0"/>
              <a:chExt cx="660400" cy="1124295"/>
            </a:xfrm>
          </p:grpSpPr>
          <p:sp>
            <p:nvSpPr>
              <p:cNvPr id="642" name="Google Shape;642;p34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3" name="Google Shape;643;p3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4" name="Google Shape;644;p34"/>
            <p:cNvGrpSpPr/>
            <p:nvPr/>
          </p:nvGrpSpPr>
          <p:grpSpPr>
            <a:xfrm rot="10800000">
              <a:off x="890341" y="945623"/>
              <a:ext cx="4503375" cy="8153465"/>
              <a:chOff x="0" y="0"/>
              <a:chExt cx="660400" cy="1195670"/>
            </a:xfrm>
          </p:grpSpPr>
          <p:sp>
            <p:nvSpPr>
              <p:cNvPr id="645" name="Google Shape;645;p34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6" name="Google Shape;646;p3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7" name="Google Shape;647;p34"/>
            <p:cNvGrpSpPr/>
            <p:nvPr/>
          </p:nvGrpSpPr>
          <p:grpSpPr>
            <a:xfrm rot="10800000">
              <a:off x="1367205" y="1568084"/>
              <a:ext cx="3549646" cy="7050091"/>
              <a:chOff x="0" y="0"/>
              <a:chExt cx="660400" cy="1311646"/>
            </a:xfrm>
          </p:grpSpPr>
          <p:sp>
            <p:nvSpPr>
              <p:cNvPr id="648" name="Google Shape;648;p34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9" name="Google Shape;649;p3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50" name="Google Shape;650;p34"/>
            <p:cNvGrpSpPr/>
            <p:nvPr/>
          </p:nvGrpSpPr>
          <p:grpSpPr>
            <a:xfrm rot="10800000">
              <a:off x="1767947" y="2017650"/>
              <a:ext cx="2748163" cy="6147657"/>
              <a:chOff x="0" y="0"/>
              <a:chExt cx="660400" cy="1477319"/>
            </a:xfrm>
          </p:grpSpPr>
          <p:sp>
            <p:nvSpPr>
              <p:cNvPr id="651" name="Google Shape;651;p34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2" name="Google Shape;652;p3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53" name="Google Shape;653;p34"/>
            <p:cNvGrpSpPr/>
            <p:nvPr/>
          </p:nvGrpSpPr>
          <p:grpSpPr>
            <a:xfrm rot="10800000">
              <a:off x="2115757" y="2470572"/>
              <a:ext cx="2052543" cy="5284852"/>
              <a:chOff x="0" y="0"/>
              <a:chExt cx="660400" cy="1700386"/>
            </a:xfrm>
          </p:grpSpPr>
          <p:sp>
            <p:nvSpPr>
              <p:cNvPr id="654" name="Google Shape;654;p34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5" name="Google Shape;655;p3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56" name="Google Shape;656;p34"/>
          <p:cNvGrpSpPr/>
          <p:nvPr/>
        </p:nvGrpSpPr>
        <p:grpSpPr>
          <a:xfrm>
            <a:off x="1028700" y="2853150"/>
            <a:ext cx="7693425" cy="1354275"/>
            <a:chOff x="0" y="4"/>
            <a:chExt cx="10257900" cy="1805700"/>
          </a:xfrm>
        </p:grpSpPr>
        <p:sp>
          <p:nvSpPr>
            <p:cNvPr id="657" name="Google Shape;657;p34"/>
            <p:cNvSpPr txBox="1"/>
            <p:nvPr/>
          </p:nvSpPr>
          <p:spPr>
            <a:xfrm>
              <a:off x="0" y="4"/>
              <a:ext cx="10257900" cy="180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431800" lvl="1" marL="863599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99"/>
                <a:buFont typeface="Open Sans"/>
                <a:buChar char="•"/>
              </a:pPr>
              <a:r>
                <a:rPr lang="en-US" sz="3999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Meet the ETHS Counseling Team</a:t>
              </a:r>
              <a:endPara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658" name="Google Shape;658;p34"/>
            <p:cNvGrpSpPr/>
            <p:nvPr/>
          </p:nvGrpSpPr>
          <p:grpSpPr>
            <a:xfrm>
              <a:off x="281655" y="127444"/>
              <a:ext cx="596012" cy="596012"/>
              <a:chOff x="0" y="0"/>
              <a:chExt cx="812800" cy="812800"/>
            </a:xfrm>
          </p:grpSpPr>
          <p:sp>
            <p:nvSpPr>
              <p:cNvPr id="659" name="Google Shape;659;p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B89D40"/>
              </a:solidFill>
              <a:ln>
                <a:noFill/>
              </a:ln>
            </p:spPr>
          </p:sp>
          <p:sp>
            <p:nvSpPr>
              <p:cNvPr id="660" name="Google Shape;660;p34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61" name="Google Shape;661;p34"/>
          <p:cNvGrpSpPr/>
          <p:nvPr/>
        </p:nvGrpSpPr>
        <p:grpSpPr>
          <a:xfrm>
            <a:off x="1028700" y="4276075"/>
            <a:ext cx="7921350" cy="615600"/>
            <a:chOff x="0" y="-13"/>
            <a:chExt cx="10561800" cy="820800"/>
          </a:xfrm>
        </p:grpSpPr>
        <p:sp>
          <p:nvSpPr>
            <p:cNvPr id="662" name="Google Shape;662;p34"/>
            <p:cNvSpPr txBox="1"/>
            <p:nvPr/>
          </p:nvSpPr>
          <p:spPr>
            <a:xfrm>
              <a:off x="0" y="-13"/>
              <a:ext cx="10561800" cy="82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431800" lvl="1" marL="863599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99"/>
                <a:buFont typeface="Open Sans"/>
                <a:buChar char="•"/>
              </a:pPr>
              <a:r>
                <a:rPr lang="en-US" sz="3999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Transitioning to High School</a:t>
              </a:r>
              <a:endPara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663" name="Google Shape;663;p34"/>
            <p:cNvGrpSpPr/>
            <p:nvPr/>
          </p:nvGrpSpPr>
          <p:grpSpPr>
            <a:xfrm>
              <a:off x="281655" y="127444"/>
              <a:ext cx="596012" cy="596012"/>
              <a:chOff x="0" y="0"/>
              <a:chExt cx="812800" cy="812800"/>
            </a:xfrm>
          </p:grpSpPr>
          <p:sp>
            <p:nvSpPr>
              <p:cNvPr id="664" name="Google Shape;664;p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B89D40"/>
              </a:solidFill>
              <a:ln>
                <a:noFill/>
              </a:ln>
            </p:spPr>
          </p:sp>
          <p:sp>
            <p:nvSpPr>
              <p:cNvPr id="665" name="Google Shape;665;p34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66" name="Google Shape;666;p34"/>
          <p:cNvGrpSpPr/>
          <p:nvPr/>
        </p:nvGrpSpPr>
        <p:grpSpPr>
          <a:xfrm>
            <a:off x="1028700" y="4987550"/>
            <a:ext cx="8334000" cy="1354275"/>
            <a:chOff x="0" y="-5"/>
            <a:chExt cx="11112000" cy="1805700"/>
          </a:xfrm>
        </p:grpSpPr>
        <p:sp>
          <p:nvSpPr>
            <p:cNvPr id="667" name="Google Shape;667;p34"/>
            <p:cNvSpPr txBox="1"/>
            <p:nvPr/>
          </p:nvSpPr>
          <p:spPr>
            <a:xfrm>
              <a:off x="0" y="-5"/>
              <a:ext cx="11112000" cy="180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431800" lvl="1" marL="863599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99"/>
                <a:buFont typeface="Open Sans"/>
                <a:buChar char="•"/>
              </a:pPr>
              <a:r>
                <a:rPr lang="en-US" sz="3999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How to Be Successful in High School</a:t>
              </a:r>
              <a:endPara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668" name="Google Shape;668;p34"/>
            <p:cNvGrpSpPr/>
            <p:nvPr/>
          </p:nvGrpSpPr>
          <p:grpSpPr>
            <a:xfrm>
              <a:off x="281655" y="127444"/>
              <a:ext cx="596012" cy="596012"/>
              <a:chOff x="0" y="0"/>
              <a:chExt cx="812800" cy="812800"/>
            </a:xfrm>
          </p:grpSpPr>
          <p:sp>
            <p:nvSpPr>
              <p:cNvPr id="669" name="Google Shape;669;p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B89D40"/>
              </a:solidFill>
              <a:ln>
                <a:noFill/>
              </a:ln>
            </p:spPr>
          </p:sp>
          <p:sp>
            <p:nvSpPr>
              <p:cNvPr id="670" name="Google Shape;670;p34"/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71" name="Google Shape;671;p34"/>
          <p:cNvGrpSpPr/>
          <p:nvPr/>
        </p:nvGrpSpPr>
        <p:grpSpPr>
          <a:xfrm>
            <a:off x="1028700" y="6384825"/>
            <a:ext cx="7693425" cy="2831625"/>
            <a:chOff x="0" y="1219204"/>
            <a:chExt cx="10257900" cy="3775500"/>
          </a:xfrm>
        </p:grpSpPr>
        <p:sp>
          <p:nvSpPr>
            <p:cNvPr id="672" name="Google Shape;672;p34"/>
            <p:cNvSpPr txBox="1"/>
            <p:nvPr/>
          </p:nvSpPr>
          <p:spPr>
            <a:xfrm>
              <a:off x="0" y="1219204"/>
              <a:ext cx="10257900" cy="377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431800" lvl="1" marL="863598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99"/>
                <a:buFont typeface="Open Sans"/>
                <a:buChar char="•"/>
              </a:pPr>
              <a:r>
                <a:rPr lang="en-US" sz="3999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Upcoming Registration Information → Stick around to complete Registration with the Counselors!</a:t>
              </a:r>
              <a:endParaRPr sz="3999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73" name="Google Shape;673;p34"/>
            <p:cNvSpPr txBox="1"/>
            <p:nvPr/>
          </p:nvSpPr>
          <p:spPr>
            <a:xfrm>
              <a:off x="281655" y="1346644"/>
              <a:ext cx="595953" cy="595953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74" name="Google Shape;67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46775" y="2962601"/>
            <a:ext cx="7010050" cy="436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9" name="Google Shape;679;p35"/>
          <p:cNvGrpSpPr/>
          <p:nvPr/>
        </p:nvGrpSpPr>
        <p:grpSpPr>
          <a:xfrm rot="10786707">
            <a:off x="15247929" y="-7571273"/>
            <a:ext cx="6527066" cy="10619134"/>
            <a:chOff x="0" y="0"/>
            <a:chExt cx="8702690" cy="14158740"/>
          </a:xfrm>
        </p:grpSpPr>
        <p:grpSp>
          <p:nvGrpSpPr>
            <p:cNvPr id="680" name="Google Shape;680;p35"/>
            <p:cNvGrpSpPr/>
            <p:nvPr/>
          </p:nvGrpSpPr>
          <p:grpSpPr>
            <a:xfrm rot="10800000">
              <a:off x="0" y="0"/>
              <a:ext cx="8702690" cy="14158740"/>
              <a:chOff x="0" y="0"/>
              <a:chExt cx="660400" cy="1074430"/>
            </a:xfrm>
          </p:grpSpPr>
          <p:sp>
            <p:nvSpPr>
              <p:cNvPr id="681" name="Google Shape;681;p35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2" name="Google Shape;682;p3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3" name="Google Shape;683;p35"/>
            <p:cNvGrpSpPr/>
            <p:nvPr/>
          </p:nvGrpSpPr>
          <p:grpSpPr>
            <a:xfrm rot="10800000">
              <a:off x="582580" y="585023"/>
              <a:ext cx="7537530" cy="12832230"/>
              <a:chOff x="0" y="0"/>
              <a:chExt cx="660400" cy="1124295"/>
            </a:xfrm>
          </p:grpSpPr>
          <p:sp>
            <p:nvSpPr>
              <p:cNvPr id="684" name="Google Shape;684;p35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5" name="Google Shape;685;p3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6" name="Google Shape;686;p35"/>
            <p:cNvGrpSpPr/>
            <p:nvPr/>
          </p:nvGrpSpPr>
          <p:grpSpPr>
            <a:xfrm rot="10800000">
              <a:off x="1233019" y="1309578"/>
              <a:ext cx="6236652" cy="11291604"/>
              <a:chOff x="0" y="0"/>
              <a:chExt cx="660400" cy="1195670"/>
            </a:xfrm>
          </p:grpSpPr>
          <p:sp>
            <p:nvSpPr>
              <p:cNvPr id="687" name="Google Shape;687;p35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8" name="Google Shape;688;p3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9" name="Google Shape;689;p35"/>
            <p:cNvGrpSpPr/>
            <p:nvPr/>
          </p:nvGrpSpPr>
          <p:grpSpPr>
            <a:xfrm rot="10800000">
              <a:off x="1893421" y="2171615"/>
              <a:ext cx="4915848" cy="9763559"/>
              <a:chOff x="0" y="0"/>
              <a:chExt cx="660400" cy="1311646"/>
            </a:xfrm>
          </p:grpSpPr>
          <p:sp>
            <p:nvSpPr>
              <p:cNvPr id="690" name="Google Shape;690;p35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1" name="Google Shape;691;p3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2" name="Google Shape;692;p35"/>
            <p:cNvGrpSpPr/>
            <p:nvPr/>
          </p:nvGrpSpPr>
          <p:grpSpPr>
            <a:xfrm rot="10800000">
              <a:off x="2448402" y="2794211"/>
              <a:ext cx="3805887" cy="8513792"/>
              <a:chOff x="0" y="0"/>
              <a:chExt cx="660400" cy="1477319"/>
            </a:xfrm>
          </p:grpSpPr>
          <p:sp>
            <p:nvSpPr>
              <p:cNvPr id="693" name="Google Shape;693;p35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3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5" name="Google Shape;695;p35"/>
            <p:cNvGrpSpPr/>
            <p:nvPr/>
          </p:nvGrpSpPr>
          <p:grpSpPr>
            <a:xfrm rot="10800000">
              <a:off x="2930078" y="3421456"/>
              <a:ext cx="2842534" cy="7318907"/>
              <a:chOff x="0" y="0"/>
              <a:chExt cx="660400" cy="1700386"/>
            </a:xfrm>
          </p:grpSpPr>
          <p:sp>
            <p:nvSpPr>
              <p:cNvPr id="696" name="Google Shape;696;p35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7" name="Google Shape;697;p3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98" name="Google Shape;698;p35"/>
          <p:cNvGrpSpPr/>
          <p:nvPr/>
        </p:nvGrpSpPr>
        <p:grpSpPr>
          <a:xfrm rot="10800000">
            <a:off x="-3870890" y="8245793"/>
            <a:ext cx="6057915" cy="9712632"/>
            <a:chOff x="0" y="0"/>
            <a:chExt cx="660400" cy="1074430"/>
          </a:xfrm>
        </p:grpSpPr>
        <p:sp>
          <p:nvSpPr>
            <p:cNvPr id="699" name="Google Shape;699;p35"/>
            <p:cNvSpPr/>
            <p:nvPr/>
          </p:nvSpPr>
          <p:spPr>
            <a:xfrm>
              <a:off x="0" y="0"/>
              <a:ext cx="660400" cy="1074430"/>
            </a:xfrm>
            <a:custGeom>
              <a:rect b="b" l="l" r="r" t="t"/>
              <a:pathLst>
                <a:path extrusionOk="0" h="1074430" w="660400">
                  <a:moveTo>
                    <a:pt x="220252" y="1055361"/>
                  </a:moveTo>
                  <a:cubicBezTo>
                    <a:pt x="254109" y="1066875"/>
                    <a:pt x="292600" y="1074430"/>
                    <a:pt x="330378" y="1074430"/>
                  </a:cubicBezTo>
                  <a:cubicBezTo>
                    <a:pt x="368157" y="1074430"/>
                    <a:pt x="404509" y="1067953"/>
                    <a:pt x="438009" y="1056439"/>
                  </a:cubicBezTo>
                  <a:cubicBezTo>
                    <a:pt x="438723" y="1056080"/>
                    <a:pt x="439435" y="1056080"/>
                    <a:pt x="440148" y="1055720"/>
                  </a:cubicBezTo>
                  <a:cubicBezTo>
                    <a:pt x="565955" y="1009665"/>
                    <a:pt x="658618" y="888051"/>
                    <a:pt x="660400" y="740117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39567"/>
                  </a:lnTo>
                  <a:cubicBezTo>
                    <a:pt x="1782" y="888770"/>
                    <a:pt x="93019" y="1010385"/>
                    <a:pt x="220252" y="105536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35"/>
            <p:cNvSpPr txBox="1"/>
            <p:nvPr/>
          </p:nvSpPr>
          <p:spPr>
            <a:xfrm>
              <a:off x="0" y="0"/>
              <a:ext cx="660400" cy="685800"/>
            </a:xfrm>
            <a:prstGeom prst="rect">
              <a:avLst/>
            </a:prstGeom>
            <a:noFill/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1" name="Google Shape;701;p35"/>
          <p:cNvGrpSpPr/>
          <p:nvPr/>
        </p:nvGrpSpPr>
        <p:grpSpPr>
          <a:xfrm rot="10800000">
            <a:off x="-3465385" y="8647111"/>
            <a:ext cx="5246878" cy="8802668"/>
            <a:chOff x="0" y="0"/>
            <a:chExt cx="660400" cy="1124295"/>
          </a:xfrm>
        </p:grpSpPr>
        <p:sp>
          <p:nvSpPr>
            <p:cNvPr id="702" name="Google Shape;702;p35"/>
            <p:cNvSpPr/>
            <p:nvPr/>
          </p:nvSpPr>
          <p:spPr>
            <a:xfrm>
              <a:off x="0" y="0"/>
              <a:ext cx="660400" cy="1124295"/>
            </a:xfrm>
            <a:custGeom>
              <a:rect b="b" l="l" r="r" t="t"/>
              <a:pathLst>
                <a:path extrusionOk="0" h="1124295" w="660400">
                  <a:moveTo>
                    <a:pt x="220252" y="1105226"/>
                  </a:moveTo>
                  <a:cubicBezTo>
                    <a:pt x="254109" y="1116739"/>
                    <a:pt x="292600" y="1124295"/>
                    <a:pt x="330378" y="1124295"/>
                  </a:cubicBezTo>
                  <a:cubicBezTo>
                    <a:pt x="368157" y="1124295"/>
                    <a:pt x="404509" y="1117818"/>
                    <a:pt x="438009" y="1106304"/>
                  </a:cubicBezTo>
                  <a:cubicBezTo>
                    <a:pt x="438723" y="1105945"/>
                    <a:pt x="439435" y="1105945"/>
                    <a:pt x="440148" y="1105585"/>
                  </a:cubicBezTo>
                  <a:cubicBezTo>
                    <a:pt x="565955" y="1059530"/>
                    <a:pt x="658618" y="937916"/>
                    <a:pt x="660400" y="78887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88288"/>
                  </a:lnTo>
                  <a:cubicBezTo>
                    <a:pt x="1782" y="938635"/>
                    <a:pt x="93019" y="1060250"/>
                    <a:pt x="220252" y="1105226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5"/>
            <p:cNvSpPr txBox="1"/>
            <p:nvPr/>
          </p:nvSpPr>
          <p:spPr>
            <a:xfrm>
              <a:off x="0" y="0"/>
              <a:ext cx="660400" cy="685800"/>
            </a:xfrm>
            <a:prstGeom prst="rect">
              <a:avLst/>
            </a:prstGeom>
            <a:noFill/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4" name="Google Shape;704;p35"/>
          <p:cNvGrpSpPr/>
          <p:nvPr/>
        </p:nvGrpSpPr>
        <p:grpSpPr>
          <a:xfrm rot="10800000">
            <a:off x="-3012613" y="9144181"/>
            <a:ext cx="4341338" cy="7745789"/>
            <a:chOff x="0" y="0"/>
            <a:chExt cx="660400" cy="1195670"/>
          </a:xfrm>
        </p:grpSpPr>
        <p:sp>
          <p:nvSpPr>
            <p:cNvPr id="705" name="Google Shape;705;p35"/>
            <p:cNvSpPr/>
            <p:nvPr/>
          </p:nvSpPr>
          <p:spPr>
            <a:xfrm>
              <a:off x="0" y="0"/>
              <a:ext cx="660400" cy="1195670"/>
            </a:xfrm>
            <a:custGeom>
              <a:rect b="b" l="l" r="r" t="t"/>
              <a:pathLst>
                <a:path extrusionOk="0" h="1195670" w="660400">
                  <a:moveTo>
                    <a:pt x="220252" y="1176601"/>
                  </a:moveTo>
                  <a:cubicBezTo>
                    <a:pt x="254109" y="1188114"/>
                    <a:pt x="292600" y="1195670"/>
                    <a:pt x="330378" y="1195670"/>
                  </a:cubicBezTo>
                  <a:cubicBezTo>
                    <a:pt x="368157" y="1195670"/>
                    <a:pt x="404509" y="1189193"/>
                    <a:pt x="438009" y="1177679"/>
                  </a:cubicBezTo>
                  <a:cubicBezTo>
                    <a:pt x="438723" y="1177320"/>
                    <a:pt x="439435" y="1177320"/>
                    <a:pt x="440148" y="1176960"/>
                  </a:cubicBezTo>
                  <a:cubicBezTo>
                    <a:pt x="565955" y="1130905"/>
                    <a:pt x="658618" y="1009291"/>
                    <a:pt x="660400" y="858663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858026"/>
                  </a:lnTo>
                  <a:cubicBezTo>
                    <a:pt x="1782" y="1010010"/>
                    <a:pt x="93019" y="1131625"/>
                    <a:pt x="220252" y="117660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35"/>
            <p:cNvSpPr txBox="1"/>
            <p:nvPr/>
          </p:nvSpPr>
          <p:spPr>
            <a:xfrm>
              <a:off x="0" y="0"/>
              <a:ext cx="660400" cy="685800"/>
            </a:xfrm>
            <a:prstGeom prst="rect">
              <a:avLst/>
            </a:prstGeom>
            <a:noFill/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7" name="Google Shape;707;p35"/>
          <p:cNvGrpSpPr/>
          <p:nvPr/>
        </p:nvGrpSpPr>
        <p:grpSpPr>
          <a:xfrm rot="10800000">
            <a:off x="-2552909" y="9668207"/>
            <a:ext cx="3421929" cy="6697658"/>
            <a:chOff x="0" y="0"/>
            <a:chExt cx="660400" cy="1311646"/>
          </a:xfrm>
        </p:grpSpPr>
        <p:sp>
          <p:nvSpPr>
            <p:cNvPr id="708" name="Google Shape;708;p35"/>
            <p:cNvSpPr/>
            <p:nvPr/>
          </p:nvSpPr>
          <p:spPr>
            <a:xfrm>
              <a:off x="0" y="0"/>
              <a:ext cx="660400" cy="1311646"/>
            </a:xfrm>
            <a:custGeom>
              <a:rect b="b" l="l" r="r" t="t"/>
              <a:pathLst>
                <a:path extrusionOk="0" h="1311646" w="660400">
                  <a:moveTo>
                    <a:pt x="220252" y="1292577"/>
                  </a:moveTo>
                  <a:cubicBezTo>
                    <a:pt x="254109" y="1304091"/>
                    <a:pt x="292600" y="1311646"/>
                    <a:pt x="330378" y="1311646"/>
                  </a:cubicBezTo>
                  <a:cubicBezTo>
                    <a:pt x="368157" y="1311646"/>
                    <a:pt x="404509" y="1305169"/>
                    <a:pt x="438009" y="1293656"/>
                  </a:cubicBezTo>
                  <a:cubicBezTo>
                    <a:pt x="438723" y="1293296"/>
                    <a:pt x="439435" y="1293296"/>
                    <a:pt x="440148" y="1292937"/>
                  </a:cubicBezTo>
                  <a:cubicBezTo>
                    <a:pt x="565955" y="1246881"/>
                    <a:pt x="658618" y="1125267"/>
                    <a:pt x="660400" y="97206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971342"/>
                  </a:lnTo>
                  <a:cubicBezTo>
                    <a:pt x="1782" y="1125986"/>
                    <a:pt x="93019" y="1247601"/>
                    <a:pt x="220252" y="129257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35"/>
            <p:cNvSpPr txBox="1"/>
            <p:nvPr/>
          </p:nvSpPr>
          <p:spPr>
            <a:xfrm>
              <a:off x="0" y="0"/>
              <a:ext cx="660400" cy="685800"/>
            </a:xfrm>
            <a:prstGeom prst="rect">
              <a:avLst/>
            </a:prstGeom>
            <a:noFill/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0" name="Google Shape;710;p35"/>
          <p:cNvGrpSpPr/>
          <p:nvPr/>
        </p:nvGrpSpPr>
        <p:grpSpPr>
          <a:xfrm rot="10800000">
            <a:off x="-2166627" y="10162440"/>
            <a:ext cx="2649327" cy="5840433"/>
            <a:chOff x="0" y="0"/>
            <a:chExt cx="660400" cy="1477319"/>
          </a:xfrm>
        </p:grpSpPr>
        <p:sp>
          <p:nvSpPr>
            <p:cNvPr id="711" name="Google Shape;711;p35"/>
            <p:cNvSpPr/>
            <p:nvPr/>
          </p:nvSpPr>
          <p:spPr>
            <a:xfrm>
              <a:off x="0" y="0"/>
              <a:ext cx="660400" cy="1477319"/>
            </a:xfrm>
            <a:custGeom>
              <a:rect b="b" l="l" r="r" t="t"/>
              <a:pathLst>
                <a:path extrusionOk="0" h="1477319" w="660400">
                  <a:moveTo>
                    <a:pt x="220252" y="1458250"/>
                  </a:moveTo>
                  <a:cubicBezTo>
                    <a:pt x="254109" y="1469763"/>
                    <a:pt x="292600" y="1477319"/>
                    <a:pt x="330378" y="1477319"/>
                  </a:cubicBezTo>
                  <a:cubicBezTo>
                    <a:pt x="368157" y="1477319"/>
                    <a:pt x="404509" y="1470842"/>
                    <a:pt x="438009" y="1459328"/>
                  </a:cubicBezTo>
                  <a:cubicBezTo>
                    <a:pt x="438723" y="1458968"/>
                    <a:pt x="439435" y="1458968"/>
                    <a:pt x="440148" y="1458609"/>
                  </a:cubicBezTo>
                  <a:cubicBezTo>
                    <a:pt x="565955" y="1412554"/>
                    <a:pt x="658618" y="1290940"/>
                    <a:pt x="660400" y="1134056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1133214"/>
                  </a:lnTo>
                  <a:cubicBezTo>
                    <a:pt x="1782" y="1291659"/>
                    <a:pt x="93019" y="1413274"/>
                    <a:pt x="220252" y="145825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35"/>
            <p:cNvSpPr txBox="1"/>
            <p:nvPr/>
          </p:nvSpPr>
          <p:spPr>
            <a:xfrm>
              <a:off x="0" y="0"/>
              <a:ext cx="660400" cy="685800"/>
            </a:xfrm>
            <a:prstGeom prst="rect">
              <a:avLst/>
            </a:prstGeom>
            <a:noFill/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3" name="Google Shape;713;p35"/>
          <p:cNvSpPr txBox="1"/>
          <p:nvPr/>
        </p:nvSpPr>
        <p:spPr>
          <a:xfrm>
            <a:off x="1028700" y="1019175"/>
            <a:ext cx="133623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Meet the </a:t>
            </a:r>
            <a:r>
              <a:rPr lang="en-US" sz="7500" u="sng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Guidance Staff</a:t>
            </a:r>
            <a:endParaRPr u="sng">
              <a:solidFill>
                <a:schemeClr val="lt1"/>
              </a:solidFill>
            </a:endParaRPr>
          </a:p>
        </p:txBody>
      </p:sp>
      <p:sp>
        <p:nvSpPr>
          <p:cNvPr id="714" name="Google Shape;714;p35"/>
          <p:cNvSpPr/>
          <p:nvPr/>
        </p:nvSpPr>
        <p:spPr>
          <a:xfrm>
            <a:off x="1903225" y="2780200"/>
            <a:ext cx="3422055" cy="4063067"/>
          </a:xfrm>
          <a:custGeom>
            <a:rect b="b" l="l" r="r" t="t"/>
            <a:pathLst>
              <a:path extrusionOk="0" h="1416937" w="1412613">
                <a:moveTo>
                  <a:pt x="0" y="0"/>
                </a:moveTo>
                <a:lnTo>
                  <a:pt x="1412613" y="0"/>
                </a:lnTo>
                <a:lnTo>
                  <a:pt x="1412613" y="1416937"/>
                </a:lnTo>
                <a:lnTo>
                  <a:pt x="0" y="1416937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715" name="Google Shape;715;p35"/>
          <p:cNvGrpSpPr/>
          <p:nvPr/>
        </p:nvGrpSpPr>
        <p:grpSpPr>
          <a:xfrm>
            <a:off x="9798267" y="2874852"/>
            <a:ext cx="923460" cy="1155465"/>
            <a:chOff x="1599300" y="238125"/>
            <a:chExt cx="4407925" cy="5228350"/>
          </a:xfrm>
        </p:grpSpPr>
        <p:sp>
          <p:nvSpPr>
            <p:cNvPr id="716" name="Google Shape;716;p35"/>
            <p:cNvSpPr/>
            <p:nvPr/>
          </p:nvSpPr>
          <p:spPr>
            <a:xfrm>
              <a:off x="4366325" y="327575"/>
              <a:ext cx="1551450" cy="1551425"/>
            </a:xfrm>
            <a:custGeom>
              <a:rect b="b" l="l" r="r" t="t"/>
              <a:pathLst>
                <a:path extrusionOk="0" h="62057" w="62058">
                  <a:moveTo>
                    <a:pt x="1" y="0"/>
                  </a:moveTo>
                  <a:lnTo>
                    <a:pt x="1" y="51763"/>
                  </a:lnTo>
                  <a:cubicBezTo>
                    <a:pt x="1" y="57449"/>
                    <a:pt x="4609" y="62056"/>
                    <a:pt x="10295" y="62056"/>
                  </a:cubicBezTo>
                  <a:lnTo>
                    <a:pt x="62057" y="6205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solidFill>
                  <a:srgbClr val="1155CC"/>
                </a:solidFill>
              </a:endParaRPr>
            </a:p>
          </p:txBody>
        </p:sp>
        <p:sp>
          <p:nvSpPr>
            <p:cNvPr id="717" name="Google Shape;717;p35"/>
            <p:cNvSpPr/>
            <p:nvPr/>
          </p:nvSpPr>
          <p:spPr>
            <a:xfrm>
              <a:off x="3107800" y="3195100"/>
              <a:ext cx="570475" cy="570450"/>
            </a:xfrm>
            <a:custGeom>
              <a:rect b="b" l="l" r="r" t="t"/>
              <a:pathLst>
                <a:path extrusionOk="0" h="22818" w="22819">
                  <a:moveTo>
                    <a:pt x="11398" y="0"/>
                  </a:moveTo>
                  <a:lnTo>
                    <a:pt x="1" y="22818"/>
                  </a:lnTo>
                  <a:lnTo>
                    <a:pt x="22819" y="22818"/>
                  </a:lnTo>
                  <a:lnTo>
                    <a:pt x="11398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solidFill>
                  <a:srgbClr val="1155CC"/>
                </a:solidFill>
              </a:endParaRPr>
            </a:p>
          </p:txBody>
        </p:sp>
        <p:sp>
          <p:nvSpPr>
            <p:cNvPr id="718" name="Google Shape;718;p35"/>
            <p:cNvSpPr/>
            <p:nvPr/>
          </p:nvSpPr>
          <p:spPr>
            <a:xfrm>
              <a:off x="1599300" y="238125"/>
              <a:ext cx="4407925" cy="5228350"/>
            </a:xfrm>
            <a:custGeom>
              <a:rect b="b" l="l" r="r" t="t"/>
              <a:pathLst>
                <a:path extrusionOk="0" h="209134" w="176317">
                  <a:moveTo>
                    <a:pt x="120976" y="98452"/>
                  </a:moveTo>
                  <a:cubicBezTo>
                    <a:pt x="124358" y="98452"/>
                    <a:pt x="127103" y="101197"/>
                    <a:pt x="127103" y="104579"/>
                  </a:cubicBezTo>
                  <a:lnTo>
                    <a:pt x="127103" y="114848"/>
                  </a:lnTo>
                  <a:lnTo>
                    <a:pt x="137372" y="114848"/>
                  </a:lnTo>
                  <a:cubicBezTo>
                    <a:pt x="140754" y="114848"/>
                    <a:pt x="143499" y="117593"/>
                    <a:pt x="143499" y="120975"/>
                  </a:cubicBezTo>
                  <a:cubicBezTo>
                    <a:pt x="143499" y="124358"/>
                    <a:pt x="140754" y="127102"/>
                    <a:pt x="137372" y="127102"/>
                  </a:cubicBezTo>
                  <a:lnTo>
                    <a:pt x="127103" y="127102"/>
                  </a:lnTo>
                  <a:lnTo>
                    <a:pt x="127103" y="137396"/>
                  </a:lnTo>
                  <a:cubicBezTo>
                    <a:pt x="127103" y="140778"/>
                    <a:pt x="124358" y="143523"/>
                    <a:pt x="120976" y="143523"/>
                  </a:cubicBezTo>
                  <a:cubicBezTo>
                    <a:pt x="117593" y="143523"/>
                    <a:pt x="114848" y="140778"/>
                    <a:pt x="114848" y="137396"/>
                  </a:cubicBezTo>
                  <a:lnTo>
                    <a:pt x="114848" y="127102"/>
                  </a:lnTo>
                  <a:lnTo>
                    <a:pt x="104555" y="127102"/>
                  </a:lnTo>
                  <a:cubicBezTo>
                    <a:pt x="101173" y="127102"/>
                    <a:pt x="98428" y="124358"/>
                    <a:pt x="98428" y="120975"/>
                  </a:cubicBezTo>
                  <a:cubicBezTo>
                    <a:pt x="98428" y="117593"/>
                    <a:pt x="101173" y="114848"/>
                    <a:pt x="104555" y="114848"/>
                  </a:cubicBezTo>
                  <a:lnTo>
                    <a:pt x="114848" y="114848"/>
                  </a:lnTo>
                  <a:lnTo>
                    <a:pt x="114848" y="104579"/>
                  </a:lnTo>
                  <a:cubicBezTo>
                    <a:pt x="114848" y="101197"/>
                    <a:pt x="117593" y="98452"/>
                    <a:pt x="120976" y="98452"/>
                  </a:cubicBezTo>
                  <a:close/>
                  <a:moveTo>
                    <a:pt x="71738" y="98452"/>
                  </a:moveTo>
                  <a:cubicBezTo>
                    <a:pt x="74066" y="98452"/>
                    <a:pt x="76198" y="99751"/>
                    <a:pt x="77227" y="101834"/>
                  </a:cubicBezTo>
                  <a:lnTo>
                    <a:pt x="110045" y="167468"/>
                  </a:lnTo>
                  <a:cubicBezTo>
                    <a:pt x="111564" y="170483"/>
                    <a:pt x="110339" y="174159"/>
                    <a:pt x="107300" y="175679"/>
                  </a:cubicBezTo>
                  <a:cubicBezTo>
                    <a:pt x="106417" y="176120"/>
                    <a:pt x="105486" y="176341"/>
                    <a:pt x="104579" y="176341"/>
                  </a:cubicBezTo>
                  <a:cubicBezTo>
                    <a:pt x="102324" y="176341"/>
                    <a:pt x="100168" y="175091"/>
                    <a:pt x="99089" y="172934"/>
                  </a:cubicBezTo>
                  <a:lnTo>
                    <a:pt x="89286" y="153351"/>
                  </a:lnTo>
                  <a:lnTo>
                    <a:pt x="54214" y="153351"/>
                  </a:lnTo>
                  <a:lnTo>
                    <a:pt x="44410" y="172934"/>
                  </a:lnTo>
                  <a:cubicBezTo>
                    <a:pt x="43333" y="175088"/>
                    <a:pt x="41172" y="176331"/>
                    <a:pt x="38932" y="176331"/>
                  </a:cubicBezTo>
                  <a:cubicBezTo>
                    <a:pt x="38011" y="176331"/>
                    <a:pt x="37078" y="176121"/>
                    <a:pt x="36200" y="175679"/>
                  </a:cubicBezTo>
                  <a:cubicBezTo>
                    <a:pt x="33161" y="174159"/>
                    <a:pt x="31935" y="170483"/>
                    <a:pt x="33455" y="167468"/>
                  </a:cubicBezTo>
                  <a:lnTo>
                    <a:pt x="66272" y="101834"/>
                  </a:lnTo>
                  <a:cubicBezTo>
                    <a:pt x="67301" y="99751"/>
                    <a:pt x="69434" y="98452"/>
                    <a:pt x="71738" y="98452"/>
                  </a:cubicBezTo>
                  <a:close/>
                  <a:moveTo>
                    <a:pt x="22524" y="0"/>
                  </a:moveTo>
                  <a:cubicBezTo>
                    <a:pt x="10098" y="0"/>
                    <a:pt x="0" y="10098"/>
                    <a:pt x="0" y="22524"/>
                  </a:cubicBezTo>
                  <a:lnTo>
                    <a:pt x="0" y="186610"/>
                  </a:lnTo>
                  <a:cubicBezTo>
                    <a:pt x="0" y="199036"/>
                    <a:pt x="10098" y="209133"/>
                    <a:pt x="22524" y="209133"/>
                  </a:cubicBezTo>
                  <a:lnTo>
                    <a:pt x="153793" y="209133"/>
                  </a:lnTo>
                  <a:cubicBezTo>
                    <a:pt x="166219" y="209133"/>
                    <a:pt x="176316" y="199036"/>
                    <a:pt x="176316" y="186610"/>
                  </a:cubicBezTo>
                  <a:lnTo>
                    <a:pt x="176316" y="77889"/>
                  </a:lnTo>
                  <a:lnTo>
                    <a:pt x="120976" y="77889"/>
                  </a:lnTo>
                  <a:cubicBezTo>
                    <a:pt x="108550" y="77889"/>
                    <a:pt x="98428" y="67767"/>
                    <a:pt x="98428" y="55341"/>
                  </a:cubicBezTo>
                  <a:lnTo>
                    <a:pt x="98428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solidFill>
                  <a:srgbClr val="1155CC"/>
                </a:solidFill>
              </a:endParaRPr>
            </a:p>
          </p:txBody>
        </p:sp>
      </p:grpSp>
      <p:sp>
        <p:nvSpPr>
          <p:cNvPr id="719" name="Google Shape;719;p35"/>
          <p:cNvSpPr/>
          <p:nvPr/>
        </p:nvSpPr>
        <p:spPr>
          <a:xfrm>
            <a:off x="15056369" y="2924548"/>
            <a:ext cx="923460" cy="1155465"/>
          </a:xfrm>
          <a:custGeom>
            <a:rect b="b" l="l" r="r" t="t"/>
            <a:pathLst>
              <a:path extrusionOk="0" h="209134" w="176317">
                <a:moveTo>
                  <a:pt x="116564" y="83134"/>
                </a:moveTo>
                <a:cubicBezTo>
                  <a:pt x="120902" y="83134"/>
                  <a:pt x="125093" y="83795"/>
                  <a:pt x="129039" y="85094"/>
                </a:cubicBezTo>
                <a:cubicBezTo>
                  <a:pt x="130191" y="85487"/>
                  <a:pt x="131220" y="86197"/>
                  <a:pt x="131980" y="87178"/>
                </a:cubicBezTo>
                <a:cubicBezTo>
                  <a:pt x="139529" y="96932"/>
                  <a:pt x="143499" y="108623"/>
                  <a:pt x="143499" y="120975"/>
                </a:cubicBezTo>
                <a:cubicBezTo>
                  <a:pt x="143499" y="151489"/>
                  <a:pt x="118672" y="176316"/>
                  <a:pt x="88158" y="176316"/>
                </a:cubicBezTo>
                <a:cubicBezTo>
                  <a:pt x="57645" y="176316"/>
                  <a:pt x="32818" y="151489"/>
                  <a:pt x="32818" y="120975"/>
                </a:cubicBezTo>
                <a:cubicBezTo>
                  <a:pt x="32818" y="112520"/>
                  <a:pt x="34680" y="104407"/>
                  <a:pt x="38332" y="96834"/>
                </a:cubicBezTo>
                <a:cubicBezTo>
                  <a:pt x="39067" y="95339"/>
                  <a:pt x="40366" y="94187"/>
                  <a:pt x="41959" y="93697"/>
                </a:cubicBezTo>
                <a:cubicBezTo>
                  <a:pt x="42583" y="93495"/>
                  <a:pt x="43226" y="93395"/>
                  <a:pt x="43866" y="93395"/>
                </a:cubicBezTo>
                <a:cubicBezTo>
                  <a:pt x="44859" y="93395"/>
                  <a:pt x="45844" y="93637"/>
                  <a:pt x="46739" y="94114"/>
                </a:cubicBezTo>
                <a:cubicBezTo>
                  <a:pt x="50783" y="96295"/>
                  <a:pt x="55047" y="97349"/>
                  <a:pt x="59728" y="97349"/>
                </a:cubicBezTo>
                <a:lnTo>
                  <a:pt x="59753" y="97349"/>
                </a:lnTo>
                <a:cubicBezTo>
                  <a:pt x="68110" y="97349"/>
                  <a:pt x="76811" y="94089"/>
                  <a:pt x="86002" y="90633"/>
                </a:cubicBezTo>
                <a:cubicBezTo>
                  <a:pt x="95830" y="86957"/>
                  <a:pt x="105976" y="83134"/>
                  <a:pt x="116564" y="83134"/>
                </a:cubicBezTo>
                <a:close/>
                <a:moveTo>
                  <a:pt x="48773" y="0"/>
                </a:moveTo>
                <a:cubicBezTo>
                  <a:pt x="45391" y="0"/>
                  <a:pt x="42646" y="2745"/>
                  <a:pt x="42646" y="6127"/>
                </a:cubicBezTo>
                <a:cubicBezTo>
                  <a:pt x="42646" y="9509"/>
                  <a:pt x="45391" y="12254"/>
                  <a:pt x="48773" y="12254"/>
                </a:cubicBezTo>
                <a:lnTo>
                  <a:pt x="59066" y="12254"/>
                </a:lnTo>
                <a:lnTo>
                  <a:pt x="59066" y="37744"/>
                </a:lnTo>
                <a:cubicBezTo>
                  <a:pt x="42891" y="43405"/>
                  <a:pt x="28431" y="53895"/>
                  <a:pt x="17990" y="67595"/>
                </a:cubicBezTo>
                <a:cubicBezTo>
                  <a:pt x="6201" y="83060"/>
                  <a:pt x="0" y="101515"/>
                  <a:pt x="0" y="120975"/>
                </a:cubicBezTo>
                <a:cubicBezTo>
                  <a:pt x="0" y="144528"/>
                  <a:pt x="9167" y="166660"/>
                  <a:pt x="25808" y="183326"/>
                </a:cubicBezTo>
                <a:cubicBezTo>
                  <a:pt x="42474" y="199967"/>
                  <a:pt x="64605" y="209133"/>
                  <a:pt x="88158" y="209133"/>
                </a:cubicBezTo>
                <a:cubicBezTo>
                  <a:pt x="111711" y="209133"/>
                  <a:pt x="133843" y="199967"/>
                  <a:pt x="150484" y="183326"/>
                </a:cubicBezTo>
                <a:cubicBezTo>
                  <a:pt x="167150" y="166660"/>
                  <a:pt x="176316" y="144528"/>
                  <a:pt x="176316" y="120975"/>
                </a:cubicBezTo>
                <a:cubicBezTo>
                  <a:pt x="176316" y="101515"/>
                  <a:pt x="170091" y="83060"/>
                  <a:pt x="158327" y="67595"/>
                </a:cubicBezTo>
                <a:cubicBezTo>
                  <a:pt x="147886" y="53895"/>
                  <a:pt x="133426" y="43405"/>
                  <a:pt x="117250" y="37744"/>
                </a:cubicBezTo>
                <a:lnTo>
                  <a:pt x="117250" y="12254"/>
                </a:lnTo>
                <a:lnTo>
                  <a:pt x="127544" y="12254"/>
                </a:lnTo>
                <a:cubicBezTo>
                  <a:pt x="130926" y="12254"/>
                  <a:pt x="133671" y="9509"/>
                  <a:pt x="133671" y="6127"/>
                </a:cubicBezTo>
                <a:cubicBezTo>
                  <a:pt x="133671" y="2745"/>
                  <a:pt x="130926" y="0"/>
                  <a:pt x="127544" y="0"/>
                </a:cubicBezTo>
                <a:close/>
              </a:path>
            </a:pathLst>
          </a:cu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35"/>
          <p:cNvPicPr preferRelativeResize="0"/>
          <p:nvPr/>
        </p:nvPicPr>
        <p:blipFill rotWithShape="1">
          <a:blip r:embed="rId3">
            <a:alphaModFix/>
          </a:blip>
          <a:srcRect b="0" l="3124" r="1628" t="7544"/>
          <a:stretch/>
        </p:blipFill>
        <p:spPr>
          <a:xfrm>
            <a:off x="2187025" y="2999937"/>
            <a:ext cx="2854450" cy="36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35"/>
          <p:cNvPicPr preferRelativeResize="0"/>
          <p:nvPr/>
        </p:nvPicPr>
        <p:blipFill rotWithShape="1">
          <a:blip r:embed="rId4">
            <a:alphaModFix/>
          </a:blip>
          <a:srcRect b="0" l="3124" r="1628" t="7544"/>
          <a:stretch/>
        </p:blipFill>
        <p:spPr>
          <a:xfrm>
            <a:off x="7716775" y="3044162"/>
            <a:ext cx="2854450" cy="36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35"/>
          <p:cNvPicPr preferRelativeResize="0"/>
          <p:nvPr/>
        </p:nvPicPr>
        <p:blipFill rotWithShape="1">
          <a:blip r:embed="rId5">
            <a:alphaModFix/>
          </a:blip>
          <a:srcRect b="0" l="3124" r="1628" t="9779"/>
          <a:stretch/>
        </p:blipFill>
        <p:spPr>
          <a:xfrm>
            <a:off x="13246525" y="3044162"/>
            <a:ext cx="2854450" cy="35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35"/>
          <p:cNvSpPr txBox="1"/>
          <p:nvPr/>
        </p:nvSpPr>
        <p:spPr>
          <a:xfrm>
            <a:off x="1509154" y="7916501"/>
            <a:ext cx="4210200" cy="10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AP of Guidance and Curriculum</a:t>
            </a:r>
            <a:endParaRPr sz="2900"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724" name="Google Shape;724;p35"/>
          <p:cNvSpPr txBox="1"/>
          <p:nvPr/>
        </p:nvSpPr>
        <p:spPr>
          <a:xfrm>
            <a:off x="1352250" y="7131225"/>
            <a:ext cx="45240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FFFFFF"/>
                </a:solidFill>
                <a:latin typeface="Graduate"/>
                <a:ea typeface="Graduate"/>
                <a:cs typeface="Graduate"/>
                <a:sym typeface="Graduate"/>
              </a:rPr>
              <a:t>Mr. Hosseinzadeh</a:t>
            </a:r>
            <a:r>
              <a:rPr b="1" lang="en-US" sz="3400">
                <a:solidFill>
                  <a:srgbClr val="FFFFFF"/>
                </a:solidFill>
                <a:latin typeface="Federo"/>
                <a:ea typeface="Federo"/>
                <a:cs typeface="Federo"/>
                <a:sym typeface="Federo"/>
              </a:rPr>
              <a:t> </a:t>
            </a:r>
            <a:endParaRPr b="1" sz="3400">
              <a:solidFill>
                <a:srgbClr val="FFFFFF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725" name="Google Shape;725;p35"/>
          <p:cNvSpPr txBox="1"/>
          <p:nvPr/>
        </p:nvSpPr>
        <p:spPr>
          <a:xfrm>
            <a:off x="7064853" y="7916500"/>
            <a:ext cx="4158300" cy="10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Guidance/ Curriculum Secretary</a:t>
            </a:r>
            <a:endParaRPr sz="2900"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726" name="Google Shape;726;p35"/>
          <p:cNvSpPr txBox="1"/>
          <p:nvPr/>
        </p:nvSpPr>
        <p:spPr>
          <a:xfrm>
            <a:off x="7038900" y="7153325"/>
            <a:ext cx="42102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FFFFFF"/>
                </a:solidFill>
                <a:latin typeface="Graduate"/>
                <a:ea typeface="Graduate"/>
                <a:cs typeface="Graduate"/>
                <a:sym typeface="Graduate"/>
              </a:rPr>
              <a:t>Mrs. Tettemer</a:t>
            </a:r>
            <a:endParaRPr b="1" sz="3400">
              <a:solidFill>
                <a:srgbClr val="FFFFFF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727" name="Google Shape;727;p35"/>
          <p:cNvSpPr txBox="1"/>
          <p:nvPr/>
        </p:nvSpPr>
        <p:spPr>
          <a:xfrm>
            <a:off x="13165051" y="7916507"/>
            <a:ext cx="3017400" cy="10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Community Liaison</a:t>
            </a:r>
            <a:endParaRPr sz="2900"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728" name="Google Shape;728;p35"/>
          <p:cNvSpPr txBox="1"/>
          <p:nvPr/>
        </p:nvSpPr>
        <p:spPr>
          <a:xfrm>
            <a:off x="12931046" y="7131228"/>
            <a:ext cx="34854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FFFFFF"/>
                </a:solidFill>
                <a:latin typeface="Graduate"/>
                <a:ea typeface="Graduate"/>
                <a:cs typeface="Graduate"/>
                <a:sym typeface="Graduate"/>
              </a:rPr>
              <a:t>Mrs. Kazemi</a:t>
            </a:r>
            <a:endParaRPr b="1" sz="3400">
              <a:solidFill>
                <a:srgbClr val="FFFFFF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729" name="Google Shape;729;p35"/>
          <p:cNvSpPr/>
          <p:nvPr/>
        </p:nvSpPr>
        <p:spPr>
          <a:xfrm>
            <a:off x="7432975" y="2780200"/>
            <a:ext cx="3422055" cy="4063067"/>
          </a:xfrm>
          <a:custGeom>
            <a:rect b="b" l="l" r="r" t="t"/>
            <a:pathLst>
              <a:path extrusionOk="0" h="1416937" w="1412613">
                <a:moveTo>
                  <a:pt x="0" y="0"/>
                </a:moveTo>
                <a:lnTo>
                  <a:pt x="1412613" y="0"/>
                </a:lnTo>
                <a:lnTo>
                  <a:pt x="1412613" y="1416937"/>
                </a:lnTo>
                <a:lnTo>
                  <a:pt x="0" y="1416937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0" name="Google Shape;730;p35"/>
          <p:cNvSpPr/>
          <p:nvPr/>
        </p:nvSpPr>
        <p:spPr>
          <a:xfrm>
            <a:off x="12962725" y="2779075"/>
            <a:ext cx="3422055" cy="4063067"/>
          </a:xfrm>
          <a:custGeom>
            <a:rect b="b" l="l" r="r" t="t"/>
            <a:pathLst>
              <a:path extrusionOk="0" h="1416937" w="1412613">
                <a:moveTo>
                  <a:pt x="0" y="0"/>
                </a:moveTo>
                <a:lnTo>
                  <a:pt x="1412613" y="0"/>
                </a:lnTo>
                <a:lnTo>
                  <a:pt x="1412613" y="1416937"/>
                </a:lnTo>
                <a:lnTo>
                  <a:pt x="0" y="1416937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5" name="Google Shape;735;p36"/>
          <p:cNvGrpSpPr/>
          <p:nvPr/>
        </p:nvGrpSpPr>
        <p:grpSpPr>
          <a:xfrm rot="10786707">
            <a:off x="-2760333" y="-3319813"/>
            <a:ext cx="6527063" cy="10619128"/>
            <a:chOff x="5" y="9"/>
            <a:chExt cx="8702685" cy="14158731"/>
          </a:xfrm>
        </p:grpSpPr>
        <p:grpSp>
          <p:nvGrpSpPr>
            <p:cNvPr id="736" name="Google Shape;736;p36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737" name="Google Shape;737;p36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3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9" name="Google Shape;739;p36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740" name="Google Shape;740;p36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1" name="Google Shape;741;p3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2" name="Google Shape;742;p36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743" name="Google Shape;743;p36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4" name="Google Shape;744;p3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5" name="Google Shape;745;p36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746" name="Google Shape;746;p36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7" name="Google Shape;747;p3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8" name="Google Shape;748;p36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749" name="Google Shape;749;p36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0" name="Google Shape;750;p3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1" name="Google Shape;751;p36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752" name="Google Shape;752;p36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3" name="Google Shape;753;p3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54" name="Google Shape;754;p36"/>
          <p:cNvGrpSpPr/>
          <p:nvPr/>
        </p:nvGrpSpPr>
        <p:grpSpPr>
          <a:xfrm>
            <a:off x="15024495" y="6273862"/>
            <a:ext cx="6527014" cy="10619048"/>
            <a:chOff x="5" y="9"/>
            <a:chExt cx="8702685" cy="14158731"/>
          </a:xfrm>
        </p:grpSpPr>
        <p:grpSp>
          <p:nvGrpSpPr>
            <p:cNvPr id="755" name="Google Shape;755;p36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756" name="Google Shape;756;p36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3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8" name="Google Shape;758;p36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759" name="Google Shape;759;p36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3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61" name="Google Shape;761;p36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762" name="Google Shape;762;p36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3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64" name="Google Shape;764;p36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765" name="Google Shape;765;p36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6" name="Google Shape;766;p3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67" name="Google Shape;767;p36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768" name="Google Shape;768;p36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9" name="Google Shape;769;p3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70" name="Google Shape;770;p36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771" name="Google Shape;771;p36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2" name="Google Shape;772;p3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73" name="Google Shape;773;p36"/>
          <p:cNvGrpSpPr/>
          <p:nvPr/>
        </p:nvGrpSpPr>
        <p:grpSpPr>
          <a:xfrm>
            <a:off x="298800" y="298800"/>
            <a:ext cx="17745223" cy="9678773"/>
            <a:chOff x="0" y="0"/>
            <a:chExt cx="21653720" cy="10984875"/>
          </a:xfrm>
        </p:grpSpPr>
        <p:grpSp>
          <p:nvGrpSpPr>
            <p:cNvPr id="774" name="Google Shape;774;p36"/>
            <p:cNvGrpSpPr/>
            <p:nvPr/>
          </p:nvGrpSpPr>
          <p:grpSpPr>
            <a:xfrm>
              <a:off x="0" y="0"/>
              <a:ext cx="21653720" cy="10984875"/>
              <a:chOff x="0" y="0"/>
              <a:chExt cx="4277278" cy="2169852"/>
            </a:xfrm>
          </p:grpSpPr>
          <p:sp>
            <p:nvSpPr>
              <p:cNvPr id="775" name="Google Shape;775;p36"/>
              <p:cNvSpPr/>
              <p:nvPr/>
            </p:nvSpPr>
            <p:spPr>
              <a:xfrm>
                <a:off x="2552" y="2385"/>
                <a:ext cx="4274726" cy="2167467"/>
              </a:xfrm>
              <a:custGeom>
                <a:rect b="b" l="l" r="r" t="t"/>
                <a:pathLst>
                  <a:path extrusionOk="0" h="2167467" w="4274726">
                    <a:moveTo>
                      <a:pt x="0" y="0"/>
                    </a:moveTo>
                    <a:lnTo>
                      <a:pt x="4274726" y="0"/>
                    </a:lnTo>
                    <a:lnTo>
                      <a:pt x="4274726" y="2167467"/>
                    </a:lnTo>
                    <a:lnTo>
                      <a:pt x="0" y="21674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776" name="Google Shape;776;p36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77" name="Google Shape;777;p36"/>
            <p:cNvGrpSpPr/>
            <p:nvPr/>
          </p:nvGrpSpPr>
          <p:grpSpPr>
            <a:xfrm>
              <a:off x="344112" y="359664"/>
              <a:ext cx="20978396" cy="10253475"/>
              <a:chOff x="-58596" y="-70504"/>
              <a:chExt cx="4143881" cy="2025378"/>
            </a:xfrm>
          </p:grpSpPr>
          <p:sp>
            <p:nvSpPr>
              <p:cNvPr id="778" name="Google Shape;778;p36"/>
              <p:cNvSpPr/>
              <p:nvPr/>
            </p:nvSpPr>
            <p:spPr>
              <a:xfrm>
                <a:off x="-58596" y="-70504"/>
                <a:ext cx="4143881" cy="2025378"/>
              </a:xfrm>
              <a:custGeom>
                <a:rect b="b" l="l" r="r" t="t"/>
                <a:pathLst>
                  <a:path extrusionOk="0" h="1906238" w="4032974">
                    <a:moveTo>
                      <a:pt x="0" y="0"/>
                    </a:moveTo>
                    <a:lnTo>
                      <a:pt x="4032974" y="0"/>
                    </a:lnTo>
                    <a:lnTo>
                      <a:pt x="4032974" y="1906238"/>
                    </a:lnTo>
                    <a:lnTo>
                      <a:pt x="0" y="190623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</p:sp>
          <p:sp>
            <p:nvSpPr>
              <p:cNvPr id="779" name="Google Shape;779;p36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80" name="Google Shape;780;p36"/>
          <p:cNvSpPr/>
          <p:nvPr/>
        </p:nvSpPr>
        <p:spPr>
          <a:xfrm>
            <a:off x="969376" y="2830075"/>
            <a:ext cx="2962956" cy="3517546"/>
          </a:xfrm>
          <a:custGeom>
            <a:rect b="b" l="l" r="r" t="t"/>
            <a:pathLst>
              <a:path extrusionOk="0" h="1416937" w="1412613">
                <a:moveTo>
                  <a:pt x="0" y="0"/>
                </a:moveTo>
                <a:lnTo>
                  <a:pt x="1412613" y="0"/>
                </a:lnTo>
                <a:lnTo>
                  <a:pt x="1412613" y="1416937"/>
                </a:lnTo>
                <a:lnTo>
                  <a:pt x="0" y="1416937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1" name="Google Shape;781;p36"/>
          <p:cNvSpPr txBox="1"/>
          <p:nvPr/>
        </p:nvSpPr>
        <p:spPr>
          <a:xfrm>
            <a:off x="2232401" y="941000"/>
            <a:ext cx="138780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solidFill>
                  <a:srgbClr val="1155CC"/>
                </a:solidFill>
                <a:latin typeface="Alice"/>
                <a:ea typeface="Alice"/>
                <a:cs typeface="Alice"/>
                <a:sym typeface="Alice"/>
              </a:rPr>
              <a:t>Meet the</a:t>
            </a:r>
            <a:r>
              <a:rPr lang="en-US" sz="7500">
                <a:latin typeface="Alice"/>
                <a:ea typeface="Alice"/>
                <a:cs typeface="Alice"/>
                <a:sym typeface="Alice"/>
              </a:rPr>
              <a:t> </a:t>
            </a:r>
            <a:r>
              <a:rPr lang="en-US" sz="7500" u="sng">
                <a:solidFill>
                  <a:srgbClr val="1155CC"/>
                </a:solidFill>
                <a:latin typeface="Alice"/>
                <a:ea typeface="Alice"/>
                <a:cs typeface="Alice"/>
                <a:sym typeface="Alice"/>
              </a:rPr>
              <a:t>School Counselors</a:t>
            </a:r>
            <a:endParaRPr sz="7500" u="sng">
              <a:solidFill>
                <a:srgbClr val="1155CC"/>
              </a:solidFill>
            </a:endParaRPr>
          </a:p>
        </p:txBody>
      </p:sp>
      <p:pic>
        <p:nvPicPr>
          <p:cNvPr id="782" name="Google Shape;782;p36"/>
          <p:cNvPicPr preferRelativeResize="0"/>
          <p:nvPr/>
        </p:nvPicPr>
        <p:blipFill rotWithShape="1">
          <a:blip r:embed="rId3">
            <a:alphaModFix/>
          </a:blip>
          <a:srcRect b="3174" l="0" r="0" t="3174"/>
          <a:stretch/>
        </p:blipFill>
        <p:spPr>
          <a:xfrm>
            <a:off x="7807649" y="3025112"/>
            <a:ext cx="2672700" cy="3127500"/>
          </a:xfrm>
          <a:prstGeom prst="roundRect">
            <a:avLst>
              <a:gd fmla="val 955" name="adj"/>
            </a:avLst>
          </a:prstGeom>
          <a:noFill/>
          <a:ln>
            <a:noFill/>
          </a:ln>
        </p:spPr>
      </p:pic>
      <p:pic>
        <p:nvPicPr>
          <p:cNvPr id="783" name="Google Shape;783;p36"/>
          <p:cNvPicPr preferRelativeResize="0"/>
          <p:nvPr/>
        </p:nvPicPr>
        <p:blipFill rotWithShape="1">
          <a:blip r:embed="rId4">
            <a:alphaModFix/>
          </a:blip>
          <a:srcRect b="2776" l="0" r="0" t="2785"/>
          <a:stretch/>
        </p:blipFill>
        <p:spPr>
          <a:xfrm>
            <a:off x="11154225" y="3011012"/>
            <a:ext cx="2672700" cy="31557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784" name="Google Shape;784;p36"/>
          <p:cNvPicPr preferRelativeResize="0"/>
          <p:nvPr/>
        </p:nvPicPr>
        <p:blipFill rotWithShape="1">
          <a:blip r:embed="rId5">
            <a:alphaModFix/>
          </a:blip>
          <a:srcRect b="3174" l="0" r="0" t="3174"/>
          <a:stretch/>
        </p:blipFill>
        <p:spPr>
          <a:xfrm>
            <a:off x="14500800" y="3025112"/>
            <a:ext cx="2672700" cy="31275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5" name="Google Shape;785;p36"/>
          <p:cNvPicPr preferRelativeResize="0"/>
          <p:nvPr/>
        </p:nvPicPr>
        <p:blipFill rotWithShape="1">
          <a:blip r:embed="rId6">
            <a:alphaModFix/>
          </a:blip>
          <a:srcRect b="3210" l="0" r="0" t="3200"/>
          <a:stretch/>
        </p:blipFill>
        <p:spPr>
          <a:xfrm>
            <a:off x="4461087" y="3025112"/>
            <a:ext cx="2672700" cy="3127500"/>
          </a:xfrm>
          <a:prstGeom prst="roundRect">
            <a:avLst>
              <a:gd fmla="val 27" name="adj"/>
            </a:avLst>
          </a:prstGeom>
          <a:noFill/>
          <a:ln>
            <a:noFill/>
          </a:ln>
        </p:spPr>
      </p:pic>
      <p:pic>
        <p:nvPicPr>
          <p:cNvPr id="786" name="Google Shape;786;p36"/>
          <p:cNvPicPr preferRelativeResize="0"/>
          <p:nvPr/>
        </p:nvPicPr>
        <p:blipFill rotWithShape="1">
          <a:blip r:embed="rId7">
            <a:alphaModFix/>
          </a:blip>
          <a:srcRect b="3210" l="0" r="0" t="3200"/>
          <a:stretch/>
        </p:blipFill>
        <p:spPr>
          <a:xfrm>
            <a:off x="1114499" y="3025112"/>
            <a:ext cx="2672700" cy="31275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sp>
        <p:nvSpPr>
          <p:cNvPr id="787" name="Google Shape;787;p36"/>
          <p:cNvSpPr/>
          <p:nvPr/>
        </p:nvSpPr>
        <p:spPr>
          <a:xfrm>
            <a:off x="4315951" y="2830075"/>
            <a:ext cx="2962956" cy="3517546"/>
          </a:xfrm>
          <a:custGeom>
            <a:rect b="b" l="l" r="r" t="t"/>
            <a:pathLst>
              <a:path extrusionOk="0" h="1416937" w="1412613">
                <a:moveTo>
                  <a:pt x="0" y="0"/>
                </a:moveTo>
                <a:lnTo>
                  <a:pt x="1412613" y="0"/>
                </a:lnTo>
                <a:lnTo>
                  <a:pt x="1412613" y="1416937"/>
                </a:lnTo>
                <a:lnTo>
                  <a:pt x="0" y="1416937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8" name="Google Shape;788;p36"/>
          <p:cNvSpPr/>
          <p:nvPr/>
        </p:nvSpPr>
        <p:spPr>
          <a:xfrm>
            <a:off x="7662526" y="2830075"/>
            <a:ext cx="2962956" cy="3517546"/>
          </a:xfrm>
          <a:custGeom>
            <a:rect b="b" l="l" r="r" t="t"/>
            <a:pathLst>
              <a:path extrusionOk="0" h="1416937" w="1412613">
                <a:moveTo>
                  <a:pt x="0" y="0"/>
                </a:moveTo>
                <a:lnTo>
                  <a:pt x="1412613" y="0"/>
                </a:lnTo>
                <a:lnTo>
                  <a:pt x="1412613" y="1416937"/>
                </a:lnTo>
                <a:lnTo>
                  <a:pt x="0" y="1416937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9" name="Google Shape;789;p36"/>
          <p:cNvSpPr/>
          <p:nvPr/>
        </p:nvSpPr>
        <p:spPr>
          <a:xfrm>
            <a:off x="11009101" y="2830075"/>
            <a:ext cx="2962956" cy="3517546"/>
          </a:xfrm>
          <a:custGeom>
            <a:rect b="b" l="l" r="r" t="t"/>
            <a:pathLst>
              <a:path extrusionOk="0" h="1416937" w="1412613">
                <a:moveTo>
                  <a:pt x="0" y="0"/>
                </a:moveTo>
                <a:lnTo>
                  <a:pt x="1412613" y="0"/>
                </a:lnTo>
                <a:lnTo>
                  <a:pt x="1412613" y="1416937"/>
                </a:lnTo>
                <a:lnTo>
                  <a:pt x="0" y="1416937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0" name="Google Shape;790;p36"/>
          <p:cNvSpPr/>
          <p:nvPr/>
        </p:nvSpPr>
        <p:spPr>
          <a:xfrm>
            <a:off x="14355676" y="2830075"/>
            <a:ext cx="2962956" cy="3517546"/>
          </a:xfrm>
          <a:custGeom>
            <a:rect b="b" l="l" r="r" t="t"/>
            <a:pathLst>
              <a:path extrusionOk="0" h="1416937" w="1412613">
                <a:moveTo>
                  <a:pt x="0" y="0"/>
                </a:moveTo>
                <a:lnTo>
                  <a:pt x="1412613" y="0"/>
                </a:lnTo>
                <a:lnTo>
                  <a:pt x="1412613" y="1416937"/>
                </a:lnTo>
                <a:lnTo>
                  <a:pt x="0" y="1416937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1" name="Google Shape;791;p36"/>
          <p:cNvSpPr txBox="1"/>
          <p:nvPr/>
        </p:nvSpPr>
        <p:spPr>
          <a:xfrm>
            <a:off x="14328451" y="7425657"/>
            <a:ext cx="3017400" cy="10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1155CC"/>
                </a:solidFill>
                <a:latin typeface="Arvo"/>
                <a:ea typeface="Arvo"/>
                <a:cs typeface="Arvo"/>
                <a:sym typeface="Arvo"/>
              </a:rPr>
              <a:t>S-Z</a:t>
            </a:r>
            <a:endParaRPr sz="3100">
              <a:solidFill>
                <a:srgbClr val="1155CC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792" name="Google Shape;792;p36"/>
          <p:cNvSpPr txBox="1"/>
          <p:nvPr/>
        </p:nvSpPr>
        <p:spPr>
          <a:xfrm>
            <a:off x="14094446" y="6739503"/>
            <a:ext cx="34854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1155CC"/>
                </a:solidFill>
                <a:latin typeface="Graduate"/>
                <a:ea typeface="Graduate"/>
                <a:cs typeface="Graduate"/>
                <a:sym typeface="Graduate"/>
              </a:rPr>
              <a:t>Ms. O’Neil</a:t>
            </a:r>
            <a:endParaRPr b="1" sz="3400">
              <a:solidFill>
                <a:srgbClr val="1155CC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793" name="Google Shape;793;p36"/>
          <p:cNvSpPr txBox="1"/>
          <p:nvPr/>
        </p:nvSpPr>
        <p:spPr>
          <a:xfrm>
            <a:off x="10614075" y="6739500"/>
            <a:ext cx="37530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1155CC"/>
                </a:solidFill>
                <a:latin typeface="Graduate"/>
                <a:ea typeface="Graduate"/>
                <a:cs typeface="Graduate"/>
                <a:sym typeface="Graduate"/>
              </a:rPr>
              <a:t>Mrs. Coleman</a:t>
            </a:r>
            <a:endParaRPr b="1" sz="3400">
              <a:solidFill>
                <a:srgbClr val="1155CC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794" name="Google Shape;794;p36"/>
          <p:cNvSpPr txBox="1"/>
          <p:nvPr/>
        </p:nvSpPr>
        <p:spPr>
          <a:xfrm>
            <a:off x="10981876" y="7425657"/>
            <a:ext cx="3017400" cy="10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1155CC"/>
                </a:solidFill>
                <a:latin typeface="Arvo"/>
                <a:ea typeface="Arvo"/>
                <a:cs typeface="Arvo"/>
                <a:sym typeface="Arvo"/>
              </a:rPr>
              <a:t>Mon-R</a:t>
            </a:r>
            <a:endParaRPr sz="3100">
              <a:solidFill>
                <a:srgbClr val="1155CC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795" name="Google Shape;795;p36"/>
          <p:cNvSpPr txBox="1"/>
          <p:nvPr/>
        </p:nvSpPr>
        <p:spPr>
          <a:xfrm>
            <a:off x="7267500" y="6739500"/>
            <a:ext cx="37530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1155CC"/>
                </a:solidFill>
                <a:latin typeface="Graduate"/>
                <a:ea typeface="Graduate"/>
                <a:cs typeface="Graduate"/>
                <a:sym typeface="Graduate"/>
              </a:rPr>
              <a:t>Mrs. Baker</a:t>
            </a:r>
            <a:endParaRPr b="1" sz="3400">
              <a:solidFill>
                <a:srgbClr val="1155CC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796" name="Google Shape;796;p36"/>
          <p:cNvSpPr txBox="1"/>
          <p:nvPr/>
        </p:nvSpPr>
        <p:spPr>
          <a:xfrm>
            <a:off x="7662701" y="7425657"/>
            <a:ext cx="3017400" cy="10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1155CC"/>
                </a:solidFill>
                <a:latin typeface="Arvo"/>
                <a:ea typeface="Arvo"/>
                <a:cs typeface="Arvo"/>
                <a:sym typeface="Arvo"/>
              </a:rPr>
              <a:t>Herr-Mom</a:t>
            </a:r>
            <a:endParaRPr sz="3100">
              <a:solidFill>
                <a:srgbClr val="1155CC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797" name="Google Shape;797;p36"/>
          <p:cNvSpPr txBox="1"/>
          <p:nvPr/>
        </p:nvSpPr>
        <p:spPr>
          <a:xfrm>
            <a:off x="3920925" y="6739500"/>
            <a:ext cx="37530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1155CC"/>
                </a:solidFill>
                <a:latin typeface="Graduate"/>
                <a:ea typeface="Graduate"/>
                <a:cs typeface="Graduate"/>
                <a:sym typeface="Graduate"/>
              </a:rPr>
              <a:t>Ms. Kurisu</a:t>
            </a:r>
            <a:endParaRPr b="1" sz="3400">
              <a:solidFill>
                <a:srgbClr val="1155CC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798" name="Google Shape;798;p36"/>
          <p:cNvSpPr txBox="1"/>
          <p:nvPr/>
        </p:nvSpPr>
        <p:spPr>
          <a:xfrm>
            <a:off x="4288726" y="7425657"/>
            <a:ext cx="3017400" cy="10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1155CC"/>
                </a:solidFill>
                <a:latin typeface="Arvo"/>
                <a:ea typeface="Arvo"/>
                <a:cs typeface="Arvo"/>
                <a:sym typeface="Arvo"/>
              </a:rPr>
              <a:t>Cru-</a:t>
            </a:r>
            <a:r>
              <a:rPr lang="en-US" sz="3100">
                <a:solidFill>
                  <a:srgbClr val="1155CC"/>
                </a:solidFill>
                <a:latin typeface="Arvo"/>
                <a:ea typeface="Arvo"/>
                <a:cs typeface="Arvo"/>
                <a:sym typeface="Arvo"/>
              </a:rPr>
              <a:t>Hern</a:t>
            </a:r>
            <a:endParaRPr sz="3100">
              <a:solidFill>
                <a:srgbClr val="1155CC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799" name="Google Shape;799;p36"/>
          <p:cNvSpPr txBox="1"/>
          <p:nvPr/>
        </p:nvSpPr>
        <p:spPr>
          <a:xfrm>
            <a:off x="574350" y="6739500"/>
            <a:ext cx="37530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1155CC"/>
                </a:solidFill>
                <a:latin typeface="Graduate"/>
                <a:ea typeface="Graduate"/>
                <a:cs typeface="Graduate"/>
                <a:sym typeface="Graduate"/>
              </a:rPr>
              <a:t>Ms. Cognetti</a:t>
            </a:r>
            <a:endParaRPr b="1" sz="3400">
              <a:solidFill>
                <a:srgbClr val="1155CC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800" name="Google Shape;800;p36"/>
          <p:cNvSpPr txBox="1"/>
          <p:nvPr/>
        </p:nvSpPr>
        <p:spPr>
          <a:xfrm>
            <a:off x="914751" y="7425657"/>
            <a:ext cx="3017400" cy="10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1155CC"/>
                </a:solidFill>
                <a:latin typeface="Arvo"/>
                <a:ea typeface="Arvo"/>
                <a:cs typeface="Arvo"/>
                <a:sym typeface="Arvo"/>
              </a:rPr>
              <a:t>A-</a:t>
            </a:r>
            <a:r>
              <a:rPr lang="en-US" sz="3100">
                <a:solidFill>
                  <a:srgbClr val="1155CC"/>
                </a:solidFill>
                <a:latin typeface="Arvo"/>
                <a:ea typeface="Arvo"/>
                <a:cs typeface="Arvo"/>
                <a:sym typeface="Arvo"/>
              </a:rPr>
              <a:t>Cro</a:t>
            </a:r>
            <a:endParaRPr sz="3100">
              <a:solidFill>
                <a:srgbClr val="1155CC"/>
              </a:solidFill>
              <a:latin typeface="Arvo"/>
              <a:ea typeface="Arvo"/>
              <a:cs typeface="Arvo"/>
              <a:sym typeface="Arv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37"/>
          <p:cNvSpPr txBox="1"/>
          <p:nvPr/>
        </p:nvSpPr>
        <p:spPr>
          <a:xfrm>
            <a:off x="1068050" y="677675"/>
            <a:ext cx="166641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Meet the </a:t>
            </a:r>
            <a:r>
              <a:rPr lang="en-US" sz="7500" u="sng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Student Service Technicians</a:t>
            </a:r>
            <a:endParaRPr u="sng">
              <a:solidFill>
                <a:schemeClr val="lt1"/>
              </a:solidFill>
            </a:endParaRPr>
          </a:p>
        </p:txBody>
      </p:sp>
      <p:grpSp>
        <p:nvGrpSpPr>
          <p:cNvPr id="806" name="Google Shape;806;p37"/>
          <p:cNvGrpSpPr/>
          <p:nvPr/>
        </p:nvGrpSpPr>
        <p:grpSpPr>
          <a:xfrm rot="10800000">
            <a:off x="-3870890" y="8245793"/>
            <a:ext cx="6057915" cy="9712632"/>
            <a:chOff x="0" y="0"/>
            <a:chExt cx="660400" cy="1074430"/>
          </a:xfrm>
        </p:grpSpPr>
        <p:sp>
          <p:nvSpPr>
            <p:cNvPr id="807" name="Google Shape;807;p37"/>
            <p:cNvSpPr/>
            <p:nvPr/>
          </p:nvSpPr>
          <p:spPr>
            <a:xfrm>
              <a:off x="0" y="0"/>
              <a:ext cx="660400" cy="1074430"/>
            </a:xfrm>
            <a:custGeom>
              <a:rect b="b" l="l" r="r" t="t"/>
              <a:pathLst>
                <a:path extrusionOk="0" h="1074430" w="660400">
                  <a:moveTo>
                    <a:pt x="220252" y="1055361"/>
                  </a:moveTo>
                  <a:cubicBezTo>
                    <a:pt x="254109" y="1066875"/>
                    <a:pt x="292600" y="1074430"/>
                    <a:pt x="330378" y="1074430"/>
                  </a:cubicBezTo>
                  <a:cubicBezTo>
                    <a:pt x="368157" y="1074430"/>
                    <a:pt x="404509" y="1067953"/>
                    <a:pt x="438009" y="1056439"/>
                  </a:cubicBezTo>
                  <a:cubicBezTo>
                    <a:pt x="438723" y="1056080"/>
                    <a:pt x="439435" y="1056080"/>
                    <a:pt x="440148" y="1055720"/>
                  </a:cubicBezTo>
                  <a:cubicBezTo>
                    <a:pt x="565955" y="1009665"/>
                    <a:pt x="658618" y="888051"/>
                    <a:pt x="660400" y="740117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39567"/>
                  </a:lnTo>
                  <a:cubicBezTo>
                    <a:pt x="1782" y="888770"/>
                    <a:pt x="93019" y="1010385"/>
                    <a:pt x="220252" y="105536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37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9" name="Google Shape;809;p37"/>
          <p:cNvGrpSpPr/>
          <p:nvPr/>
        </p:nvGrpSpPr>
        <p:grpSpPr>
          <a:xfrm rot="10800000">
            <a:off x="-3465385" y="8647111"/>
            <a:ext cx="5246878" cy="8802668"/>
            <a:chOff x="0" y="0"/>
            <a:chExt cx="660400" cy="1124295"/>
          </a:xfrm>
        </p:grpSpPr>
        <p:sp>
          <p:nvSpPr>
            <p:cNvPr id="810" name="Google Shape;810;p37"/>
            <p:cNvSpPr/>
            <p:nvPr/>
          </p:nvSpPr>
          <p:spPr>
            <a:xfrm>
              <a:off x="0" y="0"/>
              <a:ext cx="660400" cy="1124295"/>
            </a:xfrm>
            <a:custGeom>
              <a:rect b="b" l="l" r="r" t="t"/>
              <a:pathLst>
                <a:path extrusionOk="0" h="1124295" w="660400">
                  <a:moveTo>
                    <a:pt x="220252" y="1105226"/>
                  </a:moveTo>
                  <a:cubicBezTo>
                    <a:pt x="254109" y="1116739"/>
                    <a:pt x="292600" y="1124295"/>
                    <a:pt x="330378" y="1124295"/>
                  </a:cubicBezTo>
                  <a:cubicBezTo>
                    <a:pt x="368157" y="1124295"/>
                    <a:pt x="404509" y="1117818"/>
                    <a:pt x="438009" y="1106304"/>
                  </a:cubicBezTo>
                  <a:cubicBezTo>
                    <a:pt x="438723" y="1105945"/>
                    <a:pt x="439435" y="1105945"/>
                    <a:pt x="440148" y="1105585"/>
                  </a:cubicBezTo>
                  <a:cubicBezTo>
                    <a:pt x="565955" y="1059530"/>
                    <a:pt x="658618" y="937916"/>
                    <a:pt x="660400" y="78887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788288"/>
                  </a:lnTo>
                  <a:cubicBezTo>
                    <a:pt x="1782" y="938635"/>
                    <a:pt x="93019" y="1060250"/>
                    <a:pt x="220252" y="1105226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37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2" name="Google Shape;812;p37"/>
          <p:cNvGrpSpPr/>
          <p:nvPr/>
        </p:nvGrpSpPr>
        <p:grpSpPr>
          <a:xfrm rot="10800000">
            <a:off x="-3012613" y="9144181"/>
            <a:ext cx="4341338" cy="7745789"/>
            <a:chOff x="0" y="0"/>
            <a:chExt cx="660400" cy="1195670"/>
          </a:xfrm>
        </p:grpSpPr>
        <p:sp>
          <p:nvSpPr>
            <p:cNvPr id="813" name="Google Shape;813;p37"/>
            <p:cNvSpPr/>
            <p:nvPr/>
          </p:nvSpPr>
          <p:spPr>
            <a:xfrm>
              <a:off x="0" y="0"/>
              <a:ext cx="660400" cy="1195670"/>
            </a:xfrm>
            <a:custGeom>
              <a:rect b="b" l="l" r="r" t="t"/>
              <a:pathLst>
                <a:path extrusionOk="0" h="1195670" w="660400">
                  <a:moveTo>
                    <a:pt x="220252" y="1176601"/>
                  </a:moveTo>
                  <a:cubicBezTo>
                    <a:pt x="254109" y="1188114"/>
                    <a:pt x="292600" y="1195670"/>
                    <a:pt x="330378" y="1195670"/>
                  </a:cubicBezTo>
                  <a:cubicBezTo>
                    <a:pt x="368157" y="1195670"/>
                    <a:pt x="404509" y="1189193"/>
                    <a:pt x="438009" y="1177679"/>
                  </a:cubicBezTo>
                  <a:cubicBezTo>
                    <a:pt x="438723" y="1177320"/>
                    <a:pt x="439435" y="1177320"/>
                    <a:pt x="440148" y="1176960"/>
                  </a:cubicBezTo>
                  <a:cubicBezTo>
                    <a:pt x="565955" y="1130905"/>
                    <a:pt x="658618" y="1009291"/>
                    <a:pt x="660400" y="858663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858026"/>
                  </a:lnTo>
                  <a:cubicBezTo>
                    <a:pt x="1782" y="1010010"/>
                    <a:pt x="93019" y="1131625"/>
                    <a:pt x="220252" y="1176601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37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5" name="Google Shape;815;p37"/>
          <p:cNvGrpSpPr/>
          <p:nvPr/>
        </p:nvGrpSpPr>
        <p:grpSpPr>
          <a:xfrm rot="10800000">
            <a:off x="-2552909" y="9668207"/>
            <a:ext cx="3421929" cy="6697658"/>
            <a:chOff x="0" y="0"/>
            <a:chExt cx="660400" cy="1311646"/>
          </a:xfrm>
        </p:grpSpPr>
        <p:sp>
          <p:nvSpPr>
            <p:cNvPr id="816" name="Google Shape;816;p37"/>
            <p:cNvSpPr/>
            <p:nvPr/>
          </p:nvSpPr>
          <p:spPr>
            <a:xfrm>
              <a:off x="0" y="0"/>
              <a:ext cx="660400" cy="1311646"/>
            </a:xfrm>
            <a:custGeom>
              <a:rect b="b" l="l" r="r" t="t"/>
              <a:pathLst>
                <a:path extrusionOk="0" h="1311646" w="660400">
                  <a:moveTo>
                    <a:pt x="220252" y="1292577"/>
                  </a:moveTo>
                  <a:cubicBezTo>
                    <a:pt x="254109" y="1304091"/>
                    <a:pt x="292600" y="1311646"/>
                    <a:pt x="330378" y="1311646"/>
                  </a:cubicBezTo>
                  <a:cubicBezTo>
                    <a:pt x="368157" y="1311646"/>
                    <a:pt x="404509" y="1305169"/>
                    <a:pt x="438009" y="1293656"/>
                  </a:cubicBezTo>
                  <a:cubicBezTo>
                    <a:pt x="438723" y="1293296"/>
                    <a:pt x="439435" y="1293296"/>
                    <a:pt x="440148" y="1292937"/>
                  </a:cubicBezTo>
                  <a:cubicBezTo>
                    <a:pt x="565955" y="1246881"/>
                    <a:pt x="658618" y="1125267"/>
                    <a:pt x="660400" y="97206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971342"/>
                  </a:lnTo>
                  <a:cubicBezTo>
                    <a:pt x="1782" y="1125986"/>
                    <a:pt x="93019" y="1247601"/>
                    <a:pt x="220252" y="129257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flat" cmpd="sng" w="57150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37"/>
            <p:cNvSpPr txBox="1"/>
            <p:nvPr/>
          </p:nvSpPr>
          <p:spPr>
            <a:xfrm>
              <a:off x="0" y="0"/>
              <a:ext cx="660300" cy="685800"/>
            </a:xfrm>
            <a:prstGeom prst="rect">
              <a:avLst/>
            </a:prstGeom>
            <a:noFill/>
            <a:ln cap="flat" cmpd="sng" w="9525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5725" lIns="95725" spcFirstLastPara="1" rIns="95725" wrap="square" tIns="95725">
              <a:noAutofit/>
            </a:bodyPr>
            <a:lstStyle/>
            <a:p>
              <a:pPr indent="0" lvl="0" marL="0" marR="0" rtl="0" algn="ctr">
                <a:lnSpc>
                  <a:spcPct val="183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8" name="Google Shape;818;p37"/>
          <p:cNvSpPr/>
          <p:nvPr/>
        </p:nvSpPr>
        <p:spPr>
          <a:xfrm>
            <a:off x="1828262" y="2842750"/>
            <a:ext cx="3422055" cy="4063067"/>
          </a:xfrm>
          <a:custGeom>
            <a:rect b="b" l="l" r="r" t="t"/>
            <a:pathLst>
              <a:path extrusionOk="0" h="1416937" w="1412613">
                <a:moveTo>
                  <a:pt x="0" y="0"/>
                </a:moveTo>
                <a:lnTo>
                  <a:pt x="1412613" y="0"/>
                </a:lnTo>
                <a:lnTo>
                  <a:pt x="1412613" y="1416937"/>
                </a:lnTo>
                <a:lnTo>
                  <a:pt x="0" y="1416937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pic>
        <p:nvPicPr>
          <p:cNvPr id="819" name="Google Shape;819;p37"/>
          <p:cNvPicPr preferRelativeResize="0"/>
          <p:nvPr/>
        </p:nvPicPr>
        <p:blipFill rotWithShape="1">
          <a:blip r:embed="rId3">
            <a:alphaModFix/>
          </a:blip>
          <a:srcRect b="0" l="1200" r="5732" t="9412"/>
          <a:stretch/>
        </p:blipFill>
        <p:spPr>
          <a:xfrm>
            <a:off x="2037088" y="3046475"/>
            <a:ext cx="3004378" cy="36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37"/>
          <p:cNvPicPr preferRelativeResize="0"/>
          <p:nvPr/>
        </p:nvPicPr>
        <p:blipFill rotWithShape="1">
          <a:blip r:embed="rId4">
            <a:alphaModFix/>
          </a:blip>
          <a:srcRect b="0" l="1181" r="1191" t="0"/>
          <a:stretch/>
        </p:blipFill>
        <p:spPr>
          <a:xfrm>
            <a:off x="7716775" y="3044162"/>
            <a:ext cx="2854448" cy="3655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37"/>
          <p:cNvPicPr preferRelativeResize="0"/>
          <p:nvPr/>
        </p:nvPicPr>
        <p:blipFill rotWithShape="1">
          <a:blip r:embed="rId5">
            <a:alphaModFix/>
          </a:blip>
          <a:srcRect b="19" l="0" r="0" t="29"/>
          <a:stretch/>
        </p:blipFill>
        <p:spPr>
          <a:xfrm>
            <a:off x="13246525" y="3044162"/>
            <a:ext cx="2854448" cy="35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37"/>
          <p:cNvSpPr txBox="1"/>
          <p:nvPr/>
        </p:nvSpPr>
        <p:spPr>
          <a:xfrm>
            <a:off x="1277300" y="7131225"/>
            <a:ext cx="45240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FFFFFF"/>
                </a:solidFill>
                <a:latin typeface="Graduate"/>
                <a:ea typeface="Graduate"/>
                <a:cs typeface="Graduate"/>
                <a:sym typeface="Graduate"/>
              </a:rPr>
              <a:t>Ms. Graham</a:t>
            </a:r>
            <a:r>
              <a:rPr b="1" lang="en-US" sz="3400">
                <a:solidFill>
                  <a:srgbClr val="FFFFFF"/>
                </a:solidFill>
                <a:latin typeface="Federo"/>
                <a:ea typeface="Federo"/>
                <a:cs typeface="Federo"/>
                <a:sym typeface="Federo"/>
              </a:rPr>
              <a:t> </a:t>
            </a:r>
            <a:endParaRPr b="1" sz="3400">
              <a:solidFill>
                <a:srgbClr val="FFFFFF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823" name="Google Shape;823;p37"/>
          <p:cNvSpPr txBox="1"/>
          <p:nvPr/>
        </p:nvSpPr>
        <p:spPr>
          <a:xfrm>
            <a:off x="7064853" y="7916500"/>
            <a:ext cx="4158300" cy="10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Ge-N</a:t>
            </a:r>
            <a:endParaRPr sz="3100"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824" name="Google Shape;824;p37"/>
          <p:cNvSpPr txBox="1"/>
          <p:nvPr/>
        </p:nvSpPr>
        <p:spPr>
          <a:xfrm>
            <a:off x="7038900" y="7153325"/>
            <a:ext cx="42102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FFFFFF"/>
                </a:solidFill>
                <a:latin typeface="Graduate"/>
                <a:ea typeface="Graduate"/>
                <a:cs typeface="Graduate"/>
                <a:sym typeface="Graduate"/>
              </a:rPr>
              <a:t>Mrs. Gomez</a:t>
            </a:r>
            <a:endParaRPr b="1" sz="3400">
              <a:solidFill>
                <a:srgbClr val="FFFFFF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825" name="Google Shape;825;p37"/>
          <p:cNvSpPr txBox="1"/>
          <p:nvPr/>
        </p:nvSpPr>
        <p:spPr>
          <a:xfrm>
            <a:off x="12687751" y="7124963"/>
            <a:ext cx="39720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FFFFFF"/>
                </a:solidFill>
                <a:latin typeface="Graduate"/>
                <a:ea typeface="Graduate"/>
                <a:cs typeface="Graduate"/>
                <a:sym typeface="Graduate"/>
              </a:rPr>
              <a:t>Mrs. Dickelman</a:t>
            </a:r>
            <a:endParaRPr b="1" sz="3400">
              <a:solidFill>
                <a:srgbClr val="FFFFFF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826" name="Google Shape;826;p37"/>
          <p:cNvSpPr/>
          <p:nvPr/>
        </p:nvSpPr>
        <p:spPr>
          <a:xfrm>
            <a:off x="7432975" y="2842750"/>
            <a:ext cx="3422055" cy="4063067"/>
          </a:xfrm>
          <a:custGeom>
            <a:rect b="b" l="l" r="r" t="t"/>
            <a:pathLst>
              <a:path extrusionOk="0" h="1416937" w="1412613">
                <a:moveTo>
                  <a:pt x="0" y="0"/>
                </a:moveTo>
                <a:lnTo>
                  <a:pt x="1412613" y="0"/>
                </a:lnTo>
                <a:lnTo>
                  <a:pt x="1412613" y="1416937"/>
                </a:lnTo>
                <a:lnTo>
                  <a:pt x="0" y="1416937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7" name="Google Shape;827;p37"/>
          <p:cNvSpPr/>
          <p:nvPr/>
        </p:nvSpPr>
        <p:spPr>
          <a:xfrm>
            <a:off x="12962725" y="2842750"/>
            <a:ext cx="3422055" cy="4063067"/>
          </a:xfrm>
          <a:custGeom>
            <a:rect b="b" l="l" r="r" t="t"/>
            <a:pathLst>
              <a:path extrusionOk="0" h="1416937" w="1412613">
                <a:moveTo>
                  <a:pt x="0" y="0"/>
                </a:moveTo>
                <a:lnTo>
                  <a:pt x="1412613" y="0"/>
                </a:lnTo>
                <a:lnTo>
                  <a:pt x="1412613" y="1416937"/>
                </a:lnTo>
                <a:lnTo>
                  <a:pt x="0" y="1416937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8" name="Google Shape;828;p37"/>
          <p:cNvSpPr txBox="1"/>
          <p:nvPr/>
        </p:nvSpPr>
        <p:spPr>
          <a:xfrm>
            <a:off x="12594603" y="7916525"/>
            <a:ext cx="4158300" cy="10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O-Z</a:t>
            </a:r>
            <a:endParaRPr sz="3100"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829" name="Google Shape;829;p37"/>
          <p:cNvSpPr txBox="1"/>
          <p:nvPr/>
        </p:nvSpPr>
        <p:spPr>
          <a:xfrm>
            <a:off x="1460141" y="7929025"/>
            <a:ext cx="4158300" cy="10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A-Ga</a:t>
            </a:r>
            <a:endParaRPr sz="3100"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38"/>
          <p:cNvSpPr/>
          <p:nvPr/>
        </p:nvSpPr>
        <p:spPr>
          <a:xfrm>
            <a:off x="1509275" y="1566170"/>
            <a:ext cx="15315219" cy="7238939"/>
          </a:xfrm>
          <a:custGeom>
            <a:rect b="b" l="l" r="r" t="t"/>
            <a:pathLst>
              <a:path extrusionOk="0" h="1906238" w="4032974">
                <a:moveTo>
                  <a:pt x="0" y="0"/>
                </a:moveTo>
                <a:lnTo>
                  <a:pt x="4032974" y="0"/>
                </a:lnTo>
                <a:lnTo>
                  <a:pt x="4032974" y="1906238"/>
                </a:lnTo>
                <a:lnTo>
                  <a:pt x="0" y="190623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835" name="Google Shape;835;p38"/>
          <p:cNvGrpSpPr/>
          <p:nvPr/>
        </p:nvGrpSpPr>
        <p:grpSpPr>
          <a:xfrm>
            <a:off x="-2780907" y="-3332313"/>
            <a:ext cx="6568142" cy="10644278"/>
            <a:chOff x="1" y="-1"/>
            <a:chExt cx="8757522" cy="14192370"/>
          </a:xfrm>
        </p:grpSpPr>
        <p:grpSp>
          <p:nvGrpSpPr>
            <p:cNvPr id="836" name="Google Shape;836;p38"/>
            <p:cNvGrpSpPr/>
            <p:nvPr/>
          </p:nvGrpSpPr>
          <p:grpSpPr>
            <a:xfrm rot="-13331">
              <a:off x="27420" y="16819"/>
              <a:ext cx="8702685" cy="14158730"/>
              <a:chOff x="0" y="0"/>
              <a:chExt cx="660400" cy="1074430"/>
            </a:xfrm>
          </p:grpSpPr>
          <p:sp>
            <p:nvSpPr>
              <p:cNvPr id="837" name="Google Shape;837;p38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8" name="Google Shape;838;p3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39" name="Google Shape;839;p38"/>
            <p:cNvGrpSpPr/>
            <p:nvPr/>
          </p:nvGrpSpPr>
          <p:grpSpPr>
            <a:xfrm rot="-13343">
              <a:off x="610023" y="680061"/>
              <a:ext cx="7537532" cy="12832238"/>
              <a:chOff x="0" y="0"/>
              <a:chExt cx="660400" cy="1124295"/>
            </a:xfrm>
          </p:grpSpPr>
          <p:sp>
            <p:nvSpPr>
              <p:cNvPr id="840" name="Google Shape;840;p38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1" name="Google Shape;841;p3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42" name="Google Shape;842;p38"/>
            <p:cNvGrpSpPr/>
            <p:nvPr/>
          </p:nvGrpSpPr>
          <p:grpSpPr>
            <a:xfrm rot="-13323">
              <a:off x="1260427" y="1450394"/>
              <a:ext cx="6236666" cy="11291634"/>
              <a:chOff x="0" y="0"/>
              <a:chExt cx="660400" cy="1195670"/>
            </a:xfrm>
          </p:grpSpPr>
          <p:sp>
            <p:nvSpPr>
              <p:cNvPr id="843" name="Google Shape;843;p38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4" name="Google Shape;844;p3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45" name="Google Shape;845;p38"/>
            <p:cNvGrpSpPr/>
            <p:nvPr/>
          </p:nvGrpSpPr>
          <p:grpSpPr>
            <a:xfrm rot="-13302">
              <a:off x="2475786" y="2839309"/>
              <a:ext cx="3805914" cy="8513853"/>
              <a:chOff x="0" y="0"/>
              <a:chExt cx="660400" cy="1477319"/>
            </a:xfrm>
          </p:grpSpPr>
          <p:sp>
            <p:nvSpPr>
              <p:cNvPr id="846" name="Google Shape;846;p38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7" name="Google Shape;847;p3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48" name="Google Shape;848;p38"/>
            <p:cNvGrpSpPr/>
            <p:nvPr/>
          </p:nvGrpSpPr>
          <p:grpSpPr>
            <a:xfrm rot="-13338">
              <a:off x="2957506" y="3436733"/>
              <a:ext cx="2842515" cy="7318857"/>
              <a:chOff x="0" y="0"/>
              <a:chExt cx="660400" cy="1700386"/>
            </a:xfrm>
          </p:grpSpPr>
          <p:sp>
            <p:nvSpPr>
              <p:cNvPr id="849" name="Google Shape;849;p38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0" name="Google Shape;850;p3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1" name="Google Shape;851;p38"/>
            <p:cNvGrpSpPr/>
            <p:nvPr/>
          </p:nvGrpSpPr>
          <p:grpSpPr>
            <a:xfrm rot="-13347">
              <a:off x="1920864" y="2214399"/>
              <a:ext cx="4915857" cy="9763573"/>
              <a:chOff x="0" y="0"/>
              <a:chExt cx="660400" cy="1311646"/>
            </a:xfrm>
          </p:grpSpPr>
          <p:sp>
            <p:nvSpPr>
              <p:cNvPr id="852" name="Google Shape;852;p38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3" name="Google Shape;853;p3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54" name="Google Shape;854;p38"/>
          <p:cNvGrpSpPr/>
          <p:nvPr/>
        </p:nvGrpSpPr>
        <p:grpSpPr>
          <a:xfrm>
            <a:off x="15024491" y="6273855"/>
            <a:ext cx="6527018" cy="10619055"/>
            <a:chOff x="0" y="0"/>
            <a:chExt cx="8702690" cy="14158740"/>
          </a:xfrm>
        </p:grpSpPr>
        <p:grpSp>
          <p:nvGrpSpPr>
            <p:cNvPr id="855" name="Google Shape;855;p38"/>
            <p:cNvGrpSpPr/>
            <p:nvPr/>
          </p:nvGrpSpPr>
          <p:grpSpPr>
            <a:xfrm rot="10800000">
              <a:off x="0" y="0"/>
              <a:ext cx="8702690" cy="14158740"/>
              <a:chOff x="0" y="0"/>
              <a:chExt cx="660400" cy="1074430"/>
            </a:xfrm>
          </p:grpSpPr>
          <p:sp>
            <p:nvSpPr>
              <p:cNvPr id="856" name="Google Shape;856;p38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7" name="Google Shape;857;p38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8" name="Google Shape;858;p38"/>
            <p:cNvGrpSpPr/>
            <p:nvPr/>
          </p:nvGrpSpPr>
          <p:grpSpPr>
            <a:xfrm rot="10800000">
              <a:off x="582580" y="663255"/>
              <a:ext cx="7537530" cy="12832230"/>
              <a:chOff x="0" y="0"/>
              <a:chExt cx="660400" cy="1124295"/>
            </a:xfrm>
          </p:grpSpPr>
          <p:sp>
            <p:nvSpPr>
              <p:cNvPr id="859" name="Google Shape;859;p38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38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1" name="Google Shape;861;p38"/>
            <p:cNvGrpSpPr/>
            <p:nvPr/>
          </p:nvGrpSpPr>
          <p:grpSpPr>
            <a:xfrm rot="10800000">
              <a:off x="1233019" y="1433568"/>
              <a:ext cx="6236652" cy="11291604"/>
              <a:chOff x="0" y="0"/>
              <a:chExt cx="660400" cy="1195670"/>
            </a:xfrm>
          </p:grpSpPr>
          <p:sp>
            <p:nvSpPr>
              <p:cNvPr id="862" name="Google Shape;862;p38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3" name="Google Shape;863;p38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4" name="Google Shape;864;p38"/>
            <p:cNvGrpSpPr/>
            <p:nvPr/>
          </p:nvGrpSpPr>
          <p:grpSpPr>
            <a:xfrm rot="10800000">
              <a:off x="1893421" y="2197591"/>
              <a:ext cx="4915848" cy="9763559"/>
              <a:chOff x="0" y="0"/>
              <a:chExt cx="660400" cy="1311646"/>
            </a:xfrm>
          </p:grpSpPr>
          <p:sp>
            <p:nvSpPr>
              <p:cNvPr id="865" name="Google Shape;865;p38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38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7" name="Google Shape;867;p38"/>
            <p:cNvGrpSpPr/>
            <p:nvPr/>
          </p:nvGrpSpPr>
          <p:grpSpPr>
            <a:xfrm rot="10800000">
              <a:off x="2448402" y="2822474"/>
              <a:ext cx="3805887" cy="8513792"/>
              <a:chOff x="0" y="0"/>
              <a:chExt cx="660400" cy="1477319"/>
            </a:xfrm>
          </p:grpSpPr>
          <p:sp>
            <p:nvSpPr>
              <p:cNvPr id="868" name="Google Shape;868;p38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9" name="Google Shape;869;p38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0" name="Google Shape;870;p38"/>
            <p:cNvGrpSpPr/>
            <p:nvPr/>
          </p:nvGrpSpPr>
          <p:grpSpPr>
            <a:xfrm rot="10800000">
              <a:off x="2930078" y="3419917"/>
              <a:ext cx="2842534" cy="7318907"/>
              <a:chOff x="0" y="0"/>
              <a:chExt cx="660400" cy="1700386"/>
            </a:xfrm>
          </p:grpSpPr>
          <p:sp>
            <p:nvSpPr>
              <p:cNvPr id="871" name="Google Shape;871;p38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2" name="Google Shape;872;p38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73" name="Google Shape;873;p38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874" name="Google Shape;874;p38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875" name="Google Shape;875;p38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6" name="Google Shape;876;p38"/>
          <p:cNvSpPr txBox="1"/>
          <p:nvPr/>
        </p:nvSpPr>
        <p:spPr>
          <a:xfrm>
            <a:off x="2366095" y="1907000"/>
            <a:ext cx="135558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>
                <a:latin typeface="Alice"/>
                <a:ea typeface="Alice"/>
                <a:cs typeface="Alice"/>
                <a:sym typeface="Alice"/>
              </a:rPr>
              <a:t>School Counselor versus SST</a:t>
            </a:r>
            <a:endParaRPr sz="100"/>
          </a:p>
        </p:txBody>
      </p:sp>
      <p:sp>
        <p:nvSpPr>
          <p:cNvPr id="877" name="Google Shape;877;p38"/>
          <p:cNvSpPr/>
          <p:nvPr/>
        </p:nvSpPr>
        <p:spPr>
          <a:xfrm>
            <a:off x="2366096" y="3901800"/>
            <a:ext cx="5876026" cy="3854341"/>
          </a:xfrm>
          <a:custGeom>
            <a:rect b="b" l="l" r="r" t="t"/>
            <a:pathLst>
              <a:path extrusionOk="0" h="2459185" w="2653903">
                <a:moveTo>
                  <a:pt x="0" y="0"/>
                </a:moveTo>
                <a:lnTo>
                  <a:pt x="2653903" y="0"/>
                </a:lnTo>
                <a:lnTo>
                  <a:pt x="2653903" y="2459185"/>
                </a:lnTo>
                <a:lnTo>
                  <a:pt x="0" y="2459185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8" name="Google Shape;878;p38"/>
          <p:cNvSpPr txBox="1"/>
          <p:nvPr/>
        </p:nvSpPr>
        <p:spPr>
          <a:xfrm>
            <a:off x="2693200" y="4270886"/>
            <a:ext cx="5221800" cy="3251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Open Sans"/>
                <a:ea typeface="Open Sans"/>
                <a:cs typeface="Open Sans"/>
                <a:sym typeface="Open Sans"/>
              </a:rPr>
              <a:t>School Counselor: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Helps with academic 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concerns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, college planning, career guidance, and personal concerns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9" name="Google Shape;879;p38"/>
          <p:cNvSpPr txBox="1"/>
          <p:nvPr/>
        </p:nvSpPr>
        <p:spPr>
          <a:xfrm>
            <a:off x="1509264" y="1566144"/>
            <a:ext cx="3085741" cy="308574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7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38"/>
          <p:cNvSpPr/>
          <p:nvPr/>
        </p:nvSpPr>
        <p:spPr>
          <a:xfrm>
            <a:off x="9752346" y="3901588"/>
            <a:ext cx="5878395" cy="3854772"/>
          </a:xfrm>
          <a:custGeom>
            <a:rect b="b" l="l" r="r" t="t"/>
            <a:pathLst>
              <a:path extrusionOk="0" h="2459185" w="2653903">
                <a:moveTo>
                  <a:pt x="0" y="0"/>
                </a:moveTo>
                <a:lnTo>
                  <a:pt x="2653903" y="0"/>
                </a:lnTo>
                <a:lnTo>
                  <a:pt x="2653903" y="2459185"/>
                </a:lnTo>
                <a:lnTo>
                  <a:pt x="0" y="2459185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1" name="Google Shape;881;p38"/>
          <p:cNvSpPr txBox="1"/>
          <p:nvPr/>
        </p:nvSpPr>
        <p:spPr>
          <a:xfrm>
            <a:off x="10080650" y="4270874"/>
            <a:ext cx="5221800" cy="3251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latin typeface="Open Sans"/>
                <a:ea typeface="Open Sans"/>
                <a:cs typeface="Open Sans"/>
                <a:sym typeface="Open Sans"/>
              </a:rPr>
              <a:t>SST: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Helps with new student enrollment, scheduling, credit recovery, and community service hours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6" name="Google Shape;886;p39"/>
          <p:cNvGrpSpPr/>
          <p:nvPr/>
        </p:nvGrpSpPr>
        <p:grpSpPr>
          <a:xfrm rot="10786707">
            <a:off x="-2760333" y="-3319813"/>
            <a:ext cx="6527063" cy="10619128"/>
            <a:chOff x="5" y="9"/>
            <a:chExt cx="8702685" cy="14158731"/>
          </a:xfrm>
        </p:grpSpPr>
        <p:grpSp>
          <p:nvGrpSpPr>
            <p:cNvPr id="887" name="Google Shape;887;p39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888" name="Google Shape;888;p39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9" name="Google Shape;889;p3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90" name="Google Shape;890;p39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891" name="Google Shape;891;p39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2" name="Google Shape;892;p3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93" name="Google Shape;893;p39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894" name="Google Shape;894;p39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5" name="Google Shape;895;p3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96" name="Google Shape;896;p39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897" name="Google Shape;897;p39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8" name="Google Shape;898;p3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99" name="Google Shape;899;p39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900" name="Google Shape;900;p39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1" name="Google Shape;901;p3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2" name="Google Shape;902;p39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903" name="Google Shape;903;p39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4" name="Google Shape;904;p3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05" name="Google Shape;905;p39"/>
          <p:cNvGrpSpPr/>
          <p:nvPr/>
        </p:nvGrpSpPr>
        <p:grpSpPr>
          <a:xfrm>
            <a:off x="15024495" y="6273862"/>
            <a:ext cx="6527014" cy="10619048"/>
            <a:chOff x="5" y="9"/>
            <a:chExt cx="8702685" cy="14158731"/>
          </a:xfrm>
        </p:grpSpPr>
        <p:grpSp>
          <p:nvGrpSpPr>
            <p:cNvPr id="906" name="Google Shape;906;p39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907" name="Google Shape;907;p39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8" name="Google Shape;908;p3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9" name="Google Shape;909;p39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910" name="Google Shape;910;p39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1" name="Google Shape;911;p3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12" name="Google Shape;912;p39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913" name="Google Shape;913;p39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3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15" name="Google Shape;915;p39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916" name="Google Shape;916;p39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7" name="Google Shape;917;p3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18" name="Google Shape;918;p39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919" name="Google Shape;919;p39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0" name="Google Shape;920;p3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1" name="Google Shape;921;p39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922" name="Google Shape;922;p39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3" name="Google Shape;923;p3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24" name="Google Shape;924;p39"/>
          <p:cNvGrpSpPr/>
          <p:nvPr/>
        </p:nvGrpSpPr>
        <p:grpSpPr>
          <a:xfrm>
            <a:off x="1028700" y="1028700"/>
            <a:ext cx="16230600" cy="8229601"/>
            <a:chOff x="0" y="0"/>
            <a:chExt cx="21640800" cy="10972802"/>
          </a:xfrm>
        </p:grpSpPr>
        <p:grpSp>
          <p:nvGrpSpPr>
            <p:cNvPr id="925" name="Google Shape;925;p39"/>
            <p:cNvGrpSpPr/>
            <p:nvPr/>
          </p:nvGrpSpPr>
          <p:grpSpPr>
            <a:xfrm>
              <a:off x="0" y="0"/>
              <a:ext cx="21640800" cy="10972802"/>
              <a:chOff x="0" y="0"/>
              <a:chExt cx="4274726" cy="2167467"/>
            </a:xfrm>
          </p:grpSpPr>
          <p:sp>
            <p:nvSpPr>
              <p:cNvPr id="926" name="Google Shape;926;p39"/>
              <p:cNvSpPr/>
              <p:nvPr/>
            </p:nvSpPr>
            <p:spPr>
              <a:xfrm>
                <a:off x="0" y="0"/>
                <a:ext cx="4274726" cy="2167467"/>
              </a:xfrm>
              <a:custGeom>
                <a:rect b="b" l="l" r="r" t="t"/>
                <a:pathLst>
                  <a:path extrusionOk="0" h="2167467" w="4274726">
                    <a:moveTo>
                      <a:pt x="0" y="0"/>
                    </a:moveTo>
                    <a:lnTo>
                      <a:pt x="4274726" y="0"/>
                    </a:lnTo>
                    <a:lnTo>
                      <a:pt x="4274726" y="2167467"/>
                    </a:lnTo>
                    <a:lnTo>
                      <a:pt x="0" y="21674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927" name="Google Shape;927;p39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28" name="Google Shape;928;p39"/>
            <p:cNvGrpSpPr/>
            <p:nvPr/>
          </p:nvGrpSpPr>
          <p:grpSpPr>
            <a:xfrm>
              <a:off x="640752" y="716591"/>
              <a:ext cx="20416931" cy="9650330"/>
              <a:chOff x="0" y="0"/>
              <a:chExt cx="4032974" cy="1906238"/>
            </a:xfrm>
          </p:grpSpPr>
          <p:sp>
            <p:nvSpPr>
              <p:cNvPr id="929" name="Google Shape;929;p39"/>
              <p:cNvSpPr/>
              <p:nvPr/>
            </p:nvSpPr>
            <p:spPr>
              <a:xfrm>
                <a:off x="0" y="0"/>
                <a:ext cx="4032974" cy="1906238"/>
              </a:xfrm>
              <a:custGeom>
                <a:rect b="b" l="l" r="r" t="t"/>
                <a:pathLst>
                  <a:path extrusionOk="0" h="1906238" w="4032974">
                    <a:moveTo>
                      <a:pt x="0" y="0"/>
                    </a:moveTo>
                    <a:lnTo>
                      <a:pt x="4032974" y="0"/>
                    </a:lnTo>
                    <a:lnTo>
                      <a:pt x="4032974" y="1906238"/>
                    </a:lnTo>
                    <a:lnTo>
                      <a:pt x="0" y="190623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</p:sp>
          <p:sp>
            <p:nvSpPr>
              <p:cNvPr id="930" name="Google Shape;930;p39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31" name="Google Shape;931;p39"/>
          <p:cNvSpPr txBox="1"/>
          <p:nvPr/>
        </p:nvSpPr>
        <p:spPr>
          <a:xfrm>
            <a:off x="1710301" y="1687925"/>
            <a:ext cx="138780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300">
                <a:latin typeface="Alice"/>
                <a:ea typeface="Alice"/>
                <a:cs typeface="Alice"/>
                <a:sym typeface="Alice"/>
              </a:rPr>
              <a:t>Additional Counseling Services</a:t>
            </a:r>
            <a:endParaRPr sz="1200"/>
          </a:p>
        </p:txBody>
      </p:sp>
      <p:sp>
        <p:nvSpPr>
          <p:cNvPr id="932" name="Google Shape;932;p39"/>
          <p:cNvSpPr txBox="1"/>
          <p:nvPr/>
        </p:nvSpPr>
        <p:spPr>
          <a:xfrm>
            <a:off x="2001800" y="3200400"/>
            <a:ext cx="59535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One-on-One Counseling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Counselors provide one-on-one counseling for academic planning, college and career exploration, and more</a:t>
            </a:r>
            <a:endParaRPr sz="2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3" name="Google Shape;933;p39"/>
          <p:cNvSpPr txBox="1"/>
          <p:nvPr/>
        </p:nvSpPr>
        <p:spPr>
          <a:xfrm>
            <a:off x="2001800" y="5903100"/>
            <a:ext cx="59535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Social-Emotional Support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Counselors provide students a safe space to share and process their thoughts and feelings in a judgement-free environment.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4" name="Google Shape;934;p39"/>
          <p:cNvSpPr txBox="1"/>
          <p:nvPr/>
        </p:nvSpPr>
        <p:spPr>
          <a:xfrm>
            <a:off x="9071000" y="3200400"/>
            <a:ext cx="69714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Classroom Lessons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Counselors visit classrooms to present on various topics such as time management, healthy coping skills, and post-secondary planning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5" name="Google Shape;935;p39"/>
          <p:cNvSpPr txBox="1"/>
          <p:nvPr/>
        </p:nvSpPr>
        <p:spPr>
          <a:xfrm>
            <a:off x="9071000" y="5830675"/>
            <a:ext cx="69714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College/Career Support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Counselors advise students on college applications, including letters of recommendations and financial aid applications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40"/>
          <p:cNvSpPr txBox="1"/>
          <p:nvPr/>
        </p:nvSpPr>
        <p:spPr>
          <a:xfrm>
            <a:off x="1028700" y="1019175"/>
            <a:ext cx="86106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Do you have a question about…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41" name="Google Shape;941;p40"/>
          <p:cNvSpPr txBox="1"/>
          <p:nvPr/>
        </p:nvSpPr>
        <p:spPr>
          <a:xfrm>
            <a:off x="1028700" y="4189618"/>
            <a:ext cx="7467000" cy="46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Tools for academic success?</a:t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How to practice self-care and practice good mental health?</a:t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What options are available after high school?</a:t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What college/career is best for your student?</a:t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942" name="Google Shape;942;p40"/>
          <p:cNvGrpSpPr/>
          <p:nvPr/>
        </p:nvGrpSpPr>
        <p:grpSpPr>
          <a:xfrm>
            <a:off x="12048932" y="0"/>
            <a:ext cx="6239108" cy="10287066"/>
            <a:chOff x="0" y="0"/>
            <a:chExt cx="1643211" cy="2709333"/>
          </a:xfrm>
        </p:grpSpPr>
        <p:sp>
          <p:nvSpPr>
            <p:cNvPr id="943" name="Google Shape;943;p40"/>
            <p:cNvSpPr/>
            <p:nvPr/>
          </p:nvSpPr>
          <p:spPr>
            <a:xfrm>
              <a:off x="0" y="0"/>
              <a:ext cx="1643211" cy="2709333"/>
            </a:xfrm>
            <a:custGeom>
              <a:rect b="b" l="l" r="r" t="t"/>
              <a:pathLst>
                <a:path extrusionOk="0" h="2709333" w="1643211">
                  <a:moveTo>
                    <a:pt x="0" y="0"/>
                  </a:moveTo>
                  <a:lnTo>
                    <a:pt x="1643211" y="0"/>
                  </a:lnTo>
                  <a:lnTo>
                    <a:pt x="16432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944" name="Google Shape;944;p40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5" name="Google Shape;945;p40"/>
          <p:cNvGrpSpPr/>
          <p:nvPr/>
        </p:nvGrpSpPr>
        <p:grpSpPr>
          <a:xfrm rot="10786707">
            <a:off x="14650799" y="-4023126"/>
            <a:ext cx="6527063" cy="10619128"/>
            <a:chOff x="5" y="9"/>
            <a:chExt cx="8702685" cy="14158731"/>
          </a:xfrm>
        </p:grpSpPr>
        <p:grpSp>
          <p:nvGrpSpPr>
            <p:cNvPr id="946" name="Google Shape;946;p40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947" name="Google Shape;947;p40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8" name="Google Shape;948;p4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9" name="Google Shape;949;p40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950" name="Google Shape;950;p40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1" name="Google Shape;951;p4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52" name="Google Shape;952;p40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953" name="Google Shape;953;p40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4" name="Google Shape;954;p4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55" name="Google Shape;955;p40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956" name="Google Shape;956;p40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7" name="Google Shape;957;p4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58" name="Google Shape;958;p40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959" name="Google Shape;959;p40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0" name="Google Shape;960;p4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61" name="Google Shape;961;p40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962" name="Google Shape;962;p40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3" name="Google Shape;963;p4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64" name="Google Shape;964;p40"/>
          <p:cNvGrpSpPr/>
          <p:nvPr/>
        </p:nvGrpSpPr>
        <p:grpSpPr>
          <a:xfrm>
            <a:off x="10228101" y="790575"/>
            <a:ext cx="8145187" cy="8844903"/>
            <a:chOff x="0" y="0"/>
            <a:chExt cx="2953723" cy="3207464"/>
          </a:xfrm>
        </p:grpSpPr>
        <p:sp>
          <p:nvSpPr>
            <p:cNvPr id="965" name="Google Shape;965;p40"/>
            <p:cNvSpPr/>
            <p:nvPr/>
          </p:nvSpPr>
          <p:spPr>
            <a:xfrm>
              <a:off x="0" y="0"/>
              <a:ext cx="2953723" cy="3207464"/>
            </a:xfrm>
            <a:custGeom>
              <a:rect b="b" l="l" r="r" t="t"/>
              <a:pathLst>
                <a:path extrusionOk="0" h="3207464" w="2953723">
                  <a:moveTo>
                    <a:pt x="0" y="0"/>
                  </a:moveTo>
                  <a:lnTo>
                    <a:pt x="2953723" y="0"/>
                  </a:lnTo>
                  <a:lnTo>
                    <a:pt x="2953723" y="3207464"/>
                  </a:lnTo>
                  <a:lnTo>
                    <a:pt x="0" y="3207464"/>
                  </a:lnTo>
                  <a:close/>
                </a:path>
              </a:pathLst>
            </a:custGeom>
            <a:solidFill>
              <a:schemeClr val="lt1"/>
            </a:solidFill>
            <a:ln cap="flat" cmpd="sng" w="571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966" name="Google Shape;966;p40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7" name="Google Shape;967;p40"/>
          <p:cNvGrpSpPr/>
          <p:nvPr/>
        </p:nvGrpSpPr>
        <p:grpSpPr>
          <a:xfrm>
            <a:off x="-2589058" y="7920014"/>
            <a:ext cx="4713027" cy="7667804"/>
            <a:chOff x="21" y="34"/>
            <a:chExt cx="6284036" cy="10223739"/>
          </a:xfrm>
        </p:grpSpPr>
        <p:grpSp>
          <p:nvGrpSpPr>
            <p:cNvPr id="968" name="Google Shape;968;p40"/>
            <p:cNvGrpSpPr/>
            <p:nvPr/>
          </p:nvGrpSpPr>
          <p:grpSpPr>
            <a:xfrm rot="10800000">
              <a:off x="21" y="34"/>
              <a:ext cx="6284036" cy="10223739"/>
              <a:chOff x="0" y="0"/>
              <a:chExt cx="660400" cy="1074430"/>
            </a:xfrm>
          </p:grpSpPr>
          <p:sp>
            <p:nvSpPr>
              <p:cNvPr id="969" name="Google Shape;969;p40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0" name="Google Shape;970;p4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71" name="Google Shape;971;p40"/>
            <p:cNvGrpSpPr/>
            <p:nvPr/>
          </p:nvGrpSpPr>
          <p:grpSpPr>
            <a:xfrm rot="10800000">
              <a:off x="420699" y="422481"/>
              <a:ext cx="5442687" cy="9265877"/>
              <a:chOff x="0" y="0"/>
              <a:chExt cx="660400" cy="1124295"/>
            </a:xfrm>
          </p:grpSpPr>
          <p:sp>
            <p:nvSpPr>
              <p:cNvPr id="972" name="Google Shape;972;p40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3" name="Google Shape;973;p4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74" name="Google Shape;974;p40"/>
            <p:cNvGrpSpPr/>
            <p:nvPr/>
          </p:nvGrpSpPr>
          <p:grpSpPr>
            <a:xfrm rot="10800000">
              <a:off x="890316" y="945575"/>
              <a:ext cx="4503400" cy="8153513"/>
              <a:chOff x="0" y="0"/>
              <a:chExt cx="660400" cy="1195670"/>
            </a:xfrm>
          </p:grpSpPr>
          <p:sp>
            <p:nvSpPr>
              <p:cNvPr id="975" name="Google Shape;975;p40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6" name="Google Shape;976;p4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77" name="Google Shape;977;p40"/>
            <p:cNvGrpSpPr/>
            <p:nvPr/>
          </p:nvGrpSpPr>
          <p:grpSpPr>
            <a:xfrm rot="10800000">
              <a:off x="1367201" y="1568078"/>
              <a:ext cx="3549650" cy="7050097"/>
              <a:chOff x="0" y="0"/>
              <a:chExt cx="660400" cy="1311646"/>
            </a:xfrm>
          </p:grpSpPr>
          <p:sp>
            <p:nvSpPr>
              <p:cNvPr id="978" name="Google Shape;978;p40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9" name="Google Shape;979;p4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0" name="Google Shape;980;p40"/>
            <p:cNvGrpSpPr/>
            <p:nvPr/>
          </p:nvGrpSpPr>
          <p:grpSpPr>
            <a:xfrm rot="10800000">
              <a:off x="1767921" y="2017592"/>
              <a:ext cx="2748189" cy="6147715"/>
              <a:chOff x="0" y="0"/>
              <a:chExt cx="660400" cy="1477319"/>
            </a:xfrm>
          </p:grpSpPr>
          <p:sp>
            <p:nvSpPr>
              <p:cNvPr id="981" name="Google Shape;981;p40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2" name="Google Shape;982;p4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3" name="Google Shape;983;p40"/>
            <p:cNvGrpSpPr/>
            <p:nvPr/>
          </p:nvGrpSpPr>
          <p:grpSpPr>
            <a:xfrm rot="10800000">
              <a:off x="2115777" y="2470624"/>
              <a:ext cx="2052523" cy="5284800"/>
              <a:chOff x="0" y="0"/>
              <a:chExt cx="660400" cy="1700386"/>
            </a:xfrm>
          </p:grpSpPr>
          <p:sp>
            <p:nvSpPr>
              <p:cNvPr id="984" name="Google Shape;984;p40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5" name="Google Shape;985;p4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86" name="Google Shape;986;p40"/>
          <p:cNvSpPr txBox="1"/>
          <p:nvPr/>
        </p:nvSpPr>
        <p:spPr>
          <a:xfrm>
            <a:off x="10484200" y="3673875"/>
            <a:ext cx="7372200" cy="30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0">
                <a:latin typeface="Alice"/>
                <a:ea typeface="Alice"/>
                <a:cs typeface="Alice"/>
                <a:sym typeface="Alice"/>
              </a:rPr>
              <a:t>SCHOOL COUNSELOR</a:t>
            </a:r>
            <a:endParaRPr sz="9400">
              <a:latin typeface="Alice"/>
              <a:ea typeface="Alice"/>
              <a:cs typeface="Alice"/>
              <a:sym typeface="Alic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41"/>
          <p:cNvSpPr txBox="1"/>
          <p:nvPr/>
        </p:nvSpPr>
        <p:spPr>
          <a:xfrm>
            <a:off x="1028700" y="1019175"/>
            <a:ext cx="86106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Do you have a question about…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92" name="Google Shape;992;p41"/>
          <p:cNvSpPr txBox="1"/>
          <p:nvPr/>
        </p:nvSpPr>
        <p:spPr>
          <a:xfrm>
            <a:off x="1028700" y="4189618"/>
            <a:ext cx="7467000" cy="4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Making changes to your schedule?</a:t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How to make up a class/Summer School?</a:t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Official documents/records?</a:t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Community service hour </a:t>
            </a:r>
            <a:r>
              <a:rPr lang="en-US" sz="2499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verification</a:t>
            </a:r>
            <a:r>
              <a:rPr lang="en-US" sz="2499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99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993" name="Google Shape;993;p41"/>
          <p:cNvGrpSpPr/>
          <p:nvPr/>
        </p:nvGrpSpPr>
        <p:grpSpPr>
          <a:xfrm>
            <a:off x="12048932" y="0"/>
            <a:ext cx="6239108" cy="10287066"/>
            <a:chOff x="0" y="0"/>
            <a:chExt cx="1643211" cy="2709333"/>
          </a:xfrm>
        </p:grpSpPr>
        <p:sp>
          <p:nvSpPr>
            <p:cNvPr id="994" name="Google Shape;994;p41"/>
            <p:cNvSpPr/>
            <p:nvPr/>
          </p:nvSpPr>
          <p:spPr>
            <a:xfrm>
              <a:off x="0" y="0"/>
              <a:ext cx="1643211" cy="2709333"/>
            </a:xfrm>
            <a:custGeom>
              <a:rect b="b" l="l" r="r" t="t"/>
              <a:pathLst>
                <a:path extrusionOk="0" h="2709333" w="1643211">
                  <a:moveTo>
                    <a:pt x="0" y="0"/>
                  </a:moveTo>
                  <a:lnTo>
                    <a:pt x="1643211" y="0"/>
                  </a:lnTo>
                  <a:lnTo>
                    <a:pt x="16432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995" name="Google Shape;995;p41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6" name="Google Shape;996;p41"/>
          <p:cNvGrpSpPr/>
          <p:nvPr/>
        </p:nvGrpSpPr>
        <p:grpSpPr>
          <a:xfrm rot="10786707">
            <a:off x="14650799" y="-4023126"/>
            <a:ext cx="6527063" cy="10619128"/>
            <a:chOff x="5" y="9"/>
            <a:chExt cx="8702685" cy="14158731"/>
          </a:xfrm>
        </p:grpSpPr>
        <p:grpSp>
          <p:nvGrpSpPr>
            <p:cNvPr id="997" name="Google Shape;997;p41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998" name="Google Shape;998;p41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9" name="Google Shape;999;p4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0" name="Google Shape;1000;p41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001" name="Google Shape;1001;p41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2" name="Google Shape;1002;p4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3" name="Google Shape;1003;p41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004" name="Google Shape;1004;p41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5" name="Google Shape;1005;p4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6" name="Google Shape;1006;p41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007" name="Google Shape;1007;p41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8" name="Google Shape;1008;p4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09" name="Google Shape;1009;p41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010" name="Google Shape;1010;p41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1" name="Google Shape;1011;p4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2" name="Google Shape;1012;p41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013" name="Google Shape;1013;p41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4" name="Google Shape;1014;p4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15" name="Google Shape;1015;p41"/>
          <p:cNvGrpSpPr/>
          <p:nvPr/>
        </p:nvGrpSpPr>
        <p:grpSpPr>
          <a:xfrm>
            <a:off x="-2589058" y="7920014"/>
            <a:ext cx="4713027" cy="7667804"/>
            <a:chOff x="21" y="34"/>
            <a:chExt cx="6284036" cy="10223739"/>
          </a:xfrm>
        </p:grpSpPr>
        <p:grpSp>
          <p:nvGrpSpPr>
            <p:cNvPr id="1016" name="Google Shape;1016;p41"/>
            <p:cNvGrpSpPr/>
            <p:nvPr/>
          </p:nvGrpSpPr>
          <p:grpSpPr>
            <a:xfrm rot="10800000">
              <a:off x="21" y="34"/>
              <a:ext cx="6284036" cy="10223739"/>
              <a:chOff x="0" y="0"/>
              <a:chExt cx="660400" cy="1074430"/>
            </a:xfrm>
          </p:grpSpPr>
          <p:sp>
            <p:nvSpPr>
              <p:cNvPr id="1017" name="Google Shape;1017;p41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8" name="Google Shape;1018;p4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9" name="Google Shape;1019;p41"/>
            <p:cNvGrpSpPr/>
            <p:nvPr/>
          </p:nvGrpSpPr>
          <p:grpSpPr>
            <a:xfrm rot="10800000">
              <a:off x="420699" y="422481"/>
              <a:ext cx="5442687" cy="9265877"/>
              <a:chOff x="0" y="0"/>
              <a:chExt cx="660400" cy="1124295"/>
            </a:xfrm>
          </p:grpSpPr>
          <p:sp>
            <p:nvSpPr>
              <p:cNvPr id="1020" name="Google Shape;1020;p41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1" name="Google Shape;1021;p4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22" name="Google Shape;1022;p41"/>
            <p:cNvGrpSpPr/>
            <p:nvPr/>
          </p:nvGrpSpPr>
          <p:grpSpPr>
            <a:xfrm rot="10800000">
              <a:off x="890316" y="945575"/>
              <a:ext cx="4503400" cy="8153513"/>
              <a:chOff x="0" y="0"/>
              <a:chExt cx="660400" cy="1195670"/>
            </a:xfrm>
          </p:grpSpPr>
          <p:sp>
            <p:nvSpPr>
              <p:cNvPr id="1023" name="Google Shape;1023;p41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4" name="Google Shape;1024;p4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25" name="Google Shape;1025;p41"/>
            <p:cNvGrpSpPr/>
            <p:nvPr/>
          </p:nvGrpSpPr>
          <p:grpSpPr>
            <a:xfrm rot="10800000">
              <a:off x="1367201" y="1568078"/>
              <a:ext cx="3549650" cy="7050097"/>
              <a:chOff x="0" y="0"/>
              <a:chExt cx="660400" cy="1311646"/>
            </a:xfrm>
          </p:grpSpPr>
          <p:sp>
            <p:nvSpPr>
              <p:cNvPr id="1026" name="Google Shape;1026;p41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7" name="Google Shape;1027;p4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28" name="Google Shape;1028;p41"/>
            <p:cNvGrpSpPr/>
            <p:nvPr/>
          </p:nvGrpSpPr>
          <p:grpSpPr>
            <a:xfrm rot="10800000">
              <a:off x="1767921" y="2017592"/>
              <a:ext cx="2748189" cy="6147715"/>
              <a:chOff x="0" y="0"/>
              <a:chExt cx="660400" cy="1477319"/>
            </a:xfrm>
          </p:grpSpPr>
          <p:sp>
            <p:nvSpPr>
              <p:cNvPr id="1029" name="Google Shape;1029;p41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0" name="Google Shape;1030;p4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31" name="Google Shape;1031;p41"/>
            <p:cNvGrpSpPr/>
            <p:nvPr/>
          </p:nvGrpSpPr>
          <p:grpSpPr>
            <a:xfrm rot="10800000">
              <a:off x="2115777" y="2470624"/>
              <a:ext cx="2052523" cy="5284800"/>
              <a:chOff x="0" y="0"/>
              <a:chExt cx="660400" cy="1700386"/>
            </a:xfrm>
          </p:grpSpPr>
          <p:sp>
            <p:nvSpPr>
              <p:cNvPr id="1032" name="Google Shape;1032;p41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3" name="Google Shape;1033;p4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34" name="Google Shape;1034;p41"/>
          <p:cNvGrpSpPr/>
          <p:nvPr/>
        </p:nvGrpSpPr>
        <p:grpSpPr>
          <a:xfrm>
            <a:off x="10228101" y="790575"/>
            <a:ext cx="8145187" cy="8844903"/>
            <a:chOff x="0" y="0"/>
            <a:chExt cx="2953723" cy="3207464"/>
          </a:xfrm>
        </p:grpSpPr>
        <p:sp>
          <p:nvSpPr>
            <p:cNvPr id="1035" name="Google Shape;1035;p41"/>
            <p:cNvSpPr/>
            <p:nvPr/>
          </p:nvSpPr>
          <p:spPr>
            <a:xfrm>
              <a:off x="0" y="0"/>
              <a:ext cx="2953723" cy="3207464"/>
            </a:xfrm>
            <a:custGeom>
              <a:rect b="b" l="l" r="r" t="t"/>
              <a:pathLst>
                <a:path extrusionOk="0" h="3207464" w="2953723">
                  <a:moveTo>
                    <a:pt x="0" y="0"/>
                  </a:moveTo>
                  <a:lnTo>
                    <a:pt x="2953723" y="0"/>
                  </a:lnTo>
                  <a:lnTo>
                    <a:pt x="2953723" y="3207464"/>
                  </a:lnTo>
                  <a:lnTo>
                    <a:pt x="0" y="3207464"/>
                  </a:lnTo>
                  <a:close/>
                </a:path>
              </a:pathLst>
            </a:custGeom>
            <a:solidFill>
              <a:schemeClr val="lt1"/>
            </a:solidFill>
            <a:ln cap="flat" cmpd="sng" w="571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036" name="Google Shape;1036;p41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7" name="Google Shape;1037;p41"/>
          <p:cNvSpPr txBox="1"/>
          <p:nvPr/>
        </p:nvSpPr>
        <p:spPr>
          <a:xfrm>
            <a:off x="10496700" y="2880900"/>
            <a:ext cx="76080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0">
                <a:latin typeface="Alice"/>
                <a:ea typeface="Alice"/>
                <a:cs typeface="Alice"/>
                <a:sym typeface="Alice"/>
              </a:rPr>
              <a:t>STUDENT SERVICE</a:t>
            </a:r>
            <a:endParaRPr sz="9400">
              <a:latin typeface="Alice"/>
              <a:ea typeface="Alice"/>
              <a:cs typeface="Alice"/>
              <a:sym typeface="Alic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0">
                <a:latin typeface="Alice"/>
                <a:ea typeface="Alice"/>
                <a:cs typeface="Alice"/>
                <a:sym typeface="Alice"/>
              </a:rPr>
              <a:t>TECHNICIAN</a:t>
            </a:r>
            <a:endParaRPr sz="9400">
              <a:latin typeface="Alice"/>
              <a:ea typeface="Alice"/>
              <a:cs typeface="Alice"/>
              <a:sym typeface="Alic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oogle Shape;1042;p42"/>
          <p:cNvGrpSpPr/>
          <p:nvPr/>
        </p:nvGrpSpPr>
        <p:grpSpPr>
          <a:xfrm>
            <a:off x="-104872" y="671815"/>
            <a:ext cx="9680546" cy="8844950"/>
            <a:chOff x="0" y="0"/>
            <a:chExt cx="3510478" cy="3207464"/>
          </a:xfrm>
        </p:grpSpPr>
        <p:sp>
          <p:nvSpPr>
            <p:cNvPr id="1043" name="Google Shape;1043;p42"/>
            <p:cNvSpPr/>
            <p:nvPr/>
          </p:nvSpPr>
          <p:spPr>
            <a:xfrm>
              <a:off x="0" y="0"/>
              <a:ext cx="3510478" cy="3207464"/>
            </a:xfrm>
            <a:custGeom>
              <a:rect b="b" l="l" r="r" t="t"/>
              <a:pathLst>
                <a:path extrusionOk="0" h="3207464" w="3510478">
                  <a:moveTo>
                    <a:pt x="0" y="0"/>
                  </a:moveTo>
                  <a:lnTo>
                    <a:pt x="3510478" y="0"/>
                  </a:lnTo>
                  <a:lnTo>
                    <a:pt x="3510478" y="3207464"/>
                  </a:lnTo>
                  <a:lnTo>
                    <a:pt x="0" y="3207464"/>
                  </a:lnTo>
                  <a:close/>
                </a:path>
              </a:pathLst>
            </a:custGeom>
            <a:solidFill>
              <a:schemeClr val="lt1"/>
            </a:solidFill>
            <a:ln cap="flat" cmpd="sng" w="571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044" name="Google Shape;1044;p42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5" name="Google Shape;1045;p42"/>
          <p:cNvGrpSpPr/>
          <p:nvPr/>
        </p:nvGrpSpPr>
        <p:grpSpPr>
          <a:xfrm>
            <a:off x="0" y="-44567"/>
            <a:ext cx="6239068" cy="10331567"/>
            <a:chOff x="0" y="0"/>
            <a:chExt cx="1643211" cy="2721071"/>
          </a:xfrm>
        </p:grpSpPr>
        <p:sp>
          <p:nvSpPr>
            <p:cNvPr id="1046" name="Google Shape;1046;p42"/>
            <p:cNvSpPr/>
            <p:nvPr/>
          </p:nvSpPr>
          <p:spPr>
            <a:xfrm>
              <a:off x="0" y="0"/>
              <a:ext cx="1643211" cy="2721071"/>
            </a:xfrm>
            <a:custGeom>
              <a:rect b="b" l="l" r="r" t="t"/>
              <a:pathLst>
                <a:path extrusionOk="0" h="2721071" w="1643211">
                  <a:moveTo>
                    <a:pt x="0" y="0"/>
                  </a:moveTo>
                  <a:lnTo>
                    <a:pt x="1643211" y="0"/>
                  </a:lnTo>
                  <a:lnTo>
                    <a:pt x="1643211" y="2721071"/>
                  </a:lnTo>
                  <a:lnTo>
                    <a:pt x="0" y="2721071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1047" name="Google Shape;1047;p42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048" name="Google Shape;1048;p42"/>
          <p:cNvCxnSpPr/>
          <p:nvPr/>
        </p:nvCxnSpPr>
        <p:spPr>
          <a:xfrm>
            <a:off x="0" y="671815"/>
            <a:ext cx="6239068" cy="0"/>
          </a:xfrm>
          <a:prstGeom prst="straightConnector1">
            <a:avLst/>
          </a:prstGeom>
          <a:noFill/>
          <a:ln cap="flat" cmpd="sng" w="57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49" name="Google Shape;1049;p42"/>
          <p:cNvCxnSpPr/>
          <p:nvPr/>
        </p:nvCxnSpPr>
        <p:spPr>
          <a:xfrm>
            <a:off x="0" y="9469140"/>
            <a:ext cx="6239068" cy="0"/>
          </a:xfrm>
          <a:prstGeom prst="straightConnector1">
            <a:avLst/>
          </a:prstGeom>
          <a:noFill/>
          <a:ln cap="flat" cmpd="sng" w="57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50" name="Google Shape;1050;p42"/>
          <p:cNvSpPr txBox="1"/>
          <p:nvPr/>
        </p:nvSpPr>
        <p:spPr>
          <a:xfrm>
            <a:off x="10835262" y="3930838"/>
            <a:ext cx="5077200" cy="3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The Basics of High School</a:t>
            </a:r>
            <a:endParaRPr sz="3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Credits/High School Graduation Requirements</a:t>
            </a:r>
            <a:endParaRPr sz="3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Post-Secondary Options</a:t>
            </a:r>
            <a:endParaRPr sz="3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1" name="Google Shape;1051;p42"/>
          <p:cNvSpPr txBox="1"/>
          <p:nvPr/>
        </p:nvSpPr>
        <p:spPr>
          <a:xfrm>
            <a:off x="9867950" y="1009279"/>
            <a:ext cx="7467600" cy="23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The Transition to High School</a:t>
            </a:r>
            <a:endParaRPr sz="8000">
              <a:solidFill>
                <a:schemeClr val="lt1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grpSp>
        <p:nvGrpSpPr>
          <p:cNvPr id="1052" name="Google Shape;1052;p42"/>
          <p:cNvGrpSpPr/>
          <p:nvPr/>
        </p:nvGrpSpPr>
        <p:grpSpPr>
          <a:xfrm>
            <a:off x="15912445" y="5143526"/>
            <a:ext cx="4713027" cy="7667804"/>
            <a:chOff x="21" y="34"/>
            <a:chExt cx="6284036" cy="10223739"/>
          </a:xfrm>
        </p:grpSpPr>
        <p:grpSp>
          <p:nvGrpSpPr>
            <p:cNvPr id="1053" name="Google Shape;1053;p42"/>
            <p:cNvGrpSpPr/>
            <p:nvPr/>
          </p:nvGrpSpPr>
          <p:grpSpPr>
            <a:xfrm rot="10800000">
              <a:off x="21" y="34"/>
              <a:ext cx="6284036" cy="10223739"/>
              <a:chOff x="0" y="0"/>
              <a:chExt cx="660400" cy="1074430"/>
            </a:xfrm>
          </p:grpSpPr>
          <p:sp>
            <p:nvSpPr>
              <p:cNvPr id="1054" name="Google Shape;1054;p42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5" name="Google Shape;1055;p4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9100" lIns="69100" spcFirstLastPara="1" rIns="69100" wrap="square" tIns="691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6" name="Google Shape;1056;p42"/>
            <p:cNvGrpSpPr/>
            <p:nvPr/>
          </p:nvGrpSpPr>
          <p:grpSpPr>
            <a:xfrm rot="10800000">
              <a:off x="420699" y="478972"/>
              <a:ext cx="5442687" cy="9265877"/>
              <a:chOff x="0" y="0"/>
              <a:chExt cx="660400" cy="1124295"/>
            </a:xfrm>
          </p:grpSpPr>
          <p:sp>
            <p:nvSpPr>
              <p:cNvPr id="1057" name="Google Shape;1057;p42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8" name="Google Shape;1058;p4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9100" lIns="69100" spcFirstLastPara="1" rIns="69100" wrap="square" tIns="691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59" name="Google Shape;1059;p42"/>
            <p:cNvGrpSpPr/>
            <p:nvPr/>
          </p:nvGrpSpPr>
          <p:grpSpPr>
            <a:xfrm rot="10800000">
              <a:off x="890316" y="1035106"/>
              <a:ext cx="4503400" cy="8153513"/>
              <a:chOff x="0" y="0"/>
              <a:chExt cx="660400" cy="1195670"/>
            </a:xfrm>
          </p:grpSpPr>
          <p:sp>
            <p:nvSpPr>
              <p:cNvPr id="1060" name="Google Shape;1060;p42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1" name="Google Shape;1061;p4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9100" lIns="69100" spcFirstLastPara="1" rIns="69100" wrap="square" tIns="691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2" name="Google Shape;1062;p42"/>
            <p:cNvGrpSpPr/>
            <p:nvPr/>
          </p:nvGrpSpPr>
          <p:grpSpPr>
            <a:xfrm rot="10800000">
              <a:off x="1367201" y="1586835"/>
              <a:ext cx="3549650" cy="7050097"/>
              <a:chOff x="0" y="0"/>
              <a:chExt cx="660400" cy="1311646"/>
            </a:xfrm>
          </p:grpSpPr>
          <p:sp>
            <p:nvSpPr>
              <p:cNvPr id="1063" name="Google Shape;1063;p42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4" name="Google Shape;1064;p4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9100" lIns="69100" spcFirstLastPara="1" rIns="69100" wrap="square" tIns="691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5" name="Google Shape;1065;p42"/>
            <p:cNvGrpSpPr/>
            <p:nvPr/>
          </p:nvGrpSpPr>
          <p:grpSpPr>
            <a:xfrm rot="10800000">
              <a:off x="1767921" y="2038000"/>
              <a:ext cx="2748189" cy="6147715"/>
              <a:chOff x="0" y="0"/>
              <a:chExt cx="660400" cy="1477319"/>
            </a:xfrm>
          </p:grpSpPr>
          <p:sp>
            <p:nvSpPr>
              <p:cNvPr id="1066" name="Google Shape;1066;p42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7" name="Google Shape;1067;p4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9100" lIns="69100" spcFirstLastPara="1" rIns="69100" wrap="square" tIns="691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068" name="Google Shape;1068;p42"/>
          <p:cNvSpPr txBox="1"/>
          <p:nvPr/>
        </p:nvSpPr>
        <p:spPr>
          <a:xfrm>
            <a:off x="10231541" y="3939330"/>
            <a:ext cx="447000" cy="447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7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p42"/>
          <p:cNvSpPr txBox="1"/>
          <p:nvPr/>
        </p:nvSpPr>
        <p:spPr>
          <a:xfrm>
            <a:off x="10231541" y="5158530"/>
            <a:ext cx="447000" cy="447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7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0" name="Google Shape;1070;p42"/>
          <p:cNvSpPr txBox="1"/>
          <p:nvPr/>
        </p:nvSpPr>
        <p:spPr>
          <a:xfrm>
            <a:off x="10231541" y="6911130"/>
            <a:ext cx="447000" cy="4470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7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1" name="Google Shape;1071;p42"/>
          <p:cNvPicPr preferRelativeResize="0"/>
          <p:nvPr/>
        </p:nvPicPr>
        <p:blipFill rotWithShape="1">
          <a:blip r:embed="rId3">
            <a:alphaModFix/>
          </a:blip>
          <a:srcRect b="0" l="8497" r="21966" t="0"/>
          <a:stretch/>
        </p:blipFill>
        <p:spPr>
          <a:xfrm>
            <a:off x="4975400" y="1010175"/>
            <a:ext cx="4207200" cy="40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42"/>
          <p:cNvPicPr preferRelativeResize="0"/>
          <p:nvPr/>
        </p:nvPicPr>
        <p:blipFill rotWithShape="1">
          <a:blip r:embed="rId4">
            <a:alphaModFix/>
          </a:blip>
          <a:srcRect b="9746" l="0" r="0" t="7231"/>
          <a:stretch/>
        </p:blipFill>
        <p:spPr>
          <a:xfrm rot="5400000">
            <a:off x="-1368700" y="3004150"/>
            <a:ext cx="8051400" cy="41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42"/>
          <p:cNvPicPr preferRelativeResize="0"/>
          <p:nvPr/>
        </p:nvPicPr>
        <p:blipFill rotWithShape="1">
          <a:blip r:embed="rId5">
            <a:alphaModFix/>
          </a:blip>
          <a:srcRect b="0" l="5875" r="21497" t="0"/>
          <a:stretch/>
        </p:blipFill>
        <p:spPr>
          <a:xfrm>
            <a:off x="4975400" y="5303088"/>
            <a:ext cx="4255849" cy="390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8" name="Google Shape;1078;p43"/>
          <p:cNvGrpSpPr/>
          <p:nvPr/>
        </p:nvGrpSpPr>
        <p:grpSpPr>
          <a:xfrm rot="10786707">
            <a:off x="-2760333" y="-3319813"/>
            <a:ext cx="6527063" cy="10619128"/>
            <a:chOff x="5" y="9"/>
            <a:chExt cx="8702685" cy="14158731"/>
          </a:xfrm>
        </p:grpSpPr>
        <p:grpSp>
          <p:nvGrpSpPr>
            <p:cNvPr id="1079" name="Google Shape;1079;p43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080" name="Google Shape;1080;p43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1" name="Google Shape;1081;p4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2" name="Google Shape;1082;p43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083" name="Google Shape;1083;p43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4" name="Google Shape;1084;p4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5" name="Google Shape;1085;p43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086" name="Google Shape;1086;p43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7" name="Google Shape;1087;p4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8" name="Google Shape;1088;p43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089" name="Google Shape;1089;p43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0" name="Google Shape;1090;p4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91" name="Google Shape;1091;p43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092" name="Google Shape;1092;p43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3" name="Google Shape;1093;p4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94" name="Google Shape;1094;p43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095" name="Google Shape;1095;p43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6" name="Google Shape;1096;p4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97" name="Google Shape;1097;p43"/>
          <p:cNvGrpSpPr/>
          <p:nvPr/>
        </p:nvGrpSpPr>
        <p:grpSpPr>
          <a:xfrm>
            <a:off x="15024495" y="6273862"/>
            <a:ext cx="6527014" cy="10619048"/>
            <a:chOff x="5" y="9"/>
            <a:chExt cx="8702685" cy="14158731"/>
          </a:xfrm>
        </p:grpSpPr>
        <p:grpSp>
          <p:nvGrpSpPr>
            <p:cNvPr id="1098" name="Google Shape;1098;p43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099" name="Google Shape;1099;p43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0" name="Google Shape;1100;p4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1" name="Google Shape;1101;p43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102" name="Google Shape;1102;p43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3" name="Google Shape;1103;p4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4" name="Google Shape;1104;p43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105" name="Google Shape;1105;p43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6" name="Google Shape;1106;p4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7" name="Google Shape;1107;p43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108" name="Google Shape;1108;p43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9" name="Google Shape;1109;p4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0" name="Google Shape;1110;p43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111" name="Google Shape;1111;p43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2" name="Google Shape;1112;p4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3" name="Google Shape;1113;p43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114" name="Google Shape;1114;p43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5" name="Google Shape;1115;p4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16" name="Google Shape;1116;p43"/>
          <p:cNvGrpSpPr/>
          <p:nvPr/>
        </p:nvGrpSpPr>
        <p:grpSpPr>
          <a:xfrm>
            <a:off x="1028700" y="1028700"/>
            <a:ext cx="16230600" cy="8229601"/>
            <a:chOff x="0" y="0"/>
            <a:chExt cx="21640800" cy="10972802"/>
          </a:xfrm>
        </p:grpSpPr>
        <p:grpSp>
          <p:nvGrpSpPr>
            <p:cNvPr id="1117" name="Google Shape;1117;p43"/>
            <p:cNvGrpSpPr/>
            <p:nvPr/>
          </p:nvGrpSpPr>
          <p:grpSpPr>
            <a:xfrm>
              <a:off x="0" y="0"/>
              <a:ext cx="21640800" cy="10972802"/>
              <a:chOff x="0" y="0"/>
              <a:chExt cx="4274726" cy="2167467"/>
            </a:xfrm>
          </p:grpSpPr>
          <p:sp>
            <p:nvSpPr>
              <p:cNvPr id="1118" name="Google Shape;1118;p43"/>
              <p:cNvSpPr/>
              <p:nvPr/>
            </p:nvSpPr>
            <p:spPr>
              <a:xfrm>
                <a:off x="0" y="0"/>
                <a:ext cx="4274726" cy="2167467"/>
              </a:xfrm>
              <a:custGeom>
                <a:rect b="b" l="l" r="r" t="t"/>
                <a:pathLst>
                  <a:path extrusionOk="0" h="2167467" w="4274726">
                    <a:moveTo>
                      <a:pt x="0" y="0"/>
                    </a:moveTo>
                    <a:lnTo>
                      <a:pt x="4274726" y="0"/>
                    </a:lnTo>
                    <a:lnTo>
                      <a:pt x="4274726" y="2167467"/>
                    </a:lnTo>
                    <a:lnTo>
                      <a:pt x="0" y="21674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119" name="Google Shape;1119;p43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0" name="Google Shape;1120;p43"/>
            <p:cNvGrpSpPr/>
            <p:nvPr/>
          </p:nvGrpSpPr>
          <p:grpSpPr>
            <a:xfrm>
              <a:off x="640752" y="716591"/>
              <a:ext cx="20416931" cy="9650330"/>
              <a:chOff x="0" y="0"/>
              <a:chExt cx="4032974" cy="1906238"/>
            </a:xfrm>
          </p:grpSpPr>
          <p:sp>
            <p:nvSpPr>
              <p:cNvPr id="1121" name="Google Shape;1121;p43"/>
              <p:cNvSpPr/>
              <p:nvPr/>
            </p:nvSpPr>
            <p:spPr>
              <a:xfrm>
                <a:off x="0" y="0"/>
                <a:ext cx="4032974" cy="1906238"/>
              </a:xfrm>
              <a:custGeom>
                <a:rect b="b" l="l" r="r" t="t"/>
                <a:pathLst>
                  <a:path extrusionOk="0" h="1906238" w="4032974">
                    <a:moveTo>
                      <a:pt x="0" y="0"/>
                    </a:moveTo>
                    <a:lnTo>
                      <a:pt x="4032974" y="0"/>
                    </a:lnTo>
                    <a:lnTo>
                      <a:pt x="4032974" y="1906238"/>
                    </a:lnTo>
                    <a:lnTo>
                      <a:pt x="0" y="190623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</p:sp>
          <p:sp>
            <p:nvSpPr>
              <p:cNvPr id="1122" name="Google Shape;1122;p43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123" name="Google Shape;1123;p43"/>
          <p:cNvSpPr txBox="1"/>
          <p:nvPr/>
        </p:nvSpPr>
        <p:spPr>
          <a:xfrm>
            <a:off x="1710301" y="1837325"/>
            <a:ext cx="138780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latin typeface="Alice"/>
                <a:ea typeface="Alice"/>
                <a:cs typeface="Alice"/>
                <a:sym typeface="Alice"/>
              </a:rPr>
              <a:t>How is high school different?</a:t>
            </a:r>
            <a:endParaRPr/>
          </a:p>
        </p:txBody>
      </p:sp>
      <p:sp>
        <p:nvSpPr>
          <p:cNvPr id="1124" name="Google Shape;1124;p43"/>
          <p:cNvSpPr txBox="1"/>
          <p:nvPr/>
        </p:nvSpPr>
        <p:spPr>
          <a:xfrm>
            <a:off x="2001800" y="3200400"/>
            <a:ext cx="5953500" cy="50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Two semesters (Fall and Spring)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Each class per semester = 5 credits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Must take 6 classes per semester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Most classes are year-long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Is the class required to graduate? 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Must pass with a D or higher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Must retake failed classes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Final semester grades on Transcript (Report Card)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5" name="Google Shape;1125;p43"/>
          <p:cNvSpPr txBox="1"/>
          <p:nvPr/>
        </p:nvSpPr>
        <p:spPr>
          <a:xfrm>
            <a:off x="9071000" y="3200400"/>
            <a:ext cx="6971400" cy="51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All 9th grade students are required to take: 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English*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Math*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Biology*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PE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■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Athletics, Marching Band, Color Guard, Pep Squad also count for PE credit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 Electives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*Honors courses available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44"/>
          <p:cNvSpPr txBox="1"/>
          <p:nvPr/>
        </p:nvSpPr>
        <p:spPr>
          <a:xfrm>
            <a:off x="1028700" y="784400"/>
            <a:ext cx="106659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Bell Schedule (Example)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131" name="Google Shape;1131;p44"/>
          <p:cNvGrpSpPr/>
          <p:nvPr/>
        </p:nvGrpSpPr>
        <p:grpSpPr>
          <a:xfrm>
            <a:off x="15003928" y="-6882736"/>
            <a:ext cx="6568144" cy="10644284"/>
            <a:chOff x="1" y="1"/>
            <a:chExt cx="8757526" cy="14192379"/>
          </a:xfrm>
        </p:grpSpPr>
        <p:grpSp>
          <p:nvGrpSpPr>
            <p:cNvPr id="1132" name="Google Shape;1132;p44"/>
            <p:cNvGrpSpPr/>
            <p:nvPr/>
          </p:nvGrpSpPr>
          <p:grpSpPr>
            <a:xfrm rot="-13330">
              <a:off x="27419" y="16820"/>
              <a:ext cx="8702690" cy="14158740"/>
              <a:chOff x="0" y="0"/>
              <a:chExt cx="660400" cy="1074430"/>
            </a:xfrm>
          </p:grpSpPr>
          <p:sp>
            <p:nvSpPr>
              <p:cNvPr id="1133" name="Google Shape;1133;p44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4" name="Google Shape;1134;p4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5" name="Google Shape;1135;p44"/>
            <p:cNvGrpSpPr/>
            <p:nvPr/>
          </p:nvGrpSpPr>
          <p:grpSpPr>
            <a:xfrm rot="-13330">
              <a:off x="609999" y="680075"/>
              <a:ext cx="7537530" cy="12832230"/>
              <a:chOff x="0" y="0"/>
              <a:chExt cx="660400" cy="1124295"/>
            </a:xfrm>
          </p:grpSpPr>
          <p:sp>
            <p:nvSpPr>
              <p:cNvPr id="1136" name="Google Shape;1136;p44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7" name="Google Shape;1137;p4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8" name="Google Shape;1138;p44"/>
            <p:cNvGrpSpPr/>
            <p:nvPr/>
          </p:nvGrpSpPr>
          <p:grpSpPr>
            <a:xfrm rot="-13330">
              <a:off x="1260438" y="1450388"/>
              <a:ext cx="6236652" cy="11291604"/>
              <a:chOff x="0" y="0"/>
              <a:chExt cx="660400" cy="1195670"/>
            </a:xfrm>
          </p:grpSpPr>
          <p:sp>
            <p:nvSpPr>
              <p:cNvPr id="1139" name="Google Shape;1139;p44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0" name="Google Shape;1140;p4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1" name="Google Shape;1141;p44"/>
            <p:cNvGrpSpPr/>
            <p:nvPr/>
          </p:nvGrpSpPr>
          <p:grpSpPr>
            <a:xfrm rot="-13330">
              <a:off x="1920840" y="2214411"/>
              <a:ext cx="4915848" cy="9763559"/>
              <a:chOff x="0" y="0"/>
              <a:chExt cx="660400" cy="1311646"/>
            </a:xfrm>
          </p:grpSpPr>
          <p:sp>
            <p:nvSpPr>
              <p:cNvPr id="1142" name="Google Shape;1142;p44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3" name="Google Shape;1143;p4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4" name="Google Shape;1144;p44"/>
            <p:cNvGrpSpPr/>
            <p:nvPr/>
          </p:nvGrpSpPr>
          <p:grpSpPr>
            <a:xfrm rot="-13330">
              <a:off x="2475820" y="2839294"/>
              <a:ext cx="3805887" cy="8513792"/>
              <a:chOff x="0" y="0"/>
              <a:chExt cx="660400" cy="1477319"/>
            </a:xfrm>
          </p:grpSpPr>
          <p:sp>
            <p:nvSpPr>
              <p:cNvPr id="1145" name="Google Shape;1145;p44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6" name="Google Shape;1146;p4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7" name="Google Shape;1147;p44"/>
            <p:cNvGrpSpPr/>
            <p:nvPr/>
          </p:nvGrpSpPr>
          <p:grpSpPr>
            <a:xfrm rot="-13330">
              <a:off x="2957497" y="3436736"/>
              <a:ext cx="2842534" cy="7318907"/>
              <a:chOff x="0" y="0"/>
              <a:chExt cx="660400" cy="1700386"/>
            </a:xfrm>
          </p:grpSpPr>
          <p:sp>
            <p:nvSpPr>
              <p:cNvPr id="1148" name="Google Shape;1148;p44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9" name="Google Shape;1149;p44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1150" name="Google Shape;115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8701" y="2328534"/>
            <a:ext cx="14810050" cy="619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1" name="Google Shape;1151;p44"/>
          <p:cNvSpPr txBox="1"/>
          <p:nvPr/>
        </p:nvSpPr>
        <p:spPr>
          <a:xfrm>
            <a:off x="1028700" y="9036500"/>
            <a:ext cx="135231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Most students attend school Periods 2-7. All Athletics are Period 7.</a:t>
            </a:r>
            <a:endParaRPr sz="2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45"/>
          <p:cNvSpPr/>
          <p:nvPr/>
        </p:nvSpPr>
        <p:spPr>
          <a:xfrm>
            <a:off x="2305450" y="3665487"/>
            <a:ext cx="1724932" cy="1760701"/>
          </a:xfrm>
          <a:custGeom>
            <a:rect b="b" l="l" r="r" t="t"/>
            <a:pathLst>
              <a:path extrusionOk="0" h="737479" w="722497">
                <a:moveTo>
                  <a:pt x="0" y="0"/>
                </a:moveTo>
                <a:lnTo>
                  <a:pt x="722497" y="0"/>
                </a:lnTo>
                <a:lnTo>
                  <a:pt x="722497" y="737479"/>
                </a:lnTo>
                <a:lnTo>
                  <a:pt x="0" y="737479"/>
                </a:lnTo>
                <a:close/>
              </a:path>
            </a:pathLst>
          </a:custGeom>
          <a:solidFill>
            <a:srgbClr val="FFD966"/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7" name="Google Shape;1157;p45"/>
          <p:cNvSpPr txBox="1"/>
          <p:nvPr/>
        </p:nvSpPr>
        <p:spPr>
          <a:xfrm>
            <a:off x="1028700" y="1019175"/>
            <a:ext cx="128952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What else does ETHS offer?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58" name="Google Shape;1158;p45"/>
          <p:cNvSpPr txBox="1"/>
          <p:nvPr/>
        </p:nvSpPr>
        <p:spPr>
          <a:xfrm>
            <a:off x="1204001" y="7499500"/>
            <a:ext cx="3751200" cy="21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 College Board program that equips students with skills valued by colleges. Required Classes in Junior and Senior Year.</a:t>
            </a:r>
            <a:endParaRPr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59" name="Google Shape;1159;p45"/>
          <p:cNvCxnSpPr/>
          <p:nvPr/>
        </p:nvCxnSpPr>
        <p:spPr>
          <a:xfrm>
            <a:off x="1671022" y="6243700"/>
            <a:ext cx="14932475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160" name="Google Shape;1160;p45"/>
          <p:cNvGrpSpPr/>
          <p:nvPr/>
        </p:nvGrpSpPr>
        <p:grpSpPr>
          <a:xfrm>
            <a:off x="15452103" y="-7739297"/>
            <a:ext cx="6568144" cy="10644284"/>
            <a:chOff x="1" y="1"/>
            <a:chExt cx="8757526" cy="14192379"/>
          </a:xfrm>
        </p:grpSpPr>
        <p:grpSp>
          <p:nvGrpSpPr>
            <p:cNvPr id="1161" name="Google Shape;1161;p45"/>
            <p:cNvGrpSpPr/>
            <p:nvPr/>
          </p:nvGrpSpPr>
          <p:grpSpPr>
            <a:xfrm rot="-13330">
              <a:off x="27419" y="16820"/>
              <a:ext cx="8702690" cy="14158740"/>
              <a:chOff x="0" y="0"/>
              <a:chExt cx="660400" cy="1074430"/>
            </a:xfrm>
          </p:grpSpPr>
          <p:sp>
            <p:nvSpPr>
              <p:cNvPr id="1162" name="Google Shape;1162;p45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3" name="Google Shape;1163;p4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64" name="Google Shape;1164;p45"/>
            <p:cNvGrpSpPr/>
            <p:nvPr/>
          </p:nvGrpSpPr>
          <p:grpSpPr>
            <a:xfrm rot="-13330">
              <a:off x="609999" y="680075"/>
              <a:ext cx="7537530" cy="12832230"/>
              <a:chOff x="0" y="0"/>
              <a:chExt cx="660400" cy="1124295"/>
            </a:xfrm>
          </p:grpSpPr>
          <p:sp>
            <p:nvSpPr>
              <p:cNvPr id="1165" name="Google Shape;1165;p45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6" name="Google Shape;1166;p4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67" name="Google Shape;1167;p45"/>
            <p:cNvGrpSpPr/>
            <p:nvPr/>
          </p:nvGrpSpPr>
          <p:grpSpPr>
            <a:xfrm rot="-13330">
              <a:off x="1260438" y="1450388"/>
              <a:ext cx="6236652" cy="11291604"/>
              <a:chOff x="0" y="0"/>
              <a:chExt cx="660400" cy="1195670"/>
            </a:xfrm>
          </p:grpSpPr>
          <p:sp>
            <p:nvSpPr>
              <p:cNvPr id="1168" name="Google Shape;1168;p45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9" name="Google Shape;1169;p4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0" name="Google Shape;1170;p45"/>
            <p:cNvGrpSpPr/>
            <p:nvPr/>
          </p:nvGrpSpPr>
          <p:grpSpPr>
            <a:xfrm rot="-13330">
              <a:off x="1920840" y="2214411"/>
              <a:ext cx="4915848" cy="9763559"/>
              <a:chOff x="0" y="0"/>
              <a:chExt cx="660400" cy="1311646"/>
            </a:xfrm>
          </p:grpSpPr>
          <p:sp>
            <p:nvSpPr>
              <p:cNvPr id="1171" name="Google Shape;1171;p45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2" name="Google Shape;1172;p4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3" name="Google Shape;1173;p45"/>
            <p:cNvGrpSpPr/>
            <p:nvPr/>
          </p:nvGrpSpPr>
          <p:grpSpPr>
            <a:xfrm rot="-13330">
              <a:off x="2475820" y="2839294"/>
              <a:ext cx="3805887" cy="8513792"/>
              <a:chOff x="0" y="0"/>
              <a:chExt cx="660400" cy="1477319"/>
            </a:xfrm>
          </p:grpSpPr>
          <p:sp>
            <p:nvSpPr>
              <p:cNvPr id="1174" name="Google Shape;1174;p45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5" name="Google Shape;1175;p4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6" name="Google Shape;1176;p45"/>
            <p:cNvGrpSpPr/>
            <p:nvPr/>
          </p:nvGrpSpPr>
          <p:grpSpPr>
            <a:xfrm rot="-13330">
              <a:off x="2957497" y="3436736"/>
              <a:ext cx="2842534" cy="7318907"/>
              <a:chOff x="0" y="0"/>
              <a:chExt cx="660400" cy="1700386"/>
            </a:xfrm>
          </p:grpSpPr>
          <p:sp>
            <p:nvSpPr>
              <p:cNvPr id="1177" name="Google Shape;1177;p45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8" name="Google Shape;1178;p4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cxnSp>
        <p:nvCxnSpPr>
          <p:cNvPr id="1179" name="Google Shape;1179;p45"/>
          <p:cNvCxnSpPr/>
          <p:nvPr/>
        </p:nvCxnSpPr>
        <p:spPr>
          <a:xfrm rot="5400000">
            <a:off x="2339244" y="6226400"/>
            <a:ext cx="1638293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180" name="Google Shape;1180;p45"/>
          <p:cNvGrpSpPr/>
          <p:nvPr/>
        </p:nvGrpSpPr>
        <p:grpSpPr>
          <a:xfrm>
            <a:off x="2932956" y="6716463"/>
            <a:ext cx="507224" cy="507224"/>
            <a:chOff x="0" y="0"/>
            <a:chExt cx="812800" cy="812800"/>
          </a:xfrm>
        </p:grpSpPr>
        <p:sp>
          <p:nvSpPr>
            <p:cNvPr id="1181" name="Google Shape;1181;p45"/>
            <p:cNvSpPr/>
            <p:nvPr/>
          </p:nvSpPr>
          <p:spPr>
            <a:xfrm>
              <a:off x="0" y="0"/>
              <a:ext cx="722497" cy="737479"/>
            </a:xfrm>
            <a:custGeom>
              <a:rect b="b" l="l" r="r" t="t"/>
              <a:pathLst>
                <a:path extrusionOk="0" h="737479" w="722497">
                  <a:moveTo>
                    <a:pt x="0" y="0"/>
                  </a:moveTo>
                  <a:lnTo>
                    <a:pt x="722497" y="0"/>
                  </a:lnTo>
                  <a:lnTo>
                    <a:pt x="722497" y="737479"/>
                  </a:lnTo>
                  <a:lnTo>
                    <a:pt x="0" y="737479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1182" name="Google Shape;1182;p4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183" name="Google Shape;1183;p45"/>
          <p:cNvCxnSpPr/>
          <p:nvPr/>
        </p:nvCxnSpPr>
        <p:spPr>
          <a:xfrm rot="-5400000">
            <a:off x="6145363" y="6338483"/>
            <a:ext cx="16383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184" name="Google Shape;1184;p45"/>
          <p:cNvGrpSpPr/>
          <p:nvPr/>
        </p:nvGrpSpPr>
        <p:grpSpPr>
          <a:xfrm rot="10800000">
            <a:off x="6673199" y="5379299"/>
            <a:ext cx="507224" cy="507224"/>
            <a:chOff x="0" y="0"/>
            <a:chExt cx="812800" cy="812800"/>
          </a:xfrm>
        </p:grpSpPr>
        <p:sp>
          <p:nvSpPr>
            <p:cNvPr id="1185" name="Google Shape;1185;p45"/>
            <p:cNvSpPr/>
            <p:nvPr/>
          </p:nvSpPr>
          <p:spPr>
            <a:xfrm>
              <a:off x="0" y="0"/>
              <a:ext cx="722497" cy="737479"/>
            </a:xfrm>
            <a:custGeom>
              <a:rect b="b" l="l" r="r" t="t"/>
              <a:pathLst>
                <a:path extrusionOk="0" h="737479" w="722497">
                  <a:moveTo>
                    <a:pt x="0" y="0"/>
                  </a:moveTo>
                  <a:lnTo>
                    <a:pt x="722497" y="0"/>
                  </a:lnTo>
                  <a:lnTo>
                    <a:pt x="722497" y="737479"/>
                  </a:lnTo>
                  <a:lnTo>
                    <a:pt x="0" y="737479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1186" name="Google Shape;1186;p4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187" name="Google Shape;1187;p45"/>
          <p:cNvCxnSpPr/>
          <p:nvPr/>
        </p:nvCxnSpPr>
        <p:spPr>
          <a:xfrm rot="5400000">
            <a:off x="10072862" y="6168607"/>
            <a:ext cx="1638293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188" name="Google Shape;1188;p45"/>
          <p:cNvGrpSpPr/>
          <p:nvPr/>
        </p:nvGrpSpPr>
        <p:grpSpPr>
          <a:xfrm>
            <a:off x="10666573" y="6658670"/>
            <a:ext cx="507224" cy="507224"/>
            <a:chOff x="0" y="0"/>
            <a:chExt cx="812800" cy="812800"/>
          </a:xfrm>
        </p:grpSpPr>
        <p:sp>
          <p:nvSpPr>
            <p:cNvPr id="1189" name="Google Shape;1189;p45"/>
            <p:cNvSpPr/>
            <p:nvPr/>
          </p:nvSpPr>
          <p:spPr>
            <a:xfrm>
              <a:off x="0" y="0"/>
              <a:ext cx="722497" cy="737479"/>
            </a:xfrm>
            <a:custGeom>
              <a:rect b="b" l="l" r="r" t="t"/>
              <a:pathLst>
                <a:path extrusionOk="0" h="737479" w="722497">
                  <a:moveTo>
                    <a:pt x="0" y="0"/>
                  </a:moveTo>
                  <a:lnTo>
                    <a:pt x="722497" y="0"/>
                  </a:lnTo>
                  <a:lnTo>
                    <a:pt x="722497" y="737479"/>
                  </a:lnTo>
                  <a:lnTo>
                    <a:pt x="0" y="737479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1190" name="Google Shape;1190;p4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1" name="Google Shape;1191;p45"/>
          <p:cNvGrpSpPr/>
          <p:nvPr/>
        </p:nvGrpSpPr>
        <p:grpSpPr>
          <a:xfrm>
            <a:off x="14504518" y="5398234"/>
            <a:ext cx="507224" cy="1778334"/>
            <a:chOff x="-75138" y="-62672"/>
            <a:chExt cx="676299" cy="2371111"/>
          </a:xfrm>
        </p:grpSpPr>
        <p:cxnSp>
          <p:nvCxnSpPr>
            <p:cNvPr id="1192" name="Google Shape;1192;p45"/>
            <p:cNvCxnSpPr/>
            <p:nvPr/>
          </p:nvCxnSpPr>
          <p:spPr>
            <a:xfrm rot="-5400000">
              <a:off x="-778915" y="1216244"/>
              <a:ext cx="2184391" cy="0"/>
            </a:xfrm>
            <a:prstGeom prst="straightConnector1">
              <a:avLst/>
            </a:prstGeom>
            <a:noFill/>
            <a:ln cap="flat" cmpd="sng" w="508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1193" name="Google Shape;1193;p45"/>
            <p:cNvGrpSpPr/>
            <p:nvPr/>
          </p:nvGrpSpPr>
          <p:grpSpPr>
            <a:xfrm rot="10800000">
              <a:off x="-75138" y="-62672"/>
              <a:ext cx="676299" cy="676299"/>
              <a:chOff x="0" y="0"/>
              <a:chExt cx="812800" cy="812800"/>
            </a:xfrm>
          </p:grpSpPr>
          <p:sp>
            <p:nvSpPr>
              <p:cNvPr id="1194" name="Google Shape;1194;p45"/>
              <p:cNvSpPr/>
              <p:nvPr/>
            </p:nvSpPr>
            <p:spPr>
              <a:xfrm>
                <a:off x="0" y="0"/>
                <a:ext cx="722497" cy="737479"/>
              </a:xfrm>
              <a:custGeom>
                <a:rect b="b" l="l" r="r" t="t"/>
                <a:pathLst>
                  <a:path extrusionOk="0" h="737479" w="722497">
                    <a:moveTo>
                      <a:pt x="0" y="0"/>
                    </a:moveTo>
                    <a:lnTo>
                      <a:pt x="722497" y="0"/>
                    </a:lnTo>
                    <a:lnTo>
                      <a:pt x="722497" y="737479"/>
                    </a:lnTo>
                    <a:lnTo>
                      <a:pt x="0" y="737479"/>
                    </a:lnTo>
                    <a:close/>
                  </a:path>
                </a:pathLst>
              </a:custGeom>
              <a:solidFill>
                <a:srgbClr val="B89D40"/>
              </a:solidFill>
              <a:ln>
                <a:noFill/>
              </a:ln>
            </p:spPr>
          </p:sp>
          <p:sp>
            <p:nvSpPr>
              <p:cNvPr id="1195" name="Google Shape;1195;p45"/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196" name="Google Shape;1196;p45"/>
          <p:cNvSpPr txBox="1"/>
          <p:nvPr/>
        </p:nvSpPr>
        <p:spPr>
          <a:xfrm>
            <a:off x="2305425" y="4038038"/>
            <a:ext cx="1725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latin typeface="Open Sans"/>
                <a:ea typeface="Open Sans"/>
                <a:cs typeface="Open Sans"/>
                <a:sym typeface="Open Sans"/>
              </a:rPr>
              <a:t>AP Capstone</a:t>
            </a:r>
            <a:endParaRPr b="1" sz="2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7" name="Google Shape;1197;p45"/>
          <p:cNvSpPr/>
          <p:nvPr/>
        </p:nvSpPr>
        <p:spPr>
          <a:xfrm>
            <a:off x="6190887" y="7176837"/>
            <a:ext cx="1724962" cy="1760731"/>
          </a:xfrm>
          <a:custGeom>
            <a:rect b="b" l="l" r="r" t="t"/>
            <a:pathLst>
              <a:path extrusionOk="0" h="737479" w="722497">
                <a:moveTo>
                  <a:pt x="0" y="0"/>
                </a:moveTo>
                <a:lnTo>
                  <a:pt x="722497" y="0"/>
                </a:lnTo>
                <a:lnTo>
                  <a:pt x="722497" y="737479"/>
                </a:lnTo>
                <a:lnTo>
                  <a:pt x="0" y="737479"/>
                </a:lnTo>
                <a:close/>
              </a:path>
            </a:pathLst>
          </a:custGeom>
          <a:solidFill>
            <a:srgbClr val="FFD966"/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8" name="Google Shape;1198;p45"/>
          <p:cNvSpPr txBox="1"/>
          <p:nvPr/>
        </p:nvSpPr>
        <p:spPr>
          <a:xfrm>
            <a:off x="6173225" y="7387600"/>
            <a:ext cx="17250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latin typeface="Open Sans"/>
                <a:ea typeface="Open Sans"/>
                <a:cs typeface="Open Sans"/>
                <a:sym typeface="Open Sans"/>
              </a:rPr>
              <a:t>Model United Nations</a:t>
            </a:r>
            <a:endParaRPr b="1" sz="2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9" name="Google Shape;1199;p45"/>
          <p:cNvSpPr txBox="1"/>
          <p:nvPr/>
        </p:nvSpPr>
        <p:spPr>
          <a:xfrm>
            <a:off x="4963975" y="2371575"/>
            <a:ext cx="4165800" cy="29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 simulation of the United Nations; debate world issues and compete against other schools. Required classes in Soph. and Junior year (Freshman and Senior year optional, but recommended).</a:t>
            </a:r>
            <a:endParaRPr sz="23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00" name="Google Shape;1200;p45"/>
          <p:cNvSpPr/>
          <p:nvPr/>
        </p:nvSpPr>
        <p:spPr>
          <a:xfrm>
            <a:off x="10077850" y="3665487"/>
            <a:ext cx="1724962" cy="1760731"/>
          </a:xfrm>
          <a:custGeom>
            <a:rect b="b" l="l" r="r" t="t"/>
            <a:pathLst>
              <a:path extrusionOk="0" h="737479" w="722497">
                <a:moveTo>
                  <a:pt x="0" y="0"/>
                </a:moveTo>
                <a:lnTo>
                  <a:pt x="722497" y="0"/>
                </a:lnTo>
                <a:lnTo>
                  <a:pt x="722497" y="737479"/>
                </a:lnTo>
                <a:lnTo>
                  <a:pt x="0" y="737479"/>
                </a:lnTo>
                <a:close/>
              </a:path>
            </a:pathLst>
          </a:custGeom>
          <a:solidFill>
            <a:srgbClr val="FFD966"/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1" name="Google Shape;1201;p45"/>
          <p:cNvSpPr txBox="1"/>
          <p:nvPr/>
        </p:nvSpPr>
        <p:spPr>
          <a:xfrm>
            <a:off x="10077825" y="4228938"/>
            <a:ext cx="1725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latin typeface="Open Sans"/>
                <a:ea typeface="Open Sans"/>
                <a:cs typeface="Open Sans"/>
                <a:sym typeface="Open Sans"/>
              </a:rPr>
              <a:t>AVID</a:t>
            </a:r>
            <a:endParaRPr b="1" sz="2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02" name="Google Shape;1202;p45"/>
          <p:cNvSpPr txBox="1"/>
          <p:nvPr/>
        </p:nvSpPr>
        <p:spPr>
          <a:xfrm>
            <a:off x="9214817" y="7536640"/>
            <a:ext cx="33648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 rigorous 4-year college prep program for 1st generation students seeking a college education.</a:t>
            </a:r>
            <a:endParaRPr sz="25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03" name="Google Shape;1203;p45"/>
          <p:cNvSpPr/>
          <p:nvPr/>
        </p:nvSpPr>
        <p:spPr>
          <a:xfrm>
            <a:off x="13896250" y="7176837"/>
            <a:ext cx="1724962" cy="1760731"/>
          </a:xfrm>
          <a:custGeom>
            <a:rect b="b" l="l" r="r" t="t"/>
            <a:pathLst>
              <a:path extrusionOk="0" h="737479" w="722497">
                <a:moveTo>
                  <a:pt x="0" y="0"/>
                </a:moveTo>
                <a:lnTo>
                  <a:pt x="722497" y="0"/>
                </a:lnTo>
                <a:lnTo>
                  <a:pt x="722497" y="737479"/>
                </a:lnTo>
                <a:lnTo>
                  <a:pt x="0" y="737479"/>
                </a:lnTo>
                <a:close/>
              </a:path>
            </a:pathLst>
          </a:custGeom>
          <a:solidFill>
            <a:srgbClr val="FFD966"/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4" name="Google Shape;1204;p45"/>
          <p:cNvSpPr txBox="1"/>
          <p:nvPr/>
        </p:nvSpPr>
        <p:spPr>
          <a:xfrm>
            <a:off x="13878600" y="7772488"/>
            <a:ext cx="1725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latin typeface="Open Sans"/>
                <a:ea typeface="Open Sans"/>
                <a:cs typeface="Open Sans"/>
                <a:sym typeface="Open Sans"/>
              </a:rPr>
              <a:t>STEAM</a:t>
            </a:r>
            <a:endParaRPr b="1" sz="25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05" name="Google Shape;1205;p45"/>
          <p:cNvSpPr txBox="1"/>
          <p:nvPr/>
        </p:nvSpPr>
        <p:spPr>
          <a:xfrm>
            <a:off x="13076317" y="1990565"/>
            <a:ext cx="3364800" cy="31554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 program designed for students who want an education that integrates Science, Technology, Engineering, Arts,   and Math.</a:t>
            </a:r>
            <a:endParaRPr sz="25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0" name="Google Shape;1210;p46"/>
          <p:cNvGrpSpPr/>
          <p:nvPr/>
        </p:nvGrpSpPr>
        <p:grpSpPr>
          <a:xfrm>
            <a:off x="12048932" y="0"/>
            <a:ext cx="6239108" cy="10287066"/>
            <a:chOff x="0" y="0"/>
            <a:chExt cx="1643211" cy="2709333"/>
          </a:xfrm>
        </p:grpSpPr>
        <p:sp>
          <p:nvSpPr>
            <p:cNvPr id="1211" name="Google Shape;1211;p46"/>
            <p:cNvSpPr/>
            <p:nvPr/>
          </p:nvSpPr>
          <p:spPr>
            <a:xfrm>
              <a:off x="0" y="0"/>
              <a:ext cx="1643211" cy="2709333"/>
            </a:xfrm>
            <a:custGeom>
              <a:rect b="b" l="l" r="r" t="t"/>
              <a:pathLst>
                <a:path extrusionOk="0" h="2709333" w="1643211">
                  <a:moveTo>
                    <a:pt x="0" y="0"/>
                  </a:moveTo>
                  <a:lnTo>
                    <a:pt x="1643211" y="0"/>
                  </a:lnTo>
                  <a:lnTo>
                    <a:pt x="16432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1212" name="Google Shape;1212;p46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3" name="Google Shape;1213;p46"/>
          <p:cNvGrpSpPr/>
          <p:nvPr/>
        </p:nvGrpSpPr>
        <p:grpSpPr>
          <a:xfrm rot="10786707">
            <a:off x="14650799" y="-4023126"/>
            <a:ext cx="6527063" cy="10619128"/>
            <a:chOff x="5" y="9"/>
            <a:chExt cx="8702685" cy="14158731"/>
          </a:xfrm>
        </p:grpSpPr>
        <p:grpSp>
          <p:nvGrpSpPr>
            <p:cNvPr id="1214" name="Google Shape;1214;p46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215" name="Google Shape;1215;p46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6" name="Google Shape;1216;p4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17" name="Google Shape;1217;p46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218" name="Google Shape;1218;p46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9" name="Google Shape;1219;p4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20" name="Google Shape;1220;p46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221" name="Google Shape;1221;p46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2" name="Google Shape;1222;p4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23" name="Google Shape;1223;p46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224" name="Google Shape;1224;p46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5" name="Google Shape;1225;p4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26" name="Google Shape;1226;p46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227" name="Google Shape;1227;p46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8" name="Google Shape;1228;p4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29" name="Google Shape;1229;p46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230" name="Google Shape;1230;p46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1" name="Google Shape;1231;p4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32" name="Google Shape;1232;p46"/>
          <p:cNvSpPr/>
          <p:nvPr/>
        </p:nvSpPr>
        <p:spPr>
          <a:xfrm>
            <a:off x="10228101" y="790575"/>
            <a:ext cx="9680143" cy="8844582"/>
          </a:xfrm>
          <a:custGeom>
            <a:rect b="b" l="l" r="r" t="t"/>
            <a:pathLst>
              <a:path extrusionOk="0" h="3207464" w="3510478">
                <a:moveTo>
                  <a:pt x="0" y="0"/>
                </a:moveTo>
                <a:lnTo>
                  <a:pt x="3510478" y="0"/>
                </a:lnTo>
                <a:lnTo>
                  <a:pt x="3510478" y="3207464"/>
                </a:lnTo>
                <a:lnTo>
                  <a:pt x="0" y="3207464"/>
                </a:lnTo>
                <a:close/>
              </a:path>
            </a:pathLst>
          </a:custGeom>
          <a:solidFill>
            <a:schemeClr val="lt1"/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3" name="Google Shape;1233;p46"/>
          <p:cNvSpPr txBox="1"/>
          <p:nvPr/>
        </p:nvSpPr>
        <p:spPr>
          <a:xfrm>
            <a:off x="1028700" y="1019175"/>
            <a:ext cx="86610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And more!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234" name="Google Shape;1234;p46"/>
          <p:cNvGrpSpPr/>
          <p:nvPr/>
        </p:nvGrpSpPr>
        <p:grpSpPr>
          <a:xfrm>
            <a:off x="-2589050" y="7341750"/>
            <a:ext cx="5299328" cy="8017456"/>
            <a:chOff x="21" y="34"/>
            <a:chExt cx="6284036" cy="10223739"/>
          </a:xfrm>
        </p:grpSpPr>
        <p:grpSp>
          <p:nvGrpSpPr>
            <p:cNvPr id="1235" name="Google Shape;1235;p46"/>
            <p:cNvGrpSpPr/>
            <p:nvPr/>
          </p:nvGrpSpPr>
          <p:grpSpPr>
            <a:xfrm rot="10800000">
              <a:off x="21" y="34"/>
              <a:ext cx="6284036" cy="10223739"/>
              <a:chOff x="0" y="0"/>
              <a:chExt cx="660400" cy="1074430"/>
            </a:xfrm>
          </p:grpSpPr>
          <p:sp>
            <p:nvSpPr>
              <p:cNvPr id="1236" name="Google Shape;1236;p46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7" name="Google Shape;1237;p4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8" name="Google Shape;1238;p46"/>
            <p:cNvGrpSpPr/>
            <p:nvPr/>
          </p:nvGrpSpPr>
          <p:grpSpPr>
            <a:xfrm rot="10800000">
              <a:off x="420699" y="422481"/>
              <a:ext cx="5442687" cy="9265877"/>
              <a:chOff x="0" y="0"/>
              <a:chExt cx="660400" cy="1124295"/>
            </a:xfrm>
          </p:grpSpPr>
          <p:sp>
            <p:nvSpPr>
              <p:cNvPr id="1239" name="Google Shape;1239;p46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0" name="Google Shape;1240;p4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1" name="Google Shape;1241;p46"/>
            <p:cNvGrpSpPr/>
            <p:nvPr/>
          </p:nvGrpSpPr>
          <p:grpSpPr>
            <a:xfrm rot="10800000">
              <a:off x="890316" y="945575"/>
              <a:ext cx="4503400" cy="8153513"/>
              <a:chOff x="0" y="0"/>
              <a:chExt cx="660400" cy="1195670"/>
            </a:xfrm>
          </p:grpSpPr>
          <p:sp>
            <p:nvSpPr>
              <p:cNvPr id="1242" name="Google Shape;1242;p46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3" name="Google Shape;1243;p4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4" name="Google Shape;1244;p46"/>
            <p:cNvGrpSpPr/>
            <p:nvPr/>
          </p:nvGrpSpPr>
          <p:grpSpPr>
            <a:xfrm rot="10800000">
              <a:off x="1367201" y="1568078"/>
              <a:ext cx="3549650" cy="7050097"/>
              <a:chOff x="0" y="0"/>
              <a:chExt cx="660400" cy="1311646"/>
            </a:xfrm>
          </p:grpSpPr>
          <p:sp>
            <p:nvSpPr>
              <p:cNvPr id="1245" name="Google Shape;1245;p46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6" name="Google Shape;1246;p4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47" name="Google Shape;1247;p46"/>
            <p:cNvGrpSpPr/>
            <p:nvPr/>
          </p:nvGrpSpPr>
          <p:grpSpPr>
            <a:xfrm rot="10800000">
              <a:off x="1767921" y="2017592"/>
              <a:ext cx="2748189" cy="6147715"/>
              <a:chOff x="0" y="0"/>
              <a:chExt cx="660400" cy="1477319"/>
            </a:xfrm>
          </p:grpSpPr>
          <p:sp>
            <p:nvSpPr>
              <p:cNvPr id="1248" name="Google Shape;1248;p46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9" name="Google Shape;1249;p4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0" name="Google Shape;1250;p46"/>
            <p:cNvGrpSpPr/>
            <p:nvPr/>
          </p:nvGrpSpPr>
          <p:grpSpPr>
            <a:xfrm rot="10800000">
              <a:off x="2115777" y="2470624"/>
              <a:ext cx="2052523" cy="5284800"/>
              <a:chOff x="0" y="0"/>
              <a:chExt cx="660400" cy="1700386"/>
            </a:xfrm>
          </p:grpSpPr>
          <p:sp>
            <p:nvSpPr>
              <p:cNvPr id="1251" name="Google Shape;1251;p46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2" name="Google Shape;1252;p4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53" name="Google Shape;1253;p46"/>
          <p:cNvGrpSpPr/>
          <p:nvPr/>
        </p:nvGrpSpPr>
        <p:grpSpPr>
          <a:xfrm>
            <a:off x="1028700" y="3462750"/>
            <a:ext cx="7693425" cy="615600"/>
            <a:chOff x="0" y="4"/>
            <a:chExt cx="10257900" cy="820800"/>
          </a:xfrm>
        </p:grpSpPr>
        <p:sp>
          <p:nvSpPr>
            <p:cNvPr id="1254" name="Google Shape;1254;p46"/>
            <p:cNvSpPr txBox="1"/>
            <p:nvPr/>
          </p:nvSpPr>
          <p:spPr>
            <a:xfrm>
              <a:off x="0" y="4"/>
              <a:ext cx="10257900" cy="82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431800" lvl="1" marL="863598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99"/>
                <a:buFont typeface="Open Sans"/>
                <a:buChar char="•"/>
              </a:pPr>
              <a:r>
                <a:rPr lang="en-US" sz="3999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ASB</a:t>
              </a:r>
              <a:endPara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255" name="Google Shape;1255;p46"/>
            <p:cNvGrpSpPr/>
            <p:nvPr/>
          </p:nvGrpSpPr>
          <p:grpSpPr>
            <a:xfrm>
              <a:off x="281655" y="127444"/>
              <a:ext cx="596026" cy="596026"/>
              <a:chOff x="0" y="0"/>
              <a:chExt cx="812800" cy="812800"/>
            </a:xfrm>
          </p:grpSpPr>
          <p:sp>
            <p:nvSpPr>
              <p:cNvPr id="1256" name="Google Shape;1256;p4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B89D40"/>
              </a:solidFill>
              <a:ln>
                <a:noFill/>
              </a:ln>
            </p:spPr>
          </p:sp>
          <p:sp>
            <p:nvSpPr>
              <p:cNvPr id="1257" name="Google Shape;1257;p46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58" name="Google Shape;1258;p46"/>
          <p:cNvGrpSpPr/>
          <p:nvPr/>
        </p:nvGrpSpPr>
        <p:grpSpPr>
          <a:xfrm>
            <a:off x="1028700" y="4123675"/>
            <a:ext cx="7921350" cy="615600"/>
            <a:chOff x="0" y="-13"/>
            <a:chExt cx="10561800" cy="820800"/>
          </a:xfrm>
        </p:grpSpPr>
        <p:sp>
          <p:nvSpPr>
            <p:cNvPr id="1259" name="Google Shape;1259;p46"/>
            <p:cNvSpPr txBox="1"/>
            <p:nvPr/>
          </p:nvSpPr>
          <p:spPr>
            <a:xfrm>
              <a:off x="0" y="-13"/>
              <a:ext cx="10561800" cy="82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431800" lvl="1" marL="863598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99"/>
                <a:buFont typeface="Open Sans"/>
                <a:buChar char="•"/>
              </a:pPr>
              <a:r>
                <a:rPr lang="en-US" sz="3999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On-campus clubs</a:t>
              </a:r>
              <a:endPara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260" name="Google Shape;1260;p46"/>
            <p:cNvGrpSpPr/>
            <p:nvPr/>
          </p:nvGrpSpPr>
          <p:grpSpPr>
            <a:xfrm>
              <a:off x="281655" y="127444"/>
              <a:ext cx="596026" cy="596026"/>
              <a:chOff x="0" y="0"/>
              <a:chExt cx="812800" cy="812800"/>
            </a:xfrm>
          </p:grpSpPr>
          <p:sp>
            <p:nvSpPr>
              <p:cNvPr id="1261" name="Google Shape;1261;p4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B89D40"/>
              </a:solidFill>
              <a:ln>
                <a:noFill/>
              </a:ln>
            </p:spPr>
          </p:sp>
          <p:sp>
            <p:nvSpPr>
              <p:cNvPr id="1262" name="Google Shape;1262;p46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63" name="Google Shape;1263;p46"/>
          <p:cNvGrpSpPr/>
          <p:nvPr/>
        </p:nvGrpSpPr>
        <p:grpSpPr>
          <a:xfrm>
            <a:off x="1028700" y="4835150"/>
            <a:ext cx="8334000" cy="615600"/>
            <a:chOff x="0" y="-5"/>
            <a:chExt cx="11112000" cy="820800"/>
          </a:xfrm>
        </p:grpSpPr>
        <p:sp>
          <p:nvSpPr>
            <p:cNvPr id="1264" name="Google Shape;1264;p46"/>
            <p:cNvSpPr txBox="1"/>
            <p:nvPr/>
          </p:nvSpPr>
          <p:spPr>
            <a:xfrm>
              <a:off x="0" y="-5"/>
              <a:ext cx="11112000" cy="82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431800" lvl="1" marL="863598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99"/>
                <a:buFont typeface="Open Sans"/>
                <a:buChar char="•"/>
              </a:pPr>
              <a:r>
                <a:rPr lang="en-US" sz="3999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Athletics</a:t>
              </a:r>
              <a:endPara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265" name="Google Shape;1265;p46"/>
            <p:cNvGrpSpPr/>
            <p:nvPr/>
          </p:nvGrpSpPr>
          <p:grpSpPr>
            <a:xfrm>
              <a:off x="281655" y="127444"/>
              <a:ext cx="596026" cy="596026"/>
              <a:chOff x="0" y="0"/>
              <a:chExt cx="812800" cy="812800"/>
            </a:xfrm>
          </p:grpSpPr>
          <p:sp>
            <p:nvSpPr>
              <p:cNvPr id="1266" name="Google Shape;1266;p4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B89D40"/>
              </a:solidFill>
              <a:ln>
                <a:noFill/>
              </a:ln>
            </p:spPr>
          </p:sp>
          <p:sp>
            <p:nvSpPr>
              <p:cNvPr id="1267" name="Google Shape;1267;p46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68" name="Google Shape;1268;p46"/>
          <p:cNvGrpSpPr/>
          <p:nvPr/>
        </p:nvGrpSpPr>
        <p:grpSpPr>
          <a:xfrm>
            <a:off x="1028700" y="5546622"/>
            <a:ext cx="6546825" cy="615600"/>
            <a:chOff x="0" y="304800"/>
            <a:chExt cx="8729100" cy="820800"/>
          </a:xfrm>
        </p:grpSpPr>
        <p:sp>
          <p:nvSpPr>
            <p:cNvPr id="1269" name="Google Shape;1269;p46"/>
            <p:cNvSpPr txBox="1"/>
            <p:nvPr/>
          </p:nvSpPr>
          <p:spPr>
            <a:xfrm>
              <a:off x="0" y="304800"/>
              <a:ext cx="8729100" cy="82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431800" lvl="1" marL="863598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99"/>
                <a:buFont typeface="Open Sans"/>
                <a:buChar char="•"/>
              </a:pPr>
              <a:r>
                <a:rPr lang="en-US" sz="3999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CTE Pathways</a:t>
              </a:r>
              <a:endPara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270" name="Google Shape;1270;p46"/>
            <p:cNvSpPr txBox="1"/>
            <p:nvPr/>
          </p:nvSpPr>
          <p:spPr>
            <a:xfrm>
              <a:off x="281655" y="432244"/>
              <a:ext cx="596100" cy="5961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1" name="Google Shape;1271;p46"/>
          <p:cNvGrpSpPr/>
          <p:nvPr/>
        </p:nvGrpSpPr>
        <p:grpSpPr>
          <a:xfrm>
            <a:off x="1028700" y="6232422"/>
            <a:ext cx="6546825" cy="615600"/>
            <a:chOff x="0" y="304800"/>
            <a:chExt cx="8729100" cy="820800"/>
          </a:xfrm>
        </p:grpSpPr>
        <p:sp>
          <p:nvSpPr>
            <p:cNvPr id="1272" name="Google Shape;1272;p46"/>
            <p:cNvSpPr txBox="1"/>
            <p:nvPr/>
          </p:nvSpPr>
          <p:spPr>
            <a:xfrm>
              <a:off x="0" y="304800"/>
              <a:ext cx="8729100" cy="82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431800" lvl="1" marL="863598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999"/>
                <a:buFont typeface="Open Sans"/>
                <a:buChar char="•"/>
              </a:pPr>
              <a:r>
                <a:rPr lang="en-US" sz="3999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Engaging electives</a:t>
              </a:r>
              <a:endPara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273" name="Google Shape;1273;p46"/>
            <p:cNvSpPr txBox="1"/>
            <p:nvPr/>
          </p:nvSpPr>
          <p:spPr>
            <a:xfrm>
              <a:off x="281655" y="432244"/>
              <a:ext cx="596100" cy="5961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74" name="Google Shape;127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99175" y="2962601"/>
            <a:ext cx="7010050" cy="436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p47"/>
          <p:cNvSpPr/>
          <p:nvPr/>
        </p:nvSpPr>
        <p:spPr>
          <a:xfrm>
            <a:off x="1509275" y="1566170"/>
            <a:ext cx="15315219" cy="7238939"/>
          </a:xfrm>
          <a:custGeom>
            <a:rect b="b" l="l" r="r" t="t"/>
            <a:pathLst>
              <a:path extrusionOk="0" h="1906238" w="4032974">
                <a:moveTo>
                  <a:pt x="0" y="0"/>
                </a:moveTo>
                <a:lnTo>
                  <a:pt x="4032974" y="0"/>
                </a:lnTo>
                <a:lnTo>
                  <a:pt x="4032974" y="1906238"/>
                </a:lnTo>
                <a:lnTo>
                  <a:pt x="0" y="190623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1280" name="Google Shape;1280;p47"/>
          <p:cNvGrpSpPr/>
          <p:nvPr/>
        </p:nvGrpSpPr>
        <p:grpSpPr>
          <a:xfrm>
            <a:off x="-2780907" y="-3332313"/>
            <a:ext cx="6568142" cy="10644278"/>
            <a:chOff x="1" y="-1"/>
            <a:chExt cx="8757522" cy="14192370"/>
          </a:xfrm>
        </p:grpSpPr>
        <p:grpSp>
          <p:nvGrpSpPr>
            <p:cNvPr id="1281" name="Google Shape;1281;p47"/>
            <p:cNvGrpSpPr/>
            <p:nvPr/>
          </p:nvGrpSpPr>
          <p:grpSpPr>
            <a:xfrm rot="-13331">
              <a:off x="27420" y="16819"/>
              <a:ext cx="8702685" cy="14158730"/>
              <a:chOff x="0" y="0"/>
              <a:chExt cx="660400" cy="1074430"/>
            </a:xfrm>
          </p:grpSpPr>
          <p:sp>
            <p:nvSpPr>
              <p:cNvPr id="1282" name="Google Shape;1282;p47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3" name="Google Shape;1283;p4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84" name="Google Shape;1284;p47"/>
            <p:cNvGrpSpPr/>
            <p:nvPr/>
          </p:nvGrpSpPr>
          <p:grpSpPr>
            <a:xfrm rot="-13343">
              <a:off x="610023" y="680061"/>
              <a:ext cx="7537532" cy="12832238"/>
              <a:chOff x="0" y="0"/>
              <a:chExt cx="660400" cy="1124295"/>
            </a:xfrm>
          </p:grpSpPr>
          <p:sp>
            <p:nvSpPr>
              <p:cNvPr id="1285" name="Google Shape;1285;p47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6" name="Google Shape;1286;p4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87" name="Google Shape;1287;p47"/>
            <p:cNvGrpSpPr/>
            <p:nvPr/>
          </p:nvGrpSpPr>
          <p:grpSpPr>
            <a:xfrm rot="-13323">
              <a:off x="1260427" y="1450394"/>
              <a:ext cx="6236666" cy="11291634"/>
              <a:chOff x="0" y="0"/>
              <a:chExt cx="660400" cy="1195670"/>
            </a:xfrm>
          </p:grpSpPr>
          <p:sp>
            <p:nvSpPr>
              <p:cNvPr id="1288" name="Google Shape;1288;p47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9" name="Google Shape;1289;p4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0" name="Google Shape;1290;p47"/>
            <p:cNvGrpSpPr/>
            <p:nvPr/>
          </p:nvGrpSpPr>
          <p:grpSpPr>
            <a:xfrm rot="-13302">
              <a:off x="2475786" y="2839309"/>
              <a:ext cx="3805914" cy="8513853"/>
              <a:chOff x="0" y="0"/>
              <a:chExt cx="660400" cy="1477319"/>
            </a:xfrm>
          </p:grpSpPr>
          <p:sp>
            <p:nvSpPr>
              <p:cNvPr id="1291" name="Google Shape;1291;p47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2" name="Google Shape;1292;p4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3" name="Google Shape;1293;p47"/>
            <p:cNvGrpSpPr/>
            <p:nvPr/>
          </p:nvGrpSpPr>
          <p:grpSpPr>
            <a:xfrm rot="-13338">
              <a:off x="2957506" y="3436733"/>
              <a:ext cx="2842515" cy="7318857"/>
              <a:chOff x="0" y="0"/>
              <a:chExt cx="660400" cy="1700386"/>
            </a:xfrm>
          </p:grpSpPr>
          <p:sp>
            <p:nvSpPr>
              <p:cNvPr id="1294" name="Google Shape;1294;p47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5" name="Google Shape;1295;p4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6" name="Google Shape;1296;p47"/>
            <p:cNvGrpSpPr/>
            <p:nvPr/>
          </p:nvGrpSpPr>
          <p:grpSpPr>
            <a:xfrm rot="-13347">
              <a:off x="1920864" y="2214399"/>
              <a:ext cx="4915857" cy="9763573"/>
              <a:chOff x="0" y="0"/>
              <a:chExt cx="660400" cy="1311646"/>
            </a:xfrm>
          </p:grpSpPr>
          <p:sp>
            <p:nvSpPr>
              <p:cNvPr id="1297" name="Google Shape;1297;p47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8" name="Google Shape;1298;p4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99" name="Google Shape;1299;p47"/>
          <p:cNvGrpSpPr/>
          <p:nvPr/>
        </p:nvGrpSpPr>
        <p:grpSpPr>
          <a:xfrm>
            <a:off x="15024495" y="6273862"/>
            <a:ext cx="6527014" cy="10619048"/>
            <a:chOff x="5" y="9"/>
            <a:chExt cx="8702685" cy="14158731"/>
          </a:xfrm>
        </p:grpSpPr>
        <p:grpSp>
          <p:nvGrpSpPr>
            <p:cNvPr id="1300" name="Google Shape;1300;p47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301" name="Google Shape;1301;p47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2" name="Google Shape;1302;p4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3" name="Google Shape;1303;p47"/>
            <p:cNvGrpSpPr/>
            <p:nvPr/>
          </p:nvGrpSpPr>
          <p:grpSpPr>
            <a:xfrm rot="10800000">
              <a:off x="582569" y="663232"/>
              <a:ext cx="7537541" cy="12832253"/>
              <a:chOff x="0" y="0"/>
              <a:chExt cx="660400" cy="1124295"/>
            </a:xfrm>
          </p:grpSpPr>
          <p:sp>
            <p:nvSpPr>
              <p:cNvPr id="1304" name="Google Shape;1304;p47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5" name="Google Shape;1305;p4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6" name="Google Shape;1306;p47"/>
            <p:cNvGrpSpPr/>
            <p:nvPr/>
          </p:nvGrpSpPr>
          <p:grpSpPr>
            <a:xfrm rot="10800000">
              <a:off x="1233052" y="1433623"/>
              <a:ext cx="6236619" cy="11291549"/>
              <a:chOff x="0" y="0"/>
              <a:chExt cx="660400" cy="1195670"/>
            </a:xfrm>
          </p:grpSpPr>
          <p:sp>
            <p:nvSpPr>
              <p:cNvPr id="1307" name="Google Shape;1307;p47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8" name="Google Shape;1308;p4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9" name="Google Shape;1309;p47"/>
            <p:cNvGrpSpPr/>
            <p:nvPr/>
          </p:nvGrpSpPr>
          <p:grpSpPr>
            <a:xfrm rot="10800000">
              <a:off x="1893450" y="2197651"/>
              <a:ext cx="4915819" cy="9763499"/>
              <a:chOff x="0" y="0"/>
              <a:chExt cx="660400" cy="1311646"/>
            </a:xfrm>
          </p:grpSpPr>
          <p:sp>
            <p:nvSpPr>
              <p:cNvPr id="1310" name="Google Shape;1310;p47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1" name="Google Shape;1311;p4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2" name="Google Shape;1312;p47"/>
            <p:cNvGrpSpPr/>
            <p:nvPr/>
          </p:nvGrpSpPr>
          <p:grpSpPr>
            <a:xfrm rot="10800000">
              <a:off x="2448404" y="2822477"/>
              <a:ext cx="3805885" cy="8513789"/>
              <a:chOff x="0" y="0"/>
              <a:chExt cx="660400" cy="1477319"/>
            </a:xfrm>
          </p:grpSpPr>
          <p:sp>
            <p:nvSpPr>
              <p:cNvPr id="1313" name="Google Shape;1313;p47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4" name="Google Shape;1314;p4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5" name="Google Shape;1315;p47"/>
            <p:cNvGrpSpPr/>
            <p:nvPr/>
          </p:nvGrpSpPr>
          <p:grpSpPr>
            <a:xfrm rot="10800000">
              <a:off x="2930052" y="3419853"/>
              <a:ext cx="2842560" cy="7318971"/>
              <a:chOff x="0" y="0"/>
              <a:chExt cx="660400" cy="1700386"/>
            </a:xfrm>
          </p:grpSpPr>
          <p:sp>
            <p:nvSpPr>
              <p:cNvPr id="1316" name="Google Shape;1316;p47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7" name="Google Shape;1317;p4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18" name="Google Shape;1318;p47"/>
          <p:cNvGrpSpPr/>
          <p:nvPr/>
        </p:nvGrpSpPr>
        <p:grpSpPr>
          <a:xfrm>
            <a:off x="1028700" y="1028700"/>
            <a:ext cx="16230707" cy="8229655"/>
            <a:chOff x="0" y="0"/>
            <a:chExt cx="4274726" cy="2167467"/>
          </a:xfrm>
        </p:grpSpPr>
        <p:sp>
          <p:nvSpPr>
            <p:cNvPr id="1319" name="Google Shape;1319;p47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320" name="Google Shape;1320;p47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1" name="Google Shape;1321;p47"/>
          <p:cNvSpPr txBox="1"/>
          <p:nvPr/>
        </p:nvSpPr>
        <p:spPr>
          <a:xfrm>
            <a:off x="2366095" y="1907000"/>
            <a:ext cx="135558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>
                <a:latin typeface="Alice"/>
                <a:ea typeface="Alice"/>
                <a:cs typeface="Alice"/>
                <a:sym typeface="Alice"/>
              </a:rPr>
              <a:t>Graduation vs A-G Requirements</a:t>
            </a:r>
            <a:endParaRPr sz="100"/>
          </a:p>
        </p:txBody>
      </p:sp>
      <p:sp>
        <p:nvSpPr>
          <p:cNvPr id="1322" name="Google Shape;1322;p47"/>
          <p:cNvSpPr/>
          <p:nvPr/>
        </p:nvSpPr>
        <p:spPr>
          <a:xfrm>
            <a:off x="2366096" y="3901800"/>
            <a:ext cx="5878395" cy="3854772"/>
          </a:xfrm>
          <a:custGeom>
            <a:rect b="b" l="l" r="r" t="t"/>
            <a:pathLst>
              <a:path extrusionOk="0" h="2459185" w="2653903">
                <a:moveTo>
                  <a:pt x="0" y="0"/>
                </a:moveTo>
                <a:lnTo>
                  <a:pt x="2653903" y="0"/>
                </a:lnTo>
                <a:lnTo>
                  <a:pt x="2653903" y="2459185"/>
                </a:lnTo>
                <a:lnTo>
                  <a:pt x="0" y="2459185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3" name="Google Shape;1323;p47"/>
          <p:cNvSpPr txBox="1"/>
          <p:nvPr/>
        </p:nvSpPr>
        <p:spPr>
          <a:xfrm>
            <a:off x="2693200" y="4270886"/>
            <a:ext cx="5221800" cy="3048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latin typeface="Open Sans"/>
                <a:ea typeface="Open Sans"/>
                <a:cs typeface="Open Sans"/>
                <a:sym typeface="Open Sans"/>
              </a:rPr>
              <a:t>Graduation Requirements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are all the required classes SVUSD students must pass with a </a:t>
            </a:r>
            <a:r>
              <a:rPr b="1" lang="en-US" sz="3000">
                <a:latin typeface="Open Sans"/>
                <a:ea typeface="Open Sans"/>
                <a:cs typeface="Open Sans"/>
                <a:sym typeface="Open Sans"/>
              </a:rPr>
              <a:t>D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or higher in order  to get their diploma.</a:t>
            </a:r>
            <a:endParaRPr sz="3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4" name="Google Shape;1324;p47"/>
          <p:cNvSpPr txBox="1"/>
          <p:nvPr/>
        </p:nvSpPr>
        <p:spPr>
          <a:xfrm>
            <a:off x="1509264" y="1566144"/>
            <a:ext cx="3085800" cy="30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7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5" name="Google Shape;1325;p47"/>
          <p:cNvSpPr/>
          <p:nvPr/>
        </p:nvSpPr>
        <p:spPr>
          <a:xfrm>
            <a:off x="9753546" y="4005188"/>
            <a:ext cx="5878395" cy="3854772"/>
          </a:xfrm>
          <a:custGeom>
            <a:rect b="b" l="l" r="r" t="t"/>
            <a:pathLst>
              <a:path extrusionOk="0" h="2459185" w="2653903">
                <a:moveTo>
                  <a:pt x="0" y="0"/>
                </a:moveTo>
                <a:lnTo>
                  <a:pt x="2653903" y="0"/>
                </a:lnTo>
                <a:lnTo>
                  <a:pt x="2653903" y="2459185"/>
                </a:lnTo>
                <a:lnTo>
                  <a:pt x="0" y="2459185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6" name="Google Shape;1326;p47"/>
          <p:cNvSpPr txBox="1"/>
          <p:nvPr/>
        </p:nvSpPr>
        <p:spPr>
          <a:xfrm>
            <a:off x="10080650" y="4374274"/>
            <a:ext cx="5221800" cy="29463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latin typeface="Open Sans"/>
                <a:ea typeface="Open Sans"/>
                <a:cs typeface="Open Sans"/>
                <a:sym typeface="Open Sans"/>
              </a:rPr>
              <a:t>A-G Requirements</a:t>
            </a:r>
            <a:r>
              <a:rPr lang="en-US" sz="2900">
                <a:latin typeface="Open Sans"/>
                <a:ea typeface="Open Sans"/>
                <a:cs typeface="Open Sans"/>
                <a:sym typeface="Open Sans"/>
              </a:rPr>
              <a:t> are the classes UC/CSU/4-year universities require students to pass with a </a:t>
            </a:r>
            <a:r>
              <a:rPr b="1" lang="en-US" sz="2900">
                <a:latin typeface="Open Sans"/>
                <a:ea typeface="Open Sans"/>
                <a:cs typeface="Open Sans"/>
                <a:sym typeface="Open Sans"/>
              </a:rPr>
              <a:t>C</a:t>
            </a:r>
            <a:r>
              <a:rPr lang="en-US" sz="2900">
                <a:latin typeface="Open Sans"/>
                <a:ea typeface="Open Sans"/>
                <a:cs typeface="Open Sans"/>
                <a:sym typeface="Open Sans"/>
              </a:rPr>
              <a:t> or higher to be considered for admission.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" name="Google Shape;1331;p48"/>
          <p:cNvGrpSpPr/>
          <p:nvPr/>
        </p:nvGrpSpPr>
        <p:grpSpPr>
          <a:xfrm rot="10786707">
            <a:off x="-2760333" y="-3319813"/>
            <a:ext cx="6527063" cy="10619128"/>
            <a:chOff x="5" y="9"/>
            <a:chExt cx="8702685" cy="14158731"/>
          </a:xfrm>
        </p:grpSpPr>
        <p:grpSp>
          <p:nvGrpSpPr>
            <p:cNvPr id="1332" name="Google Shape;1332;p48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333" name="Google Shape;1333;p48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4" name="Google Shape;1334;p4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35" name="Google Shape;1335;p48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336" name="Google Shape;1336;p48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7" name="Google Shape;1337;p4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38" name="Google Shape;1338;p48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339" name="Google Shape;1339;p48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0" name="Google Shape;1340;p4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1" name="Google Shape;1341;p48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342" name="Google Shape;1342;p48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3" name="Google Shape;1343;p4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4" name="Google Shape;1344;p48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345" name="Google Shape;1345;p48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6" name="Google Shape;1346;p4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7" name="Google Shape;1347;p48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348" name="Google Shape;1348;p48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9" name="Google Shape;1349;p4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50" name="Google Shape;1350;p48"/>
          <p:cNvGrpSpPr/>
          <p:nvPr/>
        </p:nvGrpSpPr>
        <p:grpSpPr>
          <a:xfrm>
            <a:off x="15024495" y="6273862"/>
            <a:ext cx="6527014" cy="10619048"/>
            <a:chOff x="5" y="9"/>
            <a:chExt cx="8702685" cy="14158731"/>
          </a:xfrm>
        </p:grpSpPr>
        <p:grpSp>
          <p:nvGrpSpPr>
            <p:cNvPr id="1351" name="Google Shape;1351;p48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352" name="Google Shape;1352;p48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3" name="Google Shape;1353;p4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4" name="Google Shape;1354;p48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355" name="Google Shape;1355;p48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6" name="Google Shape;1356;p4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7" name="Google Shape;1357;p48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358" name="Google Shape;1358;p48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9" name="Google Shape;1359;p4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0" name="Google Shape;1360;p48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361" name="Google Shape;1361;p48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2" name="Google Shape;1362;p4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3" name="Google Shape;1363;p48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364" name="Google Shape;1364;p48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5" name="Google Shape;1365;p4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66" name="Google Shape;1366;p48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367" name="Google Shape;1367;p48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8" name="Google Shape;1368;p4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69" name="Google Shape;1369;p48"/>
          <p:cNvGrpSpPr/>
          <p:nvPr/>
        </p:nvGrpSpPr>
        <p:grpSpPr>
          <a:xfrm>
            <a:off x="1028700" y="1028700"/>
            <a:ext cx="16230600" cy="8229601"/>
            <a:chOff x="0" y="0"/>
            <a:chExt cx="21640800" cy="10972802"/>
          </a:xfrm>
        </p:grpSpPr>
        <p:grpSp>
          <p:nvGrpSpPr>
            <p:cNvPr id="1370" name="Google Shape;1370;p48"/>
            <p:cNvGrpSpPr/>
            <p:nvPr/>
          </p:nvGrpSpPr>
          <p:grpSpPr>
            <a:xfrm>
              <a:off x="0" y="0"/>
              <a:ext cx="21640800" cy="10972802"/>
              <a:chOff x="0" y="0"/>
              <a:chExt cx="4274726" cy="2167467"/>
            </a:xfrm>
          </p:grpSpPr>
          <p:sp>
            <p:nvSpPr>
              <p:cNvPr id="1371" name="Google Shape;1371;p48"/>
              <p:cNvSpPr/>
              <p:nvPr/>
            </p:nvSpPr>
            <p:spPr>
              <a:xfrm>
                <a:off x="0" y="0"/>
                <a:ext cx="4274726" cy="2167467"/>
              </a:xfrm>
              <a:custGeom>
                <a:rect b="b" l="l" r="r" t="t"/>
                <a:pathLst>
                  <a:path extrusionOk="0" h="2167467" w="4274726">
                    <a:moveTo>
                      <a:pt x="0" y="0"/>
                    </a:moveTo>
                    <a:lnTo>
                      <a:pt x="4274726" y="0"/>
                    </a:lnTo>
                    <a:lnTo>
                      <a:pt x="4274726" y="2167467"/>
                    </a:lnTo>
                    <a:lnTo>
                      <a:pt x="0" y="21674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372" name="Google Shape;1372;p48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3" name="Google Shape;1373;p48"/>
            <p:cNvGrpSpPr/>
            <p:nvPr/>
          </p:nvGrpSpPr>
          <p:grpSpPr>
            <a:xfrm>
              <a:off x="640752" y="716591"/>
              <a:ext cx="20416931" cy="9650330"/>
              <a:chOff x="0" y="0"/>
              <a:chExt cx="4032974" cy="1906238"/>
            </a:xfrm>
          </p:grpSpPr>
          <p:sp>
            <p:nvSpPr>
              <p:cNvPr id="1374" name="Google Shape;1374;p48"/>
              <p:cNvSpPr/>
              <p:nvPr/>
            </p:nvSpPr>
            <p:spPr>
              <a:xfrm>
                <a:off x="0" y="0"/>
                <a:ext cx="4032974" cy="1906238"/>
              </a:xfrm>
              <a:custGeom>
                <a:rect b="b" l="l" r="r" t="t"/>
                <a:pathLst>
                  <a:path extrusionOk="0" h="1906238" w="4032974">
                    <a:moveTo>
                      <a:pt x="0" y="0"/>
                    </a:moveTo>
                    <a:lnTo>
                      <a:pt x="4032974" y="0"/>
                    </a:lnTo>
                    <a:lnTo>
                      <a:pt x="4032974" y="1906238"/>
                    </a:lnTo>
                    <a:lnTo>
                      <a:pt x="0" y="190623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</p:sp>
          <p:sp>
            <p:nvSpPr>
              <p:cNvPr id="1375" name="Google Shape;1375;p48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76" name="Google Shape;1376;p48"/>
          <p:cNvSpPr txBox="1"/>
          <p:nvPr/>
        </p:nvSpPr>
        <p:spPr>
          <a:xfrm>
            <a:off x="1710301" y="1837325"/>
            <a:ext cx="138780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latin typeface="Alice"/>
                <a:ea typeface="Alice"/>
                <a:cs typeface="Alice"/>
                <a:sym typeface="Alice"/>
              </a:rPr>
              <a:t>Graduation Requirements</a:t>
            </a:r>
            <a:endParaRPr/>
          </a:p>
        </p:txBody>
      </p:sp>
      <p:sp>
        <p:nvSpPr>
          <p:cNvPr id="1377" name="Google Shape;1377;p48"/>
          <p:cNvSpPr txBox="1"/>
          <p:nvPr/>
        </p:nvSpPr>
        <p:spPr>
          <a:xfrm>
            <a:off x="2137950" y="3731450"/>
            <a:ext cx="130227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220 credits (break down on next slide)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1-year long course = 10 credits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8 hours of community service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8" name="Google Shape;1378;p48"/>
          <p:cNvSpPr txBox="1"/>
          <p:nvPr/>
        </p:nvSpPr>
        <p:spPr>
          <a:xfrm>
            <a:off x="2137950" y="5458200"/>
            <a:ext cx="13022700" cy="25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Did your student earn an F in a required class during high school?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Credit Recovery Options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Summer school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Credit recovery (night school or virtual during the school year)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Retake the class in-seat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p49"/>
          <p:cNvSpPr txBox="1"/>
          <p:nvPr/>
        </p:nvSpPr>
        <p:spPr>
          <a:xfrm>
            <a:off x="647700" y="784400"/>
            <a:ext cx="10665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SVUSD Graduation Requirements</a:t>
            </a:r>
            <a:endParaRPr b="1" sz="600">
              <a:solidFill>
                <a:schemeClr val="lt1"/>
              </a:solidFill>
            </a:endParaRPr>
          </a:p>
        </p:txBody>
      </p:sp>
      <p:grpSp>
        <p:nvGrpSpPr>
          <p:cNvPr id="1384" name="Google Shape;1384;p49"/>
          <p:cNvGrpSpPr/>
          <p:nvPr/>
        </p:nvGrpSpPr>
        <p:grpSpPr>
          <a:xfrm>
            <a:off x="15003928" y="-6882738"/>
            <a:ext cx="6568142" cy="10644278"/>
            <a:chOff x="1" y="-1"/>
            <a:chExt cx="8757522" cy="14192370"/>
          </a:xfrm>
        </p:grpSpPr>
        <p:grpSp>
          <p:nvGrpSpPr>
            <p:cNvPr id="1385" name="Google Shape;1385;p49"/>
            <p:cNvGrpSpPr/>
            <p:nvPr/>
          </p:nvGrpSpPr>
          <p:grpSpPr>
            <a:xfrm rot="-13331">
              <a:off x="27420" y="16819"/>
              <a:ext cx="8702685" cy="14158730"/>
              <a:chOff x="0" y="0"/>
              <a:chExt cx="660400" cy="1074430"/>
            </a:xfrm>
          </p:grpSpPr>
          <p:sp>
            <p:nvSpPr>
              <p:cNvPr id="1386" name="Google Shape;1386;p49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7" name="Google Shape;1387;p4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8" name="Google Shape;1388;p49"/>
            <p:cNvGrpSpPr/>
            <p:nvPr/>
          </p:nvGrpSpPr>
          <p:grpSpPr>
            <a:xfrm rot="-13343">
              <a:off x="610023" y="680061"/>
              <a:ext cx="7537532" cy="12832238"/>
              <a:chOff x="0" y="0"/>
              <a:chExt cx="660400" cy="1124295"/>
            </a:xfrm>
          </p:grpSpPr>
          <p:sp>
            <p:nvSpPr>
              <p:cNvPr id="1389" name="Google Shape;1389;p49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0" name="Google Shape;1390;p4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91" name="Google Shape;1391;p49"/>
            <p:cNvGrpSpPr/>
            <p:nvPr/>
          </p:nvGrpSpPr>
          <p:grpSpPr>
            <a:xfrm rot="-13323">
              <a:off x="1260427" y="1450394"/>
              <a:ext cx="6236666" cy="11291634"/>
              <a:chOff x="0" y="0"/>
              <a:chExt cx="660400" cy="1195670"/>
            </a:xfrm>
          </p:grpSpPr>
          <p:sp>
            <p:nvSpPr>
              <p:cNvPr id="1392" name="Google Shape;1392;p49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3" name="Google Shape;1393;p4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94" name="Google Shape;1394;p49"/>
            <p:cNvGrpSpPr/>
            <p:nvPr/>
          </p:nvGrpSpPr>
          <p:grpSpPr>
            <a:xfrm rot="-13347">
              <a:off x="1920864" y="2214399"/>
              <a:ext cx="4915857" cy="9763573"/>
              <a:chOff x="0" y="0"/>
              <a:chExt cx="660400" cy="1311646"/>
            </a:xfrm>
          </p:grpSpPr>
          <p:sp>
            <p:nvSpPr>
              <p:cNvPr id="1395" name="Google Shape;1395;p49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6" name="Google Shape;1396;p4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97" name="Google Shape;1397;p49"/>
            <p:cNvGrpSpPr/>
            <p:nvPr/>
          </p:nvGrpSpPr>
          <p:grpSpPr>
            <a:xfrm rot="-13302">
              <a:off x="2475786" y="2839309"/>
              <a:ext cx="3805914" cy="8513853"/>
              <a:chOff x="0" y="0"/>
              <a:chExt cx="660400" cy="1477319"/>
            </a:xfrm>
          </p:grpSpPr>
          <p:sp>
            <p:nvSpPr>
              <p:cNvPr id="1398" name="Google Shape;1398;p49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9" name="Google Shape;1399;p4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00" name="Google Shape;1400;p49"/>
            <p:cNvGrpSpPr/>
            <p:nvPr/>
          </p:nvGrpSpPr>
          <p:grpSpPr>
            <a:xfrm rot="-13338">
              <a:off x="2957506" y="3436733"/>
              <a:ext cx="2842515" cy="7318857"/>
              <a:chOff x="0" y="0"/>
              <a:chExt cx="660400" cy="1700386"/>
            </a:xfrm>
          </p:grpSpPr>
          <p:sp>
            <p:nvSpPr>
              <p:cNvPr id="1401" name="Google Shape;1401;p49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2" name="Google Shape;1402;p4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03" name="Google Shape;1403;p49"/>
          <p:cNvSpPr txBox="1"/>
          <p:nvPr/>
        </p:nvSpPr>
        <p:spPr>
          <a:xfrm>
            <a:off x="647700" y="6849375"/>
            <a:ext cx="82521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What classes count for PE credit?</a:t>
            </a:r>
            <a:endParaRPr b="1" sz="2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Open Sans"/>
              <a:buChar char="●"/>
            </a:pPr>
            <a:r>
              <a:rPr lang="en-US" sz="2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PE</a:t>
            </a:r>
            <a:endParaRPr sz="2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Open Sans"/>
              <a:buChar char="●"/>
            </a:pPr>
            <a:r>
              <a:rPr lang="en-US" sz="2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Power Walking, Weight Training (10th - 12th)</a:t>
            </a:r>
            <a:endParaRPr sz="2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Open Sans"/>
              <a:buChar char="●"/>
            </a:pPr>
            <a:r>
              <a:rPr lang="en-US" sz="2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Athletics, Pep Squad</a:t>
            </a:r>
            <a:endParaRPr sz="2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Open Sans"/>
              <a:buChar char="●"/>
            </a:pPr>
            <a:r>
              <a:rPr lang="en-US" sz="2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Marching Band, Color Guard</a:t>
            </a:r>
            <a:endParaRPr sz="2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04" name="Google Shape;1404;p49"/>
          <p:cNvPicPr preferRelativeResize="0"/>
          <p:nvPr/>
        </p:nvPicPr>
        <p:blipFill rotWithShape="1">
          <a:blip r:embed="rId3">
            <a:alphaModFix/>
          </a:blip>
          <a:srcRect b="3091" l="0" r="0" t="0"/>
          <a:stretch/>
        </p:blipFill>
        <p:spPr>
          <a:xfrm>
            <a:off x="647700" y="1854275"/>
            <a:ext cx="8944975" cy="454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5" name="Google Shape;1405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40900" y="301950"/>
            <a:ext cx="7401000" cy="9683088"/>
          </a:xfrm>
          <a:prstGeom prst="rect">
            <a:avLst/>
          </a:prstGeom>
          <a:noFill/>
          <a:ln>
            <a:noFill/>
          </a:ln>
        </p:spPr>
      </p:pic>
      <p:sp>
        <p:nvSpPr>
          <p:cNvPr id="1406" name="Google Shape;1406;p49"/>
          <p:cNvSpPr/>
          <p:nvPr/>
        </p:nvSpPr>
        <p:spPr>
          <a:xfrm>
            <a:off x="11319975" y="1606400"/>
            <a:ext cx="5786400" cy="7716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7" name="Google Shape;1407;p49"/>
          <p:cNvSpPr/>
          <p:nvPr/>
        </p:nvSpPr>
        <p:spPr>
          <a:xfrm>
            <a:off x="9926950" y="6395100"/>
            <a:ext cx="5593500" cy="20361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8" name="Google Shape;1408;p49"/>
          <p:cNvSpPr/>
          <p:nvPr/>
        </p:nvSpPr>
        <p:spPr>
          <a:xfrm>
            <a:off x="10419875" y="9219875"/>
            <a:ext cx="3187200" cy="9909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3" name="Google Shape;1413;p50"/>
          <p:cNvGrpSpPr/>
          <p:nvPr/>
        </p:nvGrpSpPr>
        <p:grpSpPr>
          <a:xfrm>
            <a:off x="1028775" y="1028700"/>
            <a:ext cx="16230600" cy="8229600"/>
            <a:chOff x="0" y="0"/>
            <a:chExt cx="21640800" cy="10972800"/>
          </a:xfrm>
        </p:grpSpPr>
        <p:grpSp>
          <p:nvGrpSpPr>
            <p:cNvPr id="1414" name="Google Shape;1414;p50"/>
            <p:cNvGrpSpPr/>
            <p:nvPr/>
          </p:nvGrpSpPr>
          <p:grpSpPr>
            <a:xfrm>
              <a:off x="0" y="0"/>
              <a:ext cx="21640800" cy="10972800"/>
              <a:chOff x="0" y="0"/>
              <a:chExt cx="4274726" cy="2167467"/>
            </a:xfrm>
          </p:grpSpPr>
          <p:sp>
            <p:nvSpPr>
              <p:cNvPr id="1415" name="Google Shape;1415;p50"/>
              <p:cNvSpPr/>
              <p:nvPr/>
            </p:nvSpPr>
            <p:spPr>
              <a:xfrm>
                <a:off x="0" y="0"/>
                <a:ext cx="4274726" cy="2167467"/>
              </a:xfrm>
              <a:custGeom>
                <a:rect b="b" l="l" r="r" t="t"/>
                <a:pathLst>
                  <a:path extrusionOk="0" h="2167467" w="4274726">
                    <a:moveTo>
                      <a:pt x="0" y="0"/>
                    </a:moveTo>
                    <a:lnTo>
                      <a:pt x="4274726" y="0"/>
                    </a:lnTo>
                    <a:lnTo>
                      <a:pt x="4274726" y="2167467"/>
                    </a:lnTo>
                    <a:lnTo>
                      <a:pt x="0" y="2167467"/>
                    </a:lnTo>
                    <a:close/>
                  </a:path>
                </a:pathLst>
              </a:custGeom>
              <a:solidFill>
                <a:srgbClr val="FFD966"/>
              </a:solidFill>
              <a:ln cap="flat" cmpd="sng" w="476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</p:sp>
          <p:sp>
            <p:nvSpPr>
              <p:cNvPr id="1416" name="Google Shape;1416;p50"/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17" name="Google Shape;1417;p50"/>
            <p:cNvSpPr/>
            <p:nvPr/>
          </p:nvSpPr>
          <p:spPr>
            <a:xfrm>
              <a:off x="640752" y="716591"/>
              <a:ext cx="20416929" cy="9650328"/>
            </a:xfrm>
            <a:custGeom>
              <a:rect b="b" l="l" r="r" t="t"/>
              <a:pathLst>
                <a:path extrusionOk="0" h="1906238" w="4032974">
                  <a:moveTo>
                    <a:pt x="0" y="0"/>
                  </a:moveTo>
                  <a:lnTo>
                    <a:pt x="4032974" y="0"/>
                  </a:lnTo>
                  <a:lnTo>
                    <a:pt x="4032974" y="1906238"/>
                  </a:lnTo>
                  <a:lnTo>
                    <a:pt x="0" y="1906238"/>
                  </a:lnTo>
                  <a:close/>
                </a:path>
              </a:pathLst>
            </a:custGeom>
            <a:solidFill>
              <a:srgbClr val="FFFFFF"/>
            </a:solidFill>
            <a:ln cap="flat" cmpd="sng" w="57150">
              <a:solidFill>
                <a:srgbClr val="FFD966"/>
              </a:solidFill>
              <a:prstDash val="solid"/>
              <a:round/>
              <a:headEnd len="sm" w="sm" type="none"/>
              <a:tailEnd len="sm" w="sm" type="none"/>
            </a:ln>
          </p:spPr>
        </p:sp>
      </p:grpSp>
      <p:sp>
        <p:nvSpPr>
          <p:cNvPr id="1418" name="Google Shape;1418;p50"/>
          <p:cNvSpPr txBox="1"/>
          <p:nvPr/>
        </p:nvSpPr>
        <p:spPr>
          <a:xfrm>
            <a:off x="2741618" y="2375530"/>
            <a:ext cx="128049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800">
                <a:latin typeface="Alice"/>
                <a:ea typeface="Alice"/>
                <a:cs typeface="Alice"/>
                <a:sym typeface="Alice"/>
              </a:rPr>
              <a:t>What can my student do after graduating from ETHS?</a:t>
            </a:r>
            <a:endParaRPr sz="200"/>
          </a:p>
        </p:txBody>
      </p:sp>
      <p:sp>
        <p:nvSpPr>
          <p:cNvPr id="1419" name="Google Shape;1419;p50"/>
          <p:cNvSpPr txBox="1"/>
          <p:nvPr/>
        </p:nvSpPr>
        <p:spPr>
          <a:xfrm>
            <a:off x="2741618" y="5476245"/>
            <a:ext cx="128049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latin typeface="Open Sans"/>
                <a:ea typeface="Open Sans"/>
                <a:cs typeface="Open Sans"/>
                <a:sym typeface="Open Sans"/>
              </a:rPr>
              <a:t>The opportunities are endless!</a:t>
            </a:r>
            <a:endParaRPr sz="35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latin typeface="Open Sans"/>
                <a:ea typeface="Open Sans"/>
                <a:cs typeface="Open Sans"/>
                <a:sym typeface="Open Sans"/>
              </a:rPr>
              <a:t>4-Year University | 2-Year Community College</a:t>
            </a:r>
            <a:endParaRPr sz="35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latin typeface="Open Sans"/>
                <a:ea typeface="Open Sans"/>
                <a:cs typeface="Open Sans"/>
                <a:sym typeface="Open Sans"/>
              </a:rPr>
              <a:t>Military | Trade/Technical School | Workforce</a:t>
            </a:r>
            <a:endParaRPr sz="350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20" name="Google Shape;1420;p50"/>
          <p:cNvCxnSpPr/>
          <p:nvPr/>
        </p:nvCxnSpPr>
        <p:spPr>
          <a:xfrm>
            <a:off x="5286375" y="5105038"/>
            <a:ext cx="7715400" cy="42900"/>
          </a:xfrm>
          <a:prstGeom prst="straightConnector1">
            <a:avLst/>
          </a:prstGeom>
          <a:noFill/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4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5" name="Google Shape;1425;p51"/>
          <p:cNvGrpSpPr/>
          <p:nvPr/>
        </p:nvGrpSpPr>
        <p:grpSpPr>
          <a:xfrm>
            <a:off x="12048932" y="0"/>
            <a:ext cx="6239108" cy="10287066"/>
            <a:chOff x="0" y="0"/>
            <a:chExt cx="1643211" cy="2709333"/>
          </a:xfrm>
        </p:grpSpPr>
        <p:sp>
          <p:nvSpPr>
            <p:cNvPr id="1426" name="Google Shape;1426;p51"/>
            <p:cNvSpPr/>
            <p:nvPr/>
          </p:nvSpPr>
          <p:spPr>
            <a:xfrm>
              <a:off x="0" y="0"/>
              <a:ext cx="1643211" cy="2709333"/>
            </a:xfrm>
            <a:custGeom>
              <a:rect b="b" l="l" r="r" t="t"/>
              <a:pathLst>
                <a:path extrusionOk="0" h="2709333" w="1643211">
                  <a:moveTo>
                    <a:pt x="0" y="0"/>
                  </a:moveTo>
                  <a:lnTo>
                    <a:pt x="1643211" y="0"/>
                  </a:lnTo>
                  <a:lnTo>
                    <a:pt x="16432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1427" name="Google Shape;1427;p51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8" name="Google Shape;1428;p51"/>
          <p:cNvGrpSpPr/>
          <p:nvPr/>
        </p:nvGrpSpPr>
        <p:grpSpPr>
          <a:xfrm rot="10786707">
            <a:off x="14650799" y="-4023126"/>
            <a:ext cx="6527063" cy="10619128"/>
            <a:chOff x="5" y="9"/>
            <a:chExt cx="8702685" cy="14158731"/>
          </a:xfrm>
        </p:grpSpPr>
        <p:grpSp>
          <p:nvGrpSpPr>
            <p:cNvPr id="1429" name="Google Shape;1429;p51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430" name="Google Shape;1430;p51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1" name="Google Shape;1431;p5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2" name="Google Shape;1432;p51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433" name="Google Shape;1433;p51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4" name="Google Shape;1434;p5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5" name="Google Shape;1435;p51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436" name="Google Shape;1436;p51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7" name="Google Shape;1437;p5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8" name="Google Shape;1438;p51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439" name="Google Shape;1439;p51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0" name="Google Shape;1440;p5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1" name="Google Shape;1441;p51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442" name="Google Shape;1442;p51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3" name="Google Shape;1443;p5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4" name="Google Shape;1444;p51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445" name="Google Shape;1445;p51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6" name="Google Shape;1446;p5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47" name="Google Shape;1447;p51"/>
          <p:cNvSpPr/>
          <p:nvPr/>
        </p:nvSpPr>
        <p:spPr>
          <a:xfrm>
            <a:off x="11066301" y="790575"/>
            <a:ext cx="9680143" cy="8844582"/>
          </a:xfrm>
          <a:custGeom>
            <a:rect b="b" l="l" r="r" t="t"/>
            <a:pathLst>
              <a:path extrusionOk="0" h="3207464" w="3510478">
                <a:moveTo>
                  <a:pt x="0" y="0"/>
                </a:moveTo>
                <a:lnTo>
                  <a:pt x="3510478" y="0"/>
                </a:lnTo>
                <a:lnTo>
                  <a:pt x="3510478" y="3207464"/>
                </a:lnTo>
                <a:lnTo>
                  <a:pt x="0" y="3207464"/>
                </a:lnTo>
                <a:close/>
              </a:path>
            </a:pathLst>
          </a:custGeom>
          <a:solidFill>
            <a:schemeClr val="lt1"/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8" name="Google Shape;1448;p51"/>
          <p:cNvSpPr txBox="1"/>
          <p:nvPr/>
        </p:nvSpPr>
        <p:spPr>
          <a:xfrm>
            <a:off x="1069975" y="1865013"/>
            <a:ext cx="8661000" cy="6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How to Be Successful in High School</a:t>
            </a:r>
            <a:endParaRPr sz="7500">
              <a:solidFill>
                <a:schemeClr val="lt1"/>
              </a:solidFill>
              <a:latin typeface="Alice"/>
              <a:ea typeface="Alice"/>
              <a:cs typeface="Alice"/>
              <a:sym typeface="Alice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500">
              <a:solidFill>
                <a:schemeClr val="lt1"/>
              </a:solidFill>
              <a:latin typeface="Alice"/>
              <a:ea typeface="Alice"/>
              <a:cs typeface="Alice"/>
              <a:sym typeface="Alice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Student Edition</a:t>
            </a:r>
            <a:endParaRPr b="1" sz="7500">
              <a:solidFill>
                <a:schemeClr val="lt1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grpSp>
        <p:nvGrpSpPr>
          <p:cNvPr id="1449" name="Google Shape;1449;p51"/>
          <p:cNvGrpSpPr/>
          <p:nvPr/>
        </p:nvGrpSpPr>
        <p:grpSpPr>
          <a:xfrm>
            <a:off x="-2589058" y="7691414"/>
            <a:ext cx="4713027" cy="7667804"/>
            <a:chOff x="21" y="34"/>
            <a:chExt cx="6284036" cy="10223739"/>
          </a:xfrm>
        </p:grpSpPr>
        <p:grpSp>
          <p:nvGrpSpPr>
            <p:cNvPr id="1450" name="Google Shape;1450;p51"/>
            <p:cNvGrpSpPr/>
            <p:nvPr/>
          </p:nvGrpSpPr>
          <p:grpSpPr>
            <a:xfrm rot="10800000">
              <a:off x="21" y="34"/>
              <a:ext cx="6284036" cy="10223739"/>
              <a:chOff x="0" y="0"/>
              <a:chExt cx="660400" cy="1074430"/>
            </a:xfrm>
          </p:grpSpPr>
          <p:sp>
            <p:nvSpPr>
              <p:cNvPr id="1451" name="Google Shape;1451;p51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2" name="Google Shape;1452;p5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3" name="Google Shape;1453;p51"/>
            <p:cNvGrpSpPr/>
            <p:nvPr/>
          </p:nvGrpSpPr>
          <p:grpSpPr>
            <a:xfrm rot="10800000">
              <a:off x="420699" y="422481"/>
              <a:ext cx="5442687" cy="9265877"/>
              <a:chOff x="0" y="0"/>
              <a:chExt cx="660400" cy="1124295"/>
            </a:xfrm>
          </p:grpSpPr>
          <p:sp>
            <p:nvSpPr>
              <p:cNvPr id="1454" name="Google Shape;1454;p51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5" name="Google Shape;1455;p5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6" name="Google Shape;1456;p51"/>
            <p:cNvGrpSpPr/>
            <p:nvPr/>
          </p:nvGrpSpPr>
          <p:grpSpPr>
            <a:xfrm rot="10800000">
              <a:off x="890316" y="945575"/>
              <a:ext cx="4503400" cy="8153513"/>
              <a:chOff x="0" y="0"/>
              <a:chExt cx="660400" cy="1195670"/>
            </a:xfrm>
          </p:grpSpPr>
          <p:sp>
            <p:nvSpPr>
              <p:cNvPr id="1457" name="Google Shape;1457;p51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8" name="Google Shape;1458;p5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9" name="Google Shape;1459;p51"/>
            <p:cNvGrpSpPr/>
            <p:nvPr/>
          </p:nvGrpSpPr>
          <p:grpSpPr>
            <a:xfrm rot="10800000">
              <a:off x="1367201" y="1568078"/>
              <a:ext cx="3549650" cy="7050097"/>
              <a:chOff x="0" y="0"/>
              <a:chExt cx="660400" cy="1311646"/>
            </a:xfrm>
          </p:grpSpPr>
          <p:sp>
            <p:nvSpPr>
              <p:cNvPr id="1460" name="Google Shape;1460;p51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1" name="Google Shape;1461;p5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2" name="Google Shape;1462;p51"/>
            <p:cNvGrpSpPr/>
            <p:nvPr/>
          </p:nvGrpSpPr>
          <p:grpSpPr>
            <a:xfrm rot="10800000">
              <a:off x="1767921" y="2017592"/>
              <a:ext cx="2748189" cy="6147715"/>
              <a:chOff x="0" y="0"/>
              <a:chExt cx="660400" cy="1477319"/>
            </a:xfrm>
          </p:grpSpPr>
          <p:sp>
            <p:nvSpPr>
              <p:cNvPr id="1463" name="Google Shape;1463;p51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4" name="Google Shape;1464;p5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5" name="Google Shape;1465;p51"/>
            <p:cNvGrpSpPr/>
            <p:nvPr/>
          </p:nvGrpSpPr>
          <p:grpSpPr>
            <a:xfrm rot="10800000">
              <a:off x="2115777" y="2470624"/>
              <a:ext cx="2052523" cy="5284800"/>
              <a:chOff x="0" y="0"/>
              <a:chExt cx="660400" cy="1700386"/>
            </a:xfrm>
          </p:grpSpPr>
          <p:sp>
            <p:nvSpPr>
              <p:cNvPr id="1466" name="Google Shape;1466;p51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7" name="Google Shape;1467;p5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1468" name="Google Shape;146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03800" y="926625"/>
            <a:ext cx="5715000" cy="857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3" name="Google Shape;1473;p52"/>
          <p:cNvGrpSpPr/>
          <p:nvPr/>
        </p:nvGrpSpPr>
        <p:grpSpPr>
          <a:xfrm>
            <a:off x="-3263509" y="6040025"/>
            <a:ext cx="6527017" cy="10619055"/>
            <a:chOff x="0" y="0"/>
            <a:chExt cx="8702690" cy="14158740"/>
          </a:xfrm>
        </p:grpSpPr>
        <p:grpSp>
          <p:nvGrpSpPr>
            <p:cNvPr id="1474" name="Google Shape;1474;p52"/>
            <p:cNvGrpSpPr/>
            <p:nvPr/>
          </p:nvGrpSpPr>
          <p:grpSpPr>
            <a:xfrm rot="10800000">
              <a:off x="0" y="0"/>
              <a:ext cx="8702690" cy="14158740"/>
              <a:chOff x="0" y="0"/>
              <a:chExt cx="660400" cy="1074430"/>
            </a:xfrm>
          </p:grpSpPr>
          <p:sp>
            <p:nvSpPr>
              <p:cNvPr id="1475" name="Google Shape;1475;p52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6" name="Google Shape;1476;p52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7" name="Google Shape;1477;p52"/>
            <p:cNvGrpSpPr/>
            <p:nvPr/>
          </p:nvGrpSpPr>
          <p:grpSpPr>
            <a:xfrm rot="10800000">
              <a:off x="582580" y="663255"/>
              <a:ext cx="7537530" cy="12832230"/>
              <a:chOff x="0" y="0"/>
              <a:chExt cx="660400" cy="1124295"/>
            </a:xfrm>
          </p:grpSpPr>
          <p:sp>
            <p:nvSpPr>
              <p:cNvPr id="1478" name="Google Shape;1478;p52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9" name="Google Shape;1479;p52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0" name="Google Shape;1480;p52"/>
            <p:cNvGrpSpPr/>
            <p:nvPr/>
          </p:nvGrpSpPr>
          <p:grpSpPr>
            <a:xfrm rot="10800000">
              <a:off x="1233019" y="1433568"/>
              <a:ext cx="6236652" cy="11291604"/>
              <a:chOff x="0" y="0"/>
              <a:chExt cx="660400" cy="1195670"/>
            </a:xfrm>
          </p:grpSpPr>
          <p:sp>
            <p:nvSpPr>
              <p:cNvPr id="1481" name="Google Shape;1481;p52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2" name="Google Shape;1482;p52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3" name="Google Shape;1483;p52"/>
            <p:cNvGrpSpPr/>
            <p:nvPr/>
          </p:nvGrpSpPr>
          <p:grpSpPr>
            <a:xfrm rot="10800000">
              <a:off x="1893421" y="2197591"/>
              <a:ext cx="4915848" cy="9763559"/>
              <a:chOff x="0" y="0"/>
              <a:chExt cx="660400" cy="1311646"/>
            </a:xfrm>
          </p:grpSpPr>
          <p:sp>
            <p:nvSpPr>
              <p:cNvPr id="1484" name="Google Shape;1484;p52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5" name="Google Shape;1485;p52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6" name="Google Shape;1486;p52"/>
            <p:cNvGrpSpPr/>
            <p:nvPr/>
          </p:nvGrpSpPr>
          <p:grpSpPr>
            <a:xfrm rot="10800000">
              <a:off x="2448402" y="2822474"/>
              <a:ext cx="3805887" cy="8513792"/>
              <a:chOff x="0" y="0"/>
              <a:chExt cx="660400" cy="1477319"/>
            </a:xfrm>
          </p:grpSpPr>
          <p:sp>
            <p:nvSpPr>
              <p:cNvPr id="1487" name="Google Shape;1487;p52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8" name="Google Shape;1488;p52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9" name="Google Shape;1489;p52"/>
            <p:cNvGrpSpPr/>
            <p:nvPr/>
          </p:nvGrpSpPr>
          <p:grpSpPr>
            <a:xfrm rot="10800000">
              <a:off x="2930078" y="3419917"/>
              <a:ext cx="2842534" cy="7318907"/>
              <a:chOff x="0" y="0"/>
              <a:chExt cx="660400" cy="1700386"/>
            </a:xfrm>
          </p:grpSpPr>
          <p:sp>
            <p:nvSpPr>
              <p:cNvPr id="1490" name="Google Shape;1490;p52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1" name="Google Shape;1491;p52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492" name="Google Shape;1492;p52"/>
          <p:cNvGrpSpPr/>
          <p:nvPr/>
        </p:nvGrpSpPr>
        <p:grpSpPr>
          <a:xfrm>
            <a:off x="13975228" y="-6275368"/>
            <a:ext cx="6568144" cy="10644284"/>
            <a:chOff x="1" y="1"/>
            <a:chExt cx="8757526" cy="14192379"/>
          </a:xfrm>
        </p:grpSpPr>
        <p:grpSp>
          <p:nvGrpSpPr>
            <p:cNvPr id="1493" name="Google Shape;1493;p52"/>
            <p:cNvGrpSpPr/>
            <p:nvPr/>
          </p:nvGrpSpPr>
          <p:grpSpPr>
            <a:xfrm rot="-13330">
              <a:off x="27419" y="16820"/>
              <a:ext cx="8702690" cy="14158740"/>
              <a:chOff x="0" y="0"/>
              <a:chExt cx="660400" cy="1074430"/>
            </a:xfrm>
          </p:grpSpPr>
          <p:sp>
            <p:nvSpPr>
              <p:cNvPr id="1494" name="Google Shape;1494;p52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5" name="Google Shape;1495;p52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6" name="Google Shape;1496;p52"/>
            <p:cNvGrpSpPr/>
            <p:nvPr/>
          </p:nvGrpSpPr>
          <p:grpSpPr>
            <a:xfrm rot="-13330">
              <a:off x="609999" y="680075"/>
              <a:ext cx="7537530" cy="12832230"/>
              <a:chOff x="0" y="0"/>
              <a:chExt cx="660400" cy="1124295"/>
            </a:xfrm>
          </p:grpSpPr>
          <p:sp>
            <p:nvSpPr>
              <p:cNvPr id="1497" name="Google Shape;1497;p52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8" name="Google Shape;1498;p52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9" name="Google Shape;1499;p52"/>
            <p:cNvGrpSpPr/>
            <p:nvPr/>
          </p:nvGrpSpPr>
          <p:grpSpPr>
            <a:xfrm rot="-13330">
              <a:off x="1260438" y="1450388"/>
              <a:ext cx="6236652" cy="11291604"/>
              <a:chOff x="0" y="0"/>
              <a:chExt cx="660400" cy="1195670"/>
            </a:xfrm>
          </p:grpSpPr>
          <p:sp>
            <p:nvSpPr>
              <p:cNvPr id="1500" name="Google Shape;1500;p52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1" name="Google Shape;1501;p52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2" name="Google Shape;1502;p52"/>
            <p:cNvGrpSpPr/>
            <p:nvPr/>
          </p:nvGrpSpPr>
          <p:grpSpPr>
            <a:xfrm rot="-13330">
              <a:off x="1920840" y="2214411"/>
              <a:ext cx="4915848" cy="9763559"/>
              <a:chOff x="0" y="0"/>
              <a:chExt cx="660400" cy="1311646"/>
            </a:xfrm>
          </p:grpSpPr>
          <p:sp>
            <p:nvSpPr>
              <p:cNvPr id="1503" name="Google Shape;1503;p52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4" name="Google Shape;1504;p52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5" name="Google Shape;1505;p52"/>
            <p:cNvGrpSpPr/>
            <p:nvPr/>
          </p:nvGrpSpPr>
          <p:grpSpPr>
            <a:xfrm rot="-13330">
              <a:off x="2475820" y="2839294"/>
              <a:ext cx="3805887" cy="8513792"/>
              <a:chOff x="0" y="0"/>
              <a:chExt cx="660400" cy="1477319"/>
            </a:xfrm>
          </p:grpSpPr>
          <p:sp>
            <p:nvSpPr>
              <p:cNvPr id="1506" name="Google Shape;1506;p52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7" name="Google Shape;1507;p52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8" name="Google Shape;1508;p52"/>
            <p:cNvGrpSpPr/>
            <p:nvPr/>
          </p:nvGrpSpPr>
          <p:grpSpPr>
            <a:xfrm rot="-13330">
              <a:off x="2957497" y="3436736"/>
              <a:ext cx="2842534" cy="7318907"/>
              <a:chOff x="0" y="0"/>
              <a:chExt cx="660400" cy="1700386"/>
            </a:xfrm>
          </p:grpSpPr>
          <p:sp>
            <p:nvSpPr>
              <p:cNvPr id="1509" name="Google Shape;1509;p52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0" name="Google Shape;1510;p52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aphicFrame>
        <p:nvGraphicFramePr>
          <p:cNvPr id="1511" name="Google Shape;1511;p52"/>
          <p:cNvGraphicFramePr/>
          <p:nvPr/>
        </p:nvGraphicFramePr>
        <p:xfrm>
          <a:off x="983855" y="23128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{7AC0BA33-BBE5-4BC0-B748-EA7F6483DF61}</a:tableStyleId>
              </a:tblPr>
              <a:tblGrid>
                <a:gridCol w="5425150"/>
                <a:gridCol w="5425150"/>
                <a:gridCol w="5425150"/>
              </a:tblGrid>
              <a:tr h="300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00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12" name="Google Shape;1512;p52"/>
          <p:cNvSpPr/>
          <p:nvPr/>
        </p:nvSpPr>
        <p:spPr>
          <a:xfrm>
            <a:off x="1277065" y="2617656"/>
            <a:ext cx="4698592" cy="2364995"/>
          </a:xfrm>
          <a:custGeom>
            <a:rect b="b" l="l" r="r" t="t"/>
            <a:pathLst>
              <a:path extrusionOk="0" h="857659" w="1703932">
                <a:moveTo>
                  <a:pt x="0" y="0"/>
                </a:moveTo>
                <a:lnTo>
                  <a:pt x="1703932" y="0"/>
                </a:lnTo>
                <a:lnTo>
                  <a:pt x="1703932" y="857659"/>
                </a:lnTo>
                <a:lnTo>
                  <a:pt x="0" y="85765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3" name="Google Shape;1513;p52"/>
          <p:cNvSpPr/>
          <p:nvPr/>
        </p:nvSpPr>
        <p:spPr>
          <a:xfrm>
            <a:off x="6737853" y="2617656"/>
            <a:ext cx="4741323" cy="2364995"/>
          </a:xfrm>
          <a:custGeom>
            <a:rect b="b" l="l" r="r" t="t"/>
            <a:pathLst>
              <a:path extrusionOk="0" h="857659" w="1719428">
                <a:moveTo>
                  <a:pt x="0" y="0"/>
                </a:moveTo>
                <a:lnTo>
                  <a:pt x="1719428" y="0"/>
                </a:lnTo>
                <a:lnTo>
                  <a:pt x="1719428" y="857659"/>
                </a:lnTo>
                <a:lnTo>
                  <a:pt x="0" y="85765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4" name="Google Shape;1514;p52"/>
          <p:cNvSpPr/>
          <p:nvPr/>
        </p:nvSpPr>
        <p:spPr>
          <a:xfrm>
            <a:off x="12245049" y="2617656"/>
            <a:ext cx="4778105" cy="2364995"/>
          </a:xfrm>
          <a:custGeom>
            <a:rect b="b" l="l" r="r" t="t"/>
            <a:pathLst>
              <a:path extrusionOk="0" h="857659" w="1732767">
                <a:moveTo>
                  <a:pt x="0" y="0"/>
                </a:moveTo>
                <a:lnTo>
                  <a:pt x="1732767" y="0"/>
                </a:lnTo>
                <a:lnTo>
                  <a:pt x="1732767" y="857659"/>
                </a:lnTo>
                <a:lnTo>
                  <a:pt x="0" y="85765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5" name="Google Shape;1515;p52"/>
          <p:cNvSpPr/>
          <p:nvPr/>
        </p:nvSpPr>
        <p:spPr>
          <a:xfrm>
            <a:off x="1270856" y="5685503"/>
            <a:ext cx="4698592" cy="2364995"/>
          </a:xfrm>
          <a:custGeom>
            <a:rect b="b" l="l" r="r" t="t"/>
            <a:pathLst>
              <a:path extrusionOk="0" h="857659" w="1703932">
                <a:moveTo>
                  <a:pt x="0" y="0"/>
                </a:moveTo>
                <a:lnTo>
                  <a:pt x="1703932" y="0"/>
                </a:lnTo>
                <a:lnTo>
                  <a:pt x="1703932" y="857659"/>
                </a:lnTo>
                <a:lnTo>
                  <a:pt x="0" y="85765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6" name="Google Shape;1516;p52"/>
          <p:cNvSpPr/>
          <p:nvPr/>
        </p:nvSpPr>
        <p:spPr>
          <a:xfrm>
            <a:off x="6731644" y="5685503"/>
            <a:ext cx="4741323" cy="2364995"/>
          </a:xfrm>
          <a:custGeom>
            <a:rect b="b" l="l" r="r" t="t"/>
            <a:pathLst>
              <a:path extrusionOk="0" h="857659" w="1719428">
                <a:moveTo>
                  <a:pt x="0" y="0"/>
                </a:moveTo>
                <a:lnTo>
                  <a:pt x="1719428" y="0"/>
                </a:lnTo>
                <a:lnTo>
                  <a:pt x="1719428" y="857659"/>
                </a:lnTo>
                <a:lnTo>
                  <a:pt x="0" y="85765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7" name="Google Shape;1517;p52"/>
          <p:cNvSpPr/>
          <p:nvPr/>
        </p:nvSpPr>
        <p:spPr>
          <a:xfrm>
            <a:off x="12238840" y="5685503"/>
            <a:ext cx="4778105" cy="2364995"/>
          </a:xfrm>
          <a:custGeom>
            <a:rect b="b" l="l" r="r" t="t"/>
            <a:pathLst>
              <a:path extrusionOk="0" h="857659" w="1732767">
                <a:moveTo>
                  <a:pt x="0" y="0"/>
                </a:moveTo>
                <a:lnTo>
                  <a:pt x="1732767" y="0"/>
                </a:lnTo>
                <a:lnTo>
                  <a:pt x="1732767" y="857659"/>
                </a:lnTo>
                <a:lnTo>
                  <a:pt x="0" y="85765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8" name="Google Shape;1518;p52"/>
          <p:cNvSpPr txBox="1"/>
          <p:nvPr/>
        </p:nvSpPr>
        <p:spPr>
          <a:xfrm>
            <a:off x="1545250" y="5901438"/>
            <a:ext cx="41622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Practice</a:t>
            </a:r>
            <a:r>
              <a:rPr lang="en-US"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good physical and mental health</a:t>
            </a:r>
            <a:endParaRPr sz="3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9" name="Google Shape;1519;p52"/>
          <p:cNvSpPr txBox="1"/>
          <p:nvPr/>
        </p:nvSpPr>
        <p:spPr>
          <a:xfrm>
            <a:off x="1539125" y="2885788"/>
            <a:ext cx="41622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Be sure to balance life and school</a:t>
            </a:r>
            <a:endParaRPr sz="3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0" name="Google Shape;1520;p52"/>
          <p:cNvSpPr txBox="1"/>
          <p:nvPr/>
        </p:nvSpPr>
        <p:spPr>
          <a:xfrm>
            <a:off x="7029250" y="2885788"/>
            <a:ext cx="41622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Use time management skills</a:t>
            </a:r>
            <a:endParaRPr sz="3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1" name="Google Shape;1521;p52"/>
          <p:cNvSpPr txBox="1"/>
          <p:nvPr/>
        </p:nvSpPr>
        <p:spPr>
          <a:xfrm>
            <a:off x="12439500" y="2885800"/>
            <a:ext cx="43281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Check your student email daily</a:t>
            </a:r>
            <a:endParaRPr sz="3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2" name="Google Shape;1522;p52"/>
          <p:cNvSpPr txBox="1"/>
          <p:nvPr/>
        </p:nvSpPr>
        <p:spPr>
          <a:xfrm>
            <a:off x="7023150" y="6490938"/>
            <a:ext cx="41622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Follow a routine</a:t>
            </a:r>
            <a:endParaRPr sz="3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3" name="Google Shape;1523;p52"/>
          <p:cNvSpPr txBox="1"/>
          <p:nvPr/>
        </p:nvSpPr>
        <p:spPr>
          <a:xfrm>
            <a:off x="12340650" y="5921400"/>
            <a:ext cx="45258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Ask for help and communicate with your teachers</a:t>
            </a:r>
            <a:endParaRPr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8" name="Google Shape;1528;p53"/>
          <p:cNvGrpSpPr/>
          <p:nvPr/>
        </p:nvGrpSpPr>
        <p:grpSpPr>
          <a:xfrm>
            <a:off x="12048932" y="0"/>
            <a:ext cx="6239108" cy="10287066"/>
            <a:chOff x="0" y="0"/>
            <a:chExt cx="1643211" cy="2709333"/>
          </a:xfrm>
        </p:grpSpPr>
        <p:sp>
          <p:nvSpPr>
            <p:cNvPr id="1529" name="Google Shape;1529;p53"/>
            <p:cNvSpPr/>
            <p:nvPr/>
          </p:nvSpPr>
          <p:spPr>
            <a:xfrm>
              <a:off x="0" y="0"/>
              <a:ext cx="1643211" cy="2709333"/>
            </a:xfrm>
            <a:custGeom>
              <a:rect b="b" l="l" r="r" t="t"/>
              <a:pathLst>
                <a:path extrusionOk="0" h="2709333" w="1643211">
                  <a:moveTo>
                    <a:pt x="0" y="0"/>
                  </a:moveTo>
                  <a:lnTo>
                    <a:pt x="1643211" y="0"/>
                  </a:lnTo>
                  <a:lnTo>
                    <a:pt x="16432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1530" name="Google Shape;1530;p53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1" name="Google Shape;1531;p53"/>
          <p:cNvGrpSpPr/>
          <p:nvPr/>
        </p:nvGrpSpPr>
        <p:grpSpPr>
          <a:xfrm rot="10786707">
            <a:off x="14650799" y="-4023126"/>
            <a:ext cx="6527063" cy="10619128"/>
            <a:chOff x="5" y="9"/>
            <a:chExt cx="8702685" cy="14158731"/>
          </a:xfrm>
        </p:grpSpPr>
        <p:grpSp>
          <p:nvGrpSpPr>
            <p:cNvPr id="1532" name="Google Shape;1532;p53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533" name="Google Shape;1533;p53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4" name="Google Shape;1534;p5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35" name="Google Shape;1535;p53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536" name="Google Shape;1536;p53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7" name="Google Shape;1537;p5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38" name="Google Shape;1538;p53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539" name="Google Shape;1539;p53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0" name="Google Shape;1540;p5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41" name="Google Shape;1541;p53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542" name="Google Shape;1542;p53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3" name="Google Shape;1543;p5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44" name="Google Shape;1544;p53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545" name="Google Shape;1545;p53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6" name="Google Shape;1546;p5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47" name="Google Shape;1547;p53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548" name="Google Shape;1548;p53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9" name="Google Shape;1549;p5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50" name="Google Shape;1550;p53"/>
          <p:cNvSpPr/>
          <p:nvPr/>
        </p:nvSpPr>
        <p:spPr>
          <a:xfrm>
            <a:off x="11066301" y="790575"/>
            <a:ext cx="9680143" cy="8844582"/>
          </a:xfrm>
          <a:custGeom>
            <a:rect b="b" l="l" r="r" t="t"/>
            <a:pathLst>
              <a:path extrusionOk="0" h="3207464" w="3510478">
                <a:moveTo>
                  <a:pt x="0" y="0"/>
                </a:moveTo>
                <a:lnTo>
                  <a:pt x="3510478" y="0"/>
                </a:lnTo>
                <a:lnTo>
                  <a:pt x="3510478" y="3207464"/>
                </a:lnTo>
                <a:lnTo>
                  <a:pt x="0" y="3207464"/>
                </a:lnTo>
                <a:close/>
              </a:path>
            </a:pathLst>
          </a:custGeom>
          <a:solidFill>
            <a:schemeClr val="lt1"/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1" name="Google Shape;1551;p53"/>
          <p:cNvSpPr txBox="1"/>
          <p:nvPr/>
        </p:nvSpPr>
        <p:spPr>
          <a:xfrm>
            <a:off x="1069975" y="1865013"/>
            <a:ext cx="8661000" cy="6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How to Be Successful in High School</a:t>
            </a:r>
            <a:endParaRPr sz="7500">
              <a:solidFill>
                <a:schemeClr val="lt1"/>
              </a:solidFill>
              <a:latin typeface="Alice"/>
              <a:ea typeface="Alice"/>
              <a:cs typeface="Alice"/>
              <a:sym typeface="Alice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500">
              <a:solidFill>
                <a:schemeClr val="lt1"/>
              </a:solidFill>
              <a:latin typeface="Alice"/>
              <a:ea typeface="Alice"/>
              <a:cs typeface="Alice"/>
              <a:sym typeface="Alice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Family Edition</a:t>
            </a:r>
            <a:endParaRPr b="1" sz="7500">
              <a:solidFill>
                <a:schemeClr val="lt1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grpSp>
        <p:nvGrpSpPr>
          <p:cNvPr id="1552" name="Google Shape;1552;p53"/>
          <p:cNvGrpSpPr/>
          <p:nvPr/>
        </p:nvGrpSpPr>
        <p:grpSpPr>
          <a:xfrm>
            <a:off x="-2589058" y="7691414"/>
            <a:ext cx="4713027" cy="7667804"/>
            <a:chOff x="21" y="34"/>
            <a:chExt cx="6284036" cy="10223739"/>
          </a:xfrm>
        </p:grpSpPr>
        <p:grpSp>
          <p:nvGrpSpPr>
            <p:cNvPr id="1553" name="Google Shape;1553;p53"/>
            <p:cNvGrpSpPr/>
            <p:nvPr/>
          </p:nvGrpSpPr>
          <p:grpSpPr>
            <a:xfrm rot="10800000">
              <a:off x="21" y="34"/>
              <a:ext cx="6284036" cy="10223739"/>
              <a:chOff x="0" y="0"/>
              <a:chExt cx="660400" cy="1074430"/>
            </a:xfrm>
          </p:grpSpPr>
          <p:sp>
            <p:nvSpPr>
              <p:cNvPr id="1554" name="Google Shape;1554;p53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5" name="Google Shape;1555;p5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56" name="Google Shape;1556;p53"/>
            <p:cNvGrpSpPr/>
            <p:nvPr/>
          </p:nvGrpSpPr>
          <p:grpSpPr>
            <a:xfrm rot="10800000">
              <a:off x="420699" y="422481"/>
              <a:ext cx="5442687" cy="9265877"/>
              <a:chOff x="0" y="0"/>
              <a:chExt cx="660400" cy="1124295"/>
            </a:xfrm>
          </p:grpSpPr>
          <p:sp>
            <p:nvSpPr>
              <p:cNvPr id="1557" name="Google Shape;1557;p53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8" name="Google Shape;1558;p5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59" name="Google Shape;1559;p53"/>
            <p:cNvGrpSpPr/>
            <p:nvPr/>
          </p:nvGrpSpPr>
          <p:grpSpPr>
            <a:xfrm rot="10800000">
              <a:off x="890316" y="945575"/>
              <a:ext cx="4503400" cy="8153513"/>
              <a:chOff x="0" y="0"/>
              <a:chExt cx="660400" cy="1195670"/>
            </a:xfrm>
          </p:grpSpPr>
          <p:sp>
            <p:nvSpPr>
              <p:cNvPr id="1560" name="Google Shape;1560;p53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1" name="Google Shape;1561;p5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2" name="Google Shape;1562;p53"/>
            <p:cNvGrpSpPr/>
            <p:nvPr/>
          </p:nvGrpSpPr>
          <p:grpSpPr>
            <a:xfrm rot="10800000">
              <a:off x="1367201" y="1568078"/>
              <a:ext cx="3549650" cy="7050097"/>
              <a:chOff x="0" y="0"/>
              <a:chExt cx="660400" cy="1311646"/>
            </a:xfrm>
          </p:grpSpPr>
          <p:sp>
            <p:nvSpPr>
              <p:cNvPr id="1563" name="Google Shape;1563;p53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4" name="Google Shape;1564;p5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5" name="Google Shape;1565;p53"/>
            <p:cNvGrpSpPr/>
            <p:nvPr/>
          </p:nvGrpSpPr>
          <p:grpSpPr>
            <a:xfrm rot="10800000">
              <a:off x="1767921" y="2017592"/>
              <a:ext cx="2748189" cy="6147715"/>
              <a:chOff x="0" y="0"/>
              <a:chExt cx="660400" cy="1477319"/>
            </a:xfrm>
          </p:grpSpPr>
          <p:sp>
            <p:nvSpPr>
              <p:cNvPr id="1566" name="Google Shape;1566;p53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7" name="Google Shape;1567;p5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8" name="Google Shape;1568;p53"/>
            <p:cNvGrpSpPr/>
            <p:nvPr/>
          </p:nvGrpSpPr>
          <p:grpSpPr>
            <a:xfrm rot="10800000">
              <a:off x="2115777" y="2470624"/>
              <a:ext cx="2052523" cy="5284800"/>
              <a:chOff x="0" y="0"/>
              <a:chExt cx="660400" cy="1700386"/>
            </a:xfrm>
          </p:grpSpPr>
          <p:sp>
            <p:nvSpPr>
              <p:cNvPr id="1569" name="Google Shape;1569;p53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0" name="Google Shape;1570;p53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32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1571" name="Google Shape;157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39500" y="931375"/>
            <a:ext cx="5715000" cy="856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5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" name="Google Shape;1576;p54"/>
          <p:cNvGrpSpPr/>
          <p:nvPr/>
        </p:nvGrpSpPr>
        <p:grpSpPr>
          <a:xfrm>
            <a:off x="-3263505" y="6040032"/>
            <a:ext cx="6527014" cy="10619048"/>
            <a:chOff x="5" y="9"/>
            <a:chExt cx="8702685" cy="14158731"/>
          </a:xfrm>
        </p:grpSpPr>
        <p:grpSp>
          <p:nvGrpSpPr>
            <p:cNvPr id="1577" name="Google Shape;1577;p54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578" name="Google Shape;1578;p54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9" name="Google Shape;1579;p5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80" name="Google Shape;1580;p54"/>
            <p:cNvGrpSpPr/>
            <p:nvPr/>
          </p:nvGrpSpPr>
          <p:grpSpPr>
            <a:xfrm rot="10800000">
              <a:off x="582569" y="663232"/>
              <a:ext cx="7537541" cy="12832253"/>
              <a:chOff x="0" y="0"/>
              <a:chExt cx="660400" cy="1124295"/>
            </a:xfrm>
          </p:grpSpPr>
          <p:sp>
            <p:nvSpPr>
              <p:cNvPr id="1581" name="Google Shape;1581;p54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2" name="Google Shape;1582;p5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83" name="Google Shape;1583;p54"/>
            <p:cNvGrpSpPr/>
            <p:nvPr/>
          </p:nvGrpSpPr>
          <p:grpSpPr>
            <a:xfrm rot="10800000">
              <a:off x="1233052" y="1433623"/>
              <a:ext cx="6236619" cy="11291549"/>
              <a:chOff x="0" y="0"/>
              <a:chExt cx="660400" cy="1195670"/>
            </a:xfrm>
          </p:grpSpPr>
          <p:sp>
            <p:nvSpPr>
              <p:cNvPr id="1584" name="Google Shape;1584;p54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5" name="Google Shape;1585;p5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86" name="Google Shape;1586;p54"/>
            <p:cNvGrpSpPr/>
            <p:nvPr/>
          </p:nvGrpSpPr>
          <p:grpSpPr>
            <a:xfrm rot="10800000">
              <a:off x="1893450" y="2197651"/>
              <a:ext cx="4915819" cy="9763499"/>
              <a:chOff x="0" y="0"/>
              <a:chExt cx="660400" cy="1311646"/>
            </a:xfrm>
          </p:grpSpPr>
          <p:sp>
            <p:nvSpPr>
              <p:cNvPr id="1587" name="Google Shape;1587;p54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8" name="Google Shape;1588;p5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89" name="Google Shape;1589;p54"/>
            <p:cNvGrpSpPr/>
            <p:nvPr/>
          </p:nvGrpSpPr>
          <p:grpSpPr>
            <a:xfrm rot="10800000">
              <a:off x="2448404" y="2822477"/>
              <a:ext cx="3805885" cy="8513789"/>
              <a:chOff x="0" y="0"/>
              <a:chExt cx="660400" cy="1477319"/>
            </a:xfrm>
          </p:grpSpPr>
          <p:sp>
            <p:nvSpPr>
              <p:cNvPr id="1590" name="Google Shape;1590;p54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1" name="Google Shape;1591;p5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2" name="Google Shape;1592;p54"/>
            <p:cNvGrpSpPr/>
            <p:nvPr/>
          </p:nvGrpSpPr>
          <p:grpSpPr>
            <a:xfrm rot="10800000">
              <a:off x="2930052" y="3419853"/>
              <a:ext cx="2842560" cy="7318971"/>
              <a:chOff x="0" y="0"/>
              <a:chExt cx="660400" cy="1700386"/>
            </a:xfrm>
          </p:grpSpPr>
          <p:sp>
            <p:nvSpPr>
              <p:cNvPr id="1593" name="Google Shape;1593;p54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4" name="Google Shape;1594;p5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95" name="Google Shape;1595;p54"/>
          <p:cNvGrpSpPr/>
          <p:nvPr/>
        </p:nvGrpSpPr>
        <p:grpSpPr>
          <a:xfrm>
            <a:off x="13975228" y="-6275370"/>
            <a:ext cx="6568142" cy="10644278"/>
            <a:chOff x="1" y="-1"/>
            <a:chExt cx="8757522" cy="14192370"/>
          </a:xfrm>
        </p:grpSpPr>
        <p:grpSp>
          <p:nvGrpSpPr>
            <p:cNvPr id="1596" name="Google Shape;1596;p54"/>
            <p:cNvGrpSpPr/>
            <p:nvPr/>
          </p:nvGrpSpPr>
          <p:grpSpPr>
            <a:xfrm rot="-13331">
              <a:off x="27420" y="16819"/>
              <a:ext cx="8702685" cy="14158730"/>
              <a:chOff x="0" y="0"/>
              <a:chExt cx="660400" cy="1074430"/>
            </a:xfrm>
          </p:grpSpPr>
          <p:sp>
            <p:nvSpPr>
              <p:cNvPr id="1597" name="Google Shape;1597;p54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8" name="Google Shape;1598;p5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9" name="Google Shape;1599;p54"/>
            <p:cNvGrpSpPr/>
            <p:nvPr/>
          </p:nvGrpSpPr>
          <p:grpSpPr>
            <a:xfrm rot="-13343">
              <a:off x="610023" y="680061"/>
              <a:ext cx="7537532" cy="12832238"/>
              <a:chOff x="0" y="0"/>
              <a:chExt cx="660400" cy="1124295"/>
            </a:xfrm>
          </p:grpSpPr>
          <p:sp>
            <p:nvSpPr>
              <p:cNvPr id="1600" name="Google Shape;1600;p54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1" name="Google Shape;1601;p5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2" name="Google Shape;1602;p54"/>
            <p:cNvGrpSpPr/>
            <p:nvPr/>
          </p:nvGrpSpPr>
          <p:grpSpPr>
            <a:xfrm rot="-13323">
              <a:off x="1260427" y="1450394"/>
              <a:ext cx="6236666" cy="11291634"/>
              <a:chOff x="0" y="0"/>
              <a:chExt cx="660400" cy="1195670"/>
            </a:xfrm>
          </p:grpSpPr>
          <p:sp>
            <p:nvSpPr>
              <p:cNvPr id="1603" name="Google Shape;1603;p54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4" name="Google Shape;1604;p5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5" name="Google Shape;1605;p54"/>
            <p:cNvGrpSpPr/>
            <p:nvPr/>
          </p:nvGrpSpPr>
          <p:grpSpPr>
            <a:xfrm rot="-13347">
              <a:off x="1920864" y="2214399"/>
              <a:ext cx="4915857" cy="9763573"/>
              <a:chOff x="0" y="0"/>
              <a:chExt cx="660400" cy="1311646"/>
            </a:xfrm>
          </p:grpSpPr>
          <p:sp>
            <p:nvSpPr>
              <p:cNvPr id="1606" name="Google Shape;1606;p54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7" name="Google Shape;1607;p5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8" name="Google Shape;1608;p54"/>
            <p:cNvGrpSpPr/>
            <p:nvPr/>
          </p:nvGrpSpPr>
          <p:grpSpPr>
            <a:xfrm rot="-13302">
              <a:off x="2475786" y="2839309"/>
              <a:ext cx="3805914" cy="8513853"/>
              <a:chOff x="0" y="0"/>
              <a:chExt cx="660400" cy="1477319"/>
            </a:xfrm>
          </p:grpSpPr>
          <p:sp>
            <p:nvSpPr>
              <p:cNvPr id="1609" name="Google Shape;1609;p54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0" name="Google Shape;1610;p5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1" name="Google Shape;1611;p54"/>
            <p:cNvGrpSpPr/>
            <p:nvPr/>
          </p:nvGrpSpPr>
          <p:grpSpPr>
            <a:xfrm rot="-13338">
              <a:off x="2957506" y="3436733"/>
              <a:ext cx="2842515" cy="7318857"/>
              <a:chOff x="0" y="0"/>
              <a:chExt cx="660400" cy="1700386"/>
            </a:xfrm>
          </p:grpSpPr>
          <p:sp>
            <p:nvSpPr>
              <p:cNvPr id="1612" name="Google Shape;1612;p54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3" name="Google Shape;1613;p54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 cap="flat" cmpd="sng" w="9525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5725" lIns="95725" spcFirstLastPara="1" rIns="95725" wrap="square" tIns="95725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aphicFrame>
        <p:nvGraphicFramePr>
          <p:cNvPr id="1614" name="Google Shape;1614;p54"/>
          <p:cNvGraphicFramePr/>
          <p:nvPr/>
        </p:nvGraphicFramePr>
        <p:xfrm>
          <a:off x="3699118" y="214225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{7AC0BA33-BBE5-4BC0-B748-EA7F6483DF61}</a:tableStyleId>
              </a:tblPr>
              <a:tblGrid>
                <a:gridCol w="3629925"/>
                <a:gridCol w="3629925"/>
                <a:gridCol w="3629925"/>
              </a:tblGrid>
              <a:tr h="300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001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>
                    <a:lnL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7DBFF8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15" name="Google Shape;1615;p54"/>
          <p:cNvSpPr/>
          <p:nvPr/>
        </p:nvSpPr>
        <p:spPr>
          <a:xfrm>
            <a:off x="3992327" y="2447081"/>
            <a:ext cx="4698592" cy="2364995"/>
          </a:xfrm>
          <a:custGeom>
            <a:rect b="b" l="l" r="r" t="t"/>
            <a:pathLst>
              <a:path extrusionOk="0" h="857659" w="1703932">
                <a:moveTo>
                  <a:pt x="0" y="0"/>
                </a:moveTo>
                <a:lnTo>
                  <a:pt x="1703932" y="0"/>
                </a:lnTo>
                <a:lnTo>
                  <a:pt x="1703932" y="857659"/>
                </a:lnTo>
                <a:lnTo>
                  <a:pt x="0" y="85765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6" name="Google Shape;1616;p54"/>
          <p:cNvSpPr/>
          <p:nvPr/>
        </p:nvSpPr>
        <p:spPr>
          <a:xfrm>
            <a:off x="9453116" y="2447081"/>
            <a:ext cx="4741323" cy="2364995"/>
          </a:xfrm>
          <a:custGeom>
            <a:rect b="b" l="l" r="r" t="t"/>
            <a:pathLst>
              <a:path extrusionOk="0" h="857659" w="1719428">
                <a:moveTo>
                  <a:pt x="0" y="0"/>
                </a:moveTo>
                <a:lnTo>
                  <a:pt x="1719428" y="0"/>
                </a:lnTo>
                <a:lnTo>
                  <a:pt x="1719428" y="857659"/>
                </a:lnTo>
                <a:lnTo>
                  <a:pt x="0" y="85765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7" name="Google Shape;1617;p54"/>
          <p:cNvSpPr/>
          <p:nvPr/>
        </p:nvSpPr>
        <p:spPr>
          <a:xfrm>
            <a:off x="3986119" y="5514928"/>
            <a:ext cx="4698592" cy="2364995"/>
          </a:xfrm>
          <a:custGeom>
            <a:rect b="b" l="l" r="r" t="t"/>
            <a:pathLst>
              <a:path extrusionOk="0" h="857659" w="1703932">
                <a:moveTo>
                  <a:pt x="0" y="0"/>
                </a:moveTo>
                <a:lnTo>
                  <a:pt x="1703932" y="0"/>
                </a:lnTo>
                <a:lnTo>
                  <a:pt x="1703932" y="857659"/>
                </a:lnTo>
                <a:lnTo>
                  <a:pt x="0" y="85765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8" name="Google Shape;1618;p54"/>
          <p:cNvSpPr/>
          <p:nvPr/>
        </p:nvSpPr>
        <p:spPr>
          <a:xfrm>
            <a:off x="9446907" y="5514928"/>
            <a:ext cx="4741323" cy="2364995"/>
          </a:xfrm>
          <a:custGeom>
            <a:rect b="b" l="l" r="r" t="t"/>
            <a:pathLst>
              <a:path extrusionOk="0" h="857659" w="1719428">
                <a:moveTo>
                  <a:pt x="0" y="0"/>
                </a:moveTo>
                <a:lnTo>
                  <a:pt x="1719428" y="0"/>
                </a:lnTo>
                <a:lnTo>
                  <a:pt x="1719428" y="857659"/>
                </a:lnTo>
                <a:lnTo>
                  <a:pt x="0" y="85765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571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9" name="Google Shape;1619;p54"/>
          <p:cNvSpPr txBox="1"/>
          <p:nvPr/>
        </p:nvSpPr>
        <p:spPr>
          <a:xfrm>
            <a:off x="4274088" y="5750763"/>
            <a:ext cx="41622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Check Parent Portal once a week for grades</a:t>
            </a:r>
            <a:endParaRPr sz="3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0" name="Google Shape;1620;p54"/>
          <p:cNvSpPr txBox="1"/>
          <p:nvPr/>
        </p:nvSpPr>
        <p:spPr>
          <a:xfrm>
            <a:off x="4254388" y="2715213"/>
            <a:ext cx="41622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Talk with your student about post-HS plans</a:t>
            </a:r>
            <a:endParaRPr sz="3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1" name="Google Shape;1621;p54"/>
          <p:cNvSpPr txBox="1"/>
          <p:nvPr/>
        </p:nvSpPr>
        <p:spPr>
          <a:xfrm>
            <a:off x="9744513" y="2715213"/>
            <a:ext cx="41622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Provide a quiet, relaxing space to study</a:t>
            </a:r>
            <a:endParaRPr sz="3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2" name="Google Shape;1622;p54"/>
          <p:cNvSpPr txBox="1"/>
          <p:nvPr/>
        </p:nvSpPr>
        <p:spPr>
          <a:xfrm>
            <a:off x="9744513" y="5750763"/>
            <a:ext cx="41622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Ensure your student is attending school</a:t>
            </a:r>
            <a:endParaRPr sz="3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6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p55"/>
          <p:cNvSpPr txBox="1"/>
          <p:nvPr/>
        </p:nvSpPr>
        <p:spPr>
          <a:xfrm>
            <a:off x="1028700" y="1019175"/>
            <a:ext cx="93861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Want to learn more?</a:t>
            </a:r>
            <a:endParaRPr/>
          </a:p>
        </p:txBody>
      </p:sp>
      <p:sp>
        <p:nvSpPr>
          <p:cNvPr id="1628" name="Google Shape;1628;p55"/>
          <p:cNvSpPr txBox="1"/>
          <p:nvPr/>
        </p:nvSpPr>
        <p:spPr>
          <a:xfrm>
            <a:off x="2080989" y="4665721"/>
            <a:ext cx="3432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Google Slides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29" name="Google Shape;1629;p55"/>
          <p:cNvSpPr txBox="1"/>
          <p:nvPr/>
        </p:nvSpPr>
        <p:spPr>
          <a:xfrm>
            <a:off x="2080989" y="5768975"/>
            <a:ext cx="4626300" cy="26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50888" lvl="1" marL="53974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"/>
              <a:buChar char="•"/>
            </a:pPr>
            <a:r>
              <a:rPr i="0" lang="en-US" sz="2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Click on the "Google Slides" button below this presentation preview. 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  <a:p>
            <a:pPr indent="-250888" lvl="1" marL="53974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"/>
              <a:buChar char="•"/>
            </a:pPr>
            <a:r>
              <a:rPr i="0" lang="en-US" sz="2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Click on "Make a copy."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  <a:p>
            <a:pPr indent="-250888" lvl="1" marL="53974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"/>
              <a:buChar char="•"/>
            </a:pPr>
            <a:r>
              <a:rPr i="0" lang="en-US" sz="2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Start editing your presentation.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  <a:p>
            <a:pPr indent="-250825" lvl="1" marL="539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"/>
              <a:buChar char="•"/>
            </a:pPr>
            <a:r>
              <a:rPr i="0" lang="en-US" sz="2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You need to sign in to your Google account.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30" name="Google Shape;1630;p55"/>
          <p:cNvSpPr txBox="1"/>
          <p:nvPr/>
        </p:nvSpPr>
        <p:spPr>
          <a:xfrm>
            <a:off x="7946534" y="4665721"/>
            <a:ext cx="2847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PowerPoint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31" name="Google Shape;1631;p55"/>
          <p:cNvSpPr txBox="1"/>
          <p:nvPr/>
        </p:nvSpPr>
        <p:spPr>
          <a:xfrm>
            <a:off x="7946534" y="5768975"/>
            <a:ext cx="4449600" cy="34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50888" lvl="1" marL="53974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"/>
              <a:buChar char="•"/>
            </a:pPr>
            <a:r>
              <a:rPr i="0" lang="en-US" sz="2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Click on the "PowerPoint" button below this presentation preview. 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  <a:p>
            <a:pPr indent="-250888" lvl="1" marL="53974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"/>
              <a:buChar char="•"/>
            </a:pPr>
            <a:r>
              <a:rPr i="0" lang="en-US" sz="2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Start editing your presentation.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  <a:p>
            <a:pPr indent="-250825" lvl="1" marL="539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pen Sans"/>
              <a:buChar char="•"/>
            </a:pPr>
            <a:r>
              <a:rPr i="0" lang="en-US" sz="2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Download and install the fonts used in this presentation as listed on the next page.</a:t>
            </a:r>
            <a:endParaRPr sz="220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32" name="Google Shape;1632;p55"/>
          <p:cNvGrpSpPr/>
          <p:nvPr/>
        </p:nvGrpSpPr>
        <p:grpSpPr>
          <a:xfrm>
            <a:off x="-62" y="4007886"/>
            <a:ext cx="18288118" cy="6197281"/>
            <a:chOff x="0" y="0"/>
            <a:chExt cx="4816592" cy="1632195"/>
          </a:xfrm>
        </p:grpSpPr>
        <p:sp>
          <p:nvSpPr>
            <p:cNvPr id="1633" name="Google Shape;1633;p55"/>
            <p:cNvSpPr/>
            <p:nvPr/>
          </p:nvSpPr>
          <p:spPr>
            <a:xfrm>
              <a:off x="0" y="0"/>
              <a:ext cx="4816592" cy="1632195"/>
            </a:xfrm>
            <a:custGeom>
              <a:rect b="b" l="l" r="r" t="t"/>
              <a:pathLst>
                <a:path extrusionOk="0" h="163219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632195"/>
                  </a:lnTo>
                  <a:lnTo>
                    <a:pt x="0" y="16321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634" name="Google Shape;1634;p55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5" name="Google Shape;1635;p55"/>
          <p:cNvSpPr txBox="1"/>
          <p:nvPr/>
        </p:nvSpPr>
        <p:spPr>
          <a:xfrm>
            <a:off x="13172874" y="4665725"/>
            <a:ext cx="41988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latin typeface="Open Sans"/>
                <a:ea typeface="Open Sans"/>
                <a:cs typeface="Open Sans"/>
                <a:sym typeface="Open Sans"/>
              </a:rPr>
              <a:t>Follow the </a:t>
            </a:r>
            <a:r>
              <a:rPr b="1" lang="en-US" sz="3500">
                <a:latin typeface="Open Sans"/>
                <a:ea typeface="Open Sans"/>
                <a:cs typeface="Open Sans"/>
                <a:sym typeface="Open Sans"/>
              </a:rPr>
              <a:t>El Toro </a:t>
            </a:r>
            <a:r>
              <a:rPr lang="en-US" sz="3500">
                <a:latin typeface="Open Sans"/>
                <a:ea typeface="Open Sans"/>
                <a:cs typeface="Open Sans"/>
                <a:sym typeface="Open Sans"/>
              </a:rPr>
              <a:t>Instagram page: @</a:t>
            </a:r>
            <a:r>
              <a:rPr lang="en-US" sz="3500">
                <a:latin typeface="Open Sans"/>
                <a:ea typeface="Open Sans"/>
                <a:cs typeface="Open Sans"/>
                <a:sym typeface="Open Sans"/>
              </a:rPr>
              <a:t>eltorohs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36" name="Google Shape;1636;p55"/>
          <p:cNvGrpSpPr/>
          <p:nvPr/>
        </p:nvGrpSpPr>
        <p:grpSpPr>
          <a:xfrm>
            <a:off x="15090154" y="-7197119"/>
            <a:ext cx="6395693" cy="10364811"/>
            <a:chOff x="1" y="0"/>
            <a:chExt cx="8527591" cy="13819748"/>
          </a:xfrm>
        </p:grpSpPr>
        <p:grpSp>
          <p:nvGrpSpPr>
            <p:cNvPr id="1637" name="Google Shape;1637;p55"/>
            <p:cNvGrpSpPr/>
            <p:nvPr/>
          </p:nvGrpSpPr>
          <p:grpSpPr>
            <a:xfrm rot="-13330">
              <a:off x="26699" y="16378"/>
              <a:ext cx="8474195" cy="13786993"/>
              <a:chOff x="0" y="0"/>
              <a:chExt cx="660400" cy="1074430"/>
            </a:xfrm>
          </p:grpSpPr>
          <p:sp>
            <p:nvSpPr>
              <p:cNvPr id="1638" name="Google Shape;1638;p55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9" name="Google Shape;1639;p5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3200" lIns="93200" spcFirstLastPara="1" rIns="93200" wrap="square" tIns="93200">
                <a:noAutofit/>
              </a:bodyPr>
              <a:lstStyle/>
              <a:p>
                <a:pPr indent="0" lvl="0" marL="0" marR="0" rtl="0" algn="ctr">
                  <a:lnSpc>
                    <a:spcPct val="178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0" name="Google Shape;1640;p55"/>
            <p:cNvGrpSpPr/>
            <p:nvPr/>
          </p:nvGrpSpPr>
          <p:grpSpPr>
            <a:xfrm rot="-13330">
              <a:off x="593983" y="662219"/>
              <a:ext cx="7339627" cy="12495311"/>
              <a:chOff x="0" y="0"/>
              <a:chExt cx="660400" cy="1124295"/>
            </a:xfrm>
          </p:grpSpPr>
          <p:sp>
            <p:nvSpPr>
              <p:cNvPr id="1641" name="Google Shape;1641;p55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2" name="Google Shape;1642;p5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3200" lIns="93200" spcFirstLastPara="1" rIns="93200" wrap="square" tIns="93200">
                <a:noAutofit/>
              </a:bodyPr>
              <a:lstStyle/>
              <a:p>
                <a:pPr indent="0" lvl="0" marL="0" marR="0" rtl="0" algn="ctr">
                  <a:lnSpc>
                    <a:spcPct val="178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3" name="Google Shape;1643;p55"/>
            <p:cNvGrpSpPr/>
            <p:nvPr/>
          </p:nvGrpSpPr>
          <p:grpSpPr>
            <a:xfrm rot="-13330">
              <a:off x="1227344" y="1412307"/>
              <a:ext cx="6072904" cy="10995136"/>
              <a:chOff x="0" y="0"/>
              <a:chExt cx="660400" cy="1195670"/>
            </a:xfrm>
          </p:grpSpPr>
          <p:sp>
            <p:nvSpPr>
              <p:cNvPr id="1644" name="Google Shape;1644;p55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5" name="Google Shape;1645;p5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3200" lIns="93200" spcFirstLastPara="1" rIns="93200" wrap="square" tIns="93200">
                <a:noAutofit/>
              </a:bodyPr>
              <a:lstStyle/>
              <a:p>
                <a:pPr indent="0" lvl="0" marL="0" marR="0" rtl="0" algn="ctr">
                  <a:lnSpc>
                    <a:spcPct val="178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6" name="Google Shape;1646;p55"/>
            <p:cNvGrpSpPr/>
            <p:nvPr/>
          </p:nvGrpSpPr>
          <p:grpSpPr>
            <a:xfrm rot="-13330">
              <a:off x="1870407" y="2156270"/>
              <a:ext cx="4786779" cy="9507210"/>
              <a:chOff x="0" y="0"/>
              <a:chExt cx="660400" cy="1311646"/>
            </a:xfrm>
          </p:grpSpPr>
          <p:sp>
            <p:nvSpPr>
              <p:cNvPr id="1647" name="Google Shape;1647;p55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8" name="Google Shape;1648;p5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3200" lIns="93200" spcFirstLastPara="1" rIns="93200" wrap="square" tIns="93200">
                <a:noAutofit/>
              </a:bodyPr>
              <a:lstStyle/>
              <a:p>
                <a:pPr indent="0" lvl="0" marL="0" marR="0" rtl="0" algn="ctr">
                  <a:lnSpc>
                    <a:spcPct val="178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9" name="Google Shape;1649;p55"/>
            <p:cNvGrpSpPr/>
            <p:nvPr/>
          </p:nvGrpSpPr>
          <p:grpSpPr>
            <a:xfrm rot="-13330">
              <a:off x="2410816" y="2764747"/>
              <a:ext cx="3705961" cy="8290256"/>
              <a:chOff x="0" y="0"/>
              <a:chExt cx="660400" cy="1477319"/>
            </a:xfrm>
          </p:grpSpPr>
          <p:sp>
            <p:nvSpPr>
              <p:cNvPr id="1650" name="Google Shape;1650;p55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1" name="Google Shape;1651;p5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3200" lIns="93200" spcFirstLastPara="1" rIns="93200" wrap="square" tIns="93200">
                <a:noAutofit/>
              </a:bodyPr>
              <a:lstStyle/>
              <a:p>
                <a:pPr indent="0" lvl="0" marL="0" marR="0" rtl="0" algn="ctr">
                  <a:lnSpc>
                    <a:spcPct val="178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52" name="Google Shape;1652;p55"/>
            <p:cNvGrpSpPr/>
            <p:nvPr/>
          </p:nvGrpSpPr>
          <p:grpSpPr>
            <a:xfrm rot="-13330">
              <a:off x="2879846" y="3346503"/>
              <a:ext cx="2767901" cy="7126744"/>
              <a:chOff x="0" y="0"/>
              <a:chExt cx="660400" cy="1700386"/>
            </a:xfrm>
          </p:grpSpPr>
          <p:sp>
            <p:nvSpPr>
              <p:cNvPr id="1653" name="Google Shape;1653;p55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4" name="Google Shape;1654;p55"/>
              <p:cNvSpPr txBox="1"/>
              <p:nvPr/>
            </p:nvSpPr>
            <p:spPr>
              <a:xfrm>
                <a:off x="0" y="0"/>
                <a:ext cx="6604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3200" lIns="93200" spcFirstLastPara="1" rIns="93200" wrap="square" tIns="93200">
                <a:noAutofit/>
              </a:bodyPr>
              <a:lstStyle/>
              <a:p>
                <a:pPr indent="0" lvl="0" marL="0" marR="0" rtl="0" algn="ctr">
                  <a:lnSpc>
                    <a:spcPct val="178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55" name="Google Shape;1655;p55"/>
          <p:cNvSpPr/>
          <p:nvPr/>
        </p:nvSpPr>
        <p:spPr>
          <a:xfrm>
            <a:off x="-5075" y="3997600"/>
            <a:ext cx="18287797" cy="229405"/>
          </a:xfrm>
          <a:custGeom>
            <a:rect b="b" l="l" r="r" t="t"/>
            <a:pathLst>
              <a:path extrusionOk="0" h="45203" w="5151492">
                <a:moveTo>
                  <a:pt x="0" y="0"/>
                </a:moveTo>
                <a:lnTo>
                  <a:pt x="5151492" y="0"/>
                </a:lnTo>
                <a:lnTo>
                  <a:pt x="5151492" y="45203"/>
                </a:lnTo>
                <a:lnTo>
                  <a:pt x="0" y="45203"/>
                </a:lnTo>
                <a:close/>
              </a:path>
            </a:pathLst>
          </a:custGeom>
          <a:solidFill>
            <a:srgbClr val="FFD966"/>
          </a:solidFill>
          <a:ln>
            <a:noFill/>
          </a:ln>
        </p:spPr>
      </p:sp>
      <p:grpSp>
        <p:nvGrpSpPr>
          <p:cNvPr id="1656" name="Google Shape;1656;p55"/>
          <p:cNvGrpSpPr/>
          <p:nvPr/>
        </p:nvGrpSpPr>
        <p:grpSpPr>
          <a:xfrm>
            <a:off x="1297238" y="4693100"/>
            <a:ext cx="602776" cy="602776"/>
            <a:chOff x="0" y="0"/>
            <a:chExt cx="812800" cy="812800"/>
          </a:xfrm>
        </p:grpSpPr>
        <p:sp>
          <p:nvSpPr>
            <p:cNvPr id="1657" name="Google Shape;1657;p5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1658" name="Google Shape;1658;p5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9" name="Google Shape;1659;p55"/>
          <p:cNvGrpSpPr/>
          <p:nvPr/>
        </p:nvGrpSpPr>
        <p:grpSpPr>
          <a:xfrm>
            <a:off x="6982500" y="4694296"/>
            <a:ext cx="602772" cy="602772"/>
            <a:chOff x="0" y="0"/>
            <a:chExt cx="812800" cy="812800"/>
          </a:xfrm>
        </p:grpSpPr>
        <p:sp>
          <p:nvSpPr>
            <p:cNvPr id="1660" name="Google Shape;1660;p5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1661" name="Google Shape;1661;p5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62" name="Google Shape;1662;p55"/>
          <p:cNvGrpSpPr/>
          <p:nvPr/>
        </p:nvGrpSpPr>
        <p:grpSpPr>
          <a:xfrm>
            <a:off x="12387089" y="4694296"/>
            <a:ext cx="602772" cy="602772"/>
            <a:chOff x="0" y="0"/>
            <a:chExt cx="812800" cy="812800"/>
          </a:xfrm>
        </p:grpSpPr>
        <p:sp>
          <p:nvSpPr>
            <p:cNvPr id="1663" name="Google Shape;1663;p5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1664" name="Google Shape;1664;p55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65" name="Google Shape;1665;p55"/>
          <p:cNvSpPr txBox="1"/>
          <p:nvPr/>
        </p:nvSpPr>
        <p:spPr>
          <a:xfrm>
            <a:off x="7838874" y="4665725"/>
            <a:ext cx="4198800" cy="26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latin typeface="Open Sans"/>
                <a:ea typeface="Open Sans"/>
                <a:cs typeface="Open Sans"/>
                <a:sym typeface="Open Sans"/>
              </a:rPr>
              <a:t>View our monthly Guidance Newsletters           on our website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6" name="Google Shape;1666;p55"/>
          <p:cNvSpPr txBox="1"/>
          <p:nvPr/>
        </p:nvSpPr>
        <p:spPr>
          <a:xfrm>
            <a:off x="2352474" y="4665725"/>
            <a:ext cx="4198800" cy="12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latin typeface="Open Sans"/>
                <a:ea typeface="Open Sans"/>
                <a:cs typeface="Open Sans"/>
                <a:sym typeface="Open Sans"/>
              </a:rPr>
              <a:t>Visit the ETHS Guidance website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67" name="Google Shape;1667;p55"/>
          <p:cNvGrpSpPr/>
          <p:nvPr/>
        </p:nvGrpSpPr>
        <p:grpSpPr>
          <a:xfrm>
            <a:off x="12387089" y="7523646"/>
            <a:ext cx="602772" cy="602772"/>
            <a:chOff x="0" y="0"/>
            <a:chExt cx="812800" cy="812800"/>
          </a:xfrm>
        </p:grpSpPr>
        <p:sp>
          <p:nvSpPr>
            <p:cNvPr id="1668" name="Google Shape;1668;p5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1669" name="Google Shape;1669;p55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0" name="Google Shape;1670;p55"/>
          <p:cNvSpPr txBox="1"/>
          <p:nvPr/>
        </p:nvSpPr>
        <p:spPr>
          <a:xfrm>
            <a:off x="13172875" y="7523650"/>
            <a:ext cx="4815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latin typeface="Open Sans"/>
                <a:ea typeface="Open Sans"/>
                <a:cs typeface="Open Sans"/>
                <a:sym typeface="Open Sans"/>
              </a:rPr>
              <a:t>Follow the </a:t>
            </a:r>
            <a:r>
              <a:rPr b="1" lang="en-US" sz="3500">
                <a:latin typeface="Open Sans"/>
                <a:ea typeface="Open Sans"/>
                <a:cs typeface="Open Sans"/>
                <a:sym typeface="Open Sans"/>
              </a:rPr>
              <a:t>Counseling </a:t>
            </a:r>
            <a:r>
              <a:rPr lang="en-US" sz="3500">
                <a:latin typeface="Open Sans"/>
                <a:ea typeface="Open Sans"/>
                <a:cs typeface="Open Sans"/>
                <a:sym typeface="Open Sans"/>
              </a:rPr>
              <a:t>Instagram page: @eths_counselors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5" name="Google Shape;1675;p56"/>
          <p:cNvGrpSpPr/>
          <p:nvPr/>
        </p:nvGrpSpPr>
        <p:grpSpPr>
          <a:xfrm rot="10786707">
            <a:off x="-2760333" y="-3319813"/>
            <a:ext cx="6527063" cy="10619128"/>
            <a:chOff x="5" y="9"/>
            <a:chExt cx="8702685" cy="14158731"/>
          </a:xfrm>
        </p:grpSpPr>
        <p:grpSp>
          <p:nvGrpSpPr>
            <p:cNvPr id="1676" name="Google Shape;1676;p56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677" name="Google Shape;1677;p56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8" name="Google Shape;1678;p5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9" name="Google Shape;1679;p56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680" name="Google Shape;1680;p56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1" name="Google Shape;1681;p5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2" name="Google Shape;1682;p56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683" name="Google Shape;1683;p56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4" name="Google Shape;1684;p5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5" name="Google Shape;1685;p56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686" name="Google Shape;1686;p56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7" name="Google Shape;1687;p5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8" name="Google Shape;1688;p56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689" name="Google Shape;1689;p56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0" name="Google Shape;1690;p5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1" name="Google Shape;1691;p56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692" name="Google Shape;1692;p56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3" name="Google Shape;1693;p5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94" name="Google Shape;1694;p56"/>
          <p:cNvGrpSpPr/>
          <p:nvPr/>
        </p:nvGrpSpPr>
        <p:grpSpPr>
          <a:xfrm>
            <a:off x="15024495" y="6273862"/>
            <a:ext cx="6527014" cy="10619048"/>
            <a:chOff x="5" y="9"/>
            <a:chExt cx="8702685" cy="14158731"/>
          </a:xfrm>
        </p:grpSpPr>
        <p:grpSp>
          <p:nvGrpSpPr>
            <p:cNvPr id="1695" name="Google Shape;1695;p56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696" name="Google Shape;1696;p56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7" name="Google Shape;1697;p5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8" name="Google Shape;1698;p56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699" name="Google Shape;1699;p56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0" name="Google Shape;1700;p5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1" name="Google Shape;1701;p56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702" name="Google Shape;1702;p56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3" name="Google Shape;1703;p5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4" name="Google Shape;1704;p56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705" name="Google Shape;1705;p56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6" name="Google Shape;1706;p5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7" name="Google Shape;1707;p56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708" name="Google Shape;1708;p56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9" name="Google Shape;1709;p5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10" name="Google Shape;1710;p56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711" name="Google Shape;1711;p56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2" name="Google Shape;1712;p56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13" name="Google Shape;1713;p56"/>
          <p:cNvGrpSpPr/>
          <p:nvPr/>
        </p:nvGrpSpPr>
        <p:grpSpPr>
          <a:xfrm>
            <a:off x="1028700" y="1028700"/>
            <a:ext cx="16230600" cy="8229601"/>
            <a:chOff x="0" y="0"/>
            <a:chExt cx="21640800" cy="10972802"/>
          </a:xfrm>
        </p:grpSpPr>
        <p:grpSp>
          <p:nvGrpSpPr>
            <p:cNvPr id="1714" name="Google Shape;1714;p56"/>
            <p:cNvGrpSpPr/>
            <p:nvPr/>
          </p:nvGrpSpPr>
          <p:grpSpPr>
            <a:xfrm>
              <a:off x="0" y="0"/>
              <a:ext cx="21640800" cy="10972802"/>
              <a:chOff x="0" y="0"/>
              <a:chExt cx="4274726" cy="2167467"/>
            </a:xfrm>
          </p:grpSpPr>
          <p:sp>
            <p:nvSpPr>
              <p:cNvPr id="1715" name="Google Shape;1715;p56"/>
              <p:cNvSpPr/>
              <p:nvPr/>
            </p:nvSpPr>
            <p:spPr>
              <a:xfrm>
                <a:off x="0" y="0"/>
                <a:ext cx="4274726" cy="2167467"/>
              </a:xfrm>
              <a:custGeom>
                <a:rect b="b" l="l" r="r" t="t"/>
                <a:pathLst>
                  <a:path extrusionOk="0" h="2167467" w="4274726">
                    <a:moveTo>
                      <a:pt x="0" y="0"/>
                    </a:moveTo>
                    <a:lnTo>
                      <a:pt x="4274726" y="0"/>
                    </a:lnTo>
                    <a:lnTo>
                      <a:pt x="4274726" y="2167467"/>
                    </a:lnTo>
                    <a:lnTo>
                      <a:pt x="0" y="21674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716" name="Google Shape;1716;p56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17" name="Google Shape;1717;p56"/>
            <p:cNvGrpSpPr/>
            <p:nvPr/>
          </p:nvGrpSpPr>
          <p:grpSpPr>
            <a:xfrm>
              <a:off x="640752" y="716591"/>
              <a:ext cx="20416931" cy="9650330"/>
              <a:chOff x="0" y="0"/>
              <a:chExt cx="4032974" cy="1906238"/>
            </a:xfrm>
          </p:grpSpPr>
          <p:sp>
            <p:nvSpPr>
              <p:cNvPr id="1718" name="Google Shape;1718;p56"/>
              <p:cNvSpPr/>
              <p:nvPr/>
            </p:nvSpPr>
            <p:spPr>
              <a:xfrm>
                <a:off x="0" y="0"/>
                <a:ext cx="4032974" cy="1906238"/>
              </a:xfrm>
              <a:custGeom>
                <a:rect b="b" l="l" r="r" t="t"/>
                <a:pathLst>
                  <a:path extrusionOk="0" h="1906238" w="4032974">
                    <a:moveTo>
                      <a:pt x="0" y="0"/>
                    </a:moveTo>
                    <a:lnTo>
                      <a:pt x="4032974" y="0"/>
                    </a:lnTo>
                    <a:lnTo>
                      <a:pt x="4032974" y="1906238"/>
                    </a:lnTo>
                    <a:lnTo>
                      <a:pt x="0" y="190623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</p:sp>
          <p:sp>
            <p:nvSpPr>
              <p:cNvPr id="1719" name="Google Shape;1719;p56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720" name="Google Shape;1720;p56"/>
          <p:cNvSpPr txBox="1"/>
          <p:nvPr/>
        </p:nvSpPr>
        <p:spPr>
          <a:xfrm>
            <a:off x="1710301" y="1837325"/>
            <a:ext cx="138780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latin typeface="Alice"/>
                <a:ea typeface="Alice"/>
                <a:cs typeface="Alice"/>
                <a:sym typeface="Alice"/>
              </a:rPr>
              <a:t>Frequently Asked Questions</a:t>
            </a:r>
            <a:endParaRPr/>
          </a:p>
        </p:txBody>
      </p:sp>
      <p:sp>
        <p:nvSpPr>
          <p:cNvPr id="1721" name="Google Shape;1721;p56"/>
          <p:cNvSpPr txBox="1"/>
          <p:nvPr/>
        </p:nvSpPr>
        <p:spPr>
          <a:xfrm>
            <a:off x="2001800" y="3690213"/>
            <a:ext cx="5953500" cy="15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Can my student take 7 classes?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Yes, although most students only take 6 classes (periods 2-7).</a:t>
            </a:r>
            <a:endParaRPr sz="2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2" name="Google Shape;1722;p56"/>
          <p:cNvSpPr txBox="1"/>
          <p:nvPr/>
        </p:nvSpPr>
        <p:spPr>
          <a:xfrm>
            <a:off x="2001800" y="5979325"/>
            <a:ext cx="59535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Can my student take a VAPA or World Language class at a community college?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Yes, but one or the other MUST be taken at ETHS.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3" name="Google Shape;1723;p56"/>
          <p:cNvSpPr txBox="1"/>
          <p:nvPr/>
        </p:nvSpPr>
        <p:spPr>
          <a:xfrm>
            <a:off x="9071000" y="3615888"/>
            <a:ext cx="6971400" cy="20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Can my student take summer school before starting Grade 9?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Community College classes - yes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Online Health - no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4" name="Google Shape;1724;p56"/>
          <p:cNvSpPr txBox="1"/>
          <p:nvPr/>
        </p:nvSpPr>
        <p:spPr>
          <a:xfrm>
            <a:off x="9071000" y="5830675"/>
            <a:ext cx="69714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My child is in competitive sports outside of school. Can that count as PE credit?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your student is a nationally ranked athlete, yes.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8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9" name="Google Shape;1729;p57"/>
          <p:cNvGrpSpPr/>
          <p:nvPr/>
        </p:nvGrpSpPr>
        <p:grpSpPr>
          <a:xfrm rot="10786707">
            <a:off x="-2760333" y="-3319813"/>
            <a:ext cx="6527063" cy="10619128"/>
            <a:chOff x="5" y="9"/>
            <a:chExt cx="8702685" cy="14158731"/>
          </a:xfrm>
        </p:grpSpPr>
        <p:grpSp>
          <p:nvGrpSpPr>
            <p:cNvPr id="1730" name="Google Shape;1730;p57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731" name="Google Shape;1731;p57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2" name="Google Shape;1732;p5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33" name="Google Shape;1733;p57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734" name="Google Shape;1734;p57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5" name="Google Shape;1735;p5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36" name="Google Shape;1736;p57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737" name="Google Shape;1737;p57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8" name="Google Shape;1738;p5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39" name="Google Shape;1739;p57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740" name="Google Shape;1740;p57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1" name="Google Shape;1741;p5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42" name="Google Shape;1742;p57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743" name="Google Shape;1743;p57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4" name="Google Shape;1744;p5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45" name="Google Shape;1745;p57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746" name="Google Shape;1746;p57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7" name="Google Shape;1747;p5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48" name="Google Shape;1748;p57"/>
          <p:cNvGrpSpPr/>
          <p:nvPr/>
        </p:nvGrpSpPr>
        <p:grpSpPr>
          <a:xfrm>
            <a:off x="15024495" y="6273862"/>
            <a:ext cx="6527014" cy="10619048"/>
            <a:chOff x="5" y="9"/>
            <a:chExt cx="8702685" cy="14158731"/>
          </a:xfrm>
        </p:grpSpPr>
        <p:grpSp>
          <p:nvGrpSpPr>
            <p:cNvPr id="1749" name="Google Shape;1749;p57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750" name="Google Shape;1750;p57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1" name="Google Shape;1751;p5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52" name="Google Shape;1752;p57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753" name="Google Shape;1753;p57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4" name="Google Shape;1754;p5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55" name="Google Shape;1755;p57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756" name="Google Shape;1756;p57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7" name="Google Shape;1757;p5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58" name="Google Shape;1758;p57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759" name="Google Shape;1759;p57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0" name="Google Shape;1760;p5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61" name="Google Shape;1761;p57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762" name="Google Shape;1762;p57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3" name="Google Shape;1763;p5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64" name="Google Shape;1764;p57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765" name="Google Shape;1765;p57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6" name="Google Shape;1766;p57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67" name="Google Shape;1767;p57"/>
          <p:cNvGrpSpPr/>
          <p:nvPr/>
        </p:nvGrpSpPr>
        <p:grpSpPr>
          <a:xfrm>
            <a:off x="1028700" y="1028700"/>
            <a:ext cx="16230600" cy="8229601"/>
            <a:chOff x="0" y="0"/>
            <a:chExt cx="21640800" cy="10972802"/>
          </a:xfrm>
        </p:grpSpPr>
        <p:grpSp>
          <p:nvGrpSpPr>
            <p:cNvPr id="1768" name="Google Shape;1768;p57"/>
            <p:cNvGrpSpPr/>
            <p:nvPr/>
          </p:nvGrpSpPr>
          <p:grpSpPr>
            <a:xfrm>
              <a:off x="0" y="0"/>
              <a:ext cx="21640800" cy="10972802"/>
              <a:chOff x="0" y="0"/>
              <a:chExt cx="4274726" cy="2167467"/>
            </a:xfrm>
          </p:grpSpPr>
          <p:sp>
            <p:nvSpPr>
              <p:cNvPr id="1769" name="Google Shape;1769;p57"/>
              <p:cNvSpPr/>
              <p:nvPr/>
            </p:nvSpPr>
            <p:spPr>
              <a:xfrm>
                <a:off x="0" y="0"/>
                <a:ext cx="4274726" cy="2167467"/>
              </a:xfrm>
              <a:custGeom>
                <a:rect b="b" l="l" r="r" t="t"/>
                <a:pathLst>
                  <a:path extrusionOk="0" h="2167467" w="4274726">
                    <a:moveTo>
                      <a:pt x="0" y="0"/>
                    </a:moveTo>
                    <a:lnTo>
                      <a:pt x="4274726" y="0"/>
                    </a:lnTo>
                    <a:lnTo>
                      <a:pt x="4274726" y="2167467"/>
                    </a:lnTo>
                    <a:lnTo>
                      <a:pt x="0" y="21674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770" name="Google Shape;1770;p57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71" name="Google Shape;1771;p57"/>
            <p:cNvGrpSpPr/>
            <p:nvPr/>
          </p:nvGrpSpPr>
          <p:grpSpPr>
            <a:xfrm>
              <a:off x="640752" y="716591"/>
              <a:ext cx="20416931" cy="9650330"/>
              <a:chOff x="0" y="0"/>
              <a:chExt cx="4032974" cy="1906238"/>
            </a:xfrm>
          </p:grpSpPr>
          <p:sp>
            <p:nvSpPr>
              <p:cNvPr id="1772" name="Google Shape;1772;p57"/>
              <p:cNvSpPr/>
              <p:nvPr/>
            </p:nvSpPr>
            <p:spPr>
              <a:xfrm>
                <a:off x="0" y="0"/>
                <a:ext cx="4032974" cy="1906238"/>
              </a:xfrm>
              <a:custGeom>
                <a:rect b="b" l="l" r="r" t="t"/>
                <a:pathLst>
                  <a:path extrusionOk="0" h="1906238" w="4032974">
                    <a:moveTo>
                      <a:pt x="0" y="0"/>
                    </a:moveTo>
                    <a:lnTo>
                      <a:pt x="4032974" y="0"/>
                    </a:lnTo>
                    <a:lnTo>
                      <a:pt x="4032974" y="1906238"/>
                    </a:lnTo>
                    <a:lnTo>
                      <a:pt x="0" y="190623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</p:sp>
          <p:sp>
            <p:nvSpPr>
              <p:cNvPr id="1773" name="Google Shape;1773;p57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774" name="Google Shape;1774;p57"/>
          <p:cNvSpPr txBox="1"/>
          <p:nvPr/>
        </p:nvSpPr>
        <p:spPr>
          <a:xfrm>
            <a:off x="1710301" y="1837325"/>
            <a:ext cx="138780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latin typeface="Alice"/>
                <a:ea typeface="Alice"/>
                <a:cs typeface="Alice"/>
                <a:sym typeface="Alice"/>
              </a:rPr>
              <a:t>Frequently Asked Questions</a:t>
            </a:r>
            <a:endParaRPr/>
          </a:p>
        </p:txBody>
      </p:sp>
      <p:sp>
        <p:nvSpPr>
          <p:cNvPr id="1775" name="Google Shape;1775;p57"/>
          <p:cNvSpPr txBox="1"/>
          <p:nvPr/>
        </p:nvSpPr>
        <p:spPr>
          <a:xfrm>
            <a:off x="2001800" y="3309213"/>
            <a:ext cx="5953500" cy="15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How does my student join ASB?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ASB Applications will be sent to Intermediate schools in April.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6" name="Google Shape;1776;p57"/>
          <p:cNvSpPr txBox="1"/>
          <p:nvPr/>
        </p:nvSpPr>
        <p:spPr>
          <a:xfrm>
            <a:off x="2001800" y="5369725"/>
            <a:ext cx="5953500" cy="3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My student is not in the STEAM Academy currently, but would like to join.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Students interested in joining the STEAM program should contact their Counselor to be added to the Waitlist. 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7" name="Google Shape;1777;p57"/>
          <p:cNvSpPr txBox="1"/>
          <p:nvPr/>
        </p:nvSpPr>
        <p:spPr>
          <a:xfrm>
            <a:off x="9071000" y="3309213"/>
            <a:ext cx="6971400" cy="45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How does my student join an Athletic team? How do we know when tryouts are?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You can place an Athletic hold in your Academic Plan (see the last page of the Registration Packet). 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Please contact the Coach directly with any questions about joining their sport (ETHS Website &gt; Athletics &gt; Athletic Directory). 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2" name="Google Shape;1782;p58"/>
          <p:cNvGrpSpPr/>
          <p:nvPr/>
        </p:nvGrpSpPr>
        <p:grpSpPr>
          <a:xfrm rot="10786707">
            <a:off x="-2760333" y="-3319813"/>
            <a:ext cx="6527063" cy="10619128"/>
            <a:chOff x="5" y="9"/>
            <a:chExt cx="8702685" cy="14158731"/>
          </a:xfrm>
        </p:grpSpPr>
        <p:grpSp>
          <p:nvGrpSpPr>
            <p:cNvPr id="1783" name="Google Shape;1783;p58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784" name="Google Shape;1784;p58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5" name="Google Shape;1785;p5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86" name="Google Shape;1786;p58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787" name="Google Shape;1787;p58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8" name="Google Shape;1788;p5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89" name="Google Shape;1789;p58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790" name="Google Shape;1790;p58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1" name="Google Shape;1791;p5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92" name="Google Shape;1792;p58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793" name="Google Shape;1793;p58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4" name="Google Shape;1794;p5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95" name="Google Shape;1795;p58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796" name="Google Shape;1796;p58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7" name="Google Shape;1797;p5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98" name="Google Shape;1798;p58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799" name="Google Shape;1799;p58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0" name="Google Shape;1800;p5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01" name="Google Shape;1801;p58"/>
          <p:cNvGrpSpPr/>
          <p:nvPr/>
        </p:nvGrpSpPr>
        <p:grpSpPr>
          <a:xfrm>
            <a:off x="15024495" y="6273862"/>
            <a:ext cx="6527014" cy="10619048"/>
            <a:chOff x="5" y="9"/>
            <a:chExt cx="8702685" cy="14158731"/>
          </a:xfrm>
        </p:grpSpPr>
        <p:grpSp>
          <p:nvGrpSpPr>
            <p:cNvPr id="1802" name="Google Shape;1802;p58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803" name="Google Shape;1803;p58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4" name="Google Shape;1804;p5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05" name="Google Shape;1805;p58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806" name="Google Shape;1806;p58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7" name="Google Shape;1807;p5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08" name="Google Shape;1808;p58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809" name="Google Shape;1809;p58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0" name="Google Shape;1810;p5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11" name="Google Shape;1811;p58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812" name="Google Shape;1812;p58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3" name="Google Shape;1813;p5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14" name="Google Shape;1814;p58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815" name="Google Shape;1815;p58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6" name="Google Shape;1816;p5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17" name="Google Shape;1817;p58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818" name="Google Shape;1818;p58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9" name="Google Shape;1819;p58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20" name="Google Shape;1820;p58"/>
          <p:cNvGrpSpPr/>
          <p:nvPr/>
        </p:nvGrpSpPr>
        <p:grpSpPr>
          <a:xfrm>
            <a:off x="1028700" y="1028700"/>
            <a:ext cx="16230600" cy="8229601"/>
            <a:chOff x="0" y="0"/>
            <a:chExt cx="21640800" cy="10972802"/>
          </a:xfrm>
        </p:grpSpPr>
        <p:grpSp>
          <p:nvGrpSpPr>
            <p:cNvPr id="1821" name="Google Shape;1821;p58"/>
            <p:cNvGrpSpPr/>
            <p:nvPr/>
          </p:nvGrpSpPr>
          <p:grpSpPr>
            <a:xfrm>
              <a:off x="0" y="0"/>
              <a:ext cx="21640800" cy="10972802"/>
              <a:chOff x="0" y="0"/>
              <a:chExt cx="4274726" cy="2167467"/>
            </a:xfrm>
          </p:grpSpPr>
          <p:sp>
            <p:nvSpPr>
              <p:cNvPr id="1822" name="Google Shape;1822;p58"/>
              <p:cNvSpPr/>
              <p:nvPr/>
            </p:nvSpPr>
            <p:spPr>
              <a:xfrm>
                <a:off x="0" y="0"/>
                <a:ext cx="4274726" cy="2167467"/>
              </a:xfrm>
              <a:custGeom>
                <a:rect b="b" l="l" r="r" t="t"/>
                <a:pathLst>
                  <a:path extrusionOk="0" h="2167467" w="4274726">
                    <a:moveTo>
                      <a:pt x="0" y="0"/>
                    </a:moveTo>
                    <a:lnTo>
                      <a:pt x="4274726" y="0"/>
                    </a:lnTo>
                    <a:lnTo>
                      <a:pt x="4274726" y="2167467"/>
                    </a:lnTo>
                    <a:lnTo>
                      <a:pt x="0" y="21674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823" name="Google Shape;1823;p58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24" name="Google Shape;1824;p58"/>
            <p:cNvGrpSpPr/>
            <p:nvPr/>
          </p:nvGrpSpPr>
          <p:grpSpPr>
            <a:xfrm>
              <a:off x="640752" y="716591"/>
              <a:ext cx="20416931" cy="9650330"/>
              <a:chOff x="0" y="0"/>
              <a:chExt cx="4032974" cy="1906238"/>
            </a:xfrm>
          </p:grpSpPr>
          <p:sp>
            <p:nvSpPr>
              <p:cNvPr id="1825" name="Google Shape;1825;p58"/>
              <p:cNvSpPr/>
              <p:nvPr/>
            </p:nvSpPr>
            <p:spPr>
              <a:xfrm>
                <a:off x="0" y="0"/>
                <a:ext cx="4032974" cy="1906238"/>
              </a:xfrm>
              <a:custGeom>
                <a:rect b="b" l="l" r="r" t="t"/>
                <a:pathLst>
                  <a:path extrusionOk="0" h="1906238" w="4032974">
                    <a:moveTo>
                      <a:pt x="0" y="0"/>
                    </a:moveTo>
                    <a:lnTo>
                      <a:pt x="4032974" y="0"/>
                    </a:lnTo>
                    <a:lnTo>
                      <a:pt x="4032974" y="1906238"/>
                    </a:lnTo>
                    <a:lnTo>
                      <a:pt x="0" y="190623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</p:sp>
          <p:sp>
            <p:nvSpPr>
              <p:cNvPr id="1826" name="Google Shape;1826;p58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827" name="Google Shape;1827;p58"/>
          <p:cNvSpPr txBox="1"/>
          <p:nvPr/>
        </p:nvSpPr>
        <p:spPr>
          <a:xfrm>
            <a:off x="1710301" y="1837325"/>
            <a:ext cx="138780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latin typeface="Alice"/>
                <a:ea typeface="Alice"/>
                <a:cs typeface="Alice"/>
                <a:sym typeface="Alice"/>
              </a:rPr>
              <a:t>Frequently Asked Questions</a:t>
            </a:r>
            <a:endParaRPr/>
          </a:p>
        </p:txBody>
      </p:sp>
      <p:sp>
        <p:nvSpPr>
          <p:cNvPr id="1828" name="Google Shape;1828;p58"/>
          <p:cNvSpPr txBox="1"/>
          <p:nvPr/>
        </p:nvSpPr>
        <p:spPr>
          <a:xfrm>
            <a:off x="2001800" y="3309213"/>
            <a:ext cx="5953500" cy="16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What time does Period 1 start?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8:20 am (Monday)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7:35 am (Tuesday-Friday)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29" name="Google Shape;1829;p58"/>
          <p:cNvSpPr txBox="1"/>
          <p:nvPr/>
        </p:nvSpPr>
        <p:spPr>
          <a:xfrm>
            <a:off x="2001800" y="5369725"/>
            <a:ext cx="5953500" cy="3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Does my student need World Language </a:t>
            </a:r>
            <a:r>
              <a:rPr b="1" lang="en-US" sz="27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AND</a:t>
            </a: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VAPA to graduate?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SVUSD Requirements: One year of one or the other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A-G Requirements: Two years World Language </a:t>
            </a: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AND </a:t>
            </a: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One year VAPA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0" name="Google Shape;1830;p58"/>
          <p:cNvSpPr txBox="1"/>
          <p:nvPr/>
        </p:nvSpPr>
        <p:spPr>
          <a:xfrm>
            <a:off x="9071000" y="3309213"/>
            <a:ext cx="6971400" cy="40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My student is not a current SVUSD student and registers after the current SVUSD students. Will my child lose out on classes because they are the last to register?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No, our meetings with students are for course requests. Schedules are not finalized until all course requests are in.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5" name="Google Shape;1835;p59"/>
          <p:cNvGrpSpPr/>
          <p:nvPr/>
        </p:nvGrpSpPr>
        <p:grpSpPr>
          <a:xfrm rot="10786707">
            <a:off x="-2760333" y="-3319813"/>
            <a:ext cx="6527063" cy="10619128"/>
            <a:chOff x="5" y="9"/>
            <a:chExt cx="8702685" cy="14158731"/>
          </a:xfrm>
        </p:grpSpPr>
        <p:grpSp>
          <p:nvGrpSpPr>
            <p:cNvPr id="1836" name="Google Shape;1836;p59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837" name="Google Shape;1837;p59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8" name="Google Shape;1838;p5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39" name="Google Shape;1839;p59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840" name="Google Shape;1840;p59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1" name="Google Shape;1841;p5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42" name="Google Shape;1842;p59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843" name="Google Shape;1843;p59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4" name="Google Shape;1844;p5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45" name="Google Shape;1845;p59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846" name="Google Shape;1846;p59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7" name="Google Shape;1847;p5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48" name="Google Shape;1848;p59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849" name="Google Shape;1849;p59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0" name="Google Shape;1850;p5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51" name="Google Shape;1851;p59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852" name="Google Shape;1852;p59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3" name="Google Shape;1853;p5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54" name="Google Shape;1854;p59"/>
          <p:cNvGrpSpPr/>
          <p:nvPr/>
        </p:nvGrpSpPr>
        <p:grpSpPr>
          <a:xfrm>
            <a:off x="15024495" y="6273862"/>
            <a:ext cx="6527014" cy="10619048"/>
            <a:chOff x="5" y="9"/>
            <a:chExt cx="8702685" cy="14158731"/>
          </a:xfrm>
        </p:grpSpPr>
        <p:grpSp>
          <p:nvGrpSpPr>
            <p:cNvPr id="1855" name="Google Shape;1855;p59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856" name="Google Shape;1856;p59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7" name="Google Shape;1857;p5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58" name="Google Shape;1858;p59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859" name="Google Shape;1859;p59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0" name="Google Shape;1860;p5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1" name="Google Shape;1861;p59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862" name="Google Shape;1862;p59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3" name="Google Shape;1863;p5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4" name="Google Shape;1864;p59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865" name="Google Shape;1865;p59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6" name="Google Shape;1866;p5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7" name="Google Shape;1867;p59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868" name="Google Shape;1868;p59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9" name="Google Shape;1869;p5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70" name="Google Shape;1870;p59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871" name="Google Shape;1871;p59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2" name="Google Shape;1872;p59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73" name="Google Shape;1873;p59"/>
          <p:cNvGrpSpPr/>
          <p:nvPr/>
        </p:nvGrpSpPr>
        <p:grpSpPr>
          <a:xfrm>
            <a:off x="1028700" y="1028700"/>
            <a:ext cx="16230600" cy="8229601"/>
            <a:chOff x="0" y="0"/>
            <a:chExt cx="21640800" cy="10972802"/>
          </a:xfrm>
        </p:grpSpPr>
        <p:grpSp>
          <p:nvGrpSpPr>
            <p:cNvPr id="1874" name="Google Shape;1874;p59"/>
            <p:cNvGrpSpPr/>
            <p:nvPr/>
          </p:nvGrpSpPr>
          <p:grpSpPr>
            <a:xfrm>
              <a:off x="0" y="0"/>
              <a:ext cx="21640800" cy="10972802"/>
              <a:chOff x="0" y="0"/>
              <a:chExt cx="4274726" cy="2167467"/>
            </a:xfrm>
          </p:grpSpPr>
          <p:sp>
            <p:nvSpPr>
              <p:cNvPr id="1875" name="Google Shape;1875;p59"/>
              <p:cNvSpPr/>
              <p:nvPr/>
            </p:nvSpPr>
            <p:spPr>
              <a:xfrm>
                <a:off x="0" y="0"/>
                <a:ext cx="4274726" cy="2167467"/>
              </a:xfrm>
              <a:custGeom>
                <a:rect b="b" l="l" r="r" t="t"/>
                <a:pathLst>
                  <a:path extrusionOk="0" h="2167467" w="4274726">
                    <a:moveTo>
                      <a:pt x="0" y="0"/>
                    </a:moveTo>
                    <a:lnTo>
                      <a:pt x="4274726" y="0"/>
                    </a:lnTo>
                    <a:lnTo>
                      <a:pt x="4274726" y="2167467"/>
                    </a:lnTo>
                    <a:lnTo>
                      <a:pt x="0" y="21674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876" name="Google Shape;1876;p59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77" name="Google Shape;1877;p59"/>
            <p:cNvGrpSpPr/>
            <p:nvPr/>
          </p:nvGrpSpPr>
          <p:grpSpPr>
            <a:xfrm>
              <a:off x="640752" y="716591"/>
              <a:ext cx="20416931" cy="9650330"/>
              <a:chOff x="0" y="0"/>
              <a:chExt cx="4032974" cy="1906238"/>
            </a:xfrm>
          </p:grpSpPr>
          <p:sp>
            <p:nvSpPr>
              <p:cNvPr id="1878" name="Google Shape;1878;p59"/>
              <p:cNvSpPr/>
              <p:nvPr/>
            </p:nvSpPr>
            <p:spPr>
              <a:xfrm>
                <a:off x="0" y="0"/>
                <a:ext cx="4032974" cy="1906238"/>
              </a:xfrm>
              <a:custGeom>
                <a:rect b="b" l="l" r="r" t="t"/>
                <a:pathLst>
                  <a:path extrusionOk="0" h="1906238" w="4032974">
                    <a:moveTo>
                      <a:pt x="0" y="0"/>
                    </a:moveTo>
                    <a:lnTo>
                      <a:pt x="4032974" y="0"/>
                    </a:lnTo>
                    <a:lnTo>
                      <a:pt x="4032974" y="1906238"/>
                    </a:lnTo>
                    <a:lnTo>
                      <a:pt x="0" y="190623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</p:sp>
          <p:sp>
            <p:nvSpPr>
              <p:cNvPr id="1879" name="Google Shape;1879;p59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880" name="Google Shape;1880;p59"/>
          <p:cNvSpPr txBox="1"/>
          <p:nvPr/>
        </p:nvSpPr>
        <p:spPr>
          <a:xfrm>
            <a:off x="1710301" y="1837325"/>
            <a:ext cx="138780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>
                <a:latin typeface="Alice"/>
                <a:ea typeface="Alice"/>
                <a:cs typeface="Alice"/>
                <a:sym typeface="Alice"/>
              </a:rPr>
              <a:t>Registration: SVUSD Families</a:t>
            </a:r>
            <a:endParaRPr/>
          </a:p>
        </p:txBody>
      </p:sp>
      <p:sp>
        <p:nvSpPr>
          <p:cNvPr id="1881" name="Google Shape;1881;p59"/>
          <p:cNvSpPr txBox="1"/>
          <p:nvPr/>
        </p:nvSpPr>
        <p:spPr>
          <a:xfrm>
            <a:off x="2137950" y="3429000"/>
            <a:ext cx="14089800" cy="46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Read the </a:t>
            </a:r>
            <a:r>
              <a:rPr lang="en-US" sz="27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Registration Packet</a:t>
            </a: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thoroughly 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Students </a:t>
            </a: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complete the Google Form (must use Student SVUSD email)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Families input courses into </a:t>
            </a: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Aeries Academic Plan (must use Parent Portal) 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lang="en-US" sz="2700">
                <a:solidFill>
                  <a:schemeClr val="dk1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Complete BOTH steps by </a:t>
            </a:r>
            <a:r>
              <a:rPr b="1" lang="en-US" sz="2700">
                <a:solidFill>
                  <a:schemeClr val="dk1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March 17</a:t>
            </a:r>
            <a:endParaRPr b="1" sz="2700">
              <a:solidFill>
                <a:schemeClr val="dk1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Counselors visit Intermediate classes and meet with students one-on-one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La Paz</a:t>
            </a: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(March 24), </a:t>
            </a: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Los Alisos</a:t>
            </a: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(March 25), </a:t>
            </a: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RSM </a:t>
            </a: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(March 31)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○"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Serrano</a:t>
            </a: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March 19 - 21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5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6" name="Google Shape;1886;p60"/>
          <p:cNvGrpSpPr/>
          <p:nvPr/>
        </p:nvGrpSpPr>
        <p:grpSpPr>
          <a:xfrm>
            <a:off x="15024495" y="6273862"/>
            <a:ext cx="6527014" cy="10619048"/>
            <a:chOff x="5" y="9"/>
            <a:chExt cx="8702685" cy="14158731"/>
          </a:xfrm>
        </p:grpSpPr>
        <p:grpSp>
          <p:nvGrpSpPr>
            <p:cNvPr id="1887" name="Google Shape;1887;p60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888" name="Google Shape;1888;p60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9" name="Google Shape;1889;p6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90" name="Google Shape;1890;p60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891" name="Google Shape;1891;p60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2" name="Google Shape;1892;p6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93" name="Google Shape;1893;p60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894" name="Google Shape;1894;p60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5" name="Google Shape;1895;p6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96" name="Google Shape;1896;p60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897" name="Google Shape;1897;p60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8" name="Google Shape;1898;p6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99" name="Google Shape;1899;p60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900" name="Google Shape;1900;p60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1" name="Google Shape;1901;p6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02" name="Google Shape;1902;p60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903" name="Google Shape;1903;p60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4" name="Google Shape;1904;p6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05" name="Google Shape;1905;p60"/>
          <p:cNvGrpSpPr/>
          <p:nvPr/>
        </p:nvGrpSpPr>
        <p:grpSpPr>
          <a:xfrm rot="10786707">
            <a:off x="-2760333" y="-3319813"/>
            <a:ext cx="6527063" cy="10619128"/>
            <a:chOff x="5" y="9"/>
            <a:chExt cx="8702685" cy="14158731"/>
          </a:xfrm>
        </p:grpSpPr>
        <p:grpSp>
          <p:nvGrpSpPr>
            <p:cNvPr id="1906" name="Google Shape;1906;p60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907" name="Google Shape;1907;p60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8" name="Google Shape;1908;p6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09" name="Google Shape;1909;p60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910" name="Google Shape;1910;p60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1" name="Google Shape;1911;p6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12" name="Google Shape;1912;p60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913" name="Google Shape;1913;p60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4" name="Google Shape;1914;p6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15" name="Google Shape;1915;p60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916" name="Google Shape;1916;p60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7" name="Google Shape;1917;p6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18" name="Google Shape;1918;p60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919" name="Google Shape;1919;p60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0" name="Google Shape;1920;p6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21" name="Google Shape;1921;p60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922" name="Google Shape;1922;p60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3" name="Google Shape;1923;p60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24" name="Google Shape;1924;p60"/>
          <p:cNvGrpSpPr/>
          <p:nvPr/>
        </p:nvGrpSpPr>
        <p:grpSpPr>
          <a:xfrm>
            <a:off x="1028700" y="1028700"/>
            <a:ext cx="16230600" cy="8229601"/>
            <a:chOff x="0" y="0"/>
            <a:chExt cx="21640800" cy="10972802"/>
          </a:xfrm>
        </p:grpSpPr>
        <p:grpSp>
          <p:nvGrpSpPr>
            <p:cNvPr id="1925" name="Google Shape;1925;p60"/>
            <p:cNvGrpSpPr/>
            <p:nvPr/>
          </p:nvGrpSpPr>
          <p:grpSpPr>
            <a:xfrm>
              <a:off x="0" y="0"/>
              <a:ext cx="21640800" cy="10972802"/>
              <a:chOff x="0" y="0"/>
              <a:chExt cx="4274726" cy="2167467"/>
            </a:xfrm>
          </p:grpSpPr>
          <p:sp>
            <p:nvSpPr>
              <p:cNvPr id="1926" name="Google Shape;1926;p60"/>
              <p:cNvSpPr/>
              <p:nvPr/>
            </p:nvSpPr>
            <p:spPr>
              <a:xfrm>
                <a:off x="0" y="0"/>
                <a:ext cx="4274726" cy="2167467"/>
              </a:xfrm>
              <a:custGeom>
                <a:rect b="b" l="l" r="r" t="t"/>
                <a:pathLst>
                  <a:path extrusionOk="0" h="2167467" w="4274726">
                    <a:moveTo>
                      <a:pt x="0" y="0"/>
                    </a:moveTo>
                    <a:lnTo>
                      <a:pt x="4274726" y="0"/>
                    </a:lnTo>
                    <a:lnTo>
                      <a:pt x="4274726" y="2167467"/>
                    </a:lnTo>
                    <a:lnTo>
                      <a:pt x="0" y="21674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927" name="Google Shape;1927;p60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28" name="Google Shape;1928;p60"/>
            <p:cNvGrpSpPr/>
            <p:nvPr/>
          </p:nvGrpSpPr>
          <p:grpSpPr>
            <a:xfrm>
              <a:off x="640752" y="716591"/>
              <a:ext cx="20416931" cy="9650330"/>
              <a:chOff x="0" y="0"/>
              <a:chExt cx="4032974" cy="1906238"/>
            </a:xfrm>
          </p:grpSpPr>
          <p:sp>
            <p:nvSpPr>
              <p:cNvPr id="1929" name="Google Shape;1929;p60"/>
              <p:cNvSpPr/>
              <p:nvPr/>
            </p:nvSpPr>
            <p:spPr>
              <a:xfrm>
                <a:off x="0" y="0"/>
                <a:ext cx="4032974" cy="1906238"/>
              </a:xfrm>
              <a:custGeom>
                <a:rect b="b" l="l" r="r" t="t"/>
                <a:pathLst>
                  <a:path extrusionOk="0" h="1906238" w="4032974">
                    <a:moveTo>
                      <a:pt x="0" y="0"/>
                    </a:moveTo>
                    <a:lnTo>
                      <a:pt x="4032974" y="0"/>
                    </a:lnTo>
                    <a:lnTo>
                      <a:pt x="4032974" y="1906238"/>
                    </a:lnTo>
                    <a:lnTo>
                      <a:pt x="0" y="1906238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D966"/>
                </a:solidFill>
                <a:prstDash val="solid"/>
                <a:round/>
                <a:headEnd len="sm" w="sm" type="none"/>
                <a:tailEnd len="sm" w="sm" type="none"/>
              </a:ln>
            </p:spPr>
          </p:sp>
          <p:sp>
            <p:nvSpPr>
              <p:cNvPr id="1930" name="Google Shape;1930;p60"/>
              <p:cNvSpPr txBox="1"/>
              <p:nvPr/>
            </p:nvSpPr>
            <p:spPr>
              <a:xfrm>
                <a:off x="0" y="0"/>
                <a:ext cx="812700" cy="81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971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931" name="Google Shape;1931;p60"/>
          <p:cNvSpPr txBox="1"/>
          <p:nvPr/>
        </p:nvSpPr>
        <p:spPr>
          <a:xfrm>
            <a:off x="1692450" y="1550000"/>
            <a:ext cx="14903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>
                <a:latin typeface="Alice"/>
                <a:ea typeface="Alice"/>
                <a:cs typeface="Alice"/>
                <a:sym typeface="Alice"/>
              </a:rPr>
              <a:t>Registration: Families New to SVUSD</a:t>
            </a:r>
            <a:endParaRPr sz="6800"/>
          </a:p>
        </p:txBody>
      </p:sp>
      <p:sp>
        <p:nvSpPr>
          <p:cNvPr id="1932" name="Google Shape;1932;p60"/>
          <p:cNvSpPr txBox="1"/>
          <p:nvPr/>
        </p:nvSpPr>
        <p:spPr>
          <a:xfrm>
            <a:off x="1931025" y="4130675"/>
            <a:ext cx="10597800" cy="4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Step 1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Gather the necessary documentation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Step 2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Register online and enter data related to your student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Print two copies of your online registration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Step 3</a:t>
            </a:r>
            <a:endParaRPr b="1"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Open Sans"/>
              <a:buChar char="●"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Email your student’s SST to set up a registration meeting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33" name="Google Shape;1933;p60"/>
          <p:cNvSpPr txBox="1"/>
          <p:nvPr/>
        </p:nvSpPr>
        <p:spPr>
          <a:xfrm>
            <a:off x="1931025" y="2863438"/>
            <a:ext cx="12119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All steps on ETHS Website &gt; Guidance &gt; New Student Enrollment 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Please complete the steps by </a:t>
            </a: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Thursday, March 28</a:t>
            </a: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34" name="Google Shape;1934;p60"/>
          <p:cNvSpPr txBox="1"/>
          <p:nvPr/>
        </p:nvSpPr>
        <p:spPr>
          <a:xfrm>
            <a:off x="12109650" y="4146000"/>
            <a:ext cx="4330500" cy="21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highlight>
                  <a:srgbClr val="FFD966"/>
                </a:highlight>
                <a:latin typeface="Open Sans"/>
                <a:ea typeface="Open Sans"/>
                <a:cs typeface="Open Sans"/>
                <a:sym typeface="Open Sans"/>
              </a:rPr>
              <a:t>New to SVUSD Registration at ETHS:</a:t>
            </a:r>
            <a:endParaRPr b="1" sz="2700">
              <a:solidFill>
                <a:schemeClr val="dk1"/>
              </a:solidFill>
              <a:highlight>
                <a:srgbClr val="FFD966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April 1 </a:t>
            </a: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from</a:t>
            </a: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8-11:30am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b="1"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April 4</a:t>
            </a:r>
            <a:r>
              <a:rPr lang="en-US" sz="2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from 12-3pm</a:t>
            </a: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8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9" name="Google Shape;1939;p61"/>
          <p:cNvGrpSpPr/>
          <p:nvPr/>
        </p:nvGrpSpPr>
        <p:grpSpPr>
          <a:xfrm>
            <a:off x="12048932" y="0"/>
            <a:ext cx="6239108" cy="10287066"/>
            <a:chOff x="0" y="0"/>
            <a:chExt cx="1643211" cy="2709333"/>
          </a:xfrm>
        </p:grpSpPr>
        <p:sp>
          <p:nvSpPr>
            <p:cNvPr id="1940" name="Google Shape;1940;p61"/>
            <p:cNvSpPr/>
            <p:nvPr/>
          </p:nvSpPr>
          <p:spPr>
            <a:xfrm>
              <a:off x="0" y="0"/>
              <a:ext cx="1643211" cy="2709333"/>
            </a:xfrm>
            <a:custGeom>
              <a:rect b="b" l="l" r="r" t="t"/>
              <a:pathLst>
                <a:path extrusionOk="0" h="2709333" w="1643211">
                  <a:moveTo>
                    <a:pt x="0" y="0"/>
                  </a:moveTo>
                  <a:lnTo>
                    <a:pt x="1643211" y="0"/>
                  </a:lnTo>
                  <a:lnTo>
                    <a:pt x="16432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1941" name="Google Shape;1941;p61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2" name="Google Shape;1942;p61"/>
          <p:cNvGrpSpPr/>
          <p:nvPr/>
        </p:nvGrpSpPr>
        <p:grpSpPr>
          <a:xfrm rot="10786707">
            <a:off x="14650799" y="-4023126"/>
            <a:ext cx="6527063" cy="10619128"/>
            <a:chOff x="5" y="9"/>
            <a:chExt cx="8702685" cy="14158731"/>
          </a:xfrm>
        </p:grpSpPr>
        <p:grpSp>
          <p:nvGrpSpPr>
            <p:cNvPr id="1943" name="Google Shape;1943;p61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944" name="Google Shape;1944;p61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5" name="Google Shape;1945;p6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46" name="Google Shape;1946;p61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947" name="Google Shape;1947;p61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8" name="Google Shape;1948;p6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49" name="Google Shape;1949;p61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950" name="Google Shape;1950;p61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1" name="Google Shape;1951;p6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52" name="Google Shape;1952;p61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953" name="Google Shape;1953;p61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4" name="Google Shape;1954;p6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55" name="Google Shape;1955;p61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956" name="Google Shape;1956;p61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7" name="Google Shape;1957;p6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58" name="Google Shape;1958;p61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1959" name="Google Shape;1959;p61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0" name="Google Shape;1960;p61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961" name="Google Shape;1961;p61"/>
          <p:cNvSpPr/>
          <p:nvPr/>
        </p:nvSpPr>
        <p:spPr>
          <a:xfrm>
            <a:off x="10228101" y="790575"/>
            <a:ext cx="9680143" cy="8844582"/>
          </a:xfrm>
          <a:custGeom>
            <a:rect b="b" l="l" r="r" t="t"/>
            <a:pathLst>
              <a:path extrusionOk="0" h="3207464" w="3510478">
                <a:moveTo>
                  <a:pt x="0" y="0"/>
                </a:moveTo>
                <a:lnTo>
                  <a:pt x="3510478" y="0"/>
                </a:lnTo>
                <a:lnTo>
                  <a:pt x="3510478" y="3207464"/>
                </a:lnTo>
                <a:lnTo>
                  <a:pt x="0" y="3207464"/>
                </a:lnTo>
                <a:close/>
              </a:path>
            </a:pathLst>
          </a:custGeom>
          <a:solidFill>
            <a:schemeClr val="lt1"/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2" name="Google Shape;1962;p61"/>
          <p:cNvSpPr txBox="1"/>
          <p:nvPr/>
        </p:nvSpPr>
        <p:spPr>
          <a:xfrm>
            <a:off x="1028700" y="409575"/>
            <a:ext cx="79215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Thank you!</a:t>
            </a:r>
            <a:endParaRPr sz="400">
              <a:solidFill>
                <a:schemeClr val="lt1"/>
              </a:solidFill>
            </a:endParaRPr>
          </a:p>
        </p:txBody>
      </p:sp>
      <p:grpSp>
        <p:nvGrpSpPr>
          <p:cNvPr id="1963" name="Google Shape;1963;p61"/>
          <p:cNvGrpSpPr/>
          <p:nvPr/>
        </p:nvGrpSpPr>
        <p:grpSpPr>
          <a:xfrm>
            <a:off x="1638300" y="3426987"/>
            <a:ext cx="6419462" cy="1320646"/>
            <a:chOff x="0" y="-406413"/>
            <a:chExt cx="10561800" cy="1978200"/>
          </a:xfrm>
        </p:grpSpPr>
        <p:sp>
          <p:nvSpPr>
            <p:cNvPr id="1964" name="Google Shape;1964;p61"/>
            <p:cNvSpPr txBox="1"/>
            <p:nvPr/>
          </p:nvSpPr>
          <p:spPr>
            <a:xfrm>
              <a:off x="0" y="-406413"/>
              <a:ext cx="10561800" cy="197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457200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   Ms. Kurisu (Cru-Hern) </a:t>
              </a:r>
              <a:r>
                <a:rPr lang="en-US" sz="3900">
                  <a:solidFill>
                    <a:srgbClr val="FFD966"/>
                  </a:solidFill>
                  <a:latin typeface="Open Sans"/>
                  <a:ea typeface="Open Sans"/>
                  <a:cs typeface="Open Sans"/>
                  <a:sym typeface="Open Sans"/>
                </a:rPr>
                <a:t>kami.kurisu@svusd.org</a:t>
              </a:r>
              <a:endParaRPr sz="3900">
                <a:solidFill>
                  <a:srgbClr val="FFD96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65" name="Google Shape;1965;p61"/>
            <p:cNvSpPr txBox="1"/>
            <p:nvPr/>
          </p:nvSpPr>
          <p:spPr>
            <a:xfrm>
              <a:off x="281655" y="-278956"/>
              <a:ext cx="596100" cy="5961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6" name="Google Shape;1966;p61"/>
          <p:cNvGrpSpPr/>
          <p:nvPr/>
        </p:nvGrpSpPr>
        <p:grpSpPr>
          <a:xfrm>
            <a:off x="1638300" y="4929549"/>
            <a:ext cx="6753874" cy="1320646"/>
            <a:chOff x="0" y="812795"/>
            <a:chExt cx="11112000" cy="1978200"/>
          </a:xfrm>
        </p:grpSpPr>
        <p:sp>
          <p:nvSpPr>
            <p:cNvPr id="1967" name="Google Shape;1967;p61"/>
            <p:cNvSpPr txBox="1"/>
            <p:nvPr/>
          </p:nvSpPr>
          <p:spPr>
            <a:xfrm>
              <a:off x="0" y="812795"/>
              <a:ext cx="11112000" cy="197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457200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   Mrs. Baker (Herr-Mom) </a:t>
              </a:r>
              <a:r>
                <a:rPr lang="en-US" sz="3900">
                  <a:solidFill>
                    <a:srgbClr val="FFD966"/>
                  </a:solidFill>
                  <a:latin typeface="Open Sans"/>
                  <a:ea typeface="Open Sans"/>
                  <a:cs typeface="Open Sans"/>
                  <a:sym typeface="Open Sans"/>
                </a:rPr>
                <a:t>carlyn.morones@svusd.org</a:t>
              </a:r>
              <a:endParaRPr sz="3900">
                <a:solidFill>
                  <a:srgbClr val="FFD96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68" name="Google Shape;1968;p61"/>
            <p:cNvSpPr txBox="1"/>
            <p:nvPr/>
          </p:nvSpPr>
          <p:spPr>
            <a:xfrm>
              <a:off x="281655" y="940244"/>
              <a:ext cx="596100" cy="5961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9" name="Google Shape;1969;p61"/>
          <p:cNvGrpSpPr/>
          <p:nvPr/>
        </p:nvGrpSpPr>
        <p:grpSpPr>
          <a:xfrm>
            <a:off x="1638300" y="6506275"/>
            <a:ext cx="7311887" cy="1320646"/>
            <a:chOff x="0" y="609620"/>
            <a:chExt cx="10059000" cy="1978200"/>
          </a:xfrm>
        </p:grpSpPr>
        <p:sp>
          <p:nvSpPr>
            <p:cNvPr id="1970" name="Google Shape;1970;p61"/>
            <p:cNvSpPr txBox="1"/>
            <p:nvPr/>
          </p:nvSpPr>
          <p:spPr>
            <a:xfrm>
              <a:off x="0" y="609620"/>
              <a:ext cx="10059000" cy="197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457200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   Mrs. Coleman (Mon-R) </a:t>
              </a:r>
              <a:r>
                <a:rPr lang="en-US" sz="3900">
                  <a:solidFill>
                    <a:srgbClr val="FFD966"/>
                  </a:solidFill>
                  <a:latin typeface="Open Sans"/>
                  <a:ea typeface="Open Sans"/>
                  <a:cs typeface="Open Sans"/>
                  <a:sym typeface="Open Sans"/>
                </a:rPr>
                <a:t>dionne.coleman@svusd.org</a:t>
              </a:r>
              <a:endParaRPr sz="3900">
                <a:solidFill>
                  <a:srgbClr val="FFD96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71" name="Google Shape;1971;p61"/>
            <p:cNvSpPr txBox="1"/>
            <p:nvPr/>
          </p:nvSpPr>
          <p:spPr>
            <a:xfrm>
              <a:off x="281655" y="737044"/>
              <a:ext cx="596100" cy="5961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72" name="Google Shape;1972;p61"/>
          <p:cNvGrpSpPr/>
          <p:nvPr/>
        </p:nvGrpSpPr>
        <p:grpSpPr>
          <a:xfrm>
            <a:off x="1638300" y="8083029"/>
            <a:ext cx="6234752" cy="1320646"/>
            <a:chOff x="0" y="1524004"/>
            <a:chExt cx="10257900" cy="1978200"/>
          </a:xfrm>
        </p:grpSpPr>
        <p:sp>
          <p:nvSpPr>
            <p:cNvPr id="1973" name="Google Shape;1973;p61"/>
            <p:cNvSpPr txBox="1"/>
            <p:nvPr/>
          </p:nvSpPr>
          <p:spPr>
            <a:xfrm>
              <a:off x="0" y="1524004"/>
              <a:ext cx="10257900" cy="197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457200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   Ms. O’Neil (S-Z) </a:t>
              </a:r>
              <a:r>
                <a:rPr lang="en-US" sz="3900">
                  <a:solidFill>
                    <a:srgbClr val="FFD966"/>
                  </a:solidFill>
                  <a:latin typeface="Open Sans"/>
                  <a:ea typeface="Open Sans"/>
                  <a:cs typeface="Open Sans"/>
                  <a:sym typeface="Open Sans"/>
                </a:rPr>
                <a:t>dasha.oneil@svusd.org</a:t>
              </a:r>
              <a:endParaRPr sz="3900">
                <a:solidFill>
                  <a:srgbClr val="FFD96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74" name="Google Shape;1974;p61"/>
            <p:cNvSpPr txBox="1"/>
            <p:nvPr/>
          </p:nvSpPr>
          <p:spPr>
            <a:xfrm>
              <a:off x="281655" y="1651444"/>
              <a:ext cx="596100" cy="596100"/>
            </a:xfrm>
            <a:prstGeom prst="rect">
              <a:avLst/>
            </a:prstGeom>
            <a:solidFill>
              <a:srgbClr val="FFD966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75" name="Google Shape;1975;p61"/>
          <p:cNvSpPr txBox="1"/>
          <p:nvPr/>
        </p:nvSpPr>
        <p:spPr>
          <a:xfrm>
            <a:off x="1638300" y="1850375"/>
            <a:ext cx="7197300" cy="1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  </a:t>
            </a:r>
            <a:r>
              <a:rPr lang="en-US" sz="3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Ms. Cognetti (A-Cro)    </a:t>
            </a:r>
            <a:r>
              <a:rPr lang="en-US" sz="3900">
                <a:solidFill>
                  <a:srgbClr val="FFD966"/>
                </a:solidFill>
                <a:latin typeface="Open Sans"/>
                <a:ea typeface="Open Sans"/>
                <a:cs typeface="Open Sans"/>
                <a:sym typeface="Open Sans"/>
              </a:rPr>
              <a:t>hannah.cognetti@svusd.org</a:t>
            </a:r>
            <a:endParaRPr sz="3900">
              <a:solidFill>
                <a:srgbClr val="FFD9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76" name="Google Shape;1976;p61"/>
          <p:cNvSpPr txBox="1"/>
          <p:nvPr/>
        </p:nvSpPr>
        <p:spPr>
          <a:xfrm>
            <a:off x="1786256" y="1913324"/>
            <a:ext cx="362400" cy="3981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7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7" name="Google Shape;1977;p61"/>
          <p:cNvSpPr txBox="1"/>
          <p:nvPr/>
        </p:nvSpPr>
        <p:spPr>
          <a:xfrm>
            <a:off x="10722100" y="1793550"/>
            <a:ext cx="7197300" cy="669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chemeClr val="dk1"/>
                </a:solidFill>
                <a:latin typeface="Alice"/>
                <a:ea typeface="Alice"/>
                <a:cs typeface="Alice"/>
                <a:sym typeface="Alice"/>
              </a:rPr>
              <a:t>Please stay if you are </a:t>
            </a:r>
            <a:r>
              <a:rPr lang="en-US" sz="4500">
                <a:solidFill>
                  <a:schemeClr val="dk1"/>
                </a:solidFill>
                <a:latin typeface="Alice"/>
                <a:ea typeface="Alice"/>
                <a:cs typeface="Alice"/>
                <a:sym typeface="Alice"/>
              </a:rPr>
              <a:t>interested</a:t>
            </a:r>
            <a:r>
              <a:rPr lang="en-US" sz="4500">
                <a:solidFill>
                  <a:schemeClr val="dk1"/>
                </a:solidFill>
                <a:latin typeface="Alice"/>
                <a:ea typeface="Alice"/>
                <a:cs typeface="Alice"/>
                <a:sym typeface="Alice"/>
              </a:rPr>
              <a:t> in completing the Registration steps with the ETHS Counselors. They will be here to answer questions and provide recommendations. We will conclude Registration support at 7:30 PM.</a:t>
            </a:r>
            <a:endParaRPr sz="4500">
              <a:solidFill>
                <a:schemeClr val="dk1"/>
              </a:solidFill>
              <a:latin typeface="Alice"/>
              <a:ea typeface="Alice"/>
              <a:cs typeface="Alice"/>
              <a:sym typeface="Alic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1" name="Shape 1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2" name="Google Shape;1982;p62"/>
          <p:cNvGrpSpPr/>
          <p:nvPr/>
        </p:nvGrpSpPr>
        <p:grpSpPr>
          <a:xfrm>
            <a:off x="12048932" y="0"/>
            <a:ext cx="6239108" cy="10287066"/>
            <a:chOff x="0" y="0"/>
            <a:chExt cx="1643211" cy="2709333"/>
          </a:xfrm>
        </p:grpSpPr>
        <p:sp>
          <p:nvSpPr>
            <p:cNvPr id="1983" name="Google Shape;1983;p62"/>
            <p:cNvSpPr/>
            <p:nvPr/>
          </p:nvSpPr>
          <p:spPr>
            <a:xfrm>
              <a:off x="0" y="0"/>
              <a:ext cx="1643211" cy="2709333"/>
            </a:xfrm>
            <a:custGeom>
              <a:rect b="b" l="l" r="r" t="t"/>
              <a:pathLst>
                <a:path extrusionOk="0" h="2709333" w="1643211">
                  <a:moveTo>
                    <a:pt x="0" y="0"/>
                  </a:moveTo>
                  <a:lnTo>
                    <a:pt x="1643211" y="0"/>
                  </a:lnTo>
                  <a:lnTo>
                    <a:pt x="16432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</p:sp>
        <p:sp>
          <p:nvSpPr>
            <p:cNvPr id="1984" name="Google Shape;1984;p62"/>
            <p:cNvSpPr txBox="1"/>
            <p:nvPr/>
          </p:nvSpPr>
          <p:spPr>
            <a:xfrm>
              <a:off x="0" y="0"/>
              <a:ext cx="812700" cy="81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97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85" name="Google Shape;1985;p62"/>
          <p:cNvGrpSpPr/>
          <p:nvPr/>
        </p:nvGrpSpPr>
        <p:grpSpPr>
          <a:xfrm rot="10786707">
            <a:off x="14650799" y="-4023126"/>
            <a:ext cx="6527063" cy="10619128"/>
            <a:chOff x="5" y="9"/>
            <a:chExt cx="8702685" cy="14158731"/>
          </a:xfrm>
        </p:grpSpPr>
        <p:grpSp>
          <p:nvGrpSpPr>
            <p:cNvPr id="1986" name="Google Shape;1986;p62"/>
            <p:cNvGrpSpPr/>
            <p:nvPr/>
          </p:nvGrpSpPr>
          <p:grpSpPr>
            <a:xfrm rot="10800000">
              <a:off x="5" y="9"/>
              <a:ext cx="8702685" cy="14158731"/>
              <a:chOff x="0" y="0"/>
              <a:chExt cx="660400" cy="1074430"/>
            </a:xfrm>
          </p:grpSpPr>
          <p:sp>
            <p:nvSpPr>
              <p:cNvPr id="1987" name="Google Shape;1987;p62"/>
              <p:cNvSpPr/>
              <p:nvPr/>
            </p:nvSpPr>
            <p:spPr>
              <a:xfrm>
                <a:off x="0" y="0"/>
                <a:ext cx="660400" cy="1074430"/>
              </a:xfrm>
              <a:custGeom>
                <a:rect b="b" l="l" r="r" t="t"/>
                <a:pathLst>
                  <a:path extrusionOk="0" h="1074430" w="660400">
                    <a:moveTo>
                      <a:pt x="220252" y="1055361"/>
                    </a:moveTo>
                    <a:cubicBezTo>
                      <a:pt x="254109" y="1066875"/>
                      <a:pt x="292600" y="1074430"/>
                      <a:pt x="330378" y="1074430"/>
                    </a:cubicBezTo>
                    <a:cubicBezTo>
                      <a:pt x="368157" y="1074430"/>
                      <a:pt x="404509" y="1067953"/>
                      <a:pt x="438009" y="1056439"/>
                    </a:cubicBezTo>
                    <a:cubicBezTo>
                      <a:pt x="438723" y="1056080"/>
                      <a:pt x="439435" y="1056080"/>
                      <a:pt x="440148" y="1055720"/>
                    </a:cubicBezTo>
                    <a:cubicBezTo>
                      <a:pt x="565955" y="1009665"/>
                      <a:pt x="658618" y="888051"/>
                      <a:pt x="660400" y="740117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39567"/>
                    </a:lnTo>
                    <a:cubicBezTo>
                      <a:pt x="1782" y="888770"/>
                      <a:pt x="93019" y="1010385"/>
                      <a:pt x="220252" y="105536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8" name="Google Shape;1988;p6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89" name="Google Shape;1989;p62"/>
            <p:cNvGrpSpPr/>
            <p:nvPr/>
          </p:nvGrpSpPr>
          <p:grpSpPr>
            <a:xfrm rot="10800000">
              <a:off x="582569" y="585000"/>
              <a:ext cx="7537541" cy="12832253"/>
              <a:chOff x="0" y="0"/>
              <a:chExt cx="660400" cy="1124295"/>
            </a:xfrm>
          </p:grpSpPr>
          <p:sp>
            <p:nvSpPr>
              <p:cNvPr id="1990" name="Google Shape;1990;p62"/>
              <p:cNvSpPr/>
              <p:nvPr/>
            </p:nvSpPr>
            <p:spPr>
              <a:xfrm>
                <a:off x="0" y="0"/>
                <a:ext cx="660400" cy="1124295"/>
              </a:xfrm>
              <a:custGeom>
                <a:rect b="b" l="l" r="r" t="t"/>
                <a:pathLst>
                  <a:path extrusionOk="0" h="1124295" w="660400">
                    <a:moveTo>
                      <a:pt x="220252" y="1105226"/>
                    </a:moveTo>
                    <a:cubicBezTo>
                      <a:pt x="254109" y="1116739"/>
                      <a:pt x="292600" y="1124295"/>
                      <a:pt x="330378" y="1124295"/>
                    </a:cubicBezTo>
                    <a:cubicBezTo>
                      <a:pt x="368157" y="1124295"/>
                      <a:pt x="404509" y="1117818"/>
                      <a:pt x="438009" y="1106304"/>
                    </a:cubicBezTo>
                    <a:cubicBezTo>
                      <a:pt x="438723" y="1105945"/>
                      <a:pt x="439435" y="1105945"/>
                      <a:pt x="440148" y="1105585"/>
                    </a:cubicBezTo>
                    <a:cubicBezTo>
                      <a:pt x="565955" y="1059530"/>
                      <a:pt x="658618" y="937916"/>
                      <a:pt x="660400" y="78887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788288"/>
                    </a:lnTo>
                    <a:cubicBezTo>
                      <a:pt x="1782" y="938635"/>
                      <a:pt x="93019" y="1060250"/>
                      <a:pt x="220252" y="1105226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1" name="Google Shape;1991;p6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92" name="Google Shape;1992;p62"/>
            <p:cNvGrpSpPr/>
            <p:nvPr/>
          </p:nvGrpSpPr>
          <p:grpSpPr>
            <a:xfrm rot="10800000">
              <a:off x="1233052" y="1309633"/>
              <a:ext cx="6236619" cy="11291549"/>
              <a:chOff x="0" y="0"/>
              <a:chExt cx="660400" cy="1195670"/>
            </a:xfrm>
          </p:grpSpPr>
          <p:sp>
            <p:nvSpPr>
              <p:cNvPr id="1993" name="Google Shape;1993;p62"/>
              <p:cNvSpPr/>
              <p:nvPr/>
            </p:nvSpPr>
            <p:spPr>
              <a:xfrm>
                <a:off x="0" y="0"/>
                <a:ext cx="660400" cy="1195670"/>
              </a:xfrm>
              <a:custGeom>
                <a:rect b="b" l="l" r="r" t="t"/>
                <a:pathLst>
                  <a:path extrusionOk="0" h="1195670" w="660400">
                    <a:moveTo>
                      <a:pt x="220252" y="1176601"/>
                    </a:moveTo>
                    <a:cubicBezTo>
                      <a:pt x="254109" y="1188114"/>
                      <a:pt x="292600" y="1195670"/>
                      <a:pt x="330378" y="1195670"/>
                    </a:cubicBezTo>
                    <a:cubicBezTo>
                      <a:pt x="368157" y="1195670"/>
                      <a:pt x="404509" y="1189193"/>
                      <a:pt x="438009" y="1177679"/>
                    </a:cubicBezTo>
                    <a:cubicBezTo>
                      <a:pt x="438723" y="1177320"/>
                      <a:pt x="439435" y="1177320"/>
                      <a:pt x="440148" y="1176960"/>
                    </a:cubicBezTo>
                    <a:cubicBezTo>
                      <a:pt x="565955" y="1130905"/>
                      <a:pt x="658618" y="1009291"/>
                      <a:pt x="660400" y="858663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858026"/>
                    </a:lnTo>
                    <a:cubicBezTo>
                      <a:pt x="1782" y="1010010"/>
                      <a:pt x="93019" y="1131625"/>
                      <a:pt x="220252" y="1176601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4" name="Google Shape;1994;p6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95" name="Google Shape;1995;p62"/>
            <p:cNvGrpSpPr/>
            <p:nvPr/>
          </p:nvGrpSpPr>
          <p:grpSpPr>
            <a:xfrm rot="10800000">
              <a:off x="1893450" y="2171675"/>
              <a:ext cx="4915819" cy="9763499"/>
              <a:chOff x="0" y="0"/>
              <a:chExt cx="660400" cy="1311646"/>
            </a:xfrm>
          </p:grpSpPr>
          <p:sp>
            <p:nvSpPr>
              <p:cNvPr id="1996" name="Google Shape;1996;p62"/>
              <p:cNvSpPr/>
              <p:nvPr/>
            </p:nvSpPr>
            <p:spPr>
              <a:xfrm>
                <a:off x="0" y="0"/>
                <a:ext cx="660400" cy="1311646"/>
              </a:xfrm>
              <a:custGeom>
                <a:rect b="b" l="l" r="r" t="t"/>
                <a:pathLst>
                  <a:path extrusionOk="0" h="1311646" w="660400">
                    <a:moveTo>
                      <a:pt x="220252" y="1292577"/>
                    </a:moveTo>
                    <a:cubicBezTo>
                      <a:pt x="254109" y="1304091"/>
                      <a:pt x="292600" y="1311646"/>
                      <a:pt x="330378" y="1311646"/>
                    </a:cubicBezTo>
                    <a:cubicBezTo>
                      <a:pt x="368157" y="1311646"/>
                      <a:pt x="404509" y="1305169"/>
                      <a:pt x="438009" y="1293656"/>
                    </a:cubicBezTo>
                    <a:cubicBezTo>
                      <a:pt x="438723" y="1293296"/>
                      <a:pt x="439435" y="1293296"/>
                      <a:pt x="440148" y="1292937"/>
                    </a:cubicBezTo>
                    <a:cubicBezTo>
                      <a:pt x="565955" y="1246881"/>
                      <a:pt x="658618" y="1125267"/>
                      <a:pt x="660400" y="972064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971342"/>
                    </a:lnTo>
                    <a:cubicBezTo>
                      <a:pt x="1782" y="1125986"/>
                      <a:pt x="93019" y="1247601"/>
                      <a:pt x="220252" y="129257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7" name="Google Shape;1997;p6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98" name="Google Shape;1998;p62"/>
            <p:cNvGrpSpPr/>
            <p:nvPr/>
          </p:nvGrpSpPr>
          <p:grpSpPr>
            <a:xfrm rot="10800000">
              <a:off x="2448404" y="2794214"/>
              <a:ext cx="3805885" cy="8513789"/>
              <a:chOff x="0" y="0"/>
              <a:chExt cx="660400" cy="1477319"/>
            </a:xfrm>
          </p:grpSpPr>
          <p:sp>
            <p:nvSpPr>
              <p:cNvPr id="1999" name="Google Shape;1999;p62"/>
              <p:cNvSpPr/>
              <p:nvPr/>
            </p:nvSpPr>
            <p:spPr>
              <a:xfrm>
                <a:off x="0" y="0"/>
                <a:ext cx="660400" cy="1477319"/>
              </a:xfrm>
              <a:custGeom>
                <a:rect b="b" l="l" r="r" t="t"/>
                <a:pathLst>
                  <a:path extrusionOk="0" h="1477319" w="660400">
                    <a:moveTo>
                      <a:pt x="220252" y="1458250"/>
                    </a:moveTo>
                    <a:cubicBezTo>
                      <a:pt x="254109" y="1469763"/>
                      <a:pt x="292600" y="1477319"/>
                      <a:pt x="330378" y="1477319"/>
                    </a:cubicBezTo>
                    <a:cubicBezTo>
                      <a:pt x="368157" y="1477319"/>
                      <a:pt x="404509" y="1470842"/>
                      <a:pt x="438009" y="1459328"/>
                    </a:cubicBezTo>
                    <a:cubicBezTo>
                      <a:pt x="438723" y="1458968"/>
                      <a:pt x="439435" y="1458968"/>
                      <a:pt x="440148" y="1458609"/>
                    </a:cubicBezTo>
                    <a:cubicBezTo>
                      <a:pt x="565955" y="1412554"/>
                      <a:pt x="658618" y="1290940"/>
                      <a:pt x="660400" y="1134056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133214"/>
                    </a:lnTo>
                    <a:cubicBezTo>
                      <a:pt x="1782" y="1291659"/>
                      <a:pt x="93019" y="1413274"/>
                      <a:pt x="220252" y="145825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0" name="Google Shape;2000;p6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01" name="Google Shape;2001;p62"/>
            <p:cNvGrpSpPr/>
            <p:nvPr/>
          </p:nvGrpSpPr>
          <p:grpSpPr>
            <a:xfrm rot="10800000">
              <a:off x="2930052" y="3421392"/>
              <a:ext cx="2842560" cy="7318971"/>
              <a:chOff x="0" y="0"/>
              <a:chExt cx="660400" cy="1700386"/>
            </a:xfrm>
          </p:grpSpPr>
          <p:sp>
            <p:nvSpPr>
              <p:cNvPr id="2002" name="Google Shape;2002;p62"/>
              <p:cNvSpPr/>
              <p:nvPr/>
            </p:nvSpPr>
            <p:spPr>
              <a:xfrm>
                <a:off x="0" y="0"/>
                <a:ext cx="660400" cy="1700386"/>
              </a:xfrm>
              <a:custGeom>
                <a:rect b="b" l="l" r="r" t="t"/>
                <a:pathLst>
                  <a:path extrusionOk="0" h="1700386" w="660400">
                    <a:moveTo>
                      <a:pt x="220252" y="1681317"/>
                    </a:moveTo>
                    <a:cubicBezTo>
                      <a:pt x="254109" y="1692831"/>
                      <a:pt x="292600" y="1700386"/>
                      <a:pt x="330378" y="1700386"/>
                    </a:cubicBezTo>
                    <a:cubicBezTo>
                      <a:pt x="368157" y="1700386"/>
                      <a:pt x="404509" y="1693909"/>
                      <a:pt x="438009" y="1682396"/>
                    </a:cubicBezTo>
                    <a:cubicBezTo>
                      <a:pt x="438723" y="1682036"/>
                      <a:pt x="439435" y="1682036"/>
                      <a:pt x="440148" y="1681677"/>
                    </a:cubicBezTo>
                    <a:cubicBezTo>
                      <a:pt x="565955" y="1635621"/>
                      <a:pt x="658618" y="1514007"/>
                      <a:pt x="660400" y="1352169"/>
                    </a:cubicBezTo>
                    <a:lnTo>
                      <a:pt x="660400" y="0"/>
                    </a:lnTo>
                    <a:lnTo>
                      <a:pt x="0" y="0"/>
                    </a:lnTo>
                    <a:lnTo>
                      <a:pt x="0" y="1351165"/>
                    </a:lnTo>
                    <a:cubicBezTo>
                      <a:pt x="1782" y="1514726"/>
                      <a:pt x="93019" y="1636342"/>
                      <a:pt x="220252" y="1681317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571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3" name="Google Shape;2003;p62"/>
              <p:cNvSpPr txBox="1"/>
              <p:nvPr/>
            </p:nvSpPr>
            <p:spPr>
              <a:xfrm>
                <a:off x="0" y="0"/>
                <a:ext cx="6603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83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004" name="Google Shape;2004;p62"/>
          <p:cNvSpPr/>
          <p:nvPr/>
        </p:nvSpPr>
        <p:spPr>
          <a:xfrm>
            <a:off x="10228101" y="790575"/>
            <a:ext cx="9680143" cy="8844582"/>
          </a:xfrm>
          <a:custGeom>
            <a:rect b="b" l="l" r="r" t="t"/>
            <a:pathLst>
              <a:path extrusionOk="0" h="3207464" w="3510478">
                <a:moveTo>
                  <a:pt x="0" y="0"/>
                </a:moveTo>
                <a:lnTo>
                  <a:pt x="3510478" y="0"/>
                </a:lnTo>
                <a:lnTo>
                  <a:pt x="3510478" y="3207464"/>
                </a:lnTo>
                <a:lnTo>
                  <a:pt x="0" y="3207464"/>
                </a:lnTo>
                <a:close/>
              </a:path>
            </a:pathLst>
          </a:custGeom>
          <a:solidFill>
            <a:schemeClr val="lt1"/>
          </a:solidFill>
          <a:ln cap="flat" cmpd="sng" w="57150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5" name="Google Shape;2005;p62"/>
          <p:cNvSpPr txBox="1"/>
          <p:nvPr/>
        </p:nvSpPr>
        <p:spPr>
          <a:xfrm>
            <a:off x="1028700" y="409575"/>
            <a:ext cx="79215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chemeClr val="lt1"/>
                </a:solidFill>
                <a:latin typeface="Alice"/>
                <a:ea typeface="Alice"/>
                <a:cs typeface="Alice"/>
                <a:sym typeface="Alice"/>
              </a:rPr>
              <a:t>Registration Steps</a:t>
            </a:r>
            <a:endParaRPr sz="400">
              <a:solidFill>
                <a:schemeClr val="lt1"/>
              </a:solidFill>
            </a:endParaRPr>
          </a:p>
        </p:txBody>
      </p:sp>
      <p:sp>
        <p:nvSpPr>
          <p:cNvPr id="2006" name="Google Shape;2006;p62"/>
          <p:cNvSpPr txBox="1"/>
          <p:nvPr/>
        </p:nvSpPr>
        <p:spPr>
          <a:xfrm>
            <a:off x="670700" y="2135775"/>
            <a:ext cx="8838900" cy="72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  </a:t>
            </a:r>
            <a:r>
              <a:rPr b="1" lang="en-US" sz="3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STEP 1: </a:t>
            </a:r>
            <a:r>
              <a:rPr lang="en-US" sz="3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Review the Incoming 9th Grade Registration Packet (</a:t>
            </a:r>
            <a:r>
              <a:rPr b="1" lang="en-US" sz="3400">
                <a:solidFill>
                  <a:srgbClr val="FFB700"/>
                </a:solidFill>
                <a:latin typeface="Open Sans"/>
                <a:ea typeface="Open Sans"/>
                <a:cs typeface="Open Sans"/>
                <a:sym typeface="Open Sans"/>
              </a:rPr>
              <a:t>ETHS Website → Guidance → ETHS Registration</a:t>
            </a:r>
            <a:r>
              <a:rPr lang="en-US" sz="3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r>
              <a:rPr lang="en-US" sz="3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r>
              <a:rPr lang="en-US" sz="3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3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  </a:t>
            </a:r>
            <a:r>
              <a:rPr b="1" lang="en-US" sz="3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STEP 2: </a:t>
            </a:r>
            <a:r>
              <a:rPr lang="en-US" sz="3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Submit course selection via </a:t>
            </a:r>
            <a:r>
              <a:rPr b="1" lang="en-US" sz="3400">
                <a:solidFill>
                  <a:srgbClr val="FFB700"/>
                </a:solidFill>
                <a:latin typeface="Open Sans"/>
                <a:ea typeface="Open Sans"/>
                <a:cs typeface="Open Sans"/>
                <a:sym typeface="Open Sans"/>
              </a:rPr>
              <a:t>Google Form</a:t>
            </a:r>
            <a:r>
              <a:rPr lang="en-US" sz="3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(must be accessed via SVUSD student email)</a:t>
            </a:r>
            <a:endParaRPr sz="3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  </a:t>
            </a:r>
            <a:r>
              <a:rPr b="1" lang="en-US" sz="3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STEP 3: </a:t>
            </a:r>
            <a:r>
              <a:rPr lang="en-US" sz="3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Submit course selection via </a:t>
            </a:r>
            <a:r>
              <a:rPr b="1" lang="en-US" sz="3400">
                <a:solidFill>
                  <a:srgbClr val="FFB700"/>
                </a:solidFill>
                <a:latin typeface="Open Sans"/>
                <a:ea typeface="Open Sans"/>
                <a:cs typeface="Open Sans"/>
                <a:sym typeface="Open Sans"/>
              </a:rPr>
              <a:t>Aeries Parent Portal</a:t>
            </a:r>
            <a:r>
              <a:rPr lang="en-US" sz="3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(must be accessed via Parent/Guardian login)</a:t>
            </a:r>
            <a:endParaRPr sz="3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7" name="Google Shape;2007;p62"/>
          <p:cNvSpPr txBox="1"/>
          <p:nvPr/>
        </p:nvSpPr>
        <p:spPr>
          <a:xfrm>
            <a:off x="1028699" y="2267749"/>
            <a:ext cx="420900" cy="3981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7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8" name="Google Shape;200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46775" y="2962601"/>
            <a:ext cx="7010050" cy="436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9" name="Google Shape;2009;p62"/>
          <p:cNvSpPr txBox="1"/>
          <p:nvPr/>
        </p:nvSpPr>
        <p:spPr>
          <a:xfrm>
            <a:off x="1028699" y="5013812"/>
            <a:ext cx="420900" cy="3981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7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0" name="Google Shape;2010;p62"/>
          <p:cNvSpPr txBox="1"/>
          <p:nvPr/>
        </p:nvSpPr>
        <p:spPr>
          <a:xfrm>
            <a:off x="1028699" y="7604612"/>
            <a:ext cx="420900" cy="3981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7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lue and Gold Minimalistic Newsletter Presentation ">
  <a:themeElements>
    <a:clrScheme name="Office">
      <a:dk1>
        <a:srgbClr val="191919"/>
      </a:dk1>
      <a:lt1>
        <a:srgbClr val="FFFFFF"/>
      </a:lt1>
      <a:dk2>
        <a:srgbClr val="7DBFF8"/>
      </a:dk2>
      <a:lt2>
        <a:srgbClr val="EEECE1"/>
      </a:lt2>
      <a:accent1>
        <a:srgbClr val="7DBFF8"/>
      </a:accent1>
      <a:accent2>
        <a:srgbClr val="B89D40"/>
      </a:accent2>
      <a:accent3>
        <a:srgbClr val="666666"/>
      </a:accent3>
      <a:accent4>
        <a:srgbClr val="C0C0C0"/>
      </a:accent4>
      <a:accent5>
        <a:srgbClr val="EDECED"/>
      </a:accent5>
      <a:accent6>
        <a:srgbClr val="F4F4F4"/>
      </a:accent6>
      <a:hlink>
        <a:srgbClr val="888888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