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37.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38.xml"/>
  <Override ContentType="application/vnd.openxmlformats-officedocument.presentationml.slideLayout+xml" PartName="/ppt/slideLayouts/slideLayout42.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39.xml"/>
  <Override ContentType="application/vnd.openxmlformats-officedocument.presentationml.slideLayout+xml" PartName="/ppt/slideLayouts/slideLayout35.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90" r:id="rId4"/>
  </p:sldMasterIdLst>
  <p:notesMasterIdLst>
    <p:notesMasterId r:id="rId5"/>
  </p:notesMasterIdLst>
  <p:sldIdLst>
    <p:sldId id="256" r:id="rId6"/>
    <p:sldId id="257" r:id="rId7"/>
    <p:sldId id="258" r:id="rId8"/>
    <p:sldId id="259" r:id="rId9"/>
    <p:sldId id="260" r:id="rId10"/>
    <p:sldId id="261" r:id="rId11"/>
    <p:sldId id="262" r:id="rId12"/>
    <p:sldId id="263" r:id="rId13"/>
  </p:sldIdLst>
  <p:sldSz cy="5143500" cx="9144000"/>
  <p:notesSz cx="6858000" cy="9144000"/>
  <p:embeddedFontLst>
    <p:embeddedFont>
      <p:font typeface="Inter SemiBold"/>
      <p:regular r:id="rId14"/>
      <p:bold r:id="rId15"/>
      <p:italic r:id="rId16"/>
      <p:boldItalic r:id="rId17"/>
    </p:embeddedFont>
    <p:embeddedFont>
      <p:font typeface="Inter Light"/>
      <p:regular r:id="rId18"/>
      <p:bold r:id="rId19"/>
      <p:italic r:id="rId20"/>
      <p:boldItalic r:id="rId21"/>
    </p:embeddedFont>
    <p:embeddedFont>
      <p:font typeface="Inter"/>
      <p:regular r:id="rId22"/>
      <p:bold r:id="rId23"/>
      <p:italic r:id="rId24"/>
      <p:boldItalic r:id="rId25"/>
    </p:embeddedFont>
    <p:embeddedFont>
      <p:font typeface="Century Gothic"/>
      <p:regular r:id="rId26"/>
      <p:bold r:id="rId27"/>
      <p:italic r:id="rId28"/>
      <p:boldItalic r:id="rId2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InterLight-italic.fntdata"/><Relationship Id="rId22" Type="http://schemas.openxmlformats.org/officeDocument/2006/relationships/font" Target="fonts/Inter-regular.fntdata"/><Relationship Id="rId21" Type="http://schemas.openxmlformats.org/officeDocument/2006/relationships/font" Target="fonts/InterLight-boldItalic.fntdata"/><Relationship Id="rId24" Type="http://schemas.openxmlformats.org/officeDocument/2006/relationships/font" Target="fonts/Inter-italic.fntdata"/><Relationship Id="rId23" Type="http://schemas.openxmlformats.org/officeDocument/2006/relationships/font" Target="fonts/Inter-bold.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CenturyGothic-regular.fntdata"/><Relationship Id="rId25" Type="http://schemas.openxmlformats.org/officeDocument/2006/relationships/font" Target="fonts/Inter-boldItalic.fntdata"/><Relationship Id="rId28" Type="http://schemas.openxmlformats.org/officeDocument/2006/relationships/font" Target="fonts/CenturyGothic-italic.fntdata"/><Relationship Id="rId27" Type="http://schemas.openxmlformats.org/officeDocument/2006/relationships/font" Target="fonts/CenturyGothic-bold.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CenturyGothic-boldItalic.fntdata"/><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font" Target="fonts/InterSemiBold-bold.fntdata"/><Relationship Id="rId14" Type="http://schemas.openxmlformats.org/officeDocument/2006/relationships/font" Target="fonts/InterSemiBold-regular.fntdata"/><Relationship Id="rId17" Type="http://schemas.openxmlformats.org/officeDocument/2006/relationships/font" Target="fonts/InterSemiBold-boldItalic.fntdata"/><Relationship Id="rId16" Type="http://schemas.openxmlformats.org/officeDocument/2006/relationships/font" Target="fonts/InterSemiBold-italic.fntdata"/><Relationship Id="rId19" Type="http://schemas.openxmlformats.org/officeDocument/2006/relationships/font" Target="fonts/InterLight-bold.fntdata"/><Relationship Id="rId18" Type="http://schemas.openxmlformats.org/officeDocument/2006/relationships/font" Target="fonts/InterLight-regular.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7" name="Shape 347"/>
        <p:cNvGrpSpPr/>
        <p:nvPr/>
      </p:nvGrpSpPr>
      <p:grpSpPr>
        <a:xfrm>
          <a:off x="0" y="0"/>
          <a:ext cx="0" cy="0"/>
          <a:chOff x="0" y="0"/>
          <a:chExt cx="0" cy="0"/>
        </a:xfrm>
      </p:grpSpPr>
      <p:sp>
        <p:nvSpPr>
          <p:cNvPr id="348" name="Google Shape;348;g2d879a4ccfb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9" name="Google Shape;349;g2d879a4ccfb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5" name="Shape 355"/>
        <p:cNvGrpSpPr/>
        <p:nvPr/>
      </p:nvGrpSpPr>
      <p:grpSpPr>
        <a:xfrm>
          <a:off x="0" y="0"/>
          <a:ext cx="0" cy="0"/>
          <a:chOff x="0" y="0"/>
          <a:chExt cx="0" cy="0"/>
        </a:xfrm>
      </p:grpSpPr>
      <p:sp>
        <p:nvSpPr>
          <p:cNvPr id="356" name="Google Shape;356;g2d9a7219c19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7" name="Google Shape;357;g2d9a7219c19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1" name="Shape 361"/>
        <p:cNvGrpSpPr/>
        <p:nvPr/>
      </p:nvGrpSpPr>
      <p:grpSpPr>
        <a:xfrm>
          <a:off x="0" y="0"/>
          <a:ext cx="0" cy="0"/>
          <a:chOff x="0" y="0"/>
          <a:chExt cx="0" cy="0"/>
        </a:xfrm>
      </p:grpSpPr>
      <p:sp>
        <p:nvSpPr>
          <p:cNvPr id="362" name="Google Shape;362;g33744a1abd1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3" name="Google Shape;363;g33744a1abd1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8" name="Shape 368"/>
        <p:cNvGrpSpPr/>
        <p:nvPr/>
      </p:nvGrpSpPr>
      <p:grpSpPr>
        <a:xfrm>
          <a:off x="0" y="0"/>
          <a:ext cx="0" cy="0"/>
          <a:chOff x="0" y="0"/>
          <a:chExt cx="0" cy="0"/>
        </a:xfrm>
      </p:grpSpPr>
      <p:sp>
        <p:nvSpPr>
          <p:cNvPr id="369" name="Google Shape;369;g2d879a4ccfb_0_3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0" name="Google Shape;370;g2d879a4ccfb_0_3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2" name="Shape 382"/>
        <p:cNvGrpSpPr/>
        <p:nvPr/>
      </p:nvGrpSpPr>
      <p:grpSpPr>
        <a:xfrm>
          <a:off x="0" y="0"/>
          <a:ext cx="0" cy="0"/>
          <a:chOff x="0" y="0"/>
          <a:chExt cx="0" cy="0"/>
        </a:xfrm>
      </p:grpSpPr>
      <p:sp>
        <p:nvSpPr>
          <p:cNvPr id="383" name="Google Shape;383;g2e3c6635912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4" name="Google Shape;384;g2e3c6635912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2" name="Shape 392"/>
        <p:cNvGrpSpPr/>
        <p:nvPr/>
      </p:nvGrpSpPr>
      <p:grpSpPr>
        <a:xfrm>
          <a:off x="0" y="0"/>
          <a:ext cx="0" cy="0"/>
          <a:chOff x="0" y="0"/>
          <a:chExt cx="0" cy="0"/>
        </a:xfrm>
      </p:grpSpPr>
      <p:sp>
        <p:nvSpPr>
          <p:cNvPr id="393" name="Google Shape;393;g2e40cc283a0_0_3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4" name="Google Shape;394;g2e40cc283a0_0_3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0" name="Shape 400"/>
        <p:cNvGrpSpPr/>
        <p:nvPr/>
      </p:nvGrpSpPr>
      <p:grpSpPr>
        <a:xfrm>
          <a:off x="0" y="0"/>
          <a:ext cx="0" cy="0"/>
          <a:chOff x="0" y="0"/>
          <a:chExt cx="0" cy="0"/>
        </a:xfrm>
      </p:grpSpPr>
      <p:sp>
        <p:nvSpPr>
          <p:cNvPr id="401" name="Google Shape;401;g2e40cc283a0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2" name="Google Shape;402;g2e40cc283a0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1" name="Shape 411"/>
        <p:cNvGrpSpPr/>
        <p:nvPr/>
      </p:nvGrpSpPr>
      <p:grpSpPr>
        <a:xfrm>
          <a:off x="0" y="0"/>
          <a:ext cx="0" cy="0"/>
          <a:chOff x="0" y="0"/>
          <a:chExt cx="0" cy="0"/>
        </a:xfrm>
      </p:grpSpPr>
      <p:sp>
        <p:nvSpPr>
          <p:cNvPr id="412" name="Google Shape;412;g2d879a4ccfb_0_3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3" name="Google Shape;413;g2d879a4ccfb_0_3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type="title">
  <p:cSld name="TITLE">
    <p:bg>
      <p:bgPr>
        <a:solidFill>
          <a:schemeClr val="dk1"/>
        </a:solidFill>
      </p:bgPr>
    </p:bg>
    <p:spTree>
      <p:nvGrpSpPr>
        <p:cNvPr id="9" name="Shape 9"/>
        <p:cNvGrpSpPr/>
        <p:nvPr/>
      </p:nvGrpSpPr>
      <p:grpSpPr>
        <a:xfrm>
          <a:off x="0" y="0"/>
          <a:ext cx="0" cy="0"/>
          <a:chOff x="0" y="0"/>
          <a:chExt cx="0" cy="0"/>
        </a:xfrm>
      </p:grpSpPr>
      <p:sp>
        <p:nvSpPr>
          <p:cNvPr id="10" name="Google Shape;10;p2"/>
          <p:cNvSpPr txBox="1"/>
          <p:nvPr>
            <p:ph type="title"/>
          </p:nvPr>
        </p:nvSpPr>
        <p:spPr>
          <a:xfrm>
            <a:off x="420875" y="1402000"/>
            <a:ext cx="4324800" cy="2432700"/>
          </a:xfrm>
          <a:prstGeom prst="rect">
            <a:avLst/>
          </a:prstGeom>
        </p:spPr>
        <p:txBody>
          <a:bodyPr anchorCtr="0" anchor="t" bIns="91425" lIns="91425" spcFirstLastPara="1" rIns="91425" wrap="square" tIns="91425">
            <a:noAutofit/>
          </a:bodyPr>
          <a:lstStyle>
            <a:lvl1pPr lvl="0">
              <a:lnSpc>
                <a:spcPct val="80000"/>
              </a:lnSpc>
              <a:spcBef>
                <a:spcPts val="0"/>
              </a:spcBef>
              <a:spcAft>
                <a:spcPts val="0"/>
              </a:spcAft>
              <a:buClr>
                <a:schemeClr val="lt1"/>
              </a:buClr>
              <a:buSzPts val="6000"/>
              <a:buFont typeface="Inter"/>
              <a:buNone/>
              <a:defRPr sz="6000">
                <a:solidFill>
                  <a:schemeClr val="lt1"/>
                </a:solidFill>
              </a:defRPr>
            </a:lvl1pPr>
            <a:lvl2pPr lvl="1">
              <a:lnSpc>
                <a:spcPct val="80000"/>
              </a:lnSpc>
              <a:spcBef>
                <a:spcPts val="0"/>
              </a:spcBef>
              <a:spcAft>
                <a:spcPts val="0"/>
              </a:spcAft>
              <a:buClr>
                <a:schemeClr val="lt1"/>
              </a:buClr>
              <a:buSzPts val="6000"/>
              <a:buFont typeface="Inter"/>
              <a:buNone/>
              <a:defRPr b="1" sz="6000">
                <a:solidFill>
                  <a:schemeClr val="lt1"/>
                </a:solidFill>
              </a:defRPr>
            </a:lvl2pPr>
            <a:lvl3pPr lvl="2">
              <a:lnSpc>
                <a:spcPct val="80000"/>
              </a:lnSpc>
              <a:spcBef>
                <a:spcPts val="0"/>
              </a:spcBef>
              <a:spcAft>
                <a:spcPts val="0"/>
              </a:spcAft>
              <a:buClr>
                <a:schemeClr val="lt1"/>
              </a:buClr>
              <a:buSzPts val="6000"/>
              <a:buFont typeface="Inter"/>
              <a:buNone/>
              <a:defRPr b="1" sz="6000">
                <a:solidFill>
                  <a:schemeClr val="lt1"/>
                </a:solidFill>
              </a:defRPr>
            </a:lvl3pPr>
            <a:lvl4pPr lvl="3">
              <a:lnSpc>
                <a:spcPct val="80000"/>
              </a:lnSpc>
              <a:spcBef>
                <a:spcPts val="0"/>
              </a:spcBef>
              <a:spcAft>
                <a:spcPts val="0"/>
              </a:spcAft>
              <a:buClr>
                <a:schemeClr val="lt1"/>
              </a:buClr>
              <a:buSzPts val="6000"/>
              <a:buFont typeface="Inter"/>
              <a:buNone/>
              <a:defRPr b="1" sz="6000">
                <a:solidFill>
                  <a:schemeClr val="lt1"/>
                </a:solidFill>
              </a:defRPr>
            </a:lvl4pPr>
            <a:lvl5pPr lvl="4">
              <a:lnSpc>
                <a:spcPct val="80000"/>
              </a:lnSpc>
              <a:spcBef>
                <a:spcPts val="0"/>
              </a:spcBef>
              <a:spcAft>
                <a:spcPts val="0"/>
              </a:spcAft>
              <a:buClr>
                <a:schemeClr val="lt1"/>
              </a:buClr>
              <a:buSzPts val="6000"/>
              <a:buFont typeface="Inter"/>
              <a:buNone/>
              <a:defRPr b="1" sz="6000">
                <a:solidFill>
                  <a:schemeClr val="lt1"/>
                </a:solidFill>
              </a:defRPr>
            </a:lvl5pPr>
            <a:lvl6pPr lvl="5">
              <a:lnSpc>
                <a:spcPct val="80000"/>
              </a:lnSpc>
              <a:spcBef>
                <a:spcPts val="0"/>
              </a:spcBef>
              <a:spcAft>
                <a:spcPts val="0"/>
              </a:spcAft>
              <a:buClr>
                <a:schemeClr val="lt1"/>
              </a:buClr>
              <a:buSzPts val="6000"/>
              <a:buFont typeface="Inter"/>
              <a:buNone/>
              <a:defRPr b="1" sz="6000">
                <a:solidFill>
                  <a:schemeClr val="lt1"/>
                </a:solidFill>
              </a:defRPr>
            </a:lvl6pPr>
            <a:lvl7pPr lvl="6">
              <a:lnSpc>
                <a:spcPct val="80000"/>
              </a:lnSpc>
              <a:spcBef>
                <a:spcPts val="0"/>
              </a:spcBef>
              <a:spcAft>
                <a:spcPts val="0"/>
              </a:spcAft>
              <a:buClr>
                <a:schemeClr val="lt1"/>
              </a:buClr>
              <a:buSzPts val="6000"/>
              <a:buFont typeface="Inter"/>
              <a:buNone/>
              <a:defRPr b="1" sz="6000">
                <a:solidFill>
                  <a:schemeClr val="lt1"/>
                </a:solidFill>
              </a:defRPr>
            </a:lvl7pPr>
            <a:lvl8pPr lvl="7">
              <a:lnSpc>
                <a:spcPct val="80000"/>
              </a:lnSpc>
              <a:spcBef>
                <a:spcPts val="0"/>
              </a:spcBef>
              <a:spcAft>
                <a:spcPts val="0"/>
              </a:spcAft>
              <a:buClr>
                <a:schemeClr val="lt1"/>
              </a:buClr>
              <a:buSzPts val="6000"/>
              <a:buFont typeface="Inter"/>
              <a:buNone/>
              <a:defRPr b="1" sz="6000">
                <a:solidFill>
                  <a:schemeClr val="lt1"/>
                </a:solidFill>
              </a:defRPr>
            </a:lvl8pPr>
            <a:lvl9pPr lvl="8">
              <a:lnSpc>
                <a:spcPct val="80000"/>
              </a:lnSpc>
              <a:spcBef>
                <a:spcPts val="0"/>
              </a:spcBef>
              <a:spcAft>
                <a:spcPts val="0"/>
              </a:spcAft>
              <a:buClr>
                <a:schemeClr val="lt1"/>
              </a:buClr>
              <a:buSzPts val="6000"/>
              <a:buFont typeface="Inter"/>
              <a:buNone/>
              <a:defRPr b="1" sz="6000">
                <a:solidFill>
                  <a:schemeClr val="lt1"/>
                </a:solidFill>
              </a:defRPr>
            </a:lvl9pPr>
          </a:lstStyle>
          <a:p/>
        </p:txBody>
      </p:sp>
      <p:sp>
        <p:nvSpPr>
          <p:cNvPr id="11" name="Google Shape;11;p2"/>
          <p:cNvSpPr txBox="1"/>
          <p:nvPr>
            <p:ph idx="2" type="title"/>
          </p:nvPr>
        </p:nvSpPr>
        <p:spPr>
          <a:xfrm>
            <a:off x="474350" y="3793500"/>
            <a:ext cx="4036500" cy="1153200"/>
          </a:xfrm>
          <a:prstGeom prst="rect">
            <a:avLst/>
          </a:prstGeom>
        </p:spPr>
        <p:txBody>
          <a:bodyPr anchorCtr="0" anchor="t" bIns="91425" lIns="91425" spcFirstLastPara="1" rIns="91425" wrap="square" tIns="91425">
            <a:noAutofit/>
          </a:bodyPr>
          <a:lstStyle>
            <a:lvl1pPr lvl="0">
              <a:spcBef>
                <a:spcPts val="0"/>
              </a:spcBef>
              <a:spcAft>
                <a:spcPts val="0"/>
              </a:spcAft>
              <a:buClr>
                <a:schemeClr val="lt2"/>
              </a:buClr>
              <a:buSzPts val="1800"/>
              <a:buFont typeface="Inter SemiBold"/>
              <a:buNone/>
              <a:defRPr b="0" sz="1800">
                <a:solidFill>
                  <a:schemeClr val="lt2"/>
                </a:solidFill>
                <a:latin typeface="Inter SemiBold"/>
                <a:ea typeface="Inter SemiBold"/>
                <a:cs typeface="Inter SemiBold"/>
                <a:sym typeface="Inter SemiBold"/>
              </a:defRPr>
            </a:lvl1pPr>
            <a:lvl2pPr lvl="1">
              <a:spcBef>
                <a:spcPts val="0"/>
              </a:spcBef>
              <a:spcAft>
                <a:spcPts val="0"/>
              </a:spcAft>
              <a:buClr>
                <a:schemeClr val="lt2"/>
              </a:buClr>
              <a:buSzPts val="1800"/>
              <a:buFont typeface="Inter"/>
              <a:buNone/>
              <a:defRPr sz="1800">
                <a:solidFill>
                  <a:schemeClr val="lt2"/>
                </a:solidFill>
              </a:defRPr>
            </a:lvl2pPr>
            <a:lvl3pPr lvl="2">
              <a:spcBef>
                <a:spcPts val="0"/>
              </a:spcBef>
              <a:spcAft>
                <a:spcPts val="0"/>
              </a:spcAft>
              <a:buClr>
                <a:schemeClr val="lt2"/>
              </a:buClr>
              <a:buSzPts val="1800"/>
              <a:buFont typeface="Inter"/>
              <a:buNone/>
              <a:defRPr sz="1800">
                <a:solidFill>
                  <a:schemeClr val="lt2"/>
                </a:solidFill>
              </a:defRPr>
            </a:lvl3pPr>
            <a:lvl4pPr lvl="3">
              <a:spcBef>
                <a:spcPts val="0"/>
              </a:spcBef>
              <a:spcAft>
                <a:spcPts val="0"/>
              </a:spcAft>
              <a:buClr>
                <a:schemeClr val="lt2"/>
              </a:buClr>
              <a:buSzPts val="1800"/>
              <a:buFont typeface="Inter"/>
              <a:buNone/>
              <a:defRPr sz="1800">
                <a:solidFill>
                  <a:schemeClr val="lt2"/>
                </a:solidFill>
              </a:defRPr>
            </a:lvl4pPr>
            <a:lvl5pPr lvl="4">
              <a:spcBef>
                <a:spcPts val="0"/>
              </a:spcBef>
              <a:spcAft>
                <a:spcPts val="0"/>
              </a:spcAft>
              <a:buClr>
                <a:schemeClr val="lt2"/>
              </a:buClr>
              <a:buSzPts val="1800"/>
              <a:buFont typeface="Inter"/>
              <a:buNone/>
              <a:defRPr sz="1800">
                <a:solidFill>
                  <a:schemeClr val="lt2"/>
                </a:solidFill>
              </a:defRPr>
            </a:lvl5pPr>
            <a:lvl6pPr lvl="5">
              <a:spcBef>
                <a:spcPts val="0"/>
              </a:spcBef>
              <a:spcAft>
                <a:spcPts val="0"/>
              </a:spcAft>
              <a:buClr>
                <a:schemeClr val="lt2"/>
              </a:buClr>
              <a:buSzPts val="1800"/>
              <a:buFont typeface="Inter"/>
              <a:buNone/>
              <a:defRPr sz="1800">
                <a:solidFill>
                  <a:schemeClr val="lt2"/>
                </a:solidFill>
              </a:defRPr>
            </a:lvl6pPr>
            <a:lvl7pPr lvl="6">
              <a:spcBef>
                <a:spcPts val="0"/>
              </a:spcBef>
              <a:spcAft>
                <a:spcPts val="0"/>
              </a:spcAft>
              <a:buClr>
                <a:schemeClr val="lt2"/>
              </a:buClr>
              <a:buSzPts val="1800"/>
              <a:buFont typeface="Inter"/>
              <a:buNone/>
              <a:defRPr sz="1800">
                <a:solidFill>
                  <a:schemeClr val="lt2"/>
                </a:solidFill>
              </a:defRPr>
            </a:lvl7pPr>
            <a:lvl8pPr lvl="7">
              <a:spcBef>
                <a:spcPts val="0"/>
              </a:spcBef>
              <a:spcAft>
                <a:spcPts val="0"/>
              </a:spcAft>
              <a:buClr>
                <a:schemeClr val="lt2"/>
              </a:buClr>
              <a:buSzPts val="1800"/>
              <a:buFont typeface="Inter"/>
              <a:buNone/>
              <a:defRPr sz="1800">
                <a:solidFill>
                  <a:schemeClr val="lt2"/>
                </a:solidFill>
              </a:defRPr>
            </a:lvl8pPr>
            <a:lvl9pPr lvl="8">
              <a:spcBef>
                <a:spcPts val="0"/>
              </a:spcBef>
              <a:spcAft>
                <a:spcPts val="0"/>
              </a:spcAft>
              <a:buClr>
                <a:schemeClr val="lt2"/>
              </a:buClr>
              <a:buSzPts val="1800"/>
              <a:buFont typeface="Inter"/>
              <a:buNone/>
              <a:defRPr sz="1800">
                <a:solidFill>
                  <a:schemeClr val="lt2"/>
                </a:solidFill>
              </a:defRPr>
            </a:lvl9pPr>
          </a:lstStyle>
          <a:p/>
        </p:txBody>
      </p:sp>
      <p:cxnSp>
        <p:nvCxnSpPr>
          <p:cNvPr id="12" name="Google Shape;12;p2"/>
          <p:cNvCxnSpPr/>
          <p:nvPr/>
        </p:nvCxnSpPr>
        <p:spPr>
          <a:xfrm rot="10800000">
            <a:off x="560525" y="279400"/>
            <a:ext cx="149400" cy="0"/>
          </a:xfrm>
          <a:prstGeom prst="straightConnector1">
            <a:avLst/>
          </a:prstGeom>
          <a:noFill/>
          <a:ln cap="flat" cmpd="sng" w="9525">
            <a:solidFill>
              <a:schemeClr val="lt2"/>
            </a:solidFill>
            <a:prstDash val="solid"/>
            <a:round/>
            <a:headEnd len="med" w="med" type="none"/>
            <a:tailEnd len="med" w="med" type="none"/>
          </a:ln>
        </p:spPr>
      </p:cxnSp>
      <p:sp>
        <p:nvSpPr>
          <p:cNvPr id="13" name="Google Shape;13;p2"/>
          <p:cNvSpPr/>
          <p:nvPr>
            <p:ph idx="3" type="pic"/>
          </p:nvPr>
        </p:nvSpPr>
        <p:spPr>
          <a:xfrm>
            <a:off x="5039775" y="196800"/>
            <a:ext cx="3905400" cy="4749900"/>
          </a:xfrm>
          <a:prstGeom prst="roundRect">
            <a:avLst>
              <a:gd fmla="val 2053" name="adj"/>
            </a:avLst>
          </a:prstGeom>
          <a:noFill/>
          <a:ln>
            <a:noFill/>
          </a:ln>
        </p:spPr>
      </p:sp>
      <p:sp>
        <p:nvSpPr>
          <p:cNvPr id="14" name="Google Shape;14;p2"/>
          <p:cNvSpPr/>
          <p:nvPr/>
        </p:nvSpPr>
        <p:spPr>
          <a:xfrm>
            <a:off x="603475" y="4749800"/>
            <a:ext cx="768000" cy="190500"/>
          </a:xfrm>
          <a:prstGeom prst="roundRect">
            <a:avLst>
              <a:gd fmla="val 50000" name="adj"/>
            </a:avLst>
          </a:prstGeom>
          <a:no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700">
                <a:solidFill>
                  <a:schemeClr val="lt2"/>
                </a:solidFill>
                <a:latin typeface="Inter"/>
                <a:ea typeface="Inter"/>
                <a:cs typeface="Inter"/>
                <a:sym typeface="Inter"/>
              </a:rPr>
              <a:t>Confidential</a:t>
            </a:r>
            <a:endParaRPr sz="700">
              <a:solidFill>
                <a:schemeClr val="lt2"/>
              </a:solidFill>
              <a:latin typeface="Inter"/>
              <a:ea typeface="Inter"/>
              <a:cs typeface="Inter"/>
              <a:sym typeface="Inter"/>
            </a:endParaRPr>
          </a:p>
        </p:txBody>
      </p:sp>
      <p:sp>
        <p:nvSpPr>
          <p:cNvPr id="15" name="Google Shape;15;p2"/>
          <p:cNvSpPr/>
          <p:nvPr/>
        </p:nvSpPr>
        <p:spPr>
          <a:xfrm>
            <a:off x="1644650" y="4749800"/>
            <a:ext cx="768000" cy="190500"/>
          </a:xfrm>
          <a:prstGeom prst="roundRect">
            <a:avLst>
              <a:gd fmla="val 50000" name="adj"/>
            </a:avLst>
          </a:prstGeom>
          <a:no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None/>
            </a:pPr>
            <a:r>
              <a:rPr lang="en" sz="700">
                <a:solidFill>
                  <a:schemeClr val="lt2"/>
                </a:solidFill>
                <a:latin typeface="Inter"/>
                <a:ea typeface="Inter"/>
                <a:cs typeface="Inter"/>
                <a:sym typeface="Inter"/>
              </a:rPr>
              <a:t>Copyright </a:t>
            </a:r>
            <a:r>
              <a:rPr lang="en" sz="700">
                <a:solidFill>
                  <a:schemeClr val="lt2"/>
                </a:solidFill>
                <a:latin typeface="Inter"/>
                <a:ea typeface="Inter"/>
                <a:cs typeface="Inter"/>
                <a:sym typeface="Inter"/>
              </a:rPr>
              <a:t>©</a:t>
            </a:r>
            <a:endParaRPr sz="700">
              <a:solidFill>
                <a:schemeClr val="lt2"/>
              </a:solidFill>
              <a:latin typeface="Inter"/>
              <a:ea typeface="Inter"/>
              <a:cs typeface="Inter"/>
              <a:sym typeface="Inter"/>
            </a:endParaRPr>
          </a:p>
        </p:txBody>
      </p:sp>
      <p:sp>
        <p:nvSpPr>
          <p:cNvPr id="16" name="Google Shape;16;p2"/>
          <p:cNvSpPr txBox="1"/>
          <p:nvPr/>
        </p:nvSpPr>
        <p:spPr>
          <a:xfrm>
            <a:off x="420872" y="203200"/>
            <a:ext cx="428700" cy="393600"/>
          </a:xfrm>
          <a:prstGeom prst="rect">
            <a:avLst/>
          </a:prstGeom>
          <a:noFill/>
          <a:ln>
            <a:noFill/>
          </a:ln>
        </p:spPr>
        <p:txBody>
          <a:bodyPr anchorCtr="0" anchor="ctr" bIns="91425" lIns="91425" spcFirstLastPara="1" rIns="91425" wrap="square" tIns="91425">
            <a:normAutofit/>
          </a:bodyPr>
          <a:lstStyle/>
          <a:p>
            <a:pPr indent="0" lvl="0" marL="0" rtl="0" algn="ctr">
              <a:spcBef>
                <a:spcPts val="0"/>
              </a:spcBef>
              <a:spcAft>
                <a:spcPts val="0"/>
              </a:spcAft>
              <a:buNone/>
            </a:pPr>
            <a:fld id="{00000000-1234-1234-1234-123412341234}" type="slidenum">
              <a:rPr lang="en" sz="800">
                <a:solidFill>
                  <a:schemeClr val="lt2"/>
                </a:solidFill>
                <a:latin typeface="Inter Light"/>
                <a:ea typeface="Inter Light"/>
                <a:cs typeface="Inter Light"/>
                <a:sym typeface="Inter Light"/>
              </a:rPr>
              <a:t>‹#›</a:t>
            </a:fld>
            <a:endParaRPr sz="800">
              <a:solidFill>
                <a:schemeClr val="lt2"/>
              </a:solidFill>
              <a:latin typeface="Inter Light"/>
              <a:ea typeface="Inter Light"/>
              <a:cs typeface="Inter Light"/>
              <a:sym typeface="Inter Light"/>
            </a:endParaRPr>
          </a:p>
        </p:txBody>
      </p:sp>
    </p:spTree>
  </p:cSld>
  <p:clrMapOvr>
    <a:masterClrMapping/>
  </p:clrMapOvr>
  <p:extLst>
    <p:ext uri="{DCECCB84-F9BA-43D5-87BE-67443E8EF086}">
      <p15:sldGuideLst>
        <p15:guide id="1" pos="353">
          <p15:clr>
            <a:srgbClr val="E46962"/>
          </p15:clr>
        </p15:guide>
      </p15:sldGuideLst>
    </p:ext>
  </p:extLs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line Divider Slide">
  <p:cSld name="CUSTOM_3">
    <p:bg>
      <p:bgPr>
        <a:solidFill>
          <a:schemeClr val="dk1"/>
        </a:solidFill>
      </p:bgPr>
    </p:bg>
    <p:spTree>
      <p:nvGrpSpPr>
        <p:cNvPr id="17" name="Shape 17"/>
        <p:cNvGrpSpPr/>
        <p:nvPr/>
      </p:nvGrpSpPr>
      <p:grpSpPr>
        <a:xfrm>
          <a:off x="0" y="0"/>
          <a:ext cx="0" cy="0"/>
          <a:chOff x="0" y="0"/>
          <a:chExt cx="0" cy="0"/>
        </a:xfrm>
      </p:grpSpPr>
      <p:sp>
        <p:nvSpPr>
          <p:cNvPr id="18" name="Google Shape;18;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19" name="Google Shape;19;p3"/>
          <p:cNvSpPr txBox="1"/>
          <p:nvPr>
            <p:ph type="title"/>
          </p:nvPr>
        </p:nvSpPr>
        <p:spPr>
          <a:xfrm>
            <a:off x="420875" y="1402000"/>
            <a:ext cx="4324800" cy="2432700"/>
          </a:xfrm>
          <a:prstGeom prst="rect">
            <a:avLst/>
          </a:prstGeom>
        </p:spPr>
        <p:txBody>
          <a:bodyPr anchorCtr="0" anchor="t" bIns="91425" lIns="91425" spcFirstLastPara="1" rIns="91425" wrap="square" tIns="91425">
            <a:noAutofit/>
          </a:bodyPr>
          <a:lstStyle>
            <a:lvl1pPr lvl="0">
              <a:lnSpc>
                <a:spcPct val="80000"/>
              </a:lnSpc>
              <a:spcBef>
                <a:spcPts val="0"/>
              </a:spcBef>
              <a:spcAft>
                <a:spcPts val="0"/>
              </a:spcAft>
              <a:buClr>
                <a:schemeClr val="lt1"/>
              </a:buClr>
              <a:buSzPts val="6000"/>
              <a:buFont typeface="Inter"/>
              <a:buNone/>
              <a:defRPr sz="6000">
                <a:solidFill>
                  <a:schemeClr val="lt1"/>
                </a:solidFill>
              </a:defRPr>
            </a:lvl1pPr>
            <a:lvl2pPr lvl="1">
              <a:lnSpc>
                <a:spcPct val="80000"/>
              </a:lnSpc>
              <a:spcBef>
                <a:spcPts val="0"/>
              </a:spcBef>
              <a:spcAft>
                <a:spcPts val="0"/>
              </a:spcAft>
              <a:buClr>
                <a:schemeClr val="lt1"/>
              </a:buClr>
              <a:buSzPts val="6000"/>
              <a:buFont typeface="Inter"/>
              <a:buNone/>
              <a:defRPr b="1" sz="6000">
                <a:solidFill>
                  <a:schemeClr val="lt1"/>
                </a:solidFill>
              </a:defRPr>
            </a:lvl2pPr>
            <a:lvl3pPr lvl="2">
              <a:lnSpc>
                <a:spcPct val="80000"/>
              </a:lnSpc>
              <a:spcBef>
                <a:spcPts val="0"/>
              </a:spcBef>
              <a:spcAft>
                <a:spcPts val="0"/>
              </a:spcAft>
              <a:buClr>
                <a:schemeClr val="lt1"/>
              </a:buClr>
              <a:buSzPts val="6000"/>
              <a:buFont typeface="Inter"/>
              <a:buNone/>
              <a:defRPr b="1" sz="6000">
                <a:solidFill>
                  <a:schemeClr val="lt1"/>
                </a:solidFill>
              </a:defRPr>
            </a:lvl3pPr>
            <a:lvl4pPr lvl="3">
              <a:lnSpc>
                <a:spcPct val="80000"/>
              </a:lnSpc>
              <a:spcBef>
                <a:spcPts val="0"/>
              </a:spcBef>
              <a:spcAft>
                <a:spcPts val="0"/>
              </a:spcAft>
              <a:buClr>
                <a:schemeClr val="lt1"/>
              </a:buClr>
              <a:buSzPts val="6000"/>
              <a:buFont typeface="Inter"/>
              <a:buNone/>
              <a:defRPr b="1" sz="6000">
                <a:solidFill>
                  <a:schemeClr val="lt1"/>
                </a:solidFill>
              </a:defRPr>
            </a:lvl4pPr>
            <a:lvl5pPr lvl="4">
              <a:lnSpc>
                <a:spcPct val="80000"/>
              </a:lnSpc>
              <a:spcBef>
                <a:spcPts val="0"/>
              </a:spcBef>
              <a:spcAft>
                <a:spcPts val="0"/>
              </a:spcAft>
              <a:buClr>
                <a:schemeClr val="lt1"/>
              </a:buClr>
              <a:buSzPts val="6000"/>
              <a:buFont typeface="Inter"/>
              <a:buNone/>
              <a:defRPr b="1" sz="6000">
                <a:solidFill>
                  <a:schemeClr val="lt1"/>
                </a:solidFill>
              </a:defRPr>
            </a:lvl5pPr>
            <a:lvl6pPr lvl="5">
              <a:lnSpc>
                <a:spcPct val="80000"/>
              </a:lnSpc>
              <a:spcBef>
                <a:spcPts val="0"/>
              </a:spcBef>
              <a:spcAft>
                <a:spcPts val="0"/>
              </a:spcAft>
              <a:buClr>
                <a:schemeClr val="lt1"/>
              </a:buClr>
              <a:buSzPts val="6000"/>
              <a:buFont typeface="Inter"/>
              <a:buNone/>
              <a:defRPr b="1" sz="6000">
                <a:solidFill>
                  <a:schemeClr val="lt1"/>
                </a:solidFill>
              </a:defRPr>
            </a:lvl6pPr>
            <a:lvl7pPr lvl="6">
              <a:lnSpc>
                <a:spcPct val="80000"/>
              </a:lnSpc>
              <a:spcBef>
                <a:spcPts val="0"/>
              </a:spcBef>
              <a:spcAft>
                <a:spcPts val="0"/>
              </a:spcAft>
              <a:buClr>
                <a:schemeClr val="lt1"/>
              </a:buClr>
              <a:buSzPts val="6000"/>
              <a:buFont typeface="Inter"/>
              <a:buNone/>
              <a:defRPr b="1" sz="6000">
                <a:solidFill>
                  <a:schemeClr val="lt1"/>
                </a:solidFill>
              </a:defRPr>
            </a:lvl7pPr>
            <a:lvl8pPr lvl="7">
              <a:lnSpc>
                <a:spcPct val="80000"/>
              </a:lnSpc>
              <a:spcBef>
                <a:spcPts val="0"/>
              </a:spcBef>
              <a:spcAft>
                <a:spcPts val="0"/>
              </a:spcAft>
              <a:buClr>
                <a:schemeClr val="lt1"/>
              </a:buClr>
              <a:buSzPts val="6000"/>
              <a:buFont typeface="Inter"/>
              <a:buNone/>
              <a:defRPr b="1" sz="6000">
                <a:solidFill>
                  <a:schemeClr val="lt1"/>
                </a:solidFill>
              </a:defRPr>
            </a:lvl8pPr>
            <a:lvl9pPr lvl="8">
              <a:lnSpc>
                <a:spcPct val="80000"/>
              </a:lnSpc>
              <a:spcBef>
                <a:spcPts val="0"/>
              </a:spcBef>
              <a:spcAft>
                <a:spcPts val="0"/>
              </a:spcAft>
              <a:buClr>
                <a:schemeClr val="lt1"/>
              </a:buClr>
              <a:buSzPts val="6000"/>
              <a:buFont typeface="Inter"/>
              <a:buNone/>
              <a:defRPr b="1" sz="6000">
                <a:solidFill>
                  <a:schemeClr val="lt1"/>
                </a:solidFill>
              </a:defRPr>
            </a:lvl9pPr>
          </a:lstStyle>
          <a:p/>
        </p:txBody>
      </p:sp>
      <p:sp>
        <p:nvSpPr>
          <p:cNvPr id="20" name="Google Shape;20;p3"/>
          <p:cNvSpPr txBox="1"/>
          <p:nvPr>
            <p:ph idx="2" type="title"/>
          </p:nvPr>
        </p:nvSpPr>
        <p:spPr>
          <a:xfrm>
            <a:off x="474350" y="3793500"/>
            <a:ext cx="4036500" cy="1153200"/>
          </a:xfrm>
          <a:prstGeom prst="rect">
            <a:avLst/>
          </a:prstGeom>
        </p:spPr>
        <p:txBody>
          <a:bodyPr anchorCtr="0" anchor="t" bIns="91425" lIns="91425" spcFirstLastPara="1" rIns="91425" wrap="square" tIns="91425">
            <a:noAutofit/>
          </a:bodyPr>
          <a:lstStyle>
            <a:lvl1pPr lvl="0">
              <a:spcBef>
                <a:spcPts val="0"/>
              </a:spcBef>
              <a:spcAft>
                <a:spcPts val="0"/>
              </a:spcAft>
              <a:buClr>
                <a:schemeClr val="lt2"/>
              </a:buClr>
              <a:buSzPts val="1800"/>
              <a:buFont typeface="Inter SemiBold"/>
              <a:buNone/>
              <a:defRPr b="0" sz="1800">
                <a:solidFill>
                  <a:schemeClr val="lt2"/>
                </a:solidFill>
                <a:latin typeface="Inter SemiBold"/>
                <a:ea typeface="Inter SemiBold"/>
                <a:cs typeface="Inter SemiBold"/>
                <a:sym typeface="Inter SemiBold"/>
              </a:defRPr>
            </a:lvl1pPr>
            <a:lvl2pPr lvl="1">
              <a:spcBef>
                <a:spcPts val="0"/>
              </a:spcBef>
              <a:spcAft>
                <a:spcPts val="0"/>
              </a:spcAft>
              <a:buClr>
                <a:schemeClr val="lt2"/>
              </a:buClr>
              <a:buSzPts val="1800"/>
              <a:buFont typeface="Inter SemiBold"/>
              <a:buNone/>
              <a:defRPr sz="1800">
                <a:solidFill>
                  <a:schemeClr val="lt2"/>
                </a:solidFill>
                <a:latin typeface="Inter SemiBold"/>
                <a:ea typeface="Inter SemiBold"/>
                <a:cs typeface="Inter SemiBold"/>
                <a:sym typeface="Inter SemiBold"/>
              </a:defRPr>
            </a:lvl2pPr>
            <a:lvl3pPr lvl="2">
              <a:spcBef>
                <a:spcPts val="0"/>
              </a:spcBef>
              <a:spcAft>
                <a:spcPts val="0"/>
              </a:spcAft>
              <a:buClr>
                <a:schemeClr val="lt2"/>
              </a:buClr>
              <a:buSzPts val="1800"/>
              <a:buFont typeface="Inter SemiBold"/>
              <a:buNone/>
              <a:defRPr sz="1800">
                <a:solidFill>
                  <a:schemeClr val="lt2"/>
                </a:solidFill>
                <a:latin typeface="Inter SemiBold"/>
                <a:ea typeface="Inter SemiBold"/>
                <a:cs typeface="Inter SemiBold"/>
                <a:sym typeface="Inter SemiBold"/>
              </a:defRPr>
            </a:lvl3pPr>
            <a:lvl4pPr lvl="3">
              <a:spcBef>
                <a:spcPts val="0"/>
              </a:spcBef>
              <a:spcAft>
                <a:spcPts val="0"/>
              </a:spcAft>
              <a:buClr>
                <a:schemeClr val="lt2"/>
              </a:buClr>
              <a:buSzPts val="1800"/>
              <a:buFont typeface="Inter SemiBold"/>
              <a:buNone/>
              <a:defRPr sz="1800">
                <a:solidFill>
                  <a:schemeClr val="lt2"/>
                </a:solidFill>
                <a:latin typeface="Inter SemiBold"/>
                <a:ea typeface="Inter SemiBold"/>
                <a:cs typeface="Inter SemiBold"/>
                <a:sym typeface="Inter SemiBold"/>
              </a:defRPr>
            </a:lvl4pPr>
            <a:lvl5pPr lvl="4">
              <a:spcBef>
                <a:spcPts val="0"/>
              </a:spcBef>
              <a:spcAft>
                <a:spcPts val="0"/>
              </a:spcAft>
              <a:buClr>
                <a:schemeClr val="lt2"/>
              </a:buClr>
              <a:buSzPts val="1800"/>
              <a:buFont typeface="Inter SemiBold"/>
              <a:buNone/>
              <a:defRPr sz="1800">
                <a:solidFill>
                  <a:schemeClr val="lt2"/>
                </a:solidFill>
                <a:latin typeface="Inter SemiBold"/>
                <a:ea typeface="Inter SemiBold"/>
                <a:cs typeface="Inter SemiBold"/>
                <a:sym typeface="Inter SemiBold"/>
              </a:defRPr>
            </a:lvl5pPr>
            <a:lvl6pPr lvl="5">
              <a:spcBef>
                <a:spcPts val="0"/>
              </a:spcBef>
              <a:spcAft>
                <a:spcPts val="0"/>
              </a:spcAft>
              <a:buClr>
                <a:schemeClr val="lt2"/>
              </a:buClr>
              <a:buSzPts val="1800"/>
              <a:buFont typeface="Inter SemiBold"/>
              <a:buNone/>
              <a:defRPr sz="1800">
                <a:solidFill>
                  <a:schemeClr val="lt2"/>
                </a:solidFill>
                <a:latin typeface="Inter SemiBold"/>
                <a:ea typeface="Inter SemiBold"/>
                <a:cs typeface="Inter SemiBold"/>
                <a:sym typeface="Inter SemiBold"/>
              </a:defRPr>
            </a:lvl6pPr>
            <a:lvl7pPr lvl="6">
              <a:spcBef>
                <a:spcPts val="0"/>
              </a:spcBef>
              <a:spcAft>
                <a:spcPts val="0"/>
              </a:spcAft>
              <a:buClr>
                <a:schemeClr val="lt2"/>
              </a:buClr>
              <a:buSzPts val="1800"/>
              <a:buFont typeface="Inter SemiBold"/>
              <a:buNone/>
              <a:defRPr sz="1800">
                <a:solidFill>
                  <a:schemeClr val="lt2"/>
                </a:solidFill>
                <a:latin typeface="Inter SemiBold"/>
                <a:ea typeface="Inter SemiBold"/>
                <a:cs typeface="Inter SemiBold"/>
                <a:sym typeface="Inter SemiBold"/>
              </a:defRPr>
            </a:lvl7pPr>
            <a:lvl8pPr lvl="7">
              <a:spcBef>
                <a:spcPts val="0"/>
              </a:spcBef>
              <a:spcAft>
                <a:spcPts val="0"/>
              </a:spcAft>
              <a:buClr>
                <a:schemeClr val="lt2"/>
              </a:buClr>
              <a:buSzPts val="1800"/>
              <a:buFont typeface="Inter SemiBold"/>
              <a:buNone/>
              <a:defRPr sz="1800">
                <a:solidFill>
                  <a:schemeClr val="lt2"/>
                </a:solidFill>
                <a:latin typeface="Inter SemiBold"/>
                <a:ea typeface="Inter SemiBold"/>
                <a:cs typeface="Inter SemiBold"/>
                <a:sym typeface="Inter SemiBold"/>
              </a:defRPr>
            </a:lvl8pPr>
            <a:lvl9pPr lvl="8">
              <a:spcBef>
                <a:spcPts val="0"/>
              </a:spcBef>
              <a:spcAft>
                <a:spcPts val="0"/>
              </a:spcAft>
              <a:buClr>
                <a:schemeClr val="lt2"/>
              </a:buClr>
              <a:buSzPts val="1800"/>
              <a:buFont typeface="Inter SemiBold"/>
              <a:buNone/>
              <a:defRPr sz="1800">
                <a:solidFill>
                  <a:schemeClr val="lt2"/>
                </a:solidFill>
                <a:latin typeface="Inter SemiBold"/>
                <a:ea typeface="Inter SemiBold"/>
                <a:cs typeface="Inter SemiBold"/>
                <a:sym typeface="Inter SemiBold"/>
              </a:defRPr>
            </a:lvl9pPr>
          </a:lstStyle>
          <a:p/>
        </p:txBody>
      </p:sp>
      <p:cxnSp>
        <p:nvCxnSpPr>
          <p:cNvPr id="21" name="Google Shape;21;p3"/>
          <p:cNvCxnSpPr/>
          <p:nvPr/>
        </p:nvCxnSpPr>
        <p:spPr>
          <a:xfrm rot="10800000">
            <a:off x="560525" y="279400"/>
            <a:ext cx="149400" cy="0"/>
          </a:xfrm>
          <a:prstGeom prst="straightConnector1">
            <a:avLst/>
          </a:prstGeom>
          <a:noFill/>
          <a:ln cap="flat" cmpd="sng" w="9525">
            <a:solidFill>
              <a:schemeClr val="lt2"/>
            </a:solidFill>
            <a:prstDash val="solid"/>
            <a:round/>
            <a:headEnd len="med" w="med" type="none"/>
            <a:tailEnd len="med" w="med" type="none"/>
          </a:ln>
        </p:spPr>
      </p:cxnSp>
      <p:sp>
        <p:nvSpPr>
          <p:cNvPr id="22" name="Google Shape;22;p3"/>
          <p:cNvSpPr/>
          <p:nvPr>
            <p:ph idx="3" type="pic"/>
          </p:nvPr>
        </p:nvSpPr>
        <p:spPr>
          <a:xfrm>
            <a:off x="5039775" y="196800"/>
            <a:ext cx="3905400" cy="4749900"/>
          </a:xfrm>
          <a:prstGeom prst="roundRect">
            <a:avLst>
              <a:gd fmla="val 2053" name="adj"/>
            </a:avLst>
          </a:prstGeom>
          <a:noFill/>
          <a:ln>
            <a:noFill/>
          </a:ln>
        </p:spPr>
      </p:sp>
      <p:sp>
        <p:nvSpPr>
          <p:cNvPr id="23" name="Google Shape;23;p3"/>
          <p:cNvSpPr/>
          <p:nvPr/>
        </p:nvSpPr>
        <p:spPr>
          <a:xfrm>
            <a:off x="603475" y="4749800"/>
            <a:ext cx="768000" cy="190500"/>
          </a:xfrm>
          <a:prstGeom prst="roundRect">
            <a:avLst>
              <a:gd fmla="val 50000" name="adj"/>
            </a:avLst>
          </a:prstGeom>
          <a:no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700">
                <a:solidFill>
                  <a:schemeClr val="lt2"/>
                </a:solidFill>
                <a:latin typeface="Inter"/>
                <a:ea typeface="Inter"/>
                <a:cs typeface="Inter"/>
                <a:sym typeface="Inter"/>
              </a:rPr>
              <a:t>Confidential</a:t>
            </a:r>
            <a:endParaRPr sz="700">
              <a:solidFill>
                <a:schemeClr val="lt2"/>
              </a:solidFill>
              <a:latin typeface="Inter"/>
              <a:ea typeface="Inter"/>
              <a:cs typeface="Inter"/>
              <a:sym typeface="Inter"/>
            </a:endParaRPr>
          </a:p>
        </p:txBody>
      </p:sp>
      <p:sp>
        <p:nvSpPr>
          <p:cNvPr id="24" name="Google Shape;24;p3"/>
          <p:cNvSpPr txBox="1"/>
          <p:nvPr/>
        </p:nvSpPr>
        <p:spPr>
          <a:xfrm>
            <a:off x="420872" y="203200"/>
            <a:ext cx="428700" cy="393600"/>
          </a:xfrm>
          <a:prstGeom prst="rect">
            <a:avLst/>
          </a:prstGeom>
          <a:noFill/>
          <a:ln>
            <a:noFill/>
          </a:ln>
        </p:spPr>
        <p:txBody>
          <a:bodyPr anchorCtr="0" anchor="ctr" bIns="91425" lIns="91425" spcFirstLastPara="1" rIns="91425" wrap="square" tIns="91425">
            <a:normAutofit/>
          </a:bodyPr>
          <a:lstStyle/>
          <a:p>
            <a:pPr indent="0" lvl="0" marL="0" rtl="0" algn="ctr">
              <a:spcBef>
                <a:spcPts val="0"/>
              </a:spcBef>
              <a:spcAft>
                <a:spcPts val="0"/>
              </a:spcAft>
              <a:buNone/>
            </a:pPr>
            <a:fld id="{00000000-1234-1234-1234-123412341234}" type="slidenum">
              <a:rPr lang="en" sz="800">
                <a:solidFill>
                  <a:schemeClr val="lt2"/>
                </a:solidFill>
                <a:latin typeface="Inter Light"/>
                <a:ea typeface="Inter Light"/>
                <a:cs typeface="Inter Light"/>
                <a:sym typeface="Inter Light"/>
              </a:rPr>
              <a:t>‹#›</a:t>
            </a:fld>
            <a:endParaRPr sz="800">
              <a:solidFill>
                <a:schemeClr val="lt2"/>
              </a:solidFill>
              <a:latin typeface="Inter Light"/>
              <a:ea typeface="Inter Light"/>
              <a:cs typeface="Inter Light"/>
              <a:sym typeface="Inter Light"/>
            </a:endParaRPr>
          </a:p>
        </p:txBody>
      </p:sp>
      <p:sp>
        <p:nvSpPr>
          <p:cNvPr id="25" name="Google Shape;25;p3"/>
          <p:cNvSpPr/>
          <p:nvPr/>
        </p:nvSpPr>
        <p:spPr>
          <a:xfrm>
            <a:off x="1644650" y="4749800"/>
            <a:ext cx="768000" cy="190500"/>
          </a:xfrm>
          <a:prstGeom prst="roundRect">
            <a:avLst>
              <a:gd fmla="val 50000" name="adj"/>
            </a:avLst>
          </a:prstGeom>
          <a:no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lang="en" sz="700">
                <a:solidFill>
                  <a:schemeClr val="lt2"/>
                </a:solidFill>
                <a:latin typeface="Inter"/>
                <a:ea typeface="Inter"/>
                <a:cs typeface="Inter"/>
                <a:sym typeface="Inter"/>
              </a:rPr>
              <a:t>Copyright ©</a:t>
            </a:r>
            <a:endParaRPr sz="700">
              <a:solidFill>
                <a:schemeClr val="lt2"/>
              </a:solidFill>
              <a:latin typeface="Inter"/>
              <a:ea typeface="Inter"/>
              <a:cs typeface="Inter"/>
              <a:sym typeface="Inte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sion / Mission" type="secHead">
  <p:cSld name="SECTION_HEADER">
    <p:bg>
      <p:bgPr>
        <a:solidFill>
          <a:schemeClr val="lt1"/>
        </a:solidFill>
      </p:bgPr>
    </p:bg>
    <p:spTree>
      <p:nvGrpSpPr>
        <p:cNvPr id="26" name="Shape 26"/>
        <p:cNvGrpSpPr/>
        <p:nvPr/>
      </p:nvGrpSpPr>
      <p:grpSpPr>
        <a:xfrm>
          <a:off x="0" y="0"/>
          <a:ext cx="0" cy="0"/>
          <a:chOff x="0" y="0"/>
          <a:chExt cx="0" cy="0"/>
        </a:xfrm>
      </p:grpSpPr>
      <p:sp>
        <p:nvSpPr>
          <p:cNvPr id="27" name="Google Shape;27;p4"/>
          <p:cNvSpPr/>
          <p:nvPr>
            <p:ph idx="2" type="pic"/>
          </p:nvPr>
        </p:nvSpPr>
        <p:spPr>
          <a:xfrm>
            <a:off x="5039775" y="203250"/>
            <a:ext cx="3905400" cy="2298600"/>
          </a:xfrm>
          <a:prstGeom prst="roundRect">
            <a:avLst>
              <a:gd fmla="val 2053" name="adj"/>
            </a:avLst>
          </a:prstGeom>
          <a:noFill/>
          <a:ln>
            <a:noFill/>
          </a:ln>
        </p:spPr>
      </p:sp>
      <p:cxnSp>
        <p:nvCxnSpPr>
          <p:cNvPr id="28" name="Google Shape;28;p4"/>
          <p:cNvCxnSpPr/>
          <p:nvPr/>
        </p:nvCxnSpPr>
        <p:spPr>
          <a:xfrm rot="10800000">
            <a:off x="560525" y="279400"/>
            <a:ext cx="149400" cy="0"/>
          </a:xfrm>
          <a:prstGeom prst="straightConnector1">
            <a:avLst/>
          </a:prstGeom>
          <a:noFill/>
          <a:ln cap="flat" cmpd="sng" w="9525">
            <a:solidFill>
              <a:schemeClr val="dk1"/>
            </a:solidFill>
            <a:prstDash val="solid"/>
            <a:round/>
            <a:headEnd len="med" w="med" type="none"/>
            <a:tailEnd len="med" w="med" type="none"/>
          </a:ln>
        </p:spPr>
      </p:cxnSp>
      <p:sp>
        <p:nvSpPr>
          <p:cNvPr id="29" name="Google Shape;29;p4"/>
          <p:cNvSpPr txBox="1"/>
          <p:nvPr>
            <p:ph idx="1" type="body"/>
          </p:nvPr>
        </p:nvSpPr>
        <p:spPr>
          <a:xfrm>
            <a:off x="452575" y="1853525"/>
            <a:ext cx="2965500" cy="24405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Clr>
                <a:schemeClr val="dk2"/>
              </a:buClr>
              <a:buSzPts val="1200"/>
              <a:buChar char="●"/>
              <a:defRPr/>
            </a:lvl1pPr>
            <a:lvl2pPr indent="-304800" lvl="1" marL="914400">
              <a:spcBef>
                <a:spcPts val="0"/>
              </a:spcBef>
              <a:spcAft>
                <a:spcPts val="0"/>
              </a:spcAft>
              <a:buClr>
                <a:schemeClr val="dk2"/>
              </a:buClr>
              <a:buSzPts val="1200"/>
              <a:buChar char="○"/>
              <a:defRPr/>
            </a:lvl2pPr>
            <a:lvl3pPr indent="-304800" lvl="2" marL="1371600">
              <a:spcBef>
                <a:spcPts val="0"/>
              </a:spcBef>
              <a:spcAft>
                <a:spcPts val="0"/>
              </a:spcAft>
              <a:buClr>
                <a:schemeClr val="dk2"/>
              </a:buClr>
              <a:buSzPts val="1200"/>
              <a:buChar char="■"/>
              <a:defRPr/>
            </a:lvl3pPr>
            <a:lvl4pPr indent="-304800" lvl="3" marL="1828800">
              <a:spcBef>
                <a:spcPts val="0"/>
              </a:spcBef>
              <a:spcAft>
                <a:spcPts val="0"/>
              </a:spcAft>
              <a:buClr>
                <a:schemeClr val="dk2"/>
              </a:buClr>
              <a:buSzPts val="1200"/>
              <a:buChar char="●"/>
              <a:defRPr/>
            </a:lvl4pPr>
            <a:lvl5pPr indent="-304800" lvl="4" marL="2286000">
              <a:spcBef>
                <a:spcPts val="0"/>
              </a:spcBef>
              <a:spcAft>
                <a:spcPts val="0"/>
              </a:spcAft>
              <a:buClr>
                <a:schemeClr val="dk2"/>
              </a:buClr>
              <a:buSzPts val="1200"/>
              <a:buChar char="○"/>
              <a:defRPr/>
            </a:lvl5pPr>
            <a:lvl6pPr indent="-304800" lvl="5" marL="2743200">
              <a:spcBef>
                <a:spcPts val="0"/>
              </a:spcBef>
              <a:spcAft>
                <a:spcPts val="0"/>
              </a:spcAft>
              <a:buClr>
                <a:schemeClr val="dk2"/>
              </a:buClr>
              <a:buSzPts val="1200"/>
              <a:buChar char="■"/>
              <a:defRPr/>
            </a:lvl6pPr>
            <a:lvl7pPr indent="-304800" lvl="6" marL="3200400">
              <a:spcBef>
                <a:spcPts val="0"/>
              </a:spcBef>
              <a:spcAft>
                <a:spcPts val="0"/>
              </a:spcAft>
              <a:buClr>
                <a:schemeClr val="dk2"/>
              </a:buClr>
              <a:buSzPts val="1200"/>
              <a:buChar char="●"/>
              <a:defRPr/>
            </a:lvl7pPr>
            <a:lvl8pPr indent="-304800" lvl="7" marL="3657600">
              <a:spcBef>
                <a:spcPts val="0"/>
              </a:spcBef>
              <a:spcAft>
                <a:spcPts val="0"/>
              </a:spcAft>
              <a:buClr>
                <a:schemeClr val="dk2"/>
              </a:buClr>
              <a:buSzPts val="1200"/>
              <a:buChar char="○"/>
              <a:defRPr/>
            </a:lvl8pPr>
            <a:lvl9pPr indent="-304800" lvl="8" marL="4114800">
              <a:spcBef>
                <a:spcPts val="0"/>
              </a:spcBef>
              <a:spcAft>
                <a:spcPts val="0"/>
              </a:spcAft>
              <a:buClr>
                <a:schemeClr val="dk2"/>
              </a:buClr>
              <a:buSzPts val="1200"/>
              <a:buChar char="■"/>
              <a:defRPr/>
            </a:lvl9pPr>
          </a:lstStyle>
          <a:p/>
        </p:txBody>
      </p:sp>
      <p:sp>
        <p:nvSpPr>
          <p:cNvPr id="30" name="Google Shape;30;p4"/>
          <p:cNvSpPr/>
          <p:nvPr>
            <p:ph idx="3" type="pic"/>
          </p:nvPr>
        </p:nvSpPr>
        <p:spPr>
          <a:xfrm>
            <a:off x="5039775" y="2624675"/>
            <a:ext cx="3905400" cy="2298600"/>
          </a:xfrm>
          <a:prstGeom prst="roundRect">
            <a:avLst>
              <a:gd fmla="val 2053" name="adj"/>
            </a:avLst>
          </a:prstGeom>
          <a:noFill/>
          <a:ln>
            <a:noFill/>
          </a:ln>
        </p:spPr>
      </p:sp>
      <p:sp>
        <p:nvSpPr>
          <p:cNvPr id="31" name="Google Shape;31;p4"/>
          <p:cNvSpPr txBox="1"/>
          <p:nvPr>
            <p:ph type="title"/>
          </p:nvPr>
        </p:nvSpPr>
        <p:spPr>
          <a:xfrm>
            <a:off x="452575" y="596800"/>
            <a:ext cx="4263600" cy="1339200"/>
          </a:xfrm>
          <a:prstGeom prst="rect">
            <a:avLst/>
          </a:prstGeom>
        </p:spPr>
        <p:txBody>
          <a:bodyPr anchorCtr="0" anchor="t" bIns="91425" lIns="91425" spcFirstLastPara="1" rIns="91425" wrap="square" tIns="91425">
            <a:noAutofit/>
          </a:bodyPr>
          <a:lstStyle>
            <a:lvl1pPr lvl="0">
              <a:lnSpc>
                <a:spcPct val="80000"/>
              </a:lnSpc>
              <a:spcBef>
                <a:spcPts val="0"/>
              </a:spcBef>
              <a:spcAft>
                <a:spcPts val="0"/>
              </a:spcAft>
              <a:buClr>
                <a:schemeClr val="dk2"/>
              </a:buClr>
              <a:buSzPts val="4200"/>
              <a:buFont typeface="Inter"/>
              <a:buNone/>
              <a:defRPr/>
            </a:lvl1pPr>
            <a:lvl2pPr lvl="1">
              <a:lnSpc>
                <a:spcPct val="80000"/>
              </a:lnSpc>
              <a:spcBef>
                <a:spcPts val="0"/>
              </a:spcBef>
              <a:spcAft>
                <a:spcPts val="0"/>
              </a:spcAft>
              <a:buClr>
                <a:schemeClr val="dk2"/>
              </a:buClr>
              <a:buSzPts val="4800"/>
              <a:buFont typeface="Inter"/>
              <a:buNone/>
              <a:defRPr b="1" sz="4800"/>
            </a:lvl2pPr>
            <a:lvl3pPr lvl="2">
              <a:lnSpc>
                <a:spcPct val="80000"/>
              </a:lnSpc>
              <a:spcBef>
                <a:spcPts val="0"/>
              </a:spcBef>
              <a:spcAft>
                <a:spcPts val="0"/>
              </a:spcAft>
              <a:buClr>
                <a:schemeClr val="dk2"/>
              </a:buClr>
              <a:buSzPts val="4800"/>
              <a:buFont typeface="Inter"/>
              <a:buNone/>
              <a:defRPr b="1" sz="4800"/>
            </a:lvl3pPr>
            <a:lvl4pPr lvl="3">
              <a:lnSpc>
                <a:spcPct val="80000"/>
              </a:lnSpc>
              <a:spcBef>
                <a:spcPts val="0"/>
              </a:spcBef>
              <a:spcAft>
                <a:spcPts val="0"/>
              </a:spcAft>
              <a:buClr>
                <a:schemeClr val="dk2"/>
              </a:buClr>
              <a:buSzPts val="4800"/>
              <a:buFont typeface="Inter"/>
              <a:buNone/>
              <a:defRPr b="1" sz="4800"/>
            </a:lvl4pPr>
            <a:lvl5pPr lvl="4">
              <a:lnSpc>
                <a:spcPct val="80000"/>
              </a:lnSpc>
              <a:spcBef>
                <a:spcPts val="0"/>
              </a:spcBef>
              <a:spcAft>
                <a:spcPts val="0"/>
              </a:spcAft>
              <a:buClr>
                <a:schemeClr val="dk2"/>
              </a:buClr>
              <a:buSzPts val="4800"/>
              <a:buFont typeface="Inter"/>
              <a:buNone/>
              <a:defRPr b="1" sz="4800"/>
            </a:lvl5pPr>
            <a:lvl6pPr lvl="5">
              <a:lnSpc>
                <a:spcPct val="80000"/>
              </a:lnSpc>
              <a:spcBef>
                <a:spcPts val="0"/>
              </a:spcBef>
              <a:spcAft>
                <a:spcPts val="0"/>
              </a:spcAft>
              <a:buClr>
                <a:schemeClr val="dk2"/>
              </a:buClr>
              <a:buSzPts val="4800"/>
              <a:buFont typeface="Inter"/>
              <a:buNone/>
              <a:defRPr b="1" sz="4800"/>
            </a:lvl6pPr>
            <a:lvl7pPr lvl="6">
              <a:lnSpc>
                <a:spcPct val="80000"/>
              </a:lnSpc>
              <a:spcBef>
                <a:spcPts val="0"/>
              </a:spcBef>
              <a:spcAft>
                <a:spcPts val="0"/>
              </a:spcAft>
              <a:buClr>
                <a:schemeClr val="dk2"/>
              </a:buClr>
              <a:buSzPts val="4800"/>
              <a:buFont typeface="Inter"/>
              <a:buNone/>
              <a:defRPr b="1" sz="4800"/>
            </a:lvl7pPr>
            <a:lvl8pPr lvl="7">
              <a:lnSpc>
                <a:spcPct val="80000"/>
              </a:lnSpc>
              <a:spcBef>
                <a:spcPts val="0"/>
              </a:spcBef>
              <a:spcAft>
                <a:spcPts val="0"/>
              </a:spcAft>
              <a:buClr>
                <a:schemeClr val="dk2"/>
              </a:buClr>
              <a:buSzPts val="4800"/>
              <a:buFont typeface="Inter"/>
              <a:buNone/>
              <a:defRPr b="1" sz="4800"/>
            </a:lvl8pPr>
            <a:lvl9pPr lvl="8">
              <a:lnSpc>
                <a:spcPct val="80000"/>
              </a:lnSpc>
              <a:spcBef>
                <a:spcPts val="0"/>
              </a:spcBef>
              <a:spcAft>
                <a:spcPts val="0"/>
              </a:spcAft>
              <a:buClr>
                <a:schemeClr val="dk2"/>
              </a:buClr>
              <a:buSzPts val="4800"/>
              <a:buFont typeface="Inter"/>
              <a:buNone/>
              <a:defRPr b="1" sz="4800"/>
            </a:lvl9pPr>
          </a:lstStyle>
          <a:p/>
        </p:txBody>
      </p:sp>
      <p:sp>
        <p:nvSpPr>
          <p:cNvPr id="32" name="Google Shape;32;p4"/>
          <p:cNvSpPr/>
          <p:nvPr/>
        </p:nvSpPr>
        <p:spPr>
          <a:xfrm>
            <a:off x="603475" y="4749800"/>
            <a:ext cx="768000" cy="190500"/>
          </a:xfrm>
          <a:prstGeom prst="roundRect">
            <a:avLst>
              <a:gd fmla="val 50000" name="adj"/>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700">
                <a:solidFill>
                  <a:schemeClr val="dk1"/>
                </a:solidFill>
                <a:latin typeface="Inter"/>
                <a:ea typeface="Inter"/>
                <a:cs typeface="Inter"/>
                <a:sym typeface="Inter"/>
              </a:rPr>
              <a:t>Confidential</a:t>
            </a:r>
            <a:endParaRPr sz="700">
              <a:solidFill>
                <a:schemeClr val="dk1"/>
              </a:solidFill>
              <a:latin typeface="Inter"/>
              <a:ea typeface="Inter"/>
              <a:cs typeface="Inter"/>
              <a:sym typeface="Inter"/>
            </a:endParaRPr>
          </a:p>
        </p:txBody>
      </p:sp>
      <p:sp>
        <p:nvSpPr>
          <p:cNvPr id="33" name="Google Shape;33;p4"/>
          <p:cNvSpPr txBox="1"/>
          <p:nvPr>
            <p:ph idx="12" type="sldNum"/>
          </p:nvPr>
        </p:nvSpPr>
        <p:spPr>
          <a:xfrm>
            <a:off x="420872" y="203200"/>
            <a:ext cx="428700" cy="393600"/>
          </a:xfrm>
          <a:prstGeom prst="rect">
            <a:avLst/>
          </a:prstGeom>
        </p:spPr>
        <p:txBody>
          <a:bodyPr anchorCtr="0" anchor="ctr" bIns="91425" lIns="91425" spcFirstLastPara="1" rIns="91425" wrap="square" tIns="91425">
            <a:normAutofit/>
          </a:bodyPr>
          <a:lstStyle>
            <a:lvl1pPr lvl="0" rtl="0" algn="ctr">
              <a:buNone/>
              <a:defRPr sz="800">
                <a:solidFill>
                  <a:schemeClr val="dk1"/>
                </a:solidFill>
                <a:latin typeface="Inter Light"/>
                <a:ea typeface="Inter Light"/>
                <a:cs typeface="Inter Light"/>
                <a:sym typeface="Inter Light"/>
              </a:defRPr>
            </a:lvl1pPr>
            <a:lvl2pPr lvl="1" rtl="0" algn="ctr">
              <a:buNone/>
              <a:defRPr sz="800">
                <a:solidFill>
                  <a:schemeClr val="dk1"/>
                </a:solidFill>
                <a:latin typeface="Inter Light"/>
                <a:ea typeface="Inter Light"/>
                <a:cs typeface="Inter Light"/>
                <a:sym typeface="Inter Light"/>
              </a:defRPr>
            </a:lvl2pPr>
            <a:lvl3pPr lvl="2" rtl="0" algn="ctr">
              <a:buNone/>
              <a:defRPr sz="800">
                <a:solidFill>
                  <a:schemeClr val="dk1"/>
                </a:solidFill>
                <a:latin typeface="Inter Light"/>
                <a:ea typeface="Inter Light"/>
                <a:cs typeface="Inter Light"/>
                <a:sym typeface="Inter Light"/>
              </a:defRPr>
            </a:lvl3pPr>
            <a:lvl4pPr lvl="3" rtl="0" algn="ctr">
              <a:buNone/>
              <a:defRPr sz="800">
                <a:solidFill>
                  <a:schemeClr val="dk1"/>
                </a:solidFill>
                <a:latin typeface="Inter Light"/>
                <a:ea typeface="Inter Light"/>
                <a:cs typeface="Inter Light"/>
                <a:sym typeface="Inter Light"/>
              </a:defRPr>
            </a:lvl4pPr>
            <a:lvl5pPr lvl="4" rtl="0" algn="ctr">
              <a:buNone/>
              <a:defRPr sz="800">
                <a:solidFill>
                  <a:schemeClr val="dk1"/>
                </a:solidFill>
                <a:latin typeface="Inter Light"/>
                <a:ea typeface="Inter Light"/>
                <a:cs typeface="Inter Light"/>
                <a:sym typeface="Inter Light"/>
              </a:defRPr>
            </a:lvl5pPr>
            <a:lvl6pPr lvl="5" rtl="0" algn="ctr">
              <a:buNone/>
              <a:defRPr sz="800">
                <a:solidFill>
                  <a:schemeClr val="dk1"/>
                </a:solidFill>
                <a:latin typeface="Inter Light"/>
                <a:ea typeface="Inter Light"/>
                <a:cs typeface="Inter Light"/>
                <a:sym typeface="Inter Light"/>
              </a:defRPr>
            </a:lvl6pPr>
            <a:lvl7pPr lvl="6" rtl="0" algn="ctr">
              <a:buNone/>
              <a:defRPr sz="800">
                <a:solidFill>
                  <a:schemeClr val="dk1"/>
                </a:solidFill>
                <a:latin typeface="Inter Light"/>
                <a:ea typeface="Inter Light"/>
                <a:cs typeface="Inter Light"/>
                <a:sym typeface="Inter Light"/>
              </a:defRPr>
            </a:lvl7pPr>
            <a:lvl8pPr lvl="7" rtl="0" algn="ctr">
              <a:buNone/>
              <a:defRPr sz="800">
                <a:solidFill>
                  <a:schemeClr val="dk1"/>
                </a:solidFill>
                <a:latin typeface="Inter Light"/>
                <a:ea typeface="Inter Light"/>
                <a:cs typeface="Inter Light"/>
                <a:sym typeface="Inter Light"/>
              </a:defRPr>
            </a:lvl8pPr>
            <a:lvl9pPr lvl="8" rtl="0" algn="ctr">
              <a:buNone/>
              <a:defRPr sz="800">
                <a:solidFill>
                  <a:schemeClr val="dk1"/>
                </a:solidFill>
                <a:latin typeface="Inter Light"/>
                <a:ea typeface="Inter Light"/>
                <a:cs typeface="Inter Light"/>
                <a:sym typeface="Inter Light"/>
              </a:defRPr>
            </a:lvl9pPr>
          </a:lstStyle>
          <a:p>
            <a:pPr indent="0" lvl="0" marL="0" rtl="0" algn="ctr">
              <a:spcBef>
                <a:spcPts val="0"/>
              </a:spcBef>
              <a:spcAft>
                <a:spcPts val="0"/>
              </a:spcAft>
              <a:buNone/>
            </a:pPr>
            <a:fld id="{00000000-1234-1234-1234-123412341234}" type="slidenum">
              <a:rPr lang="en"/>
              <a:t>‹#›</a:t>
            </a:fld>
            <a:endParaRPr/>
          </a:p>
        </p:txBody>
      </p:sp>
      <p:sp>
        <p:nvSpPr>
          <p:cNvPr id="34" name="Google Shape;34;p4"/>
          <p:cNvSpPr/>
          <p:nvPr/>
        </p:nvSpPr>
        <p:spPr>
          <a:xfrm>
            <a:off x="1644650" y="4749800"/>
            <a:ext cx="768000" cy="190500"/>
          </a:xfrm>
          <a:prstGeom prst="roundRect">
            <a:avLst>
              <a:gd fmla="val 50000" name="adj"/>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lang="en" sz="700">
                <a:solidFill>
                  <a:schemeClr val="dk1"/>
                </a:solidFill>
                <a:latin typeface="Inter"/>
                <a:ea typeface="Inter"/>
                <a:cs typeface="Inter"/>
                <a:sym typeface="Inter"/>
              </a:rPr>
              <a:t>Copyright ©</a:t>
            </a:r>
            <a:endParaRPr sz="700">
              <a:solidFill>
                <a:schemeClr val="dk1"/>
              </a:solidFill>
              <a:latin typeface="Inter"/>
              <a:ea typeface="Inter"/>
              <a:cs typeface="Inter"/>
              <a:sym typeface="Inter"/>
            </a:endParaRPr>
          </a:p>
        </p:txBody>
      </p:sp>
    </p:spTree>
  </p:cSld>
  <p:clrMapOvr>
    <a:masterClrMapping/>
  </p:clrMapOvr>
  <p:extLst>
    <p:ext uri="{DCECCB84-F9BA-43D5-87BE-67443E8EF086}">
      <p15:sldGuideLst>
        <p15:guide id="1" orient="horz" pos="432">
          <p15:clr>
            <a:srgbClr val="E46962"/>
          </p15:clr>
        </p15:guide>
      </p15:sldGuideLst>
    </p:ext>
  </p:extLst>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Divider" type="tx">
  <p:cSld name="TITLE_AND_BODY">
    <p:bg>
      <p:bgPr>
        <a:solidFill>
          <a:schemeClr val="dk2"/>
        </a:solidFill>
      </p:bgPr>
    </p:bg>
    <p:spTree>
      <p:nvGrpSpPr>
        <p:cNvPr id="35" name="Shape 35"/>
        <p:cNvGrpSpPr/>
        <p:nvPr/>
      </p:nvGrpSpPr>
      <p:grpSpPr>
        <a:xfrm>
          <a:off x="0" y="0"/>
          <a:ext cx="0" cy="0"/>
          <a:chOff x="0" y="0"/>
          <a:chExt cx="0" cy="0"/>
        </a:xfrm>
      </p:grpSpPr>
      <p:cxnSp>
        <p:nvCxnSpPr>
          <p:cNvPr id="36" name="Google Shape;36;p5"/>
          <p:cNvCxnSpPr/>
          <p:nvPr/>
        </p:nvCxnSpPr>
        <p:spPr>
          <a:xfrm rot="10800000">
            <a:off x="560525" y="279400"/>
            <a:ext cx="149400" cy="0"/>
          </a:xfrm>
          <a:prstGeom prst="straightConnector1">
            <a:avLst/>
          </a:prstGeom>
          <a:noFill/>
          <a:ln cap="flat" cmpd="sng" w="9525">
            <a:solidFill>
              <a:schemeClr val="lt2"/>
            </a:solidFill>
            <a:prstDash val="solid"/>
            <a:round/>
            <a:headEnd len="med" w="med" type="none"/>
            <a:tailEnd len="med" w="med" type="none"/>
          </a:ln>
        </p:spPr>
      </p:cxnSp>
      <p:sp>
        <p:nvSpPr>
          <p:cNvPr id="37" name="Google Shape;37;p5"/>
          <p:cNvSpPr txBox="1"/>
          <p:nvPr>
            <p:ph type="title"/>
          </p:nvPr>
        </p:nvSpPr>
        <p:spPr>
          <a:xfrm>
            <a:off x="420875" y="1552350"/>
            <a:ext cx="6231300" cy="1688700"/>
          </a:xfrm>
          <a:prstGeom prst="rect">
            <a:avLst/>
          </a:prstGeom>
        </p:spPr>
        <p:txBody>
          <a:bodyPr anchorCtr="0" anchor="t" bIns="91425" lIns="91425" spcFirstLastPara="1" rIns="91425" wrap="square" tIns="91425">
            <a:noAutofit/>
          </a:bodyPr>
          <a:lstStyle>
            <a:lvl1pPr lvl="0">
              <a:lnSpc>
                <a:spcPct val="80000"/>
              </a:lnSpc>
              <a:spcBef>
                <a:spcPts val="0"/>
              </a:spcBef>
              <a:spcAft>
                <a:spcPts val="0"/>
              </a:spcAft>
              <a:buClr>
                <a:schemeClr val="lt1"/>
              </a:buClr>
              <a:buSzPts val="6000"/>
              <a:buFont typeface="Inter"/>
              <a:buNone/>
              <a:defRPr sz="6000">
                <a:solidFill>
                  <a:schemeClr val="lt1"/>
                </a:solidFill>
              </a:defRPr>
            </a:lvl1pPr>
            <a:lvl2pPr lvl="1">
              <a:lnSpc>
                <a:spcPct val="80000"/>
              </a:lnSpc>
              <a:spcBef>
                <a:spcPts val="0"/>
              </a:spcBef>
              <a:spcAft>
                <a:spcPts val="0"/>
              </a:spcAft>
              <a:buClr>
                <a:schemeClr val="lt1"/>
              </a:buClr>
              <a:buSzPts val="6000"/>
              <a:buFont typeface="Inter"/>
              <a:buNone/>
              <a:defRPr b="1" sz="6000">
                <a:solidFill>
                  <a:schemeClr val="lt1"/>
                </a:solidFill>
              </a:defRPr>
            </a:lvl2pPr>
            <a:lvl3pPr lvl="2">
              <a:lnSpc>
                <a:spcPct val="80000"/>
              </a:lnSpc>
              <a:spcBef>
                <a:spcPts val="0"/>
              </a:spcBef>
              <a:spcAft>
                <a:spcPts val="0"/>
              </a:spcAft>
              <a:buClr>
                <a:schemeClr val="lt1"/>
              </a:buClr>
              <a:buSzPts val="6000"/>
              <a:buFont typeface="Inter"/>
              <a:buNone/>
              <a:defRPr b="1" sz="6000">
                <a:solidFill>
                  <a:schemeClr val="lt1"/>
                </a:solidFill>
              </a:defRPr>
            </a:lvl3pPr>
            <a:lvl4pPr lvl="3">
              <a:lnSpc>
                <a:spcPct val="80000"/>
              </a:lnSpc>
              <a:spcBef>
                <a:spcPts val="0"/>
              </a:spcBef>
              <a:spcAft>
                <a:spcPts val="0"/>
              </a:spcAft>
              <a:buClr>
                <a:schemeClr val="lt1"/>
              </a:buClr>
              <a:buSzPts val="6000"/>
              <a:buFont typeface="Inter"/>
              <a:buNone/>
              <a:defRPr b="1" sz="6000">
                <a:solidFill>
                  <a:schemeClr val="lt1"/>
                </a:solidFill>
              </a:defRPr>
            </a:lvl4pPr>
            <a:lvl5pPr lvl="4">
              <a:lnSpc>
                <a:spcPct val="80000"/>
              </a:lnSpc>
              <a:spcBef>
                <a:spcPts val="0"/>
              </a:spcBef>
              <a:spcAft>
                <a:spcPts val="0"/>
              </a:spcAft>
              <a:buClr>
                <a:schemeClr val="lt1"/>
              </a:buClr>
              <a:buSzPts val="6000"/>
              <a:buFont typeface="Inter"/>
              <a:buNone/>
              <a:defRPr b="1" sz="6000">
                <a:solidFill>
                  <a:schemeClr val="lt1"/>
                </a:solidFill>
              </a:defRPr>
            </a:lvl5pPr>
            <a:lvl6pPr lvl="5">
              <a:lnSpc>
                <a:spcPct val="80000"/>
              </a:lnSpc>
              <a:spcBef>
                <a:spcPts val="0"/>
              </a:spcBef>
              <a:spcAft>
                <a:spcPts val="0"/>
              </a:spcAft>
              <a:buClr>
                <a:schemeClr val="lt1"/>
              </a:buClr>
              <a:buSzPts val="6000"/>
              <a:buFont typeface="Inter"/>
              <a:buNone/>
              <a:defRPr b="1" sz="6000">
                <a:solidFill>
                  <a:schemeClr val="lt1"/>
                </a:solidFill>
              </a:defRPr>
            </a:lvl6pPr>
            <a:lvl7pPr lvl="6">
              <a:lnSpc>
                <a:spcPct val="80000"/>
              </a:lnSpc>
              <a:spcBef>
                <a:spcPts val="0"/>
              </a:spcBef>
              <a:spcAft>
                <a:spcPts val="0"/>
              </a:spcAft>
              <a:buClr>
                <a:schemeClr val="lt1"/>
              </a:buClr>
              <a:buSzPts val="6000"/>
              <a:buFont typeface="Inter"/>
              <a:buNone/>
              <a:defRPr b="1" sz="6000">
                <a:solidFill>
                  <a:schemeClr val="lt1"/>
                </a:solidFill>
              </a:defRPr>
            </a:lvl7pPr>
            <a:lvl8pPr lvl="7">
              <a:lnSpc>
                <a:spcPct val="80000"/>
              </a:lnSpc>
              <a:spcBef>
                <a:spcPts val="0"/>
              </a:spcBef>
              <a:spcAft>
                <a:spcPts val="0"/>
              </a:spcAft>
              <a:buClr>
                <a:schemeClr val="lt1"/>
              </a:buClr>
              <a:buSzPts val="6000"/>
              <a:buFont typeface="Inter"/>
              <a:buNone/>
              <a:defRPr b="1" sz="6000">
                <a:solidFill>
                  <a:schemeClr val="lt1"/>
                </a:solidFill>
              </a:defRPr>
            </a:lvl8pPr>
            <a:lvl9pPr lvl="8">
              <a:lnSpc>
                <a:spcPct val="80000"/>
              </a:lnSpc>
              <a:spcBef>
                <a:spcPts val="0"/>
              </a:spcBef>
              <a:spcAft>
                <a:spcPts val="0"/>
              </a:spcAft>
              <a:buClr>
                <a:schemeClr val="lt1"/>
              </a:buClr>
              <a:buSzPts val="6000"/>
              <a:buFont typeface="Inter"/>
              <a:buNone/>
              <a:defRPr b="1" sz="6000">
                <a:solidFill>
                  <a:schemeClr val="lt1"/>
                </a:solidFill>
              </a:defRPr>
            </a:lvl9pPr>
          </a:lstStyle>
          <a:p/>
        </p:txBody>
      </p:sp>
      <p:sp>
        <p:nvSpPr>
          <p:cNvPr id="38" name="Google Shape;38;p5"/>
          <p:cNvSpPr txBox="1"/>
          <p:nvPr>
            <p:ph idx="2" type="title"/>
          </p:nvPr>
        </p:nvSpPr>
        <p:spPr>
          <a:xfrm>
            <a:off x="472350" y="3144800"/>
            <a:ext cx="2965500" cy="1647600"/>
          </a:xfrm>
          <a:prstGeom prst="rect">
            <a:avLst/>
          </a:prstGeom>
        </p:spPr>
        <p:txBody>
          <a:bodyPr anchorCtr="0" anchor="t" bIns="91425" lIns="91425" spcFirstLastPara="1" rIns="91425" wrap="square" tIns="91425">
            <a:noAutofit/>
          </a:bodyPr>
          <a:lstStyle>
            <a:lvl1pPr lvl="0">
              <a:spcBef>
                <a:spcPts val="0"/>
              </a:spcBef>
              <a:spcAft>
                <a:spcPts val="0"/>
              </a:spcAft>
              <a:buClr>
                <a:schemeClr val="lt2"/>
              </a:buClr>
              <a:buSzPts val="1800"/>
              <a:buFont typeface="Inter SemiBold"/>
              <a:buNone/>
              <a:defRPr b="0" sz="1800">
                <a:solidFill>
                  <a:schemeClr val="lt2"/>
                </a:solidFill>
                <a:latin typeface="Inter SemiBold"/>
                <a:ea typeface="Inter SemiBold"/>
                <a:cs typeface="Inter SemiBold"/>
                <a:sym typeface="Inter SemiBold"/>
              </a:defRPr>
            </a:lvl1pPr>
            <a:lvl2pPr lvl="1">
              <a:spcBef>
                <a:spcPts val="0"/>
              </a:spcBef>
              <a:spcAft>
                <a:spcPts val="0"/>
              </a:spcAft>
              <a:buClr>
                <a:schemeClr val="lt2"/>
              </a:buClr>
              <a:buSzPts val="1800"/>
              <a:buFont typeface="Inter SemiBold"/>
              <a:buNone/>
              <a:defRPr sz="1800">
                <a:solidFill>
                  <a:schemeClr val="lt2"/>
                </a:solidFill>
                <a:latin typeface="Inter SemiBold"/>
                <a:ea typeface="Inter SemiBold"/>
                <a:cs typeface="Inter SemiBold"/>
                <a:sym typeface="Inter SemiBold"/>
              </a:defRPr>
            </a:lvl2pPr>
            <a:lvl3pPr lvl="2">
              <a:spcBef>
                <a:spcPts val="0"/>
              </a:spcBef>
              <a:spcAft>
                <a:spcPts val="0"/>
              </a:spcAft>
              <a:buClr>
                <a:schemeClr val="lt2"/>
              </a:buClr>
              <a:buSzPts val="1800"/>
              <a:buFont typeface="Inter SemiBold"/>
              <a:buNone/>
              <a:defRPr sz="1800">
                <a:solidFill>
                  <a:schemeClr val="lt2"/>
                </a:solidFill>
                <a:latin typeface="Inter SemiBold"/>
                <a:ea typeface="Inter SemiBold"/>
                <a:cs typeface="Inter SemiBold"/>
                <a:sym typeface="Inter SemiBold"/>
              </a:defRPr>
            </a:lvl3pPr>
            <a:lvl4pPr lvl="3">
              <a:spcBef>
                <a:spcPts val="0"/>
              </a:spcBef>
              <a:spcAft>
                <a:spcPts val="0"/>
              </a:spcAft>
              <a:buClr>
                <a:schemeClr val="lt2"/>
              </a:buClr>
              <a:buSzPts val="1800"/>
              <a:buFont typeface="Inter SemiBold"/>
              <a:buNone/>
              <a:defRPr sz="1800">
                <a:solidFill>
                  <a:schemeClr val="lt2"/>
                </a:solidFill>
                <a:latin typeface="Inter SemiBold"/>
                <a:ea typeface="Inter SemiBold"/>
                <a:cs typeface="Inter SemiBold"/>
                <a:sym typeface="Inter SemiBold"/>
              </a:defRPr>
            </a:lvl4pPr>
            <a:lvl5pPr lvl="4">
              <a:spcBef>
                <a:spcPts val="0"/>
              </a:spcBef>
              <a:spcAft>
                <a:spcPts val="0"/>
              </a:spcAft>
              <a:buClr>
                <a:schemeClr val="lt2"/>
              </a:buClr>
              <a:buSzPts val="1800"/>
              <a:buFont typeface="Inter SemiBold"/>
              <a:buNone/>
              <a:defRPr sz="1800">
                <a:solidFill>
                  <a:schemeClr val="lt2"/>
                </a:solidFill>
                <a:latin typeface="Inter SemiBold"/>
                <a:ea typeface="Inter SemiBold"/>
                <a:cs typeface="Inter SemiBold"/>
                <a:sym typeface="Inter SemiBold"/>
              </a:defRPr>
            </a:lvl5pPr>
            <a:lvl6pPr lvl="5">
              <a:spcBef>
                <a:spcPts val="0"/>
              </a:spcBef>
              <a:spcAft>
                <a:spcPts val="0"/>
              </a:spcAft>
              <a:buClr>
                <a:schemeClr val="lt2"/>
              </a:buClr>
              <a:buSzPts val="1800"/>
              <a:buFont typeface="Inter SemiBold"/>
              <a:buNone/>
              <a:defRPr sz="1800">
                <a:solidFill>
                  <a:schemeClr val="lt2"/>
                </a:solidFill>
                <a:latin typeface="Inter SemiBold"/>
                <a:ea typeface="Inter SemiBold"/>
                <a:cs typeface="Inter SemiBold"/>
                <a:sym typeface="Inter SemiBold"/>
              </a:defRPr>
            </a:lvl6pPr>
            <a:lvl7pPr lvl="6">
              <a:spcBef>
                <a:spcPts val="0"/>
              </a:spcBef>
              <a:spcAft>
                <a:spcPts val="0"/>
              </a:spcAft>
              <a:buClr>
                <a:schemeClr val="lt2"/>
              </a:buClr>
              <a:buSzPts val="1800"/>
              <a:buFont typeface="Inter SemiBold"/>
              <a:buNone/>
              <a:defRPr sz="1800">
                <a:solidFill>
                  <a:schemeClr val="lt2"/>
                </a:solidFill>
                <a:latin typeface="Inter SemiBold"/>
                <a:ea typeface="Inter SemiBold"/>
                <a:cs typeface="Inter SemiBold"/>
                <a:sym typeface="Inter SemiBold"/>
              </a:defRPr>
            </a:lvl7pPr>
            <a:lvl8pPr lvl="7">
              <a:spcBef>
                <a:spcPts val="0"/>
              </a:spcBef>
              <a:spcAft>
                <a:spcPts val="0"/>
              </a:spcAft>
              <a:buClr>
                <a:schemeClr val="lt2"/>
              </a:buClr>
              <a:buSzPts val="1800"/>
              <a:buFont typeface="Inter SemiBold"/>
              <a:buNone/>
              <a:defRPr sz="1800">
                <a:solidFill>
                  <a:schemeClr val="lt2"/>
                </a:solidFill>
                <a:latin typeface="Inter SemiBold"/>
                <a:ea typeface="Inter SemiBold"/>
                <a:cs typeface="Inter SemiBold"/>
                <a:sym typeface="Inter SemiBold"/>
              </a:defRPr>
            </a:lvl8pPr>
            <a:lvl9pPr lvl="8">
              <a:spcBef>
                <a:spcPts val="0"/>
              </a:spcBef>
              <a:spcAft>
                <a:spcPts val="0"/>
              </a:spcAft>
              <a:buClr>
                <a:schemeClr val="lt2"/>
              </a:buClr>
              <a:buSzPts val="1800"/>
              <a:buFont typeface="Inter SemiBold"/>
              <a:buNone/>
              <a:defRPr sz="1800">
                <a:solidFill>
                  <a:schemeClr val="lt2"/>
                </a:solidFill>
                <a:latin typeface="Inter SemiBold"/>
                <a:ea typeface="Inter SemiBold"/>
                <a:cs typeface="Inter SemiBold"/>
                <a:sym typeface="Inter SemiBold"/>
              </a:defRPr>
            </a:lvl9pPr>
          </a:lstStyle>
          <a:p/>
        </p:txBody>
      </p:sp>
      <p:sp>
        <p:nvSpPr>
          <p:cNvPr id="39" name="Google Shape;39;p5"/>
          <p:cNvSpPr/>
          <p:nvPr/>
        </p:nvSpPr>
        <p:spPr>
          <a:xfrm>
            <a:off x="603475" y="4749800"/>
            <a:ext cx="768000" cy="190500"/>
          </a:xfrm>
          <a:prstGeom prst="roundRect">
            <a:avLst>
              <a:gd fmla="val 50000" name="adj"/>
            </a:avLst>
          </a:prstGeom>
          <a:no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700">
                <a:solidFill>
                  <a:schemeClr val="lt2"/>
                </a:solidFill>
                <a:latin typeface="Inter"/>
                <a:ea typeface="Inter"/>
                <a:cs typeface="Inter"/>
                <a:sym typeface="Inter"/>
              </a:rPr>
              <a:t>Confidential</a:t>
            </a:r>
            <a:endParaRPr sz="700">
              <a:solidFill>
                <a:schemeClr val="lt2"/>
              </a:solidFill>
              <a:latin typeface="Inter"/>
              <a:ea typeface="Inter"/>
              <a:cs typeface="Inter"/>
              <a:sym typeface="Inter"/>
            </a:endParaRPr>
          </a:p>
        </p:txBody>
      </p:sp>
      <p:sp>
        <p:nvSpPr>
          <p:cNvPr id="40" name="Google Shape;40;p5"/>
          <p:cNvSpPr txBox="1"/>
          <p:nvPr>
            <p:ph idx="12" type="sldNum"/>
          </p:nvPr>
        </p:nvSpPr>
        <p:spPr>
          <a:xfrm>
            <a:off x="420872" y="203200"/>
            <a:ext cx="428700" cy="393600"/>
          </a:xfrm>
          <a:prstGeom prst="rect">
            <a:avLst/>
          </a:prstGeom>
        </p:spPr>
        <p:txBody>
          <a:bodyPr anchorCtr="0" anchor="ctr" bIns="91425" lIns="91425" spcFirstLastPara="1" rIns="91425" wrap="square" tIns="91425">
            <a:normAutofit/>
          </a:bodyPr>
          <a:lstStyle>
            <a:lvl1pPr lvl="0" rtl="0" algn="ctr">
              <a:buNone/>
              <a:defRPr sz="800">
                <a:solidFill>
                  <a:schemeClr val="lt2"/>
                </a:solidFill>
                <a:latin typeface="Inter Light"/>
                <a:ea typeface="Inter Light"/>
                <a:cs typeface="Inter Light"/>
                <a:sym typeface="Inter Light"/>
              </a:defRPr>
            </a:lvl1pPr>
            <a:lvl2pPr lvl="1" rtl="0" algn="ctr">
              <a:buNone/>
              <a:defRPr sz="800">
                <a:solidFill>
                  <a:schemeClr val="lt2"/>
                </a:solidFill>
                <a:latin typeface="Inter Light"/>
                <a:ea typeface="Inter Light"/>
                <a:cs typeface="Inter Light"/>
                <a:sym typeface="Inter Light"/>
              </a:defRPr>
            </a:lvl2pPr>
            <a:lvl3pPr lvl="2" rtl="0" algn="ctr">
              <a:buNone/>
              <a:defRPr sz="800">
                <a:solidFill>
                  <a:schemeClr val="lt2"/>
                </a:solidFill>
                <a:latin typeface="Inter Light"/>
                <a:ea typeface="Inter Light"/>
                <a:cs typeface="Inter Light"/>
                <a:sym typeface="Inter Light"/>
              </a:defRPr>
            </a:lvl3pPr>
            <a:lvl4pPr lvl="3" rtl="0" algn="ctr">
              <a:buNone/>
              <a:defRPr sz="800">
                <a:solidFill>
                  <a:schemeClr val="lt2"/>
                </a:solidFill>
                <a:latin typeface="Inter Light"/>
                <a:ea typeface="Inter Light"/>
                <a:cs typeface="Inter Light"/>
                <a:sym typeface="Inter Light"/>
              </a:defRPr>
            </a:lvl4pPr>
            <a:lvl5pPr lvl="4" rtl="0" algn="ctr">
              <a:buNone/>
              <a:defRPr sz="800">
                <a:solidFill>
                  <a:schemeClr val="lt2"/>
                </a:solidFill>
                <a:latin typeface="Inter Light"/>
                <a:ea typeface="Inter Light"/>
                <a:cs typeface="Inter Light"/>
                <a:sym typeface="Inter Light"/>
              </a:defRPr>
            </a:lvl5pPr>
            <a:lvl6pPr lvl="5" rtl="0" algn="ctr">
              <a:buNone/>
              <a:defRPr sz="800">
                <a:solidFill>
                  <a:schemeClr val="lt2"/>
                </a:solidFill>
                <a:latin typeface="Inter Light"/>
                <a:ea typeface="Inter Light"/>
                <a:cs typeface="Inter Light"/>
                <a:sym typeface="Inter Light"/>
              </a:defRPr>
            </a:lvl6pPr>
            <a:lvl7pPr lvl="6" rtl="0" algn="ctr">
              <a:buNone/>
              <a:defRPr sz="800">
                <a:solidFill>
                  <a:schemeClr val="lt2"/>
                </a:solidFill>
                <a:latin typeface="Inter Light"/>
                <a:ea typeface="Inter Light"/>
                <a:cs typeface="Inter Light"/>
                <a:sym typeface="Inter Light"/>
              </a:defRPr>
            </a:lvl7pPr>
            <a:lvl8pPr lvl="7" rtl="0" algn="ctr">
              <a:buNone/>
              <a:defRPr sz="800">
                <a:solidFill>
                  <a:schemeClr val="lt2"/>
                </a:solidFill>
                <a:latin typeface="Inter Light"/>
                <a:ea typeface="Inter Light"/>
                <a:cs typeface="Inter Light"/>
                <a:sym typeface="Inter Light"/>
              </a:defRPr>
            </a:lvl8pPr>
            <a:lvl9pPr lvl="8" rtl="0" algn="ctr">
              <a:buNone/>
              <a:defRPr sz="800">
                <a:solidFill>
                  <a:schemeClr val="lt2"/>
                </a:solidFill>
                <a:latin typeface="Inter Light"/>
                <a:ea typeface="Inter Light"/>
                <a:cs typeface="Inter Light"/>
                <a:sym typeface="Inter Light"/>
              </a:defRPr>
            </a:lvl9pPr>
          </a:lstStyle>
          <a:p>
            <a:pPr indent="0" lvl="0" marL="0" rtl="0" algn="ctr">
              <a:spcBef>
                <a:spcPts val="0"/>
              </a:spcBef>
              <a:spcAft>
                <a:spcPts val="0"/>
              </a:spcAft>
              <a:buNone/>
            </a:pPr>
            <a:fld id="{00000000-1234-1234-1234-123412341234}" type="slidenum">
              <a:rPr lang="en"/>
              <a:t>‹#›</a:t>
            </a:fld>
            <a:endParaRPr/>
          </a:p>
        </p:txBody>
      </p:sp>
      <p:sp>
        <p:nvSpPr>
          <p:cNvPr id="41" name="Google Shape;41;p5"/>
          <p:cNvSpPr/>
          <p:nvPr/>
        </p:nvSpPr>
        <p:spPr>
          <a:xfrm>
            <a:off x="1644650" y="4749800"/>
            <a:ext cx="768000" cy="190500"/>
          </a:xfrm>
          <a:prstGeom prst="roundRect">
            <a:avLst>
              <a:gd fmla="val 50000" name="adj"/>
            </a:avLst>
          </a:prstGeom>
          <a:no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lang="en" sz="700">
                <a:solidFill>
                  <a:schemeClr val="lt2"/>
                </a:solidFill>
                <a:latin typeface="Inter"/>
                <a:ea typeface="Inter"/>
                <a:cs typeface="Inter"/>
                <a:sym typeface="Inter"/>
              </a:rPr>
              <a:t>Copyright ©</a:t>
            </a:r>
            <a:endParaRPr sz="700">
              <a:solidFill>
                <a:schemeClr val="lt2"/>
              </a:solidFill>
              <a:latin typeface="Inter"/>
              <a:ea typeface="Inter"/>
              <a:cs typeface="Inter"/>
              <a:sym typeface="Inter"/>
            </a:endParaRPr>
          </a:p>
        </p:txBody>
      </p:sp>
    </p:spTree>
  </p:cSld>
  <p:clrMapOvr>
    <a:masterClrMapping/>
  </p:clrMapOvr>
  <p:extLst>
    <p:ext uri="{DCECCB84-F9BA-43D5-87BE-67443E8EF086}">
      <p15:sldGuideLst>
        <p15:guide id="1" pos="353">
          <p15:clr>
            <a:srgbClr val="E46962"/>
          </p15:clr>
        </p15:guide>
      </p15:sldGuideLst>
    </p:ext>
  </p:extLst>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evenue Model" type="twoColTx">
  <p:cSld name="TITLE_AND_TWO_COLUMNS">
    <p:bg>
      <p:bgPr>
        <a:solidFill>
          <a:schemeClr val="dk1"/>
        </a:solidFill>
      </p:bgPr>
    </p:bg>
    <p:spTree>
      <p:nvGrpSpPr>
        <p:cNvPr id="42" name="Shape 42"/>
        <p:cNvGrpSpPr/>
        <p:nvPr/>
      </p:nvGrpSpPr>
      <p:grpSpPr>
        <a:xfrm>
          <a:off x="0" y="0"/>
          <a:ext cx="0" cy="0"/>
          <a:chOff x="0" y="0"/>
          <a:chExt cx="0" cy="0"/>
        </a:xfrm>
      </p:grpSpPr>
      <p:sp>
        <p:nvSpPr>
          <p:cNvPr id="43" name="Google Shape;43;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cxnSp>
        <p:nvCxnSpPr>
          <p:cNvPr id="44" name="Google Shape;44;p6"/>
          <p:cNvCxnSpPr/>
          <p:nvPr/>
        </p:nvCxnSpPr>
        <p:spPr>
          <a:xfrm rot="10800000">
            <a:off x="560525" y="279400"/>
            <a:ext cx="149400" cy="0"/>
          </a:xfrm>
          <a:prstGeom prst="straightConnector1">
            <a:avLst/>
          </a:prstGeom>
          <a:noFill/>
          <a:ln cap="flat" cmpd="sng" w="9525">
            <a:solidFill>
              <a:schemeClr val="lt2"/>
            </a:solidFill>
            <a:prstDash val="solid"/>
            <a:round/>
            <a:headEnd len="med" w="med" type="none"/>
            <a:tailEnd len="med" w="med" type="none"/>
          </a:ln>
        </p:spPr>
      </p:cxnSp>
      <p:sp>
        <p:nvSpPr>
          <p:cNvPr id="45" name="Google Shape;45;p6"/>
          <p:cNvSpPr txBox="1"/>
          <p:nvPr>
            <p:ph type="title"/>
          </p:nvPr>
        </p:nvSpPr>
        <p:spPr>
          <a:xfrm>
            <a:off x="450850" y="596800"/>
            <a:ext cx="6767700" cy="1431900"/>
          </a:xfrm>
          <a:prstGeom prst="rect">
            <a:avLst/>
          </a:prstGeom>
        </p:spPr>
        <p:txBody>
          <a:bodyPr anchorCtr="0" anchor="t" bIns="91425" lIns="91425" spcFirstLastPara="1" rIns="91425" wrap="square" tIns="91425">
            <a:noAutofit/>
          </a:bodyPr>
          <a:lstStyle>
            <a:lvl1pPr lvl="0">
              <a:lnSpc>
                <a:spcPct val="80000"/>
              </a:lnSpc>
              <a:spcBef>
                <a:spcPts val="0"/>
              </a:spcBef>
              <a:spcAft>
                <a:spcPts val="0"/>
              </a:spcAft>
              <a:buClr>
                <a:schemeClr val="lt1"/>
              </a:buClr>
              <a:buSzPts val="4200"/>
              <a:buFont typeface="Inter"/>
              <a:buNone/>
              <a:defRPr>
                <a:solidFill>
                  <a:schemeClr val="lt1"/>
                </a:solidFill>
              </a:defRPr>
            </a:lvl1pPr>
            <a:lvl2pPr lvl="1">
              <a:lnSpc>
                <a:spcPct val="80000"/>
              </a:lnSpc>
              <a:spcBef>
                <a:spcPts val="0"/>
              </a:spcBef>
              <a:spcAft>
                <a:spcPts val="0"/>
              </a:spcAft>
              <a:buClr>
                <a:schemeClr val="lt1"/>
              </a:buClr>
              <a:buSzPts val="4800"/>
              <a:buNone/>
              <a:defRPr sz="4800">
                <a:solidFill>
                  <a:schemeClr val="lt1"/>
                </a:solidFill>
              </a:defRPr>
            </a:lvl2pPr>
            <a:lvl3pPr lvl="2">
              <a:lnSpc>
                <a:spcPct val="80000"/>
              </a:lnSpc>
              <a:spcBef>
                <a:spcPts val="0"/>
              </a:spcBef>
              <a:spcAft>
                <a:spcPts val="0"/>
              </a:spcAft>
              <a:buClr>
                <a:schemeClr val="lt1"/>
              </a:buClr>
              <a:buSzPts val="4800"/>
              <a:buNone/>
              <a:defRPr sz="4800">
                <a:solidFill>
                  <a:schemeClr val="lt1"/>
                </a:solidFill>
              </a:defRPr>
            </a:lvl3pPr>
            <a:lvl4pPr lvl="3">
              <a:lnSpc>
                <a:spcPct val="80000"/>
              </a:lnSpc>
              <a:spcBef>
                <a:spcPts val="0"/>
              </a:spcBef>
              <a:spcAft>
                <a:spcPts val="0"/>
              </a:spcAft>
              <a:buClr>
                <a:schemeClr val="lt1"/>
              </a:buClr>
              <a:buSzPts val="4800"/>
              <a:buNone/>
              <a:defRPr sz="4800">
                <a:solidFill>
                  <a:schemeClr val="lt1"/>
                </a:solidFill>
              </a:defRPr>
            </a:lvl4pPr>
            <a:lvl5pPr lvl="4">
              <a:lnSpc>
                <a:spcPct val="80000"/>
              </a:lnSpc>
              <a:spcBef>
                <a:spcPts val="0"/>
              </a:spcBef>
              <a:spcAft>
                <a:spcPts val="0"/>
              </a:spcAft>
              <a:buClr>
                <a:schemeClr val="lt1"/>
              </a:buClr>
              <a:buSzPts val="4800"/>
              <a:buNone/>
              <a:defRPr sz="4800">
                <a:solidFill>
                  <a:schemeClr val="lt1"/>
                </a:solidFill>
              </a:defRPr>
            </a:lvl5pPr>
            <a:lvl6pPr lvl="5">
              <a:lnSpc>
                <a:spcPct val="80000"/>
              </a:lnSpc>
              <a:spcBef>
                <a:spcPts val="0"/>
              </a:spcBef>
              <a:spcAft>
                <a:spcPts val="0"/>
              </a:spcAft>
              <a:buClr>
                <a:schemeClr val="lt1"/>
              </a:buClr>
              <a:buSzPts val="4800"/>
              <a:buNone/>
              <a:defRPr sz="4800">
                <a:solidFill>
                  <a:schemeClr val="lt1"/>
                </a:solidFill>
              </a:defRPr>
            </a:lvl6pPr>
            <a:lvl7pPr lvl="6">
              <a:lnSpc>
                <a:spcPct val="80000"/>
              </a:lnSpc>
              <a:spcBef>
                <a:spcPts val="0"/>
              </a:spcBef>
              <a:spcAft>
                <a:spcPts val="0"/>
              </a:spcAft>
              <a:buClr>
                <a:schemeClr val="lt1"/>
              </a:buClr>
              <a:buSzPts val="4800"/>
              <a:buNone/>
              <a:defRPr sz="4800">
                <a:solidFill>
                  <a:schemeClr val="lt1"/>
                </a:solidFill>
              </a:defRPr>
            </a:lvl7pPr>
            <a:lvl8pPr lvl="7">
              <a:lnSpc>
                <a:spcPct val="80000"/>
              </a:lnSpc>
              <a:spcBef>
                <a:spcPts val="0"/>
              </a:spcBef>
              <a:spcAft>
                <a:spcPts val="0"/>
              </a:spcAft>
              <a:buClr>
                <a:schemeClr val="lt1"/>
              </a:buClr>
              <a:buSzPts val="4800"/>
              <a:buNone/>
              <a:defRPr sz="4800">
                <a:solidFill>
                  <a:schemeClr val="lt1"/>
                </a:solidFill>
              </a:defRPr>
            </a:lvl8pPr>
            <a:lvl9pPr lvl="8">
              <a:lnSpc>
                <a:spcPct val="80000"/>
              </a:lnSpc>
              <a:spcBef>
                <a:spcPts val="0"/>
              </a:spcBef>
              <a:spcAft>
                <a:spcPts val="0"/>
              </a:spcAft>
              <a:buClr>
                <a:schemeClr val="lt1"/>
              </a:buClr>
              <a:buSzPts val="4800"/>
              <a:buNone/>
              <a:defRPr sz="4800">
                <a:solidFill>
                  <a:schemeClr val="lt1"/>
                </a:solidFill>
              </a:defRPr>
            </a:lvl9pPr>
          </a:lstStyle>
          <a:p/>
        </p:txBody>
      </p:sp>
      <p:sp>
        <p:nvSpPr>
          <p:cNvPr id="46" name="Google Shape;46;p6"/>
          <p:cNvSpPr txBox="1"/>
          <p:nvPr>
            <p:ph idx="1" type="body"/>
          </p:nvPr>
        </p:nvSpPr>
        <p:spPr>
          <a:xfrm>
            <a:off x="560525" y="3718900"/>
            <a:ext cx="3552600" cy="873600"/>
          </a:xfrm>
          <a:prstGeom prst="rect">
            <a:avLst/>
          </a:prstGeom>
        </p:spPr>
        <p:txBody>
          <a:bodyPr anchorCtr="0" anchor="t" bIns="91425" lIns="91425" spcFirstLastPara="1" rIns="91425" wrap="square" tIns="91425">
            <a:noAutofit/>
          </a:bodyPr>
          <a:lstStyle>
            <a:lvl1pPr indent="-304800" lvl="0" marL="457200">
              <a:lnSpc>
                <a:spcPct val="115000"/>
              </a:lnSpc>
              <a:spcBef>
                <a:spcPts val="0"/>
              </a:spcBef>
              <a:spcAft>
                <a:spcPts val="0"/>
              </a:spcAft>
              <a:buClr>
                <a:schemeClr val="lt2"/>
              </a:buClr>
              <a:buSzPts val="1200"/>
              <a:buFont typeface="Inter"/>
              <a:buChar char="●"/>
              <a:defRPr>
                <a:solidFill>
                  <a:schemeClr val="lt2"/>
                </a:solidFill>
              </a:defRPr>
            </a:lvl1pPr>
            <a:lvl2pPr indent="-304800" lvl="1" marL="914400">
              <a:lnSpc>
                <a:spcPct val="115000"/>
              </a:lnSpc>
              <a:spcBef>
                <a:spcPts val="0"/>
              </a:spcBef>
              <a:spcAft>
                <a:spcPts val="0"/>
              </a:spcAft>
              <a:buClr>
                <a:schemeClr val="lt2"/>
              </a:buClr>
              <a:buSzPts val="1200"/>
              <a:buFont typeface="Inter"/>
              <a:buChar char="○"/>
              <a:defRPr>
                <a:solidFill>
                  <a:schemeClr val="lt2"/>
                </a:solidFill>
              </a:defRPr>
            </a:lvl2pPr>
            <a:lvl3pPr indent="-304800" lvl="2" marL="1371600">
              <a:lnSpc>
                <a:spcPct val="115000"/>
              </a:lnSpc>
              <a:spcBef>
                <a:spcPts val="0"/>
              </a:spcBef>
              <a:spcAft>
                <a:spcPts val="0"/>
              </a:spcAft>
              <a:buClr>
                <a:schemeClr val="lt2"/>
              </a:buClr>
              <a:buSzPts val="1200"/>
              <a:buFont typeface="Inter"/>
              <a:buChar char="■"/>
              <a:defRPr>
                <a:solidFill>
                  <a:schemeClr val="lt2"/>
                </a:solidFill>
              </a:defRPr>
            </a:lvl3pPr>
            <a:lvl4pPr indent="-304800" lvl="3" marL="1828800">
              <a:lnSpc>
                <a:spcPct val="115000"/>
              </a:lnSpc>
              <a:spcBef>
                <a:spcPts val="0"/>
              </a:spcBef>
              <a:spcAft>
                <a:spcPts val="0"/>
              </a:spcAft>
              <a:buClr>
                <a:schemeClr val="lt2"/>
              </a:buClr>
              <a:buSzPts val="1200"/>
              <a:buFont typeface="Inter"/>
              <a:buChar char="●"/>
              <a:defRPr>
                <a:solidFill>
                  <a:schemeClr val="lt2"/>
                </a:solidFill>
              </a:defRPr>
            </a:lvl4pPr>
            <a:lvl5pPr indent="-304800" lvl="4" marL="2286000">
              <a:lnSpc>
                <a:spcPct val="115000"/>
              </a:lnSpc>
              <a:spcBef>
                <a:spcPts val="0"/>
              </a:spcBef>
              <a:spcAft>
                <a:spcPts val="0"/>
              </a:spcAft>
              <a:buClr>
                <a:schemeClr val="lt2"/>
              </a:buClr>
              <a:buSzPts val="1200"/>
              <a:buFont typeface="Inter"/>
              <a:buChar char="○"/>
              <a:defRPr>
                <a:solidFill>
                  <a:schemeClr val="lt2"/>
                </a:solidFill>
              </a:defRPr>
            </a:lvl5pPr>
            <a:lvl6pPr indent="-304800" lvl="5" marL="2743200">
              <a:lnSpc>
                <a:spcPct val="115000"/>
              </a:lnSpc>
              <a:spcBef>
                <a:spcPts val="0"/>
              </a:spcBef>
              <a:spcAft>
                <a:spcPts val="0"/>
              </a:spcAft>
              <a:buClr>
                <a:schemeClr val="lt2"/>
              </a:buClr>
              <a:buSzPts val="1200"/>
              <a:buFont typeface="Inter"/>
              <a:buChar char="■"/>
              <a:defRPr>
                <a:solidFill>
                  <a:schemeClr val="lt2"/>
                </a:solidFill>
              </a:defRPr>
            </a:lvl6pPr>
            <a:lvl7pPr indent="-304800" lvl="6" marL="3200400">
              <a:lnSpc>
                <a:spcPct val="115000"/>
              </a:lnSpc>
              <a:spcBef>
                <a:spcPts val="0"/>
              </a:spcBef>
              <a:spcAft>
                <a:spcPts val="0"/>
              </a:spcAft>
              <a:buClr>
                <a:schemeClr val="lt2"/>
              </a:buClr>
              <a:buSzPts val="1200"/>
              <a:buFont typeface="Inter"/>
              <a:buChar char="●"/>
              <a:defRPr>
                <a:solidFill>
                  <a:schemeClr val="lt2"/>
                </a:solidFill>
              </a:defRPr>
            </a:lvl7pPr>
            <a:lvl8pPr indent="-304800" lvl="7" marL="3657600">
              <a:lnSpc>
                <a:spcPct val="115000"/>
              </a:lnSpc>
              <a:spcBef>
                <a:spcPts val="0"/>
              </a:spcBef>
              <a:spcAft>
                <a:spcPts val="0"/>
              </a:spcAft>
              <a:buClr>
                <a:schemeClr val="lt2"/>
              </a:buClr>
              <a:buSzPts val="1200"/>
              <a:buFont typeface="Inter"/>
              <a:buChar char="○"/>
              <a:defRPr>
                <a:solidFill>
                  <a:schemeClr val="lt2"/>
                </a:solidFill>
              </a:defRPr>
            </a:lvl8pPr>
            <a:lvl9pPr indent="-304800" lvl="8" marL="4114800">
              <a:lnSpc>
                <a:spcPct val="115000"/>
              </a:lnSpc>
              <a:spcBef>
                <a:spcPts val="0"/>
              </a:spcBef>
              <a:spcAft>
                <a:spcPts val="0"/>
              </a:spcAft>
              <a:buClr>
                <a:schemeClr val="lt2"/>
              </a:buClr>
              <a:buSzPts val="1200"/>
              <a:buFont typeface="Inter"/>
              <a:buChar char="■"/>
              <a:defRPr>
                <a:solidFill>
                  <a:schemeClr val="lt2"/>
                </a:solidFill>
              </a:defRPr>
            </a:lvl9pPr>
          </a:lstStyle>
          <a:p/>
        </p:txBody>
      </p:sp>
      <p:sp>
        <p:nvSpPr>
          <p:cNvPr id="47" name="Google Shape;47;p6"/>
          <p:cNvSpPr txBox="1"/>
          <p:nvPr>
            <p:ph idx="2" type="body"/>
          </p:nvPr>
        </p:nvSpPr>
        <p:spPr>
          <a:xfrm>
            <a:off x="4113125" y="3718900"/>
            <a:ext cx="3552600" cy="873600"/>
          </a:xfrm>
          <a:prstGeom prst="rect">
            <a:avLst/>
          </a:prstGeom>
        </p:spPr>
        <p:txBody>
          <a:bodyPr anchorCtr="0" anchor="t" bIns="91425" lIns="91425" spcFirstLastPara="1" rIns="91425" wrap="square" tIns="91425">
            <a:noAutofit/>
          </a:bodyPr>
          <a:lstStyle>
            <a:lvl1pPr indent="-304800" lvl="0" marL="457200">
              <a:lnSpc>
                <a:spcPct val="115000"/>
              </a:lnSpc>
              <a:spcBef>
                <a:spcPts val="0"/>
              </a:spcBef>
              <a:spcAft>
                <a:spcPts val="0"/>
              </a:spcAft>
              <a:buClr>
                <a:schemeClr val="lt2"/>
              </a:buClr>
              <a:buSzPts val="1200"/>
              <a:buFont typeface="Inter"/>
              <a:buChar char="●"/>
              <a:defRPr>
                <a:solidFill>
                  <a:schemeClr val="lt2"/>
                </a:solidFill>
              </a:defRPr>
            </a:lvl1pPr>
            <a:lvl2pPr indent="-304800" lvl="1" marL="914400">
              <a:lnSpc>
                <a:spcPct val="115000"/>
              </a:lnSpc>
              <a:spcBef>
                <a:spcPts val="0"/>
              </a:spcBef>
              <a:spcAft>
                <a:spcPts val="0"/>
              </a:spcAft>
              <a:buClr>
                <a:schemeClr val="lt2"/>
              </a:buClr>
              <a:buSzPts val="1200"/>
              <a:buFont typeface="Inter"/>
              <a:buChar char="○"/>
              <a:defRPr>
                <a:solidFill>
                  <a:schemeClr val="lt2"/>
                </a:solidFill>
              </a:defRPr>
            </a:lvl2pPr>
            <a:lvl3pPr indent="-304800" lvl="2" marL="1371600">
              <a:lnSpc>
                <a:spcPct val="115000"/>
              </a:lnSpc>
              <a:spcBef>
                <a:spcPts val="0"/>
              </a:spcBef>
              <a:spcAft>
                <a:spcPts val="0"/>
              </a:spcAft>
              <a:buClr>
                <a:schemeClr val="lt2"/>
              </a:buClr>
              <a:buSzPts val="1200"/>
              <a:buFont typeface="Inter"/>
              <a:buChar char="■"/>
              <a:defRPr>
                <a:solidFill>
                  <a:schemeClr val="lt2"/>
                </a:solidFill>
              </a:defRPr>
            </a:lvl3pPr>
            <a:lvl4pPr indent="-304800" lvl="3" marL="1828800">
              <a:lnSpc>
                <a:spcPct val="115000"/>
              </a:lnSpc>
              <a:spcBef>
                <a:spcPts val="0"/>
              </a:spcBef>
              <a:spcAft>
                <a:spcPts val="0"/>
              </a:spcAft>
              <a:buClr>
                <a:schemeClr val="lt2"/>
              </a:buClr>
              <a:buSzPts val="1200"/>
              <a:buFont typeface="Inter"/>
              <a:buChar char="●"/>
              <a:defRPr>
                <a:solidFill>
                  <a:schemeClr val="lt2"/>
                </a:solidFill>
              </a:defRPr>
            </a:lvl4pPr>
            <a:lvl5pPr indent="-304800" lvl="4" marL="2286000">
              <a:lnSpc>
                <a:spcPct val="115000"/>
              </a:lnSpc>
              <a:spcBef>
                <a:spcPts val="0"/>
              </a:spcBef>
              <a:spcAft>
                <a:spcPts val="0"/>
              </a:spcAft>
              <a:buClr>
                <a:schemeClr val="lt2"/>
              </a:buClr>
              <a:buSzPts val="1200"/>
              <a:buFont typeface="Inter"/>
              <a:buChar char="○"/>
              <a:defRPr>
                <a:solidFill>
                  <a:schemeClr val="lt2"/>
                </a:solidFill>
              </a:defRPr>
            </a:lvl5pPr>
            <a:lvl6pPr indent="-304800" lvl="5" marL="2743200">
              <a:lnSpc>
                <a:spcPct val="115000"/>
              </a:lnSpc>
              <a:spcBef>
                <a:spcPts val="0"/>
              </a:spcBef>
              <a:spcAft>
                <a:spcPts val="0"/>
              </a:spcAft>
              <a:buClr>
                <a:schemeClr val="lt2"/>
              </a:buClr>
              <a:buSzPts val="1200"/>
              <a:buFont typeface="Inter"/>
              <a:buChar char="■"/>
              <a:defRPr>
                <a:solidFill>
                  <a:schemeClr val="lt2"/>
                </a:solidFill>
              </a:defRPr>
            </a:lvl6pPr>
            <a:lvl7pPr indent="-304800" lvl="6" marL="3200400">
              <a:lnSpc>
                <a:spcPct val="115000"/>
              </a:lnSpc>
              <a:spcBef>
                <a:spcPts val="0"/>
              </a:spcBef>
              <a:spcAft>
                <a:spcPts val="0"/>
              </a:spcAft>
              <a:buClr>
                <a:schemeClr val="lt2"/>
              </a:buClr>
              <a:buSzPts val="1200"/>
              <a:buFont typeface="Inter"/>
              <a:buChar char="●"/>
              <a:defRPr>
                <a:solidFill>
                  <a:schemeClr val="lt2"/>
                </a:solidFill>
              </a:defRPr>
            </a:lvl7pPr>
            <a:lvl8pPr indent="-304800" lvl="7" marL="3657600">
              <a:lnSpc>
                <a:spcPct val="115000"/>
              </a:lnSpc>
              <a:spcBef>
                <a:spcPts val="0"/>
              </a:spcBef>
              <a:spcAft>
                <a:spcPts val="0"/>
              </a:spcAft>
              <a:buClr>
                <a:schemeClr val="lt2"/>
              </a:buClr>
              <a:buSzPts val="1200"/>
              <a:buFont typeface="Inter"/>
              <a:buChar char="○"/>
              <a:defRPr>
                <a:solidFill>
                  <a:schemeClr val="lt2"/>
                </a:solidFill>
              </a:defRPr>
            </a:lvl8pPr>
            <a:lvl9pPr indent="-304800" lvl="8" marL="4114800">
              <a:lnSpc>
                <a:spcPct val="115000"/>
              </a:lnSpc>
              <a:spcBef>
                <a:spcPts val="0"/>
              </a:spcBef>
              <a:spcAft>
                <a:spcPts val="0"/>
              </a:spcAft>
              <a:buClr>
                <a:schemeClr val="lt2"/>
              </a:buClr>
              <a:buSzPts val="1200"/>
              <a:buFont typeface="Inter"/>
              <a:buChar char="■"/>
              <a:defRPr>
                <a:solidFill>
                  <a:schemeClr val="lt2"/>
                </a:solidFill>
              </a:defRPr>
            </a:lvl9pPr>
          </a:lstStyle>
          <a:p/>
        </p:txBody>
      </p:sp>
      <p:sp>
        <p:nvSpPr>
          <p:cNvPr id="48" name="Google Shape;48;p6"/>
          <p:cNvSpPr/>
          <p:nvPr/>
        </p:nvSpPr>
        <p:spPr>
          <a:xfrm>
            <a:off x="603475" y="4749800"/>
            <a:ext cx="768000" cy="190500"/>
          </a:xfrm>
          <a:prstGeom prst="roundRect">
            <a:avLst>
              <a:gd fmla="val 50000" name="adj"/>
            </a:avLst>
          </a:prstGeom>
          <a:no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700">
                <a:solidFill>
                  <a:schemeClr val="lt2"/>
                </a:solidFill>
                <a:latin typeface="Inter"/>
                <a:ea typeface="Inter"/>
                <a:cs typeface="Inter"/>
                <a:sym typeface="Inter"/>
              </a:rPr>
              <a:t>Confidential</a:t>
            </a:r>
            <a:endParaRPr sz="700">
              <a:solidFill>
                <a:schemeClr val="lt2"/>
              </a:solidFill>
              <a:latin typeface="Inter"/>
              <a:ea typeface="Inter"/>
              <a:cs typeface="Inter"/>
              <a:sym typeface="Inter"/>
            </a:endParaRPr>
          </a:p>
        </p:txBody>
      </p:sp>
      <p:sp>
        <p:nvSpPr>
          <p:cNvPr id="49" name="Google Shape;49;p6"/>
          <p:cNvSpPr txBox="1"/>
          <p:nvPr>
            <p:ph idx="3" type="sldNum"/>
          </p:nvPr>
        </p:nvSpPr>
        <p:spPr>
          <a:xfrm>
            <a:off x="420872" y="203200"/>
            <a:ext cx="428700" cy="393600"/>
          </a:xfrm>
          <a:prstGeom prst="rect">
            <a:avLst/>
          </a:prstGeom>
        </p:spPr>
        <p:txBody>
          <a:bodyPr anchorCtr="0" anchor="ctr" bIns="91425" lIns="91425" spcFirstLastPara="1" rIns="91425" wrap="square" tIns="91425">
            <a:normAutofit/>
          </a:bodyPr>
          <a:lstStyle>
            <a:lvl1pPr lvl="0" rtl="0" algn="ctr">
              <a:buNone/>
              <a:defRPr sz="800">
                <a:solidFill>
                  <a:schemeClr val="lt2"/>
                </a:solidFill>
                <a:latin typeface="Inter Light"/>
                <a:ea typeface="Inter Light"/>
                <a:cs typeface="Inter Light"/>
                <a:sym typeface="Inter Light"/>
              </a:defRPr>
            </a:lvl1pPr>
            <a:lvl2pPr lvl="1" rtl="0" algn="ctr">
              <a:buNone/>
              <a:defRPr sz="800">
                <a:solidFill>
                  <a:schemeClr val="lt2"/>
                </a:solidFill>
                <a:latin typeface="Inter Light"/>
                <a:ea typeface="Inter Light"/>
                <a:cs typeface="Inter Light"/>
                <a:sym typeface="Inter Light"/>
              </a:defRPr>
            </a:lvl2pPr>
            <a:lvl3pPr lvl="2" rtl="0" algn="ctr">
              <a:buNone/>
              <a:defRPr sz="800">
                <a:solidFill>
                  <a:schemeClr val="lt2"/>
                </a:solidFill>
                <a:latin typeface="Inter Light"/>
                <a:ea typeface="Inter Light"/>
                <a:cs typeface="Inter Light"/>
                <a:sym typeface="Inter Light"/>
              </a:defRPr>
            </a:lvl3pPr>
            <a:lvl4pPr lvl="3" rtl="0" algn="ctr">
              <a:buNone/>
              <a:defRPr sz="800">
                <a:solidFill>
                  <a:schemeClr val="lt2"/>
                </a:solidFill>
                <a:latin typeface="Inter Light"/>
                <a:ea typeface="Inter Light"/>
                <a:cs typeface="Inter Light"/>
                <a:sym typeface="Inter Light"/>
              </a:defRPr>
            </a:lvl4pPr>
            <a:lvl5pPr lvl="4" rtl="0" algn="ctr">
              <a:buNone/>
              <a:defRPr sz="800">
                <a:solidFill>
                  <a:schemeClr val="lt2"/>
                </a:solidFill>
                <a:latin typeface="Inter Light"/>
                <a:ea typeface="Inter Light"/>
                <a:cs typeface="Inter Light"/>
                <a:sym typeface="Inter Light"/>
              </a:defRPr>
            </a:lvl5pPr>
            <a:lvl6pPr lvl="5" rtl="0" algn="ctr">
              <a:buNone/>
              <a:defRPr sz="800">
                <a:solidFill>
                  <a:schemeClr val="lt2"/>
                </a:solidFill>
                <a:latin typeface="Inter Light"/>
                <a:ea typeface="Inter Light"/>
                <a:cs typeface="Inter Light"/>
                <a:sym typeface="Inter Light"/>
              </a:defRPr>
            </a:lvl6pPr>
            <a:lvl7pPr lvl="6" rtl="0" algn="ctr">
              <a:buNone/>
              <a:defRPr sz="800">
                <a:solidFill>
                  <a:schemeClr val="lt2"/>
                </a:solidFill>
                <a:latin typeface="Inter Light"/>
                <a:ea typeface="Inter Light"/>
                <a:cs typeface="Inter Light"/>
                <a:sym typeface="Inter Light"/>
              </a:defRPr>
            </a:lvl7pPr>
            <a:lvl8pPr lvl="7" rtl="0" algn="ctr">
              <a:buNone/>
              <a:defRPr sz="800">
                <a:solidFill>
                  <a:schemeClr val="lt2"/>
                </a:solidFill>
                <a:latin typeface="Inter Light"/>
                <a:ea typeface="Inter Light"/>
                <a:cs typeface="Inter Light"/>
                <a:sym typeface="Inter Light"/>
              </a:defRPr>
            </a:lvl8pPr>
            <a:lvl9pPr lvl="8" rtl="0" algn="ctr">
              <a:buNone/>
              <a:defRPr sz="800">
                <a:solidFill>
                  <a:schemeClr val="lt2"/>
                </a:solidFill>
                <a:latin typeface="Inter Light"/>
                <a:ea typeface="Inter Light"/>
                <a:cs typeface="Inter Light"/>
                <a:sym typeface="Inter Light"/>
              </a:defRPr>
            </a:lvl9pPr>
          </a:lstStyle>
          <a:p>
            <a:pPr indent="0" lvl="0" marL="0" rtl="0" algn="ctr">
              <a:spcBef>
                <a:spcPts val="0"/>
              </a:spcBef>
              <a:spcAft>
                <a:spcPts val="0"/>
              </a:spcAft>
              <a:buNone/>
            </a:pPr>
            <a:fld id="{00000000-1234-1234-1234-123412341234}" type="slidenum">
              <a:rPr lang="en"/>
              <a:t>‹#›</a:t>
            </a:fld>
            <a:endParaRPr/>
          </a:p>
        </p:txBody>
      </p:sp>
      <p:sp>
        <p:nvSpPr>
          <p:cNvPr id="50" name="Google Shape;50;p6"/>
          <p:cNvSpPr/>
          <p:nvPr/>
        </p:nvSpPr>
        <p:spPr>
          <a:xfrm>
            <a:off x="1644650" y="4749800"/>
            <a:ext cx="768000" cy="190500"/>
          </a:xfrm>
          <a:prstGeom prst="roundRect">
            <a:avLst>
              <a:gd fmla="val 50000" name="adj"/>
            </a:avLst>
          </a:prstGeom>
          <a:no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lang="en" sz="700">
                <a:solidFill>
                  <a:schemeClr val="lt2"/>
                </a:solidFill>
                <a:latin typeface="Inter"/>
                <a:ea typeface="Inter"/>
                <a:cs typeface="Inter"/>
                <a:sym typeface="Inter"/>
              </a:rPr>
              <a:t>Copyright ©</a:t>
            </a:r>
            <a:endParaRPr sz="700">
              <a:solidFill>
                <a:schemeClr val="lt2"/>
              </a:solidFill>
              <a:latin typeface="Inter"/>
              <a:ea typeface="Inter"/>
              <a:cs typeface="Inter"/>
              <a:sym typeface="Inte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roject Timeline" type="titleOnly">
  <p:cSld name="TITLE_ONLY">
    <p:bg>
      <p:bgPr>
        <a:solidFill>
          <a:schemeClr val="lt1"/>
        </a:solidFill>
      </p:bgPr>
    </p:bg>
    <p:spTree>
      <p:nvGrpSpPr>
        <p:cNvPr id="51" name="Shape 51"/>
        <p:cNvGrpSpPr/>
        <p:nvPr/>
      </p:nvGrpSpPr>
      <p:grpSpPr>
        <a:xfrm>
          <a:off x="0" y="0"/>
          <a:ext cx="0" cy="0"/>
          <a:chOff x="0" y="0"/>
          <a:chExt cx="0" cy="0"/>
        </a:xfrm>
      </p:grpSpPr>
      <p:sp>
        <p:nvSpPr>
          <p:cNvPr id="52" name="Google Shape;52;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cxnSp>
        <p:nvCxnSpPr>
          <p:cNvPr id="53" name="Google Shape;53;p7"/>
          <p:cNvCxnSpPr/>
          <p:nvPr/>
        </p:nvCxnSpPr>
        <p:spPr>
          <a:xfrm rot="10800000">
            <a:off x="560525" y="279400"/>
            <a:ext cx="149400" cy="0"/>
          </a:xfrm>
          <a:prstGeom prst="straightConnector1">
            <a:avLst/>
          </a:prstGeom>
          <a:noFill/>
          <a:ln cap="flat" cmpd="sng" w="9525">
            <a:solidFill>
              <a:schemeClr val="dk1"/>
            </a:solidFill>
            <a:prstDash val="solid"/>
            <a:round/>
            <a:headEnd len="med" w="med" type="none"/>
            <a:tailEnd len="med" w="med" type="none"/>
          </a:ln>
        </p:spPr>
      </p:cxnSp>
      <p:sp>
        <p:nvSpPr>
          <p:cNvPr id="54" name="Google Shape;54;p7"/>
          <p:cNvSpPr txBox="1"/>
          <p:nvPr>
            <p:ph type="title"/>
          </p:nvPr>
        </p:nvSpPr>
        <p:spPr>
          <a:xfrm>
            <a:off x="452575" y="596800"/>
            <a:ext cx="6868800" cy="1339200"/>
          </a:xfrm>
          <a:prstGeom prst="rect">
            <a:avLst/>
          </a:prstGeom>
        </p:spPr>
        <p:txBody>
          <a:bodyPr anchorCtr="0" anchor="t" bIns="91425" lIns="91425" spcFirstLastPara="1" rIns="91425" wrap="square" tIns="91425">
            <a:noAutofit/>
          </a:bodyPr>
          <a:lstStyle>
            <a:lvl1pPr lvl="0">
              <a:lnSpc>
                <a:spcPct val="80000"/>
              </a:lnSpc>
              <a:spcBef>
                <a:spcPts val="0"/>
              </a:spcBef>
              <a:spcAft>
                <a:spcPts val="0"/>
              </a:spcAft>
              <a:buClr>
                <a:schemeClr val="dk2"/>
              </a:buClr>
              <a:buSzPts val="4200"/>
              <a:buFont typeface="Inter"/>
              <a:buNone/>
              <a:defRPr/>
            </a:lvl1pPr>
            <a:lvl2pPr lvl="1">
              <a:lnSpc>
                <a:spcPct val="80000"/>
              </a:lnSpc>
              <a:spcBef>
                <a:spcPts val="0"/>
              </a:spcBef>
              <a:spcAft>
                <a:spcPts val="0"/>
              </a:spcAft>
              <a:buClr>
                <a:schemeClr val="dk2"/>
              </a:buClr>
              <a:buSzPts val="4800"/>
              <a:buFont typeface="Inter"/>
              <a:buNone/>
              <a:defRPr b="1" sz="4800"/>
            </a:lvl2pPr>
            <a:lvl3pPr lvl="2">
              <a:lnSpc>
                <a:spcPct val="80000"/>
              </a:lnSpc>
              <a:spcBef>
                <a:spcPts val="0"/>
              </a:spcBef>
              <a:spcAft>
                <a:spcPts val="0"/>
              </a:spcAft>
              <a:buClr>
                <a:schemeClr val="dk2"/>
              </a:buClr>
              <a:buSzPts val="4800"/>
              <a:buFont typeface="Inter"/>
              <a:buNone/>
              <a:defRPr b="1" sz="4800"/>
            </a:lvl3pPr>
            <a:lvl4pPr lvl="3">
              <a:lnSpc>
                <a:spcPct val="80000"/>
              </a:lnSpc>
              <a:spcBef>
                <a:spcPts val="0"/>
              </a:spcBef>
              <a:spcAft>
                <a:spcPts val="0"/>
              </a:spcAft>
              <a:buClr>
                <a:schemeClr val="dk2"/>
              </a:buClr>
              <a:buSzPts val="4800"/>
              <a:buFont typeface="Inter"/>
              <a:buNone/>
              <a:defRPr b="1" sz="4800"/>
            </a:lvl4pPr>
            <a:lvl5pPr lvl="4">
              <a:lnSpc>
                <a:spcPct val="80000"/>
              </a:lnSpc>
              <a:spcBef>
                <a:spcPts val="0"/>
              </a:spcBef>
              <a:spcAft>
                <a:spcPts val="0"/>
              </a:spcAft>
              <a:buClr>
                <a:schemeClr val="dk2"/>
              </a:buClr>
              <a:buSzPts val="4800"/>
              <a:buFont typeface="Inter"/>
              <a:buNone/>
              <a:defRPr b="1" sz="4800"/>
            </a:lvl5pPr>
            <a:lvl6pPr lvl="5">
              <a:lnSpc>
                <a:spcPct val="80000"/>
              </a:lnSpc>
              <a:spcBef>
                <a:spcPts val="0"/>
              </a:spcBef>
              <a:spcAft>
                <a:spcPts val="0"/>
              </a:spcAft>
              <a:buClr>
                <a:schemeClr val="dk2"/>
              </a:buClr>
              <a:buSzPts val="4800"/>
              <a:buFont typeface="Inter"/>
              <a:buNone/>
              <a:defRPr b="1" sz="4800"/>
            </a:lvl6pPr>
            <a:lvl7pPr lvl="6">
              <a:lnSpc>
                <a:spcPct val="80000"/>
              </a:lnSpc>
              <a:spcBef>
                <a:spcPts val="0"/>
              </a:spcBef>
              <a:spcAft>
                <a:spcPts val="0"/>
              </a:spcAft>
              <a:buClr>
                <a:schemeClr val="dk2"/>
              </a:buClr>
              <a:buSzPts val="4800"/>
              <a:buFont typeface="Inter"/>
              <a:buNone/>
              <a:defRPr b="1" sz="4800"/>
            </a:lvl7pPr>
            <a:lvl8pPr lvl="7">
              <a:lnSpc>
                <a:spcPct val="80000"/>
              </a:lnSpc>
              <a:spcBef>
                <a:spcPts val="0"/>
              </a:spcBef>
              <a:spcAft>
                <a:spcPts val="0"/>
              </a:spcAft>
              <a:buClr>
                <a:schemeClr val="dk2"/>
              </a:buClr>
              <a:buSzPts val="4800"/>
              <a:buFont typeface="Inter"/>
              <a:buNone/>
              <a:defRPr b="1" sz="4800"/>
            </a:lvl8pPr>
            <a:lvl9pPr lvl="8">
              <a:lnSpc>
                <a:spcPct val="80000"/>
              </a:lnSpc>
              <a:spcBef>
                <a:spcPts val="0"/>
              </a:spcBef>
              <a:spcAft>
                <a:spcPts val="0"/>
              </a:spcAft>
              <a:buClr>
                <a:schemeClr val="dk2"/>
              </a:buClr>
              <a:buSzPts val="4800"/>
              <a:buFont typeface="Inter"/>
              <a:buNone/>
              <a:defRPr b="1" sz="4800"/>
            </a:lvl9pPr>
          </a:lstStyle>
          <a:p/>
        </p:txBody>
      </p:sp>
      <p:sp>
        <p:nvSpPr>
          <p:cNvPr id="55" name="Google Shape;55;p7"/>
          <p:cNvSpPr txBox="1"/>
          <p:nvPr>
            <p:ph idx="1" type="body"/>
          </p:nvPr>
        </p:nvSpPr>
        <p:spPr>
          <a:xfrm>
            <a:off x="589475" y="2780825"/>
            <a:ext cx="1641300" cy="1719000"/>
          </a:xfrm>
          <a:prstGeom prst="rect">
            <a:avLst/>
          </a:prstGeom>
        </p:spPr>
        <p:txBody>
          <a:bodyPr anchorCtr="0" anchor="t" bIns="91425" lIns="91425" spcFirstLastPara="1" rIns="91425" wrap="square" tIns="91425">
            <a:noAutofit/>
          </a:bodyPr>
          <a:lstStyle>
            <a:lvl1pPr indent="-292100" lvl="0" marL="457200">
              <a:spcBef>
                <a:spcPts val="0"/>
              </a:spcBef>
              <a:spcAft>
                <a:spcPts val="0"/>
              </a:spcAft>
              <a:buClr>
                <a:schemeClr val="dk2"/>
              </a:buClr>
              <a:buSzPts val="1000"/>
              <a:buFont typeface="Inter"/>
              <a:buChar char="●"/>
              <a:defRPr sz="1000"/>
            </a:lvl1pPr>
            <a:lvl2pPr indent="-292100" lvl="1" marL="914400">
              <a:spcBef>
                <a:spcPts val="0"/>
              </a:spcBef>
              <a:spcAft>
                <a:spcPts val="0"/>
              </a:spcAft>
              <a:buClr>
                <a:schemeClr val="dk2"/>
              </a:buClr>
              <a:buSzPts val="1000"/>
              <a:buFont typeface="Inter"/>
              <a:buChar char="○"/>
              <a:defRPr sz="1000"/>
            </a:lvl2pPr>
            <a:lvl3pPr indent="-292100" lvl="2" marL="1371600">
              <a:spcBef>
                <a:spcPts val="0"/>
              </a:spcBef>
              <a:spcAft>
                <a:spcPts val="0"/>
              </a:spcAft>
              <a:buClr>
                <a:schemeClr val="dk2"/>
              </a:buClr>
              <a:buSzPts val="1000"/>
              <a:buFont typeface="Inter"/>
              <a:buChar char="■"/>
              <a:defRPr sz="1000"/>
            </a:lvl3pPr>
            <a:lvl4pPr indent="-292100" lvl="3" marL="1828800">
              <a:spcBef>
                <a:spcPts val="0"/>
              </a:spcBef>
              <a:spcAft>
                <a:spcPts val="0"/>
              </a:spcAft>
              <a:buClr>
                <a:schemeClr val="dk2"/>
              </a:buClr>
              <a:buSzPts val="1000"/>
              <a:buFont typeface="Inter"/>
              <a:buChar char="●"/>
              <a:defRPr sz="1000"/>
            </a:lvl4pPr>
            <a:lvl5pPr indent="-292100" lvl="4" marL="2286000">
              <a:spcBef>
                <a:spcPts val="0"/>
              </a:spcBef>
              <a:spcAft>
                <a:spcPts val="0"/>
              </a:spcAft>
              <a:buClr>
                <a:schemeClr val="dk2"/>
              </a:buClr>
              <a:buSzPts val="1000"/>
              <a:buFont typeface="Inter"/>
              <a:buChar char="○"/>
              <a:defRPr sz="1000"/>
            </a:lvl5pPr>
            <a:lvl6pPr indent="-292100" lvl="5" marL="2743200">
              <a:spcBef>
                <a:spcPts val="0"/>
              </a:spcBef>
              <a:spcAft>
                <a:spcPts val="0"/>
              </a:spcAft>
              <a:buClr>
                <a:schemeClr val="dk2"/>
              </a:buClr>
              <a:buSzPts val="1000"/>
              <a:buFont typeface="Inter"/>
              <a:buChar char="■"/>
              <a:defRPr sz="1000"/>
            </a:lvl6pPr>
            <a:lvl7pPr indent="-292100" lvl="6" marL="3200400">
              <a:spcBef>
                <a:spcPts val="0"/>
              </a:spcBef>
              <a:spcAft>
                <a:spcPts val="0"/>
              </a:spcAft>
              <a:buClr>
                <a:schemeClr val="dk2"/>
              </a:buClr>
              <a:buSzPts val="1000"/>
              <a:buFont typeface="Inter"/>
              <a:buChar char="●"/>
              <a:defRPr sz="1000"/>
            </a:lvl7pPr>
            <a:lvl8pPr indent="-292100" lvl="7" marL="3657600">
              <a:spcBef>
                <a:spcPts val="0"/>
              </a:spcBef>
              <a:spcAft>
                <a:spcPts val="0"/>
              </a:spcAft>
              <a:buClr>
                <a:schemeClr val="dk2"/>
              </a:buClr>
              <a:buSzPts val="1000"/>
              <a:buFont typeface="Inter"/>
              <a:buChar char="○"/>
              <a:defRPr sz="1000"/>
            </a:lvl8pPr>
            <a:lvl9pPr indent="-292100" lvl="8" marL="4114800">
              <a:spcBef>
                <a:spcPts val="0"/>
              </a:spcBef>
              <a:spcAft>
                <a:spcPts val="0"/>
              </a:spcAft>
              <a:buClr>
                <a:schemeClr val="dk2"/>
              </a:buClr>
              <a:buSzPts val="1000"/>
              <a:buFont typeface="Inter"/>
              <a:buChar char="■"/>
              <a:defRPr sz="1000"/>
            </a:lvl9pPr>
          </a:lstStyle>
          <a:p/>
        </p:txBody>
      </p:sp>
      <p:sp>
        <p:nvSpPr>
          <p:cNvPr id="56" name="Google Shape;56;p7"/>
          <p:cNvSpPr txBox="1"/>
          <p:nvPr>
            <p:ph idx="2" type="body"/>
          </p:nvPr>
        </p:nvSpPr>
        <p:spPr>
          <a:xfrm>
            <a:off x="2601850" y="2780825"/>
            <a:ext cx="1641300" cy="1719000"/>
          </a:xfrm>
          <a:prstGeom prst="rect">
            <a:avLst/>
          </a:prstGeom>
        </p:spPr>
        <p:txBody>
          <a:bodyPr anchorCtr="0" anchor="t" bIns="91425" lIns="91425" spcFirstLastPara="1" rIns="91425" wrap="square" tIns="91425">
            <a:noAutofit/>
          </a:bodyPr>
          <a:lstStyle>
            <a:lvl1pPr indent="-292100" lvl="0" marL="457200">
              <a:spcBef>
                <a:spcPts val="0"/>
              </a:spcBef>
              <a:spcAft>
                <a:spcPts val="0"/>
              </a:spcAft>
              <a:buClr>
                <a:schemeClr val="dk2"/>
              </a:buClr>
              <a:buSzPts val="1000"/>
              <a:buFont typeface="Inter"/>
              <a:buChar char="●"/>
              <a:defRPr sz="1000"/>
            </a:lvl1pPr>
            <a:lvl2pPr indent="-292100" lvl="1" marL="914400">
              <a:spcBef>
                <a:spcPts val="0"/>
              </a:spcBef>
              <a:spcAft>
                <a:spcPts val="0"/>
              </a:spcAft>
              <a:buClr>
                <a:schemeClr val="dk2"/>
              </a:buClr>
              <a:buSzPts val="1000"/>
              <a:buFont typeface="Inter"/>
              <a:buChar char="○"/>
              <a:defRPr sz="1000"/>
            </a:lvl2pPr>
            <a:lvl3pPr indent="-292100" lvl="2" marL="1371600">
              <a:spcBef>
                <a:spcPts val="0"/>
              </a:spcBef>
              <a:spcAft>
                <a:spcPts val="0"/>
              </a:spcAft>
              <a:buClr>
                <a:schemeClr val="dk2"/>
              </a:buClr>
              <a:buSzPts val="1000"/>
              <a:buFont typeface="Inter"/>
              <a:buChar char="■"/>
              <a:defRPr sz="1000"/>
            </a:lvl3pPr>
            <a:lvl4pPr indent="-292100" lvl="3" marL="1828800">
              <a:spcBef>
                <a:spcPts val="0"/>
              </a:spcBef>
              <a:spcAft>
                <a:spcPts val="0"/>
              </a:spcAft>
              <a:buClr>
                <a:schemeClr val="dk2"/>
              </a:buClr>
              <a:buSzPts val="1000"/>
              <a:buFont typeface="Inter"/>
              <a:buChar char="●"/>
              <a:defRPr sz="1000"/>
            </a:lvl4pPr>
            <a:lvl5pPr indent="-292100" lvl="4" marL="2286000">
              <a:spcBef>
                <a:spcPts val="0"/>
              </a:spcBef>
              <a:spcAft>
                <a:spcPts val="0"/>
              </a:spcAft>
              <a:buClr>
                <a:schemeClr val="dk2"/>
              </a:buClr>
              <a:buSzPts val="1000"/>
              <a:buFont typeface="Inter"/>
              <a:buChar char="○"/>
              <a:defRPr sz="1000"/>
            </a:lvl5pPr>
            <a:lvl6pPr indent="-292100" lvl="5" marL="2743200">
              <a:spcBef>
                <a:spcPts val="0"/>
              </a:spcBef>
              <a:spcAft>
                <a:spcPts val="0"/>
              </a:spcAft>
              <a:buClr>
                <a:schemeClr val="dk2"/>
              </a:buClr>
              <a:buSzPts val="1000"/>
              <a:buFont typeface="Inter"/>
              <a:buChar char="■"/>
              <a:defRPr sz="1000"/>
            </a:lvl6pPr>
            <a:lvl7pPr indent="-292100" lvl="6" marL="3200400">
              <a:spcBef>
                <a:spcPts val="0"/>
              </a:spcBef>
              <a:spcAft>
                <a:spcPts val="0"/>
              </a:spcAft>
              <a:buClr>
                <a:schemeClr val="dk2"/>
              </a:buClr>
              <a:buSzPts val="1000"/>
              <a:buFont typeface="Inter"/>
              <a:buChar char="●"/>
              <a:defRPr sz="1000"/>
            </a:lvl7pPr>
            <a:lvl8pPr indent="-292100" lvl="7" marL="3657600">
              <a:spcBef>
                <a:spcPts val="0"/>
              </a:spcBef>
              <a:spcAft>
                <a:spcPts val="0"/>
              </a:spcAft>
              <a:buClr>
                <a:schemeClr val="dk2"/>
              </a:buClr>
              <a:buSzPts val="1000"/>
              <a:buFont typeface="Inter"/>
              <a:buChar char="○"/>
              <a:defRPr sz="1000"/>
            </a:lvl8pPr>
            <a:lvl9pPr indent="-292100" lvl="8" marL="4114800">
              <a:spcBef>
                <a:spcPts val="0"/>
              </a:spcBef>
              <a:spcAft>
                <a:spcPts val="0"/>
              </a:spcAft>
              <a:buClr>
                <a:schemeClr val="dk2"/>
              </a:buClr>
              <a:buSzPts val="1000"/>
              <a:buFont typeface="Inter"/>
              <a:buChar char="■"/>
              <a:defRPr sz="1000"/>
            </a:lvl9pPr>
          </a:lstStyle>
          <a:p/>
        </p:txBody>
      </p:sp>
      <p:sp>
        <p:nvSpPr>
          <p:cNvPr id="57" name="Google Shape;57;p7"/>
          <p:cNvSpPr txBox="1"/>
          <p:nvPr>
            <p:ph idx="3" type="body"/>
          </p:nvPr>
        </p:nvSpPr>
        <p:spPr>
          <a:xfrm>
            <a:off x="4601450" y="2780825"/>
            <a:ext cx="1641300" cy="1719000"/>
          </a:xfrm>
          <a:prstGeom prst="rect">
            <a:avLst/>
          </a:prstGeom>
        </p:spPr>
        <p:txBody>
          <a:bodyPr anchorCtr="0" anchor="t" bIns="91425" lIns="91425" spcFirstLastPara="1" rIns="91425" wrap="square" tIns="91425">
            <a:noAutofit/>
          </a:bodyPr>
          <a:lstStyle>
            <a:lvl1pPr indent="-292100" lvl="0" marL="457200">
              <a:spcBef>
                <a:spcPts val="0"/>
              </a:spcBef>
              <a:spcAft>
                <a:spcPts val="0"/>
              </a:spcAft>
              <a:buClr>
                <a:schemeClr val="dk2"/>
              </a:buClr>
              <a:buSzPts val="1000"/>
              <a:buFont typeface="Inter"/>
              <a:buChar char="●"/>
              <a:defRPr sz="1000"/>
            </a:lvl1pPr>
            <a:lvl2pPr indent="-292100" lvl="1" marL="914400">
              <a:spcBef>
                <a:spcPts val="0"/>
              </a:spcBef>
              <a:spcAft>
                <a:spcPts val="0"/>
              </a:spcAft>
              <a:buClr>
                <a:schemeClr val="dk2"/>
              </a:buClr>
              <a:buSzPts val="1000"/>
              <a:buFont typeface="Inter"/>
              <a:buChar char="○"/>
              <a:defRPr sz="1000"/>
            </a:lvl2pPr>
            <a:lvl3pPr indent="-292100" lvl="2" marL="1371600">
              <a:spcBef>
                <a:spcPts val="0"/>
              </a:spcBef>
              <a:spcAft>
                <a:spcPts val="0"/>
              </a:spcAft>
              <a:buClr>
                <a:schemeClr val="dk2"/>
              </a:buClr>
              <a:buSzPts val="1000"/>
              <a:buFont typeface="Inter"/>
              <a:buChar char="■"/>
              <a:defRPr sz="1000"/>
            </a:lvl3pPr>
            <a:lvl4pPr indent="-292100" lvl="3" marL="1828800">
              <a:spcBef>
                <a:spcPts val="0"/>
              </a:spcBef>
              <a:spcAft>
                <a:spcPts val="0"/>
              </a:spcAft>
              <a:buClr>
                <a:schemeClr val="dk2"/>
              </a:buClr>
              <a:buSzPts val="1000"/>
              <a:buFont typeface="Inter"/>
              <a:buChar char="●"/>
              <a:defRPr sz="1000"/>
            </a:lvl4pPr>
            <a:lvl5pPr indent="-292100" lvl="4" marL="2286000">
              <a:spcBef>
                <a:spcPts val="0"/>
              </a:spcBef>
              <a:spcAft>
                <a:spcPts val="0"/>
              </a:spcAft>
              <a:buClr>
                <a:schemeClr val="dk2"/>
              </a:buClr>
              <a:buSzPts val="1000"/>
              <a:buFont typeface="Inter"/>
              <a:buChar char="○"/>
              <a:defRPr sz="1000"/>
            </a:lvl5pPr>
            <a:lvl6pPr indent="-292100" lvl="5" marL="2743200">
              <a:spcBef>
                <a:spcPts val="0"/>
              </a:spcBef>
              <a:spcAft>
                <a:spcPts val="0"/>
              </a:spcAft>
              <a:buClr>
                <a:schemeClr val="dk2"/>
              </a:buClr>
              <a:buSzPts val="1000"/>
              <a:buFont typeface="Inter"/>
              <a:buChar char="■"/>
              <a:defRPr sz="1000"/>
            </a:lvl6pPr>
            <a:lvl7pPr indent="-292100" lvl="6" marL="3200400">
              <a:spcBef>
                <a:spcPts val="0"/>
              </a:spcBef>
              <a:spcAft>
                <a:spcPts val="0"/>
              </a:spcAft>
              <a:buClr>
                <a:schemeClr val="dk2"/>
              </a:buClr>
              <a:buSzPts val="1000"/>
              <a:buFont typeface="Inter"/>
              <a:buChar char="●"/>
              <a:defRPr sz="1000"/>
            </a:lvl7pPr>
            <a:lvl8pPr indent="-292100" lvl="7" marL="3657600">
              <a:spcBef>
                <a:spcPts val="0"/>
              </a:spcBef>
              <a:spcAft>
                <a:spcPts val="0"/>
              </a:spcAft>
              <a:buClr>
                <a:schemeClr val="dk2"/>
              </a:buClr>
              <a:buSzPts val="1000"/>
              <a:buFont typeface="Inter"/>
              <a:buChar char="○"/>
              <a:defRPr sz="1000"/>
            </a:lvl8pPr>
            <a:lvl9pPr indent="-292100" lvl="8" marL="4114800">
              <a:spcBef>
                <a:spcPts val="0"/>
              </a:spcBef>
              <a:spcAft>
                <a:spcPts val="0"/>
              </a:spcAft>
              <a:buClr>
                <a:schemeClr val="dk2"/>
              </a:buClr>
              <a:buSzPts val="1000"/>
              <a:buFont typeface="Inter"/>
              <a:buChar char="■"/>
              <a:defRPr sz="1000"/>
            </a:lvl9pPr>
          </a:lstStyle>
          <a:p/>
        </p:txBody>
      </p:sp>
      <p:sp>
        <p:nvSpPr>
          <p:cNvPr id="58" name="Google Shape;58;p7"/>
          <p:cNvSpPr txBox="1"/>
          <p:nvPr>
            <p:ph idx="4" type="body"/>
          </p:nvPr>
        </p:nvSpPr>
        <p:spPr>
          <a:xfrm>
            <a:off x="6602800" y="2780825"/>
            <a:ext cx="1641300" cy="1719000"/>
          </a:xfrm>
          <a:prstGeom prst="rect">
            <a:avLst/>
          </a:prstGeom>
        </p:spPr>
        <p:txBody>
          <a:bodyPr anchorCtr="0" anchor="t" bIns="91425" lIns="91425" spcFirstLastPara="1" rIns="91425" wrap="square" tIns="91425">
            <a:noAutofit/>
          </a:bodyPr>
          <a:lstStyle>
            <a:lvl1pPr indent="-292100" lvl="0" marL="457200">
              <a:spcBef>
                <a:spcPts val="0"/>
              </a:spcBef>
              <a:spcAft>
                <a:spcPts val="0"/>
              </a:spcAft>
              <a:buClr>
                <a:schemeClr val="dk2"/>
              </a:buClr>
              <a:buSzPts val="1000"/>
              <a:buFont typeface="Inter"/>
              <a:buChar char="●"/>
              <a:defRPr sz="1000"/>
            </a:lvl1pPr>
            <a:lvl2pPr indent="-292100" lvl="1" marL="914400">
              <a:spcBef>
                <a:spcPts val="0"/>
              </a:spcBef>
              <a:spcAft>
                <a:spcPts val="0"/>
              </a:spcAft>
              <a:buClr>
                <a:schemeClr val="dk2"/>
              </a:buClr>
              <a:buSzPts val="1000"/>
              <a:buFont typeface="Inter"/>
              <a:buChar char="○"/>
              <a:defRPr sz="1000"/>
            </a:lvl2pPr>
            <a:lvl3pPr indent="-292100" lvl="2" marL="1371600">
              <a:spcBef>
                <a:spcPts val="0"/>
              </a:spcBef>
              <a:spcAft>
                <a:spcPts val="0"/>
              </a:spcAft>
              <a:buClr>
                <a:schemeClr val="dk2"/>
              </a:buClr>
              <a:buSzPts val="1000"/>
              <a:buFont typeface="Inter"/>
              <a:buChar char="■"/>
              <a:defRPr sz="1000"/>
            </a:lvl3pPr>
            <a:lvl4pPr indent="-292100" lvl="3" marL="1828800">
              <a:spcBef>
                <a:spcPts val="0"/>
              </a:spcBef>
              <a:spcAft>
                <a:spcPts val="0"/>
              </a:spcAft>
              <a:buClr>
                <a:schemeClr val="dk2"/>
              </a:buClr>
              <a:buSzPts val="1000"/>
              <a:buFont typeface="Inter"/>
              <a:buChar char="●"/>
              <a:defRPr sz="1000"/>
            </a:lvl4pPr>
            <a:lvl5pPr indent="-292100" lvl="4" marL="2286000">
              <a:spcBef>
                <a:spcPts val="0"/>
              </a:spcBef>
              <a:spcAft>
                <a:spcPts val="0"/>
              </a:spcAft>
              <a:buClr>
                <a:schemeClr val="dk2"/>
              </a:buClr>
              <a:buSzPts val="1000"/>
              <a:buFont typeface="Inter"/>
              <a:buChar char="○"/>
              <a:defRPr sz="1000"/>
            </a:lvl5pPr>
            <a:lvl6pPr indent="-292100" lvl="5" marL="2743200">
              <a:spcBef>
                <a:spcPts val="0"/>
              </a:spcBef>
              <a:spcAft>
                <a:spcPts val="0"/>
              </a:spcAft>
              <a:buClr>
                <a:schemeClr val="dk2"/>
              </a:buClr>
              <a:buSzPts val="1000"/>
              <a:buFont typeface="Inter"/>
              <a:buChar char="■"/>
              <a:defRPr sz="1000"/>
            </a:lvl6pPr>
            <a:lvl7pPr indent="-292100" lvl="6" marL="3200400">
              <a:spcBef>
                <a:spcPts val="0"/>
              </a:spcBef>
              <a:spcAft>
                <a:spcPts val="0"/>
              </a:spcAft>
              <a:buClr>
                <a:schemeClr val="dk2"/>
              </a:buClr>
              <a:buSzPts val="1000"/>
              <a:buFont typeface="Inter"/>
              <a:buChar char="●"/>
              <a:defRPr sz="1000"/>
            </a:lvl7pPr>
            <a:lvl8pPr indent="-292100" lvl="7" marL="3657600">
              <a:spcBef>
                <a:spcPts val="0"/>
              </a:spcBef>
              <a:spcAft>
                <a:spcPts val="0"/>
              </a:spcAft>
              <a:buClr>
                <a:schemeClr val="dk2"/>
              </a:buClr>
              <a:buSzPts val="1000"/>
              <a:buFont typeface="Inter"/>
              <a:buChar char="○"/>
              <a:defRPr sz="1000"/>
            </a:lvl8pPr>
            <a:lvl9pPr indent="-292100" lvl="8" marL="4114800">
              <a:spcBef>
                <a:spcPts val="0"/>
              </a:spcBef>
              <a:spcAft>
                <a:spcPts val="0"/>
              </a:spcAft>
              <a:buClr>
                <a:schemeClr val="dk2"/>
              </a:buClr>
              <a:buSzPts val="1000"/>
              <a:buFont typeface="Inter"/>
              <a:buChar char="■"/>
              <a:defRPr sz="1000"/>
            </a:lvl9pPr>
          </a:lstStyle>
          <a:p/>
        </p:txBody>
      </p:sp>
      <p:sp>
        <p:nvSpPr>
          <p:cNvPr id="59" name="Google Shape;59;p7"/>
          <p:cNvSpPr/>
          <p:nvPr/>
        </p:nvSpPr>
        <p:spPr>
          <a:xfrm>
            <a:off x="603475" y="4749800"/>
            <a:ext cx="768000" cy="190500"/>
          </a:xfrm>
          <a:prstGeom prst="roundRect">
            <a:avLst>
              <a:gd fmla="val 50000" name="adj"/>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700">
                <a:solidFill>
                  <a:schemeClr val="dk1"/>
                </a:solidFill>
                <a:latin typeface="Inter"/>
                <a:ea typeface="Inter"/>
                <a:cs typeface="Inter"/>
                <a:sym typeface="Inter"/>
              </a:rPr>
              <a:t>Confidential</a:t>
            </a:r>
            <a:endParaRPr sz="700">
              <a:solidFill>
                <a:schemeClr val="dk1"/>
              </a:solidFill>
              <a:latin typeface="Inter"/>
              <a:ea typeface="Inter"/>
              <a:cs typeface="Inter"/>
              <a:sym typeface="Inter"/>
            </a:endParaRPr>
          </a:p>
        </p:txBody>
      </p:sp>
      <p:sp>
        <p:nvSpPr>
          <p:cNvPr id="60" name="Google Shape;60;p7"/>
          <p:cNvSpPr txBox="1"/>
          <p:nvPr>
            <p:ph idx="5" type="sldNum"/>
          </p:nvPr>
        </p:nvSpPr>
        <p:spPr>
          <a:xfrm>
            <a:off x="420872" y="203200"/>
            <a:ext cx="428700" cy="393600"/>
          </a:xfrm>
          <a:prstGeom prst="rect">
            <a:avLst/>
          </a:prstGeom>
        </p:spPr>
        <p:txBody>
          <a:bodyPr anchorCtr="0" anchor="ctr" bIns="91425" lIns="91425" spcFirstLastPara="1" rIns="91425" wrap="square" tIns="91425">
            <a:normAutofit/>
          </a:bodyPr>
          <a:lstStyle>
            <a:lvl1pPr lvl="0" rtl="0" algn="ctr">
              <a:buNone/>
              <a:defRPr sz="800">
                <a:solidFill>
                  <a:schemeClr val="dk1"/>
                </a:solidFill>
                <a:latin typeface="Inter Light"/>
                <a:ea typeface="Inter Light"/>
                <a:cs typeface="Inter Light"/>
                <a:sym typeface="Inter Light"/>
              </a:defRPr>
            </a:lvl1pPr>
            <a:lvl2pPr lvl="1" rtl="0" algn="ctr">
              <a:buNone/>
              <a:defRPr sz="800">
                <a:solidFill>
                  <a:schemeClr val="dk1"/>
                </a:solidFill>
                <a:latin typeface="Inter Light"/>
                <a:ea typeface="Inter Light"/>
                <a:cs typeface="Inter Light"/>
                <a:sym typeface="Inter Light"/>
              </a:defRPr>
            </a:lvl2pPr>
            <a:lvl3pPr lvl="2" rtl="0" algn="ctr">
              <a:buNone/>
              <a:defRPr sz="800">
                <a:solidFill>
                  <a:schemeClr val="dk1"/>
                </a:solidFill>
                <a:latin typeface="Inter Light"/>
                <a:ea typeface="Inter Light"/>
                <a:cs typeface="Inter Light"/>
                <a:sym typeface="Inter Light"/>
              </a:defRPr>
            </a:lvl3pPr>
            <a:lvl4pPr lvl="3" rtl="0" algn="ctr">
              <a:buNone/>
              <a:defRPr sz="800">
                <a:solidFill>
                  <a:schemeClr val="dk1"/>
                </a:solidFill>
                <a:latin typeface="Inter Light"/>
                <a:ea typeface="Inter Light"/>
                <a:cs typeface="Inter Light"/>
                <a:sym typeface="Inter Light"/>
              </a:defRPr>
            </a:lvl4pPr>
            <a:lvl5pPr lvl="4" rtl="0" algn="ctr">
              <a:buNone/>
              <a:defRPr sz="800">
                <a:solidFill>
                  <a:schemeClr val="dk1"/>
                </a:solidFill>
                <a:latin typeface="Inter Light"/>
                <a:ea typeface="Inter Light"/>
                <a:cs typeface="Inter Light"/>
                <a:sym typeface="Inter Light"/>
              </a:defRPr>
            </a:lvl5pPr>
            <a:lvl6pPr lvl="5" rtl="0" algn="ctr">
              <a:buNone/>
              <a:defRPr sz="800">
                <a:solidFill>
                  <a:schemeClr val="dk1"/>
                </a:solidFill>
                <a:latin typeface="Inter Light"/>
                <a:ea typeface="Inter Light"/>
                <a:cs typeface="Inter Light"/>
                <a:sym typeface="Inter Light"/>
              </a:defRPr>
            </a:lvl6pPr>
            <a:lvl7pPr lvl="6" rtl="0" algn="ctr">
              <a:buNone/>
              <a:defRPr sz="800">
                <a:solidFill>
                  <a:schemeClr val="dk1"/>
                </a:solidFill>
                <a:latin typeface="Inter Light"/>
                <a:ea typeface="Inter Light"/>
                <a:cs typeface="Inter Light"/>
                <a:sym typeface="Inter Light"/>
              </a:defRPr>
            </a:lvl7pPr>
            <a:lvl8pPr lvl="7" rtl="0" algn="ctr">
              <a:buNone/>
              <a:defRPr sz="800">
                <a:solidFill>
                  <a:schemeClr val="dk1"/>
                </a:solidFill>
                <a:latin typeface="Inter Light"/>
                <a:ea typeface="Inter Light"/>
                <a:cs typeface="Inter Light"/>
                <a:sym typeface="Inter Light"/>
              </a:defRPr>
            </a:lvl8pPr>
            <a:lvl9pPr lvl="8" rtl="0" algn="ctr">
              <a:buNone/>
              <a:defRPr sz="800">
                <a:solidFill>
                  <a:schemeClr val="dk1"/>
                </a:solidFill>
                <a:latin typeface="Inter Light"/>
                <a:ea typeface="Inter Light"/>
                <a:cs typeface="Inter Light"/>
                <a:sym typeface="Inter Light"/>
              </a:defRPr>
            </a:lvl9pPr>
          </a:lstStyle>
          <a:p>
            <a:pPr indent="0" lvl="0" marL="0" rtl="0" algn="ctr">
              <a:spcBef>
                <a:spcPts val="0"/>
              </a:spcBef>
              <a:spcAft>
                <a:spcPts val="0"/>
              </a:spcAft>
              <a:buNone/>
            </a:pPr>
            <a:fld id="{00000000-1234-1234-1234-123412341234}" type="slidenum">
              <a:rPr lang="en"/>
              <a:t>‹#›</a:t>
            </a:fld>
            <a:endParaRPr/>
          </a:p>
        </p:txBody>
      </p:sp>
      <p:sp>
        <p:nvSpPr>
          <p:cNvPr id="61" name="Google Shape;61;p7"/>
          <p:cNvSpPr/>
          <p:nvPr/>
        </p:nvSpPr>
        <p:spPr>
          <a:xfrm>
            <a:off x="1644650" y="4749800"/>
            <a:ext cx="768000" cy="190500"/>
          </a:xfrm>
          <a:prstGeom prst="roundRect">
            <a:avLst>
              <a:gd fmla="val 50000" name="adj"/>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lang="en" sz="700">
                <a:solidFill>
                  <a:schemeClr val="dk1"/>
                </a:solidFill>
                <a:latin typeface="Inter"/>
                <a:ea typeface="Inter"/>
                <a:cs typeface="Inter"/>
                <a:sym typeface="Inter"/>
              </a:rPr>
              <a:t>Copyright ©</a:t>
            </a:r>
            <a:endParaRPr sz="700">
              <a:solidFill>
                <a:schemeClr val="dk1"/>
              </a:solidFill>
              <a:latin typeface="Inter"/>
              <a:ea typeface="Inter"/>
              <a:cs typeface="Inter"/>
              <a:sym typeface="Inte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etitive Advantage">
  <p:cSld name="ONE_COLUMN_TEXT">
    <p:bg>
      <p:bgPr>
        <a:solidFill>
          <a:schemeClr val="lt1"/>
        </a:solidFill>
      </p:bgPr>
    </p:bg>
    <p:spTree>
      <p:nvGrpSpPr>
        <p:cNvPr id="62" name="Shape 62"/>
        <p:cNvGrpSpPr/>
        <p:nvPr/>
      </p:nvGrpSpPr>
      <p:grpSpPr>
        <a:xfrm>
          <a:off x="0" y="0"/>
          <a:ext cx="0" cy="0"/>
          <a:chOff x="0" y="0"/>
          <a:chExt cx="0" cy="0"/>
        </a:xfrm>
      </p:grpSpPr>
      <p:sp>
        <p:nvSpPr>
          <p:cNvPr id="63" name="Google Shape;63;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cxnSp>
        <p:nvCxnSpPr>
          <p:cNvPr id="64" name="Google Shape;64;p8"/>
          <p:cNvCxnSpPr/>
          <p:nvPr/>
        </p:nvCxnSpPr>
        <p:spPr>
          <a:xfrm rot="10800000">
            <a:off x="560525" y="279400"/>
            <a:ext cx="149400" cy="0"/>
          </a:xfrm>
          <a:prstGeom prst="straightConnector1">
            <a:avLst/>
          </a:prstGeom>
          <a:noFill/>
          <a:ln cap="flat" cmpd="sng" w="9525">
            <a:solidFill>
              <a:schemeClr val="dk1"/>
            </a:solidFill>
            <a:prstDash val="solid"/>
            <a:round/>
            <a:headEnd len="med" w="med" type="none"/>
            <a:tailEnd len="med" w="med" type="none"/>
          </a:ln>
        </p:spPr>
      </p:cxnSp>
      <p:sp>
        <p:nvSpPr>
          <p:cNvPr id="65" name="Google Shape;65;p8"/>
          <p:cNvSpPr txBox="1"/>
          <p:nvPr>
            <p:ph type="title"/>
          </p:nvPr>
        </p:nvSpPr>
        <p:spPr>
          <a:xfrm>
            <a:off x="452575" y="596800"/>
            <a:ext cx="4418100" cy="2965500"/>
          </a:xfrm>
          <a:prstGeom prst="rect">
            <a:avLst/>
          </a:prstGeom>
        </p:spPr>
        <p:txBody>
          <a:bodyPr anchorCtr="0" anchor="t" bIns="91425" lIns="91425" spcFirstLastPara="1" rIns="91425" wrap="square" tIns="91425">
            <a:noAutofit/>
          </a:bodyPr>
          <a:lstStyle>
            <a:lvl1pPr lvl="0">
              <a:lnSpc>
                <a:spcPct val="80000"/>
              </a:lnSpc>
              <a:spcBef>
                <a:spcPts val="0"/>
              </a:spcBef>
              <a:spcAft>
                <a:spcPts val="0"/>
              </a:spcAft>
              <a:buSzPts val="4200"/>
              <a:buFont typeface="Inter"/>
              <a:buNone/>
              <a:defRPr/>
            </a:lvl1pPr>
            <a:lvl2pPr lvl="1">
              <a:lnSpc>
                <a:spcPct val="80000"/>
              </a:lnSpc>
              <a:spcBef>
                <a:spcPts val="0"/>
              </a:spcBef>
              <a:spcAft>
                <a:spcPts val="0"/>
              </a:spcAft>
              <a:buSzPts val="4800"/>
              <a:buFont typeface="Inter"/>
              <a:buNone/>
              <a:defRPr b="1" sz="4800"/>
            </a:lvl2pPr>
            <a:lvl3pPr lvl="2">
              <a:lnSpc>
                <a:spcPct val="80000"/>
              </a:lnSpc>
              <a:spcBef>
                <a:spcPts val="0"/>
              </a:spcBef>
              <a:spcAft>
                <a:spcPts val="0"/>
              </a:spcAft>
              <a:buSzPts val="4800"/>
              <a:buFont typeface="Inter"/>
              <a:buNone/>
              <a:defRPr b="1" sz="4800"/>
            </a:lvl3pPr>
            <a:lvl4pPr lvl="3">
              <a:lnSpc>
                <a:spcPct val="80000"/>
              </a:lnSpc>
              <a:spcBef>
                <a:spcPts val="0"/>
              </a:spcBef>
              <a:spcAft>
                <a:spcPts val="0"/>
              </a:spcAft>
              <a:buSzPts val="4800"/>
              <a:buFont typeface="Inter"/>
              <a:buNone/>
              <a:defRPr b="1" sz="4800"/>
            </a:lvl4pPr>
            <a:lvl5pPr lvl="4">
              <a:lnSpc>
                <a:spcPct val="80000"/>
              </a:lnSpc>
              <a:spcBef>
                <a:spcPts val="0"/>
              </a:spcBef>
              <a:spcAft>
                <a:spcPts val="0"/>
              </a:spcAft>
              <a:buSzPts val="4800"/>
              <a:buFont typeface="Inter"/>
              <a:buNone/>
              <a:defRPr b="1" sz="4800"/>
            </a:lvl5pPr>
            <a:lvl6pPr lvl="5">
              <a:lnSpc>
                <a:spcPct val="80000"/>
              </a:lnSpc>
              <a:spcBef>
                <a:spcPts val="0"/>
              </a:spcBef>
              <a:spcAft>
                <a:spcPts val="0"/>
              </a:spcAft>
              <a:buSzPts val="4800"/>
              <a:buFont typeface="Inter"/>
              <a:buNone/>
              <a:defRPr b="1" sz="4800"/>
            </a:lvl6pPr>
            <a:lvl7pPr lvl="6">
              <a:lnSpc>
                <a:spcPct val="80000"/>
              </a:lnSpc>
              <a:spcBef>
                <a:spcPts val="0"/>
              </a:spcBef>
              <a:spcAft>
                <a:spcPts val="0"/>
              </a:spcAft>
              <a:buSzPts val="4800"/>
              <a:buFont typeface="Inter"/>
              <a:buNone/>
              <a:defRPr b="1" sz="4800"/>
            </a:lvl7pPr>
            <a:lvl8pPr lvl="7">
              <a:lnSpc>
                <a:spcPct val="80000"/>
              </a:lnSpc>
              <a:spcBef>
                <a:spcPts val="0"/>
              </a:spcBef>
              <a:spcAft>
                <a:spcPts val="0"/>
              </a:spcAft>
              <a:buSzPts val="4800"/>
              <a:buFont typeface="Inter"/>
              <a:buNone/>
              <a:defRPr b="1" sz="4800"/>
            </a:lvl8pPr>
            <a:lvl9pPr lvl="8">
              <a:lnSpc>
                <a:spcPct val="80000"/>
              </a:lnSpc>
              <a:spcBef>
                <a:spcPts val="0"/>
              </a:spcBef>
              <a:spcAft>
                <a:spcPts val="0"/>
              </a:spcAft>
              <a:buSzPts val="4800"/>
              <a:buFont typeface="Inter"/>
              <a:buNone/>
              <a:defRPr b="1" sz="4800"/>
            </a:lvl9pPr>
          </a:lstStyle>
          <a:p/>
        </p:txBody>
      </p:sp>
      <p:sp>
        <p:nvSpPr>
          <p:cNvPr id="66" name="Google Shape;66;p8"/>
          <p:cNvSpPr/>
          <p:nvPr>
            <p:ph idx="2" type="pic"/>
          </p:nvPr>
        </p:nvSpPr>
        <p:spPr>
          <a:xfrm>
            <a:off x="5039775" y="196800"/>
            <a:ext cx="3905400" cy="4749900"/>
          </a:xfrm>
          <a:prstGeom prst="roundRect">
            <a:avLst>
              <a:gd fmla="val 2053" name="adj"/>
            </a:avLst>
          </a:prstGeom>
          <a:noFill/>
          <a:ln>
            <a:noFill/>
          </a:ln>
        </p:spPr>
      </p:sp>
      <p:sp>
        <p:nvSpPr>
          <p:cNvPr id="67" name="Google Shape;67;p8"/>
          <p:cNvSpPr txBox="1"/>
          <p:nvPr>
            <p:ph idx="1" type="body"/>
          </p:nvPr>
        </p:nvSpPr>
        <p:spPr>
          <a:xfrm>
            <a:off x="452575" y="1966775"/>
            <a:ext cx="3212700" cy="20802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Font typeface="Inter"/>
              <a:buChar char="●"/>
              <a:defRPr/>
            </a:lvl1pPr>
            <a:lvl2pPr indent="-304800" lvl="1" marL="914400">
              <a:spcBef>
                <a:spcPts val="0"/>
              </a:spcBef>
              <a:spcAft>
                <a:spcPts val="0"/>
              </a:spcAft>
              <a:buSzPts val="1200"/>
              <a:buFont typeface="Inter"/>
              <a:buChar char="○"/>
              <a:defRPr/>
            </a:lvl2pPr>
            <a:lvl3pPr indent="-304800" lvl="2" marL="1371600">
              <a:spcBef>
                <a:spcPts val="0"/>
              </a:spcBef>
              <a:spcAft>
                <a:spcPts val="0"/>
              </a:spcAft>
              <a:buSzPts val="1200"/>
              <a:buFont typeface="Inter"/>
              <a:buChar char="■"/>
              <a:defRPr/>
            </a:lvl3pPr>
            <a:lvl4pPr indent="-304800" lvl="3" marL="1828800">
              <a:spcBef>
                <a:spcPts val="0"/>
              </a:spcBef>
              <a:spcAft>
                <a:spcPts val="0"/>
              </a:spcAft>
              <a:buSzPts val="1200"/>
              <a:buFont typeface="Inter"/>
              <a:buChar char="●"/>
              <a:defRPr/>
            </a:lvl4pPr>
            <a:lvl5pPr indent="-304800" lvl="4" marL="2286000">
              <a:spcBef>
                <a:spcPts val="0"/>
              </a:spcBef>
              <a:spcAft>
                <a:spcPts val="0"/>
              </a:spcAft>
              <a:buSzPts val="1200"/>
              <a:buFont typeface="Inter"/>
              <a:buChar char="○"/>
              <a:defRPr/>
            </a:lvl5pPr>
            <a:lvl6pPr indent="-304800" lvl="5" marL="2743200">
              <a:spcBef>
                <a:spcPts val="0"/>
              </a:spcBef>
              <a:spcAft>
                <a:spcPts val="0"/>
              </a:spcAft>
              <a:buSzPts val="1200"/>
              <a:buFont typeface="Inter"/>
              <a:buChar char="■"/>
              <a:defRPr/>
            </a:lvl6pPr>
            <a:lvl7pPr indent="-304800" lvl="6" marL="3200400">
              <a:spcBef>
                <a:spcPts val="0"/>
              </a:spcBef>
              <a:spcAft>
                <a:spcPts val="0"/>
              </a:spcAft>
              <a:buSzPts val="1200"/>
              <a:buFont typeface="Inter"/>
              <a:buChar char="●"/>
              <a:defRPr/>
            </a:lvl7pPr>
            <a:lvl8pPr indent="-304800" lvl="7" marL="3657600">
              <a:spcBef>
                <a:spcPts val="0"/>
              </a:spcBef>
              <a:spcAft>
                <a:spcPts val="0"/>
              </a:spcAft>
              <a:buSzPts val="1200"/>
              <a:buFont typeface="Inter"/>
              <a:buChar char="○"/>
              <a:defRPr/>
            </a:lvl8pPr>
            <a:lvl9pPr indent="-304800" lvl="8" marL="4114800">
              <a:spcBef>
                <a:spcPts val="0"/>
              </a:spcBef>
              <a:spcAft>
                <a:spcPts val="0"/>
              </a:spcAft>
              <a:buSzPts val="1200"/>
              <a:buFont typeface="Inter"/>
              <a:buChar char="■"/>
              <a:defRPr/>
            </a:lvl9pPr>
          </a:lstStyle>
          <a:p/>
        </p:txBody>
      </p:sp>
      <p:sp>
        <p:nvSpPr>
          <p:cNvPr id="68" name="Google Shape;68;p8"/>
          <p:cNvSpPr/>
          <p:nvPr/>
        </p:nvSpPr>
        <p:spPr>
          <a:xfrm>
            <a:off x="603475" y="4749800"/>
            <a:ext cx="768000" cy="190500"/>
          </a:xfrm>
          <a:prstGeom prst="roundRect">
            <a:avLst>
              <a:gd fmla="val 50000" name="adj"/>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700">
                <a:solidFill>
                  <a:schemeClr val="dk1"/>
                </a:solidFill>
                <a:latin typeface="Inter"/>
                <a:ea typeface="Inter"/>
                <a:cs typeface="Inter"/>
                <a:sym typeface="Inter"/>
              </a:rPr>
              <a:t>Confidential</a:t>
            </a:r>
            <a:endParaRPr sz="700">
              <a:solidFill>
                <a:schemeClr val="dk1"/>
              </a:solidFill>
              <a:latin typeface="Inter"/>
              <a:ea typeface="Inter"/>
              <a:cs typeface="Inter"/>
              <a:sym typeface="Inter"/>
            </a:endParaRPr>
          </a:p>
        </p:txBody>
      </p:sp>
      <p:sp>
        <p:nvSpPr>
          <p:cNvPr id="69" name="Google Shape;69;p8"/>
          <p:cNvSpPr txBox="1"/>
          <p:nvPr>
            <p:ph idx="3" type="sldNum"/>
          </p:nvPr>
        </p:nvSpPr>
        <p:spPr>
          <a:xfrm>
            <a:off x="420872" y="203200"/>
            <a:ext cx="428700" cy="393600"/>
          </a:xfrm>
          <a:prstGeom prst="rect">
            <a:avLst/>
          </a:prstGeom>
        </p:spPr>
        <p:txBody>
          <a:bodyPr anchorCtr="0" anchor="ctr" bIns="91425" lIns="91425" spcFirstLastPara="1" rIns="91425" wrap="square" tIns="91425">
            <a:normAutofit/>
          </a:bodyPr>
          <a:lstStyle>
            <a:lvl1pPr lvl="0" rtl="0" algn="ctr">
              <a:buNone/>
              <a:defRPr sz="800">
                <a:solidFill>
                  <a:schemeClr val="dk1"/>
                </a:solidFill>
                <a:latin typeface="Inter Light"/>
                <a:ea typeface="Inter Light"/>
                <a:cs typeface="Inter Light"/>
                <a:sym typeface="Inter Light"/>
              </a:defRPr>
            </a:lvl1pPr>
            <a:lvl2pPr lvl="1" rtl="0" algn="ctr">
              <a:buNone/>
              <a:defRPr sz="800">
                <a:solidFill>
                  <a:schemeClr val="dk1"/>
                </a:solidFill>
                <a:latin typeface="Inter Light"/>
                <a:ea typeface="Inter Light"/>
                <a:cs typeface="Inter Light"/>
                <a:sym typeface="Inter Light"/>
              </a:defRPr>
            </a:lvl2pPr>
            <a:lvl3pPr lvl="2" rtl="0" algn="ctr">
              <a:buNone/>
              <a:defRPr sz="800">
                <a:solidFill>
                  <a:schemeClr val="dk1"/>
                </a:solidFill>
                <a:latin typeface="Inter Light"/>
                <a:ea typeface="Inter Light"/>
                <a:cs typeface="Inter Light"/>
                <a:sym typeface="Inter Light"/>
              </a:defRPr>
            </a:lvl3pPr>
            <a:lvl4pPr lvl="3" rtl="0" algn="ctr">
              <a:buNone/>
              <a:defRPr sz="800">
                <a:solidFill>
                  <a:schemeClr val="dk1"/>
                </a:solidFill>
                <a:latin typeface="Inter Light"/>
                <a:ea typeface="Inter Light"/>
                <a:cs typeface="Inter Light"/>
                <a:sym typeface="Inter Light"/>
              </a:defRPr>
            </a:lvl4pPr>
            <a:lvl5pPr lvl="4" rtl="0" algn="ctr">
              <a:buNone/>
              <a:defRPr sz="800">
                <a:solidFill>
                  <a:schemeClr val="dk1"/>
                </a:solidFill>
                <a:latin typeface="Inter Light"/>
                <a:ea typeface="Inter Light"/>
                <a:cs typeface="Inter Light"/>
                <a:sym typeface="Inter Light"/>
              </a:defRPr>
            </a:lvl5pPr>
            <a:lvl6pPr lvl="5" rtl="0" algn="ctr">
              <a:buNone/>
              <a:defRPr sz="800">
                <a:solidFill>
                  <a:schemeClr val="dk1"/>
                </a:solidFill>
                <a:latin typeface="Inter Light"/>
                <a:ea typeface="Inter Light"/>
                <a:cs typeface="Inter Light"/>
                <a:sym typeface="Inter Light"/>
              </a:defRPr>
            </a:lvl6pPr>
            <a:lvl7pPr lvl="6" rtl="0" algn="ctr">
              <a:buNone/>
              <a:defRPr sz="800">
                <a:solidFill>
                  <a:schemeClr val="dk1"/>
                </a:solidFill>
                <a:latin typeface="Inter Light"/>
                <a:ea typeface="Inter Light"/>
                <a:cs typeface="Inter Light"/>
                <a:sym typeface="Inter Light"/>
              </a:defRPr>
            </a:lvl7pPr>
            <a:lvl8pPr lvl="7" rtl="0" algn="ctr">
              <a:buNone/>
              <a:defRPr sz="800">
                <a:solidFill>
                  <a:schemeClr val="dk1"/>
                </a:solidFill>
                <a:latin typeface="Inter Light"/>
                <a:ea typeface="Inter Light"/>
                <a:cs typeface="Inter Light"/>
                <a:sym typeface="Inter Light"/>
              </a:defRPr>
            </a:lvl8pPr>
            <a:lvl9pPr lvl="8" rtl="0" algn="ctr">
              <a:buNone/>
              <a:defRPr sz="800">
                <a:solidFill>
                  <a:schemeClr val="dk1"/>
                </a:solidFill>
                <a:latin typeface="Inter Light"/>
                <a:ea typeface="Inter Light"/>
                <a:cs typeface="Inter Light"/>
                <a:sym typeface="Inter Light"/>
              </a:defRPr>
            </a:lvl9pPr>
          </a:lstStyle>
          <a:p>
            <a:pPr indent="0" lvl="0" marL="0" rtl="0" algn="ctr">
              <a:spcBef>
                <a:spcPts val="0"/>
              </a:spcBef>
              <a:spcAft>
                <a:spcPts val="0"/>
              </a:spcAft>
              <a:buNone/>
            </a:pPr>
            <a:fld id="{00000000-1234-1234-1234-123412341234}" type="slidenum">
              <a:rPr lang="en"/>
              <a:t>‹#›</a:t>
            </a:fld>
            <a:endParaRPr/>
          </a:p>
        </p:txBody>
      </p:sp>
      <p:sp>
        <p:nvSpPr>
          <p:cNvPr id="70" name="Google Shape;70;p8"/>
          <p:cNvSpPr/>
          <p:nvPr/>
        </p:nvSpPr>
        <p:spPr>
          <a:xfrm>
            <a:off x="1644650" y="4749800"/>
            <a:ext cx="768000" cy="190500"/>
          </a:xfrm>
          <a:prstGeom prst="roundRect">
            <a:avLst>
              <a:gd fmla="val 50000" name="adj"/>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lang="en" sz="700">
                <a:solidFill>
                  <a:schemeClr val="dk1"/>
                </a:solidFill>
                <a:latin typeface="Inter"/>
                <a:ea typeface="Inter"/>
                <a:cs typeface="Inter"/>
                <a:sym typeface="Inter"/>
              </a:rPr>
              <a:t>Copyright ©</a:t>
            </a:r>
            <a:endParaRPr sz="700">
              <a:solidFill>
                <a:schemeClr val="dk1"/>
              </a:solidFill>
              <a:latin typeface="Inter"/>
              <a:ea typeface="Inter"/>
              <a:cs typeface="Inter"/>
              <a:sym typeface="Inter"/>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eet the Team">
  <p:cSld name="MAIN_POINT">
    <p:bg>
      <p:bgPr>
        <a:solidFill>
          <a:schemeClr val="dk1"/>
        </a:solidFill>
      </p:bgPr>
    </p:bg>
    <p:spTree>
      <p:nvGrpSpPr>
        <p:cNvPr id="71" name="Shape 71"/>
        <p:cNvGrpSpPr/>
        <p:nvPr/>
      </p:nvGrpSpPr>
      <p:grpSpPr>
        <a:xfrm>
          <a:off x="0" y="0"/>
          <a:ext cx="0" cy="0"/>
          <a:chOff x="0" y="0"/>
          <a:chExt cx="0" cy="0"/>
        </a:xfrm>
      </p:grpSpPr>
      <p:sp>
        <p:nvSpPr>
          <p:cNvPr id="72" name="Google Shape;72;p9"/>
          <p:cNvSpPr/>
          <p:nvPr>
            <p:ph idx="2" type="pic"/>
          </p:nvPr>
        </p:nvSpPr>
        <p:spPr>
          <a:xfrm>
            <a:off x="566350" y="1569300"/>
            <a:ext cx="1466400" cy="1570200"/>
          </a:xfrm>
          <a:prstGeom prst="roundRect">
            <a:avLst>
              <a:gd fmla="val 6320" name="adj"/>
            </a:avLst>
          </a:prstGeom>
          <a:noFill/>
          <a:ln>
            <a:noFill/>
          </a:ln>
        </p:spPr>
      </p:sp>
      <p:sp>
        <p:nvSpPr>
          <p:cNvPr id="73" name="Google Shape;73;p9"/>
          <p:cNvSpPr/>
          <p:nvPr>
            <p:ph idx="3" type="pic"/>
          </p:nvPr>
        </p:nvSpPr>
        <p:spPr>
          <a:xfrm>
            <a:off x="2588275" y="1569300"/>
            <a:ext cx="1466400" cy="1570200"/>
          </a:xfrm>
          <a:prstGeom prst="roundRect">
            <a:avLst>
              <a:gd fmla="val 6320" name="adj"/>
            </a:avLst>
          </a:prstGeom>
          <a:noFill/>
          <a:ln>
            <a:noFill/>
          </a:ln>
        </p:spPr>
      </p:sp>
      <p:sp>
        <p:nvSpPr>
          <p:cNvPr id="74" name="Google Shape;74;p9"/>
          <p:cNvSpPr/>
          <p:nvPr>
            <p:ph idx="4" type="pic"/>
          </p:nvPr>
        </p:nvSpPr>
        <p:spPr>
          <a:xfrm>
            <a:off x="4613113" y="1569300"/>
            <a:ext cx="1466400" cy="1570200"/>
          </a:xfrm>
          <a:prstGeom prst="roundRect">
            <a:avLst>
              <a:gd fmla="val 6320" name="adj"/>
            </a:avLst>
          </a:prstGeom>
          <a:noFill/>
          <a:ln>
            <a:noFill/>
          </a:ln>
        </p:spPr>
      </p:sp>
      <p:sp>
        <p:nvSpPr>
          <p:cNvPr id="75" name="Google Shape;75;p9"/>
          <p:cNvSpPr/>
          <p:nvPr>
            <p:ph idx="5" type="pic"/>
          </p:nvPr>
        </p:nvSpPr>
        <p:spPr>
          <a:xfrm>
            <a:off x="6637950" y="1569300"/>
            <a:ext cx="1466400" cy="1570200"/>
          </a:xfrm>
          <a:prstGeom prst="roundRect">
            <a:avLst>
              <a:gd fmla="val 6320" name="adj"/>
            </a:avLst>
          </a:prstGeom>
          <a:noFill/>
          <a:ln>
            <a:noFill/>
          </a:ln>
        </p:spPr>
      </p:sp>
      <p:cxnSp>
        <p:nvCxnSpPr>
          <p:cNvPr id="76" name="Google Shape;76;p9"/>
          <p:cNvCxnSpPr/>
          <p:nvPr/>
        </p:nvCxnSpPr>
        <p:spPr>
          <a:xfrm rot="10800000">
            <a:off x="560525" y="279400"/>
            <a:ext cx="149400" cy="0"/>
          </a:xfrm>
          <a:prstGeom prst="straightConnector1">
            <a:avLst/>
          </a:prstGeom>
          <a:noFill/>
          <a:ln cap="flat" cmpd="sng" w="9525">
            <a:solidFill>
              <a:schemeClr val="lt2"/>
            </a:solidFill>
            <a:prstDash val="solid"/>
            <a:round/>
            <a:headEnd len="med" w="med" type="none"/>
            <a:tailEnd len="med" w="med" type="none"/>
          </a:ln>
        </p:spPr>
      </p:cxnSp>
      <p:sp>
        <p:nvSpPr>
          <p:cNvPr id="77" name="Google Shape;77;p9"/>
          <p:cNvSpPr txBox="1"/>
          <p:nvPr>
            <p:ph type="title"/>
          </p:nvPr>
        </p:nvSpPr>
        <p:spPr>
          <a:xfrm>
            <a:off x="450850" y="596800"/>
            <a:ext cx="6767700" cy="1828800"/>
          </a:xfrm>
          <a:prstGeom prst="rect">
            <a:avLst/>
          </a:prstGeom>
        </p:spPr>
        <p:txBody>
          <a:bodyPr anchorCtr="0" anchor="t" bIns="91425" lIns="91425" spcFirstLastPara="1" rIns="91425" wrap="square" tIns="91425">
            <a:noAutofit/>
          </a:bodyPr>
          <a:lstStyle>
            <a:lvl1pPr lvl="0">
              <a:lnSpc>
                <a:spcPct val="80000"/>
              </a:lnSpc>
              <a:spcBef>
                <a:spcPts val="0"/>
              </a:spcBef>
              <a:spcAft>
                <a:spcPts val="0"/>
              </a:spcAft>
              <a:buClr>
                <a:schemeClr val="lt1"/>
              </a:buClr>
              <a:buSzPts val="4200"/>
              <a:buFont typeface="Inter"/>
              <a:buNone/>
              <a:defRPr>
                <a:solidFill>
                  <a:schemeClr val="lt1"/>
                </a:solidFill>
              </a:defRPr>
            </a:lvl1pPr>
            <a:lvl2pPr lvl="1">
              <a:lnSpc>
                <a:spcPct val="80000"/>
              </a:lnSpc>
              <a:spcBef>
                <a:spcPts val="0"/>
              </a:spcBef>
              <a:spcAft>
                <a:spcPts val="0"/>
              </a:spcAft>
              <a:buClr>
                <a:schemeClr val="lt1"/>
              </a:buClr>
              <a:buSzPts val="4800"/>
              <a:buNone/>
              <a:defRPr sz="4800">
                <a:solidFill>
                  <a:schemeClr val="lt1"/>
                </a:solidFill>
              </a:defRPr>
            </a:lvl2pPr>
            <a:lvl3pPr lvl="2">
              <a:lnSpc>
                <a:spcPct val="80000"/>
              </a:lnSpc>
              <a:spcBef>
                <a:spcPts val="0"/>
              </a:spcBef>
              <a:spcAft>
                <a:spcPts val="0"/>
              </a:spcAft>
              <a:buClr>
                <a:schemeClr val="lt1"/>
              </a:buClr>
              <a:buSzPts val="4800"/>
              <a:buNone/>
              <a:defRPr sz="4800">
                <a:solidFill>
                  <a:schemeClr val="lt1"/>
                </a:solidFill>
              </a:defRPr>
            </a:lvl3pPr>
            <a:lvl4pPr lvl="3">
              <a:lnSpc>
                <a:spcPct val="80000"/>
              </a:lnSpc>
              <a:spcBef>
                <a:spcPts val="0"/>
              </a:spcBef>
              <a:spcAft>
                <a:spcPts val="0"/>
              </a:spcAft>
              <a:buClr>
                <a:schemeClr val="lt1"/>
              </a:buClr>
              <a:buSzPts val="4800"/>
              <a:buNone/>
              <a:defRPr sz="4800">
                <a:solidFill>
                  <a:schemeClr val="lt1"/>
                </a:solidFill>
              </a:defRPr>
            </a:lvl4pPr>
            <a:lvl5pPr lvl="4">
              <a:lnSpc>
                <a:spcPct val="80000"/>
              </a:lnSpc>
              <a:spcBef>
                <a:spcPts val="0"/>
              </a:spcBef>
              <a:spcAft>
                <a:spcPts val="0"/>
              </a:spcAft>
              <a:buClr>
                <a:schemeClr val="lt1"/>
              </a:buClr>
              <a:buSzPts val="4800"/>
              <a:buNone/>
              <a:defRPr sz="4800">
                <a:solidFill>
                  <a:schemeClr val="lt1"/>
                </a:solidFill>
              </a:defRPr>
            </a:lvl5pPr>
            <a:lvl6pPr lvl="5">
              <a:lnSpc>
                <a:spcPct val="80000"/>
              </a:lnSpc>
              <a:spcBef>
                <a:spcPts val="0"/>
              </a:spcBef>
              <a:spcAft>
                <a:spcPts val="0"/>
              </a:spcAft>
              <a:buClr>
                <a:schemeClr val="lt1"/>
              </a:buClr>
              <a:buSzPts val="4800"/>
              <a:buNone/>
              <a:defRPr sz="4800">
                <a:solidFill>
                  <a:schemeClr val="lt1"/>
                </a:solidFill>
              </a:defRPr>
            </a:lvl6pPr>
            <a:lvl7pPr lvl="6">
              <a:lnSpc>
                <a:spcPct val="80000"/>
              </a:lnSpc>
              <a:spcBef>
                <a:spcPts val="0"/>
              </a:spcBef>
              <a:spcAft>
                <a:spcPts val="0"/>
              </a:spcAft>
              <a:buClr>
                <a:schemeClr val="lt1"/>
              </a:buClr>
              <a:buSzPts val="4800"/>
              <a:buNone/>
              <a:defRPr sz="4800">
                <a:solidFill>
                  <a:schemeClr val="lt1"/>
                </a:solidFill>
              </a:defRPr>
            </a:lvl7pPr>
            <a:lvl8pPr lvl="7">
              <a:lnSpc>
                <a:spcPct val="80000"/>
              </a:lnSpc>
              <a:spcBef>
                <a:spcPts val="0"/>
              </a:spcBef>
              <a:spcAft>
                <a:spcPts val="0"/>
              </a:spcAft>
              <a:buClr>
                <a:schemeClr val="lt1"/>
              </a:buClr>
              <a:buSzPts val="4800"/>
              <a:buNone/>
              <a:defRPr sz="4800">
                <a:solidFill>
                  <a:schemeClr val="lt1"/>
                </a:solidFill>
              </a:defRPr>
            </a:lvl8pPr>
            <a:lvl9pPr lvl="8">
              <a:lnSpc>
                <a:spcPct val="80000"/>
              </a:lnSpc>
              <a:spcBef>
                <a:spcPts val="0"/>
              </a:spcBef>
              <a:spcAft>
                <a:spcPts val="0"/>
              </a:spcAft>
              <a:buClr>
                <a:schemeClr val="lt1"/>
              </a:buClr>
              <a:buSzPts val="4800"/>
              <a:buNone/>
              <a:defRPr sz="4800">
                <a:solidFill>
                  <a:schemeClr val="lt1"/>
                </a:solidFill>
              </a:defRPr>
            </a:lvl9pPr>
          </a:lstStyle>
          <a:p/>
        </p:txBody>
      </p:sp>
      <p:sp>
        <p:nvSpPr>
          <p:cNvPr id="78" name="Google Shape;78;p9"/>
          <p:cNvSpPr txBox="1"/>
          <p:nvPr>
            <p:ph idx="1" type="subTitle"/>
          </p:nvPr>
        </p:nvSpPr>
        <p:spPr>
          <a:xfrm>
            <a:off x="566350" y="3190975"/>
            <a:ext cx="1466400" cy="7722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lt1"/>
              </a:buClr>
              <a:buSzPts val="1600"/>
              <a:buFont typeface="Inter SemiBold"/>
              <a:buNone/>
              <a:defRPr sz="1600">
                <a:solidFill>
                  <a:schemeClr val="lt1"/>
                </a:solidFill>
              </a:defRPr>
            </a:lvl1pPr>
            <a:lvl2pPr lvl="1" algn="ctr">
              <a:spcBef>
                <a:spcPts val="0"/>
              </a:spcBef>
              <a:spcAft>
                <a:spcPts val="0"/>
              </a:spcAft>
              <a:buClr>
                <a:schemeClr val="lt1"/>
              </a:buClr>
              <a:buSzPts val="1600"/>
              <a:buFont typeface="Inter SemiBold"/>
              <a:buNone/>
              <a:defRPr sz="1600">
                <a:solidFill>
                  <a:schemeClr val="lt1"/>
                </a:solidFill>
              </a:defRPr>
            </a:lvl2pPr>
            <a:lvl3pPr lvl="2" algn="ctr">
              <a:spcBef>
                <a:spcPts val="0"/>
              </a:spcBef>
              <a:spcAft>
                <a:spcPts val="0"/>
              </a:spcAft>
              <a:buClr>
                <a:schemeClr val="lt1"/>
              </a:buClr>
              <a:buSzPts val="1600"/>
              <a:buFont typeface="Inter SemiBold"/>
              <a:buNone/>
              <a:defRPr sz="1600">
                <a:solidFill>
                  <a:schemeClr val="lt1"/>
                </a:solidFill>
              </a:defRPr>
            </a:lvl3pPr>
            <a:lvl4pPr lvl="3" algn="ctr">
              <a:spcBef>
                <a:spcPts val="0"/>
              </a:spcBef>
              <a:spcAft>
                <a:spcPts val="0"/>
              </a:spcAft>
              <a:buClr>
                <a:schemeClr val="lt1"/>
              </a:buClr>
              <a:buSzPts val="1600"/>
              <a:buFont typeface="Inter SemiBold"/>
              <a:buNone/>
              <a:defRPr sz="1600">
                <a:solidFill>
                  <a:schemeClr val="lt1"/>
                </a:solidFill>
              </a:defRPr>
            </a:lvl4pPr>
            <a:lvl5pPr lvl="4" algn="ctr">
              <a:spcBef>
                <a:spcPts val="0"/>
              </a:spcBef>
              <a:spcAft>
                <a:spcPts val="0"/>
              </a:spcAft>
              <a:buClr>
                <a:schemeClr val="lt1"/>
              </a:buClr>
              <a:buSzPts val="1600"/>
              <a:buFont typeface="Inter SemiBold"/>
              <a:buNone/>
              <a:defRPr sz="1600">
                <a:solidFill>
                  <a:schemeClr val="lt1"/>
                </a:solidFill>
              </a:defRPr>
            </a:lvl5pPr>
            <a:lvl6pPr lvl="5" algn="ctr">
              <a:spcBef>
                <a:spcPts val="0"/>
              </a:spcBef>
              <a:spcAft>
                <a:spcPts val="0"/>
              </a:spcAft>
              <a:buClr>
                <a:schemeClr val="lt1"/>
              </a:buClr>
              <a:buSzPts val="1600"/>
              <a:buFont typeface="Inter SemiBold"/>
              <a:buNone/>
              <a:defRPr sz="1600">
                <a:solidFill>
                  <a:schemeClr val="lt1"/>
                </a:solidFill>
              </a:defRPr>
            </a:lvl6pPr>
            <a:lvl7pPr lvl="6" algn="ctr">
              <a:spcBef>
                <a:spcPts val="0"/>
              </a:spcBef>
              <a:spcAft>
                <a:spcPts val="0"/>
              </a:spcAft>
              <a:buClr>
                <a:schemeClr val="lt1"/>
              </a:buClr>
              <a:buSzPts val="1600"/>
              <a:buFont typeface="Inter SemiBold"/>
              <a:buNone/>
              <a:defRPr sz="1600">
                <a:solidFill>
                  <a:schemeClr val="lt1"/>
                </a:solidFill>
              </a:defRPr>
            </a:lvl7pPr>
            <a:lvl8pPr lvl="7" algn="ctr">
              <a:spcBef>
                <a:spcPts val="0"/>
              </a:spcBef>
              <a:spcAft>
                <a:spcPts val="0"/>
              </a:spcAft>
              <a:buClr>
                <a:schemeClr val="lt1"/>
              </a:buClr>
              <a:buSzPts val="1600"/>
              <a:buFont typeface="Inter SemiBold"/>
              <a:buNone/>
              <a:defRPr sz="1600">
                <a:solidFill>
                  <a:schemeClr val="lt1"/>
                </a:solidFill>
              </a:defRPr>
            </a:lvl8pPr>
            <a:lvl9pPr lvl="8" algn="ctr">
              <a:spcBef>
                <a:spcPts val="0"/>
              </a:spcBef>
              <a:spcAft>
                <a:spcPts val="0"/>
              </a:spcAft>
              <a:buClr>
                <a:schemeClr val="lt1"/>
              </a:buClr>
              <a:buSzPts val="1600"/>
              <a:buFont typeface="Inter SemiBold"/>
              <a:buNone/>
              <a:defRPr sz="1600">
                <a:solidFill>
                  <a:schemeClr val="lt1"/>
                </a:solidFill>
              </a:defRPr>
            </a:lvl9pPr>
          </a:lstStyle>
          <a:p/>
        </p:txBody>
      </p:sp>
      <p:sp>
        <p:nvSpPr>
          <p:cNvPr id="79" name="Google Shape;79;p9"/>
          <p:cNvSpPr txBox="1"/>
          <p:nvPr>
            <p:ph idx="6" type="subTitle"/>
          </p:nvPr>
        </p:nvSpPr>
        <p:spPr>
          <a:xfrm>
            <a:off x="2588275" y="3190975"/>
            <a:ext cx="1466400" cy="7722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lt1"/>
              </a:buClr>
              <a:buSzPts val="1600"/>
              <a:buFont typeface="Inter SemiBold"/>
              <a:buNone/>
              <a:defRPr sz="1600">
                <a:solidFill>
                  <a:schemeClr val="lt1"/>
                </a:solidFill>
              </a:defRPr>
            </a:lvl1pPr>
            <a:lvl2pPr lvl="1" algn="ctr">
              <a:spcBef>
                <a:spcPts val="0"/>
              </a:spcBef>
              <a:spcAft>
                <a:spcPts val="0"/>
              </a:spcAft>
              <a:buClr>
                <a:schemeClr val="lt1"/>
              </a:buClr>
              <a:buSzPts val="1600"/>
              <a:buFont typeface="Inter SemiBold"/>
              <a:buNone/>
              <a:defRPr sz="1600">
                <a:solidFill>
                  <a:schemeClr val="lt1"/>
                </a:solidFill>
              </a:defRPr>
            </a:lvl2pPr>
            <a:lvl3pPr lvl="2" algn="ctr">
              <a:spcBef>
                <a:spcPts val="0"/>
              </a:spcBef>
              <a:spcAft>
                <a:spcPts val="0"/>
              </a:spcAft>
              <a:buClr>
                <a:schemeClr val="lt1"/>
              </a:buClr>
              <a:buSzPts val="1600"/>
              <a:buFont typeface="Inter SemiBold"/>
              <a:buNone/>
              <a:defRPr sz="1600">
                <a:solidFill>
                  <a:schemeClr val="lt1"/>
                </a:solidFill>
              </a:defRPr>
            </a:lvl3pPr>
            <a:lvl4pPr lvl="3" algn="ctr">
              <a:spcBef>
                <a:spcPts val="0"/>
              </a:spcBef>
              <a:spcAft>
                <a:spcPts val="0"/>
              </a:spcAft>
              <a:buClr>
                <a:schemeClr val="lt1"/>
              </a:buClr>
              <a:buSzPts val="1600"/>
              <a:buFont typeface="Inter SemiBold"/>
              <a:buNone/>
              <a:defRPr sz="1600">
                <a:solidFill>
                  <a:schemeClr val="lt1"/>
                </a:solidFill>
              </a:defRPr>
            </a:lvl4pPr>
            <a:lvl5pPr lvl="4" algn="ctr">
              <a:spcBef>
                <a:spcPts val="0"/>
              </a:spcBef>
              <a:spcAft>
                <a:spcPts val="0"/>
              </a:spcAft>
              <a:buClr>
                <a:schemeClr val="lt1"/>
              </a:buClr>
              <a:buSzPts val="1600"/>
              <a:buFont typeface="Inter SemiBold"/>
              <a:buNone/>
              <a:defRPr sz="1600">
                <a:solidFill>
                  <a:schemeClr val="lt1"/>
                </a:solidFill>
              </a:defRPr>
            </a:lvl5pPr>
            <a:lvl6pPr lvl="5" algn="ctr">
              <a:spcBef>
                <a:spcPts val="0"/>
              </a:spcBef>
              <a:spcAft>
                <a:spcPts val="0"/>
              </a:spcAft>
              <a:buClr>
                <a:schemeClr val="lt1"/>
              </a:buClr>
              <a:buSzPts val="1600"/>
              <a:buFont typeface="Inter SemiBold"/>
              <a:buNone/>
              <a:defRPr sz="1600">
                <a:solidFill>
                  <a:schemeClr val="lt1"/>
                </a:solidFill>
              </a:defRPr>
            </a:lvl6pPr>
            <a:lvl7pPr lvl="6" algn="ctr">
              <a:spcBef>
                <a:spcPts val="0"/>
              </a:spcBef>
              <a:spcAft>
                <a:spcPts val="0"/>
              </a:spcAft>
              <a:buClr>
                <a:schemeClr val="lt1"/>
              </a:buClr>
              <a:buSzPts val="1600"/>
              <a:buFont typeface="Inter SemiBold"/>
              <a:buNone/>
              <a:defRPr sz="1600">
                <a:solidFill>
                  <a:schemeClr val="lt1"/>
                </a:solidFill>
              </a:defRPr>
            </a:lvl7pPr>
            <a:lvl8pPr lvl="7" algn="ctr">
              <a:spcBef>
                <a:spcPts val="0"/>
              </a:spcBef>
              <a:spcAft>
                <a:spcPts val="0"/>
              </a:spcAft>
              <a:buClr>
                <a:schemeClr val="lt1"/>
              </a:buClr>
              <a:buSzPts val="1600"/>
              <a:buFont typeface="Inter SemiBold"/>
              <a:buNone/>
              <a:defRPr sz="1600">
                <a:solidFill>
                  <a:schemeClr val="lt1"/>
                </a:solidFill>
              </a:defRPr>
            </a:lvl8pPr>
            <a:lvl9pPr lvl="8" algn="ctr">
              <a:spcBef>
                <a:spcPts val="0"/>
              </a:spcBef>
              <a:spcAft>
                <a:spcPts val="0"/>
              </a:spcAft>
              <a:buClr>
                <a:schemeClr val="lt1"/>
              </a:buClr>
              <a:buSzPts val="1600"/>
              <a:buFont typeface="Inter SemiBold"/>
              <a:buNone/>
              <a:defRPr sz="1600">
                <a:solidFill>
                  <a:schemeClr val="lt1"/>
                </a:solidFill>
              </a:defRPr>
            </a:lvl9pPr>
          </a:lstStyle>
          <a:p/>
        </p:txBody>
      </p:sp>
      <p:sp>
        <p:nvSpPr>
          <p:cNvPr id="80" name="Google Shape;80;p9"/>
          <p:cNvSpPr txBox="1"/>
          <p:nvPr>
            <p:ph idx="7" type="subTitle"/>
          </p:nvPr>
        </p:nvSpPr>
        <p:spPr>
          <a:xfrm>
            <a:off x="4613113" y="3190975"/>
            <a:ext cx="1466400" cy="7722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lt1"/>
              </a:buClr>
              <a:buSzPts val="1600"/>
              <a:buFont typeface="Inter SemiBold"/>
              <a:buNone/>
              <a:defRPr sz="1600">
                <a:solidFill>
                  <a:schemeClr val="lt1"/>
                </a:solidFill>
              </a:defRPr>
            </a:lvl1pPr>
            <a:lvl2pPr lvl="1" algn="ctr">
              <a:spcBef>
                <a:spcPts val="0"/>
              </a:spcBef>
              <a:spcAft>
                <a:spcPts val="0"/>
              </a:spcAft>
              <a:buClr>
                <a:schemeClr val="lt1"/>
              </a:buClr>
              <a:buSzPts val="1600"/>
              <a:buFont typeface="Inter SemiBold"/>
              <a:buNone/>
              <a:defRPr sz="1600">
                <a:solidFill>
                  <a:schemeClr val="lt1"/>
                </a:solidFill>
              </a:defRPr>
            </a:lvl2pPr>
            <a:lvl3pPr lvl="2" algn="ctr">
              <a:spcBef>
                <a:spcPts val="0"/>
              </a:spcBef>
              <a:spcAft>
                <a:spcPts val="0"/>
              </a:spcAft>
              <a:buClr>
                <a:schemeClr val="lt1"/>
              </a:buClr>
              <a:buSzPts val="1600"/>
              <a:buFont typeface="Inter SemiBold"/>
              <a:buNone/>
              <a:defRPr sz="1600">
                <a:solidFill>
                  <a:schemeClr val="lt1"/>
                </a:solidFill>
              </a:defRPr>
            </a:lvl3pPr>
            <a:lvl4pPr lvl="3" algn="ctr">
              <a:spcBef>
                <a:spcPts val="0"/>
              </a:spcBef>
              <a:spcAft>
                <a:spcPts val="0"/>
              </a:spcAft>
              <a:buClr>
                <a:schemeClr val="lt1"/>
              </a:buClr>
              <a:buSzPts val="1600"/>
              <a:buFont typeface="Inter SemiBold"/>
              <a:buNone/>
              <a:defRPr sz="1600">
                <a:solidFill>
                  <a:schemeClr val="lt1"/>
                </a:solidFill>
              </a:defRPr>
            </a:lvl4pPr>
            <a:lvl5pPr lvl="4" algn="ctr">
              <a:spcBef>
                <a:spcPts val="0"/>
              </a:spcBef>
              <a:spcAft>
                <a:spcPts val="0"/>
              </a:spcAft>
              <a:buClr>
                <a:schemeClr val="lt1"/>
              </a:buClr>
              <a:buSzPts val="1600"/>
              <a:buFont typeface="Inter SemiBold"/>
              <a:buNone/>
              <a:defRPr sz="1600">
                <a:solidFill>
                  <a:schemeClr val="lt1"/>
                </a:solidFill>
              </a:defRPr>
            </a:lvl5pPr>
            <a:lvl6pPr lvl="5" algn="ctr">
              <a:spcBef>
                <a:spcPts val="0"/>
              </a:spcBef>
              <a:spcAft>
                <a:spcPts val="0"/>
              </a:spcAft>
              <a:buClr>
                <a:schemeClr val="lt1"/>
              </a:buClr>
              <a:buSzPts val="1600"/>
              <a:buFont typeface="Inter SemiBold"/>
              <a:buNone/>
              <a:defRPr sz="1600">
                <a:solidFill>
                  <a:schemeClr val="lt1"/>
                </a:solidFill>
              </a:defRPr>
            </a:lvl6pPr>
            <a:lvl7pPr lvl="6" algn="ctr">
              <a:spcBef>
                <a:spcPts val="0"/>
              </a:spcBef>
              <a:spcAft>
                <a:spcPts val="0"/>
              </a:spcAft>
              <a:buClr>
                <a:schemeClr val="lt1"/>
              </a:buClr>
              <a:buSzPts val="1600"/>
              <a:buFont typeface="Inter SemiBold"/>
              <a:buNone/>
              <a:defRPr sz="1600">
                <a:solidFill>
                  <a:schemeClr val="lt1"/>
                </a:solidFill>
              </a:defRPr>
            </a:lvl7pPr>
            <a:lvl8pPr lvl="7" algn="ctr">
              <a:spcBef>
                <a:spcPts val="0"/>
              </a:spcBef>
              <a:spcAft>
                <a:spcPts val="0"/>
              </a:spcAft>
              <a:buClr>
                <a:schemeClr val="lt1"/>
              </a:buClr>
              <a:buSzPts val="1600"/>
              <a:buFont typeface="Inter SemiBold"/>
              <a:buNone/>
              <a:defRPr sz="1600">
                <a:solidFill>
                  <a:schemeClr val="lt1"/>
                </a:solidFill>
              </a:defRPr>
            </a:lvl8pPr>
            <a:lvl9pPr lvl="8" algn="ctr">
              <a:spcBef>
                <a:spcPts val="0"/>
              </a:spcBef>
              <a:spcAft>
                <a:spcPts val="0"/>
              </a:spcAft>
              <a:buClr>
                <a:schemeClr val="lt1"/>
              </a:buClr>
              <a:buSzPts val="1600"/>
              <a:buFont typeface="Inter SemiBold"/>
              <a:buNone/>
              <a:defRPr sz="1600">
                <a:solidFill>
                  <a:schemeClr val="lt1"/>
                </a:solidFill>
              </a:defRPr>
            </a:lvl9pPr>
          </a:lstStyle>
          <a:p/>
        </p:txBody>
      </p:sp>
      <p:sp>
        <p:nvSpPr>
          <p:cNvPr id="81" name="Google Shape;81;p9"/>
          <p:cNvSpPr txBox="1"/>
          <p:nvPr>
            <p:ph idx="8" type="subTitle"/>
          </p:nvPr>
        </p:nvSpPr>
        <p:spPr>
          <a:xfrm>
            <a:off x="6637950" y="3190975"/>
            <a:ext cx="1466400" cy="7722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lt1"/>
              </a:buClr>
              <a:buSzPts val="1600"/>
              <a:buFont typeface="Inter SemiBold"/>
              <a:buNone/>
              <a:defRPr sz="1600">
                <a:solidFill>
                  <a:schemeClr val="lt1"/>
                </a:solidFill>
              </a:defRPr>
            </a:lvl1pPr>
            <a:lvl2pPr lvl="1" algn="ctr">
              <a:spcBef>
                <a:spcPts val="0"/>
              </a:spcBef>
              <a:spcAft>
                <a:spcPts val="0"/>
              </a:spcAft>
              <a:buClr>
                <a:schemeClr val="lt1"/>
              </a:buClr>
              <a:buSzPts val="1600"/>
              <a:buFont typeface="Inter SemiBold"/>
              <a:buNone/>
              <a:defRPr sz="1600">
                <a:solidFill>
                  <a:schemeClr val="lt1"/>
                </a:solidFill>
              </a:defRPr>
            </a:lvl2pPr>
            <a:lvl3pPr lvl="2" algn="ctr">
              <a:spcBef>
                <a:spcPts val="0"/>
              </a:spcBef>
              <a:spcAft>
                <a:spcPts val="0"/>
              </a:spcAft>
              <a:buClr>
                <a:schemeClr val="lt1"/>
              </a:buClr>
              <a:buSzPts val="1600"/>
              <a:buFont typeface="Inter SemiBold"/>
              <a:buNone/>
              <a:defRPr sz="1600">
                <a:solidFill>
                  <a:schemeClr val="lt1"/>
                </a:solidFill>
              </a:defRPr>
            </a:lvl3pPr>
            <a:lvl4pPr lvl="3" algn="ctr">
              <a:spcBef>
                <a:spcPts val="0"/>
              </a:spcBef>
              <a:spcAft>
                <a:spcPts val="0"/>
              </a:spcAft>
              <a:buClr>
                <a:schemeClr val="lt1"/>
              </a:buClr>
              <a:buSzPts val="1600"/>
              <a:buFont typeface="Inter SemiBold"/>
              <a:buNone/>
              <a:defRPr sz="1600">
                <a:solidFill>
                  <a:schemeClr val="lt1"/>
                </a:solidFill>
              </a:defRPr>
            </a:lvl4pPr>
            <a:lvl5pPr lvl="4" algn="ctr">
              <a:spcBef>
                <a:spcPts val="0"/>
              </a:spcBef>
              <a:spcAft>
                <a:spcPts val="0"/>
              </a:spcAft>
              <a:buClr>
                <a:schemeClr val="lt1"/>
              </a:buClr>
              <a:buSzPts val="1600"/>
              <a:buFont typeface="Inter SemiBold"/>
              <a:buNone/>
              <a:defRPr sz="1600">
                <a:solidFill>
                  <a:schemeClr val="lt1"/>
                </a:solidFill>
              </a:defRPr>
            </a:lvl5pPr>
            <a:lvl6pPr lvl="5" algn="ctr">
              <a:spcBef>
                <a:spcPts val="0"/>
              </a:spcBef>
              <a:spcAft>
                <a:spcPts val="0"/>
              </a:spcAft>
              <a:buClr>
                <a:schemeClr val="lt1"/>
              </a:buClr>
              <a:buSzPts val="1600"/>
              <a:buFont typeface="Inter SemiBold"/>
              <a:buNone/>
              <a:defRPr sz="1600">
                <a:solidFill>
                  <a:schemeClr val="lt1"/>
                </a:solidFill>
              </a:defRPr>
            </a:lvl6pPr>
            <a:lvl7pPr lvl="6" algn="ctr">
              <a:spcBef>
                <a:spcPts val="0"/>
              </a:spcBef>
              <a:spcAft>
                <a:spcPts val="0"/>
              </a:spcAft>
              <a:buClr>
                <a:schemeClr val="lt1"/>
              </a:buClr>
              <a:buSzPts val="1600"/>
              <a:buFont typeface="Inter SemiBold"/>
              <a:buNone/>
              <a:defRPr sz="1600">
                <a:solidFill>
                  <a:schemeClr val="lt1"/>
                </a:solidFill>
              </a:defRPr>
            </a:lvl7pPr>
            <a:lvl8pPr lvl="7" algn="ctr">
              <a:spcBef>
                <a:spcPts val="0"/>
              </a:spcBef>
              <a:spcAft>
                <a:spcPts val="0"/>
              </a:spcAft>
              <a:buClr>
                <a:schemeClr val="lt1"/>
              </a:buClr>
              <a:buSzPts val="1600"/>
              <a:buFont typeface="Inter SemiBold"/>
              <a:buNone/>
              <a:defRPr sz="1600">
                <a:solidFill>
                  <a:schemeClr val="lt1"/>
                </a:solidFill>
              </a:defRPr>
            </a:lvl8pPr>
            <a:lvl9pPr lvl="8" algn="ctr">
              <a:spcBef>
                <a:spcPts val="0"/>
              </a:spcBef>
              <a:spcAft>
                <a:spcPts val="0"/>
              </a:spcAft>
              <a:buClr>
                <a:schemeClr val="lt1"/>
              </a:buClr>
              <a:buSzPts val="1600"/>
              <a:buFont typeface="Inter SemiBold"/>
              <a:buNone/>
              <a:defRPr sz="1600">
                <a:solidFill>
                  <a:schemeClr val="lt1"/>
                </a:solidFill>
              </a:defRPr>
            </a:lvl9pPr>
          </a:lstStyle>
          <a:p/>
        </p:txBody>
      </p:sp>
      <p:sp>
        <p:nvSpPr>
          <p:cNvPr id="82" name="Google Shape;82;p9"/>
          <p:cNvSpPr/>
          <p:nvPr/>
        </p:nvSpPr>
        <p:spPr>
          <a:xfrm>
            <a:off x="603475" y="4749800"/>
            <a:ext cx="768000" cy="190500"/>
          </a:xfrm>
          <a:prstGeom prst="roundRect">
            <a:avLst>
              <a:gd fmla="val 50000" name="adj"/>
            </a:avLst>
          </a:prstGeom>
          <a:no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700">
                <a:solidFill>
                  <a:schemeClr val="lt2"/>
                </a:solidFill>
                <a:latin typeface="Inter"/>
                <a:ea typeface="Inter"/>
                <a:cs typeface="Inter"/>
                <a:sym typeface="Inter"/>
              </a:rPr>
              <a:t>Confidential</a:t>
            </a:r>
            <a:endParaRPr sz="700">
              <a:solidFill>
                <a:schemeClr val="lt2"/>
              </a:solidFill>
              <a:latin typeface="Inter"/>
              <a:ea typeface="Inter"/>
              <a:cs typeface="Inter"/>
              <a:sym typeface="Inter"/>
            </a:endParaRPr>
          </a:p>
        </p:txBody>
      </p:sp>
      <p:sp>
        <p:nvSpPr>
          <p:cNvPr id="83" name="Google Shape;83;p9"/>
          <p:cNvSpPr txBox="1"/>
          <p:nvPr>
            <p:ph idx="12" type="sldNum"/>
          </p:nvPr>
        </p:nvSpPr>
        <p:spPr>
          <a:xfrm>
            <a:off x="420872" y="203200"/>
            <a:ext cx="428700" cy="393600"/>
          </a:xfrm>
          <a:prstGeom prst="rect">
            <a:avLst/>
          </a:prstGeom>
        </p:spPr>
        <p:txBody>
          <a:bodyPr anchorCtr="0" anchor="ctr" bIns="91425" lIns="91425" spcFirstLastPara="1" rIns="91425" wrap="square" tIns="91425">
            <a:normAutofit/>
          </a:bodyPr>
          <a:lstStyle>
            <a:lvl1pPr lvl="0" rtl="0" algn="ctr">
              <a:buNone/>
              <a:defRPr sz="800">
                <a:solidFill>
                  <a:schemeClr val="lt2"/>
                </a:solidFill>
                <a:latin typeface="Inter Light"/>
                <a:ea typeface="Inter Light"/>
                <a:cs typeface="Inter Light"/>
                <a:sym typeface="Inter Light"/>
              </a:defRPr>
            </a:lvl1pPr>
            <a:lvl2pPr lvl="1" rtl="0" algn="ctr">
              <a:buNone/>
              <a:defRPr sz="800">
                <a:solidFill>
                  <a:schemeClr val="lt2"/>
                </a:solidFill>
                <a:latin typeface="Inter Light"/>
                <a:ea typeface="Inter Light"/>
                <a:cs typeface="Inter Light"/>
                <a:sym typeface="Inter Light"/>
              </a:defRPr>
            </a:lvl2pPr>
            <a:lvl3pPr lvl="2" rtl="0" algn="ctr">
              <a:buNone/>
              <a:defRPr sz="800">
                <a:solidFill>
                  <a:schemeClr val="lt2"/>
                </a:solidFill>
                <a:latin typeface="Inter Light"/>
                <a:ea typeface="Inter Light"/>
                <a:cs typeface="Inter Light"/>
                <a:sym typeface="Inter Light"/>
              </a:defRPr>
            </a:lvl3pPr>
            <a:lvl4pPr lvl="3" rtl="0" algn="ctr">
              <a:buNone/>
              <a:defRPr sz="800">
                <a:solidFill>
                  <a:schemeClr val="lt2"/>
                </a:solidFill>
                <a:latin typeface="Inter Light"/>
                <a:ea typeface="Inter Light"/>
                <a:cs typeface="Inter Light"/>
                <a:sym typeface="Inter Light"/>
              </a:defRPr>
            </a:lvl4pPr>
            <a:lvl5pPr lvl="4" rtl="0" algn="ctr">
              <a:buNone/>
              <a:defRPr sz="800">
                <a:solidFill>
                  <a:schemeClr val="lt2"/>
                </a:solidFill>
                <a:latin typeface="Inter Light"/>
                <a:ea typeface="Inter Light"/>
                <a:cs typeface="Inter Light"/>
                <a:sym typeface="Inter Light"/>
              </a:defRPr>
            </a:lvl5pPr>
            <a:lvl6pPr lvl="5" rtl="0" algn="ctr">
              <a:buNone/>
              <a:defRPr sz="800">
                <a:solidFill>
                  <a:schemeClr val="lt2"/>
                </a:solidFill>
                <a:latin typeface="Inter Light"/>
                <a:ea typeface="Inter Light"/>
                <a:cs typeface="Inter Light"/>
                <a:sym typeface="Inter Light"/>
              </a:defRPr>
            </a:lvl6pPr>
            <a:lvl7pPr lvl="6" rtl="0" algn="ctr">
              <a:buNone/>
              <a:defRPr sz="800">
                <a:solidFill>
                  <a:schemeClr val="lt2"/>
                </a:solidFill>
                <a:latin typeface="Inter Light"/>
                <a:ea typeface="Inter Light"/>
                <a:cs typeface="Inter Light"/>
                <a:sym typeface="Inter Light"/>
              </a:defRPr>
            </a:lvl7pPr>
            <a:lvl8pPr lvl="7" rtl="0" algn="ctr">
              <a:buNone/>
              <a:defRPr sz="800">
                <a:solidFill>
                  <a:schemeClr val="lt2"/>
                </a:solidFill>
                <a:latin typeface="Inter Light"/>
                <a:ea typeface="Inter Light"/>
                <a:cs typeface="Inter Light"/>
                <a:sym typeface="Inter Light"/>
              </a:defRPr>
            </a:lvl8pPr>
            <a:lvl9pPr lvl="8" rtl="0" algn="ctr">
              <a:buNone/>
              <a:defRPr sz="800">
                <a:solidFill>
                  <a:schemeClr val="lt2"/>
                </a:solidFill>
                <a:latin typeface="Inter Light"/>
                <a:ea typeface="Inter Light"/>
                <a:cs typeface="Inter Light"/>
                <a:sym typeface="Inter Light"/>
              </a:defRPr>
            </a:lvl9pPr>
          </a:lstStyle>
          <a:p>
            <a:pPr indent="0" lvl="0" marL="0" rtl="0" algn="ctr">
              <a:spcBef>
                <a:spcPts val="0"/>
              </a:spcBef>
              <a:spcAft>
                <a:spcPts val="0"/>
              </a:spcAft>
              <a:buNone/>
            </a:pPr>
            <a:fld id="{00000000-1234-1234-1234-123412341234}" type="slidenum">
              <a:rPr lang="en"/>
              <a:t>‹#›</a:t>
            </a:fld>
            <a:endParaRPr/>
          </a:p>
        </p:txBody>
      </p:sp>
      <p:sp>
        <p:nvSpPr>
          <p:cNvPr id="84" name="Google Shape;84;p9"/>
          <p:cNvSpPr/>
          <p:nvPr/>
        </p:nvSpPr>
        <p:spPr>
          <a:xfrm>
            <a:off x="1644650" y="4749800"/>
            <a:ext cx="768000" cy="190500"/>
          </a:xfrm>
          <a:prstGeom prst="roundRect">
            <a:avLst>
              <a:gd fmla="val 50000" name="adj"/>
            </a:avLst>
          </a:prstGeom>
          <a:no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lang="en" sz="700">
                <a:solidFill>
                  <a:schemeClr val="lt2"/>
                </a:solidFill>
                <a:latin typeface="Inter"/>
                <a:ea typeface="Inter"/>
                <a:cs typeface="Inter"/>
                <a:sym typeface="Inter"/>
              </a:rPr>
              <a:t>Copyright ©</a:t>
            </a:r>
            <a:endParaRPr sz="700">
              <a:solidFill>
                <a:schemeClr val="lt2"/>
              </a:solidFill>
              <a:latin typeface="Inter"/>
              <a:ea typeface="Inter"/>
              <a:cs typeface="Inter"/>
              <a:sym typeface="Inter"/>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rrent Market / Market Size">
  <p:cSld name="SECTION_TITLE_AND_DESCRIPTION">
    <p:bg>
      <p:bgPr>
        <a:solidFill>
          <a:schemeClr val="dk2"/>
        </a:solidFill>
      </p:bgPr>
    </p:bg>
    <p:spTree>
      <p:nvGrpSpPr>
        <p:cNvPr id="85" name="Shape 85"/>
        <p:cNvGrpSpPr/>
        <p:nvPr/>
      </p:nvGrpSpPr>
      <p:grpSpPr>
        <a:xfrm>
          <a:off x="0" y="0"/>
          <a:ext cx="0" cy="0"/>
          <a:chOff x="0" y="0"/>
          <a:chExt cx="0" cy="0"/>
        </a:xfrm>
      </p:grpSpPr>
      <p:sp>
        <p:nvSpPr>
          <p:cNvPr id="86" name="Google Shape;86;p10"/>
          <p:cNvSpPr txBox="1"/>
          <p:nvPr/>
        </p:nvSpPr>
        <p:spPr>
          <a:xfrm>
            <a:off x="420872" y="203200"/>
            <a:ext cx="428700" cy="393600"/>
          </a:xfrm>
          <a:prstGeom prst="rect">
            <a:avLst/>
          </a:prstGeom>
          <a:noFill/>
          <a:ln>
            <a:noFill/>
          </a:ln>
        </p:spPr>
        <p:txBody>
          <a:bodyPr anchorCtr="0" anchor="ctr" bIns="91425" lIns="91425" spcFirstLastPara="1" rIns="91425" wrap="square" tIns="91425">
            <a:normAutofit/>
          </a:bodyPr>
          <a:lstStyle/>
          <a:p>
            <a:pPr indent="0" lvl="0" marL="0" rtl="0" algn="ctr">
              <a:spcBef>
                <a:spcPts val="0"/>
              </a:spcBef>
              <a:spcAft>
                <a:spcPts val="0"/>
              </a:spcAft>
              <a:buNone/>
            </a:pPr>
            <a:fld id="{00000000-1234-1234-1234-123412341234}" type="slidenum">
              <a:rPr lang="en" sz="800">
                <a:solidFill>
                  <a:schemeClr val="lt2"/>
                </a:solidFill>
                <a:latin typeface="Inter Light"/>
                <a:ea typeface="Inter Light"/>
                <a:cs typeface="Inter Light"/>
                <a:sym typeface="Inter Light"/>
              </a:rPr>
              <a:t>‹#›</a:t>
            </a:fld>
            <a:endParaRPr sz="800">
              <a:solidFill>
                <a:schemeClr val="lt2"/>
              </a:solidFill>
              <a:latin typeface="Inter Light"/>
              <a:ea typeface="Inter Light"/>
              <a:cs typeface="Inter Light"/>
              <a:sym typeface="Inter Light"/>
            </a:endParaRPr>
          </a:p>
        </p:txBody>
      </p:sp>
      <p:cxnSp>
        <p:nvCxnSpPr>
          <p:cNvPr id="87" name="Google Shape;87;p10"/>
          <p:cNvCxnSpPr/>
          <p:nvPr/>
        </p:nvCxnSpPr>
        <p:spPr>
          <a:xfrm rot="10800000">
            <a:off x="560525" y="279400"/>
            <a:ext cx="149400" cy="0"/>
          </a:xfrm>
          <a:prstGeom prst="straightConnector1">
            <a:avLst/>
          </a:prstGeom>
          <a:noFill/>
          <a:ln cap="flat" cmpd="sng" w="9525">
            <a:solidFill>
              <a:schemeClr val="lt2"/>
            </a:solidFill>
            <a:prstDash val="solid"/>
            <a:round/>
            <a:headEnd len="med" w="med" type="none"/>
            <a:tailEnd len="med" w="med" type="none"/>
          </a:ln>
        </p:spPr>
      </p:cxnSp>
      <p:sp>
        <p:nvSpPr>
          <p:cNvPr id="88" name="Google Shape;88;p10"/>
          <p:cNvSpPr txBox="1"/>
          <p:nvPr>
            <p:ph idx="1" type="subTitle"/>
          </p:nvPr>
        </p:nvSpPr>
        <p:spPr>
          <a:xfrm>
            <a:off x="675475" y="3055900"/>
            <a:ext cx="1466400" cy="7722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lt1"/>
              </a:buClr>
              <a:buSzPts val="1800"/>
              <a:buFont typeface="Inter SemiBold"/>
              <a:buNone/>
              <a:defRPr>
                <a:solidFill>
                  <a:schemeClr val="lt1"/>
                </a:solidFill>
              </a:defRPr>
            </a:lvl1pPr>
            <a:lvl2pPr lvl="1" algn="ctr">
              <a:spcBef>
                <a:spcPts val="0"/>
              </a:spcBef>
              <a:spcAft>
                <a:spcPts val="0"/>
              </a:spcAft>
              <a:buClr>
                <a:schemeClr val="lt1"/>
              </a:buClr>
              <a:buSzPts val="1800"/>
              <a:buFont typeface="Inter SemiBold"/>
              <a:buNone/>
              <a:defRPr>
                <a:solidFill>
                  <a:schemeClr val="lt1"/>
                </a:solidFill>
              </a:defRPr>
            </a:lvl2pPr>
            <a:lvl3pPr lvl="2" algn="ctr">
              <a:spcBef>
                <a:spcPts val="0"/>
              </a:spcBef>
              <a:spcAft>
                <a:spcPts val="0"/>
              </a:spcAft>
              <a:buClr>
                <a:schemeClr val="lt1"/>
              </a:buClr>
              <a:buSzPts val="1800"/>
              <a:buFont typeface="Inter SemiBold"/>
              <a:buNone/>
              <a:defRPr>
                <a:solidFill>
                  <a:schemeClr val="lt1"/>
                </a:solidFill>
              </a:defRPr>
            </a:lvl3pPr>
            <a:lvl4pPr lvl="3" algn="ctr">
              <a:spcBef>
                <a:spcPts val="0"/>
              </a:spcBef>
              <a:spcAft>
                <a:spcPts val="0"/>
              </a:spcAft>
              <a:buClr>
                <a:schemeClr val="lt1"/>
              </a:buClr>
              <a:buSzPts val="1800"/>
              <a:buFont typeface="Inter SemiBold"/>
              <a:buNone/>
              <a:defRPr>
                <a:solidFill>
                  <a:schemeClr val="lt1"/>
                </a:solidFill>
              </a:defRPr>
            </a:lvl4pPr>
            <a:lvl5pPr lvl="4" algn="ctr">
              <a:spcBef>
                <a:spcPts val="0"/>
              </a:spcBef>
              <a:spcAft>
                <a:spcPts val="0"/>
              </a:spcAft>
              <a:buClr>
                <a:schemeClr val="lt1"/>
              </a:buClr>
              <a:buSzPts val="1800"/>
              <a:buFont typeface="Inter SemiBold"/>
              <a:buNone/>
              <a:defRPr>
                <a:solidFill>
                  <a:schemeClr val="lt1"/>
                </a:solidFill>
              </a:defRPr>
            </a:lvl5pPr>
            <a:lvl6pPr lvl="5" algn="ctr">
              <a:spcBef>
                <a:spcPts val="0"/>
              </a:spcBef>
              <a:spcAft>
                <a:spcPts val="0"/>
              </a:spcAft>
              <a:buClr>
                <a:schemeClr val="lt1"/>
              </a:buClr>
              <a:buSzPts val="1800"/>
              <a:buFont typeface="Inter SemiBold"/>
              <a:buNone/>
              <a:defRPr>
                <a:solidFill>
                  <a:schemeClr val="lt1"/>
                </a:solidFill>
              </a:defRPr>
            </a:lvl6pPr>
            <a:lvl7pPr lvl="6" algn="ctr">
              <a:spcBef>
                <a:spcPts val="0"/>
              </a:spcBef>
              <a:spcAft>
                <a:spcPts val="0"/>
              </a:spcAft>
              <a:buClr>
                <a:schemeClr val="lt1"/>
              </a:buClr>
              <a:buSzPts val="1800"/>
              <a:buFont typeface="Inter SemiBold"/>
              <a:buNone/>
              <a:defRPr>
                <a:solidFill>
                  <a:schemeClr val="lt1"/>
                </a:solidFill>
              </a:defRPr>
            </a:lvl7pPr>
            <a:lvl8pPr lvl="7" algn="ctr">
              <a:spcBef>
                <a:spcPts val="0"/>
              </a:spcBef>
              <a:spcAft>
                <a:spcPts val="0"/>
              </a:spcAft>
              <a:buClr>
                <a:schemeClr val="lt1"/>
              </a:buClr>
              <a:buSzPts val="1800"/>
              <a:buFont typeface="Inter SemiBold"/>
              <a:buNone/>
              <a:defRPr>
                <a:solidFill>
                  <a:schemeClr val="lt1"/>
                </a:solidFill>
              </a:defRPr>
            </a:lvl8pPr>
            <a:lvl9pPr lvl="8" algn="ctr">
              <a:spcBef>
                <a:spcPts val="0"/>
              </a:spcBef>
              <a:spcAft>
                <a:spcPts val="0"/>
              </a:spcAft>
              <a:buClr>
                <a:schemeClr val="lt1"/>
              </a:buClr>
              <a:buSzPts val="1800"/>
              <a:buFont typeface="Inter SemiBold"/>
              <a:buNone/>
              <a:defRPr>
                <a:solidFill>
                  <a:schemeClr val="lt1"/>
                </a:solidFill>
              </a:defRPr>
            </a:lvl9pPr>
          </a:lstStyle>
          <a:p/>
        </p:txBody>
      </p:sp>
      <p:sp>
        <p:nvSpPr>
          <p:cNvPr id="89" name="Google Shape;89;p10"/>
          <p:cNvSpPr txBox="1"/>
          <p:nvPr>
            <p:ph idx="2" type="body"/>
          </p:nvPr>
        </p:nvSpPr>
        <p:spPr>
          <a:xfrm>
            <a:off x="604925" y="3668125"/>
            <a:ext cx="1607400" cy="873600"/>
          </a:xfrm>
          <a:prstGeom prst="rect">
            <a:avLst/>
          </a:prstGeom>
        </p:spPr>
        <p:txBody>
          <a:bodyPr anchorCtr="0" anchor="t" bIns="91425" lIns="91425" spcFirstLastPara="1" rIns="91425" wrap="square" tIns="91425">
            <a:noAutofit/>
          </a:bodyPr>
          <a:lstStyle>
            <a:lvl1pPr indent="-304800" lvl="0" marL="457200" algn="ctr">
              <a:lnSpc>
                <a:spcPct val="115000"/>
              </a:lnSpc>
              <a:spcBef>
                <a:spcPts val="0"/>
              </a:spcBef>
              <a:spcAft>
                <a:spcPts val="0"/>
              </a:spcAft>
              <a:buClr>
                <a:schemeClr val="lt2"/>
              </a:buClr>
              <a:buSzPts val="1200"/>
              <a:buFont typeface="Inter"/>
              <a:buChar char="●"/>
              <a:defRPr>
                <a:solidFill>
                  <a:schemeClr val="lt2"/>
                </a:solidFill>
              </a:defRPr>
            </a:lvl1pPr>
            <a:lvl2pPr indent="-304800" lvl="1" marL="914400" algn="ctr">
              <a:lnSpc>
                <a:spcPct val="115000"/>
              </a:lnSpc>
              <a:spcBef>
                <a:spcPts val="0"/>
              </a:spcBef>
              <a:spcAft>
                <a:spcPts val="0"/>
              </a:spcAft>
              <a:buClr>
                <a:schemeClr val="lt2"/>
              </a:buClr>
              <a:buSzPts val="1200"/>
              <a:buFont typeface="Inter"/>
              <a:buChar char="○"/>
              <a:defRPr>
                <a:solidFill>
                  <a:schemeClr val="lt2"/>
                </a:solidFill>
              </a:defRPr>
            </a:lvl2pPr>
            <a:lvl3pPr indent="-304800" lvl="2" marL="1371600" algn="ctr">
              <a:lnSpc>
                <a:spcPct val="115000"/>
              </a:lnSpc>
              <a:spcBef>
                <a:spcPts val="0"/>
              </a:spcBef>
              <a:spcAft>
                <a:spcPts val="0"/>
              </a:spcAft>
              <a:buClr>
                <a:schemeClr val="lt2"/>
              </a:buClr>
              <a:buSzPts val="1200"/>
              <a:buFont typeface="Inter"/>
              <a:buChar char="■"/>
              <a:defRPr>
                <a:solidFill>
                  <a:schemeClr val="lt2"/>
                </a:solidFill>
              </a:defRPr>
            </a:lvl3pPr>
            <a:lvl4pPr indent="-304800" lvl="3" marL="1828800" algn="ctr">
              <a:lnSpc>
                <a:spcPct val="115000"/>
              </a:lnSpc>
              <a:spcBef>
                <a:spcPts val="0"/>
              </a:spcBef>
              <a:spcAft>
                <a:spcPts val="0"/>
              </a:spcAft>
              <a:buClr>
                <a:schemeClr val="lt2"/>
              </a:buClr>
              <a:buSzPts val="1200"/>
              <a:buFont typeface="Inter"/>
              <a:buChar char="●"/>
              <a:defRPr>
                <a:solidFill>
                  <a:schemeClr val="lt2"/>
                </a:solidFill>
              </a:defRPr>
            </a:lvl4pPr>
            <a:lvl5pPr indent="-304800" lvl="4" marL="2286000" algn="ctr">
              <a:lnSpc>
                <a:spcPct val="115000"/>
              </a:lnSpc>
              <a:spcBef>
                <a:spcPts val="0"/>
              </a:spcBef>
              <a:spcAft>
                <a:spcPts val="0"/>
              </a:spcAft>
              <a:buClr>
                <a:schemeClr val="lt2"/>
              </a:buClr>
              <a:buSzPts val="1200"/>
              <a:buFont typeface="Inter"/>
              <a:buChar char="○"/>
              <a:defRPr>
                <a:solidFill>
                  <a:schemeClr val="lt2"/>
                </a:solidFill>
              </a:defRPr>
            </a:lvl5pPr>
            <a:lvl6pPr indent="-304800" lvl="5" marL="2743200" algn="ctr">
              <a:lnSpc>
                <a:spcPct val="115000"/>
              </a:lnSpc>
              <a:spcBef>
                <a:spcPts val="0"/>
              </a:spcBef>
              <a:spcAft>
                <a:spcPts val="0"/>
              </a:spcAft>
              <a:buClr>
                <a:schemeClr val="lt2"/>
              </a:buClr>
              <a:buSzPts val="1200"/>
              <a:buFont typeface="Inter"/>
              <a:buChar char="■"/>
              <a:defRPr>
                <a:solidFill>
                  <a:schemeClr val="lt2"/>
                </a:solidFill>
              </a:defRPr>
            </a:lvl6pPr>
            <a:lvl7pPr indent="-304800" lvl="6" marL="3200400" algn="ctr">
              <a:lnSpc>
                <a:spcPct val="115000"/>
              </a:lnSpc>
              <a:spcBef>
                <a:spcPts val="0"/>
              </a:spcBef>
              <a:spcAft>
                <a:spcPts val="0"/>
              </a:spcAft>
              <a:buClr>
                <a:schemeClr val="lt2"/>
              </a:buClr>
              <a:buSzPts val="1200"/>
              <a:buFont typeface="Inter"/>
              <a:buChar char="●"/>
              <a:defRPr>
                <a:solidFill>
                  <a:schemeClr val="lt2"/>
                </a:solidFill>
              </a:defRPr>
            </a:lvl7pPr>
            <a:lvl8pPr indent="-304800" lvl="7" marL="3657600" algn="ctr">
              <a:lnSpc>
                <a:spcPct val="115000"/>
              </a:lnSpc>
              <a:spcBef>
                <a:spcPts val="0"/>
              </a:spcBef>
              <a:spcAft>
                <a:spcPts val="0"/>
              </a:spcAft>
              <a:buClr>
                <a:schemeClr val="lt2"/>
              </a:buClr>
              <a:buSzPts val="1200"/>
              <a:buFont typeface="Inter"/>
              <a:buChar char="○"/>
              <a:defRPr>
                <a:solidFill>
                  <a:schemeClr val="lt2"/>
                </a:solidFill>
              </a:defRPr>
            </a:lvl8pPr>
            <a:lvl9pPr indent="-304800" lvl="8" marL="4114800" algn="ctr">
              <a:lnSpc>
                <a:spcPct val="115000"/>
              </a:lnSpc>
              <a:spcBef>
                <a:spcPts val="0"/>
              </a:spcBef>
              <a:spcAft>
                <a:spcPts val="0"/>
              </a:spcAft>
              <a:buClr>
                <a:schemeClr val="lt2"/>
              </a:buClr>
              <a:buSzPts val="1200"/>
              <a:buFont typeface="Inter"/>
              <a:buChar char="■"/>
              <a:defRPr>
                <a:solidFill>
                  <a:schemeClr val="lt2"/>
                </a:solidFill>
              </a:defRPr>
            </a:lvl9pPr>
          </a:lstStyle>
          <a:p/>
        </p:txBody>
      </p:sp>
      <p:sp>
        <p:nvSpPr>
          <p:cNvPr id="90" name="Google Shape;90;p10"/>
          <p:cNvSpPr txBox="1"/>
          <p:nvPr>
            <p:ph idx="3" type="subTitle"/>
          </p:nvPr>
        </p:nvSpPr>
        <p:spPr>
          <a:xfrm>
            <a:off x="3885400" y="3055900"/>
            <a:ext cx="1466400" cy="7722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lt1"/>
              </a:buClr>
              <a:buSzPts val="1800"/>
              <a:buFont typeface="Inter SemiBold"/>
              <a:buNone/>
              <a:defRPr>
                <a:solidFill>
                  <a:schemeClr val="lt1"/>
                </a:solidFill>
              </a:defRPr>
            </a:lvl1pPr>
            <a:lvl2pPr lvl="1" algn="ctr">
              <a:spcBef>
                <a:spcPts val="0"/>
              </a:spcBef>
              <a:spcAft>
                <a:spcPts val="0"/>
              </a:spcAft>
              <a:buClr>
                <a:schemeClr val="lt1"/>
              </a:buClr>
              <a:buSzPts val="1800"/>
              <a:buFont typeface="Inter SemiBold"/>
              <a:buNone/>
              <a:defRPr>
                <a:solidFill>
                  <a:schemeClr val="lt1"/>
                </a:solidFill>
              </a:defRPr>
            </a:lvl2pPr>
            <a:lvl3pPr lvl="2" algn="ctr">
              <a:spcBef>
                <a:spcPts val="0"/>
              </a:spcBef>
              <a:spcAft>
                <a:spcPts val="0"/>
              </a:spcAft>
              <a:buClr>
                <a:schemeClr val="lt1"/>
              </a:buClr>
              <a:buSzPts val="1800"/>
              <a:buFont typeface="Inter SemiBold"/>
              <a:buNone/>
              <a:defRPr>
                <a:solidFill>
                  <a:schemeClr val="lt1"/>
                </a:solidFill>
              </a:defRPr>
            </a:lvl3pPr>
            <a:lvl4pPr lvl="3" algn="ctr">
              <a:spcBef>
                <a:spcPts val="0"/>
              </a:spcBef>
              <a:spcAft>
                <a:spcPts val="0"/>
              </a:spcAft>
              <a:buClr>
                <a:schemeClr val="lt1"/>
              </a:buClr>
              <a:buSzPts val="1800"/>
              <a:buFont typeface="Inter SemiBold"/>
              <a:buNone/>
              <a:defRPr>
                <a:solidFill>
                  <a:schemeClr val="lt1"/>
                </a:solidFill>
              </a:defRPr>
            </a:lvl4pPr>
            <a:lvl5pPr lvl="4" algn="ctr">
              <a:spcBef>
                <a:spcPts val="0"/>
              </a:spcBef>
              <a:spcAft>
                <a:spcPts val="0"/>
              </a:spcAft>
              <a:buClr>
                <a:schemeClr val="lt1"/>
              </a:buClr>
              <a:buSzPts val="1800"/>
              <a:buFont typeface="Inter SemiBold"/>
              <a:buNone/>
              <a:defRPr>
                <a:solidFill>
                  <a:schemeClr val="lt1"/>
                </a:solidFill>
              </a:defRPr>
            </a:lvl5pPr>
            <a:lvl6pPr lvl="5" algn="ctr">
              <a:spcBef>
                <a:spcPts val="0"/>
              </a:spcBef>
              <a:spcAft>
                <a:spcPts val="0"/>
              </a:spcAft>
              <a:buClr>
                <a:schemeClr val="lt1"/>
              </a:buClr>
              <a:buSzPts val="1800"/>
              <a:buFont typeface="Inter SemiBold"/>
              <a:buNone/>
              <a:defRPr>
                <a:solidFill>
                  <a:schemeClr val="lt1"/>
                </a:solidFill>
              </a:defRPr>
            </a:lvl6pPr>
            <a:lvl7pPr lvl="6" algn="ctr">
              <a:spcBef>
                <a:spcPts val="0"/>
              </a:spcBef>
              <a:spcAft>
                <a:spcPts val="0"/>
              </a:spcAft>
              <a:buClr>
                <a:schemeClr val="lt1"/>
              </a:buClr>
              <a:buSzPts val="1800"/>
              <a:buFont typeface="Inter SemiBold"/>
              <a:buNone/>
              <a:defRPr>
                <a:solidFill>
                  <a:schemeClr val="lt1"/>
                </a:solidFill>
              </a:defRPr>
            </a:lvl7pPr>
            <a:lvl8pPr lvl="7" algn="ctr">
              <a:spcBef>
                <a:spcPts val="0"/>
              </a:spcBef>
              <a:spcAft>
                <a:spcPts val="0"/>
              </a:spcAft>
              <a:buClr>
                <a:schemeClr val="lt1"/>
              </a:buClr>
              <a:buSzPts val="1800"/>
              <a:buFont typeface="Inter SemiBold"/>
              <a:buNone/>
              <a:defRPr>
                <a:solidFill>
                  <a:schemeClr val="lt1"/>
                </a:solidFill>
              </a:defRPr>
            </a:lvl8pPr>
            <a:lvl9pPr lvl="8" algn="ctr">
              <a:spcBef>
                <a:spcPts val="0"/>
              </a:spcBef>
              <a:spcAft>
                <a:spcPts val="0"/>
              </a:spcAft>
              <a:buClr>
                <a:schemeClr val="lt1"/>
              </a:buClr>
              <a:buSzPts val="1800"/>
              <a:buFont typeface="Inter SemiBold"/>
              <a:buNone/>
              <a:defRPr>
                <a:solidFill>
                  <a:schemeClr val="lt1"/>
                </a:solidFill>
              </a:defRPr>
            </a:lvl9pPr>
          </a:lstStyle>
          <a:p/>
        </p:txBody>
      </p:sp>
      <p:sp>
        <p:nvSpPr>
          <p:cNvPr id="91" name="Google Shape;91;p10"/>
          <p:cNvSpPr txBox="1"/>
          <p:nvPr>
            <p:ph idx="4" type="body"/>
          </p:nvPr>
        </p:nvSpPr>
        <p:spPr>
          <a:xfrm>
            <a:off x="3814850" y="3668125"/>
            <a:ext cx="1607400" cy="873600"/>
          </a:xfrm>
          <a:prstGeom prst="rect">
            <a:avLst/>
          </a:prstGeom>
        </p:spPr>
        <p:txBody>
          <a:bodyPr anchorCtr="0" anchor="t" bIns="91425" lIns="91425" spcFirstLastPara="1" rIns="91425" wrap="square" tIns="91425">
            <a:noAutofit/>
          </a:bodyPr>
          <a:lstStyle>
            <a:lvl1pPr indent="-304800" lvl="0" marL="457200" algn="ctr">
              <a:lnSpc>
                <a:spcPct val="115000"/>
              </a:lnSpc>
              <a:spcBef>
                <a:spcPts val="0"/>
              </a:spcBef>
              <a:spcAft>
                <a:spcPts val="0"/>
              </a:spcAft>
              <a:buClr>
                <a:schemeClr val="lt2"/>
              </a:buClr>
              <a:buSzPts val="1200"/>
              <a:buFont typeface="Inter"/>
              <a:buChar char="●"/>
              <a:defRPr>
                <a:solidFill>
                  <a:schemeClr val="lt2"/>
                </a:solidFill>
              </a:defRPr>
            </a:lvl1pPr>
            <a:lvl2pPr indent="-304800" lvl="1" marL="914400" algn="ctr">
              <a:lnSpc>
                <a:spcPct val="115000"/>
              </a:lnSpc>
              <a:spcBef>
                <a:spcPts val="0"/>
              </a:spcBef>
              <a:spcAft>
                <a:spcPts val="0"/>
              </a:spcAft>
              <a:buClr>
                <a:schemeClr val="lt2"/>
              </a:buClr>
              <a:buSzPts val="1200"/>
              <a:buFont typeface="Inter"/>
              <a:buChar char="○"/>
              <a:defRPr>
                <a:solidFill>
                  <a:schemeClr val="lt2"/>
                </a:solidFill>
              </a:defRPr>
            </a:lvl2pPr>
            <a:lvl3pPr indent="-304800" lvl="2" marL="1371600" algn="ctr">
              <a:lnSpc>
                <a:spcPct val="115000"/>
              </a:lnSpc>
              <a:spcBef>
                <a:spcPts val="0"/>
              </a:spcBef>
              <a:spcAft>
                <a:spcPts val="0"/>
              </a:spcAft>
              <a:buClr>
                <a:schemeClr val="lt2"/>
              </a:buClr>
              <a:buSzPts val="1200"/>
              <a:buFont typeface="Inter"/>
              <a:buChar char="■"/>
              <a:defRPr>
                <a:solidFill>
                  <a:schemeClr val="lt2"/>
                </a:solidFill>
              </a:defRPr>
            </a:lvl3pPr>
            <a:lvl4pPr indent="-304800" lvl="3" marL="1828800" algn="ctr">
              <a:lnSpc>
                <a:spcPct val="115000"/>
              </a:lnSpc>
              <a:spcBef>
                <a:spcPts val="0"/>
              </a:spcBef>
              <a:spcAft>
                <a:spcPts val="0"/>
              </a:spcAft>
              <a:buClr>
                <a:schemeClr val="lt2"/>
              </a:buClr>
              <a:buSzPts val="1200"/>
              <a:buFont typeface="Inter"/>
              <a:buChar char="●"/>
              <a:defRPr>
                <a:solidFill>
                  <a:schemeClr val="lt2"/>
                </a:solidFill>
              </a:defRPr>
            </a:lvl4pPr>
            <a:lvl5pPr indent="-304800" lvl="4" marL="2286000" algn="ctr">
              <a:lnSpc>
                <a:spcPct val="115000"/>
              </a:lnSpc>
              <a:spcBef>
                <a:spcPts val="0"/>
              </a:spcBef>
              <a:spcAft>
                <a:spcPts val="0"/>
              </a:spcAft>
              <a:buClr>
                <a:schemeClr val="lt2"/>
              </a:buClr>
              <a:buSzPts val="1200"/>
              <a:buFont typeface="Inter"/>
              <a:buChar char="○"/>
              <a:defRPr>
                <a:solidFill>
                  <a:schemeClr val="lt2"/>
                </a:solidFill>
              </a:defRPr>
            </a:lvl5pPr>
            <a:lvl6pPr indent="-304800" lvl="5" marL="2743200" algn="ctr">
              <a:lnSpc>
                <a:spcPct val="115000"/>
              </a:lnSpc>
              <a:spcBef>
                <a:spcPts val="0"/>
              </a:spcBef>
              <a:spcAft>
                <a:spcPts val="0"/>
              </a:spcAft>
              <a:buClr>
                <a:schemeClr val="lt2"/>
              </a:buClr>
              <a:buSzPts val="1200"/>
              <a:buFont typeface="Inter"/>
              <a:buChar char="■"/>
              <a:defRPr>
                <a:solidFill>
                  <a:schemeClr val="lt2"/>
                </a:solidFill>
              </a:defRPr>
            </a:lvl6pPr>
            <a:lvl7pPr indent="-304800" lvl="6" marL="3200400" algn="ctr">
              <a:lnSpc>
                <a:spcPct val="115000"/>
              </a:lnSpc>
              <a:spcBef>
                <a:spcPts val="0"/>
              </a:spcBef>
              <a:spcAft>
                <a:spcPts val="0"/>
              </a:spcAft>
              <a:buClr>
                <a:schemeClr val="lt2"/>
              </a:buClr>
              <a:buSzPts val="1200"/>
              <a:buFont typeface="Inter"/>
              <a:buChar char="●"/>
              <a:defRPr>
                <a:solidFill>
                  <a:schemeClr val="lt2"/>
                </a:solidFill>
              </a:defRPr>
            </a:lvl7pPr>
            <a:lvl8pPr indent="-304800" lvl="7" marL="3657600" algn="ctr">
              <a:lnSpc>
                <a:spcPct val="115000"/>
              </a:lnSpc>
              <a:spcBef>
                <a:spcPts val="0"/>
              </a:spcBef>
              <a:spcAft>
                <a:spcPts val="0"/>
              </a:spcAft>
              <a:buClr>
                <a:schemeClr val="lt2"/>
              </a:buClr>
              <a:buSzPts val="1200"/>
              <a:buFont typeface="Inter"/>
              <a:buChar char="○"/>
              <a:defRPr>
                <a:solidFill>
                  <a:schemeClr val="lt2"/>
                </a:solidFill>
              </a:defRPr>
            </a:lvl8pPr>
            <a:lvl9pPr indent="-304800" lvl="8" marL="4114800" algn="ctr">
              <a:lnSpc>
                <a:spcPct val="115000"/>
              </a:lnSpc>
              <a:spcBef>
                <a:spcPts val="0"/>
              </a:spcBef>
              <a:spcAft>
                <a:spcPts val="0"/>
              </a:spcAft>
              <a:buClr>
                <a:schemeClr val="lt2"/>
              </a:buClr>
              <a:buSzPts val="1200"/>
              <a:buFont typeface="Inter"/>
              <a:buChar char="■"/>
              <a:defRPr>
                <a:solidFill>
                  <a:schemeClr val="lt2"/>
                </a:solidFill>
              </a:defRPr>
            </a:lvl9pPr>
          </a:lstStyle>
          <a:p/>
        </p:txBody>
      </p:sp>
      <p:sp>
        <p:nvSpPr>
          <p:cNvPr id="92" name="Google Shape;92;p10"/>
          <p:cNvSpPr txBox="1"/>
          <p:nvPr>
            <p:ph idx="5" type="subTitle"/>
          </p:nvPr>
        </p:nvSpPr>
        <p:spPr>
          <a:xfrm>
            <a:off x="7024719" y="3055900"/>
            <a:ext cx="1466400" cy="7722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lt1"/>
              </a:buClr>
              <a:buSzPts val="1800"/>
              <a:buFont typeface="Inter SemiBold"/>
              <a:buNone/>
              <a:defRPr>
                <a:solidFill>
                  <a:schemeClr val="lt1"/>
                </a:solidFill>
              </a:defRPr>
            </a:lvl1pPr>
            <a:lvl2pPr lvl="1" algn="ctr">
              <a:spcBef>
                <a:spcPts val="0"/>
              </a:spcBef>
              <a:spcAft>
                <a:spcPts val="0"/>
              </a:spcAft>
              <a:buClr>
                <a:schemeClr val="lt1"/>
              </a:buClr>
              <a:buSzPts val="1800"/>
              <a:buFont typeface="Inter SemiBold"/>
              <a:buNone/>
              <a:defRPr>
                <a:solidFill>
                  <a:schemeClr val="lt1"/>
                </a:solidFill>
              </a:defRPr>
            </a:lvl2pPr>
            <a:lvl3pPr lvl="2" algn="ctr">
              <a:spcBef>
                <a:spcPts val="0"/>
              </a:spcBef>
              <a:spcAft>
                <a:spcPts val="0"/>
              </a:spcAft>
              <a:buClr>
                <a:schemeClr val="lt1"/>
              </a:buClr>
              <a:buSzPts val="1800"/>
              <a:buFont typeface="Inter SemiBold"/>
              <a:buNone/>
              <a:defRPr>
                <a:solidFill>
                  <a:schemeClr val="lt1"/>
                </a:solidFill>
              </a:defRPr>
            </a:lvl3pPr>
            <a:lvl4pPr lvl="3" algn="ctr">
              <a:spcBef>
                <a:spcPts val="0"/>
              </a:spcBef>
              <a:spcAft>
                <a:spcPts val="0"/>
              </a:spcAft>
              <a:buClr>
                <a:schemeClr val="lt1"/>
              </a:buClr>
              <a:buSzPts val="1800"/>
              <a:buFont typeface="Inter SemiBold"/>
              <a:buNone/>
              <a:defRPr>
                <a:solidFill>
                  <a:schemeClr val="lt1"/>
                </a:solidFill>
              </a:defRPr>
            </a:lvl4pPr>
            <a:lvl5pPr lvl="4" algn="ctr">
              <a:spcBef>
                <a:spcPts val="0"/>
              </a:spcBef>
              <a:spcAft>
                <a:spcPts val="0"/>
              </a:spcAft>
              <a:buClr>
                <a:schemeClr val="lt1"/>
              </a:buClr>
              <a:buSzPts val="1800"/>
              <a:buFont typeface="Inter SemiBold"/>
              <a:buNone/>
              <a:defRPr>
                <a:solidFill>
                  <a:schemeClr val="lt1"/>
                </a:solidFill>
              </a:defRPr>
            </a:lvl5pPr>
            <a:lvl6pPr lvl="5" algn="ctr">
              <a:spcBef>
                <a:spcPts val="0"/>
              </a:spcBef>
              <a:spcAft>
                <a:spcPts val="0"/>
              </a:spcAft>
              <a:buClr>
                <a:schemeClr val="lt1"/>
              </a:buClr>
              <a:buSzPts val="1800"/>
              <a:buFont typeface="Inter SemiBold"/>
              <a:buNone/>
              <a:defRPr>
                <a:solidFill>
                  <a:schemeClr val="lt1"/>
                </a:solidFill>
              </a:defRPr>
            </a:lvl6pPr>
            <a:lvl7pPr lvl="6" algn="ctr">
              <a:spcBef>
                <a:spcPts val="0"/>
              </a:spcBef>
              <a:spcAft>
                <a:spcPts val="0"/>
              </a:spcAft>
              <a:buClr>
                <a:schemeClr val="lt1"/>
              </a:buClr>
              <a:buSzPts val="1800"/>
              <a:buFont typeface="Inter SemiBold"/>
              <a:buNone/>
              <a:defRPr>
                <a:solidFill>
                  <a:schemeClr val="lt1"/>
                </a:solidFill>
              </a:defRPr>
            </a:lvl7pPr>
            <a:lvl8pPr lvl="7" algn="ctr">
              <a:spcBef>
                <a:spcPts val="0"/>
              </a:spcBef>
              <a:spcAft>
                <a:spcPts val="0"/>
              </a:spcAft>
              <a:buClr>
                <a:schemeClr val="lt1"/>
              </a:buClr>
              <a:buSzPts val="1800"/>
              <a:buFont typeface="Inter SemiBold"/>
              <a:buNone/>
              <a:defRPr>
                <a:solidFill>
                  <a:schemeClr val="lt1"/>
                </a:solidFill>
              </a:defRPr>
            </a:lvl8pPr>
            <a:lvl9pPr lvl="8" algn="ctr">
              <a:spcBef>
                <a:spcPts val="0"/>
              </a:spcBef>
              <a:spcAft>
                <a:spcPts val="0"/>
              </a:spcAft>
              <a:buClr>
                <a:schemeClr val="lt1"/>
              </a:buClr>
              <a:buSzPts val="1800"/>
              <a:buFont typeface="Inter SemiBold"/>
              <a:buNone/>
              <a:defRPr>
                <a:solidFill>
                  <a:schemeClr val="lt1"/>
                </a:solidFill>
              </a:defRPr>
            </a:lvl9pPr>
          </a:lstStyle>
          <a:p/>
        </p:txBody>
      </p:sp>
      <p:sp>
        <p:nvSpPr>
          <p:cNvPr id="93" name="Google Shape;93;p10"/>
          <p:cNvSpPr txBox="1"/>
          <p:nvPr>
            <p:ph idx="6" type="body"/>
          </p:nvPr>
        </p:nvSpPr>
        <p:spPr>
          <a:xfrm>
            <a:off x="6954219" y="3668125"/>
            <a:ext cx="1607400" cy="873600"/>
          </a:xfrm>
          <a:prstGeom prst="rect">
            <a:avLst/>
          </a:prstGeom>
        </p:spPr>
        <p:txBody>
          <a:bodyPr anchorCtr="0" anchor="t" bIns="91425" lIns="91425" spcFirstLastPara="1" rIns="91425" wrap="square" tIns="91425">
            <a:noAutofit/>
          </a:bodyPr>
          <a:lstStyle>
            <a:lvl1pPr indent="-304800" lvl="0" marL="457200" algn="ctr">
              <a:lnSpc>
                <a:spcPct val="115000"/>
              </a:lnSpc>
              <a:spcBef>
                <a:spcPts val="0"/>
              </a:spcBef>
              <a:spcAft>
                <a:spcPts val="0"/>
              </a:spcAft>
              <a:buClr>
                <a:schemeClr val="lt2"/>
              </a:buClr>
              <a:buSzPts val="1200"/>
              <a:buFont typeface="Inter"/>
              <a:buChar char="●"/>
              <a:defRPr>
                <a:solidFill>
                  <a:schemeClr val="lt2"/>
                </a:solidFill>
              </a:defRPr>
            </a:lvl1pPr>
            <a:lvl2pPr indent="-304800" lvl="1" marL="914400" algn="ctr">
              <a:lnSpc>
                <a:spcPct val="115000"/>
              </a:lnSpc>
              <a:spcBef>
                <a:spcPts val="0"/>
              </a:spcBef>
              <a:spcAft>
                <a:spcPts val="0"/>
              </a:spcAft>
              <a:buClr>
                <a:schemeClr val="lt2"/>
              </a:buClr>
              <a:buSzPts val="1200"/>
              <a:buFont typeface="Inter"/>
              <a:buChar char="○"/>
              <a:defRPr>
                <a:solidFill>
                  <a:schemeClr val="lt2"/>
                </a:solidFill>
              </a:defRPr>
            </a:lvl2pPr>
            <a:lvl3pPr indent="-304800" lvl="2" marL="1371600" algn="ctr">
              <a:lnSpc>
                <a:spcPct val="115000"/>
              </a:lnSpc>
              <a:spcBef>
                <a:spcPts val="0"/>
              </a:spcBef>
              <a:spcAft>
                <a:spcPts val="0"/>
              </a:spcAft>
              <a:buClr>
                <a:schemeClr val="lt2"/>
              </a:buClr>
              <a:buSzPts val="1200"/>
              <a:buFont typeface="Inter"/>
              <a:buChar char="■"/>
              <a:defRPr>
                <a:solidFill>
                  <a:schemeClr val="lt2"/>
                </a:solidFill>
              </a:defRPr>
            </a:lvl3pPr>
            <a:lvl4pPr indent="-304800" lvl="3" marL="1828800" algn="ctr">
              <a:lnSpc>
                <a:spcPct val="115000"/>
              </a:lnSpc>
              <a:spcBef>
                <a:spcPts val="0"/>
              </a:spcBef>
              <a:spcAft>
                <a:spcPts val="0"/>
              </a:spcAft>
              <a:buClr>
                <a:schemeClr val="lt2"/>
              </a:buClr>
              <a:buSzPts val="1200"/>
              <a:buFont typeface="Inter"/>
              <a:buChar char="●"/>
              <a:defRPr>
                <a:solidFill>
                  <a:schemeClr val="lt2"/>
                </a:solidFill>
              </a:defRPr>
            </a:lvl4pPr>
            <a:lvl5pPr indent="-304800" lvl="4" marL="2286000" algn="ctr">
              <a:lnSpc>
                <a:spcPct val="115000"/>
              </a:lnSpc>
              <a:spcBef>
                <a:spcPts val="0"/>
              </a:spcBef>
              <a:spcAft>
                <a:spcPts val="0"/>
              </a:spcAft>
              <a:buClr>
                <a:schemeClr val="lt2"/>
              </a:buClr>
              <a:buSzPts val="1200"/>
              <a:buFont typeface="Inter"/>
              <a:buChar char="○"/>
              <a:defRPr>
                <a:solidFill>
                  <a:schemeClr val="lt2"/>
                </a:solidFill>
              </a:defRPr>
            </a:lvl5pPr>
            <a:lvl6pPr indent="-304800" lvl="5" marL="2743200" algn="ctr">
              <a:lnSpc>
                <a:spcPct val="115000"/>
              </a:lnSpc>
              <a:spcBef>
                <a:spcPts val="0"/>
              </a:spcBef>
              <a:spcAft>
                <a:spcPts val="0"/>
              </a:spcAft>
              <a:buClr>
                <a:schemeClr val="lt2"/>
              </a:buClr>
              <a:buSzPts val="1200"/>
              <a:buFont typeface="Inter"/>
              <a:buChar char="■"/>
              <a:defRPr>
                <a:solidFill>
                  <a:schemeClr val="lt2"/>
                </a:solidFill>
              </a:defRPr>
            </a:lvl6pPr>
            <a:lvl7pPr indent="-304800" lvl="6" marL="3200400" algn="ctr">
              <a:lnSpc>
                <a:spcPct val="115000"/>
              </a:lnSpc>
              <a:spcBef>
                <a:spcPts val="0"/>
              </a:spcBef>
              <a:spcAft>
                <a:spcPts val="0"/>
              </a:spcAft>
              <a:buClr>
                <a:schemeClr val="lt2"/>
              </a:buClr>
              <a:buSzPts val="1200"/>
              <a:buFont typeface="Inter"/>
              <a:buChar char="●"/>
              <a:defRPr>
                <a:solidFill>
                  <a:schemeClr val="lt2"/>
                </a:solidFill>
              </a:defRPr>
            </a:lvl7pPr>
            <a:lvl8pPr indent="-304800" lvl="7" marL="3657600" algn="ctr">
              <a:lnSpc>
                <a:spcPct val="115000"/>
              </a:lnSpc>
              <a:spcBef>
                <a:spcPts val="0"/>
              </a:spcBef>
              <a:spcAft>
                <a:spcPts val="0"/>
              </a:spcAft>
              <a:buClr>
                <a:schemeClr val="lt2"/>
              </a:buClr>
              <a:buSzPts val="1200"/>
              <a:buFont typeface="Inter"/>
              <a:buChar char="○"/>
              <a:defRPr>
                <a:solidFill>
                  <a:schemeClr val="lt2"/>
                </a:solidFill>
              </a:defRPr>
            </a:lvl8pPr>
            <a:lvl9pPr indent="-304800" lvl="8" marL="4114800" algn="ctr">
              <a:lnSpc>
                <a:spcPct val="115000"/>
              </a:lnSpc>
              <a:spcBef>
                <a:spcPts val="0"/>
              </a:spcBef>
              <a:spcAft>
                <a:spcPts val="0"/>
              </a:spcAft>
              <a:buClr>
                <a:schemeClr val="lt2"/>
              </a:buClr>
              <a:buSzPts val="1200"/>
              <a:buFont typeface="Inter"/>
              <a:buChar char="■"/>
              <a:defRPr>
                <a:solidFill>
                  <a:schemeClr val="lt2"/>
                </a:solidFill>
              </a:defRPr>
            </a:lvl9pPr>
          </a:lstStyle>
          <a:p/>
        </p:txBody>
      </p:sp>
      <p:sp>
        <p:nvSpPr>
          <p:cNvPr id="94" name="Google Shape;94;p10"/>
          <p:cNvSpPr txBox="1"/>
          <p:nvPr>
            <p:ph type="title"/>
          </p:nvPr>
        </p:nvSpPr>
        <p:spPr>
          <a:xfrm>
            <a:off x="450850" y="596800"/>
            <a:ext cx="6767700" cy="1287600"/>
          </a:xfrm>
          <a:prstGeom prst="rect">
            <a:avLst/>
          </a:prstGeom>
        </p:spPr>
        <p:txBody>
          <a:bodyPr anchorCtr="0" anchor="t" bIns="91425" lIns="91425" spcFirstLastPara="1" rIns="91425" wrap="square" tIns="91425">
            <a:noAutofit/>
          </a:bodyPr>
          <a:lstStyle>
            <a:lvl1pPr lvl="0">
              <a:lnSpc>
                <a:spcPct val="80000"/>
              </a:lnSpc>
              <a:spcBef>
                <a:spcPts val="0"/>
              </a:spcBef>
              <a:spcAft>
                <a:spcPts val="0"/>
              </a:spcAft>
              <a:buClr>
                <a:schemeClr val="lt1"/>
              </a:buClr>
              <a:buSzPts val="4200"/>
              <a:buFont typeface="Inter"/>
              <a:buNone/>
              <a:defRPr>
                <a:solidFill>
                  <a:schemeClr val="lt1"/>
                </a:solidFill>
              </a:defRPr>
            </a:lvl1pPr>
            <a:lvl2pPr lvl="1">
              <a:lnSpc>
                <a:spcPct val="80000"/>
              </a:lnSpc>
              <a:spcBef>
                <a:spcPts val="0"/>
              </a:spcBef>
              <a:spcAft>
                <a:spcPts val="0"/>
              </a:spcAft>
              <a:buClr>
                <a:schemeClr val="lt1"/>
              </a:buClr>
              <a:buSzPts val="4800"/>
              <a:buNone/>
              <a:defRPr sz="4800">
                <a:solidFill>
                  <a:schemeClr val="lt1"/>
                </a:solidFill>
              </a:defRPr>
            </a:lvl2pPr>
            <a:lvl3pPr lvl="2">
              <a:lnSpc>
                <a:spcPct val="80000"/>
              </a:lnSpc>
              <a:spcBef>
                <a:spcPts val="0"/>
              </a:spcBef>
              <a:spcAft>
                <a:spcPts val="0"/>
              </a:spcAft>
              <a:buClr>
                <a:schemeClr val="lt1"/>
              </a:buClr>
              <a:buSzPts val="4800"/>
              <a:buNone/>
              <a:defRPr sz="4800">
                <a:solidFill>
                  <a:schemeClr val="lt1"/>
                </a:solidFill>
              </a:defRPr>
            </a:lvl3pPr>
            <a:lvl4pPr lvl="3">
              <a:lnSpc>
                <a:spcPct val="80000"/>
              </a:lnSpc>
              <a:spcBef>
                <a:spcPts val="0"/>
              </a:spcBef>
              <a:spcAft>
                <a:spcPts val="0"/>
              </a:spcAft>
              <a:buClr>
                <a:schemeClr val="lt1"/>
              </a:buClr>
              <a:buSzPts val="4800"/>
              <a:buNone/>
              <a:defRPr sz="4800">
                <a:solidFill>
                  <a:schemeClr val="lt1"/>
                </a:solidFill>
              </a:defRPr>
            </a:lvl4pPr>
            <a:lvl5pPr lvl="4">
              <a:lnSpc>
                <a:spcPct val="80000"/>
              </a:lnSpc>
              <a:spcBef>
                <a:spcPts val="0"/>
              </a:spcBef>
              <a:spcAft>
                <a:spcPts val="0"/>
              </a:spcAft>
              <a:buClr>
                <a:schemeClr val="lt1"/>
              </a:buClr>
              <a:buSzPts val="4800"/>
              <a:buNone/>
              <a:defRPr sz="4800">
                <a:solidFill>
                  <a:schemeClr val="lt1"/>
                </a:solidFill>
              </a:defRPr>
            </a:lvl5pPr>
            <a:lvl6pPr lvl="5">
              <a:lnSpc>
                <a:spcPct val="80000"/>
              </a:lnSpc>
              <a:spcBef>
                <a:spcPts val="0"/>
              </a:spcBef>
              <a:spcAft>
                <a:spcPts val="0"/>
              </a:spcAft>
              <a:buClr>
                <a:schemeClr val="lt1"/>
              </a:buClr>
              <a:buSzPts val="4800"/>
              <a:buNone/>
              <a:defRPr sz="4800">
                <a:solidFill>
                  <a:schemeClr val="lt1"/>
                </a:solidFill>
              </a:defRPr>
            </a:lvl6pPr>
            <a:lvl7pPr lvl="6">
              <a:lnSpc>
                <a:spcPct val="80000"/>
              </a:lnSpc>
              <a:spcBef>
                <a:spcPts val="0"/>
              </a:spcBef>
              <a:spcAft>
                <a:spcPts val="0"/>
              </a:spcAft>
              <a:buClr>
                <a:schemeClr val="lt1"/>
              </a:buClr>
              <a:buSzPts val="4800"/>
              <a:buNone/>
              <a:defRPr sz="4800">
                <a:solidFill>
                  <a:schemeClr val="lt1"/>
                </a:solidFill>
              </a:defRPr>
            </a:lvl7pPr>
            <a:lvl8pPr lvl="7">
              <a:lnSpc>
                <a:spcPct val="80000"/>
              </a:lnSpc>
              <a:spcBef>
                <a:spcPts val="0"/>
              </a:spcBef>
              <a:spcAft>
                <a:spcPts val="0"/>
              </a:spcAft>
              <a:buClr>
                <a:schemeClr val="lt1"/>
              </a:buClr>
              <a:buSzPts val="4800"/>
              <a:buNone/>
              <a:defRPr sz="4800">
                <a:solidFill>
                  <a:schemeClr val="lt1"/>
                </a:solidFill>
              </a:defRPr>
            </a:lvl8pPr>
            <a:lvl9pPr lvl="8">
              <a:lnSpc>
                <a:spcPct val="80000"/>
              </a:lnSpc>
              <a:spcBef>
                <a:spcPts val="0"/>
              </a:spcBef>
              <a:spcAft>
                <a:spcPts val="0"/>
              </a:spcAft>
              <a:buClr>
                <a:schemeClr val="lt1"/>
              </a:buClr>
              <a:buSzPts val="4800"/>
              <a:buNone/>
              <a:defRPr sz="4800">
                <a:solidFill>
                  <a:schemeClr val="lt1"/>
                </a:solidFill>
              </a:defRPr>
            </a:lvl9pPr>
          </a:lstStyle>
          <a:p/>
        </p:txBody>
      </p:sp>
      <p:sp>
        <p:nvSpPr>
          <p:cNvPr id="95" name="Google Shape;95;p10"/>
          <p:cNvSpPr/>
          <p:nvPr/>
        </p:nvSpPr>
        <p:spPr>
          <a:xfrm>
            <a:off x="603475" y="4749800"/>
            <a:ext cx="768000" cy="190500"/>
          </a:xfrm>
          <a:prstGeom prst="roundRect">
            <a:avLst>
              <a:gd fmla="val 50000" name="adj"/>
            </a:avLst>
          </a:prstGeom>
          <a:no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700">
                <a:solidFill>
                  <a:schemeClr val="lt2"/>
                </a:solidFill>
                <a:latin typeface="Inter"/>
                <a:ea typeface="Inter"/>
                <a:cs typeface="Inter"/>
                <a:sym typeface="Inter"/>
              </a:rPr>
              <a:t>Confidential</a:t>
            </a:r>
            <a:endParaRPr sz="700">
              <a:solidFill>
                <a:schemeClr val="lt2"/>
              </a:solidFill>
              <a:latin typeface="Inter"/>
              <a:ea typeface="Inter"/>
              <a:cs typeface="Inter"/>
              <a:sym typeface="Inter"/>
            </a:endParaRPr>
          </a:p>
        </p:txBody>
      </p:sp>
      <p:sp>
        <p:nvSpPr>
          <p:cNvPr id="96" name="Google Shape;96;p10"/>
          <p:cNvSpPr/>
          <p:nvPr/>
        </p:nvSpPr>
        <p:spPr>
          <a:xfrm>
            <a:off x="1644650" y="4749800"/>
            <a:ext cx="768000" cy="190500"/>
          </a:xfrm>
          <a:prstGeom prst="roundRect">
            <a:avLst>
              <a:gd fmla="val 50000" name="adj"/>
            </a:avLst>
          </a:prstGeom>
          <a:no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lang="en" sz="700">
                <a:solidFill>
                  <a:schemeClr val="lt2"/>
                </a:solidFill>
                <a:latin typeface="Inter"/>
                <a:ea typeface="Inter"/>
                <a:cs typeface="Inter"/>
                <a:sym typeface="Inter"/>
              </a:rPr>
              <a:t>Copyright ©</a:t>
            </a:r>
            <a:endParaRPr sz="700">
              <a:solidFill>
                <a:schemeClr val="lt2"/>
              </a:solidFill>
              <a:latin typeface="Inter"/>
              <a:ea typeface="Inter"/>
              <a:cs typeface="Inter"/>
              <a:sym typeface="Inte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inancial Breakdown">
  <p:cSld name="SECTION_TITLE_AND_DESCRIPTION_1">
    <p:bg>
      <p:bgPr>
        <a:solidFill>
          <a:schemeClr val="dk2"/>
        </a:solidFill>
      </p:bgPr>
    </p:bg>
    <p:spTree>
      <p:nvGrpSpPr>
        <p:cNvPr id="97" name="Shape 97"/>
        <p:cNvGrpSpPr/>
        <p:nvPr/>
      </p:nvGrpSpPr>
      <p:grpSpPr>
        <a:xfrm>
          <a:off x="0" y="0"/>
          <a:ext cx="0" cy="0"/>
          <a:chOff x="0" y="0"/>
          <a:chExt cx="0" cy="0"/>
        </a:xfrm>
      </p:grpSpPr>
      <p:sp>
        <p:nvSpPr>
          <p:cNvPr id="98" name="Google Shape;98;p11"/>
          <p:cNvSpPr txBox="1"/>
          <p:nvPr/>
        </p:nvSpPr>
        <p:spPr>
          <a:xfrm>
            <a:off x="420872" y="203200"/>
            <a:ext cx="428700" cy="393600"/>
          </a:xfrm>
          <a:prstGeom prst="rect">
            <a:avLst/>
          </a:prstGeom>
          <a:noFill/>
          <a:ln>
            <a:noFill/>
          </a:ln>
        </p:spPr>
        <p:txBody>
          <a:bodyPr anchorCtr="0" anchor="ctr" bIns="91425" lIns="91425" spcFirstLastPara="1" rIns="91425" wrap="square" tIns="91425">
            <a:normAutofit/>
          </a:bodyPr>
          <a:lstStyle/>
          <a:p>
            <a:pPr indent="0" lvl="0" marL="0" rtl="0" algn="ctr">
              <a:spcBef>
                <a:spcPts val="0"/>
              </a:spcBef>
              <a:spcAft>
                <a:spcPts val="0"/>
              </a:spcAft>
              <a:buNone/>
            </a:pPr>
            <a:fld id="{00000000-1234-1234-1234-123412341234}" type="slidenum">
              <a:rPr lang="en" sz="800">
                <a:solidFill>
                  <a:schemeClr val="lt2"/>
                </a:solidFill>
                <a:latin typeface="Inter Light"/>
                <a:ea typeface="Inter Light"/>
                <a:cs typeface="Inter Light"/>
                <a:sym typeface="Inter Light"/>
              </a:rPr>
              <a:t>‹#›</a:t>
            </a:fld>
            <a:endParaRPr sz="800">
              <a:solidFill>
                <a:schemeClr val="lt2"/>
              </a:solidFill>
              <a:latin typeface="Inter Light"/>
              <a:ea typeface="Inter Light"/>
              <a:cs typeface="Inter Light"/>
              <a:sym typeface="Inter Light"/>
            </a:endParaRPr>
          </a:p>
        </p:txBody>
      </p:sp>
      <p:cxnSp>
        <p:nvCxnSpPr>
          <p:cNvPr id="99" name="Google Shape;99;p11"/>
          <p:cNvCxnSpPr/>
          <p:nvPr/>
        </p:nvCxnSpPr>
        <p:spPr>
          <a:xfrm rot="10800000">
            <a:off x="560525" y="279400"/>
            <a:ext cx="149400" cy="0"/>
          </a:xfrm>
          <a:prstGeom prst="straightConnector1">
            <a:avLst/>
          </a:prstGeom>
          <a:noFill/>
          <a:ln cap="flat" cmpd="sng" w="9525">
            <a:solidFill>
              <a:schemeClr val="lt2"/>
            </a:solidFill>
            <a:prstDash val="solid"/>
            <a:round/>
            <a:headEnd len="med" w="med" type="none"/>
            <a:tailEnd len="med" w="med" type="none"/>
          </a:ln>
        </p:spPr>
      </p:cxnSp>
      <p:sp>
        <p:nvSpPr>
          <p:cNvPr id="100" name="Google Shape;100;p11"/>
          <p:cNvSpPr txBox="1"/>
          <p:nvPr>
            <p:ph idx="1" type="subTitle"/>
          </p:nvPr>
        </p:nvSpPr>
        <p:spPr>
          <a:xfrm>
            <a:off x="3486575" y="2706950"/>
            <a:ext cx="1466400" cy="7722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lt1"/>
              </a:buClr>
              <a:buSzPts val="1200"/>
              <a:buFont typeface="Inter SemiBold"/>
              <a:buNone/>
              <a:defRPr sz="1200">
                <a:solidFill>
                  <a:schemeClr val="lt1"/>
                </a:solidFill>
              </a:defRPr>
            </a:lvl1pPr>
            <a:lvl2pPr lvl="1" algn="ctr">
              <a:spcBef>
                <a:spcPts val="0"/>
              </a:spcBef>
              <a:spcAft>
                <a:spcPts val="0"/>
              </a:spcAft>
              <a:buClr>
                <a:schemeClr val="lt1"/>
              </a:buClr>
              <a:buSzPts val="1200"/>
              <a:buFont typeface="Inter SemiBold"/>
              <a:buNone/>
              <a:defRPr sz="1200">
                <a:solidFill>
                  <a:schemeClr val="lt1"/>
                </a:solidFill>
              </a:defRPr>
            </a:lvl2pPr>
            <a:lvl3pPr lvl="2" algn="ctr">
              <a:spcBef>
                <a:spcPts val="0"/>
              </a:spcBef>
              <a:spcAft>
                <a:spcPts val="0"/>
              </a:spcAft>
              <a:buClr>
                <a:schemeClr val="lt1"/>
              </a:buClr>
              <a:buSzPts val="1200"/>
              <a:buFont typeface="Inter SemiBold"/>
              <a:buNone/>
              <a:defRPr sz="1200">
                <a:solidFill>
                  <a:schemeClr val="lt1"/>
                </a:solidFill>
              </a:defRPr>
            </a:lvl3pPr>
            <a:lvl4pPr lvl="3" algn="ctr">
              <a:spcBef>
                <a:spcPts val="0"/>
              </a:spcBef>
              <a:spcAft>
                <a:spcPts val="0"/>
              </a:spcAft>
              <a:buClr>
                <a:schemeClr val="lt1"/>
              </a:buClr>
              <a:buSzPts val="1200"/>
              <a:buFont typeface="Inter SemiBold"/>
              <a:buNone/>
              <a:defRPr sz="1200">
                <a:solidFill>
                  <a:schemeClr val="lt1"/>
                </a:solidFill>
              </a:defRPr>
            </a:lvl4pPr>
            <a:lvl5pPr lvl="4" algn="ctr">
              <a:spcBef>
                <a:spcPts val="0"/>
              </a:spcBef>
              <a:spcAft>
                <a:spcPts val="0"/>
              </a:spcAft>
              <a:buClr>
                <a:schemeClr val="lt1"/>
              </a:buClr>
              <a:buSzPts val="1200"/>
              <a:buFont typeface="Inter SemiBold"/>
              <a:buNone/>
              <a:defRPr sz="1200">
                <a:solidFill>
                  <a:schemeClr val="lt1"/>
                </a:solidFill>
              </a:defRPr>
            </a:lvl5pPr>
            <a:lvl6pPr lvl="5" algn="ctr">
              <a:spcBef>
                <a:spcPts val="0"/>
              </a:spcBef>
              <a:spcAft>
                <a:spcPts val="0"/>
              </a:spcAft>
              <a:buClr>
                <a:schemeClr val="lt1"/>
              </a:buClr>
              <a:buSzPts val="1200"/>
              <a:buFont typeface="Inter SemiBold"/>
              <a:buNone/>
              <a:defRPr sz="1200">
                <a:solidFill>
                  <a:schemeClr val="lt1"/>
                </a:solidFill>
              </a:defRPr>
            </a:lvl6pPr>
            <a:lvl7pPr lvl="6" algn="ctr">
              <a:spcBef>
                <a:spcPts val="0"/>
              </a:spcBef>
              <a:spcAft>
                <a:spcPts val="0"/>
              </a:spcAft>
              <a:buClr>
                <a:schemeClr val="lt1"/>
              </a:buClr>
              <a:buSzPts val="1200"/>
              <a:buFont typeface="Inter SemiBold"/>
              <a:buNone/>
              <a:defRPr sz="1200">
                <a:solidFill>
                  <a:schemeClr val="lt1"/>
                </a:solidFill>
              </a:defRPr>
            </a:lvl7pPr>
            <a:lvl8pPr lvl="7" algn="ctr">
              <a:spcBef>
                <a:spcPts val="0"/>
              </a:spcBef>
              <a:spcAft>
                <a:spcPts val="0"/>
              </a:spcAft>
              <a:buClr>
                <a:schemeClr val="lt1"/>
              </a:buClr>
              <a:buSzPts val="1200"/>
              <a:buFont typeface="Inter SemiBold"/>
              <a:buNone/>
              <a:defRPr sz="1200">
                <a:solidFill>
                  <a:schemeClr val="lt1"/>
                </a:solidFill>
              </a:defRPr>
            </a:lvl8pPr>
            <a:lvl9pPr lvl="8" algn="ctr">
              <a:spcBef>
                <a:spcPts val="0"/>
              </a:spcBef>
              <a:spcAft>
                <a:spcPts val="0"/>
              </a:spcAft>
              <a:buClr>
                <a:schemeClr val="lt1"/>
              </a:buClr>
              <a:buSzPts val="1200"/>
              <a:buFont typeface="Inter SemiBold"/>
              <a:buNone/>
              <a:defRPr sz="1200">
                <a:solidFill>
                  <a:schemeClr val="lt1"/>
                </a:solidFill>
              </a:defRPr>
            </a:lvl9pPr>
          </a:lstStyle>
          <a:p/>
        </p:txBody>
      </p:sp>
      <p:sp>
        <p:nvSpPr>
          <p:cNvPr id="101" name="Google Shape;101;p11"/>
          <p:cNvSpPr txBox="1"/>
          <p:nvPr>
            <p:ph idx="2" type="body"/>
          </p:nvPr>
        </p:nvSpPr>
        <p:spPr>
          <a:xfrm>
            <a:off x="3416075" y="2982325"/>
            <a:ext cx="1607400" cy="873600"/>
          </a:xfrm>
          <a:prstGeom prst="rect">
            <a:avLst/>
          </a:prstGeom>
        </p:spPr>
        <p:txBody>
          <a:bodyPr anchorCtr="0" anchor="t" bIns="91425" lIns="91425" spcFirstLastPara="1" rIns="91425" wrap="square" tIns="91425">
            <a:noAutofit/>
          </a:bodyPr>
          <a:lstStyle>
            <a:lvl1pPr indent="-304800" lvl="0" marL="457200" algn="ctr">
              <a:lnSpc>
                <a:spcPct val="115000"/>
              </a:lnSpc>
              <a:spcBef>
                <a:spcPts val="0"/>
              </a:spcBef>
              <a:spcAft>
                <a:spcPts val="0"/>
              </a:spcAft>
              <a:buClr>
                <a:schemeClr val="lt2"/>
              </a:buClr>
              <a:buSzPts val="1200"/>
              <a:buFont typeface="Inter"/>
              <a:buChar char="●"/>
              <a:defRPr>
                <a:solidFill>
                  <a:schemeClr val="lt2"/>
                </a:solidFill>
              </a:defRPr>
            </a:lvl1pPr>
            <a:lvl2pPr indent="-304800" lvl="1" marL="914400" algn="ctr">
              <a:lnSpc>
                <a:spcPct val="115000"/>
              </a:lnSpc>
              <a:spcBef>
                <a:spcPts val="0"/>
              </a:spcBef>
              <a:spcAft>
                <a:spcPts val="0"/>
              </a:spcAft>
              <a:buClr>
                <a:schemeClr val="lt2"/>
              </a:buClr>
              <a:buSzPts val="1200"/>
              <a:buFont typeface="Inter"/>
              <a:buChar char="○"/>
              <a:defRPr>
                <a:solidFill>
                  <a:schemeClr val="lt2"/>
                </a:solidFill>
              </a:defRPr>
            </a:lvl2pPr>
            <a:lvl3pPr indent="-304800" lvl="2" marL="1371600" algn="ctr">
              <a:lnSpc>
                <a:spcPct val="115000"/>
              </a:lnSpc>
              <a:spcBef>
                <a:spcPts val="0"/>
              </a:spcBef>
              <a:spcAft>
                <a:spcPts val="0"/>
              </a:spcAft>
              <a:buClr>
                <a:schemeClr val="lt2"/>
              </a:buClr>
              <a:buSzPts val="1200"/>
              <a:buFont typeface="Inter"/>
              <a:buChar char="■"/>
              <a:defRPr>
                <a:solidFill>
                  <a:schemeClr val="lt2"/>
                </a:solidFill>
              </a:defRPr>
            </a:lvl3pPr>
            <a:lvl4pPr indent="-304800" lvl="3" marL="1828800" algn="ctr">
              <a:lnSpc>
                <a:spcPct val="115000"/>
              </a:lnSpc>
              <a:spcBef>
                <a:spcPts val="0"/>
              </a:spcBef>
              <a:spcAft>
                <a:spcPts val="0"/>
              </a:spcAft>
              <a:buClr>
                <a:schemeClr val="lt2"/>
              </a:buClr>
              <a:buSzPts val="1200"/>
              <a:buFont typeface="Inter"/>
              <a:buChar char="●"/>
              <a:defRPr>
                <a:solidFill>
                  <a:schemeClr val="lt2"/>
                </a:solidFill>
              </a:defRPr>
            </a:lvl4pPr>
            <a:lvl5pPr indent="-304800" lvl="4" marL="2286000" algn="ctr">
              <a:lnSpc>
                <a:spcPct val="115000"/>
              </a:lnSpc>
              <a:spcBef>
                <a:spcPts val="0"/>
              </a:spcBef>
              <a:spcAft>
                <a:spcPts val="0"/>
              </a:spcAft>
              <a:buClr>
                <a:schemeClr val="lt2"/>
              </a:buClr>
              <a:buSzPts val="1200"/>
              <a:buFont typeface="Inter"/>
              <a:buChar char="○"/>
              <a:defRPr>
                <a:solidFill>
                  <a:schemeClr val="lt2"/>
                </a:solidFill>
              </a:defRPr>
            </a:lvl5pPr>
            <a:lvl6pPr indent="-304800" lvl="5" marL="2743200" algn="ctr">
              <a:lnSpc>
                <a:spcPct val="115000"/>
              </a:lnSpc>
              <a:spcBef>
                <a:spcPts val="0"/>
              </a:spcBef>
              <a:spcAft>
                <a:spcPts val="0"/>
              </a:spcAft>
              <a:buClr>
                <a:schemeClr val="lt2"/>
              </a:buClr>
              <a:buSzPts val="1200"/>
              <a:buFont typeface="Inter"/>
              <a:buChar char="■"/>
              <a:defRPr>
                <a:solidFill>
                  <a:schemeClr val="lt2"/>
                </a:solidFill>
              </a:defRPr>
            </a:lvl6pPr>
            <a:lvl7pPr indent="-304800" lvl="6" marL="3200400" algn="ctr">
              <a:lnSpc>
                <a:spcPct val="115000"/>
              </a:lnSpc>
              <a:spcBef>
                <a:spcPts val="0"/>
              </a:spcBef>
              <a:spcAft>
                <a:spcPts val="0"/>
              </a:spcAft>
              <a:buClr>
                <a:schemeClr val="lt2"/>
              </a:buClr>
              <a:buSzPts val="1200"/>
              <a:buFont typeface="Inter"/>
              <a:buChar char="●"/>
              <a:defRPr>
                <a:solidFill>
                  <a:schemeClr val="lt2"/>
                </a:solidFill>
              </a:defRPr>
            </a:lvl7pPr>
            <a:lvl8pPr indent="-304800" lvl="7" marL="3657600" algn="ctr">
              <a:lnSpc>
                <a:spcPct val="115000"/>
              </a:lnSpc>
              <a:spcBef>
                <a:spcPts val="0"/>
              </a:spcBef>
              <a:spcAft>
                <a:spcPts val="0"/>
              </a:spcAft>
              <a:buClr>
                <a:schemeClr val="lt2"/>
              </a:buClr>
              <a:buSzPts val="1200"/>
              <a:buFont typeface="Inter"/>
              <a:buChar char="○"/>
              <a:defRPr>
                <a:solidFill>
                  <a:schemeClr val="lt2"/>
                </a:solidFill>
              </a:defRPr>
            </a:lvl8pPr>
            <a:lvl9pPr indent="-304800" lvl="8" marL="4114800" algn="ctr">
              <a:lnSpc>
                <a:spcPct val="115000"/>
              </a:lnSpc>
              <a:spcBef>
                <a:spcPts val="0"/>
              </a:spcBef>
              <a:spcAft>
                <a:spcPts val="0"/>
              </a:spcAft>
              <a:buClr>
                <a:schemeClr val="lt2"/>
              </a:buClr>
              <a:buSzPts val="1200"/>
              <a:buFont typeface="Inter"/>
              <a:buChar char="■"/>
              <a:defRPr>
                <a:solidFill>
                  <a:schemeClr val="lt2"/>
                </a:solidFill>
              </a:defRPr>
            </a:lvl9pPr>
          </a:lstStyle>
          <a:p/>
        </p:txBody>
      </p:sp>
      <p:cxnSp>
        <p:nvCxnSpPr>
          <p:cNvPr id="102" name="Google Shape;102;p11"/>
          <p:cNvCxnSpPr>
            <a:endCxn id="103" idx="2"/>
          </p:cNvCxnSpPr>
          <p:nvPr/>
        </p:nvCxnSpPr>
        <p:spPr>
          <a:xfrm>
            <a:off x="2904275" y="2048466"/>
            <a:ext cx="771900" cy="0"/>
          </a:xfrm>
          <a:prstGeom prst="straightConnector1">
            <a:avLst/>
          </a:prstGeom>
          <a:noFill/>
          <a:ln cap="flat" cmpd="sng" w="19050">
            <a:solidFill>
              <a:schemeClr val="lt1"/>
            </a:solidFill>
            <a:prstDash val="solid"/>
            <a:round/>
            <a:headEnd len="med" w="med" type="none"/>
            <a:tailEnd len="med" w="med" type="none"/>
          </a:ln>
        </p:spPr>
      </p:cxnSp>
      <p:cxnSp>
        <p:nvCxnSpPr>
          <p:cNvPr id="104" name="Google Shape;104;p11"/>
          <p:cNvCxnSpPr/>
          <p:nvPr/>
        </p:nvCxnSpPr>
        <p:spPr>
          <a:xfrm>
            <a:off x="4765924" y="2048466"/>
            <a:ext cx="771900" cy="0"/>
          </a:xfrm>
          <a:prstGeom prst="straightConnector1">
            <a:avLst/>
          </a:prstGeom>
          <a:noFill/>
          <a:ln cap="flat" cmpd="sng" w="19050">
            <a:solidFill>
              <a:schemeClr val="lt1"/>
            </a:solidFill>
            <a:prstDash val="solid"/>
            <a:round/>
            <a:headEnd len="med" w="med" type="none"/>
            <a:tailEnd len="med" w="med" type="none"/>
          </a:ln>
        </p:spPr>
      </p:cxnSp>
      <p:cxnSp>
        <p:nvCxnSpPr>
          <p:cNvPr id="105" name="Google Shape;105;p11"/>
          <p:cNvCxnSpPr/>
          <p:nvPr/>
        </p:nvCxnSpPr>
        <p:spPr>
          <a:xfrm>
            <a:off x="6635736" y="2048466"/>
            <a:ext cx="771900" cy="0"/>
          </a:xfrm>
          <a:prstGeom prst="straightConnector1">
            <a:avLst/>
          </a:prstGeom>
          <a:noFill/>
          <a:ln cap="flat" cmpd="sng" w="19050">
            <a:solidFill>
              <a:schemeClr val="lt1"/>
            </a:solidFill>
            <a:prstDash val="solid"/>
            <a:round/>
            <a:headEnd len="med" w="med" type="none"/>
            <a:tailEnd len="med" w="med" type="none"/>
          </a:ln>
        </p:spPr>
      </p:cxnSp>
      <p:sp>
        <p:nvSpPr>
          <p:cNvPr id="103" name="Google Shape;103;p11"/>
          <p:cNvSpPr/>
          <p:nvPr/>
        </p:nvSpPr>
        <p:spPr>
          <a:xfrm>
            <a:off x="3676175" y="1504866"/>
            <a:ext cx="1087200" cy="1087200"/>
          </a:xfrm>
          <a:prstGeom prst="flowChartConnector">
            <a:avLst/>
          </a:prstGeom>
          <a:no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2900">
              <a:latin typeface="Inter"/>
              <a:ea typeface="Inter"/>
              <a:cs typeface="Inter"/>
              <a:sym typeface="Inter"/>
            </a:endParaRPr>
          </a:p>
        </p:txBody>
      </p:sp>
      <p:sp>
        <p:nvSpPr>
          <p:cNvPr id="106" name="Google Shape;106;p11"/>
          <p:cNvSpPr/>
          <p:nvPr/>
        </p:nvSpPr>
        <p:spPr>
          <a:xfrm>
            <a:off x="5548513" y="1504866"/>
            <a:ext cx="1087200" cy="1087200"/>
          </a:xfrm>
          <a:prstGeom prst="flowChartConnector">
            <a:avLst/>
          </a:prstGeom>
          <a:no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2900">
              <a:latin typeface="Inter"/>
              <a:ea typeface="Inter"/>
              <a:cs typeface="Inter"/>
              <a:sym typeface="Inter"/>
            </a:endParaRPr>
          </a:p>
        </p:txBody>
      </p:sp>
      <p:sp>
        <p:nvSpPr>
          <p:cNvPr id="107" name="Google Shape;107;p11"/>
          <p:cNvSpPr/>
          <p:nvPr/>
        </p:nvSpPr>
        <p:spPr>
          <a:xfrm>
            <a:off x="7417725" y="1504866"/>
            <a:ext cx="1087200" cy="1087200"/>
          </a:xfrm>
          <a:prstGeom prst="flowChartConnector">
            <a:avLst/>
          </a:prstGeom>
          <a:no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2900">
              <a:latin typeface="Inter"/>
              <a:ea typeface="Inter"/>
              <a:cs typeface="Inter"/>
              <a:sym typeface="Inter"/>
            </a:endParaRPr>
          </a:p>
        </p:txBody>
      </p:sp>
      <p:sp>
        <p:nvSpPr>
          <p:cNvPr id="108" name="Google Shape;108;p11"/>
          <p:cNvSpPr txBox="1"/>
          <p:nvPr>
            <p:ph idx="3" type="subTitle"/>
          </p:nvPr>
        </p:nvSpPr>
        <p:spPr>
          <a:xfrm>
            <a:off x="5358925" y="2706950"/>
            <a:ext cx="1466400" cy="7722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lt1"/>
              </a:buClr>
              <a:buSzPts val="1200"/>
              <a:buFont typeface="Inter SemiBold"/>
              <a:buNone/>
              <a:defRPr sz="1200">
                <a:solidFill>
                  <a:schemeClr val="lt1"/>
                </a:solidFill>
              </a:defRPr>
            </a:lvl1pPr>
            <a:lvl2pPr lvl="1" algn="ctr">
              <a:spcBef>
                <a:spcPts val="0"/>
              </a:spcBef>
              <a:spcAft>
                <a:spcPts val="0"/>
              </a:spcAft>
              <a:buClr>
                <a:schemeClr val="lt1"/>
              </a:buClr>
              <a:buSzPts val="1200"/>
              <a:buFont typeface="Inter SemiBold"/>
              <a:buNone/>
              <a:defRPr sz="1200">
                <a:solidFill>
                  <a:schemeClr val="lt1"/>
                </a:solidFill>
              </a:defRPr>
            </a:lvl2pPr>
            <a:lvl3pPr lvl="2" algn="ctr">
              <a:spcBef>
                <a:spcPts val="0"/>
              </a:spcBef>
              <a:spcAft>
                <a:spcPts val="0"/>
              </a:spcAft>
              <a:buClr>
                <a:schemeClr val="lt1"/>
              </a:buClr>
              <a:buSzPts val="1200"/>
              <a:buFont typeface="Inter SemiBold"/>
              <a:buNone/>
              <a:defRPr sz="1200">
                <a:solidFill>
                  <a:schemeClr val="lt1"/>
                </a:solidFill>
              </a:defRPr>
            </a:lvl3pPr>
            <a:lvl4pPr lvl="3" algn="ctr">
              <a:spcBef>
                <a:spcPts val="0"/>
              </a:spcBef>
              <a:spcAft>
                <a:spcPts val="0"/>
              </a:spcAft>
              <a:buClr>
                <a:schemeClr val="lt1"/>
              </a:buClr>
              <a:buSzPts val="1200"/>
              <a:buFont typeface="Inter SemiBold"/>
              <a:buNone/>
              <a:defRPr sz="1200">
                <a:solidFill>
                  <a:schemeClr val="lt1"/>
                </a:solidFill>
              </a:defRPr>
            </a:lvl4pPr>
            <a:lvl5pPr lvl="4" algn="ctr">
              <a:spcBef>
                <a:spcPts val="0"/>
              </a:spcBef>
              <a:spcAft>
                <a:spcPts val="0"/>
              </a:spcAft>
              <a:buClr>
                <a:schemeClr val="lt1"/>
              </a:buClr>
              <a:buSzPts val="1200"/>
              <a:buFont typeface="Inter SemiBold"/>
              <a:buNone/>
              <a:defRPr sz="1200">
                <a:solidFill>
                  <a:schemeClr val="lt1"/>
                </a:solidFill>
              </a:defRPr>
            </a:lvl5pPr>
            <a:lvl6pPr lvl="5" algn="ctr">
              <a:spcBef>
                <a:spcPts val="0"/>
              </a:spcBef>
              <a:spcAft>
                <a:spcPts val="0"/>
              </a:spcAft>
              <a:buClr>
                <a:schemeClr val="lt1"/>
              </a:buClr>
              <a:buSzPts val="1200"/>
              <a:buFont typeface="Inter SemiBold"/>
              <a:buNone/>
              <a:defRPr sz="1200">
                <a:solidFill>
                  <a:schemeClr val="lt1"/>
                </a:solidFill>
              </a:defRPr>
            </a:lvl6pPr>
            <a:lvl7pPr lvl="6" algn="ctr">
              <a:spcBef>
                <a:spcPts val="0"/>
              </a:spcBef>
              <a:spcAft>
                <a:spcPts val="0"/>
              </a:spcAft>
              <a:buClr>
                <a:schemeClr val="lt1"/>
              </a:buClr>
              <a:buSzPts val="1200"/>
              <a:buFont typeface="Inter SemiBold"/>
              <a:buNone/>
              <a:defRPr sz="1200">
                <a:solidFill>
                  <a:schemeClr val="lt1"/>
                </a:solidFill>
              </a:defRPr>
            </a:lvl7pPr>
            <a:lvl8pPr lvl="7" algn="ctr">
              <a:spcBef>
                <a:spcPts val="0"/>
              </a:spcBef>
              <a:spcAft>
                <a:spcPts val="0"/>
              </a:spcAft>
              <a:buClr>
                <a:schemeClr val="lt1"/>
              </a:buClr>
              <a:buSzPts val="1200"/>
              <a:buFont typeface="Inter SemiBold"/>
              <a:buNone/>
              <a:defRPr sz="1200">
                <a:solidFill>
                  <a:schemeClr val="lt1"/>
                </a:solidFill>
              </a:defRPr>
            </a:lvl8pPr>
            <a:lvl9pPr lvl="8" algn="ctr">
              <a:spcBef>
                <a:spcPts val="0"/>
              </a:spcBef>
              <a:spcAft>
                <a:spcPts val="0"/>
              </a:spcAft>
              <a:buClr>
                <a:schemeClr val="lt1"/>
              </a:buClr>
              <a:buSzPts val="1200"/>
              <a:buFont typeface="Inter SemiBold"/>
              <a:buNone/>
              <a:defRPr sz="1200">
                <a:solidFill>
                  <a:schemeClr val="lt1"/>
                </a:solidFill>
              </a:defRPr>
            </a:lvl9pPr>
          </a:lstStyle>
          <a:p/>
        </p:txBody>
      </p:sp>
      <p:sp>
        <p:nvSpPr>
          <p:cNvPr id="109" name="Google Shape;109;p11"/>
          <p:cNvSpPr txBox="1"/>
          <p:nvPr>
            <p:ph idx="4" type="body"/>
          </p:nvPr>
        </p:nvSpPr>
        <p:spPr>
          <a:xfrm>
            <a:off x="5288425" y="2982325"/>
            <a:ext cx="1607400" cy="873600"/>
          </a:xfrm>
          <a:prstGeom prst="rect">
            <a:avLst/>
          </a:prstGeom>
        </p:spPr>
        <p:txBody>
          <a:bodyPr anchorCtr="0" anchor="t" bIns="91425" lIns="91425" spcFirstLastPara="1" rIns="91425" wrap="square" tIns="91425">
            <a:noAutofit/>
          </a:bodyPr>
          <a:lstStyle>
            <a:lvl1pPr indent="-304800" lvl="0" marL="457200" algn="ctr">
              <a:lnSpc>
                <a:spcPct val="115000"/>
              </a:lnSpc>
              <a:spcBef>
                <a:spcPts val="0"/>
              </a:spcBef>
              <a:spcAft>
                <a:spcPts val="0"/>
              </a:spcAft>
              <a:buClr>
                <a:schemeClr val="lt2"/>
              </a:buClr>
              <a:buSzPts val="1200"/>
              <a:buFont typeface="Inter"/>
              <a:buChar char="●"/>
              <a:defRPr>
                <a:solidFill>
                  <a:schemeClr val="lt2"/>
                </a:solidFill>
              </a:defRPr>
            </a:lvl1pPr>
            <a:lvl2pPr indent="-304800" lvl="1" marL="914400" algn="ctr">
              <a:lnSpc>
                <a:spcPct val="115000"/>
              </a:lnSpc>
              <a:spcBef>
                <a:spcPts val="0"/>
              </a:spcBef>
              <a:spcAft>
                <a:spcPts val="0"/>
              </a:spcAft>
              <a:buClr>
                <a:schemeClr val="lt2"/>
              </a:buClr>
              <a:buSzPts val="1200"/>
              <a:buFont typeface="Inter"/>
              <a:buChar char="○"/>
              <a:defRPr>
                <a:solidFill>
                  <a:schemeClr val="lt2"/>
                </a:solidFill>
              </a:defRPr>
            </a:lvl2pPr>
            <a:lvl3pPr indent="-304800" lvl="2" marL="1371600" algn="ctr">
              <a:lnSpc>
                <a:spcPct val="115000"/>
              </a:lnSpc>
              <a:spcBef>
                <a:spcPts val="0"/>
              </a:spcBef>
              <a:spcAft>
                <a:spcPts val="0"/>
              </a:spcAft>
              <a:buClr>
                <a:schemeClr val="lt2"/>
              </a:buClr>
              <a:buSzPts val="1200"/>
              <a:buFont typeface="Inter"/>
              <a:buChar char="■"/>
              <a:defRPr>
                <a:solidFill>
                  <a:schemeClr val="lt2"/>
                </a:solidFill>
              </a:defRPr>
            </a:lvl3pPr>
            <a:lvl4pPr indent="-304800" lvl="3" marL="1828800" algn="ctr">
              <a:lnSpc>
                <a:spcPct val="115000"/>
              </a:lnSpc>
              <a:spcBef>
                <a:spcPts val="0"/>
              </a:spcBef>
              <a:spcAft>
                <a:spcPts val="0"/>
              </a:spcAft>
              <a:buClr>
                <a:schemeClr val="lt2"/>
              </a:buClr>
              <a:buSzPts val="1200"/>
              <a:buFont typeface="Inter"/>
              <a:buChar char="●"/>
              <a:defRPr>
                <a:solidFill>
                  <a:schemeClr val="lt2"/>
                </a:solidFill>
              </a:defRPr>
            </a:lvl4pPr>
            <a:lvl5pPr indent="-304800" lvl="4" marL="2286000" algn="ctr">
              <a:lnSpc>
                <a:spcPct val="115000"/>
              </a:lnSpc>
              <a:spcBef>
                <a:spcPts val="0"/>
              </a:spcBef>
              <a:spcAft>
                <a:spcPts val="0"/>
              </a:spcAft>
              <a:buClr>
                <a:schemeClr val="lt2"/>
              </a:buClr>
              <a:buSzPts val="1200"/>
              <a:buFont typeface="Inter"/>
              <a:buChar char="○"/>
              <a:defRPr>
                <a:solidFill>
                  <a:schemeClr val="lt2"/>
                </a:solidFill>
              </a:defRPr>
            </a:lvl5pPr>
            <a:lvl6pPr indent="-304800" lvl="5" marL="2743200" algn="ctr">
              <a:lnSpc>
                <a:spcPct val="115000"/>
              </a:lnSpc>
              <a:spcBef>
                <a:spcPts val="0"/>
              </a:spcBef>
              <a:spcAft>
                <a:spcPts val="0"/>
              </a:spcAft>
              <a:buClr>
                <a:schemeClr val="lt2"/>
              </a:buClr>
              <a:buSzPts val="1200"/>
              <a:buFont typeface="Inter"/>
              <a:buChar char="■"/>
              <a:defRPr>
                <a:solidFill>
                  <a:schemeClr val="lt2"/>
                </a:solidFill>
              </a:defRPr>
            </a:lvl6pPr>
            <a:lvl7pPr indent="-304800" lvl="6" marL="3200400" algn="ctr">
              <a:lnSpc>
                <a:spcPct val="115000"/>
              </a:lnSpc>
              <a:spcBef>
                <a:spcPts val="0"/>
              </a:spcBef>
              <a:spcAft>
                <a:spcPts val="0"/>
              </a:spcAft>
              <a:buClr>
                <a:schemeClr val="lt2"/>
              </a:buClr>
              <a:buSzPts val="1200"/>
              <a:buFont typeface="Inter"/>
              <a:buChar char="●"/>
              <a:defRPr>
                <a:solidFill>
                  <a:schemeClr val="lt2"/>
                </a:solidFill>
              </a:defRPr>
            </a:lvl7pPr>
            <a:lvl8pPr indent="-304800" lvl="7" marL="3657600" algn="ctr">
              <a:lnSpc>
                <a:spcPct val="115000"/>
              </a:lnSpc>
              <a:spcBef>
                <a:spcPts val="0"/>
              </a:spcBef>
              <a:spcAft>
                <a:spcPts val="0"/>
              </a:spcAft>
              <a:buClr>
                <a:schemeClr val="lt2"/>
              </a:buClr>
              <a:buSzPts val="1200"/>
              <a:buFont typeface="Inter"/>
              <a:buChar char="○"/>
              <a:defRPr>
                <a:solidFill>
                  <a:schemeClr val="lt2"/>
                </a:solidFill>
              </a:defRPr>
            </a:lvl8pPr>
            <a:lvl9pPr indent="-304800" lvl="8" marL="4114800" algn="ctr">
              <a:lnSpc>
                <a:spcPct val="115000"/>
              </a:lnSpc>
              <a:spcBef>
                <a:spcPts val="0"/>
              </a:spcBef>
              <a:spcAft>
                <a:spcPts val="0"/>
              </a:spcAft>
              <a:buClr>
                <a:schemeClr val="lt2"/>
              </a:buClr>
              <a:buSzPts val="1200"/>
              <a:buFont typeface="Inter"/>
              <a:buChar char="■"/>
              <a:defRPr>
                <a:solidFill>
                  <a:schemeClr val="lt2"/>
                </a:solidFill>
              </a:defRPr>
            </a:lvl9pPr>
          </a:lstStyle>
          <a:p/>
        </p:txBody>
      </p:sp>
      <p:sp>
        <p:nvSpPr>
          <p:cNvPr id="110" name="Google Shape;110;p11"/>
          <p:cNvSpPr txBox="1"/>
          <p:nvPr>
            <p:ph idx="5" type="subTitle"/>
          </p:nvPr>
        </p:nvSpPr>
        <p:spPr>
          <a:xfrm>
            <a:off x="7231275" y="2706950"/>
            <a:ext cx="1466400" cy="7722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lt1"/>
              </a:buClr>
              <a:buSzPts val="1200"/>
              <a:buFont typeface="Inter SemiBold"/>
              <a:buNone/>
              <a:defRPr sz="1200">
                <a:solidFill>
                  <a:schemeClr val="lt1"/>
                </a:solidFill>
              </a:defRPr>
            </a:lvl1pPr>
            <a:lvl2pPr lvl="1" algn="ctr">
              <a:spcBef>
                <a:spcPts val="0"/>
              </a:spcBef>
              <a:spcAft>
                <a:spcPts val="0"/>
              </a:spcAft>
              <a:buClr>
                <a:schemeClr val="lt1"/>
              </a:buClr>
              <a:buSzPts val="1200"/>
              <a:buFont typeface="Inter SemiBold"/>
              <a:buNone/>
              <a:defRPr sz="1200">
                <a:solidFill>
                  <a:schemeClr val="lt1"/>
                </a:solidFill>
              </a:defRPr>
            </a:lvl2pPr>
            <a:lvl3pPr lvl="2" algn="ctr">
              <a:spcBef>
                <a:spcPts val="0"/>
              </a:spcBef>
              <a:spcAft>
                <a:spcPts val="0"/>
              </a:spcAft>
              <a:buClr>
                <a:schemeClr val="lt1"/>
              </a:buClr>
              <a:buSzPts val="1200"/>
              <a:buFont typeface="Inter SemiBold"/>
              <a:buNone/>
              <a:defRPr sz="1200">
                <a:solidFill>
                  <a:schemeClr val="lt1"/>
                </a:solidFill>
              </a:defRPr>
            </a:lvl3pPr>
            <a:lvl4pPr lvl="3" algn="ctr">
              <a:spcBef>
                <a:spcPts val="0"/>
              </a:spcBef>
              <a:spcAft>
                <a:spcPts val="0"/>
              </a:spcAft>
              <a:buClr>
                <a:schemeClr val="lt1"/>
              </a:buClr>
              <a:buSzPts val="1200"/>
              <a:buFont typeface="Inter SemiBold"/>
              <a:buNone/>
              <a:defRPr sz="1200">
                <a:solidFill>
                  <a:schemeClr val="lt1"/>
                </a:solidFill>
              </a:defRPr>
            </a:lvl4pPr>
            <a:lvl5pPr lvl="4" algn="ctr">
              <a:spcBef>
                <a:spcPts val="0"/>
              </a:spcBef>
              <a:spcAft>
                <a:spcPts val="0"/>
              </a:spcAft>
              <a:buClr>
                <a:schemeClr val="lt1"/>
              </a:buClr>
              <a:buSzPts val="1200"/>
              <a:buFont typeface="Inter SemiBold"/>
              <a:buNone/>
              <a:defRPr sz="1200">
                <a:solidFill>
                  <a:schemeClr val="lt1"/>
                </a:solidFill>
              </a:defRPr>
            </a:lvl5pPr>
            <a:lvl6pPr lvl="5" algn="ctr">
              <a:spcBef>
                <a:spcPts val="0"/>
              </a:spcBef>
              <a:spcAft>
                <a:spcPts val="0"/>
              </a:spcAft>
              <a:buClr>
                <a:schemeClr val="lt1"/>
              </a:buClr>
              <a:buSzPts val="1200"/>
              <a:buFont typeface="Inter SemiBold"/>
              <a:buNone/>
              <a:defRPr sz="1200">
                <a:solidFill>
                  <a:schemeClr val="lt1"/>
                </a:solidFill>
              </a:defRPr>
            </a:lvl6pPr>
            <a:lvl7pPr lvl="6" algn="ctr">
              <a:spcBef>
                <a:spcPts val="0"/>
              </a:spcBef>
              <a:spcAft>
                <a:spcPts val="0"/>
              </a:spcAft>
              <a:buClr>
                <a:schemeClr val="lt1"/>
              </a:buClr>
              <a:buSzPts val="1200"/>
              <a:buFont typeface="Inter SemiBold"/>
              <a:buNone/>
              <a:defRPr sz="1200">
                <a:solidFill>
                  <a:schemeClr val="lt1"/>
                </a:solidFill>
              </a:defRPr>
            </a:lvl7pPr>
            <a:lvl8pPr lvl="7" algn="ctr">
              <a:spcBef>
                <a:spcPts val="0"/>
              </a:spcBef>
              <a:spcAft>
                <a:spcPts val="0"/>
              </a:spcAft>
              <a:buClr>
                <a:schemeClr val="lt1"/>
              </a:buClr>
              <a:buSzPts val="1200"/>
              <a:buFont typeface="Inter SemiBold"/>
              <a:buNone/>
              <a:defRPr sz="1200">
                <a:solidFill>
                  <a:schemeClr val="lt1"/>
                </a:solidFill>
              </a:defRPr>
            </a:lvl8pPr>
            <a:lvl9pPr lvl="8" algn="ctr">
              <a:spcBef>
                <a:spcPts val="0"/>
              </a:spcBef>
              <a:spcAft>
                <a:spcPts val="0"/>
              </a:spcAft>
              <a:buClr>
                <a:schemeClr val="lt1"/>
              </a:buClr>
              <a:buSzPts val="1200"/>
              <a:buFont typeface="Inter SemiBold"/>
              <a:buNone/>
              <a:defRPr sz="1200">
                <a:solidFill>
                  <a:schemeClr val="lt1"/>
                </a:solidFill>
              </a:defRPr>
            </a:lvl9pPr>
          </a:lstStyle>
          <a:p/>
        </p:txBody>
      </p:sp>
      <p:sp>
        <p:nvSpPr>
          <p:cNvPr id="111" name="Google Shape;111;p11"/>
          <p:cNvSpPr txBox="1"/>
          <p:nvPr>
            <p:ph idx="6" type="body"/>
          </p:nvPr>
        </p:nvSpPr>
        <p:spPr>
          <a:xfrm>
            <a:off x="7160775" y="2982325"/>
            <a:ext cx="1607400" cy="873600"/>
          </a:xfrm>
          <a:prstGeom prst="rect">
            <a:avLst/>
          </a:prstGeom>
        </p:spPr>
        <p:txBody>
          <a:bodyPr anchorCtr="0" anchor="t" bIns="91425" lIns="91425" spcFirstLastPara="1" rIns="91425" wrap="square" tIns="91425">
            <a:noAutofit/>
          </a:bodyPr>
          <a:lstStyle>
            <a:lvl1pPr indent="-304800" lvl="0" marL="457200" algn="ctr">
              <a:lnSpc>
                <a:spcPct val="115000"/>
              </a:lnSpc>
              <a:spcBef>
                <a:spcPts val="0"/>
              </a:spcBef>
              <a:spcAft>
                <a:spcPts val="0"/>
              </a:spcAft>
              <a:buClr>
                <a:schemeClr val="lt2"/>
              </a:buClr>
              <a:buSzPts val="1200"/>
              <a:buFont typeface="Inter"/>
              <a:buChar char="●"/>
              <a:defRPr>
                <a:solidFill>
                  <a:schemeClr val="lt2"/>
                </a:solidFill>
              </a:defRPr>
            </a:lvl1pPr>
            <a:lvl2pPr indent="-304800" lvl="1" marL="914400" algn="ctr">
              <a:lnSpc>
                <a:spcPct val="115000"/>
              </a:lnSpc>
              <a:spcBef>
                <a:spcPts val="0"/>
              </a:spcBef>
              <a:spcAft>
                <a:spcPts val="0"/>
              </a:spcAft>
              <a:buClr>
                <a:schemeClr val="lt2"/>
              </a:buClr>
              <a:buSzPts val="1200"/>
              <a:buFont typeface="Inter"/>
              <a:buChar char="○"/>
              <a:defRPr>
                <a:solidFill>
                  <a:schemeClr val="lt2"/>
                </a:solidFill>
              </a:defRPr>
            </a:lvl2pPr>
            <a:lvl3pPr indent="-304800" lvl="2" marL="1371600" algn="ctr">
              <a:lnSpc>
                <a:spcPct val="115000"/>
              </a:lnSpc>
              <a:spcBef>
                <a:spcPts val="0"/>
              </a:spcBef>
              <a:spcAft>
                <a:spcPts val="0"/>
              </a:spcAft>
              <a:buClr>
                <a:schemeClr val="lt2"/>
              </a:buClr>
              <a:buSzPts val="1200"/>
              <a:buFont typeface="Inter"/>
              <a:buChar char="■"/>
              <a:defRPr>
                <a:solidFill>
                  <a:schemeClr val="lt2"/>
                </a:solidFill>
              </a:defRPr>
            </a:lvl3pPr>
            <a:lvl4pPr indent="-304800" lvl="3" marL="1828800" algn="ctr">
              <a:lnSpc>
                <a:spcPct val="115000"/>
              </a:lnSpc>
              <a:spcBef>
                <a:spcPts val="0"/>
              </a:spcBef>
              <a:spcAft>
                <a:spcPts val="0"/>
              </a:spcAft>
              <a:buClr>
                <a:schemeClr val="lt2"/>
              </a:buClr>
              <a:buSzPts val="1200"/>
              <a:buFont typeface="Inter"/>
              <a:buChar char="●"/>
              <a:defRPr>
                <a:solidFill>
                  <a:schemeClr val="lt2"/>
                </a:solidFill>
              </a:defRPr>
            </a:lvl4pPr>
            <a:lvl5pPr indent="-304800" lvl="4" marL="2286000" algn="ctr">
              <a:lnSpc>
                <a:spcPct val="115000"/>
              </a:lnSpc>
              <a:spcBef>
                <a:spcPts val="0"/>
              </a:spcBef>
              <a:spcAft>
                <a:spcPts val="0"/>
              </a:spcAft>
              <a:buClr>
                <a:schemeClr val="lt2"/>
              </a:buClr>
              <a:buSzPts val="1200"/>
              <a:buFont typeface="Inter"/>
              <a:buChar char="○"/>
              <a:defRPr>
                <a:solidFill>
                  <a:schemeClr val="lt2"/>
                </a:solidFill>
              </a:defRPr>
            </a:lvl5pPr>
            <a:lvl6pPr indent="-304800" lvl="5" marL="2743200" algn="ctr">
              <a:lnSpc>
                <a:spcPct val="115000"/>
              </a:lnSpc>
              <a:spcBef>
                <a:spcPts val="0"/>
              </a:spcBef>
              <a:spcAft>
                <a:spcPts val="0"/>
              </a:spcAft>
              <a:buClr>
                <a:schemeClr val="lt2"/>
              </a:buClr>
              <a:buSzPts val="1200"/>
              <a:buFont typeface="Inter"/>
              <a:buChar char="■"/>
              <a:defRPr>
                <a:solidFill>
                  <a:schemeClr val="lt2"/>
                </a:solidFill>
              </a:defRPr>
            </a:lvl6pPr>
            <a:lvl7pPr indent="-304800" lvl="6" marL="3200400" algn="ctr">
              <a:lnSpc>
                <a:spcPct val="115000"/>
              </a:lnSpc>
              <a:spcBef>
                <a:spcPts val="0"/>
              </a:spcBef>
              <a:spcAft>
                <a:spcPts val="0"/>
              </a:spcAft>
              <a:buClr>
                <a:schemeClr val="lt2"/>
              </a:buClr>
              <a:buSzPts val="1200"/>
              <a:buFont typeface="Inter"/>
              <a:buChar char="●"/>
              <a:defRPr>
                <a:solidFill>
                  <a:schemeClr val="lt2"/>
                </a:solidFill>
              </a:defRPr>
            </a:lvl7pPr>
            <a:lvl8pPr indent="-304800" lvl="7" marL="3657600" algn="ctr">
              <a:lnSpc>
                <a:spcPct val="115000"/>
              </a:lnSpc>
              <a:spcBef>
                <a:spcPts val="0"/>
              </a:spcBef>
              <a:spcAft>
                <a:spcPts val="0"/>
              </a:spcAft>
              <a:buClr>
                <a:schemeClr val="lt2"/>
              </a:buClr>
              <a:buSzPts val="1200"/>
              <a:buFont typeface="Inter"/>
              <a:buChar char="○"/>
              <a:defRPr>
                <a:solidFill>
                  <a:schemeClr val="lt2"/>
                </a:solidFill>
              </a:defRPr>
            </a:lvl8pPr>
            <a:lvl9pPr indent="-304800" lvl="8" marL="4114800" algn="ctr">
              <a:lnSpc>
                <a:spcPct val="115000"/>
              </a:lnSpc>
              <a:spcBef>
                <a:spcPts val="0"/>
              </a:spcBef>
              <a:spcAft>
                <a:spcPts val="0"/>
              </a:spcAft>
              <a:buClr>
                <a:schemeClr val="lt2"/>
              </a:buClr>
              <a:buSzPts val="1200"/>
              <a:buFont typeface="Inter"/>
              <a:buChar char="■"/>
              <a:defRPr>
                <a:solidFill>
                  <a:schemeClr val="lt2"/>
                </a:solidFill>
              </a:defRPr>
            </a:lvl9pPr>
          </a:lstStyle>
          <a:p/>
        </p:txBody>
      </p:sp>
      <p:sp>
        <p:nvSpPr>
          <p:cNvPr id="112" name="Google Shape;112;p11"/>
          <p:cNvSpPr/>
          <p:nvPr/>
        </p:nvSpPr>
        <p:spPr>
          <a:xfrm>
            <a:off x="603475" y="2706950"/>
            <a:ext cx="2313300" cy="1413600"/>
          </a:xfrm>
          <a:prstGeom prst="roundRect">
            <a:avLst>
              <a:gd fmla="val 7414" name="adj"/>
            </a:avLst>
          </a:prstGeom>
          <a:no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None/>
            </a:pPr>
            <a:r>
              <a:t/>
            </a:r>
            <a:endParaRPr>
              <a:solidFill>
                <a:srgbClr val="F6F5EC"/>
              </a:solidFill>
            </a:endParaRPr>
          </a:p>
        </p:txBody>
      </p:sp>
      <p:sp>
        <p:nvSpPr>
          <p:cNvPr id="113" name="Google Shape;113;p11"/>
          <p:cNvSpPr txBox="1"/>
          <p:nvPr>
            <p:ph type="title"/>
          </p:nvPr>
        </p:nvSpPr>
        <p:spPr>
          <a:xfrm>
            <a:off x="450850" y="596800"/>
            <a:ext cx="6767700" cy="1431900"/>
          </a:xfrm>
          <a:prstGeom prst="rect">
            <a:avLst/>
          </a:prstGeom>
        </p:spPr>
        <p:txBody>
          <a:bodyPr anchorCtr="0" anchor="t" bIns="91425" lIns="91425" spcFirstLastPara="1" rIns="91425" wrap="square" tIns="91425">
            <a:noAutofit/>
          </a:bodyPr>
          <a:lstStyle>
            <a:lvl1pPr lvl="0">
              <a:lnSpc>
                <a:spcPct val="80000"/>
              </a:lnSpc>
              <a:spcBef>
                <a:spcPts val="0"/>
              </a:spcBef>
              <a:spcAft>
                <a:spcPts val="0"/>
              </a:spcAft>
              <a:buClr>
                <a:schemeClr val="lt1"/>
              </a:buClr>
              <a:buSzPts val="4200"/>
              <a:buFont typeface="Inter"/>
              <a:buNone/>
              <a:defRPr>
                <a:solidFill>
                  <a:schemeClr val="lt1"/>
                </a:solidFill>
              </a:defRPr>
            </a:lvl1pPr>
            <a:lvl2pPr lvl="1">
              <a:lnSpc>
                <a:spcPct val="80000"/>
              </a:lnSpc>
              <a:spcBef>
                <a:spcPts val="0"/>
              </a:spcBef>
              <a:spcAft>
                <a:spcPts val="0"/>
              </a:spcAft>
              <a:buClr>
                <a:schemeClr val="lt1"/>
              </a:buClr>
              <a:buSzPts val="4800"/>
              <a:buNone/>
              <a:defRPr sz="4800">
                <a:solidFill>
                  <a:schemeClr val="lt1"/>
                </a:solidFill>
              </a:defRPr>
            </a:lvl2pPr>
            <a:lvl3pPr lvl="2">
              <a:lnSpc>
                <a:spcPct val="80000"/>
              </a:lnSpc>
              <a:spcBef>
                <a:spcPts val="0"/>
              </a:spcBef>
              <a:spcAft>
                <a:spcPts val="0"/>
              </a:spcAft>
              <a:buClr>
                <a:schemeClr val="lt1"/>
              </a:buClr>
              <a:buSzPts val="4800"/>
              <a:buNone/>
              <a:defRPr sz="4800">
                <a:solidFill>
                  <a:schemeClr val="lt1"/>
                </a:solidFill>
              </a:defRPr>
            </a:lvl3pPr>
            <a:lvl4pPr lvl="3">
              <a:lnSpc>
                <a:spcPct val="80000"/>
              </a:lnSpc>
              <a:spcBef>
                <a:spcPts val="0"/>
              </a:spcBef>
              <a:spcAft>
                <a:spcPts val="0"/>
              </a:spcAft>
              <a:buClr>
                <a:schemeClr val="lt1"/>
              </a:buClr>
              <a:buSzPts val="4800"/>
              <a:buNone/>
              <a:defRPr sz="4800">
                <a:solidFill>
                  <a:schemeClr val="lt1"/>
                </a:solidFill>
              </a:defRPr>
            </a:lvl4pPr>
            <a:lvl5pPr lvl="4">
              <a:lnSpc>
                <a:spcPct val="80000"/>
              </a:lnSpc>
              <a:spcBef>
                <a:spcPts val="0"/>
              </a:spcBef>
              <a:spcAft>
                <a:spcPts val="0"/>
              </a:spcAft>
              <a:buClr>
                <a:schemeClr val="lt1"/>
              </a:buClr>
              <a:buSzPts val="4800"/>
              <a:buNone/>
              <a:defRPr sz="4800">
                <a:solidFill>
                  <a:schemeClr val="lt1"/>
                </a:solidFill>
              </a:defRPr>
            </a:lvl5pPr>
            <a:lvl6pPr lvl="5">
              <a:lnSpc>
                <a:spcPct val="80000"/>
              </a:lnSpc>
              <a:spcBef>
                <a:spcPts val="0"/>
              </a:spcBef>
              <a:spcAft>
                <a:spcPts val="0"/>
              </a:spcAft>
              <a:buClr>
                <a:schemeClr val="lt1"/>
              </a:buClr>
              <a:buSzPts val="4800"/>
              <a:buNone/>
              <a:defRPr sz="4800">
                <a:solidFill>
                  <a:schemeClr val="lt1"/>
                </a:solidFill>
              </a:defRPr>
            </a:lvl6pPr>
            <a:lvl7pPr lvl="6">
              <a:lnSpc>
                <a:spcPct val="80000"/>
              </a:lnSpc>
              <a:spcBef>
                <a:spcPts val="0"/>
              </a:spcBef>
              <a:spcAft>
                <a:spcPts val="0"/>
              </a:spcAft>
              <a:buClr>
                <a:schemeClr val="lt1"/>
              </a:buClr>
              <a:buSzPts val="4800"/>
              <a:buNone/>
              <a:defRPr sz="4800">
                <a:solidFill>
                  <a:schemeClr val="lt1"/>
                </a:solidFill>
              </a:defRPr>
            </a:lvl7pPr>
            <a:lvl8pPr lvl="7">
              <a:lnSpc>
                <a:spcPct val="80000"/>
              </a:lnSpc>
              <a:spcBef>
                <a:spcPts val="0"/>
              </a:spcBef>
              <a:spcAft>
                <a:spcPts val="0"/>
              </a:spcAft>
              <a:buClr>
                <a:schemeClr val="lt1"/>
              </a:buClr>
              <a:buSzPts val="4800"/>
              <a:buNone/>
              <a:defRPr sz="4800">
                <a:solidFill>
                  <a:schemeClr val="lt1"/>
                </a:solidFill>
              </a:defRPr>
            </a:lvl8pPr>
            <a:lvl9pPr lvl="8">
              <a:lnSpc>
                <a:spcPct val="80000"/>
              </a:lnSpc>
              <a:spcBef>
                <a:spcPts val="0"/>
              </a:spcBef>
              <a:spcAft>
                <a:spcPts val="0"/>
              </a:spcAft>
              <a:buClr>
                <a:schemeClr val="lt1"/>
              </a:buClr>
              <a:buSzPts val="4800"/>
              <a:buNone/>
              <a:defRPr sz="4800">
                <a:solidFill>
                  <a:schemeClr val="lt1"/>
                </a:solidFill>
              </a:defRPr>
            </a:lvl9pPr>
          </a:lstStyle>
          <a:p/>
        </p:txBody>
      </p:sp>
      <p:sp>
        <p:nvSpPr>
          <p:cNvPr id="114" name="Google Shape;114;p11"/>
          <p:cNvSpPr txBox="1"/>
          <p:nvPr>
            <p:ph idx="7" type="body"/>
          </p:nvPr>
        </p:nvSpPr>
        <p:spPr>
          <a:xfrm>
            <a:off x="603475" y="2758400"/>
            <a:ext cx="2313300" cy="1310700"/>
          </a:xfrm>
          <a:prstGeom prst="rect">
            <a:avLst/>
          </a:prstGeom>
        </p:spPr>
        <p:txBody>
          <a:bodyPr anchorCtr="0" anchor="t" bIns="91425" lIns="91425" spcFirstLastPara="1" rIns="91425" wrap="square" tIns="91425">
            <a:noAutofit/>
          </a:bodyPr>
          <a:lstStyle>
            <a:lvl1pPr indent="-304800" lvl="0" marL="457200" algn="ctr">
              <a:spcBef>
                <a:spcPts val="0"/>
              </a:spcBef>
              <a:spcAft>
                <a:spcPts val="0"/>
              </a:spcAft>
              <a:buClr>
                <a:schemeClr val="lt1"/>
              </a:buClr>
              <a:buSzPts val="1200"/>
              <a:buFont typeface="Inter"/>
              <a:buChar char="●"/>
              <a:defRPr>
                <a:solidFill>
                  <a:schemeClr val="lt1"/>
                </a:solidFill>
              </a:defRPr>
            </a:lvl1pPr>
            <a:lvl2pPr indent="-304800" lvl="1" marL="914400" algn="ctr">
              <a:spcBef>
                <a:spcPts val="0"/>
              </a:spcBef>
              <a:spcAft>
                <a:spcPts val="0"/>
              </a:spcAft>
              <a:buClr>
                <a:schemeClr val="lt1"/>
              </a:buClr>
              <a:buSzPts val="1200"/>
              <a:buFont typeface="Inter"/>
              <a:buChar char="○"/>
              <a:defRPr>
                <a:solidFill>
                  <a:schemeClr val="lt1"/>
                </a:solidFill>
              </a:defRPr>
            </a:lvl2pPr>
            <a:lvl3pPr indent="-304800" lvl="2" marL="1371600" algn="ctr">
              <a:spcBef>
                <a:spcPts val="0"/>
              </a:spcBef>
              <a:spcAft>
                <a:spcPts val="0"/>
              </a:spcAft>
              <a:buClr>
                <a:schemeClr val="lt1"/>
              </a:buClr>
              <a:buSzPts val="1200"/>
              <a:buFont typeface="Inter"/>
              <a:buChar char="■"/>
              <a:defRPr>
                <a:solidFill>
                  <a:schemeClr val="lt1"/>
                </a:solidFill>
              </a:defRPr>
            </a:lvl3pPr>
            <a:lvl4pPr indent="-304800" lvl="3" marL="1828800" algn="ctr">
              <a:spcBef>
                <a:spcPts val="0"/>
              </a:spcBef>
              <a:spcAft>
                <a:spcPts val="0"/>
              </a:spcAft>
              <a:buClr>
                <a:schemeClr val="lt1"/>
              </a:buClr>
              <a:buSzPts val="1200"/>
              <a:buFont typeface="Inter"/>
              <a:buChar char="●"/>
              <a:defRPr>
                <a:solidFill>
                  <a:schemeClr val="lt1"/>
                </a:solidFill>
              </a:defRPr>
            </a:lvl4pPr>
            <a:lvl5pPr indent="-304800" lvl="4" marL="2286000" algn="ctr">
              <a:spcBef>
                <a:spcPts val="0"/>
              </a:spcBef>
              <a:spcAft>
                <a:spcPts val="0"/>
              </a:spcAft>
              <a:buClr>
                <a:schemeClr val="lt1"/>
              </a:buClr>
              <a:buSzPts val="1200"/>
              <a:buFont typeface="Inter"/>
              <a:buChar char="○"/>
              <a:defRPr>
                <a:solidFill>
                  <a:schemeClr val="lt1"/>
                </a:solidFill>
              </a:defRPr>
            </a:lvl5pPr>
            <a:lvl6pPr indent="-304800" lvl="5" marL="2743200" algn="ctr">
              <a:spcBef>
                <a:spcPts val="0"/>
              </a:spcBef>
              <a:spcAft>
                <a:spcPts val="0"/>
              </a:spcAft>
              <a:buClr>
                <a:schemeClr val="lt1"/>
              </a:buClr>
              <a:buSzPts val="1200"/>
              <a:buFont typeface="Inter"/>
              <a:buChar char="■"/>
              <a:defRPr>
                <a:solidFill>
                  <a:schemeClr val="lt1"/>
                </a:solidFill>
              </a:defRPr>
            </a:lvl6pPr>
            <a:lvl7pPr indent="-304800" lvl="6" marL="3200400" algn="ctr">
              <a:spcBef>
                <a:spcPts val="0"/>
              </a:spcBef>
              <a:spcAft>
                <a:spcPts val="0"/>
              </a:spcAft>
              <a:buClr>
                <a:schemeClr val="lt1"/>
              </a:buClr>
              <a:buSzPts val="1200"/>
              <a:buFont typeface="Inter"/>
              <a:buChar char="●"/>
              <a:defRPr>
                <a:solidFill>
                  <a:schemeClr val="lt1"/>
                </a:solidFill>
              </a:defRPr>
            </a:lvl7pPr>
            <a:lvl8pPr indent="-304800" lvl="7" marL="3657600" algn="ctr">
              <a:spcBef>
                <a:spcPts val="0"/>
              </a:spcBef>
              <a:spcAft>
                <a:spcPts val="0"/>
              </a:spcAft>
              <a:buClr>
                <a:schemeClr val="lt1"/>
              </a:buClr>
              <a:buSzPts val="1200"/>
              <a:buFont typeface="Inter"/>
              <a:buChar char="○"/>
              <a:defRPr>
                <a:solidFill>
                  <a:schemeClr val="lt1"/>
                </a:solidFill>
              </a:defRPr>
            </a:lvl8pPr>
            <a:lvl9pPr indent="-304800" lvl="8" marL="4114800" algn="ctr">
              <a:spcBef>
                <a:spcPts val="0"/>
              </a:spcBef>
              <a:spcAft>
                <a:spcPts val="0"/>
              </a:spcAft>
              <a:buClr>
                <a:schemeClr val="lt1"/>
              </a:buClr>
              <a:buSzPts val="1200"/>
              <a:buFont typeface="Inter"/>
              <a:buChar char="■"/>
              <a:defRPr>
                <a:solidFill>
                  <a:schemeClr val="lt1"/>
                </a:solidFill>
              </a:defRPr>
            </a:lvl9pPr>
          </a:lstStyle>
          <a:p/>
        </p:txBody>
      </p:sp>
      <p:sp>
        <p:nvSpPr>
          <p:cNvPr id="115" name="Google Shape;115;p11"/>
          <p:cNvSpPr/>
          <p:nvPr/>
        </p:nvSpPr>
        <p:spPr>
          <a:xfrm>
            <a:off x="603475" y="4749800"/>
            <a:ext cx="768000" cy="190500"/>
          </a:xfrm>
          <a:prstGeom prst="roundRect">
            <a:avLst>
              <a:gd fmla="val 50000" name="adj"/>
            </a:avLst>
          </a:prstGeom>
          <a:no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700">
                <a:solidFill>
                  <a:schemeClr val="lt2"/>
                </a:solidFill>
                <a:latin typeface="Inter"/>
                <a:ea typeface="Inter"/>
                <a:cs typeface="Inter"/>
                <a:sym typeface="Inter"/>
              </a:rPr>
              <a:t>Confidential</a:t>
            </a:r>
            <a:endParaRPr sz="700">
              <a:solidFill>
                <a:schemeClr val="lt2"/>
              </a:solidFill>
              <a:latin typeface="Inter"/>
              <a:ea typeface="Inter"/>
              <a:cs typeface="Inter"/>
              <a:sym typeface="Inter"/>
            </a:endParaRPr>
          </a:p>
        </p:txBody>
      </p:sp>
      <p:sp>
        <p:nvSpPr>
          <p:cNvPr id="116" name="Google Shape;116;p11"/>
          <p:cNvSpPr/>
          <p:nvPr/>
        </p:nvSpPr>
        <p:spPr>
          <a:xfrm>
            <a:off x="1644650" y="4749800"/>
            <a:ext cx="768000" cy="190500"/>
          </a:xfrm>
          <a:prstGeom prst="roundRect">
            <a:avLst>
              <a:gd fmla="val 50000" name="adj"/>
            </a:avLst>
          </a:prstGeom>
          <a:no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lang="en" sz="700">
                <a:solidFill>
                  <a:schemeClr val="lt2"/>
                </a:solidFill>
                <a:latin typeface="Inter"/>
                <a:ea typeface="Inter"/>
                <a:cs typeface="Inter"/>
                <a:sym typeface="Inter"/>
              </a:rPr>
              <a:t>Copyright ©</a:t>
            </a:r>
            <a:endParaRPr sz="700">
              <a:solidFill>
                <a:schemeClr val="lt2"/>
              </a:solidFill>
              <a:latin typeface="Inter"/>
              <a:ea typeface="Inter"/>
              <a:cs typeface="Inter"/>
              <a:sym typeface="Inte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 Graph">
  <p:cSld name="CAPTION_ONLY">
    <p:bg>
      <p:bgPr>
        <a:solidFill>
          <a:schemeClr val="lt1"/>
        </a:solidFill>
      </p:bgPr>
    </p:bg>
    <p:spTree>
      <p:nvGrpSpPr>
        <p:cNvPr id="117" name="Shape 117"/>
        <p:cNvGrpSpPr/>
        <p:nvPr/>
      </p:nvGrpSpPr>
      <p:grpSpPr>
        <a:xfrm>
          <a:off x="0" y="0"/>
          <a:ext cx="0" cy="0"/>
          <a:chOff x="0" y="0"/>
          <a:chExt cx="0" cy="0"/>
        </a:xfrm>
      </p:grpSpPr>
      <p:cxnSp>
        <p:nvCxnSpPr>
          <p:cNvPr id="118" name="Google Shape;118;p12"/>
          <p:cNvCxnSpPr/>
          <p:nvPr/>
        </p:nvCxnSpPr>
        <p:spPr>
          <a:xfrm rot="10800000">
            <a:off x="560525" y="279400"/>
            <a:ext cx="149400" cy="0"/>
          </a:xfrm>
          <a:prstGeom prst="straightConnector1">
            <a:avLst/>
          </a:prstGeom>
          <a:noFill/>
          <a:ln cap="flat" cmpd="sng" w="9525">
            <a:solidFill>
              <a:schemeClr val="dk1"/>
            </a:solidFill>
            <a:prstDash val="solid"/>
            <a:round/>
            <a:headEnd len="med" w="med" type="none"/>
            <a:tailEnd len="med" w="med" type="none"/>
          </a:ln>
        </p:spPr>
      </p:cxnSp>
      <p:sp>
        <p:nvSpPr>
          <p:cNvPr id="119" name="Google Shape;119;p12"/>
          <p:cNvSpPr txBox="1"/>
          <p:nvPr>
            <p:ph type="title"/>
          </p:nvPr>
        </p:nvSpPr>
        <p:spPr>
          <a:xfrm>
            <a:off x="452575" y="596800"/>
            <a:ext cx="4418100" cy="1370100"/>
          </a:xfrm>
          <a:prstGeom prst="rect">
            <a:avLst/>
          </a:prstGeom>
        </p:spPr>
        <p:txBody>
          <a:bodyPr anchorCtr="0" anchor="t" bIns="91425" lIns="91425" spcFirstLastPara="1" rIns="91425" wrap="square" tIns="91425">
            <a:noAutofit/>
          </a:bodyPr>
          <a:lstStyle>
            <a:lvl1pPr lvl="0">
              <a:lnSpc>
                <a:spcPct val="80000"/>
              </a:lnSpc>
              <a:spcBef>
                <a:spcPts val="0"/>
              </a:spcBef>
              <a:spcAft>
                <a:spcPts val="0"/>
              </a:spcAft>
              <a:buSzPts val="4200"/>
              <a:buFont typeface="Inter"/>
              <a:buNone/>
              <a:defRPr/>
            </a:lvl1pPr>
            <a:lvl2pPr lvl="1">
              <a:lnSpc>
                <a:spcPct val="80000"/>
              </a:lnSpc>
              <a:spcBef>
                <a:spcPts val="0"/>
              </a:spcBef>
              <a:spcAft>
                <a:spcPts val="0"/>
              </a:spcAft>
              <a:buSzPts val="4800"/>
              <a:buFont typeface="Inter"/>
              <a:buNone/>
              <a:defRPr b="1" sz="4800"/>
            </a:lvl2pPr>
            <a:lvl3pPr lvl="2">
              <a:lnSpc>
                <a:spcPct val="80000"/>
              </a:lnSpc>
              <a:spcBef>
                <a:spcPts val="0"/>
              </a:spcBef>
              <a:spcAft>
                <a:spcPts val="0"/>
              </a:spcAft>
              <a:buSzPts val="4800"/>
              <a:buFont typeface="Inter"/>
              <a:buNone/>
              <a:defRPr b="1" sz="4800"/>
            </a:lvl3pPr>
            <a:lvl4pPr lvl="3">
              <a:lnSpc>
                <a:spcPct val="80000"/>
              </a:lnSpc>
              <a:spcBef>
                <a:spcPts val="0"/>
              </a:spcBef>
              <a:spcAft>
                <a:spcPts val="0"/>
              </a:spcAft>
              <a:buSzPts val="4800"/>
              <a:buFont typeface="Inter"/>
              <a:buNone/>
              <a:defRPr b="1" sz="4800"/>
            </a:lvl4pPr>
            <a:lvl5pPr lvl="4">
              <a:lnSpc>
                <a:spcPct val="80000"/>
              </a:lnSpc>
              <a:spcBef>
                <a:spcPts val="0"/>
              </a:spcBef>
              <a:spcAft>
                <a:spcPts val="0"/>
              </a:spcAft>
              <a:buSzPts val="4800"/>
              <a:buFont typeface="Inter"/>
              <a:buNone/>
              <a:defRPr b="1" sz="4800"/>
            </a:lvl5pPr>
            <a:lvl6pPr lvl="5">
              <a:lnSpc>
                <a:spcPct val="80000"/>
              </a:lnSpc>
              <a:spcBef>
                <a:spcPts val="0"/>
              </a:spcBef>
              <a:spcAft>
                <a:spcPts val="0"/>
              </a:spcAft>
              <a:buSzPts val="4800"/>
              <a:buFont typeface="Inter"/>
              <a:buNone/>
              <a:defRPr b="1" sz="4800"/>
            </a:lvl6pPr>
            <a:lvl7pPr lvl="6">
              <a:lnSpc>
                <a:spcPct val="80000"/>
              </a:lnSpc>
              <a:spcBef>
                <a:spcPts val="0"/>
              </a:spcBef>
              <a:spcAft>
                <a:spcPts val="0"/>
              </a:spcAft>
              <a:buSzPts val="4800"/>
              <a:buFont typeface="Inter"/>
              <a:buNone/>
              <a:defRPr b="1" sz="4800"/>
            </a:lvl7pPr>
            <a:lvl8pPr lvl="7">
              <a:lnSpc>
                <a:spcPct val="80000"/>
              </a:lnSpc>
              <a:spcBef>
                <a:spcPts val="0"/>
              </a:spcBef>
              <a:spcAft>
                <a:spcPts val="0"/>
              </a:spcAft>
              <a:buSzPts val="4800"/>
              <a:buFont typeface="Inter"/>
              <a:buNone/>
              <a:defRPr b="1" sz="4800"/>
            </a:lvl8pPr>
            <a:lvl9pPr lvl="8">
              <a:lnSpc>
                <a:spcPct val="80000"/>
              </a:lnSpc>
              <a:spcBef>
                <a:spcPts val="0"/>
              </a:spcBef>
              <a:spcAft>
                <a:spcPts val="0"/>
              </a:spcAft>
              <a:buSzPts val="4800"/>
              <a:buFont typeface="Inter"/>
              <a:buNone/>
              <a:defRPr b="1" sz="4800"/>
            </a:lvl9pPr>
          </a:lstStyle>
          <a:p/>
        </p:txBody>
      </p:sp>
      <p:sp>
        <p:nvSpPr>
          <p:cNvPr id="120" name="Google Shape;120;p12"/>
          <p:cNvSpPr txBox="1"/>
          <p:nvPr>
            <p:ph idx="1" type="body"/>
          </p:nvPr>
        </p:nvSpPr>
        <p:spPr>
          <a:xfrm>
            <a:off x="560525" y="1966775"/>
            <a:ext cx="3212700" cy="20802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Font typeface="Inter"/>
              <a:buChar char="●"/>
              <a:defRPr/>
            </a:lvl1pPr>
            <a:lvl2pPr indent="-304800" lvl="1" marL="914400">
              <a:spcBef>
                <a:spcPts val="0"/>
              </a:spcBef>
              <a:spcAft>
                <a:spcPts val="0"/>
              </a:spcAft>
              <a:buSzPts val="1200"/>
              <a:buFont typeface="Inter"/>
              <a:buChar char="○"/>
              <a:defRPr/>
            </a:lvl2pPr>
            <a:lvl3pPr indent="-304800" lvl="2" marL="1371600">
              <a:spcBef>
                <a:spcPts val="0"/>
              </a:spcBef>
              <a:spcAft>
                <a:spcPts val="0"/>
              </a:spcAft>
              <a:buSzPts val="1200"/>
              <a:buFont typeface="Inter"/>
              <a:buChar char="■"/>
              <a:defRPr/>
            </a:lvl3pPr>
            <a:lvl4pPr indent="-304800" lvl="3" marL="1828800">
              <a:spcBef>
                <a:spcPts val="0"/>
              </a:spcBef>
              <a:spcAft>
                <a:spcPts val="0"/>
              </a:spcAft>
              <a:buSzPts val="1200"/>
              <a:buFont typeface="Inter"/>
              <a:buChar char="●"/>
              <a:defRPr/>
            </a:lvl4pPr>
            <a:lvl5pPr indent="-304800" lvl="4" marL="2286000">
              <a:spcBef>
                <a:spcPts val="0"/>
              </a:spcBef>
              <a:spcAft>
                <a:spcPts val="0"/>
              </a:spcAft>
              <a:buSzPts val="1200"/>
              <a:buFont typeface="Inter"/>
              <a:buChar char="○"/>
              <a:defRPr/>
            </a:lvl5pPr>
            <a:lvl6pPr indent="-304800" lvl="5" marL="2743200">
              <a:spcBef>
                <a:spcPts val="0"/>
              </a:spcBef>
              <a:spcAft>
                <a:spcPts val="0"/>
              </a:spcAft>
              <a:buSzPts val="1200"/>
              <a:buFont typeface="Inter"/>
              <a:buChar char="■"/>
              <a:defRPr/>
            </a:lvl6pPr>
            <a:lvl7pPr indent="-304800" lvl="6" marL="3200400">
              <a:spcBef>
                <a:spcPts val="0"/>
              </a:spcBef>
              <a:spcAft>
                <a:spcPts val="0"/>
              </a:spcAft>
              <a:buSzPts val="1200"/>
              <a:buFont typeface="Inter"/>
              <a:buChar char="●"/>
              <a:defRPr/>
            </a:lvl7pPr>
            <a:lvl8pPr indent="-304800" lvl="7" marL="3657600">
              <a:spcBef>
                <a:spcPts val="0"/>
              </a:spcBef>
              <a:spcAft>
                <a:spcPts val="0"/>
              </a:spcAft>
              <a:buSzPts val="1200"/>
              <a:buFont typeface="Inter"/>
              <a:buChar char="○"/>
              <a:defRPr/>
            </a:lvl8pPr>
            <a:lvl9pPr indent="-304800" lvl="8" marL="4114800">
              <a:spcBef>
                <a:spcPts val="0"/>
              </a:spcBef>
              <a:spcAft>
                <a:spcPts val="0"/>
              </a:spcAft>
              <a:buSzPts val="1200"/>
              <a:buFont typeface="Inter"/>
              <a:buChar char="■"/>
              <a:defRPr/>
            </a:lvl9pPr>
          </a:lstStyle>
          <a:p/>
        </p:txBody>
      </p:sp>
      <p:sp>
        <p:nvSpPr>
          <p:cNvPr id="121" name="Google Shape;121;p12"/>
          <p:cNvSpPr/>
          <p:nvPr/>
        </p:nvSpPr>
        <p:spPr>
          <a:xfrm>
            <a:off x="603475" y="4749800"/>
            <a:ext cx="768000" cy="190500"/>
          </a:xfrm>
          <a:prstGeom prst="roundRect">
            <a:avLst>
              <a:gd fmla="val 50000" name="adj"/>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700">
                <a:solidFill>
                  <a:schemeClr val="dk1"/>
                </a:solidFill>
                <a:latin typeface="Inter"/>
                <a:ea typeface="Inter"/>
                <a:cs typeface="Inter"/>
                <a:sym typeface="Inter"/>
              </a:rPr>
              <a:t>Confidential</a:t>
            </a:r>
            <a:endParaRPr sz="700">
              <a:solidFill>
                <a:schemeClr val="dk1"/>
              </a:solidFill>
              <a:latin typeface="Inter"/>
              <a:ea typeface="Inter"/>
              <a:cs typeface="Inter"/>
              <a:sym typeface="Inter"/>
            </a:endParaRPr>
          </a:p>
        </p:txBody>
      </p:sp>
      <p:sp>
        <p:nvSpPr>
          <p:cNvPr id="122" name="Google Shape;122;p12"/>
          <p:cNvSpPr txBox="1"/>
          <p:nvPr>
            <p:ph idx="12" type="sldNum"/>
          </p:nvPr>
        </p:nvSpPr>
        <p:spPr>
          <a:xfrm>
            <a:off x="420872" y="203200"/>
            <a:ext cx="428700" cy="393600"/>
          </a:xfrm>
          <a:prstGeom prst="rect">
            <a:avLst/>
          </a:prstGeom>
        </p:spPr>
        <p:txBody>
          <a:bodyPr anchorCtr="0" anchor="ctr" bIns="91425" lIns="91425" spcFirstLastPara="1" rIns="91425" wrap="square" tIns="91425">
            <a:normAutofit/>
          </a:bodyPr>
          <a:lstStyle>
            <a:lvl1pPr lvl="0" rtl="0" algn="ctr">
              <a:buNone/>
              <a:defRPr sz="800">
                <a:solidFill>
                  <a:schemeClr val="accent2"/>
                </a:solidFill>
                <a:latin typeface="Inter Light"/>
                <a:ea typeface="Inter Light"/>
                <a:cs typeface="Inter Light"/>
                <a:sym typeface="Inter Light"/>
              </a:defRPr>
            </a:lvl1pPr>
            <a:lvl2pPr lvl="1" rtl="0" algn="ctr">
              <a:buNone/>
              <a:defRPr sz="800">
                <a:solidFill>
                  <a:schemeClr val="accent2"/>
                </a:solidFill>
                <a:latin typeface="Inter Light"/>
                <a:ea typeface="Inter Light"/>
                <a:cs typeface="Inter Light"/>
                <a:sym typeface="Inter Light"/>
              </a:defRPr>
            </a:lvl2pPr>
            <a:lvl3pPr lvl="2" rtl="0" algn="ctr">
              <a:buNone/>
              <a:defRPr sz="800">
                <a:solidFill>
                  <a:schemeClr val="accent2"/>
                </a:solidFill>
                <a:latin typeface="Inter Light"/>
                <a:ea typeface="Inter Light"/>
                <a:cs typeface="Inter Light"/>
                <a:sym typeface="Inter Light"/>
              </a:defRPr>
            </a:lvl3pPr>
            <a:lvl4pPr lvl="3" rtl="0" algn="ctr">
              <a:buNone/>
              <a:defRPr sz="800">
                <a:solidFill>
                  <a:schemeClr val="accent2"/>
                </a:solidFill>
                <a:latin typeface="Inter Light"/>
                <a:ea typeface="Inter Light"/>
                <a:cs typeface="Inter Light"/>
                <a:sym typeface="Inter Light"/>
              </a:defRPr>
            </a:lvl4pPr>
            <a:lvl5pPr lvl="4" rtl="0" algn="ctr">
              <a:buNone/>
              <a:defRPr sz="800">
                <a:solidFill>
                  <a:schemeClr val="accent2"/>
                </a:solidFill>
                <a:latin typeface="Inter Light"/>
                <a:ea typeface="Inter Light"/>
                <a:cs typeface="Inter Light"/>
                <a:sym typeface="Inter Light"/>
              </a:defRPr>
            </a:lvl5pPr>
            <a:lvl6pPr lvl="5" rtl="0" algn="ctr">
              <a:buNone/>
              <a:defRPr sz="800">
                <a:solidFill>
                  <a:schemeClr val="accent2"/>
                </a:solidFill>
                <a:latin typeface="Inter Light"/>
                <a:ea typeface="Inter Light"/>
                <a:cs typeface="Inter Light"/>
                <a:sym typeface="Inter Light"/>
              </a:defRPr>
            </a:lvl6pPr>
            <a:lvl7pPr lvl="6" rtl="0" algn="ctr">
              <a:buNone/>
              <a:defRPr sz="800">
                <a:solidFill>
                  <a:schemeClr val="accent2"/>
                </a:solidFill>
                <a:latin typeface="Inter Light"/>
                <a:ea typeface="Inter Light"/>
                <a:cs typeface="Inter Light"/>
                <a:sym typeface="Inter Light"/>
              </a:defRPr>
            </a:lvl7pPr>
            <a:lvl8pPr lvl="7" rtl="0" algn="ctr">
              <a:buNone/>
              <a:defRPr sz="800">
                <a:solidFill>
                  <a:schemeClr val="accent2"/>
                </a:solidFill>
                <a:latin typeface="Inter Light"/>
                <a:ea typeface="Inter Light"/>
                <a:cs typeface="Inter Light"/>
                <a:sym typeface="Inter Light"/>
              </a:defRPr>
            </a:lvl8pPr>
            <a:lvl9pPr lvl="8" rtl="0" algn="ctr">
              <a:buNone/>
              <a:defRPr sz="800">
                <a:solidFill>
                  <a:schemeClr val="accent2"/>
                </a:solidFill>
                <a:latin typeface="Inter Light"/>
                <a:ea typeface="Inter Light"/>
                <a:cs typeface="Inter Light"/>
                <a:sym typeface="Inter Light"/>
              </a:defRPr>
            </a:lvl9pPr>
          </a:lstStyle>
          <a:p>
            <a:pPr indent="0" lvl="0" marL="0" rtl="0" algn="ctr">
              <a:spcBef>
                <a:spcPts val="0"/>
              </a:spcBef>
              <a:spcAft>
                <a:spcPts val="0"/>
              </a:spcAft>
              <a:buNone/>
            </a:pPr>
            <a:fld id="{00000000-1234-1234-1234-123412341234}" type="slidenum">
              <a:rPr lang="en"/>
              <a:t>‹#›</a:t>
            </a:fld>
            <a:endParaRPr/>
          </a:p>
        </p:txBody>
      </p:sp>
      <p:sp>
        <p:nvSpPr>
          <p:cNvPr id="123" name="Google Shape;123;p12"/>
          <p:cNvSpPr/>
          <p:nvPr/>
        </p:nvSpPr>
        <p:spPr>
          <a:xfrm>
            <a:off x="1644650" y="4749800"/>
            <a:ext cx="768000" cy="190500"/>
          </a:xfrm>
          <a:prstGeom prst="roundRect">
            <a:avLst>
              <a:gd fmla="val 50000" name="adj"/>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lang="en" sz="700">
                <a:solidFill>
                  <a:schemeClr val="dk1"/>
                </a:solidFill>
                <a:latin typeface="Inter"/>
                <a:ea typeface="Inter"/>
                <a:cs typeface="Inter"/>
                <a:sym typeface="Inter"/>
              </a:rPr>
              <a:t>Copyright ©</a:t>
            </a:r>
            <a:endParaRPr sz="700">
              <a:solidFill>
                <a:schemeClr val="dk1"/>
              </a:solidFill>
              <a:latin typeface="Inter"/>
              <a:ea typeface="Inter"/>
              <a:cs typeface="Inter"/>
              <a:sym typeface="Inte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Header">
  <p:cSld name="BIG_NUMBER">
    <p:bg>
      <p:bgPr>
        <a:solidFill>
          <a:schemeClr val="dk2"/>
        </a:solidFill>
      </p:bgPr>
    </p:bg>
    <p:spTree>
      <p:nvGrpSpPr>
        <p:cNvPr id="124" name="Shape 124"/>
        <p:cNvGrpSpPr/>
        <p:nvPr/>
      </p:nvGrpSpPr>
      <p:grpSpPr>
        <a:xfrm>
          <a:off x="0" y="0"/>
          <a:ext cx="0" cy="0"/>
          <a:chOff x="0" y="0"/>
          <a:chExt cx="0" cy="0"/>
        </a:xfrm>
      </p:grpSpPr>
      <p:sp>
        <p:nvSpPr>
          <p:cNvPr id="125" name="Google Shape;125;p13"/>
          <p:cNvSpPr/>
          <p:nvPr>
            <p:ph idx="2" type="pic"/>
          </p:nvPr>
        </p:nvSpPr>
        <p:spPr>
          <a:xfrm>
            <a:off x="213750" y="586950"/>
            <a:ext cx="8701800" cy="2327100"/>
          </a:xfrm>
          <a:prstGeom prst="roundRect">
            <a:avLst>
              <a:gd fmla="val 3913" name="adj"/>
            </a:avLst>
          </a:prstGeom>
          <a:noFill/>
          <a:ln>
            <a:noFill/>
          </a:ln>
        </p:spPr>
      </p:sp>
      <p:sp>
        <p:nvSpPr>
          <p:cNvPr id="126" name="Google Shape;126;p13"/>
          <p:cNvSpPr txBox="1"/>
          <p:nvPr/>
        </p:nvSpPr>
        <p:spPr>
          <a:xfrm>
            <a:off x="420872" y="203200"/>
            <a:ext cx="428700" cy="393600"/>
          </a:xfrm>
          <a:prstGeom prst="rect">
            <a:avLst/>
          </a:prstGeom>
          <a:noFill/>
          <a:ln>
            <a:noFill/>
          </a:ln>
        </p:spPr>
        <p:txBody>
          <a:bodyPr anchorCtr="0" anchor="ctr" bIns="91425" lIns="91425" spcFirstLastPara="1" rIns="91425" wrap="square" tIns="91425">
            <a:normAutofit/>
          </a:bodyPr>
          <a:lstStyle/>
          <a:p>
            <a:pPr indent="0" lvl="0" marL="0" rtl="0" algn="ctr">
              <a:spcBef>
                <a:spcPts val="0"/>
              </a:spcBef>
              <a:spcAft>
                <a:spcPts val="0"/>
              </a:spcAft>
              <a:buNone/>
            </a:pPr>
            <a:fld id="{00000000-1234-1234-1234-123412341234}" type="slidenum">
              <a:rPr lang="en" sz="800">
                <a:solidFill>
                  <a:schemeClr val="lt2"/>
                </a:solidFill>
                <a:latin typeface="Inter Light"/>
                <a:ea typeface="Inter Light"/>
                <a:cs typeface="Inter Light"/>
                <a:sym typeface="Inter Light"/>
              </a:rPr>
              <a:t>‹#›</a:t>
            </a:fld>
            <a:endParaRPr sz="800">
              <a:solidFill>
                <a:schemeClr val="lt2"/>
              </a:solidFill>
              <a:latin typeface="Inter Light"/>
              <a:ea typeface="Inter Light"/>
              <a:cs typeface="Inter Light"/>
              <a:sym typeface="Inter Light"/>
            </a:endParaRPr>
          </a:p>
        </p:txBody>
      </p:sp>
      <p:cxnSp>
        <p:nvCxnSpPr>
          <p:cNvPr id="127" name="Google Shape;127;p13"/>
          <p:cNvCxnSpPr/>
          <p:nvPr/>
        </p:nvCxnSpPr>
        <p:spPr>
          <a:xfrm rot="10800000">
            <a:off x="560525" y="279400"/>
            <a:ext cx="149400" cy="0"/>
          </a:xfrm>
          <a:prstGeom prst="straightConnector1">
            <a:avLst/>
          </a:prstGeom>
          <a:noFill/>
          <a:ln cap="flat" cmpd="sng" w="9525">
            <a:solidFill>
              <a:schemeClr val="lt2"/>
            </a:solidFill>
            <a:prstDash val="solid"/>
            <a:round/>
            <a:headEnd len="med" w="med" type="none"/>
            <a:tailEnd len="med" w="med" type="none"/>
          </a:ln>
        </p:spPr>
      </p:cxnSp>
      <p:sp>
        <p:nvSpPr>
          <p:cNvPr id="128" name="Google Shape;128;p13"/>
          <p:cNvSpPr txBox="1"/>
          <p:nvPr>
            <p:ph idx="1" type="body"/>
          </p:nvPr>
        </p:nvSpPr>
        <p:spPr>
          <a:xfrm>
            <a:off x="5362800" y="3071200"/>
            <a:ext cx="3552600" cy="873600"/>
          </a:xfrm>
          <a:prstGeom prst="rect">
            <a:avLst/>
          </a:prstGeom>
        </p:spPr>
        <p:txBody>
          <a:bodyPr anchorCtr="0" anchor="t" bIns="91425" lIns="91425" spcFirstLastPara="1" rIns="91425" wrap="square" tIns="91425">
            <a:noAutofit/>
          </a:bodyPr>
          <a:lstStyle>
            <a:lvl1pPr indent="-304800" lvl="0" marL="457200">
              <a:lnSpc>
                <a:spcPct val="115000"/>
              </a:lnSpc>
              <a:spcBef>
                <a:spcPts val="0"/>
              </a:spcBef>
              <a:spcAft>
                <a:spcPts val="0"/>
              </a:spcAft>
              <a:buClr>
                <a:schemeClr val="lt2"/>
              </a:buClr>
              <a:buSzPts val="1200"/>
              <a:buFont typeface="Inter"/>
              <a:buChar char="●"/>
              <a:defRPr>
                <a:solidFill>
                  <a:schemeClr val="lt2"/>
                </a:solidFill>
              </a:defRPr>
            </a:lvl1pPr>
            <a:lvl2pPr indent="-304800" lvl="1" marL="914400">
              <a:lnSpc>
                <a:spcPct val="115000"/>
              </a:lnSpc>
              <a:spcBef>
                <a:spcPts val="0"/>
              </a:spcBef>
              <a:spcAft>
                <a:spcPts val="0"/>
              </a:spcAft>
              <a:buClr>
                <a:schemeClr val="lt2"/>
              </a:buClr>
              <a:buSzPts val="1200"/>
              <a:buFont typeface="Inter"/>
              <a:buChar char="○"/>
              <a:defRPr>
                <a:solidFill>
                  <a:schemeClr val="lt2"/>
                </a:solidFill>
              </a:defRPr>
            </a:lvl2pPr>
            <a:lvl3pPr indent="-304800" lvl="2" marL="1371600">
              <a:lnSpc>
                <a:spcPct val="115000"/>
              </a:lnSpc>
              <a:spcBef>
                <a:spcPts val="0"/>
              </a:spcBef>
              <a:spcAft>
                <a:spcPts val="0"/>
              </a:spcAft>
              <a:buClr>
                <a:schemeClr val="lt2"/>
              </a:buClr>
              <a:buSzPts val="1200"/>
              <a:buFont typeface="Inter"/>
              <a:buChar char="■"/>
              <a:defRPr>
                <a:solidFill>
                  <a:schemeClr val="lt2"/>
                </a:solidFill>
              </a:defRPr>
            </a:lvl3pPr>
            <a:lvl4pPr indent="-304800" lvl="3" marL="1828800">
              <a:lnSpc>
                <a:spcPct val="115000"/>
              </a:lnSpc>
              <a:spcBef>
                <a:spcPts val="0"/>
              </a:spcBef>
              <a:spcAft>
                <a:spcPts val="0"/>
              </a:spcAft>
              <a:buClr>
                <a:schemeClr val="lt2"/>
              </a:buClr>
              <a:buSzPts val="1200"/>
              <a:buFont typeface="Inter"/>
              <a:buChar char="●"/>
              <a:defRPr>
                <a:solidFill>
                  <a:schemeClr val="lt2"/>
                </a:solidFill>
              </a:defRPr>
            </a:lvl4pPr>
            <a:lvl5pPr indent="-304800" lvl="4" marL="2286000">
              <a:lnSpc>
                <a:spcPct val="115000"/>
              </a:lnSpc>
              <a:spcBef>
                <a:spcPts val="0"/>
              </a:spcBef>
              <a:spcAft>
                <a:spcPts val="0"/>
              </a:spcAft>
              <a:buClr>
                <a:schemeClr val="lt2"/>
              </a:buClr>
              <a:buSzPts val="1200"/>
              <a:buFont typeface="Inter"/>
              <a:buChar char="○"/>
              <a:defRPr>
                <a:solidFill>
                  <a:schemeClr val="lt2"/>
                </a:solidFill>
              </a:defRPr>
            </a:lvl5pPr>
            <a:lvl6pPr indent="-304800" lvl="5" marL="2743200">
              <a:lnSpc>
                <a:spcPct val="115000"/>
              </a:lnSpc>
              <a:spcBef>
                <a:spcPts val="0"/>
              </a:spcBef>
              <a:spcAft>
                <a:spcPts val="0"/>
              </a:spcAft>
              <a:buClr>
                <a:schemeClr val="lt2"/>
              </a:buClr>
              <a:buSzPts val="1200"/>
              <a:buFont typeface="Inter"/>
              <a:buChar char="■"/>
              <a:defRPr>
                <a:solidFill>
                  <a:schemeClr val="lt2"/>
                </a:solidFill>
              </a:defRPr>
            </a:lvl6pPr>
            <a:lvl7pPr indent="-304800" lvl="6" marL="3200400">
              <a:lnSpc>
                <a:spcPct val="115000"/>
              </a:lnSpc>
              <a:spcBef>
                <a:spcPts val="0"/>
              </a:spcBef>
              <a:spcAft>
                <a:spcPts val="0"/>
              </a:spcAft>
              <a:buClr>
                <a:schemeClr val="lt2"/>
              </a:buClr>
              <a:buSzPts val="1200"/>
              <a:buFont typeface="Inter"/>
              <a:buChar char="●"/>
              <a:defRPr>
                <a:solidFill>
                  <a:schemeClr val="lt2"/>
                </a:solidFill>
              </a:defRPr>
            </a:lvl7pPr>
            <a:lvl8pPr indent="-304800" lvl="7" marL="3657600">
              <a:lnSpc>
                <a:spcPct val="115000"/>
              </a:lnSpc>
              <a:spcBef>
                <a:spcPts val="0"/>
              </a:spcBef>
              <a:spcAft>
                <a:spcPts val="0"/>
              </a:spcAft>
              <a:buClr>
                <a:schemeClr val="lt2"/>
              </a:buClr>
              <a:buSzPts val="1200"/>
              <a:buFont typeface="Inter"/>
              <a:buChar char="○"/>
              <a:defRPr>
                <a:solidFill>
                  <a:schemeClr val="lt2"/>
                </a:solidFill>
              </a:defRPr>
            </a:lvl8pPr>
            <a:lvl9pPr indent="-304800" lvl="8" marL="4114800">
              <a:lnSpc>
                <a:spcPct val="115000"/>
              </a:lnSpc>
              <a:spcBef>
                <a:spcPts val="0"/>
              </a:spcBef>
              <a:spcAft>
                <a:spcPts val="0"/>
              </a:spcAft>
              <a:buClr>
                <a:schemeClr val="lt2"/>
              </a:buClr>
              <a:buSzPts val="1200"/>
              <a:buFont typeface="Inter"/>
              <a:buChar char="■"/>
              <a:defRPr>
                <a:solidFill>
                  <a:schemeClr val="lt2"/>
                </a:solidFill>
              </a:defRPr>
            </a:lvl9pPr>
          </a:lstStyle>
          <a:p/>
        </p:txBody>
      </p:sp>
      <p:sp>
        <p:nvSpPr>
          <p:cNvPr id="129" name="Google Shape;129;p13"/>
          <p:cNvSpPr/>
          <p:nvPr/>
        </p:nvSpPr>
        <p:spPr>
          <a:xfrm>
            <a:off x="603475" y="4749800"/>
            <a:ext cx="768000" cy="190500"/>
          </a:xfrm>
          <a:prstGeom prst="roundRect">
            <a:avLst>
              <a:gd fmla="val 50000" name="adj"/>
            </a:avLst>
          </a:prstGeom>
          <a:no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700">
                <a:solidFill>
                  <a:schemeClr val="lt2"/>
                </a:solidFill>
                <a:latin typeface="Inter"/>
                <a:ea typeface="Inter"/>
                <a:cs typeface="Inter"/>
                <a:sym typeface="Inter"/>
              </a:rPr>
              <a:t>Confidential</a:t>
            </a:r>
            <a:endParaRPr sz="700">
              <a:solidFill>
                <a:schemeClr val="lt2"/>
              </a:solidFill>
              <a:latin typeface="Inter"/>
              <a:ea typeface="Inter"/>
              <a:cs typeface="Inter"/>
              <a:sym typeface="Inter"/>
            </a:endParaRPr>
          </a:p>
        </p:txBody>
      </p:sp>
      <p:sp>
        <p:nvSpPr>
          <p:cNvPr id="130" name="Google Shape;130;p13"/>
          <p:cNvSpPr/>
          <p:nvPr/>
        </p:nvSpPr>
        <p:spPr>
          <a:xfrm>
            <a:off x="1644650" y="4749800"/>
            <a:ext cx="768000" cy="190500"/>
          </a:xfrm>
          <a:prstGeom prst="roundRect">
            <a:avLst>
              <a:gd fmla="val 50000" name="adj"/>
            </a:avLst>
          </a:prstGeom>
          <a:no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lang="en" sz="700">
                <a:solidFill>
                  <a:schemeClr val="lt2"/>
                </a:solidFill>
                <a:latin typeface="Inter"/>
                <a:ea typeface="Inter"/>
                <a:cs typeface="Inter"/>
                <a:sym typeface="Inter"/>
              </a:rPr>
              <a:t>Copyright ©</a:t>
            </a:r>
            <a:endParaRPr sz="700">
              <a:solidFill>
                <a:schemeClr val="lt2"/>
              </a:solidFill>
              <a:latin typeface="Inter"/>
              <a:ea typeface="Inter"/>
              <a:cs typeface="Inter"/>
              <a:sym typeface="Inte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o-to-Market Strategy" type="blank">
  <p:cSld name="BLANK">
    <p:bg>
      <p:bgPr>
        <a:solidFill>
          <a:schemeClr val="dk1"/>
        </a:solidFill>
      </p:bgPr>
    </p:bg>
    <p:spTree>
      <p:nvGrpSpPr>
        <p:cNvPr id="131" name="Shape 131"/>
        <p:cNvGrpSpPr/>
        <p:nvPr/>
      </p:nvGrpSpPr>
      <p:grpSpPr>
        <a:xfrm>
          <a:off x="0" y="0"/>
          <a:ext cx="0" cy="0"/>
          <a:chOff x="0" y="0"/>
          <a:chExt cx="0" cy="0"/>
        </a:xfrm>
      </p:grpSpPr>
      <p:sp>
        <p:nvSpPr>
          <p:cNvPr id="132" name="Google Shape;132;p14"/>
          <p:cNvSpPr/>
          <p:nvPr>
            <p:ph idx="2" type="pic"/>
          </p:nvPr>
        </p:nvSpPr>
        <p:spPr>
          <a:xfrm>
            <a:off x="6445900" y="626975"/>
            <a:ext cx="1932900" cy="2070000"/>
          </a:xfrm>
          <a:prstGeom prst="roundRect">
            <a:avLst>
              <a:gd fmla="val 5387" name="adj"/>
            </a:avLst>
          </a:prstGeom>
          <a:noFill/>
          <a:ln>
            <a:noFill/>
          </a:ln>
        </p:spPr>
      </p:sp>
      <p:sp>
        <p:nvSpPr>
          <p:cNvPr id="133" name="Google Shape;133;p14"/>
          <p:cNvSpPr/>
          <p:nvPr>
            <p:ph idx="3" type="pic"/>
          </p:nvPr>
        </p:nvSpPr>
        <p:spPr>
          <a:xfrm>
            <a:off x="4210025" y="626975"/>
            <a:ext cx="1932900" cy="2070000"/>
          </a:xfrm>
          <a:prstGeom prst="roundRect">
            <a:avLst>
              <a:gd fmla="val 5387" name="adj"/>
            </a:avLst>
          </a:prstGeom>
          <a:noFill/>
          <a:ln>
            <a:noFill/>
          </a:ln>
        </p:spPr>
      </p:sp>
      <p:cxnSp>
        <p:nvCxnSpPr>
          <p:cNvPr id="134" name="Google Shape;134;p14"/>
          <p:cNvCxnSpPr/>
          <p:nvPr/>
        </p:nvCxnSpPr>
        <p:spPr>
          <a:xfrm rot="10800000">
            <a:off x="560525" y="279400"/>
            <a:ext cx="149400" cy="0"/>
          </a:xfrm>
          <a:prstGeom prst="straightConnector1">
            <a:avLst/>
          </a:prstGeom>
          <a:noFill/>
          <a:ln cap="flat" cmpd="sng" w="9525">
            <a:solidFill>
              <a:schemeClr val="lt2"/>
            </a:solidFill>
            <a:prstDash val="solid"/>
            <a:round/>
            <a:headEnd len="med" w="med" type="none"/>
            <a:tailEnd len="med" w="med" type="none"/>
          </a:ln>
        </p:spPr>
      </p:cxnSp>
      <p:sp>
        <p:nvSpPr>
          <p:cNvPr id="135" name="Google Shape;135;p14"/>
          <p:cNvSpPr txBox="1"/>
          <p:nvPr>
            <p:ph type="title"/>
          </p:nvPr>
        </p:nvSpPr>
        <p:spPr>
          <a:xfrm>
            <a:off x="450850" y="596800"/>
            <a:ext cx="4083000" cy="1828800"/>
          </a:xfrm>
          <a:prstGeom prst="rect">
            <a:avLst/>
          </a:prstGeom>
        </p:spPr>
        <p:txBody>
          <a:bodyPr anchorCtr="0" anchor="t" bIns="91425" lIns="91425" spcFirstLastPara="1" rIns="91425" wrap="square" tIns="91425">
            <a:noAutofit/>
          </a:bodyPr>
          <a:lstStyle>
            <a:lvl1pPr lvl="0">
              <a:lnSpc>
                <a:spcPct val="80000"/>
              </a:lnSpc>
              <a:spcBef>
                <a:spcPts val="0"/>
              </a:spcBef>
              <a:spcAft>
                <a:spcPts val="0"/>
              </a:spcAft>
              <a:buClr>
                <a:schemeClr val="lt1"/>
              </a:buClr>
              <a:buSzPts val="4200"/>
              <a:buFont typeface="Inter"/>
              <a:buNone/>
              <a:defRPr>
                <a:solidFill>
                  <a:schemeClr val="lt1"/>
                </a:solidFill>
              </a:defRPr>
            </a:lvl1pPr>
            <a:lvl2pPr lvl="1">
              <a:lnSpc>
                <a:spcPct val="80000"/>
              </a:lnSpc>
              <a:spcBef>
                <a:spcPts val="0"/>
              </a:spcBef>
              <a:spcAft>
                <a:spcPts val="0"/>
              </a:spcAft>
              <a:buClr>
                <a:schemeClr val="lt1"/>
              </a:buClr>
              <a:buSzPts val="4800"/>
              <a:buNone/>
              <a:defRPr sz="4800">
                <a:solidFill>
                  <a:schemeClr val="lt1"/>
                </a:solidFill>
              </a:defRPr>
            </a:lvl2pPr>
            <a:lvl3pPr lvl="2">
              <a:lnSpc>
                <a:spcPct val="80000"/>
              </a:lnSpc>
              <a:spcBef>
                <a:spcPts val="0"/>
              </a:spcBef>
              <a:spcAft>
                <a:spcPts val="0"/>
              </a:spcAft>
              <a:buClr>
                <a:schemeClr val="lt1"/>
              </a:buClr>
              <a:buSzPts val="4800"/>
              <a:buNone/>
              <a:defRPr sz="4800">
                <a:solidFill>
                  <a:schemeClr val="lt1"/>
                </a:solidFill>
              </a:defRPr>
            </a:lvl3pPr>
            <a:lvl4pPr lvl="3">
              <a:lnSpc>
                <a:spcPct val="80000"/>
              </a:lnSpc>
              <a:spcBef>
                <a:spcPts val="0"/>
              </a:spcBef>
              <a:spcAft>
                <a:spcPts val="0"/>
              </a:spcAft>
              <a:buClr>
                <a:schemeClr val="lt1"/>
              </a:buClr>
              <a:buSzPts val="4800"/>
              <a:buNone/>
              <a:defRPr sz="4800">
                <a:solidFill>
                  <a:schemeClr val="lt1"/>
                </a:solidFill>
              </a:defRPr>
            </a:lvl4pPr>
            <a:lvl5pPr lvl="4">
              <a:lnSpc>
                <a:spcPct val="80000"/>
              </a:lnSpc>
              <a:spcBef>
                <a:spcPts val="0"/>
              </a:spcBef>
              <a:spcAft>
                <a:spcPts val="0"/>
              </a:spcAft>
              <a:buClr>
                <a:schemeClr val="lt1"/>
              </a:buClr>
              <a:buSzPts val="4800"/>
              <a:buNone/>
              <a:defRPr sz="4800">
                <a:solidFill>
                  <a:schemeClr val="lt1"/>
                </a:solidFill>
              </a:defRPr>
            </a:lvl5pPr>
            <a:lvl6pPr lvl="5">
              <a:lnSpc>
                <a:spcPct val="80000"/>
              </a:lnSpc>
              <a:spcBef>
                <a:spcPts val="0"/>
              </a:spcBef>
              <a:spcAft>
                <a:spcPts val="0"/>
              </a:spcAft>
              <a:buClr>
                <a:schemeClr val="lt1"/>
              </a:buClr>
              <a:buSzPts val="4800"/>
              <a:buNone/>
              <a:defRPr sz="4800">
                <a:solidFill>
                  <a:schemeClr val="lt1"/>
                </a:solidFill>
              </a:defRPr>
            </a:lvl6pPr>
            <a:lvl7pPr lvl="6">
              <a:lnSpc>
                <a:spcPct val="80000"/>
              </a:lnSpc>
              <a:spcBef>
                <a:spcPts val="0"/>
              </a:spcBef>
              <a:spcAft>
                <a:spcPts val="0"/>
              </a:spcAft>
              <a:buClr>
                <a:schemeClr val="lt1"/>
              </a:buClr>
              <a:buSzPts val="4800"/>
              <a:buNone/>
              <a:defRPr sz="4800">
                <a:solidFill>
                  <a:schemeClr val="lt1"/>
                </a:solidFill>
              </a:defRPr>
            </a:lvl7pPr>
            <a:lvl8pPr lvl="7">
              <a:lnSpc>
                <a:spcPct val="80000"/>
              </a:lnSpc>
              <a:spcBef>
                <a:spcPts val="0"/>
              </a:spcBef>
              <a:spcAft>
                <a:spcPts val="0"/>
              </a:spcAft>
              <a:buClr>
                <a:schemeClr val="lt1"/>
              </a:buClr>
              <a:buSzPts val="4800"/>
              <a:buNone/>
              <a:defRPr sz="4800">
                <a:solidFill>
                  <a:schemeClr val="lt1"/>
                </a:solidFill>
              </a:defRPr>
            </a:lvl8pPr>
            <a:lvl9pPr lvl="8">
              <a:lnSpc>
                <a:spcPct val="80000"/>
              </a:lnSpc>
              <a:spcBef>
                <a:spcPts val="0"/>
              </a:spcBef>
              <a:spcAft>
                <a:spcPts val="0"/>
              </a:spcAft>
              <a:buClr>
                <a:schemeClr val="lt1"/>
              </a:buClr>
              <a:buSzPts val="4800"/>
              <a:buNone/>
              <a:defRPr sz="4800">
                <a:solidFill>
                  <a:schemeClr val="lt1"/>
                </a:solidFill>
              </a:defRPr>
            </a:lvl9pPr>
          </a:lstStyle>
          <a:p/>
        </p:txBody>
      </p:sp>
      <p:sp>
        <p:nvSpPr>
          <p:cNvPr id="136" name="Google Shape;136;p14"/>
          <p:cNvSpPr txBox="1"/>
          <p:nvPr>
            <p:ph idx="1" type="subTitle"/>
          </p:nvPr>
        </p:nvSpPr>
        <p:spPr>
          <a:xfrm>
            <a:off x="4210025" y="2802675"/>
            <a:ext cx="1906800" cy="7722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600"/>
              <a:buFont typeface="Inter SemiBold"/>
              <a:buNone/>
              <a:defRPr sz="1600">
                <a:solidFill>
                  <a:schemeClr val="lt1"/>
                </a:solidFill>
              </a:defRPr>
            </a:lvl1pPr>
            <a:lvl2pPr lvl="1">
              <a:spcBef>
                <a:spcPts val="0"/>
              </a:spcBef>
              <a:spcAft>
                <a:spcPts val="0"/>
              </a:spcAft>
              <a:buClr>
                <a:schemeClr val="lt1"/>
              </a:buClr>
              <a:buSzPts val="1600"/>
              <a:buFont typeface="Inter SemiBold"/>
              <a:buNone/>
              <a:defRPr sz="1600">
                <a:solidFill>
                  <a:schemeClr val="lt1"/>
                </a:solidFill>
              </a:defRPr>
            </a:lvl2pPr>
            <a:lvl3pPr lvl="2">
              <a:spcBef>
                <a:spcPts val="0"/>
              </a:spcBef>
              <a:spcAft>
                <a:spcPts val="0"/>
              </a:spcAft>
              <a:buClr>
                <a:schemeClr val="lt1"/>
              </a:buClr>
              <a:buSzPts val="1600"/>
              <a:buFont typeface="Inter SemiBold"/>
              <a:buNone/>
              <a:defRPr sz="1600">
                <a:solidFill>
                  <a:schemeClr val="lt1"/>
                </a:solidFill>
              </a:defRPr>
            </a:lvl3pPr>
            <a:lvl4pPr lvl="3">
              <a:spcBef>
                <a:spcPts val="0"/>
              </a:spcBef>
              <a:spcAft>
                <a:spcPts val="0"/>
              </a:spcAft>
              <a:buClr>
                <a:schemeClr val="lt1"/>
              </a:buClr>
              <a:buSzPts val="1600"/>
              <a:buFont typeface="Inter SemiBold"/>
              <a:buNone/>
              <a:defRPr sz="1600">
                <a:solidFill>
                  <a:schemeClr val="lt1"/>
                </a:solidFill>
              </a:defRPr>
            </a:lvl4pPr>
            <a:lvl5pPr lvl="4">
              <a:spcBef>
                <a:spcPts val="0"/>
              </a:spcBef>
              <a:spcAft>
                <a:spcPts val="0"/>
              </a:spcAft>
              <a:buClr>
                <a:schemeClr val="lt1"/>
              </a:buClr>
              <a:buSzPts val="1600"/>
              <a:buFont typeface="Inter SemiBold"/>
              <a:buNone/>
              <a:defRPr sz="1600">
                <a:solidFill>
                  <a:schemeClr val="lt1"/>
                </a:solidFill>
              </a:defRPr>
            </a:lvl5pPr>
            <a:lvl6pPr lvl="5">
              <a:spcBef>
                <a:spcPts val="0"/>
              </a:spcBef>
              <a:spcAft>
                <a:spcPts val="0"/>
              </a:spcAft>
              <a:buClr>
                <a:schemeClr val="lt1"/>
              </a:buClr>
              <a:buSzPts val="1600"/>
              <a:buFont typeface="Inter SemiBold"/>
              <a:buNone/>
              <a:defRPr sz="1600">
                <a:solidFill>
                  <a:schemeClr val="lt1"/>
                </a:solidFill>
              </a:defRPr>
            </a:lvl6pPr>
            <a:lvl7pPr lvl="6">
              <a:spcBef>
                <a:spcPts val="0"/>
              </a:spcBef>
              <a:spcAft>
                <a:spcPts val="0"/>
              </a:spcAft>
              <a:buClr>
                <a:schemeClr val="lt1"/>
              </a:buClr>
              <a:buSzPts val="1600"/>
              <a:buFont typeface="Inter SemiBold"/>
              <a:buNone/>
              <a:defRPr sz="1600">
                <a:solidFill>
                  <a:schemeClr val="lt1"/>
                </a:solidFill>
              </a:defRPr>
            </a:lvl7pPr>
            <a:lvl8pPr lvl="7">
              <a:spcBef>
                <a:spcPts val="0"/>
              </a:spcBef>
              <a:spcAft>
                <a:spcPts val="0"/>
              </a:spcAft>
              <a:buClr>
                <a:schemeClr val="lt1"/>
              </a:buClr>
              <a:buSzPts val="1600"/>
              <a:buFont typeface="Inter SemiBold"/>
              <a:buNone/>
              <a:defRPr sz="1600">
                <a:solidFill>
                  <a:schemeClr val="lt1"/>
                </a:solidFill>
              </a:defRPr>
            </a:lvl8pPr>
            <a:lvl9pPr lvl="8">
              <a:spcBef>
                <a:spcPts val="0"/>
              </a:spcBef>
              <a:spcAft>
                <a:spcPts val="0"/>
              </a:spcAft>
              <a:buClr>
                <a:schemeClr val="lt1"/>
              </a:buClr>
              <a:buSzPts val="1600"/>
              <a:buFont typeface="Inter SemiBold"/>
              <a:buNone/>
              <a:defRPr sz="1600">
                <a:solidFill>
                  <a:schemeClr val="lt1"/>
                </a:solidFill>
              </a:defRPr>
            </a:lvl9pPr>
          </a:lstStyle>
          <a:p/>
        </p:txBody>
      </p:sp>
      <p:sp>
        <p:nvSpPr>
          <p:cNvPr id="137" name="Google Shape;137;p14"/>
          <p:cNvSpPr txBox="1"/>
          <p:nvPr>
            <p:ph idx="4" type="body"/>
          </p:nvPr>
        </p:nvSpPr>
        <p:spPr>
          <a:xfrm>
            <a:off x="4210025" y="3441550"/>
            <a:ext cx="1607400" cy="1068600"/>
          </a:xfrm>
          <a:prstGeom prst="rect">
            <a:avLst/>
          </a:prstGeom>
        </p:spPr>
        <p:txBody>
          <a:bodyPr anchorCtr="0" anchor="t" bIns="91425" lIns="91425" spcFirstLastPara="1" rIns="91425" wrap="square" tIns="91425">
            <a:noAutofit/>
          </a:bodyPr>
          <a:lstStyle>
            <a:lvl1pPr indent="-304800" lvl="0" marL="457200">
              <a:lnSpc>
                <a:spcPct val="115000"/>
              </a:lnSpc>
              <a:spcBef>
                <a:spcPts val="0"/>
              </a:spcBef>
              <a:spcAft>
                <a:spcPts val="0"/>
              </a:spcAft>
              <a:buClr>
                <a:schemeClr val="lt2"/>
              </a:buClr>
              <a:buSzPts val="1200"/>
              <a:buFont typeface="Inter"/>
              <a:buChar char="●"/>
              <a:defRPr>
                <a:solidFill>
                  <a:schemeClr val="lt2"/>
                </a:solidFill>
              </a:defRPr>
            </a:lvl1pPr>
            <a:lvl2pPr indent="-304800" lvl="1" marL="914400">
              <a:lnSpc>
                <a:spcPct val="115000"/>
              </a:lnSpc>
              <a:spcBef>
                <a:spcPts val="0"/>
              </a:spcBef>
              <a:spcAft>
                <a:spcPts val="0"/>
              </a:spcAft>
              <a:buClr>
                <a:schemeClr val="lt2"/>
              </a:buClr>
              <a:buSzPts val="1200"/>
              <a:buFont typeface="Inter"/>
              <a:buChar char="○"/>
              <a:defRPr>
                <a:solidFill>
                  <a:schemeClr val="lt2"/>
                </a:solidFill>
              </a:defRPr>
            </a:lvl2pPr>
            <a:lvl3pPr indent="-304800" lvl="2" marL="1371600">
              <a:lnSpc>
                <a:spcPct val="115000"/>
              </a:lnSpc>
              <a:spcBef>
                <a:spcPts val="0"/>
              </a:spcBef>
              <a:spcAft>
                <a:spcPts val="0"/>
              </a:spcAft>
              <a:buClr>
                <a:schemeClr val="lt2"/>
              </a:buClr>
              <a:buSzPts val="1200"/>
              <a:buFont typeface="Inter"/>
              <a:buChar char="■"/>
              <a:defRPr>
                <a:solidFill>
                  <a:schemeClr val="lt2"/>
                </a:solidFill>
              </a:defRPr>
            </a:lvl3pPr>
            <a:lvl4pPr indent="-304800" lvl="3" marL="1828800">
              <a:lnSpc>
                <a:spcPct val="115000"/>
              </a:lnSpc>
              <a:spcBef>
                <a:spcPts val="0"/>
              </a:spcBef>
              <a:spcAft>
                <a:spcPts val="0"/>
              </a:spcAft>
              <a:buClr>
                <a:schemeClr val="lt2"/>
              </a:buClr>
              <a:buSzPts val="1200"/>
              <a:buFont typeface="Inter"/>
              <a:buChar char="●"/>
              <a:defRPr>
                <a:solidFill>
                  <a:schemeClr val="lt2"/>
                </a:solidFill>
              </a:defRPr>
            </a:lvl4pPr>
            <a:lvl5pPr indent="-304800" lvl="4" marL="2286000">
              <a:lnSpc>
                <a:spcPct val="115000"/>
              </a:lnSpc>
              <a:spcBef>
                <a:spcPts val="0"/>
              </a:spcBef>
              <a:spcAft>
                <a:spcPts val="0"/>
              </a:spcAft>
              <a:buClr>
                <a:schemeClr val="lt2"/>
              </a:buClr>
              <a:buSzPts val="1200"/>
              <a:buFont typeface="Inter"/>
              <a:buChar char="○"/>
              <a:defRPr>
                <a:solidFill>
                  <a:schemeClr val="lt2"/>
                </a:solidFill>
              </a:defRPr>
            </a:lvl5pPr>
            <a:lvl6pPr indent="-304800" lvl="5" marL="2743200">
              <a:lnSpc>
                <a:spcPct val="115000"/>
              </a:lnSpc>
              <a:spcBef>
                <a:spcPts val="0"/>
              </a:spcBef>
              <a:spcAft>
                <a:spcPts val="0"/>
              </a:spcAft>
              <a:buClr>
                <a:schemeClr val="lt2"/>
              </a:buClr>
              <a:buSzPts val="1200"/>
              <a:buFont typeface="Inter"/>
              <a:buChar char="■"/>
              <a:defRPr>
                <a:solidFill>
                  <a:schemeClr val="lt2"/>
                </a:solidFill>
              </a:defRPr>
            </a:lvl6pPr>
            <a:lvl7pPr indent="-304800" lvl="6" marL="3200400">
              <a:lnSpc>
                <a:spcPct val="115000"/>
              </a:lnSpc>
              <a:spcBef>
                <a:spcPts val="0"/>
              </a:spcBef>
              <a:spcAft>
                <a:spcPts val="0"/>
              </a:spcAft>
              <a:buClr>
                <a:schemeClr val="lt2"/>
              </a:buClr>
              <a:buSzPts val="1200"/>
              <a:buFont typeface="Inter"/>
              <a:buChar char="●"/>
              <a:defRPr>
                <a:solidFill>
                  <a:schemeClr val="lt2"/>
                </a:solidFill>
              </a:defRPr>
            </a:lvl7pPr>
            <a:lvl8pPr indent="-304800" lvl="7" marL="3657600">
              <a:lnSpc>
                <a:spcPct val="115000"/>
              </a:lnSpc>
              <a:spcBef>
                <a:spcPts val="0"/>
              </a:spcBef>
              <a:spcAft>
                <a:spcPts val="0"/>
              </a:spcAft>
              <a:buClr>
                <a:schemeClr val="lt2"/>
              </a:buClr>
              <a:buSzPts val="1200"/>
              <a:buFont typeface="Inter"/>
              <a:buChar char="○"/>
              <a:defRPr>
                <a:solidFill>
                  <a:schemeClr val="lt2"/>
                </a:solidFill>
              </a:defRPr>
            </a:lvl8pPr>
            <a:lvl9pPr indent="-304800" lvl="8" marL="4114800">
              <a:lnSpc>
                <a:spcPct val="115000"/>
              </a:lnSpc>
              <a:spcBef>
                <a:spcPts val="0"/>
              </a:spcBef>
              <a:spcAft>
                <a:spcPts val="0"/>
              </a:spcAft>
              <a:buClr>
                <a:schemeClr val="lt2"/>
              </a:buClr>
              <a:buSzPts val="1200"/>
              <a:buFont typeface="Inter"/>
              <a:buChar char="■"/>
              <a:defRPr>
                <a:solidFill>
                  <a:schemeClr val="lt2"/>
                </a:solidFill>
              </a:defRPr>
            </a:lvl9pPr>
          </a:lstStyle>
          <a:p/>
        </p:txBody>
      </p:sp>
      <p:sp>
        <p:nvSpPr>
          <p:cNvPr id="138" name="Google Shape;138;p14"/>
          <p:cNvSpPr txBox="1"/>
          <p:nvPr>
            <p:ph idx="5" type="subTitle"/>
          </p:nvPr>
        </p:nvSpPr>
        <p:spPr>
          <a:xfrm>
            <a:off x="6458950" y="2802675"/>
            <a:ext cx="1906800" cy="7722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600"/>
              <a:buFont typeface="Inter SemiBold"/>
              <a:buNone/>
              <a:defRPr sz="1600">
                <a:solidFill>
                  <a:schemeClr val="lt1"/>
                </a:solidFill>
              </a:defRPr>
            </a:lvl1pPr>
            <a:lvl2pPr lvl="1">
              <a:spcBef>
                <a:spcPts val="0"/>
              </a:spcBef>
              <a:spcAft>
                <a:spcPts val="0"/>
              </a:spcAft>
              <a:buClr>
                <a:schemeClr val="lt1"/>
              </a:buClr>
              <a:buSzPts val="1600"/>
              <a:buFont typeface="Inter SemiBold"/>
              <a:buNone/>
              <a:defRPr sz="1600">
                <a:solidFill>
                  <a:schemeClr val="lt1"/>
                </a:solidFill>
              </a:defRPr>
            </a:lvl2pPr>
            <a:lvl3pPr lvl="2">
              <a:spcBef>
                <a:spcPts val="0"/>
              </a:spcBef>
              <a:spcAft>
                <a:spcPts val="0"/>
              </a:spcAft>
              <a:buClr>
                <a:schemeClr val="lt1"/>
              </a:buClr>
              <a:buSzPts val="1600"/>
              <a:buFont typeface="Inter SemiBold"/>
              <a:buNone/>
              <a:defRPr sz="1600">
                <a:solidFill>
                  <a:schemeClr val="lt1"/>
                </a:solidFill>
              </a:defRPr>
            </a:lvl3pPr>
            <a:lvl4pPr lvl="3">
              <a:spcBef>
                <a:spcPts val="0"/>
              </a:spcBef>
              <a:spcAft>
                <a:spcPts val="0"/>
              </a:spcAft>
              <a:buClr>
                <a:schemeClr val="lt1"/>
              </a:buClr>
              <a:buSzPts val="1600"/>
              <a:buFont typeface="Inter SemiBold"/>
              <a:buNone/>
              <a:defRPr sz="1600">
                <a:solidFill>
                  <a:schemeClr val="lt1"/>
                </a:solidFill>
              </a:defRPr>
            </a:lvl4pPr>
            <a:lvl5pPr lvl="4">
              <a:spcBef>
                <a:spcPts val="0"/>
              </a:spcBef>
              <a:spcAft>
                <a:spcPts val="0"/>
              </a:spcAft>
              <a:buClr>
                <a:schemeClr val="lt1"/>
              </a:buClr>
              <a:buSzPts val="1600"/>
              <a:buFont typeface="Inter SemiBold"/>
              <a:buNone/>
              <a:defRPr sz="1600">
                <a:solidFill>
                  <a:schemeClr val="lt1"/>
                </a:solidFill>
              </a:defRPr>
            </a:lvl5pPr>
            <a:lvl6pPr lvl="5">
              <a:spcBef>
                <a:spcPts val="0"/>
              </a:spcBef>
              <a:spcAft>
                <a:spcPts val="0"/>
              </a:spcAft>
              <a:buClr>
                <a:schemeClr val="lt1"/>
              </a:buClr>
              <a:buSzPts val="1600"/>
              <a:buFont typeface="Inter SemiBold"/>
              <a:buNone/>
              <a:defRPr sz="1600">
                <a:solidFill>
                  <a:schemeClr val="lt1"/>
                </a:solidFill>
              </a:defRPr>
            </a:lvl6pPr>
            <a:lvl7pPr lvl="6">
              <a:spcBef>
                <a:spcPts val="0"/>
              </a:spcBef>
              <a:spcAft>
                <a:spcPts val="0"/>
              </a:spcAft>
              <a:buClr>
                <a:schemeClr val="lt1"/>
              </a:buClr>
              <a:buSzPts val="1600"/>
              <a:buFont typeface="Inter SemiBold"/>
              <a:buNone/>
              <a:defRPr sz="1600">
                <a:solidFill>
                  <a:schemeClr val="lt1"/>
                </a:solidFill>
              </a:defRPr>
            </a:lvl7pPr>
            <a:lvl8pPr lvl="7">
              <a:spcBef>
                <a:spcPts val="0"/>
              </a:spcBef>
              <a:spcAft>
                <a:spcPts val="0"/>
              </a:spcAft>
              <a:buClr>
                <a:schemeClr val="lt1"/>
              </a:buClr>
              <a:buSzPts val="1600"/>
              <a:buFont typeface="Inter SemiBold"/>
              <a:buNone/>
              <a:defRPr sz="1600">
                <a:solidFill>
                  <a:schemeClr val="lt1"/>
                </a:solidFill>
              </a:defRPr>
            </a:lvl8pPr>
            <a:lvl9pPr lvl="8">
              <a:spcBef>
                <a:spcPts val="0"/>
              </a:spcBef>
              <a:spcAft>
                <a:spcPts val="0"/>
              </a:spcAft>
              <a:buClr>
                <a:schemeClr val="lt1"/>
              </a:buClr>
              <a:buSzPts val="1600"/>
              <a:buFont typeface="Inter SemiBold"/>
              <a:buNone/>
              <a:defRPr sz="1600">
                <a:solidFill>
                  <a:schemeClr val="lt1"/>
                </a:solidFill>
              </a:defRPr>
            </a:lvl9pPr>
          </a:lstStyle>
          <a:p/>
        </p:txBody>
      </p:sp>
      <p:sp>
        <p:nvSpPr>
          <p:cNvPr id="139" name="Google Shape;139;p14"/>
          <p:cNvSpPr txBox="1"/>
          <p:nvPr>
            <p:ph idx="6" type="body"/>
          </p:nvPr>
        </p:nvSpPr>
        <p:spPr>
          <a:xfrm>
            <a:off x="6458950" y="3441550"/>
            <a:ext cx="1607400" cy="1068600"/>
          </a:xfrm>
          <a:prstGeom prst="rect">
            <a:avLst/>
          </a:prstGeom>
        </p:spPr>
        <p:txBody>
          <a:bodyPr anchorCtr="0" anchor="t" bIns="91425" lIns="91425" spcFirstLastPara="1" rIns="91425" wrap="square" tIns="91425">
            <a:noAutofit/>
          </a:bodyPr>
          <a:lstStyle>
            <a:lvl1pPr indent="-304800" lvl="0" marL="457200">
              <a:lnSpc>
                <a:spcPct val="115000"/>
              </a:lnSpc>
              <a:spcBef>
                <a:spcPts val="0"/>
              </a:spcBef>
              <a:spcAft>
                <a:spcPts val="0"/>
              </a:spcAft>
              <a:buClr>
                <a:schemeClr val="lt2"/>
              </a:buClr>
              <a:buSzPts val="1200"/>
              <a:buFont typeface="Inter"/>
              <a:buChar char="●"/>
              <a:defRPr>
                <a:solidFill>
                  <a:schemeClr val="lt2"/>
                </a:solidFill>
              </a:defRPr>
            </a:lvl1pPr>
            <a:lvl2pPr indent="-304800" lvl="1" marL="914400">
              <a:lnSpc>
                <a:spcPct val="115000"/>
              </a:lnSpc>
              <a:spcBef>
                <a:spcPts val="0"/>
              </a:spcBef>
              <a:spcAft>
                <a:spcPts val="0"/>
              </a:spcAft>
              <a:buClr>
                <a:schemeClr val="lt2"/>
              </a:buClr>
              <a:buSzPts val="1200"/>
              <a:buFont typeface="Inter"/>
              <a:buChar char="○"/>
              <a:defRPr>
                <a:solidFill>
                  <a:schemeClr val="lt2"/>
                </a:solidFill>
              </a:defRPr>
            </a:lvl2pPr>
            <a:lvl3pPr indent="-304800" lvl="2" marL="1371600">
              <a:lnSpc>
                <a:spcPct val="115000"/>
              </a:lnSpc>
              <a:spcBef>
                <a:spcPts val="0"/>
              </a:spcBef>
              <a:spcAft>
                <a:spcPts val="0"/>
              </a:spcAft>
              <a:buClr>
                <a:schemeClr val="lt2"/>
              </a:buClr>
              <a:buSzPts val="1200"/>
              <a:buFont typeface="Inter"/>
              <a:buChar char="■"/>
              <a:defRPr>
                <a:solidFill>
                  <a:schemeClr val="lt2"/>
                </a:solidFill>
              </a:defRPr>
            </a:lvl3pPr>
            <a:lvl4pPr indent="-304800" lvl="3" marL="1828800">
              <a:lnSpc>
                <a:spcPct val="115000"/>
              </a:lnSpc>
              <a:spcBef>
                <a:spcPts val="0"/>
              </a:spcBef>
              <a:spcAft>
                <a:spcPts val="0"/>
              </a:spcAft>
              <a:buClr>
                <a:schemeClr val="lt2"/>
              </a:buClr>
              <a:buSzPts val="1200"/>
              <a:buFont typeface="Inter"/>
              <a:buChar char="●"/>
              <a:defRPr>
                <a:solidFill>
                  <a:schemeClr val="lt2"/>
                </a:solidFill>
              </a:defRPr>
            </a:lvl4pPr>
            <a:lvl5pPr indent="-304800" lvl="4" marL="2286000">
              <a:lnSpc>
                <a:spcPct val="115000"/>
              </a:lnSpc>
              <a:spcBef>
                <a:spcPts val="0"/>
              </a:spcBef>
              <a:spcAft>
                <a:spcPts val="0"/>
              </a:spcAft>
              <a:buClr>
                <a:schemeClr val="lt2"/>
              </a:buClr>
              <a:buSzPts val="1200"/>
              <a:buFont typeface="Inter"/>
              <a:buChar char="○"/>
              <a:defRPr>
                <a:solidFill>
                  <a:schemeClr val="lt2"/>
                </a:solidFill>
              </a:defRPr>
            </a:lvl5pPr>
            <a:lvl6pPr indent="-304800" lvl="5" marL="2743200">
              <a:lnSpc>
                <a:spcPct val="115000"/>
              </a:lnSpc>
              <a:spcBef>
                <a:spcPts val="0"/>
              </a:spcBef>
              <a:spcAft>
                <a:spcPts val="0"/>
              </a:spcAft>
              <a:buClr>
                <a:schemeClr val="lt2"/>
              </a:buClr>
              <a:buSzPts val="1200"/>
              <a:buFont typeface="Inter"/>
              <a:buChar char="■"/>
              <a:defRPr>
                <a:solidFill>
                  <a:schemeClr val="lt2"/>
                </a:solidFill>
              </a:defRPr>
            </a:lvl6pPr>
            <a:lvl7pPr indent="-304800" lvl="6" marL="3200400">
              <a:lnSpc>
                <a:spcPct val="115000"/>
              </a:lnSpc>
              <a:spcBef>
                <a:spcPts val="0"/>
              </a:spcBef>
              <a:spcAft>
                <a:spcPts val="0"/>
              </a:spcAft>
              <a:buClr>
                <a:schemeClr val="lt2"/>
              </a:buClr>
              <a:buSzPts val="1200"/>
              <a:buFont typeface="Inter"/>
              <a:buChar char="●"/>
              <a:defRPr>
                <a:solidFill>
                  <a:schemeClr val="lt2"/>
                </a:solidFill>
              </a:defRPr>
            </a:lvl7pPr>
            <a:lvl8pPr indent="-304800" lvl="7" marL="3657600">
              <a:lnSpc>
                <a:spcPct val="115000"/>
              </a:lnSpc>
              <a:spcBef>
                <a:spcPts val="0"/>
              </a:spcBef>
              <a:spcAft>
                <a:spcPts val="0"/>
              </a:spcAft>
              <a:buClr>
                <a:schemeClr val="lt2"/>
              </a:buClr>
              <a:buSzPts val="1200"/>
              <a:buFont typeface="Inter"/>
              <a:buChar char="○"/>
              <a:defRPr>
                <a:solidFill>
                  <a:schemeClr val="lt2"/>
                </a:solidFill>
              </a:defRPr>
            </a:lvl8pPr>
            <a:lvl9pPr indent="-304800" lvl="8" marL="4114800">
              <a:lnSpc>
                <a:spcPct val="115000"/>
              </a:lnSpc>
              <a:spcBef>
                <a:spcPts val="0"/>
              </a:spcBef>
              <a:spcAft>
                <a:spcPts val="0"/>
              </a:spcAft>
              <a:buClr>
                <a:schemeClr val="lt2"/>
              </a:buClr>
              <a:buSzPts val="1200"/>
              <a:buFont typeface="Inter"/>
              <a:buChar char="■"/>
              <a:defRPr>
                <a:solidFill>
                  <a:schemeClr val="lt2"/>
                </a:solidFill>
              </a:defRPr>
            </a:lvl9pPr>
          </a:lstStyle>
          <a:p/>
        </p:txBody>
      </p:sp>
      <p:sp>
        <p:nvSpPr>
          <p:cNvPr id="140" name="Google Shape;140;p14"/>
          <p:cNvSpPr txBox="1"/>
          <p:nvPr>
            <p:ph idx="7" type="body"/>
          </p:nvPr>
        </p:nvSpPr>
        <p:spPr>
          <a:xfrm>
            <a:off x="450850" y="2399275"/>
            <a:ext cx="3048000" cy="21108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Clr>
                <a:schemeClr val="lt1"/>
              </a:buClr>
              <a:buSzPts val="1200"/>
              <a:buFont typeface="Inter"/>
              <a:buChar char="●"/>
              <a:defRPr>
                <a:solidFill>
                  <a:schemeClr val="lt1"/>
                </a:solidFill>
              </a:defRPr>
            </a:lvl1pPr>
            <a:lvl2pPr indent="-304800" lvl="1" marL="914400">
              <a:spcBef>
                <a:spcPts val="0"/>
              </a:spcBef>
              <a:spcAft>
                <a:spcPts val="0"/>
              </a:spcAft>
              <a:buClr>
                <a:schemeClr val="lt1"/>
              </a:buClr>
              <a:buSzPts val="1200"/>
              <a:buFont typeface="Inter"/>
              <a:buChar char="○"/>
              <a:defRPr>
                <a:solidFill>
                  <a:schemeClr val="lt1"/>
                </a:solidFill>
              </a:defRPr>
            </a:lvl2pPr>
            <a:lvl3pPr indent="-304800" lvl="2" marL="1371600">
              <a:spcBef>
                <a:spcPts val="0"/>
              </a:spcBef>
              <a:spcAft>
                <a:spcPts val="0"/>
              </a:spcAft>
              <a:buClr>
                <a:schemeClr val="lt1"/>
              </a:buClr>
              <a:buSzPts val="1200"/>
              <a:buFont typeface="Inter"/>
              <a:buChar char="■"/>
              <a:defRPr>
                <a:solidFill>
                  <a:schemeClr val="lt1"/>
                </a:solidFill>
              </a:defRPr>
            </a:lvl3pPr>
            <a:lvl4pPr indent="-304800" lvl="3" marL="1828800">
              <a:spcBef>
                <a:spcPts val="0"/>
              </a:spcBef>
              <a:spcAft>
                <a:spcPts val="0"/>
              </a:spcAft>
              <a:buClr>
                <a:schemeClr val="lt1"/>
              </a:buClr>
              <a:buSzPts val="1200"/>
              <a:buFont typeface="Inter"/>
              <a:buChar char="●"/>
              <a:defRPr>
                <a:solidFill>
                  <a:schemeClr val="lt1"/>
                </a:solidFill>
              </a:defRPr>
            </a:lvl4pPr>
            <a:lvl5pPr indent="-304800" lvl="4" marL="2286000">
              <a:spcBef>
                <a:spcPts val="0"/>
              </a:spcBef>
              <a:spcAft>
                <a:spcPts val="0"/>
              </a:spcAft>
              <a:buClr>
                <a:schemeClr val="lt1"/>
              </a:buClr>
              <a:buSzPts val="1200"/>
              <a:buFont typeface="Inter"/>
              <a:buChar char="○"/>
              <a:defRPr>
                <a:solidFill>
                  <a:schemeClr val="lt1"/>
                </a:solidFill>
              </a:defRPr>
            </a:lvl5pPr>
            <a:lvl6pPr indent="-304800" lvl="5" marL="2743200">
              <a:spcBef>
                <a:spcPts val="0"/>
              </a:spcBef>
              <a:spcAft>
                <a:spcPts val="0"/>
              </a:spcAft>
              <a:buClr>
                <a:schemeClr val="lt1"/>
              </a:buClr>
              <a:buSzPts val="1200"/>
              <a:buFont typeface="Inter"/>
              <a:buChar char="■"/>
              <a:defRPr>
                <a:solidFill>
                  <a:schemeClr val="lt1"/>
                </a:solidFill>
              </a:defRPr>
            </a:lvl6pPr>
            <a:lvl7pPr indent="-304800" lvl="6" marL="3200400">
              <a:spcBef>
                <a:spcPts val="0"/>
              </a:spcBef>
              <a:spcAft>
                <a:spcPts val="0"/>
              </a:spcAft>
              <a:buClr>
                <a:schemeClr val="lt1"/>
              </a:buClr>
              <a:buSzPts val="1200"/>
              <a:buFont typeface="Inter"/>
              <a:buChar char="●"/>
              <a:defRPr>
                <a:solidFill>
                  <a:schemeClr val="lt1"/>
                </a:solidFill>
              </a:defRPr>
            </a:lvl7pPr>
            <a:lvl8pPr indent="-304800" lvl="7" marL="3657600">
              <a:spcBef>
                <a:spcPts val="0"/>
              </a:spcBef>
              <a:spcAft>
                <a:spcPts val="0"/>
              </a:spcAft>
              <a:buClr>
                <a:schemeClr val="lt1"/>
              </a:buClr>
              <a:buSzPts val="1200"/>
              <a:buFont typeface="Inter"/>
              <a:buChar char="○"/>
              <a:defRPr>
                <a:solidFill>
                  <a:schemeClr val="lt1"/>
                </a:solidFill>
              </a:defRPr>
            </a:lvl8pPr>
            <a:lvl9pPr indent="-304800" lvl="8" marL="4114800">
              <a:spcBef>
                <a:spcPts val="0"/>
              </a:spcBef>
              <a:spcAft>
                <a:spcPts val="0"/>
              </a:spcAft>
              <a:buClr>
                <a:schemeClr val="lt1"/>
              </a:buClr>
              <a:buSzPts val="1200"/>
              <a:buFont typeface="Inter"/>
              <a:buChar char="■"/>
              <a:defRPr>
                <a:solidFill>
                  <a:schemeClr val="lt1"/>
                </a:solidFill>
              </a:defRPr>
            </a:lvl9pPr>
          </a:lstStyle>
          <a:p/>
        </p:txBody>
      </p:sp>
      <p:sp>
        <p:nvSpPr>
          <p:cNvPr id="141" name="Google Shape;141;p14"/>
          <p:cNvSpPr/>
          <p:nvPr/>
        </p:nvSpPr>
        <p:spPr>
          <a:xfrm>
            <a:off x="603475" y="4749800"/>
            <a:ext cx="768000" cy="190500"/>
          </a:xfrm>
          <a:prstGeom prst="roundRect">
            <a:avLst>
              <a:gd fmla="val 50000" name="adj"/>
            </a:avLst>
          </a:prstGeom>
          <a:no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700">
                <a:solidFill>
                  <a:schemeClr val="lt2"/>
                </a:solidFill>
                <a:latin typeface="Inter"/>
                <a:ea typeface="Inter"/>
                <a:cs typeface="Inter"/>
                <a:sym typeface="Inter"/>
              </a:rPr>
              <a:t>Confidential</a:t>
            </a:r>
            <a:endParaRPr sz="700">
              <a:solidFill>
                <a:schemeClr val="lt2"/>
              </a:solidFill>
              <a:latin typeface="Inter"/>
              <a:ea typeface="Inter"/>
              <a:cs typeface="Inter"/>
              <a:sym typeface="Inter"/>
            </a:endParaRPr>
          </a:p>
        </p:txBody>
      </p:sp>
      <p:sp>
        <p:nvSpPr>
          <p:cNvPr id="142" name="Google Shape;142;p14"/>
          <p:cNvSpPr txBox="1"/>
          <p:nvPr>
            <p:ph idx="12" type="sldNum"/>
          </p:nvPr>
        </p:nvSpPr>
        <p:spPr>
          <a:xfrm>
            <a:off x="420872" y="203200"/>
            <a:ext cx="428700" cy="393600"/>
          </a:xfrm>
          <a:prstGeom prst="rect">
            <a:avLst/>
          </a:prstGeom>
        </p:spPr>
        <p:txBody>
          <a:bodyPr anchorCtr="0" anchor="ctr" bIns="91425" lIns="91425" spcFirstLastPara="1" rIns="91425" wrap="square" tIns="91425">
            <a:normAutofit/>
          </a:bodyPr>
          <a:lstStyle>
            <a:lvl1pPr lvl="0" rtl="0" algn="ctr">
              <a:buNone/>
              <a:defRPr sz="800">
                <a:solidFill>
                  <a:schemeClr val="lt2"/>
                </a:solidFill>
                <a:latin typeface="Inter Light"/>
                <a:ea typeface="Inter Light"/>
                <a:cs typeface="Inter Light"/>
                <a:sym typeface="Inter Light"/>
              </a:defRPr>
            </a:lvl1pPr>
            <a:lvl2pPr lvl="1" rtl="0" algn="ctr">
              <a:buNone/>
              <a:defRPr sz="800">
                <a:solidFill>
                  <a:schemeClr val="lt2"/>
                </a:solidFill>
                <a:latin typeface="Inter Light"/>
                <a:ea typeface="Inter Light"/>
                <a:cs typeface="Inter Light"/>
                <a:sym typeface="Inter Light"/>
              </a:defRPr>
            </a:lvl2pPr>
            <a:lvl3pPr lvl="2" rtl="0" algn="ctr">
              <a:buNone/>
              <a:defRPr sz="800">
                <a:solidFill>
                  <a:schemeClr val="lt2"/>
                </a:solidFill>
                <a:latin typeface="Inter Light"/>
                <a:ea typeface="Inter Light"/>
                <a:cs typeface="Inter Light"/>
                <a:sym typeface="Inter Light"/>
              </a:defRPr>
            </a:lvl3pPr>
            <a:lvl4pPr lvl="3" rtl="0" algn="ctr">
              <a:buNone/>
              <a:defRPr sz="800">
                <a:solidFill>
                  <a:schemeClr val="lt2"/>
                </a:solidFill>
                <a:latin typeface="Inter Light"/>
                <a:ea typeface="Inter Light"/>
                <a:cs typeface="Inter Light"/>
                <a:sym typeface="Inter Light"/>
              </a:defRPr>
            </a:lvl4pPr>
            <a:lvl5pPr lvl="4" rtl="0" algn="ctr">
              <a:buNone/>
              <a:defRPr sz="800">
                <a:solidFill>
                  <a:schemeClr val="lt2"/>
                </a:solidFill>
                <a:latin typeface="Inter Light"/>
                <a:ea typeface="Inter Light"/>
                <a:cs typeface="Inter Light"/>
                <a:sym typeface="Inter Light"/>
              </a:defRPr>
            </a:lvl5pPr>
            <a:lvl6pPr lvl="5" rtl="0" algn="ctr">
              <a:buNone/>
              <a:defRPr sz="800">
                <a:solidFill>
                  <a:schemeClr val="lt2"/>
                </a:solidFill>
                <a:latin typeface="Inter Light"/>
                <a:ea typeface="Inter Light"/>
                <a:cs typeface="Inter Light"/>
                <a:sym typeface="Inter Light"/>
              </a:defRPr>
            </a:lvl6pPr>
            <a:lvl7pPr lvl="6" rtl="0" algn="ctr">
              <a:buNone/>
              <a:defRPr sz="800">
                <a:solidFill>
                  <a:schemeClr val="lt2"/>
                </a:solidFill>
                <a:latin typeface="Inter Light"/>
                <a:ea typeface="Inter Light"/>
                <a:cs typeface="Inter Light"/>
                <a:sym typeface="Inter Light"/>
              </a:defRPr>
            </a:lvl7pPr>
            <a:lvl8pPr lvl="7" rtl="0" algn="ctr">
              <a:buNone/>
              <a:defRPr sz="800">
                <a:solidFill>
                  <a:schemeClr val="lt2"/>
                </a:solidFill>
                <a:latin typeface="Inter Light"/>
                <a:ea typeface="Inter Light"/>
                <a:cs typeface="Inter Light"/>
                <a:sym typeface="Inter Light"/>
              </a:defRPr>
            </a:lvl8pPr>
            <a:lvl9pPr lvl="8" rtl="0" algn="ctr">
              <a:buNone/>
              <a:defRPr sz="800">
                <a:solidFill>
                  <a:schemeClr val="lt2"/>
                </a:solidFill>
                <a:latin typeface="Inter Light"/>
                <a:ea typeface="Inter Light"/>
                <a:cs typeface="Inter Light"/>
                <a:sym typeface="Inter Light"/>
              </a:defRPr>
            </a:lvl9pPr>
          </a:lstStyle>
          <a:p>
            <a:pPr indent="0" lvl="0" marL="0" rtl="0" algn="ctr">
              <a:spcBef>
                <a:spcPts val="0"/>
              </a:spcBef>
              <a:spcAft>
                <a:spcPts val="0"/>
              </a:spcAft>
              <a:buNone/>
            </a:pPr>
            <a:fld id="{00000000-1234-1234-1234-123412341234}" type="slidenum">
              <a:rPr lang="en"/>
              <a:t>‹#›</a:t>
            </a:fld>
            <a:endParaRPr/>
          </a:p>
        </p:txBody>
      </p:sp>
      <p:sp>
        <p:nvSpPr>
          <p:cNvPr id="143" name="Google Shape;143;p14"/>
          <p:cNvSpPr/>
          <p:nvPr/>
        </p:nvSpPr>
        <p:spPr>
          <a:xfrm>
            <a:off x="1644650" y="4749800"/>
            <a:ext cx="768000" cy="190500"/>
          </a:xfrm>
          <a:prstGeom prst="roundRect">
            <a:avLst>
              <a:gd fmla="val 50000" name="adj"/>
            </a:avLst>
          </a:prstGeom>
          <a:no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lang="en" sz="700">
                <a:solidFill>
                  <a:schemeClr val="lt2"/>
                </a:solidFill>
                <a:latin typeface="Inter"/>
                <a:ea typeface="Inter"/>
                <a:cs typeface="Inter"/>
                <a:sym typeface="Inter"/>
              </a:rPr>
              <a:t>Copyright ©</a:t>
            </a:r>
            <a:endParaRPr sz="700">
              <a:solidFill>
                <a:schemeClr val="lt2"/>
              </a:solidFill>
              <a:latin typeface="Inter"/>
              <a:ea typeface="Inter"/>
              <a:cs typeface="Inter"/>
              <a:sym typeface="Inter"/>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ilestones">
  <p:cSld name="TITLE_1">
    <p:bg>
      <p:bgPr>
        <a:solidFill>
          <a:schemeClr val="lt1"/>
        </a:solidFill>
      </p:bgPr>
    </p:bg>
    <p:spTree>
      <p:nvGrpSpPr>
        <p:cNvPr id="144" name="Shape 144"/>
        <p:cNvGrpSpPr/>
        <p:nvPr/>
      </p:nvGrpSpPr>
      <p:grpSpPr>
        <a:xfrm>
          <a:off x="0" y="0"/>
          <a:ext cx="0" cy="0"/>
          <a:chOff x="0" y="0"/>
          <a:chExt cx="0" cy="0"/>
        </a:xfrm>
      </p:grpSpPr>
      <p:cxnSp>
        <p:nvCxnSpPr>
          <p:cNvPr id="145" name="Google Shape;145;p15"/>
          <p:cNvCxnSpPr/>
          <p:nvPr/>
        </p:nvCxnSpPr>
        <p:spPr>
          <a:xfrm rot="10800000">
            <a:off x="560525" y="279400"/>
            <a:ext cx="149400" cy="0"/>
          </a:xfrm>
          <a:prstGeom prst="straightConnector1">
            <a:avLst/>
          </a:prstGeom>
          <a:noFill/>
          <a:ln cap="flat" cmpd="sng" w="9525">
            <a:solidFill>
              <a:schemeClr val="dk1"/>
            </a:solidFill>
            <a:prstDash val="solid"/>
            <a:round/>
            <a:headEnd len="med" w="med" type="none"/>
            <a:tailEnd len="med" w="med" type="none"/>
          </a:ln>
        </p:spPr>
      </p:cxnSp>
      <p:sp>
        <p:nvSpPr>
          <p:cNvPr id="146" name="Google Shape;146;p15"/>
          <p:cNvSpPr txBox="1"/>
          <p:nvPr>
            <p:ph type="title"/>
          </p:nvPr>
        </p:nvSpPr>
        <p:spPr>
          <a:xfrm>
            <a:off x="452575" y="596800"/>
            <a:ext cx="4418100" cy="1359600"/>
          </a:xfrm>
          <a:prstGeom prst="rect">
            <a:avLst/>
          </a:prstGeom>
        </p:spPr>
        <p:txBody>
          <a:bodyPr anchorCtr="0" anchor="t" bIns="91425" lIns="91425" spcFirstLastPara="1" rIns="91425" wrap="square" tIns="91425">
            <a:noAutofit/>
          </a:bodyPr>
          <a:lstStyle>
            <a:lvl1pPr lvl="0">
              <a:lnSpc>
                <a:spcPct val="80000"/>
              </a:lnSpc>
              <a:spcBef>
                <a:spcPts val="0"/>
              </a:spcBef>
              <a:spcAft>
                <a:spcPts val="0"/>
              </a:spcAft>
              <a:buSzPts val="4200"/>
              <a:buFont typeface="Inter"/>
              <a:buNone/>
              <a:defRPr/>
            </a:lvl1pPr>
            <a:lvl2pPr lvl="1">
              <a:lnSpc>
                <a:spcPct val="80000"/>
              </a:lnSpc>
              <a:spcBef>
                <a:spcPts val="0"/>
              </a:spcBef>
              <a:spcAft>
                <a:spcPts val="0"/>
              </a:spcAft>
              <a:buSzPts val="4800"/>
              <a:buFont typeface="Inter"/>
              <a:buNone/>
              <a:defRPr b="1" sz="4800"/>
            </a:lvl2pPr>
            <a:lvl3pPr lvl="2">
              <a:lnSpc>
                <a:spcPct val="80000"/>
              </a:lnSpc>
              <a:spcBef>
                <a:spcPts val="0"/>
              </a:spcBef>
              <a:spcAft>
                <a:spcPts val="0"/>
              </a:spcAft>
              <a:buSzPts val="4800"/>
              <a:buFont typeface="Inter"/>
              <a:buNone/>
              <a:defRPr b="1" sz="4800"/>
            </a:lvl3pPr>
            <a:lvl4pPr lvl="3">
              <a:lnSpc>
                <a:spcPct val="80000"/>
              </a:lnSpc>
              <a:spcBef>
                <a:spcPts val="0"/>
              </a:spcBef>
              <a:spcAft>
                <a:spcPts val="0"/>
              </a:spcAft>
              <a:buSzPts val="4800"/>
              <a:buFont typeface="Inter"/>
              <a:buNone/>
              <a:defRPr b="1" sz="4800"/>
            </a:lvl4pPr>
            <a:lvl5pPr lvl="4">
              <a:lnSpc>
                <a:spcPct val="80000"/>
              </a:lnSpc>
              <a:spcBef>
                <a:spcPts val="0"/>
              </a:spcBef>
              <a:spcAft>
                <a:spcPts val="0"/>
              </a:spcAft>
              <a:buSzPts val="4800"/>
              <a:buFont typeface="Inter"/>
              <a:buNone/>
              <a:defRPr b="1" sz="4800"/>
            </a:lvl5pPr>
            <a:lvl6pPr lvl="5">
              <a:lnSpc>
                <a:spcPct val="80000"/>
              </a:lnSpc>
              <a:spcBef>
                <a:spcPts val="0"/>
              </a:spcBef>
              <a:spcAft>
                <a:spcPts val="0"/>
              </a:spcAft>
              <a:buSzPts val="4800"/>
              <a:buFont typeface="Inter"/>
              <a:buNone/>
              <a:defRPr b="1" sz="4800"/>
            </a:lvl6pPr>
            <a:lvl7pPr lvl="6">
              <a:lnSpc>
                <a:spcPct val="80000"/>
              </a:lnSpc>
              <a:spcBef>
                <a:spcPts val="0"/>
              </a:spcBef>
              <a:spcAft>
                <a:spcPts val="0"/>
              </a:spcAft>
              <a:buSzPts val="4800"/>
              <a:buFont typeface="Inter"/>
              <a:buNone/>
              <a:defRPr b="1" sz="4800"/>
            </a:lvl7pPr>
            <a:lvl8pPr lvl="7">
              <a:lnSpc>
                <a:spcPct val="80000"/>
              </a:lnSpc>
              <a:spcBef>
                <a:spcPts val="0"/>
              </a:spcBef>
              <a:spcAft>
                <a:spcPts val="0"/>
              </a:spcAft>
              <a:buSzPts val="4800"/>
              <a:buFont typeface="Inter"/>
              <a:buNone/>
              <a:defRPr b="1" sz="4800"/>
            </a:lvl8pPr>
            <a:lvl9pPr lvl="8">
              <a:lnSpc>
                <a:spcPct val="80000"/>
              </a:lnSpc>
              <a:spcBef>
                <a:spcPts val="0"/>
              </a:spcBef>
              <a:spcAft>
                <a:spcPts val="0"/>
              </a:spcAft>
              <a:buSzPts val="4800"/>
              <a:buFont typeface="Inter"/>
              <a:buNone/>
              <a:defRPr b="1" sz="4800"/>
            </a:lvl9pPr>
          </a:lstStyle>
          <a:p/>
        </p:txBody>
      </p:sp>
      <p:sp>
        <p:nvSpPr>
          <p:cNvPr id="147" name="Google Shape;147;p15"/>
          <p:cNvSpPr txBox="1"/>
          <p:nvPr>
            <p:ph idx="1" type="subTitle"/>
          </p:nvPr>
        </p:nvSpPr>
        <p:spPr>
          <a:xfrm>
            <a:off x="467825" y="1857300"/>
            <a:ext cx="2151000" cy="772200"/>
          </a:xfrm>
          <a:prstGeom prst="rect">
            <a:avLst/>
          </a:prstGeom>
        </p:spPr>
        <p:txBody>
          <a:bodyPr anchorCtr="0" anchor="t" bIns="91425" lIns="91425" spcFirstLastPara="1" rIns="91425" wrap="square" tIns="91425">
            <a:noAutofit/>
          </a:bodyPr>
          <a:lstStyle>
            <a:lvl1pPr lvl="0">
              <a:spcBef>
                <a:spcPts val="0"/>
              </a:spcBef>
              <a:spcAft>
                <a:spcPts val="0"/>
              </a:spcAft>
              <a:buSzPts val="1600"/>
              <a:buFont typeface="Inter SemiBold"/>
              <a:buNone/>
              <a:defRPr sz="1600"/>
            </a:lvl1pPr>
            <a:lvl2pPr lvl="1">
              <a:spcBef>
                <a:spcPts val="0"/>
              </a:spcBef>
              <a:spcAft>
                <a:spcPts val="0"/>
              </a:spcAft>
              <a:buSzPts val="1600"/>
              <a:buFont typeface="Inter SemiBold"/>
              <a:buNone/>
              <a:defRPr sz="1600"/>
            </a:lvl2pPr>
            <a:lvl3pPr lvl="2">
              <a:spcBef>
                <a:spcPts val="0"/>
              </a:spcBef>
              <a:spcAft>
                <a:spcPts val="0"/>
              </a:spcAft>
              <a:buSzPts val="1600"/>
              <a:buFont typeface="Inter SemiBold"/>
              <a:buNone/>
              <a:defRPr sz="1600"/>
            </a:lvl3pPr>
            <a:lvl4pPr lvl="3">
              <a:spcBef>
                <a:spcPts val="0"/>
              </a:spcBef>
              <a:spcAft>
                <a:spcPts val="0"/>
              </a:spcAft>
              <a:buSzPts val="1600"/>
              <a:buFont typeface="Inter SemiBold"/>
              <a:buNone/>
              <a:defRPr sz="1600"/>
            </a:lvl4pPr>
            <a:lvl5pPr lvl="4">
              <a:spcBef>
                <a:spcPts val="0"/>
              </a:spcBef>
              <a:spcAft>
                <a:spcPts val="0"/>
              </a:spcAft>
              <a:buSzPts val="1600"/>
              <a:buFont typeface="Inter SemiBold"/>
              <a:buNone/>
              <a:defRPr sz="1600"/>
            </a:lvl5pPr>
            <a:lvl6pPr lvl="5">
              <a:spcBef>
                <a:spcPts val="0"/>
              </a:spcBef>
              <a:spcAft>
                <a:spcPts val="0"/>
              </a:spcAft>
              <a:buSzPts val="1600"/>
              <a:buFont typeface="Inter SemiBold"/>
              <a:buNone/>
              <a:defRPr sz="1600"/>
            </a:lvl6pPr>
            <a:lvl7pPr lvl="6">
              <a:spcBef>
                <a:spcPts val="0"/>
              </a:spcBef>
              <a:spcAft>
                <a:spcPts val="0"/>
              </a:spcAft>
              <a:buSzPts val="1600"/>
              <a:buFont typeface="Inter SemiBold"/>
              <a:buNone/>
              <a:defRPr sz="1600"/>
            </a:lvl7pPr>
            <a:lvl8pPr lvl="7">
              <a:spcBef>
                <a:spcPts val="0"/>
              </a:spcBef>
              <a:spcAft>
                <a:spcPts val="0"/>
              </a:spcAft>
              <a:buSzPts val="1600"/>
              <a:buFont typeface="Inter SemiBold"/>
              <a:buNone/>
              <a:defRPr sz="1600"/>
            </a:lvl8pPr>
            <a:lvl9pPr lvl="8">
              <a:spcBef>
                <a:spcPts val="0"/>
              </a:spcBef>
              <a:spcAft>
                <a:spcPts val="0"/>
              </a:spcAft>
              <a:buSzPts val="1600"/>
              <a:buFont typeface="Inter SemiBold"/>
              <a:buNone/>
              <a:defRPr sz="1600"/>
            </a:lvl9pPr>
          </a:lstStyle>
          <a:p/>
        </p:txBody>
      </p:sp>
      <p:sp>
        <p:nvSpPr>
          <p:cNvPr id="148" name="Google Shape;148;p15"/>
          <p:cNvSpPr txBox="1"/>
          <p:nvPr>
            <p:ph idx="2" type="body"/>
          </p:nvPr>
        </p:nvSpPr>
        <p:spPr>
          <a:xfrm>
            <a:off x="391625" y="2271825"/>
            <a:ext cx="2151000" cy="945000"/>
          </a:xfrm>
          <a:prstGeom prst="rect">
            <a:avLst/>
          </a:prstGeom>
        </p:spPr>
        <p:txBody>
          <a:bodyPr anchorCtr="0" anchor="t" bIns="91425" lIns="91425" spcFirstLastPara="1" rIns="91425" wrap="square" tIns="91425">
            <a:noAutofit/>
          </a:bodyPr>
          <a:lstStyle>
            <a:lvl1pPr indent="-304800" lvl="0" marL="457200">
              <a:lnSpc>
                <a:spcPct val="115000"/>
              </a:lnSpc>
              <a:spcBef>
                <a:spcPts val="0"/>
              </a:spcBef>
              <a:spcAft>
                <a:spcPts val="0"/>
              </a:spcAft>
              <a:buSzPts val="1200"/>
              <a:buFont typeface="Inter"/>
              <a:buChar char="●"/>
              <a:defRPr/>
            </a:lvl1pPr>
            <a:lvl2pPr indent="-304800" lvl="1" marL="914400">
              <a:lnSpc>
                <a:spcPct val="115000"/>
              </a:lnSpc>
              <a:spcBef>
                <a:spcPts val="0"/>
              </a:spcBef>
              <a:spcAft>
                <a:spcPts val="0"/>
              </a:spcAft>
              <a:buSzPts val="1200"/>
              <a:buFont typeface="Inter"/>
              <a:buChar char="○"/>
              <a:defRPr/>
            </a:lvl2pPr>
            <a:lvl3pPr indent="-304800" lvl="2" marL="1371600">
              <a:lnSpc>
                <a:spcPct val="115000"/>
              </a:lnSpc>
              <a:spcBef>
                <a:spcPts val="0"/>
              </a:spcBef>
              <a:spcAft>
                <a:spcPts val="0"/>
              </a:spcAft>
              <a:buSzPts val="1200"/>
              <a:buFont typeface="Inter"/>
              <a:buChar char="■"/>
              <a:defRPr/>
            </a:lvl3pPr>
            <a:lvl4pPr indent="-304800" lvl="3" marL="1828800">
              <a:lnSpc>
                <a:spcPct val="115000"/>
              </a:lnSpc>
              <a:spcBef>
                <a:spcPts val="0"/>
              </a:spcBef>
              <a:spcAft>
                <a:spcPts val="0"/>
              </a:spcAft>
              <a:buSzPts val="1200"/>
              <a:buFont typeface="Inter"/>
              <a:buChar char="●"/>
              <a:defRPr/>
            </a:lvl4pPr>
            <a:lvl5pPr indent="-304800" lvl="4" marL="2286000">
              <a:lnSpc>
                <a:spcPct val="115000"/>
              </a:lnSpc>
              <a:spcBef>
                <a:spcPts val="0"/>
              </a:spcBef>
              <a:spcAft>
                <a:spcPts val="0"/>
              </a:spcAft>
              <a:buSzPts val="1200"/>
              <a:buFont typeface="Inter"/>
              <a:buChar char="○"/>
              <a:defRPr/>
            </a:lvl5pPr>
            <a:lvl6pPr indent="-304800" lvl="5" marL="2743200">
              <a:lnSpc>
                <a:spcPct val="115000"/>
              </a:lnSpc>
              <a:spcBef>
                <a:spcPts val="0"/>
              </a:spcBef>
              <a:spcAft>
                <a:spcPts val="0"/>
              </a:spcAft>
              <a:buSzPts val="1200"/>
              <a:buFont typeface="Inter"/>
              <a:buChar char="■"/>
              <a:defRPr/>
            </a:lvl6pPr>
            <a:lvl7pPr indent="-304800" lvl="6" marL="3200400">
              <a:lnSpc>
                <a:spcPct val="115000"/>
              </a:lnSpc>
              <a:spcBef>
                <a:spcPts val="0"/>
              </a:spcBef>
              <a:spcAft>
                <a:spcPts val="0"/>
              </a:spcAft>
              <a:buSzPts val="1200"/>
              <a:buFont typeface="Inter"/>
              <a:buChar char="●"/>
              <a:defRPr/>
            </a:lvl7pPr>
            <a:lvl8pPr indent="-304800" lvl="7" marL="3657600">
              <a:lnSpc>
                <a:spcPct val="115000"/>
              </a:lnSpc>
              <a:spcBef>
                <a:spcPts val="0"/>
              </a:spcBef>
              <a:spcAft>
                <a:spcPts val="0"/>
              </a:spcAft>
              <a:buSzPts val="1200"/>
              <a:buFont typeface="Inter"/>
              <a:buChar char="○"/>
              <a:defRPr/>
            </a:lvl8pPr>
            <a:lvl9pPr indent="-304800" lvl="8" marL="4114800">
              <a:lnSpc>
                <a:spcPct val="115000"/>
              </a:lnSpc>
              <a:spcBef>
                <a:spcPts val="0"/>
              </a:spcBef>
              <a:spcAft>
                <a:spcPts val="0"/>
              </a:spcAft>
              <a:buSzPts val="1200"/>
              <a:buFont typeface="Inter"/>
              <a:buChar char="■"/>
              <a:defRPr/>
            </a:lvl9pPr>
          </a:lstStyle>
          <a:p/>
        </p:txBody>
      </p:sp>
      <p:sp>
        <p:nvSpPr>
          <p:cNvPr id="149" name="Google Shape;149;p15"/>
          <p:cNvSpPr txBox="1"/>
          <p:nvPr>
            <p:ph idx="3" type="subTitle"/>
          </p:nvPr>
        </p:nvSpPr>
        <p:spPr>
          <a:xfrm>
            <a:off x="3052450" y="1857300"/>
            <a:ext cx="2151000" cy="772200"/>
          </a:xfrm>
          <a:prstGeom prst="rect">
            <a:avLst/>
          </a:prstGeom>
        </p:spPr>
        <p:txBody>
          <a:bodyPr anchorCtr="0" anchor="t" bIns="91425" lIns="91425" spcFirstLastPara="1" rIns="91425" wrap="square" tIns="91425">
            <a:noAutofit/>
          </a:bodyPr>
          <a:lstStyle>
            <a:lvl1pPr lvl="0">
              <a:spcBef>
                <a:spcPts val="0"/>
              </a:spcBef>
              <a:spcAft>
                <a:spcPts val="0"/>
              </a:spcAft>
              <a:buSzPts val="1600"/>
              <a:buFont typeface="Inter SemiBold"/>
              <a:buNone/>
              <a:defRPr sz="1600"/>
            </a:lvl1pPr>
            <a:lvl2pPr lvl="1">
              <a:spcBef>
                <a:spcPts val="0"/>
              </a:spcBef>
              <a:spcAft>
                <a:spcPts val="0"/>
              </a:spcAft>
              <a:buSzPts val="1600"/>
              <a:buFont typeface="Inter SemiBold"/>
              <a:buNone/>
              <a:defRPr sz="1600"/>
            </a:lvl2pPr>
            <a:lvl3pPr lvl="2">
              <a:spcBef>
                <a:spcPts val="0"/>
              </a:spcBef>
              <a:spcAft>
                <a:spcPts val="0"/>
              </a:spcAft>
              <a:buSzPts val="1600"/>
              <a:buFont typeface="Inter SemiBold"/>
              <a:buNone/>
              <a:defRPr sz="1600"/>
            </a:lvl3pPr>
            <a:lvl4pPr lvl="3">
              <a:spcBef>
                <a:spcPts val="0"/>
              </a:spcBef>
              <a:spcAft>
                <a:spcPts val="0"/>
              </a:spcAft>
              <a:buSzPts val="1600"/>
              <a:buFont typeface="Inter SemiBold"/>
              <a:buNone/>
              <a:defRPr sz="1600"/>
            </a:lvl4pPr>
            <a:lvl5pPr lvl="4">
              <a:spcBef>
                <a:spcPts val="0"/>
              </a:spcBef>
              <a:spcAft>
                <a:spcPts val="0"/>
              </a:spcAft>
              <a:buSzPts val="1600"/>
              <a:buFont typeface="Inter SemiBold"/>
              <a:buNone/>
              <a:defRPr sz="1600"/>
            </a:lvl5pPr>
            <a:lvl6pPr lvl="5">
              <a:spcBef>
                <a:spcPts val="0"/>
              </a:spcBef>
              <a:spcAft>
                <a:spcPts val="0"/>
              </a:spcAft>
              <a:buSzPts val="1600"/>
              <a:buFont typeface="Inter SemiBold"/>
              <a:buNone/>
              <a:defRPr sz="1600"/>
            </a:lvl6pPr>
            <a:lvl7pPr lvl="6">
              <a:spcBef>
                <a:spcPts val="0"/>
              </a:spcBef>
              <a:spcAft>
                <a:spcPts val="0"/>
              </a:spcAft>
              <a:buSzPts val="1600"/>
              <a:buFont typeface="Inter SemiBold"/>
              <a:buNone/>
              <a:defRPr sz="1600"/>
            </a:lvl7pPr>
            <a:lvl8pPr lvl="7">
              <a:spcBef>
                <a:spcPts val="0"/>
              </a:spcBef>
              <a:spcAft>
                <a:spcPts val="0"/>
              </a:spcAft>
              <a:buSzPts val="1600"/>
              <a:buFont typeface="Inter SemiBold"/>
              <a:buNone/>
              <a:defRPr sz="1600"/>
            </a:lvl8pPr>
            <a:lvl9pPr lvl="8">
              <a:spcBef>
                <a:spcPts val="0"/>
              </a:spcBef>
              <a:spcAft>
                <a:spcPts val="0"/>
              </a:spcAft>
              <a:buSzPts val="1600"/>
              <a:buFont typeface="Inter SemiBold"/>
              <a:buNone/>
              <a:defRPr sz="1600"/>
            </a:lvl9pPr>
          </a:lstStyle>
          <a:p/>
        </p:txBody>
      </p:sp>
      <p:sp>
        <p:nvSpPr>
          <p:cNvPr id="150" name="Google Shape;150;p15"/>
          <p:cNvSpPr txBox="1"/>
          <p:nvPr>
            <p:ph idx="4" type="body"/>
          </p:nvPr>
        </p:nvSpPr>
        <p:spPr>
          <a:xfrm>
            <a:off x="2976250" y="2271825"/>
            <a:ext cx="2151000" cy="945000"/>
          </a:xfrm>
          <a:prstGeom prst="rect">
            <a:avLst/>
          </a:prstGeom>
        </p:spPr>
        <p:txBody>
          <a:bodyPr anchorCtr="0" anchor="t" bIns="91425" lIns="91425" spcFirstLastPara="1" rIns="91425" wrap="square" tIns="91425">
            <a:noAutofit/>
          </a:bodyPr>
          <a:lstStyle>
            <a:lvl1pPr indent="-304800" lvl="0" marL="457200">
              <a:lnSpc>
                <a:spcPct val="115000"/>
              </a:lnSpc>
              <a:spcBef>
                <a:spcPts val="0"/>
              </a:spcBef>
              <a:spcAft>
                <a:spcPts val="0"/>
              </a:spcAft>
              <a:buSzPts val="1200"/>
              <a:buFont typeface="Inter"/>
              <a:buChar char="●"/>
              <a:defRPr/>
            </a:lvl1pPr>
            <a:lvl2pPr indent="-304800" lvl="1" marL="914400">
              <a:lnSpc>
                <a:spcPct val="115000"/>
              </a:lnSpc>
              <a:spcBef>
                <a:spcPts val="0"/>
              </a:spcBef>
              <a:spcAft>
                <a:spcPts val="0"/>
              </a:spcAft>
              <a:buSzPts val="1200"/>
              <a:buFont typeface="Inter"/>
              <a:buChar char="○"/>
              <a:defRPr/>
            </a:lvl2pPr>
            <a:lvl3pPr indent="-304800" lvl="2" marL="1371600">
              <a:lnSpc>
                <a:spcPct val="115000"/>
              </a:lnSpc>
              <a:spcBef>
                <a:spcPts val="0"/>
              </a:spcBef>
              <a:spcAft>
                <a:spcPts val="0"/>
              </a:spcAft>
              <a:buSzPts val="1200"/>
              <a:buFont typeface="Inter"/>
              <a:buChar char="■"/>
              <a:defRPr/>
            </a:lvl3pPr>
            <a:lvl4pPr indent="-304800" lvl="3" marL="1828800">
              <a:lnSpc>
                <a:spcPct val="115000"/>
              </a:lnSpc>
              <a:spcBef>
                <a:spcPts val="0"/>
              </a:spcBef>
              <a:spcAft>
                <a:spcPts val="0"/>
              </a:spcAft>
              <a:buSzPts val="1200"/>
              <a:buFont typeface="Inter"/>
              <a:buChar char="●"/>
              <a:defRPr/>
            </a:lvl4pPr>
            <a:lvl5pPr indent="-304800" lvl="4" marL="2286000">
              <a:lnSpc>
                <a:spcPct val="115000"/>
              </a:lnSpc>
              <a:spcBef>
                <a:spcPts val="0"/>
              </a:spcBef>
              <a:spcAft>
                <a:spcPts val="0"/>
              </a:spcAft>
              <a:buSzPts val="1200"/>
              <a:buFont typeface="Inter"/>
              <a:buChar char="○"/>
              <a:defRPr/>
            </a:lvl5pPr>
            <a:lvl6pPr indent="-304800" lvl="5" marL="2743200">
              <a:lnSpc>
                <a:spcPct val="115000"/>
              </a:lnSpc>
              <a:spcBef>
                <a:spcPts val="0"/>
              </a:spcBef>
              <a:spcAft>
                <a:spcPts val="0"/>
              </a:spcAft>
              <a:buSzPts val="1200"/>
              <a:buFont typeface="Inter"/>
              <a:buChar char="■"/>
              <a:defRPr/>
            </a:lvl6pPr>
            <a:lvl7pPr indent="-304800" lvl="6" marL="3200400">
              <a:lnSpc>
                <a:spcPct val="115000"/>
              </a:lnSpc>
              <a:spcBef>
                <a:spcPts val="0"/>
              </a:spcBef>
              <a:spcAft>
                <a:spcPts val="0"/>
              </a:spcAft>
              <a:buSzPts val="1200"/>
              <a:buFont typeface="Inter"/>
              <a:buChar char="●"/>
              <a:defRPr/>
            </a:lvl7pPr>
            <a:lvl8pPr indent="-304800" lvl="7" marL="3657600">
              <a:lnSpc>
                <a:spcPct val="115000"/>
              </a:lnSpc>
              <a:spcBef>
                <a:spcPts val="0"/>
              </a:spcBef>
              <a:spcAft>
                <a:spcPts val="0"/>
              </a:spcAft>
              <a:buSzPts val="1200"/>
              <a:buFont typeface="Inter"/>
              <a:buChar char="○"/>
              <a:defRPr/>
            </a:lvl8pPr>
            <a:lvl9pPr indent="-304800" lvl="8" marL="4114800">
              <a:lnSpc>
                <a:spcPct val="115000"/>
              </a:lnSpc>
              <a:spcBef>
                <a:spcPts val="0"/>
              </a:spcBef>
              <a:spcAft>
                <a:spcPts val="0"/>
              </a:spcAft>
              <a:buSzPts val="1200"/>
              <a:buFont typeface="Inter"/>
              <a:buChar char="■"/>
              <a:defRPr/>
            </a:lvl9pPr>
          </a:lstStyle>
          <a:p/>
        </p:txBody>
      </p:sp>
      <p:sp>
        <p:nvSpPr>
          <p:cNvPr id="151" name="Google Shape;151;p15"/>
          <p:cNvSpPr txBox="1"/>
          <p:nvPr>
            <p:ph idx="5" type="subTitle"/>
          </p:nvPr>
        </p:nvSpPr>
        <p:spPr>
          <a:xfrm>
            <a:off x="5637075" y="1857300"/>
            <a:ext cx="2151000" cy="772200"/>
          </a:xfrm>
          <a:prstGeom prst="rect">
            <a:avLst/>
          </a:prstGeom>
        </p:spPr>
        <p:txBody>
          <a:bodyPr anchorCtr="0" anchor="t" bIns="91425" lIns="91425" spcFirstLastPara="1" rIns="91425" wrap="square" tIns="91425">
            <a:noAutofit/>
          </a:bodyPr>
          <a:lstStyle>
            <a:lvl1pPr lvl="0">
              <a:spcBef>
                <a:spcPts val="0"/>
              </a:spcBef>
              <a:spcAft>
                <a:spcPts val="0"/>
              </a:spcAft>
              <a:buSzPts val="1600"/>
              <a:buFont typeface="Inter SemiBold"/>
              <a:buNone/>
              <a:defRPr sz="1600"/>
            </a:lvl1pPr>
            <a:lvl2pPr lvl="1">
              <a:spcBef>
                <a:spcPts val="0"/>
              </a:spcBef>
              <a:spcAft>
                <a:spcPts val="0"/>
              </a:spcAft>
              <a:buSzPts val="1600"/>
              <a:buFont typeface="Inter SemiBold"/>
              <a:buNone/>
              <a:defRPr sz="1600"/>
            </a:lvl2pPr>
            <a:lvl3pPr lvl="2">
              <a:spcBef>
                <a:spcPts val="0"/>
              </a:spcBef>
              <a:spcAft>
                <a:spcPts val="0"/>
              </a:spcAft>
              <a:buSzPts val="1600"/>
              <a:buFont typeface="Inter SemiBold"/>
              <a:buNone/>
              <a:defRPr sz="1600"/>
            </a:lvl3pPr>
            <a:lvl4pPr lvl="3">
              <a:spcBef>
                <a:spcPts val="0"/>
              </a:spcBef>
              <a:spcAft>
                <a:spcPts val="0"/>
              </a:spcAft>
              <a:buSzPts val="1600"/>
              <a:buFont typeface="Inter SemiBold"/>
              <a:buNone/>
              <a:defRPr sz="1600"/>
            </a:lvl4pPr>
            <a:lvl5pPr lvl="4">
              <a:spcBef>
                <a:spcPts val="0"/>
              </a:spcBef>
              <a:spcAft>
                <a:spcPts val="0"/>
              </a:spcAft>
              <a:buSzPts val="1600"/>
              <a:buFont typeface="Inter SemiBold"/>
              <a:buNone/>
              <a:defRPr sz="1600"/>
            </a:lvl5pPr>
            <a:lvl6pPr lvl="5">
              <a:spcBef>
                <a:spcPts val="0"/>
              </a:spcBef>
              <a:spcAft>
                <a:spcPts val="0"/>
              </a:spcAft>
              <a:buSzPts val="1600"/>
              <a:buFont typeface="Inter SemiBold"/>
              <a:buNone/>
              <a:defRPr sz="1600"/>
            </a:lvl6pPr>
            <a:lvl7pPr lvl="6">
              <a:spcBef>
                <a:spcPts val="0"/>
              </a:spcBef>
              <a:spcAft>
                <a:spcPts val="0"/>
              </a:spcAft>
              <a:buSzPts val="1600"/>
              <a:buFont typeface="Inter SemiBold"/>
              <a:buNone/>
              <a:defRPr sz="1600"/>
            </a:lvl7pPr>
            <a:lvl8pPr lvl="7">
              <a:spcBef>
                <a:spcPts val="0"/>
              </a:spcBef>
              <a:spcAft>
                <a:spcPts val="0"/>
              </a:spcAft>
              <a:buSzPts val="1600"/>
              <a:buFont typeface="Inter SemiBold"/>
              <a:buNone/>
              <a:defRPr sz="1600"/>
            </a:lvl8pPr>
            <a:lvl9pPr lvl="8">
              <a:spcBef>
                <a:spcPts val="0"/>
              </a:spcBef>
              <a:spcAft>
                <a:spcPts val="0"/>
              </a:spcAft>
              <a:buSzPts val="1600"/>
              <a:buFont typeface="Inter SemiBold"/>
              <a:buNone/>
              <a:defRPr sz="1600"/>
            </a:lvl9pPr>
          </a:lstStyle>
          <a:p/>
        </p:txBody>
      </p:sp>
      <p:sp>
        <p:nvSpPr>
          <p:cNvPr id="152" name="Google Shape;152;p15"/>
          <p:cNvSpPr txBox="1"/>
          <p:nvPr>
            <p:ph idx="6" type="body"/>
          </p:nvPr>
        </p:nvSpPr>
        <p:spPr>
          <a:xfrm>
            <a:off x="5560875" y="2271825"/>
            <a:ext cx="2151000" cy="945000"/>
          </a:xfrm>
          <a:prstGeom prst="rect">
            <a:avLst/>
          </a:prstGeom>
        </p:spPr>
        <p:txBody>
          <a:bodyPr anchorCtr="0" anchor="t" bIns="91425" lIns="91425" spcFirstLastPara="1" rIns="91425" wrap="square" tIns="91425">
            <a:noAutofit/>
          </a:bodyPr>
          <a:lstStyle>
            <a:lvl1pPr indent="-304800" lvl="0" marL="457200">
              <a:lnSpc>
                <a:spcPct val="115000"/>
              </a:lnSpc>
              <a:spcBef>
                <a:spcPts val="0"/>
              </a:spcBef>
              <a:spcAft>
                <a:spcPts val="0"/>
              </a:spcAft>
              <a:buSzPts val="1200"/>
              <a:buFont typeface="Inter"/>
              <a:buChar char="●"/>
              <a:defRPr/>
            </a:lvl1pPr>
            <a:lvl2pPr indent="-304800" lvl="1" marL="914400">
              <a:lnSpc>
                <a:spcPct val="115000"/>
              </a:lnSpc>
              <a:spcBef>
                <a:spcPts val="0"/>
              </a:spcBef>
              <a:spcAft>
                <a:spcPts val="0"/>
              </a:spcAft>
              <a:buSzPts val="1200"/>
              <a:buFont typeface="Inter"/>
              <a:buChar char="○"/>
              <a:defRPr/>
            </a:lvl2pPr>
            <a:lvl3pPr indent="-304800" lvl="2" marL="1371600">
              <a:lnSpc>
                <a:spcPct val="115000"/>
              </a:lnSpc>
              <a:spcBef>
                <a:spcPts val="0"/>
              </a:spcBef>
              <a:spcAft>
                <a:spcPts val="0"/>
              </a:spcAft>
              <a:buSzPts val="1200"/>
              <a:buFont typeface="Inter"/>
              <a:buChar char="■"/>
              <a:defRPr/>
            </a:lvl3pPr>
            <a:lvl4pPr indent="-304800" lvl="3" marL="1828800">
              <a:lnSpc>
                <a:spcPct val="115000"/>
              </a:lnSpc>
              <a:spcBef>
                <a:spcPts val="0"/>
              </a:spcBef>
              <a:spcAft>
                <a:spcPts val="0"/>
              </a:spcAft>
              <a:buSzPts val="1200"/>
              <a:buFont typeface="Inter"/>
              <a:buChar char="●"/>
              <a:defRPr/>
            </a:lvl4pPr>
            <a:lvl5pPr indent="-304800" lvl="4" marL="2286000">
              <a:lnSpc>
                <a:spcPct val="115000"/>
              </a:lnSpc>
              <a:spcBef>
                <a:spcPts val="0"/>
              </a:spcBef>
              <a:spcAft>
                <a:spcPts val="0"/>
              </a:spcAft>
              <a:buSzPts val="1200"/>
              <a:buFont typeface="Inter"/>
              <a:buChar char="○"/>
              <a:defRPr/>
            </a:lvl5pPr>
            <a:lvl6pPr indent="-304800" lvl="5" marL="2743200">
              <a:lnSpc>
                <a:spcPct val="115000"/>
              </a:lnSpc>
              <a:spcBef>
                <a:spcPts val="0"/>
              </a:spcBef>
              <a:spcAft>
                <a:spcPts val="0"/>
              </a:spcAft>
              <a:buSzPts val="1200"/>
              <a:buFont typeface="Inter"/>
              <a:buChar char="■"/>
              <a:defRPr/>
            </a:lvl6pPr>
            <a:lvl7pPr indent="-304800" lvl="6" marL="3200400">
              <a:lnSpc>
                <a:spcPct val="115000"/>
              </a:lnSpc>
              <a:spcBef>
                <a:spcPts val="0"/>
              </a:spcBef>
              <a:spcAft>
                <a:spcPts val="0"/>
              </a:spcAft>
              <a:buSzPts val="1200"/>
              <a:buFont typeface="Inter"/>
              <a:buChar char="●"/>
              <a:defRPr/>
            </a:lvl7pPr>
            <a:lvl8pPr indent="-304800" lvl="7" marL="3657600">
              <a:lnSpc>
                <a:spcPct val="115000"/>
              </a:lnSpc>
              <a:spcBef>
                <a:spcPts val="0"/>
              </a:spcBef>
              <a:spcAft>
                <a:spcPts val="0"/>
              </a:spcAft>
              <a:buSzPts val="1200"/>
              <a:buFont typeface="Inter"/>
              <a:buChar char="○"/>
              <a:defRPr/>
            </a:lvl8pPr>
            <a:lvl9pPr indent="-304800" lvl="8" marL="4114800">
              <a:lnSpc>
                <a:spcPct val="115000"/>
              </a:lnSpc>
              <a:spcBef>
                <a:spcPts val="0"/>
              </a:spcBef>
              <a:spcAft>
                <a:spcPts val="0"/>
              </a:spcAft>
              <a:buSzPts val="1200"/>
              <a:buFont typeface="Inter"/>
              <a:buChar char="■"/>
              <a:defRPr/>
            </a:lvl9pPr>
          </a:lstStyle>
          <a:p/>
        </p:txBody>
      </p:sp>
      <p:sp>
        <p:nvSpPr>
          <p:cNvPr id="153" name="Google Shape;153;p15"/>
          <p:cNvSpPr txBox="1"/>
          <p:nvPr>
            <p:ph idx="7" type="subTitle"/>
          </p:nvPr>
        </p:nvSpPr>
        <p:spPr>
          <a:xfrm>
            <a:off x="467825" y="3075100"/>
            <a:ext cx="2151000" cy="772200"/>
          </a:xfrm>
          <a:prstGeom prst="rect">
            <a:avLst/>
          </a:prstGeom>
        </p:spPr>
        <p:txBody>
          <a:bodyPr anchorCtr="0" anchor="t" bIns="91425" lIns="91425" spcFirstLastPara="1" rIns="91425" wrap="square" tIns="91425">
            <a:noAutofit/>
          </a:bodyPr>
          <a:lstStyle>
            <a:lvl1pPr lvl="0">
              <a:spcBef>
                <a:spcPts val="0"/>
              </a:spcBef>
              <a:spcAft>
                <a:spcPts val="0"/>
              </a:spcAft>
              <a:buSzPts val="1600"/>
              <a:buFont typeface="Inter SemiBold"/>
              <a:buNone/>
              <a:defRPr sz="1600"/>
            </a:lvl1pPr>
            <a:lvl2pPr lvl="1">
              <a:spcBef>
                <a:spcPts val="0"/>
              </a:spcBef>
              <a:spcAft>
                <a:spcPts val="0"/>
              </a:spcAft>
              <a:buSzPts val="1600"/>
              <a:buFont typeface="Inter SemiBold"/>
              <a:buNone/>
              <a:defRPr sz="1600"/>
            </a:lvl2pPr>
            <a:lvl3pPr lvl="2">
              <a:spcBef>
                <a:spcPts val="0"/>
              </a:spcBef>
              <a:spcAft>
                <a:spcPts val="0"/>
              </a:spcAft>
              <a:buSzPts val="1600"/>
              <a:buFont typeface="Inter SemiBold"/>
              <a:buNone/>
              <a:defRPr sz="1600"/>
            </a:lvl3pPr>
            <a:lvl4pPr lvl="3">
              <a:spcBef>
                <a:spcPts val="0"/>
              </a:spcBef>
              <a:spcAft>
                <a:spcPts val="0"/>
              </a:spcAft>
              <a:buSzPts val="1600"/>
              <a:buFont typeface="Inter SemiBold"/>
              <a:buNone/>
              <a:defRPr sz="1600"/>
            </a:lvl4pPr>
            <a:lvl5pPr lvl="4">
              <a:spcBef>
                <a:spcPts val="0"/>
              </a:spcBef>
              <a:spcAft>
                <a:spcPts val="0"/>
              </a:spcAft>
              <a:buSzPts val="1600"/>
              <a:buFont typeface="Inter SemiBold"/>
              <a:buNone/>
              <a:defRPr sz="1600"/>
            </a:lvl5pPr>
            <a:lvl6pPr lvl="5">
              <a:spcBef>
                <a:spcPts val="0"/>
              </a:spcBef>
              <a:spcAft>
                <a:spcPts val="0"/>
              </a:spcAft>
              <a:buSzPts val="1600"/>
              <a:buFont typeface="Inter SemiBold"/>
              <a:buNone/>
              <a:defRPr sz="1600"/>
            </a:lvl6pPr>
            <a:lvl7pPr lvl="6">
              <a:spcBef>
                <a:spcPts val="0"/>
              </a:spcBef>
              <a:spcAft>
                <a:spcPts val="0"/>
              </a:spcAft>
              <a:buSzPts val="1600"/>
              <a:buFont typeface="Inter SemiBold"/>
              <a:buNone/>
              <a:defRPr sz="1600"/>
            </a:lvl7pPr>
            <a:lvl8pPr lvl="7">
              <a:spcBef>
                <a:spcPts val="0"/>
              </a:spcBef>
              <a:spcAft>
                <a:spcPts val="0"/>
              </a:spcAft>
              <a:buSzPts val="1600"/>
              <a:buFont typeface="Inter SemiBold"/>
              <a:buNone/>
              <a:defRPr sz="1600"/>
            </a:lvl8pPr>
            <a:lvl9pPr lvl="8">
              <a:spcBef>
                <a:spcPts val="0"/>
              </a:spcBef>
              <a:spcAft>
                <a:spcPts val="0"/>
              </a:spcAft>
              <a:buSzPts val="1600"/>
              <a:buFont typeface="Inter SemiBold"/>
              <a:buNone/>
              <a:defRPr sz="1600"/>
            </a:lvl9pPr>
          </a:lstStyle>
          <a:p/>
        </p:txBody>
      </p:sp>
      <p:sp>
        <p:nvSpPr>
          <p:cNvPr id="154" name="Google Shape;154;p15"/>
          <p:cNvSpPr txBox="1"/>
          <p:nvPr>
            <p:ph idx="8" type="body"/>
          </p:nvPr>
        </p:nvSpPr>
        <p:spPr>
          <a:xfrm>
            <a:off x="391625" y="3489625"/>
            <a:ext cx="2151000" cy="945000"/>
          </a:xfrm>
          <a:prstGeom prst="rect">
            <a:avLst/>
          </a:prstGeom>
        </p:spPr>
        <p:txBody>
          <a:bodyPr anchorCtr="0" anchor="t" bIns="91425" lIns="91425" spcFirstLastPara="1" rIns="91425" wrap="square" tIns="91425">
            <a:noAutofit/>
          </a:bodyPr>
          <a:lstStyle>
            <a:lvl1pPr indent="-304800" lvl="0" marL="457200">
              <a:lnSpc>
                <a:spcPct val="115000"/>
              </a:lnSpc>
              <a:spcBef>
                <a:spcPts val="0"/>
              </a:spcBef>
              <a:spcAft>
                <a:spcPts val="0"/>
              </a:spcAft>
              <a:buSzPts val="1200"/>
              <a:buFont typeface="Inter"/>
              <a:buChar char="●"/>
              <a:defRPr/>
            </a:lvl1pPr>
            <a:lvl2pPr indent="-304800" lvl="1" marL="914400">
              <a:lnSpc>
                <a:spcPct val="115000"/>
              </a:lnSpc>
              <a:spcBef>
                <a:spcPts val="0"/>
              </a:spcBef>
              <a:spcAft>
                <a:spcPts val="0"/>
              </a:spcAft>
              <a:buSzPts val="1200"/>
              <a:buFont typeface="Inter"/>
              <a:buChar char="○"/>
              <a:defRPr/>
            </a:lvl2pPr>
            <a:lvl3pPr indent="-304800" lvl="2" marL="1371600">
              <a:lnSpc>
                <a:spcPct val="115000"/>
              </a:lnSpc>
              <a:spcBef>
                <a:spcPts val="0"/>
              </a:spcBef>
              <a:spcAft>
                <a:spcPts val="0"/>
              </a:spcAft>
              <a:buSzPts val="1200"/>
              <a:buFont typeface="Inter"/>
              <a:buChar char="■"/>
              <a:defRPr/>
            </a:lvl3pPr>
            <a:lvl4pPr indent="-304800" lvl="3" marL="1828800">
              <a:lnSpc>
                <a:spcPct val="115000"/>
              </a:lnSpc>
              <a:spcBef>
                <a:spcPts val="0"/>
              </a:spcBef>
              <a:spcAft>
                <a:spcPts val="0"/>
              </a:spcAft>
              <a:buSzPts val="1200"/>
              <a:buFont typeface="Inter"/>
              <a:buChar char="●"/>
              <a:defRPr/>
            </a:lvl4pPr>
            <a:lvl5pPr indent="-304800" lvl="4" marL="2286000">
              <a:lnSpc>
                <a:spcPct val="115000"/>
              </a:lnSpc>
              <a:spcBef>
                <a:spcPts val="0"/>
              </a:spcBef>
              <a:spcAft>
                <a:spcPts val="0"/>
              </a:spcAft>
              <a:buSzPts val="1200"/>
              <a:buFont typeface="Inter"/>
              <a:buChar char="○"/>
              <a:defRPr/>
            </a:lvl5pPr>
            <a:lvl6pPr indent="-304800" lvl="5" marL="2743200">
              <a:lnSpc>
                <a:spcPct val="115000"/>
              </a:lnSpc>
              <a:spcBef>
                <a:spcPts val="0"/>
              </a:spcBef>
              <a:spcAft>
                <a:spcPts val="0"/>
              </a:spcAft>
              <a:buSzPts val="1200"/>
              <a:buFont typeface="Inter"/>
              <a:buChar char="■"/>
              <a:defRPr/>
            </a:lvl6pPr>
            <a:lvl7pPr indent="-304800" lvl="6" marL="3200400">
              <a:lnSpc>
                <a:spcPct val="115000"/>
              </a:lnSpc>
              <a:spcBef>
                <a:spcPts val="0"/>
              </a:spcBef>
              <a:spcAft>
                <a:spcPts val="0"/>
              </a:spcAft>
              <a:buSzPts val="1200"/>
              <a:buFont typeface="Inter"/>
              <a:buChar char="●"/>
              <a:defRPr/>
            </a:lvl7pPr>
            <a:lvl8pPr indent="-304800" lvl="7" marL="3657600">
              <a:lnSpc>
                <a:spcPct val="115000"/>
              </a:lnSpc>
              <a:spcBef>
                <a:spcPts val="0"/>
              </a:spcBef>
              <a:spcAft>
                <a:spcPts val="0"/>
              </a:spcAft>
              <a:buSzPts val="1200"/>
              <a:buFont typeface="Inter"/>
              <a:buChar char="○"/>
              <a:defRPr/>
            </a:lvl8pPr>
            <a:lvl9pPr indent="-304800" lvl="8" marL="4114800">
              <a:lnSpc>
                <a:spcPct val="115000"/>
              </a:lnSpc>
              <a:spcBef>
                <a:spcPts val="0"/>
              </a:spcBef>
              <a:spcAft>
                <a:spcPts val="0"/>
              </a:spcAft>
              <a:buSzPts val="1200"/>
              <a:buFont typeface="Inter"/>
              <a:buChar char="■"/>
              <a:defRPr/>
            </a:lvl9pPr>
          </a:lstStyle>
          <a:p/>
        </p:txBody>
      </p:sp>
      <p:sp>
        <p:nvSpPr>
          <p:cNvPr id="155" name="Google Shape;155;p15"/>
          <p:cNvSpPr txBox="1"/>
          <p:nvPr>
            <p:ph idx="9" type="subTitle"/>
          </p:nvPr>
        </p:nvSpPr>
        <p:spPr>
          <a:xfrm>
            <a:off x="3052450" y="3075100"/>
            <a:ext cx="2151000" cy="772200"/>
          </a:xfrm>
          <a:prstGeom prst="rect">
            <a:avLst/>
          </a:prstGeom>
        </p:spPr>
        <p:txBody>
          <a:bodyPr anchorCtr="0" anchor="t" bIns="91425" lIns="91425" spcFirstLastPara="1" rIns="91425" wrap="square" tIns="91425">
            <a:noAutofit/>
          </a:bodyPr>
          <a:lstStyle>
            <a:lvl1pPr lvl="0">
              <a:spcBef>
                <a:spcPts val="0"/>
              </a:spcBef>
              <a:spcAft>
                <a:spcPts val="0"/>
              </a:spcAft>
              <a:buSzPts val="1600"/>
              <a:buFont typeface="Inter SemiBold"/>
              <a:buNone/>
              <a:defRPr sz="1600"/>
            </a:lvl1pPr>
            <a:lvl2pPr lvl="1">
              <a:spcBef>
                <a:spcPts val="0"/>
              </a:spcBef>
              <a:spcAft>
                <a:spcPts val="0"/>
              </a:spcAft>
              <a:buSzPts val="1600"/>
              <a:buFont typeface="Inter SemiBold"/>
              <a:buNone/>
              <a:defRPr sz="1600"/>
            </a:lvl2pPr>
            <a:lvl3pPr lvl="2">
              <a:spcBef>
                <a:spcPts val="0"/>
              </a:spcBef>
              <a:spcAft>
                <a:spcPts val="0"/>
              </a:spcAft>
              <a:buSzPts val="1600"/>
              <a:buFont typeface="Inter SemiBold"/>
              <a:buNone/>
              <a:defRPr sz="1600"/>
            </a:lvl3pPr>
            <a:lvl4pPr lvl="3">
              <a:spcBef>
                <a:spcPts val="0"/>
              </a:spcBef>
              <a:spcAft>
                <a:spcPts val="0"/>
              </a:spcAft>
              <a:buSzPts val="1600"/>
              <a:buFont typeface="Inter SemiBold"/>
              <a:buNone/>
              <a:defRPr sz="1600"/>
            </a:lvl4pPr>
            <a:lvl5pPr lvl="4">
              <a:spcBef>
                <a:spcPts val="0"/>
              </a:spcBef>
              <a:spcAft>
                <a:spcPts val="0"/>
              </a:spcAft>
              <a:buSzPts val="1600"/>
              <a:buFont typeface="Inter SemiBold"/>
              <a:buNone/>
              <a:defRPr sz="1600"/>
            </a:lvl5pPr>
            <a:lvl6pPr lvl="5">
              <a:spcBef>
                <a:spcPts val="0"/>
              </a:spcBef>
              <a:spcAft>
                <a:spcPts val="0"/>
              </a:spcAft>
              <a:buSzPts val="1600"/>
              <a:buFont typeface="Inter SemiBold"/>
              <a:buNone/>
              <a:defRPr sz="1600"/>
            </a:lvl6pPr>
            <a:lvl7pPr lvl="6">
              <a:spcBef>
                <a:spcPts val="0"/>
              </a:spcBef>
              <a:spcAft>
                <a:spcPts val="0"/>
              </a:spcAft>
              <a:buSzPts val="1600"/>
              <a:buFont typeface="Inter SemiBold"/>
              <a:buNone/>
              <a:defRPr sz="1600"/>
            </a:lvl7pPr>
            <a:lvl8pPr lvl="7">
              <a:spcBef>
                <a:spcPts val="0"/>
              </a:spcBef>
              <a:spcAft>
                <a:spcPts val="0"/>
              </a:spcAft>
              <a:buSzPts val="1600"/>
              <a:buFont typeface="Inter SemiBold"/>
              <a:buNone/>
              <a:defRPr sz="1600"/>
            </a:lvl8pPr>
            <a:lvl9pPr lvl="8">
              <a:spcBef>
                <a:spcPts val="0"/>
              </a:spcBef>
              <a:spcAft>
                <a:spcPts val="0"/>
              </a:spcAft>
              <a:buSzPts val="1600"/>
              <a:buFont typeface="Inter SemiBold"/>
              <a:buNone/>
              <a:defRPr sz="1600"/>
            </a:lvl9pPr>
          </a:lstStyle>
          <a:p/>
        </p:txBody>
      </p:sp>
      <p:sp>
        <p:nvSpPr>
          <p:cNvPr id="156" name="Google Shape;156;p15"/>
          <p:cNvSpPr txBox="1"/>
          <p:nvPr>
            <p:ph idx="13" type="body"/>
          </p:nvPr>
        </p:nvSpPr>
        <p:spPr>
          <a:xfrm>
            <a:off x="2976250" y="3489625"/>
            <a:ext cx="2151000" cy="945000"/>
          </a:xfrm>
          <a:prstGeom prst="rect">
            <a:avLst/>
          </a:prstGeom>
        </p:spPr>
        <p:txBody>
          <a:bodyPr anchorCtr="0" anchor="t" bIns="91425" lIns="91425" spcFirstLastPara="1" rIns="91425" wrap="square" tIns="91425">
            <a:noAutofit/>
          </a:bodyPr>
          <a:lstStyle>
            <a:lvl1pPr indent="-304800" lvl="0" marL="457200">
              <a:lnSpc>
                <a:spcPct val="115000"/>
              </a:lnSpc>
              <a:spcBef>
                <a:spcPts val="0"/>
              </a:spcBef>
              <a:spcAft>
                <a:spcPts val="0"/>
              </a:spcAft>
              <a:buSzPts val="1200"/>
              <a:buFont typeface="Inter"/>
              <a:buChar char="●"/>
              <a:defRPr/>
            </a:lvl1pPr>
            <a:lvl2pPr indent="-304800" lvl="1" marL="914400">
              <a:lnSpc>
                <a:spcPct val="115000"/>
              </a:lnSpc>
              <a:spcBef>
                <a:spcPts val="0"/>
              </a:spcBef>
              <a:spcAft>
                <a:spcPts val="0"/>
              </a:spcAft>
              <a:buSzPts val="1200"/>
              <a:buFont typeface="Inter"/>
              <a:buChar char="○"/>
              <a:defRPr/>
            </a:lvl2pPr>
            <a:lvl3pPr indent="-304800" lvl="2" marL="1371600">
              <a:lnSpc>
                <a:spcPct val="115000"/>
              </a:lnSpc>
              <a:spcBef>
                <a:spcPts val="0"/>
              </a:spcBef>
              <a:spcAft>
                <a:spcPts val="0"/>
              </a:spcAft>
              <a:buSzPts val="1200"/>
              <a:buFont typeface="Inter"/>
              <a:buChar char="■"/>
              <a:defRPr/>
            </a:lvl3pPr>
            <a:lvl4pPr indent="-304800" lvl="3" marL="1828800">
              <a:lnSpc>
                <a:spcPct val="115000"/>
              </a:lnSpc>
              <a:spcBef>
                <a:spcPts val="0"/>
              </a:spcBef>
              <a:spcAft>
                <a:spcPts val="0"/>
              </a:spcAft>
              <a:buSzPts val="1200"/>
              <a:buFont typeface="Inter"/>
              <a:buChar char="●"/>
              <a:defRPr/>
            </a:lvl4pPr>
            <a:lvl5pPr indent="-304800" lvl="4" marL="2286000">
              <a:lnSpc>
                <a:spcPct val="115000"/>
              </a:lnSpc>
              <a:spcBef>
                <a:spcPts val="0"/>
              </a:spcBef>
              <a:spcAft>
                <a:spcPts val="0"/>
              </a:spcAft>
              <a:buSzPts val="1200"/>
              <a:buFont typeface="Inter"/>
              <a:buChar char="○"/>
              <a:defRPr/>
            </a:lvl5pPr>
            <a:lvl6pPr indent="-304800" lvl="5" marL="2743200">
              <a:lnSpc>
                <a:spcPct val="115000"/>
              </a:lnSpc>
              <a:spcBef>
                <a:spcPts val="0"/>
              </a:spcBef>
              <a:spcAft>
                <a:spcPts val="0"/>
              </a:spcAft>
              <a:buSzPts val="1200"/>
              <a:buFont typeface="Inter"/>
              <a:buChar char="■"/>
              <a:defRPr/>
            </a:lvl6pPr>
            <a:lvl7pPr indent="-304800" lvl="6" marL="3200400">
              <a:lnSpc>
                <a:spcPct val="115000"/>
              </a:lnSpc>
              <a:spcBef>
                <a:spcPts val="0"/>
              </a:spcBef>
              <a:spcAft>
                <a:spcPts val="0"/>
              </a:spcAft>
              <a:buSzPts val="1200"/>
              <a:buFont typeface="Inter"/>
              <a:buChar char="●"/>
              <a:defRPr/>
            </a:lvl7pPr>
            <a:lvl8pPr indent="-304800" lvl="7" marL="3657600">
              <a:lnSpc>
                <a:spcPct val="115000"/>
              </a:lnSpc>
              <a:spcBef>
                <a:spcPts val="0"/>
              </a:spcBef>
              <a:spcAft>
                <a:spcPts val="0"/>
              </a:spcAft>
              <a:buSzPts val="1200"/>
              <a:buFont typeface="Inter"/>
              <a:buChar char="○"/>
              <a:defRPr/>
            </a:lvl8pPr>
            <a:lvl9pPr indent="-304800" lvl="8" marL="4114800">
              <a:lnSpc>
                <a:spcPct val="115000"/>
              </a:lnSpc>
              <a:spcBef>
                <a:spcPts val="0"/>
              </a:spcBef>
              <a:spcAft>
                <a:spcPts val="0"/>
              </a:spcAft>
              <a:buSzPts val="1200"/>
              <a:buFont typeface="Inter"/>
              <a:buChar char="■"/>
              <a:defRPr/>
            </a:lvl9pPr>
          </a:lstStyle>
          <a:p/>
        </p:txBody>
      </p:sp>
      <p:sp>
        <p:nvSpPr>
          <p:cNvPr id="157" name="Google Shape;157;p15"/>
          <p:cNvSpPr txBox="1"/>
          <p:nvPr>
            <p:ph idx="14" type="subTitle"/>
          </p:nvPr>
        </p:nvSpPr>
        <p:spPr>
          <a:xfrm>
            <a:off x="5637075" y="3075100"/>
            <a:ext cx="2151000" cy="772200"/>
          </a:xfrm>
          <a:prstGeom prst="rect">
            <a:avLst/>
          </a:prstGeom>
        </p:spPr>
        <p:txBody>
          <a:bodyPr anchorCtr="0" anchor="t" bIns="91425" lIns="91425" spcFirstLastPara="1" rIns="91425" wrap="square" tIns="91425">
            <a:noAutofit/>
          </a:bodyPr>
          <a:lstStyle>
            <a:lvl1pPr lvl="0">
              <a:spcBef>
                <a:spcPts val="0"/>
              </a:spcBef>
              <a:spcAft>
                <a:spcPts val="0"/>
              </a:spcAft>
              <a:buSzPts val="1600"/>
              <a:buFont typeface="Inter SemiBold"/>
              <a:buNone/>
              <a:defRPr sz="1600"/>
            </a:lvl1pPr>
            <a:lvl2pPr lvl="1">
              <a:spcBef>
                <a:spcPts val="0"/>
              </a:spcBef>
              <a:spcAft>
                <a:spcPts val="0"/>
              </a:spcAft>
              <a:buSzPts val="1600"/>
              <a:buFont typeface="Inter SemiBold"/>
              <a:buNone/>
              <a:defRPr sz="1600"/>
            </a:lvl2pPr>
            <a:lvl3pPr lvl="2">
              <a:spcBef>
                <a:spcPts val="0"/>
              </a:spcBef>
              <a:spcAft>
                <a:spcPts val="0"/>
              </a:spcAft>
              <a:buSzPts val="1600"/>
              <a:buFont typeface="Inter SemiBold"/>
              <a:buNone/>
              <a:defRPr sz="1600"/>
            </a:lvl3pPr>
            <a:lvl4pPr lvl="3">
              <a:spcBef>
                <a:spcPts val="0"/>
              </a:spcBef>
              <a:spcAft>
                <a:spcPts val="0"/>
              </a:spcAft>
              <a:buSzPts val="1600"/>
              <a:buFont typeface="Inter SemiBold"/>
              <a:buNone/>
              <a:defRPr sz="1600"/>
            </a:lvl4pPr>
            <a:lvl5pPr lvl="4">
              <a:spcBef>
                <a:spcPts val="0"/>
              </a:spcBef>
              <a:spcAft>
                <a:spcPts val="0"/>
              </a:spcAft>
              <a:buSzPts val="1600"/>
              <a:buFont typeface="Inter SemiBold"/>
              <a:buNone/>
              <a:defRPr sz="1600"/>
            </a:lvl5pPr>
            <a:lvl6pPr lvl="5">
              <a:spcBef>
                <a:spcPts val="0"/>
              </a:spcBef>
              <a:spcAft>
                <a:spcPts val="0"/>
              </a:spcAft>
              <a:buSzPts val="1600"/>
              <a:buFont typeface="Inter SemiBold"/>
              <a:buNone/>
              <a:defRPr sz="1600"/>
            </a:lvl6pPr>
            <a:lvl7pPr lvl="6">
              <a:spcBef>
                <a:spcPts val="0"/>
              </a:spcBef>
              <a:spcAft>
                <a:spcPts val="0"/>
              </a:spcAft>
              <a:buSzPts val="1600"/>
              <a:buFont typeface="Inter SemiBold"/>
              <a:buNone/>
              <a:defRPr sz="1600"/>
            </a:lvl7pPr>
            <a:lvl8pPr lvl="7">
              <a:spcBef>
                <a:spcPts val="0"/>
              </a:spcBef>
              <a:spcAft>
                <a:spcPts val="0"/>
              </a:spcAft>
              <a:buSzPts val="1600"/>
              <a:buFont typeface="Inter SemiBold"/>
              <a:buNone/>
              <a:defRPr sz="1600"/>
            </a:lvl8pPr>
            <a:lvl9pPr lvl="8">
              <a:spcBef>
                <a:spcPts val="0"/>
              </a:spcBef>
              <a:spcAft>
                <a:spcPts val="0"/>
              </a:spcAft>
              <a:buSzPts val="1600"/>
              <a:buFont typeface="Inter SemiBold"/>
              <a:buNone/>
              <a:defRPr sz="1600"/>
            </a:lvl9pPr>
          </a:lstStyle>
          <a:p/>
        </p:txBody>
      </p:sp>
      <p:sp>
        <p:nvSpPr>
          <p:cNvPr id="158" name="Google Shape;158;p15"/>
          <p:cNvSpPr txBox="1"/>
          <p:nvPr>
            <p:ph idx="15" type="body"/>
          </p:nvPr>
        </p:nvSpPr>
        <p:spPr>
          <a:xfrm>
            <a:off x="5560875" y="3489625"/>
            <a:ext cx="2151000" cy="945000"/>
          </a:xfrm>
          <a:prstGeom prst="rect">
            <a:avLst/>
          </a:prstGeom>
        </p:spPr>
        <p:txBody>
          <a:bodyPr anchorCtr="0" anchor="t" bIns="91425" lIns="91425" spcFirstLastPara="1" rIns="91425" wrap="square" tIns="91425">
            <a:noAutofit/>
          </a:bodyPr>
          <a:lstStyle>
            <a:lvl1pPr indent="-304800" lvl="0" marL="457200">
              <a:lnSpc>
                <a:spcPct val="115000"/>
              </a:lnSpc>
              <a:spcBef>
                <a:spcPts val="0"/>
              </a:spcBef>
              <a:spcAft>
                <a:spcPts val="0"/>
              </a:spcAft>
              <a:buSzPts val="1200"/>
              <a:buFont typeface="Inter"/>
              <a:buChar char="●"/>
              <a:defRPr/>
            </a:lvl1pPr>
            <a:lvl2pPr indent="-304800" lvl="1" marL="914400">
              <a:lnSpc>
                <a:spcPct val="115000"/>
              </a:lnSpc>
              <a:spcBef>
                <a:spcPts val="0"/>
              </a:spcBef>
              <a:spcAft>
                <a:spcPts val="0"/>
              </a:spcAft>
              <a:buSzPts val="1200"/>
              <a:buFont typeface="Inter"/>
              <a:buChar char="○"/>
              <a:defRPr/>
            </a:lvl2pPr>
            <a:lvl3pPr indent="-304800" lvl="2" marL="1371600">
              <a:lnSpc>
                <a:spcPct val="115000"/>
              </a:lnSpc>
              <a:spcBef>
                <a:spcPts val="0"/>
              </a:spcBef>
              <a:spcAft>
                <a:spcPts val="0"/>
              </a:spcAft>
              <a:buSzPts val="1200"/>
              <a:buFont typeface="Inter"/>
              <a:buChar char="■"/>
              <a:defRPr/>
            </a:lvl3pPr>
            <a:lvl4pPr indent="-304800" lvl="3" marL="1828800">
              <a:lnSpc>
                <a:spcPct val="115000"/>
              </a:lnSpc>
              <a:spcBef>
                <a:spcPts val="0"/>
              </a:spcBef>
              <a:spcAft>
                <a:spcPts val="0"/>
              </a:spcAft>
              <a:buSzPts val="1200"/>
              <a:buFont typeface="Inter"/>
              <a:buChar char="●"/>
              <a:defRPr/>
            </a:lvl4pPr>
            <a:lvl5pPr indent="-304800" lvl="4" marL="2286000">
              <a:lnSpc>
                <a:spcPct val="115000"/>
              </a:lnSpc>
              <a:spcBef>
                <a:spcPts val="0"/>
              </a:spcBef>
              <a:spcAft>
                <a:spcPts val="0"/>
              </a:spcAft>
              <a:buSzPts val="1200"/>
              <a:buFont typeface="Inter"/>
              <a:buChar char="○"/>
              <a:defRPr/>
            </a:lvl5pPr>
            <a:lvl6pPr indent="-304800" lvl="5" marL="2743200">
              <a:lnSpc>
                <a:spcPct val="115000"/>
              </a:lnSpc>
              <a:spcBef>
                <a:spcPts val="0"/>
              </a:spcBef>
              <a:spcAft>
                <a:spcPts val="0"/>
              </a:spcAft>
              <a:buSzPts val="1200"/>
              <a:buFont typeface="Inter"/>
              <a:buChar char="■"/>
              <a:defRPr/>
            </a:lvl6pPr>
            <a:lvl7pPr indent="-304800" lvl="6" marL="3200400">
              <a:lnSpc>
                <a:spcPct val="115000"/>
              </a:lnSpc>
              <a:spcBef>
                <a:spcPts val="0"/>
              </a:spcBef>
              <a:spcAft>
                <a:spcPts val="0"/>
              </a:spcAft>
              <a:buSzPts val="1200"/>
              <a:buFont typeface="Inter"/>
              <a:buChar char="●"/>
              <a:defRPr/>
            </a:lvl7pPr>
            <a:lvl8pPr indent="-304800" lvl="7" marL="3657600">
              <a:lnSpc>
                <a:spcPct val="115000"/>
              </a:lnSpc>
              <a:spcBef>
                <a:spcPts val="0"/>
              </a:spcBef>
              <a:spcAft>
                <a:spcPts val="0"/>
              </a:spcAft>
              <a:buSzPts val="1200"/>
              <a:buFont typeface="Inter"/>
              <a:buChar char="○"/>
              <a:defRPr/>
            </a:lvl8pPr>
            <a:lvl9pPr indent="-304800" lvl="8" marL="4114800">
              <a:lnSpc>
                <a:spcPct val="115000"/>
              </a:lnSpc>
              <a:spcBef>
                <a:spcPts val="0"/>
              </a:spcBef>
              <a:spcAft>
                <a:spcPts val="0"/>
              </a:spcAft>
              <a:buSzPts val="1200"/>
              <a:buFont typeface="Inter"/>
              <a:buChar char="■"/>
              <a:defRPr/>
            </a:lvl9pPr>
          </a:lstStyle>
          <a:p/>
        </p:txBody>
      </p:sp>
      <p:sp>
        <p:nvSpPr>
          <p:cNvPr id="159" name="Google Shape;159;p15"/>
          <p:cNvSpPr/>
          <p:nvPr/>
        </p:nvSpPr>
        <p:spPr>
          <a:xfrm>
            <a:off x="603475" y="4749800"/>
            <a:ext cx="768000" cy="190500"/>
          </a:xfrm>
          <a:prstGeom prst="roundRect">
            <a:avLst>
              <a:gd fmla="val 50000" name="adj"/>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700">
                <a:solidFill>
                  <a:schemeClr val="dk1"/>
                </a:solidFill>
                <a:latin typeface="Inter"/>
                <a:ea typeface="Inter"/>
                <a:cs typeface="Inter"/>
                <a:sym typeface="Inter"/>
              </a:rPr>
              <a:t>Confidential</a:t>
            </a:r>
            <a:endParaRPr sz="700">
              <a:solidFill>
                <a:schemeClr val="dk1"/>
              </a:solidFill>
              <a:latin typeface="Inter"/>
              <a:ea typeface="Inter"/>
              <a:cs typeface="Inter"/>
              <a:sym typeface="Inter"/>
            </a:endParaRPr>
          </a:p>
        </p:txBody>
      </p:sp>
      <p:sp>
        <p:nvSpPr>
          <p:cNvPr id="160" name="Google Shape;160;p15"/>
          <p:cNvSpPr txBox="1"/>
          <p:nvPr>
            <p:ph idx="12" type="sldNum"/>
          </p:nvPr>
        </p:nvSpPr>
        <p:spPr>
          <a:xfrm>
            <a:off x="420872" y="203200"/>
            <a:ext cx="428700" cy="393600"/>
          </a:xfrm>
          <a:prstGeom prst="rect">
            <a:avLst/>
          </a:prstGeom>
        </p:spPr>
        <p:txBody>
          <a:bodyPr anchorCtr="0" anchor="ctr" bIns="91425" lIns="91425" spcFirstLastPara="1" rIns="91425" wrap="square" tIns="91425">
            <a:normAutofit/>
          </a:bodyPr>
          <a:lstStyle>
            <a:lvl1pPr lvl="0" rtl="0" algn="ctr">
              <a:buNone/>
              <a:defRPr sz="800">
                <a:solidFill>
                  <a:schemeClr val="dk1"/>
                </a:solidFill>
                <a:latin typeface="Inter Light"/>
                <a:ea typeface="Inter Light"/>
                <a:cs typeface="Inter Light"/>
                <a:sym typeface="Inter Light"/>
              </a:defRPr>
            </a:lvl1pPr>
            <a:lvl2pPr lvl="1" rtl="0" algn="ctr">
              <a:buNone/>
              <a:defRPr sz="800">
                <a:solidFill>
                  <a:schemeClr val="dk1"/>
                </a:solidFill>
                <a:latin typeface="Inter Light"/>
                <a:ea typeface="Inter Light"/>
                <a:cs typeface="Inter Light"/>
                <a:sym typeface="Inter Light"/>
              </a:defRPr>
            </a:lvl2pPr>
            <a:lvl3pPr lvl="2" rtl="0" algn="ctr">
              <a:buNone/>
              <a:defRPr sz="800">
                <a:solidFill>
                  <a:schemeClr val="dk1"/>
                </a:solidFill>
                <a:latin typeface="Inter Light"/>
                <a:ea typeface="Inter Light"/>
                <a:cs typeface="Inter Light"/>
                <a:sym typeface="Inter Light"/>
              </a:defRPr>
            </a:lvl3pPr>
            <a:lvl4pPr lvl="3" rtl="0" algn="ctr">
              <a:buNone/>
              <a:defRPr sz="800">
                <a:solidFill>
                  <a:schemeClr val="dk1"/>
                </a:solidFill>
                <a:latin typeface="Inter Light"/>
                <a:ea typeface="Inter Light"/>
                <a:cs typeface="Inter Light"/>
                <a:sym typeface="Inter Light"/>
              </a:defRPr>
            </a:lvl4pPr>
            <a:lvl5pPr lvl="4" rtl="0" algn="ctr">
              <a:buNone/>
              <a:defRPr sz="800">
                <a:solidFill>
                  <a:schemeClr val="dk1"/>
                </a:solidFill>
                <a:latin typeface="Inter Light"/>
                <a:ea typeface="Inter Light"/>
                <a:cs typeface="Inter Light"/>
                <a:sym typeface="Inter Light"/>
              </a:defRPr>
            </a:lvl5pPr>
            <a:lvl6pPr lvl="5" rtl="0" algn="ctr">
              <a:buNone/>
              <a:defRPr sz="800">
                <a:solidFill>
                  <a:schemeClr val="dk1"/>
                </a:solidFill>
                <a:latin typeface="Inter Light"/>
                <a:ea typeface="Inter Light"/>
                <a:cs typeface="Inter Light"/>
                <a:sym typeface="Inter Light"/>
              </a:defRPr>
            </a:lvl6pPr>
            <a:lvl7pPr lvl="6" rtl="0" algn="ctr">
              <a:buNone/>
              <a:defRPr sz="800">
                <a:solidFill>
                  <a:schemeClr val="dk1"/>
                </a:solidFill>
                <a:latin typeface="Inter Light"/>
                <a:ea typeface="Inter Light"/>
                <a:cs typeface="Inter Light"/>
                <a:sym typeface="Inter Light"/>
              </a:defRPr>
            </a:lvl7pPr>
            <a:lvl8pPr lvl="7" rtl="0" algn="ctr">
              <a:buNone/>
              <a:defRPr sz="800">
                <a:solidFill>
                  <a:schemeClr val="dk1"/>
                </a:solidFill>
                <a:latin typeface="Inter Light"/>
                <a:ea typeface="Inter Light"/>
                <a:cs typeface="Inter Light"/>
                <a:sym typeface="Inter Light"/>
              </a:defRPr>
            </a:lvl8pPr>
            <a:lvl9pPr lvl="8" rtl="0" algn="ctr">
              <a:buNone/>
              <a:defRPr sz="800">
                <a:solidFill>
                  <a:schemeClr val="dk1"/>
                </a:solidFill>
                <a:latin typeface="Inter Light"/>
                <a:ea typeface="Inter Light"/>
                <a:cs typeface="Inter Light"/>
                <a:sym typeface="Inter Light"/>
              </a:defRPr>
            </a:lvl9pPr>
          </a:lstStyle>
          <a:p>
            <a:pPr indent="0" lvl="0" marL="0" rtl="0" algn="ctr">
              <a:spcBef>
                <a:spcPts val="0"/>
              </a:spcBef>
              <a:spcAft>
                <a:spcPts val="0"/>
              </a:spcAft>
              <a:buNone/>
            </a:pPr>
            <a:fld id="{00000000-1234-1234-1234-123412341234}" type="slidenum">
              <a:rPr lang="en"/>
              <a:t>‹#›</a:t>
            </a:fld>
            <a:endParaRPr/>
          </a:p>
        </p:txBody>
      </p:sp>
      <p:sp>
        <p:nvSpPr>
          <p:cNvPr id="161" name="Google Shape;161;p15"/>
          <p:cNvSpPr/>
          <p:nvPr/>
        </p:nvSpPr>
        <p:spPr>
          <a:xfrm>
            <a:off x="1644650" y="4749800"/>
            <a:ext cx="768000" cy="190500"/>
          </a:xfrm>
          <a:prstGeom prst="roundRect">
            <a:avLst>
              <a:gd fmla="val 50000" name="adj"/>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lang="en" sz="700">
                <a:solidFill>
                  <a:schemeClr val="dk1"/>
                </a:solidFill>
                <a:latin typeface="Inter"/>
                <a:ea typeface="Inter"/>
                <a:cs typeface="Inter"/>
                <a:sym typeface="Inter"/>
              </a:rPr>
              <a:t>Copyright ©</a:t>
            </a:r>
            <a:endParaRPr sz="700">
              <a:solidFill>
                <a:schemeClr val="dk1"/>
              </a:solidFill>
              <a:latin typeface="Inter"/>
              <a:ea typeface="Inter"/>
              <a:cs typeface="Inter"/>
              <a:sym typeface="Inter"/>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eatures / Benefits">
  <p:cSld name="CUSTOM">
    <p:bg>
      <p:bgPr>
        <a:solidFill>
          <a:schemeClr val="lt1"/>
        </a:solidFill>
      </p:bgPr>
    </p:bg>
    <p:spTree>
      <p:nvGrpSpPr>
        <p:cNvPr id="162" name="Shape 162"/>
        <p:cNvGrpSpPr/>
        <p:nvPr/>
      </p:nvGrpSpPr>
      <p:grpSpPr>
        <a:xfrm>
          <a:off x="0" y="0"/>
          <a:ext cx="0" cy="0"/>
          <a:chOff x="0" y="0"/>
          <a:chExt cx="0" cy="0"/>
        </a:xfrm>
      </p:grpSpPr>
      <p:sp>
        <p:nvSpPr>
          <p:cNvPr id="163" name="Google Shape;163;p1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cxnSp>
        <p:nvCxnSpPr>
          <p:cNvPr id="164" name="Google Shape;164;p16"/>
          <p:cNvCxnSpPr/>
          <p:nvPr/>
        </p:nvCxnSpPr>
        <p:spPr>
          <a:xfrm rot="10800000">
            <a:off x="560525" y="279400"/>
            <a:ext cx="149400" cy="0"/>
          </a:xfrm>
          <a:prstGeom prst="straightConnector1">
            <a:avLst/>
          </a:prstGeom>
          <a:noFill/>
          <a:ln cap="flat" cmpd="sng" w="9525">
            <a:solidFill>
              <a:schemeClr val="dk1"/>
            </a:solidFill>
            <a:prstDash val="solid"/>
            <a:round/>
            <a:headEnd len="med" w="med" type="none"/>
            <a:tailEnd len="med" w="med" type="none"/>
          </a:ln>
        </p:spPr>
      </p:cxnSp>
      <p:sp>
        <p:nvSpPr>
          <p:cNvPr id="165" name="Google Shape;165;p16"/>
          <p:cNvSpPr txBox="1"/>
          <p:nvPr>
            <p:ph type="title"/>
          </p:nvPr>
        </p:nvSpPr>
        <p:spPr>
          <a:xfrm>
            <a:off x="452575" y="633600"/>
            <a:ext cx="3954600" cy="1316100"/>
          </a:xfrm>
          <a:prstGeom prst="rect">
            <a:avLst/>
          </a:prstGeom>
        </p:spPr>
        <p:txBody>
          <a:bodyPr anchorCtr="0" anchor="t" bIns="91425" lIns="91425" spcFirstLastPara="1" rIns="91425" wrap="square" tIns="91425">
            <a:noAutofit/>
          </a:bodyPr>
          <a:lstStyle>
            <a:lvl1pPr lvl="0">
              <a:lnSpc>
                <a:spcPct val="80000"/>
              </a:lnSpc>
              <a:spcBef>
                <a:spcPts val="0"/>
              </a:spcBef>
              <a:spcAft>
                <a:spcPts val="0"/>
              </a:spcAft>
              <a:buSzPts val="4200"/>
              <a:buFont typeface="Inter"/>
              <a:buNone/>
              <a:defRPr/>
            </a:lvl1pPr>
            <a:lvl2pPr lvl="1">
              <a:lnSpc>
                <a:spcPct val="80000"/>
              </a:lnSpc>
              <a:spcBef>
                <a:spcPts val="0"/>
              </a:spcBef>
              <a:spcAft>
                <a:spcPts val="0"/>
              </a:spcAft>
              <a:buSzPts val="4200"/>
              <a:buFont typeface="Inter"/>
              <a:buNone/>
              <a:defRPr b="1"/>
            </a:lvl2pPr>
            <a:lvl3pPr lvl="2">
              <a:lnSpc>
                <a:spcPct val="80000"/>
              </a:lnSpc>
              <a:spcBef>
                <a:spcPts val="0"/>
              </a:spcBef>
              <a:spcAft>
                <a:spcPts val="0"/>
              </a:spcAft>
              <a:buSzPts val="4200"/>
              <a:buFont typeface="Inter"/>
              <a:buNone/>
              <a:defRPr b="1"/>
            </a:lvl3pPr>
            <a:lvl4pPr lvl="3">
              <a:lnSpc>
                <a:spcPct val="80000"/>
              </a:lnSpc>
              <a:spcBef>
                <a:spcPts val="0"/>
              </a:spcBef>
              <a:spcAft>
                <a:spcPts val="0"/>
              </a:spcAft>
              <a:buSzPts val="4200"/>
              <a:buFont typeface="Inter"/>
              <a:buNone/>
              <a:defRPr b="1"/>
            </a:lvl4pPr>
            <a:lvl5pPr lvl="4">
              <a:lnSpc>
                <a:spcPct val="80000"/>
              </a:lnSpc>
              <a:spcBef>
                <a:spcPts val="0"/>
              </a:spcBef>
              <a:spcAft>
                <a:spcPts val="0"/>
              </a:spcAft>
              <a:buSzPts val="4200"/>
              <a:buFont typeface="Inter"/>
              <a:buNone/>
              <a:defRPr b="1"/>
            </a:lvl5pPr>
            <a:lvl6pPr lvl="5">
              <a:lnSpc>
                <a:spcPct val="80000"/>
              </a:lnSpc>
              <a:spcBef>
                <a:spcPts val="0"/>
              </a:spcBef>
              <a:spcAft>
                <a:spcPts val="0"/>
              </a:spcAft>
              <a:buSzPts val="4200"/>
              <a:buFont typeface="Inter"/>
              <a:buNone/>
              <a:defRPr b="1"/>
            </a:lvl6pPr>
            <a:lvl7pPr lvl="6">
              <a:lnSpc>
                <a:spcPct val="80000"/>
              </a:lnSpc>
              <a:spcBef>
                <a:spcPts val="0"/>
              </a:spcBef>
              <a:spcAft>
                <a:spcPts val="0"/>
              </a:spcAft>
              <a:buSzPts val="4200"/>
              <a:buFont typeface="Inter"/>
              <a:buNone/>
              <a:defRPr b="1"/>
            </a:lvl7pPr>
            <a:lvl8pPr lvl="7">
              <a:lnSpc>
                <a:spcPct val="80000"/>
              </a:lnSpc>
              <a:spcBef>
                <a:spcPts val="0"/>
              </a:spcBef>
              <a:spcAft>
                <a:spcPts val="0"/>
              </a:spcAft>
              <a:buSzPts val="4200"/>
              <a:buFont typeface="Inter"/>
              <a:buNone/>
              <a:defRPr b="1"/>
            </a:lvl8pPr>
            <a:lvl9pPr lvl="8">
              <a:lnSpc>
                <a:spcPct val="80000"/>
              </a:lnSpc>
              <a:spcBef>
                <a:spcPts val="0"/>
              </a:spcBef>
              <a:spcAft>
                <a:spcPts val="0"/>
              </a:spcAft>
              <a:buSzPts val="4200"/>
              <a:buFont typeface="Inter"/>
              <a:buNone/>
              <a:defRPr b="1"/>
            </a:lvl9pPr>
          </a:lstStyle>
          <a:p/>
        </p:txBody>
      </p:sp>
      <p:sp>
        <p:nvSpPr>
          <p:cNvPr id="166" name="Google Shape;166;p16"/>
          <p:cNvSpPr txBox="1"/>
          <p:nvPr>
            <p:ph idx="1" type="body"/>
          </p:nvPr>
        </p:nvSpPr>
        <p:spPr>
          <a:xfrm>
            <a:off x="560525" y="1966775"/>
            <a:ext cx="3212700" cy="20802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Font typeface="Inter"/>
              <a:buChar char="●"/>
              <a:defRPr/>
            </a:lvl1pPr>
            <a:lvl2pPr indent="-304800" lvl="1" marL="914400">
              <a:spcBef>
                <a:spcPts val="0"/>
              </a:spcBef>
              <a:spcAft>
                <a:spcPts val="0"/>
              </a:spcAft>
              <a:buSzPts val="1200"/>
              <a:buFont typeface="Inter"/>
              <a:buChar char="○"/>
              <a:defRPr/>
            </a:lvl2pPr>
            <a:lvl3pPr indent="-304800" lvl="2" marL="1371600">
              <a:spcBef>
                <a:spcPts val="0"/>
              </a:spcBef>
              <a:spcAft>
                <a:spcPts val="0"/>
              </a:spcAft>
              <a:buSzPts val="1200"/>
              <a:buFont typeface="Inter"/>
              <a:buChar char="■"/>
              <a:defRPr/>
            </a:lvl3pPr>
            <a:lvl4pPr indent="-304800" lvl="3" marL="1828800">
              <a:spcBef>
                <a:spcPts val="0"/>
              </a:spcBef>
              <a:spcAft>
                <a:spcPts val="0"/>
              </a:spcAft>
              <a:buSzPts val="1200"/>
              <a:buFont typeface="Inter"/>
              <a:buChar char="●"/>
              <a:defRPr/>
            </a:lvl4pPr>
            <a:lvl5pPr indent="-304800" lvl="4" marL="2286000">
              <a:spcBef>
                <a:spcPts val="0"/>
              </a:spcBef>
              <a:spcAft>
                <a:spcPts val="0"/>
              </a:spcAft>
              <a:buSzPts val="1200"/>
              <a:buFont typeface="Inter"/>
              <a:buChar char="○"/>
              <a:defRPr/>
            </a:lvl5pPr>
            <a:lvl6pPr indent="-304800" lvl="5" marL="2743200">
              <a:spcBef>
                <a:spcPts val="0"/>
              </a:spcBef>
              <a:spcAft>
                <a:spcPts val="0"/>
              </a:spcAft>
              <a:buSzPts val="1200"/>
              <a:buFont typeface="Inter"/>
              <a:buChar char="■"/>
              <a:defRPr/>
            </a:lvl6pPr>
            <a:lvl7pPr indent="-304800" lvl="6" marL="3200400">
              <a:spcBef>
                <a:spcPts val="0"/>
              </a:spcBef>
              <a:spcAft>
                <a:spcPts val="0"/>
              </a:spcAft>
              <a:buSzPts val="1200"/>
              <a:buFont typeface="Inter"/>
              <a:buChar char="●"/>
              <a:defRPr/>
            </a:lvl7pPr>
            <a:lvl8pPr indent="-304800" lvl="7" marL="3657600">
              <a:spcBef>
                <a:spcPts val="0"/>
              </a:spcBef>
              <a:spcAft>
                <a:spcPts val="0"/>
              </a:spcAft>
              <a:buSzPts val="1200"/>
              <a:buFont typeface="Inter"/>
              <a:buChar char="○"/>
              <a:defRPr/>
            </a:lvl8pPr>
            <a:lvl9pPr indent="-304800" lvl="8" marL="4114800">
              <a:spcBef>
                <a:spcPts val="0"/>
              </a:spcBef>
              <a:spcAft>
                <a:spcPts val="0"/>
              </a:spcAft>
              <a:buSzPts val="1200"/>
              <a:buFont typeface="Inter"/>
              <a:buChar char="■"/>
              <a:defRPr/>
            </a:lvl9pPr>
          </a:lstStyle>
          <a:p/>
        </p:txBody>
      </p:sp>
      <p:sp>
        <p:nvSpPr>
          <p:cNvPr id="167" name="Google Shape;167;p16"/>
          <p:cNvSpPr/>
          <p:nvPr/>
        </p:nvSpPr>
        <p:spPr>
          <a:xfrm>
            <a:off x="603475" y="4749800"/>
            <a:ext cx="768000" cy="190500"/>
          </a:xfrm>
          <a:prstGeom prst="roundRect">
            <a:avLst>
              <a:gd fmla="val 50000" name="adj"/>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700">
                <a:solidFill>
                  <a:schemeClr val="dk1"/>
                </a:solidFill>
                <a:latin typeface="Inter"/>
                <a:ea typeface="Inter"/>
                <a:cs typeface="Inter"/>
                <a:sym typeface="Inter"/>
              </a:rPr>
              <a:t>Confidential</a:t>
            </a:r>
            <a:endParaRPr sz="700">
              <a:solidFill>
                <a:schemeClr val="dk1"/>
              </a:solidFill>
              <a:latin typeface="Inter"/>
              <a:ea typeface="Inter"/>
              <a:cs typeface="Inter"/>
              <a:sym typeface="Inter"/>
            </a:endParaRPr>
          </a:p>
        </p:txBody>
      </p:sp>
      <p:sp>
        <p:nvSpPr>
          <p:cNvPr id="168" name="Google Shape;168;p16"/>
          <p:cNvSpPr txBox="1"/>
          <p:nvPr>
            <p:ph idx="2" type="sldNum"/>
          </p:nvPr>
        </p:nvSpPr>
        <p:spPr>
          <a:xfrm>
            <a:off x="420872" y="203200"/>
            <a:ext cx="428700" cy="393600"/>
          </a:xfrm>
          <a:prstGeom prst="rect">
            <a:avLst/>
          </a:prstGeom>
        </p:spPr>
        <p:txBody>
          <a:bodyPr anchorCtr="0" anchor="ctr" bIns="91425" lIns="91425" spcFirstLastPara="1" rIns="91425" wrap="square" tIns="91425">
            <a:normAutofit/>
          </a:bodyPr>
          <a:lstStyle>
            <a:lvl1pPr lvl="0" rtl="0" algn="ctr">
              <a:buNone/>
              <a:defRPr sz="800">
                <a:solidFill>
                  <a:schemeClr val="accent2"/>
                </a:solidFill>
                <a:latin typeface="Inter Light"/>
                <a:ea typeface="Inter Light"/>
                <a:cs typeface="Inter Light"/>
                <a:sym typeface="Inter Light"/>
              </a:defRPr>
            </a:lvl1pPr>
            <a:lvl2pPr lvl="1" rtl="0" algn="ctr">
              <a:buNone/>
              <a:defRPr sz="800">
                <a:solidFill>
                  <a:schemeClr val="accent2"/>
                </a:solidFill>
                <a:latin typeface="Inter Light"/>
                <a:ea typeface="Inter Light"/>
                <a:cs typeface="Inter Light"/>
                <a:sym typeface="Inter Light"/>
              </a:defRPr>
            </a:lvl2pPr>
            <a:lvl3pPr lvl="2" rtl="0" algn="ctr">
              <a:buNone/>
              <a:defRPr sz="800">
                <a:solidFill>
                  <a:schemeClr val="accent2"/>
                </a:solidFill>
                <a:latin typeface="Inter Light"/>
                <a:ea typeface="Inter Light"/>
                <a:cs typeface="Inter Light"/>
                <a:sym typeface="Inter Light"/>
              </a:defRPr>
            </a:lvl3pPr>
            <a:lvl4pPr lvl="3" rtl="0" algn="ctr">
              <a:buNone/>
              <a:defRPr sz="800">
                <a:solidFill>
                  <a:schemeClr val="accent2"/>
                </a:solidFill>
                <a:latin typeface="Inter Light"/>
                <a:ea typeface="Inter Light"/>
                <a:cs typeface="Inter Light"/>
                <a:sym typeface="Inter Light"/>
              </a:defRPr>
            </a:lvl4pPr>
            <a:lvl5pPr lvl="4" rtl="0" algn="ctr">
              <a:buNone/>
              <a:defRPr sz="800">
                <a:solidFill>
                  <a:schemeClr val="accent2"/>
                </a:solidFill>
                <a:latin typeface="Inter Light"/>
                <a:ea typeface="Inter Light"/>
                <a:cs typeface="Inter Light"/>
                <a:sym typeface="Inter Light"/>
              </a:defRPr>
            </a:lvl5pPr>
            <a:lvl6pPr lvl="5" rtl="0" algn="ctr">
              <a:buNone/>
              <a:defRPr sz="800">
                <a:solidFill>
                  <a:schemeClr val="accent2"/>
                </a:solidFill>
                <a:latin typeface="Inter Light"/>
                <a:ea typeface="Inter Light"/>
                <a:cs typeface="Inter Light"/>
                <a:sym typeface="Inter Light"/>
              </a:defRPr>
            </a:lvl6pPr>
            <a:lvl7pPr lvl="6" rtl="0" algn="ctr">
              <a:buNone/>
              <a:defRPr sz="800">
                <a:solidFill>
                  <a:schemeClr val="accent2"/>
                </a:solidFill>
                <a:latin typeface="Inter Light"/>
                <a:ea typeface="Inter Light"/>
                <a:cs typeface="Inter Light"/>
                <a:sym typeface="Inter Light"/>
              </a:defRPr>
            </a:lvl7pPr>
            <a:lvl8pPr lvl="7" rtl="0" algn="ctr">
              <a:buNone/>
              <a:defRPr sz="800">
                <a:solidFill>
                  <a:schemeClr val="accent2"/>
                </a:solidFill>
                <a:latin typeface="Inter Light"/>
                <a:ea typeface="Inter Light"/>
                <a:cs typeface="Inter Light"/>
                <a:sym typeface="Inter Light"/>
              </a:defRPr>
            </a:lvl8pPr>
            <a:lvl9pPr lvl="8" rtl="0" algn="ctr">
              <a:buNone/>
              <a:defRPr sz="800">
                <a:solidFill>
                  <a:schemeClr val="accent2"/>
                </a:solidFill>
                <a:latin typeface="Inter Light"/>
                <a:ea typeface="Inter Light"/>
                <a:cs typeface="Inter Light"/>
                <a:sym typeface="Inter Light"/>
              </a:defRPr>
            </a:lvl9pPr>
          </a:lstStyle>
          <a:p>
            <a:pPr indent="0" lvl="0" marL="0" rtl="0" algn="ctr">
              <a:spcBef>
                <a:spcPts val="0"/>
              </a:spcBef>
              <a:spcAft>
                <a:spcPts val="0"/>
              </a:spcAft>
              <a:buNone/>
            </a:pPr>
            <a:fld id="{00000000-1234-1234-1234-123412341234}" type="slidenum">
              <a:rPr lang="en"/>
              <a:t>‹#›</a:t>
            </a:fld>
            <a:endParaRPr/>
          </a:p>
        </p:txBody>
      </p:sp>
      <p:sp>
        <p:nvSpPr>
          <p:cNvPr id="169" name="Google Shape;169;p16"/>
          <p:cNvSpPr/>
          <p:nvPr/>
        </p:nvSpPr>
        <p:spPr>
          <a:xfrm>
            <a:off x="1644650" y="4749800"/>
            <a:ext cx="768000" cy="190500"/>
          </a:xfrm>
          <a:prstGeom prst="roundRect">
            <a:avLst>
              <a:gd fmla="val 50000" name="adj"/>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lang="en" sz="700">
                <a:solidFill>
                  <a:schemeClr val="dk1"/>
                </a:solidFill>
                <a:latin typeface="Inter"/>
                <a:ea typeface="Inter"/>
                <a:cs typeface="Inter"/>
                <a:sym typeface="Inter"/>
              </a:rPr>
              <a:t>Copyright ©</a:t>
            </a:r>
            <a:endParaRPr sz="700">
              <a:solidFill>
                <a:schemeClr val="dk1"/>
              </a:solidFill>
              <a:latin typeface="Inter"/>
              <a:ea typeface="Inter"/>
              <a:cs typeface="Inter"/>
              <a:sym typeface="Inter"/>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Images">
  <p:cSld name="CUSTOM_1">
    <p:bg>
      <p:bgPr>
        <a:solidFill>
          <a:schemeClr val="dk2"/>
        </a:solidFill>
      </p:bgPr>
    </p:bg>
    <p:spTree>
      <p:nvGrpSpPr>
        <p:cNvPr id="170" name="Shape 170"/>
        <p:cNvGrpSpPr/>
        <p:nvPr/>
      </p:nvGrpSpPr>
      <p:grpSpPr>
        <a:xfrm>
          <a:off x="0" y="0"/>
          <a:ext cx="0" cy="0"/>
          <a:chOff x="0" y="0"/>
          <a:chExt cx="0" cy="0"/>
        </a:xfrm>
      </p:grpSpPr>
      <p:sp>
        <p:nvSpPr>
          <p:cNvPr id="171" name="Google Shape;171;p17"/>
          <p:cNvSpPr/>
          <p:nvPr>
            <p:ph idx="2" type="pic"/>
          </p:nvPr>
        </p:nvSpPr>
        <p:spPr>
          <a:xfrm>
            <a:off x="211850" y="203250"/>
            <a:ext cx="4292400" cy="4737000"/>
          </a:xfrm>
          <a:prstGeom prst="roundRect">
            <a:avLst>
              <a:gd fmla="val 3358" name="adj"/>
            </a:avLst>
          </a:prstGeom>
          <a:noFill/>
          <a:ln>
            <a:noFill/>
          </a:ln>
        </p:spPr>
      </p:sp>
      <p:sp>
        <p:nvSpPr>
          <p:cNvPr id="172" name="Google Shape;172;p17"/>
          <p:cNvSpPr/>
          <p:nvPr>
            <p:ph idx="3" type="pic"/>
          </p:nvPr>
        </p:nvSpPr>
        <p:spPr>
          <a:xfrm>
            <a:off x="4639750" y="203250"/>
            <a:ext cx="4292400" cy="4737000"/>
          </a:xfrm>
          <a:prstGeom prst="roundRect">
            <a:avLst>
              <a:gd fmla="val 3358" name="adj"/>
            </a:avLst>
          </a:prstGeom>
          <a:noFill/>
          <a:ln>
            <a:noFill/>
          </a:ln>
        </p:spPr>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e Competition">
  <p:cSld name="CUSTOM_2">
    <p:bg>
      <p:bgPr>
        <a:solidFill>
          <a:schemeClr val="lt1"/>
        </a:solidFill>
      </p:bgPr>
    </p:bg>
    <p:spTree>
      <p:nvGrpSpPr>
        <p:cNvPr id="173" name="Shape 173"/>
        <p:cNvGrpSpPr/>
        <p:nvPr/>
      </p:nvGrpSpPr>
      <p:grpSpPr>
        <a:xfrm>
          <a:off x="0" y="0"/>
          <a:ext cx="0" cy="0"/>
          <a:chOff x="0" y="0"/>
          <a:chExt cx="0" cy="0"/>
        </a:xfrm>
      </p:grpSpPr>
      <p:sp>
        <p:nvSpPr>
          <p:cNvPr id="174" name="Google Shape;174;p18"/>
          <p:cNvSpPr/>
          <p:nvPr>
            <p:ph idx="2" type="pic"/>
          </p:nvPr>
        </p:nvSpPr>
        <p:spPr>
          <a:xfrm>
            <a:off x="4014725" y="557375"/>
            <a:ext cx="1374300" cy="1471500"/>
          </a:xfrm>
          <a:prstGeom prst="roundRect">
            <a:avLst>
              <a:gd fmla="val 7582" name="adj"/>
            </a:avLst>
          </a:prstGeom>
          <a:noFill/>
          <a:ln>
            <a:noFill/>
          </a:ln>
        </p:spPr>
      </p:sp>
      <p:sp>
        <p:nvSpPr>
          <p:cNvPr id="175" name="Google Shape;175;p18"/>
          <p:cNvSpPr/>
          <p:nvPr>
            <p:ph idx="3" type="pic"/>
          </p:nvPr>
        </p:nvSpPr>
        <p:spPr>
          <a:xfrm>
            <a:off x="5688575" y="557375"/>
            <a:ext cx="1374300" cy="1471500"/>
          </a:xfrm>
          <a:prstGeom prst="roundRect">
            <a:avLst>
              <a:gd fmla="val 7582" name="adj"/>
            </a:avLst>
          </a:prstGeom>
          <a:noFill/>
          <a:ln>
            <a:noFill/>
          </a:ln>
        </p:spPr>
      </p:sp>
      <p:sp>
        <p:nvSpPr>
          <p:cNvPr id="176" name="Google Shape;176;p18"/>
          <p:cNvSpPr/>
          <p:nvPr>
            <p:ph idx="4" type="pic"/>
          </p:nvPr>
        </p:nvSpPr>
        <p:spPr>
          <a:xfrm>
            <a:off x="7362425" y="557375"/>
            <a:ext cx="1374300" cy="1471500"/>
          </a:xfrm>
          <a:prstGeom prst="roundRect">
            <a:avLst>
              <a:gd fmla="val 7582" name="adj"/>
            </a:avLst>
          </a:prstGeom>
          <a:noFill/>
          <a:ln>
            <a:noFill/>
          </a:ln>
        </p:spPr>
      </p:sp>
      <p:sp>
        <p:nvSpPr>
          <p:cNvPr id="177" name="Google Shape;177;p18"/>
          <p:cNvSpPr/>
          <p:nvPr>
            <p:ph idx="5" type="pic"/>
          </p:nvPr>
        </p:nvSpPr>
        <p:spPr>
          <a:xfrm>
            <a:off x="4014725" y="2644475"/>
            <a:ext cx="1374300" cy="1471500"/>
          </a:xfrm>
          <a:prstGeom prst="roundRect">
            <a:avLst>
              <a:gd fmla="val 7582" name="adj"/>
            </a:avLst>
          </a:prstGeom>
          <a:noFill/>
          <a:ln>
            <a:noFill/>
          </a:ln>
        </p:spPr>
      </p:sp>
      <p:sp>
        <p:nvSpPr>
          <p:cNvPr id="178" name="Google Shape;178;p18"/>
          <p:cNvSpPr/>
          <p:nvPr>
            <p:ph idx="6" type="pic"/>
          </p:nvPr>
        </p:nvSpPr>
        <p:spPr>
          <a:xfrm>
            <a:off x="5688575" y="2644475"/>
            <a:ext cx="1374300" cy="1471500"/>
          </a:xfrm>
          <a:prstGeom prst="roundRect">
            <a:avLst>
              <a:gd fmla="val 7582" name="adj"/>
            </a:avLst>
          </a:prstGeom>
          <a:noFill/>
          <a:ln>
            <a:noFill/>
          </a:ln>
        </p:spPr>
      </p:sp>
      <p:sp>
        <p:nvSpPr>
          <p:cNvPr id="179" name="Google Shape;179;p18"/>
          <p:cNvSpPr/>
          <p:nvPr>
            <p:ph idx="7" type="pic"/>
          </p:nvPr>
        </p:nvSpPr>
        <p:spPr>
          <a:xfrm>
            <a:off x="7362425" y="2644475"/>
            <a:ext cx="1374300" cy="1471500"/>
          </a:xfrm>
          <a:prstGeom prst="roundRect">
            <a:avLst>
              <a:gd fmla="val 7582" name="adj"/>
            </a:avLst>
          </a:prstGeom>
          <a:noFill/>
          <a:ln>
            <a:noFill/>
          </a:ln>
        </p:spPr>
      </p:sp>
      <p:cxnSp>
        <p:nvCxnSpPr>
          <p:cNvPr id="180" name="Google Shape;180;p18"/>
          <p:cNvCxnSpPr/>
          <p:nvPr/>
        </p:nvCxnSpPr>
        <p:spPr>
          <a:xfrm rot="10800000">
            <a:off x="560525" y="279400"/>
            <a:ext cx="149400" cy="0"/>
          </a:xfrm>
          <a:prstGeom prst="straightConnector1">
            <a:avLst/>
          </a:prstGeom>
          <a:noFill/>
          <a:ln cap="flat" cmpd="sng" w="9525">
            <a:solidFill>
              <a:schemeClr val="dk1"/>
            </a:solidFill>
            <a:prstDash val="solid"/>
            <a:round/>
            <a:headEnd len="med" w="med" type="none"/>
            <a:tailEnd len="med" w="med" type="none"/>
          </a:ln>
        </p:spPr>
      </p:cxnSp>
      <p:sp>
        <p:nvSpPr>
          <p:cNvPr id="181" name="Google Shape;181;p18"/>
          <p:cNvSpPr txBox="1"/>
          <p:nvPr>
            <p:ph type="title"/>
          </p:nvPr>
        </p:nvSpPr>
        <p:spPr>
          <a:xfrm>
            <a:off x="452575" y="596800"/>
            <a:ext cx="3262500" cy="1359600"/>
          </a:xfrm>
          <a:prstGeom prst="rect">
            <a:avLst/>
          </a:prstGeom>
        </p:spPr>
        <p:txBody>
          <a:bodyPr anchorCtr="0" anchor="t" bIns="91425" lIns="91425" spcFirstLastPara="1" rIns="91425" wrap="square" tIns="91425">
            <a:noAutofit/>
          </a:bodyPr>
          <a:lstStyle>
            <a:lvl1pPr lvl="0">
              <a:lnSpc>
                <a:spcPct val="80000"/>
              </a:lnSpc>
              <a:spcBef>
                <a:spcPts val="0"/>
              </a:spcBef>
              <a:spcAft>
                <a:spcPts val="0"/>
              </a:spcAft>
              <a:buSzPts val="4200"/>
              <a:buFont typeface="Inter"/>
              <a:buNone/>
              <a:defRPr/>
            </a:lvl1pPr>
            <a:lvl2pPr lvl="1">
              <a:lnSpc>
                <a:spcPct val="80000"/>
              </a:lnSpc>
              <a:spcBef>
                <a:spcPts val="0"/>
              </a:spcBef>
              <a:spcAft>
                <a:spcPts val="0"/>
              </a:spcAft>
              <a:buSzPts val="4800"/>
              <a:buFont typeface="Inter"/>
              <a:buNone/>
              <a:defRPr b="1" sz="4800"/>
            </a:lvl2pPr>
            <a:lvl3pPr lvl="2">
              <a:lnSpc>
                <a:spcPct val="80000"/>
              </a:lnSpc>
              <a:spcBef>
                <a:spcPts val="0"/>
              </a:spcBef>
              <a:spcAft>
                <a:spcPts val="0"/>
              </a:spcAft>
              <a:buSzPts val="4800"/>
              <a:buFont typeface="Inter"/>
              <a:buNone/>
              <a:defRPr b="1" sz="4800"/>
            </a:lvl3pPr>
            <a:lvl4pPr lvl="3">
              <a:lnSpc>
                <a:spcPct val="80000"/>
              </a:lnSpc>
              <a:spcBef>
                <a:spcPts val="0"/>
              </a:spcBef>
              <a:spcAft>
                <a:spcPts val="0"/>
              </a:spcAft>
              <a:buSzPts val="4800"/>
              <a:buFont typeface="Inter"/>
              <a:buNone/>
              <a:defRPr b="1" sz="4800"/>
            </a:lvl4pPr>
            <a:lvl5pPr lvl="4">
              <a:lnSpc>
                <a:spcPct val="80000"/>
              </a:lnSpc>
              <a:spcBef>
                <a:spcPts val="0"/>
              </a:spcBef>
              <a:spcAft>
                <a:spcPts val="0"/>
              </a:spcAft>
              <a:buSzPts val="4800"/>
              <a:buFont typeface="Inter"/>
              <a:buNone/>
              <a:defRPr b="1" sz="4800"/>
            </a:lvl5pPr>
            <a:lvl6pPr lvl="5">
              <a:lnSpc>
                <a:spcPct val="80000"/>
              </a:lnSpc>
              <a:spcBef>
                <a:spcPts val="0"/>
              </a:spcBef>
              <a:spcAft>
                <a:spcPts val="0"/>
              </a:spcAft>
              <a:buSzPts val="4800"/>
              <a:buFont typeface="Inter"/>
              <a:buNone/>
              <a:defRPr b="1" sz="4800"/>
            </a:lvl6pPr>
            <a:lvl7pPr lvl="6">
              <a:lnSpc>
                <a:spcPct val="80000"/>
              </a:lnSpc>
              <a:spcBef>
                <a:spcPts val="0"/>
              </a:spcBef>
              <a:spcAft>
                <a:spcPts val="0"/>
              </a:spcAft>
              <a:buSzPts val="4800"/>
              <a:buFont typeface="Inter"/>
              <a:buNone/>
              <a:defRPr b="1" sz="4800"/>
            </a:lvl7pPr>
            <a:lvl8pPr lvl="7">
              <a:lnSpc>
                <a:spcPct val="80000"/>
              </a:lnSpc>
              <a:spcBef>
                <a:spcPts val="0"/>
              </a:spcBef>
              <a:spcAft>
                <a:spcPts val="0"/>
              </a:spcAft>
              <a:buSzPts val="4800"/>
              <a:buFont typeface="Inter"/>
              <a:buNone/>
              <a:defRPr b="1" sz="4800"/>
            </a:lvl8pPr>
            <a:lvl9pPr lvl="8">
              <a:lnSpc>
                <a:spcPct val="80000"/>
              </a:lnSpc>
              <a:spcBef>
                <a:spcPts val="0"/>
              </a:spcBef>
              <a:spcAft>
                <a:spcPts val="0"/>
              </a:spcAft>
              <a:buSzPts val="4800"/>
              <a:buFont typeface="Inter"/>
              <a:buNone/>
              <a:defRPr b="1" sz="4800"/>
            </a:lvl9pPr>
          </a:lstStyle>
          <a:p/>
        </p:txBody>
      </p:sp>
      <p:sp>
        <p:nvSpPr>
          <p:cNvPr id="182" name="Google Shape;182;p18"/>
          <p:cNvSpPr txBox="1"/>
          <p:nvPr>
            <p:ph idx="1" type="subTitle"/>
          </p:nvPr>
        </p:nvSpPr>
        <p:spPr>
          <a:xfrm>
            <a:off x="452575" y="1956400"/>
            <a:ext cx="2616000" cy="627300"/>
          </a:xfrm>
          <a:prstGeom prst="rect">
            <a:avLst/>
          </a:prstGeom>
        </p:spPr>
        <p:txBody>
          <a:bodyPr anchorCtr="0" anchor="t" bIns="91425" lIns="91425" spcFirstLastPara="1" rIns="91425" wrap="square" tIns="91425">
            <a:noAutofit/>
          </a:bodyPr>
          <a:lstStyle>
            <a:lvl1pPr lvl="0">
              <a:spcBef>
                <a:spcPts val="0"/>
              </a:spcBef>
              <a:spcAft>
                <a:spcPts val="0"/>
              </a:spcAft>
              <a:buSzPts val="1600"/>
              <a:buFont typeface="Inter SemiBold"/>
              <a:buNone/>
              <a:defRPr sz="1600"/>
            </a:lvl1pPr>
            <a:lvl2pPr lvl="1">
              <a:spcBef>
                <a:spcPts val="0"/>
              </a:spcBef>
              <a:spcAft>
                <a:spcPts val="0"/>
              </a:spcAft>
              <a:buSzPts val="1600"/>
              <a:buFont typeface="Inter SemiBold"/>
              <a:buNone/>
              <a:defRPr sz="1600"/>
            </a:lvl2pPr>
            <a:lvl3pPr lvl="2">
              <a:spcBef>
                <a:spcPts val="0"/>
              </a:spcBef>
              <a:spcAft>
                <a:spcPts val="0"/>
              </a:spcAft>
              <a:buSzPts val="1600"/>
              <a:buFont typeface="Inter SemiBold"/>
              <a:buNone/>
              <a:defRPr sz="1600"/>
            </a:lvl3pPr>
            <a:lvl4pPr lvl="3">
              <a:spcBef>
                <a:spcPts val="0"/>
              </a:spcBef>
              <a:spcAft>
                <a:spcPts val="0"/>
              </a:spcAft>
              <a:buSzPts val="1600"/>
              <a:buFont typeface="Inter SemiBold"/>
              <a:buNone/>
              <a:defRPr sz="1600"/>
            </a:lvl4pPr>
            <a:lvl5pPr lvl="4">
              <a:spcBef>
                <a:spcPts val="0"/>
              </a:spcBef>
              <a:spcAft>
                <a:spcPts val="0"/>
              </a:spcAft>
              <a:buSzPts val="1600"/>
              <a:buFont typeface="Inter SemiBold"/>
              <a:buNone/>
              <a:defRPr sz="1600"/>
            </a:lvl5pPr>
            <a:lvl6pPr lvl="5">
              <a:spcBef>
                <a:spcPts val="0"/>
              </a:spcBef>
              <a:spcAft>
                <a:spcPts val="0"/>
              </a:spcAft>
              <a:buSzPts val="1600"/>
              <a:buFont typeface="Inter SemiBold"/>
              <a:buNone/>
              <a:defRPr sz="1600"/>
            </a:lvl6pPr>
            <a:lvl7pPr lvl="6">
              <a:spcBef>
                <a:spcPts val="0"/>
              </a:spcBef>
              <a:spcAft>
                <a:spcPts val="0"/>
              </a:spcAft>
              <a:buSzPts val="1600"/>
              <a:buFont typeface="Inter SemiBold"/>
              <a:buNone/>
              <a:defRPr sz="1600"/>
            </a:lvl7pPr>
            <a:lvl8pPr lvl="7">
              <a:spcBef>
                <a:spcPts val="0"/>
              </a:spcBef>
              <a:spcAft>
                <a:spcPts val="0"/>
              </a:spcAft>
              <a:buSzPts val="1600"/>
              <a:buFont typeface="Inter SemiBold"/>
              <a:buNone/>
              <a:defRPr sz="1600"/>
            </a:lvl8pPr>
            <a:lvl9pPr lvl="8">
              <a:spcBef>
                <a:spcPts val="0"/>
              </a:spcBef>
              <a:spcAft>
                <a:spcPts val="0"/>
              </a:spcAft>
              <a:buSzPts val="1600"/>
              <a:buFont typeface="Inter SemiBold"/>
              <a:buNone/>
              <a:defRPr sz="1600"/>
            </a:lvl9pPr>
          </a:lstStyle>
          <a:p/>
        </p:txBody>
      </p:sp>
      <p:sp>
        <p:nvSpPr>
          <p:cNvPr id="183" name="Google Shape;183;p18"/>
          <p:cNvSpPr txBox="1"/>
          <p:nvPr>
            <p:ph idx="8" type="body"/>
          </p:nvPr>
        </p:nvSpPr>
        <p:spPr>
          <a:xfrm>
            <a:off x="467825" y="2583700"/>
            <a:ext cx="3247200" cy="945000"/>
          </a:xfrm>
          <a:prstGeom prst="rect">
            <a:avLst/>
          </a:prstGeom>
        </p:spPr>
        <p:txBody>
          <a:bodyPr anchorCtr="0" anchor="t" bIns="91425" lIns="91425" spcFirstLastPara="1" rIns="91425" wrap="square" tIns="91425">
            <a:noAutofit/>
          </a:bodyPr>
          <a:lstStyle>
            <a:lvl1pPr indent="-304800" lvl="0" marL="457200">
              <a:lnSpc>
                <a:spcPct val="115000"/>
              </a:lnSpc>
              <a:spcBef>
                <a:spcPts val="0"/>
              </a:spcBef>
              <a:spcAft>
                <a:spcPts val="0"/>
              </a:spcAft>
              <a:buSzPts val="1200"/>
              <a:buFont typeface="Inter"/>
              <a:buChar char="●"/>
              <a:defRPr/>
            </a:lvl1pPr>
            <a:lvl2pPr indent="-304800" lvl="1" marL="914400">
              <a:lnSpc>
                <a:spcPct val="115000"/>
              </a:lnSpc>
              <a:spcBef>
                <a:spcPts val="0"/>
              </a:spcBef>
              <a:spcAft>
                <a:spcPts val="0"/>
              </a:spcAft>
              <a:buSzPts val="1200"/>
              <a:buFont typeface="Inter"/>
              <a:buChar char="○"/>
              <a:defRPr/>
            </a:lvl2pPr>
            <a:lvl3pPr indent="-304800" lvl="2" marL="1371600">
              <a:lnSpc>
                <a:spcPct val="115000"/>
              </a:lnSpc>
              <a:spcBef>
                <a:spcPts val="0"/>
              </a:spcBef>
              <a:spcAft>
                <a:spcPts val="0"/>
              </a:spcAft>
              <a:buSzPts val="1200"/>
              <a:buFont typeface="Inter"/>
              <a:buChar char="■"/>
              <a:defRPr/>
            </a:lvl3pPr>
            <a:lvl4pPr indent="-304800" lvl="3" marL="1828800">
              <a:lnSpc>
                <a:spcPct val="115000"/>
              </a:lnSpc>
              <a:spcBef>
                <a:spcPts val="0"/>
              </a:spcBef>
              <a:spcAft>
                <a:spcPts val="0"/>
              </a:spcAft>
              <a:buSzPts val="1200"/>
              <a:buFont typeface="Inter"/>
              <a:buChar char="●"/>
              <a:defRPr/>
            </a:lvl4pPr>
            <a:lvl5pPr indent="-304800" lvl="4" marL="2286000">
              <a:lnSpc>
                <a:spcPct val="115000"/>
              </a:lnSpc>
              <a:spcBef>
                <a:spcPts val="0"/>
              </a:spcBef>
              <a:spcAft>
                <a:spcPts val="0"/>
              </a:spcAft>
              <a:buSzPts val="1200"/>
              <a:buFont typeface="Inter"/>
              <a:buChar char="○"/>
              <a:defRPr/>
            </a:lvl5pPr>
            <a:lvl6pPr indent="-304800" lvl="5" marL="2743200">
              <a:lnSpc>
                <a:spcPct val="115000"/>
              </a:lnSpc>
              <a:spcBef>
                <a:spcPts val="0"/>
              </a:spcBef>
              <a:spcAft>
                <a:spcPts val="0"/>
              </a:spcAft>
              <a:buSzPts val="1200"/>
              <a:buFont typeface="Inter"/>
              <a:buChar char="■"/>
              <a:defRPr/>
            </a:lvl6pPr>
            <a:lvl7pPr indent="-304800" lvl="6" marL="3200400">
              <a:lnSpc>
                <a:spcPct val="115000"/>
              </a:lnSpc>
              <a:spcBef>
                <a:spcPts val="0"/>
              </a:spcBef>
              <a:spcAft>
                <a:spcPts val="0"/>
              </a:spcAft>
              <a:buSzPts val="1200"/>
              <a:buFont typeface="Inter"/>
              <a:buChar char="●"/>
              <a:defRPr/>
            </a:lvl7pPr>
            <a:lvl8pPr indent="-304800" lvl="7" marL="3657600">
              <a:lnSpc>
                <a:spcPct val="115000"/>
              </a:lnSpc>
              <a:spcBef>
                <a:spcPts val="0"/>
              </a:spcBef>
              <a:spcAft>
                <a:spcPts val="0"/>
              </a:spcAft>
              <a:buSzPts val="1200"/>
              <a:buFont typeface="Inter"/>
              <a:buChar char="○"/>
              <a:defRPr/>
            </a:lvl8pPr>
            <a:lvl9pPr indent="-304800" lvl="8" marL="4114800">
              <a:lnSpc>
                <a:spcPct val="115000"/>
              </a:lnSpc>
              <a:spcBef>
                <a:spcPts val="0"/>
              </a:spcBef>
              <a:spcAft>
                <a:spcPts val="0"/>
              </a:spcAft>
              <a:buSzPts val="1200"/>
              <a:buFont typeface="Inter"/>
              <a:buChar char="■"/>
              <a:defRPr/>
            </a:lvl9pPr>
          </a:lstStyle>
          <a:p/>
        </p:txBody>
      </p:sp>
      <p:sp>
        <p:nvSpPr>
          <p:cNvPr id="184" name="Google Shape;184;p18"/>
          <p:cNvSpPr txBox="1"/>
          <p:nvPr>
            <p:ph idx="9" type="subTitle"/>
          </p:nvPr>
        </p:nvSpPr>
        <p:spPr>
          <a:xfrm>
            <a:off x="4014725" y="2028875"/>
            <a:ext cx="1374300" cy="627300"/>
          </a:xfrm>
          <a:prstGeom prst="rect">
            <a:avLst/>
          </a:prstGeom>
        </p:spPr>
        <p:txBody>
          <a:bodyPr anchorCtr="0" anchor="t" bIns="91425" lIns="91425" spcFirstLastPara="1" rIns="91425" wrap="square" tIns="91425">
            <a:noAutofit/>
          </a:bodyPr>
          <a:lstStyle>
            <a:lvl1pPr lvl="0" algn="ctr">
              <a:spcBef>
                <a:spcPts val="0"/>
              </a:spcBef>
              <a:spcAft>
                <a:spcPts val="0"/>
              </a:spcAft>
              <a:buSzPts val="1200"/>
              <a:buFont typeface="Inter SemiBold"/>
              <a:buNone/>
              <a:defRPr sz="1200"/>
            </a:lvl1pPr>
            <a:lvl2pPr lvl="1" algn="ctr">
              <a:spcBef>
                <a:spcPts val="0"/>
              </a:spcBef>
              <a:spcAft>
                <a:spcPts val="0"/>
              </a:spcAft>
              <a:buSzPts val="1600"/>
              <a:buFont typeface="Inter SemiBold"/>
              <a:buNone/>
              <a:defRPr sz="1600"/>
            </a:lvl2pPr>
            <a:lvl3pPr lvl="2" algn="ctr">
              <a:spcBef>
                <a:spcPts val="0"/>
              </a:spcBef>
              <a:spcAft>
                <a:spcPts val="0"/>
              </a:spcAft>
              <a:buSzPts val="1600"/>
              <a:buFont typeface="Inter SemiBold"/>
              <a:buNone/>
              <a:defRPr sz="1600"/>
            </a:lvl3pPr>
            <a:lvl4pPr lvl="3" algn="ctr">
              <a:spcBef>
                <a:spcPts val="0"/>
              </a:spcBef>
              <a:spcAft>
                <a:spcPts val="0"/>
              </a:spcAft>
              <a:buSzPts val="1600"/>
              <a:buFont typeface="Inter SemiBold"/>
              <a:buNone/>
              <a:defRPr sz="1600"/>
            </a:lvl4pPr>
            <a:lvl5pPr lvl="4" algn="ctr">
              <a:spcBef>
                <a:spcPts val="0"/>
              </a:spcBef>
              <a:spcAft>
                <a:spcPts val="0"/>
              </a:spcAft>
              <a:buSzPts val="1600"/>
              <a:buFont typeface="Inter SemiBold"/>
              <a:buNone/>
              <a:defRPr sz="1600"/>
            </a:lvl5pPr>
            <a:lvl6pPr lvl="5" algn="ctr">
              <a:spcBef>
                <a:spcPts val="0"/>
              </a:spcBef>
              <a:spcAft>
                <a:spcPts val="0"/>
              </a:spcAft>
              <a:buSzPts val="1600"/>
              <a:buFont typeface="Inter SemiBold"/>
              <a:buNone/>
              <a:defRPr sz="1600"/>
            </a:lvl6pPr>
            <a:lvl7pPr lvl="6" algn="ctr">
              <a:spcBef>
                <a:spcPts val="0"/>
              </a:spcBef>
              <a:spcAft>
                <a:spcPts val="0"/>
              </a:spcAft>
              <a:buSzPts val="1600"/>
              <a:buFont typeface="Inter SemiBold"/>
              <a:buNone/>
              <a:defRPr sz="1600"/>
            </a:lvl7pPr>
            <a:lvl8pPr lvl="7" algn="ctr">
              <a:spcBef>
                <a:spcPts val="0"/>
              </a:spcBef>
              <a:spcAft>
                <a:spcPts val="0"/>
              </a:spcAft>
              <a:buSzPts val="1600"/>
              <a:buFont typeface="Inter SemiBold"/>
              <a:buNone/>
              <a:defRPr sz="1600"/>
            </a:lvl8pPr>
            <a:lvl9pPr lvl="8" algn="ctr">
              <a:spcBef>
                <a:spcPts val="0"/>
              </a:spcBef>
              <a:spcAft>
                <a:spcPts val="0"/>
              </a:spcAft>
              <a:buSzPts val="1600"/>
              <a:buFont typeface="Inter SemiBold"/>
              <a:buNone/>
              <a:defRPr sz="1600"/>
            </a:lvl9pPr>
          </a:lstStyle>
          <a:p/>
        </p:txBody>
      </p:sp>
      <p:sp>
        <p:nvSpPr>
          <p:cNvPr id="185" name="Google Shape;185;p18"/>
          <p:cNvSpPr txBox="1"/>
          <p:nvPr>
            <p:ph idx="13" type="subTitle"/>
          </p:nvPr>
        </p:nvSpPr>
        <p:spPr>
          <a:xfrm>
            <a:off x="5688575" y="2028875"/>
            <a:ext cx="1374300" cy="627300"/>
          </a:xfrm>
          <a:prstGeom prst="rect">
            <a:avLst/>
          </a:prstGeom>
        </p:spPr>
        <p:txBody>
          <a:bodyPr anchorCtr="0" anchor="t" bIns="91425" lIns="91425" spcFirstLastPara="1" rIns="91425" wrap="square" tIns="91425">
            <a:noAutofit/>
          </a:bodyPr>
          <a:lstStyle>
            <a:lvl1pPr lvl="0" algn="ctr">
              <a:spcBef>
                <a:spcPts val="0"/>
              </a:spcBef>
              <a:spcAft>
                <a:spcPts val="0"/>
              </a:spcAft>
              <a:buSzPts val="1200"/>
              <a:buFont typeface="Inter SemiBold"/>
              <a:buNone/>
              <a:defRPr sz="1200"/>
            </a:lvl1pPr>
            <a:lvl2pPr lvl="1" algn="ctr">
              <a:spcBef>
                <a:spcPts val="0"/>
              </a:spcBef>
              <a:spcAft>
                <a:spcPts val="0"/>
              </a:spcAft>
              <a:buSzPts val="1600"/>
              <a:buFont typeface="Inter SemiBold"/>
              <a:buNone/>
              <a:defRPr sz="1600"/>
            </a:lvl2pPr>
            <a:lvl3pPr lvl="2" algn="ctr">
              <a:spcBef>
                <a:spcPts val="0"/>
              </a:spcBef>
              <a:spcAft>
                <a:spcPts val="0"/>
              </a:spcAft>
              <a:buSzPts val="1600"/>
              <a:buFont typeface="Inter SemiBold"/>
              <a:buNone/>
              <a:defRPr sz="1600"/>
            </a:lvl3pPr>
            <a:lvl4pPr lvl="3" algn="ctr">
              <a:spcBef>
                <a:spcPts val="0"/>
              </a:spcBef>
              <a:spcAft>
                <a:spcPts val="0"/>
              </a:spcAft>
              <a:buSzPts val="1600"/>
              <a:buFont typeface="Inter SemiBold"/>
              <a:buNone/>
              <a:defRPr sz="1600"/>
            </a:lvl4pPr>
            <a:lvl5pPr lvl="4" algn="ctr">
              <a:spcBef>
                <a:spcPts val="0"/>
              </a:spcBef>
              <a:spcAft>
                <a:spcPts val="0"/>
              </a:spcAft>
              <a:buSzPts val="1600"/>
              <a:buFont typeface="Inter SemiBold"/>
              <a:buNone/>
              <a:defRPr sz="1600"/>
            </a:lvl5pPr>
            <a:lvl6pPr lvl="5" algn="ctr">
              <a:spcBef>
                <a:spcPts val="0"/>
              </a:spcBef>
              <a:spcAft>
                <a:spcPts val="0"/>
              </a:spcAft>
              <a:buSzPts val="1600"/>
              <a:buFont typeface="Inter SemiBold"/>
              <a:buNone/>
              <a:defRPr sz="1600"/>
            </a:lvl6pPr>
            <a:lvl7pPr lvl="6" algn="ctr">
              <a:spcBef>
                <a:spcPts val="0"/>
              </a:spcBef>
              <a:spcAft>
                <a:spcPts val="0"/>
              </a:spcAft>
              <a:buSzPts val="1600"/>
              <a:buFont typeface="Inter SemiBold"/>
              <a:buNone/>
              <a:defRPr sz="1600"/>
            </a:lvl7pPr>
            <a:lvl8pPr lvl="7" algn="ctr">
              <a:spcBef>
                <a:spcPts val="0"/>
              </a:spcBef>
              <a:spcAft>
                <a:spcPts val="0"/>
              </a:spcAft>
              <a:buSzPts val="1600"/>
              <a:buFont typeface="Inter SemiBold"/>
              <a:buNone/>
              <a:defRPr sz="1600"/>
            </a:lvl8pPr>
            <a:lvl9pPr lvl="8" algn="ctr">
              <a:spcBef>
                <a:spcPts val="0"/>
              </a:spcBef>
              <a:spcAft>
                <a:spcPts val="0"/>
              </a:spcAft>
              <a:buSzPts val="1600"/>
              <a:buFont typeface="Inter SemiBold"/>
              <a:buNone/>
              <a:defRPr sz="1600"/>
            </a:lvl9pPr>
          </a:lstStyle>
          <a:p/>
        </p:txBody>
      </p:sp>
      <p:sp>
        <p:nvSpPr>
          <p:cNvPr id="186" name="Google Shape;186;p18"/>
          <p:cNvSpPr txBox="1"/>
          <p:nvPr>
            <p:ph idx="14" type="subTitle"/>
          </p:nvPr>
        </p:nvSpPr>
        <p:spPr>
          <a:xfrm>
            <a:off x="7362425" y="2028875"/>
            <a:ext cx="1374300" cy="627300"/>
          </a:xfrm>
          <a:prstGeom prst="rect">
            <a:avLst/>
          </a:prstGeom>
        </p:spPr>
        <p:txBody>
          <a:bodyPr anchorCtr="0" anchor="t" bIns="91425" lIns="91425" spcFirstLastPara="1" rIns="91425" wrap="square" tIns="91425">
            <a:noAutofit/>
          </a:bodyPr>
          <a:lstStyle>
            <a:lvl1pPr lvl="0" algn="ctr">
              <a:spcBef>
                <a:spcPts val="0"/>
              </a:spcBef>
              <a:spcAft>
                <a:spcPts val="0"/>
              </a:spcAft>
              <a:buSzPts val="1200"/>
              <a:buFont typeface="Inter SemiBold"/>
              <a:buNone/>
              <a:defRPr sz="1200"/>
            </a:lvl1pPr>
            <a:lvl2pPr lvl="1" algn="ctr">
              <a:spcBef>
                <a:spcPts val="0"/>
              </a:spcBef>
              <a:spcAft>
                <a:spcPts val="0"/>
              </a:spcAft>
              <a:buSzPts val="1600"/>
              <a:buFont typeface="Inter SemiBold"/>
              <a:buNone/>
              <a:defRPr sz="1600"/>
            </a:lvl2pPr>
            <a:lvl3pPr lvl="2" algn="ctr">
              <a:spcBef>
                <a:spcPts val="0"/>
              </a:spcBef>
              <a:spcAft>
                <a:spcPts val="0"/>
              </a:spcAft>
              <a:buSzPts val="1600"/>
              <a:buFont typeface="Inter SemiBold"/>
              <a:buNone/>
              <a:defRPr sz="1600"/>
            </a:lvl3pPr>
            <a:lvl4pPr lvl="3" algn="ctr">
              <a:spcBef>
                <a:spcPts val="0"/>
              </a:spcBef>
              <a:spcAft>
                <a:spcPts val="0"/>
              </a:spcAft>
              <a:buSzPts val="1600"/>
              <a:buFont typeface="Inter SemiBold"/>
              <a:buNone/>
              <a:defRPr sz="1600"/>
            </a:lvl4pPr>
            <a:lvl5pPr lvl="4" algn="ctr">
              <a:spcBef>
                <a:spcPts val="0"/>
              </a:spcBef>
              <a:spcAft>
                <a:spcPts val="0"/>
              </a:spcAft>
              <a:buSzPts val="1600"/>
              <a:buFont typeface="Inter SemiBold"/>
              <a:buNone/>
              <a:defRPr sz="1600"/>
            </a:lvl5pPr>
            <a:lvl6pPr lvl="5" algn="ctr">
              <a:spcBef>
                <a:spcPts val="0"/>
              </a:spcBef>
              <a:spcAft>
                <a:spcPts val="0"/>
              </a:spcAft>
              <a:buSzPts val="1600"/>
              <a:buFont typeface="Inter SemiBold"/>
              <a:buNone/>
              <a:defRPr sz="1600"/>
            </a:lvl6pPr>
            <a:lvl7pPr lvl="6" algn="ctr">
              <a:spcBef>
                <a:spcPts val="0"/>
              </a:spcBef>
              <a:spcAft>
                <a:spcPts val="0"/>
              </a:spcAft>
              <a:buSzPts val="1600"/>
              <a:buFont typeface="Inter SemiBold"/>
              <a:buNone/>
              <a:defRPr sz="1600"/>
            </a:lvl7pPr>
            <a:lvl8pPr lvl="7" algn="ctr">
              <a:spcBef>
                <a:spcPts val="0"/>
              </a:spcBef>
              <a:spcAft>
                <a:spcPts val="0"/>
              </a:spcAft>
              <a:buSzPts val="1600"/>
              <a:buFont typeface="Inter SemiBold"/>
              <a:buNone/>
              <a:defRPr sz="1600"/>
            </a:lvl8pPr>
            <a:lvl9pPr lvl="8" algn="ctr">
              <a:spcBef>
                <a:spcPts val="0"/>
              </a:spcBef>
              <a:spcAft>
                <a:spcPts val="0"/>
              </a:spcAft>
              <a:buSzPts val="1600"/>
              <a:buFont typeface="Inter SemiBold"/>
              <a:buNone/>
              <a:defRPr sz="1600"/>
            </a:lvl9pPr>
          </a:lstStyle>
          <a:p/>
        </p:txBody>
      </p:sp>
      <p:sp>
        <p:nvSpPr>
          <p:cNvPr id="187" name="Google Shape;187;p18"/>
          <p:cNvSpPr txBox="1"/>
          <p:nvPr>
            <p:ph idx="15" type="subTitle"/>
          </p:nvPr>
        </p:nvSpPr>
        <p:spPr>
          <a:xfrm>
            <a:off x="4014725" y="4067725"/>
            <a:ext cx="1374300" cy="627300"/>
          </a:xfrm>
          <a:prstGeom prst="rect">
            <a:avLst/>
          </a:prstGeom>
        </p:spPr>
        <p:txBody>
          <a:bodyPr anchorCtr="0" anchor="t" bIns="91425" lIns="91425" spcFirstLastPara="1" rIns="91425" wrap="square" tIns="91425">
            <a:noAutofit/>
          </a:bodyPr>
          <a:lstStyle>
            <a:lvl1pPr lvl="0" algn="ctr">
              <a:spcBef>
                <a:spcPts val="0"/>
              </a:spcBef>
              <a:spcAft>
                <a:spcPts val="0"/>
              </a:spcAft>
              <a:buSzPts val="1200"/>
              <a:buFont typeface="Inter SemiBold"/>
              <a:buNone/>
              <a:defRPr sz="1200"/>
            </a:lvl1pPr>
            <a:lvl2pPr lvl="1" algn="ctr">
              <a:spcBef>
                <a:spcPts val="0"/>
              </a:spcBef>
              <a:spcAft>
                <a:spcPts val="0"/>
              </a:spcAft>
              <a:buSzPts val="1600"/>
              <a:buFont typeface="Inter SemiBold"/>
              <a:buNone/>
              <a:defRPr sz="1600"/>
            </a:lvl2pPr>
            <a:lvl3pPr lvl="2" algn="ctr">
              <a:spcBef>
                <a:spcPts val="0"/>
              </a:spcBef>
              <a:spcAft>
                <a:spcPts val="0"/>
              </a:spcAft>
              <a:buSzPts val="1600"/>
              <a:buFont typeface="Inter SemiBold"/>
              <a:buNone/>
              <a:defRPr sz="1600"/>
            </a:lvl3pPr>
            <a:lvl4pPr lvl="3" algn="ctr">
              <a:spcBef>
                <a:spcPts val="0"/>
              </a:spcBef>
              <a:spcAft>
                <a:spcPts val="0"/>
              </a:spcAft>
              <a:buSzPts val="1600"/>
              <a:buFont typeface="Inter SemiBold"/>
              <a:buNone/>
              <a:defRPr sz="1600"/>
            </a:lvl4pPr>
            <a:lvl5pPr lvl="4" algn="ctr">
              <a:spcBef>
                <a:spcPts val="0"/>
              </a:spcBef>
              <a:spcAft>
                <a:spcPts val="0"/>
              </a:spcAft>
              <a:buSzPts val="1600"/>
              <a:buFont typeface="Inter SemiBold"/>
              <a:buNone/>
              <a:defRPr sz="1600"/>
            </a:lvl5pPr>
            <a:lvl6pPr lvl="5" algn="ctr">
              <a:spcBef>
                <a:spcPts val="0"/>
              </a:spcBef>
              <a:spcAft>
                <a:spcPts val="0"/>
              </a:spcAft>
              <a:buSzPts val="1600"/>
              <a:buFont typeface="Inter SemiBold"/>
              <a:buNone/>
              <a:defRPr sz="1600"/>
            </a:lvl6pPr>
            <a:lvl7pPr lvl="6" algn="ctr">
              <a:spcBef>
                <a:spcPts val="0"/>
              </a:spcBef>
              <a:spcAft>
                <a:spcPts val="0"/>
              </a:spcAft>
              <a:buSzPts val="1600"/>
              <a:buFont typeface="Inter SemiBold"/>
              <a:buNone/>
              <a:defRPr sz="1600"/>
            </a:lvl7pPr>
            <a:lvl8pPr lvl="7" algn="ctr">
              <a:spcBef>
                <a:spcPts val="0"/>
              </a:spcBef>
              <a:spcAft>
                <a:spcPts val="0"/>
              </a:spcAft>
              <a:buSzPts val="1600"/>
              <a:buFont typeface="Inter SemiBold"/>
              <a:buNone/>
              <a:defRPr sz="1600"/>
            </a:lvl8pPr>
            <a:lvl9pPr lvl="8" algn="ctr">
              <a:spcBef>
                <a:spcPts val="0"/>
              </a:spcBef>
              <a:spcAft>
                <a:spcPts val="0"/>
              </a:spcAft>
              <a:buSzPts val="1600"/>
              <a:buFont typeface="Inter SemiBold"/>
              <a:buNone/>
              <a:defRPr sz="1600"/>
            </a:lvl9pPr>
          </a:lstStyle>
          <a:p/>
        </p:txBody>
      </p:sp>
      <p:sp>
        <p:nvSpPr>
          <p:cNvPr id="188" name="Google Shape;188;p18"/>
          <p:cNvSpPr txBox="1"/>
          <p:nvPr>
            <p:ph idx="16" type="subTitle"/>
          </p:nvPr>
        </p:nvSpPr>
        <p:spPr>
          <a:xfrm>
            <a:off x="5688575" y="4067725"/>
            <a:ext cx="1374300" cy="627300"/>
          </a:xfrm>
          <a:prstGeom prst="rect">
            <a:avLst/>
          </a:prstGeom>
        </p:spPr>
        <p:txBody>
          <a:bodyPr anchorCtr="0" anchor="t" bIns="91425" lIns="91425" spcFirstLastPara="1" rIns="91425" wrap="square" tIns="91425">
            <a:noAutofit/>
          </a:bodyPr>
          <a:lstStyle>
            <a:lvl1pPr lvl="0" algn="ctr">
              <a:spcBef>
                <a:spcPts val="0"/>
              </a:spcBef>
              <a:spcAft>
                <a:spcPts val="0"/>
              </a:spcAft>
              <a:buSzPts val="1200"/>
              <a:buFont typeface="Inter SemiBold"/>
              <a:buNone/>
              <a:defRPr sz="1200"/>
            </a:lvl1pPr>
            <a:lvl2pPr lvl="1" algn="ctr">
              <a:spcBef>
                <a:spcPts val="0"/>
              </a:spcBef>
              <a:spcAft>
                <a:spcPts val="0"/>
              </a:spcAft>
              <a:buSzPts val="1600"/>
              <a:buFont typeface="Inter SemiBold"/>
              <a:buNone/>
              <a:defRPr sz="1600"/>
            </a:lvl2pPr>
            <a:lvl3pPr lvl="2" algn="ctr">
              <a:spcBef>
                <a:spcPts val="0"/>
              </a:spcBef>
              <a:spcAft>
                <a:spcPts val="0"/>
              </a:spcAft>
              <a:buSzPts val="1600"/>
              <a:buFont typeface="Inter SemiBold"/>
              <a:buNone/>
              <a:defRPr sz="1600"/>
            </a:lvl3pPr>
            <a:lvl4pPr lvl="3" algn="ctr">
              <a:spcBef>
                <a:spcPts val="0"/>
              </a:spcBef>
              <a:spcAft>
                <a:spcPts val="0"/>
              </a:spcAft>
              <a:buSzPts val="1600"/>
              <a:buFont typeface="Inter SemiBold"/>
              <a:buNone/>
              <a:defRPr sz="1600"/>
            </a:lvl4pPr>
            <a:lvl5pPr lvl="4" algn="ctr">
              <a:spcBef>
                <a:spcPts val="0"/>
              </a:spcBef>
              <a:spcAft>
                <a:spcPts val="0"/>
              </a:spcAft>
              <a:buSzPts val="1600"/>
              <a:buFont typeface="Inter SemiBold"/>
              <a:buNone/>
              <a:defRPr sz="1600"/>
            </a:lvl5pPr>
            <a:lvl6pPr lvl="5" algn="ctr">
              <a:spcBef>
                <a:spcPts val="0"/>
              </a:spcBef>
              <a:spcAft>
                <a:spcPts val="0"/>
              </a:spcAft>
              <a:buSzPts val="1600"/>
              <a:buFont typeface="Inter SemiBold"/>
              <a:buNone/>
              <a:defRPr sz="1600"/>
            </a:lvl6pPr>
            <a:lvl7pPr lvl="6" algn="ctr">
              <a:spcBef>
                <a:spcPts val="0"/>
              </a:spcBef>
              <a:spcAft>
                <a:spcPts val="0"/>
              </a:spcAft>
              <a:buSzPts val="1600"/>
              <a:buFont typeface="Inter SemiBold"/>
              <a:buNone/>
              <a:defRPr sz="1600"/>
            </a:lvl7pPr>
            <a:lvl8pPr lvl="7" algn="ctr">
              <a:spcBef>
                <a:spcPts val="0"/>
              </a:spcBef>
              <a:spcAft>
                <a:spcPts val="0"/>
              </a:spcAft>
              <a:buSzPts val="1600"/>
              <a:buFont typeface="Inter SemiBold"/>
              <a:buNone/>
              <a:defRPr sz="1600"/>
            </a:lvl8pPr>
            <a:lvl9pPr lvl="8" algn="ctr">
              <a:spcBef>
                <a:spcPts val="0"/>
              </a:spcBef>
              <a:spcAft>
                <a:spcPts val="0"/>
              </a:spcAft>
              <a:buSzPts val="1600"/>
              <a:buFont typeface="Inter SemiBold"/>
              <a:buNone/>
              <a:defRPr sz="1600"/>
            </a:lvl9pPr>
          </a:lstStyle>
          <a:p/>
        </p:txBody>
      </p:sp>
      <p:sp>
        <p:nvSpPr>
          <p:cNvPr id="189" name="Google Shape;189;p18"/>
          <p:cNvSpPr txBox="1"/>
          <p:nvPr>
            <p:ph idx="17" type="subTitle"/>
          </p:nvPr>
        </p:nvSpPr>
        <p:spPr>
          <a:xfrm>
            <a:off x="7362425" y="4067725"/>
            <a:ext cx="1374300" cy="627300"/>
          </a:xfrm>
          <a:prstGeom prst="rect">
            <a:avLst/>
          </a:prstGeom>
        </p:spPr>
        <p:txBody>
          <a:bodyPr anchorCtr="0" anchor="t" bIns="91425" lIns="91425" spcFirstLastPara="1" rIns="91425" wrap="square" tIns="91425">
            <a:noAutofit/>
          </a:bodyPr>
          <a:lstStyle>
            <a:lvl1pPr lvl="0" algn="ctr">
              <a:spcBef>
                <a:spcPts val="0"/>
              </a:spcBef>
              <a:spcAft>
                <a:spcPts val="0"/>
              </a:spcAft>
              <a:buSzPts val="1200"/>
              <a:buFont typeface="Inter SemiBold"/>
              <a:buNone/>
              <a:defRPr sz="1200"/>
            </a:lvl1pPr>
            <a:lvl2pPr lvl="1" algn="ctr">
              <a:spcBef>
                <a:spcPts val="0"/>
              </a:spcBef>
              <a:spcAft>
                <a:spcPts val="0"/>
              </a:spcAft>
              <a:buSzPts val="1600"/>
              <a:buFont typeface="Inter SemiBold"/>
              <a:buNone/>
              <a:defRPr sz="1600"/>
            </a:lvl2pPr>
            <a:lvl3pPr lvl="2" algn="ctr">
              <a:spcBef>
                <a:spcPts val="0"/>
              </a:spcBef>
              <a:spcAft>
                <a:spcPts val="0"/>
              </a:spcAft>
              <a:buSzPts val="1600"/>
              <a:buFont typeface="Inter SemiBold"/>
              <a:buNone/>
              <a:defRPr sz="1600"/>
            </a:lvl3pPr>
            <a:lvl4pPr lvl="3" algn="ctr">
              <a:spcBef>
                <a:spcPts val="0"/>
              </a:spcBef>
              <a:spcAft>
                <a:spcPts val="0"/>
              </a:spcAft>
              <a:buSzPts val="1600"/>
              <a:buFont typeface="Inter SemiBold"/>
              <a:buNone/>
              <a:defRPr sz="1600"/>
            </a:lvl4pPr>
            <a:lvl5pPr lvl="4" algn="ctr">
              <a:spcBef>
                <a:spcPts val="0"/>
              </a:spcBef>
              <a:spcAft>
                <a:spcPts val="0"/>
              </a:spcAft>
              <a:buSzPts val="1600"/>
              <a:buFont typeface="Inter SemiBold"/>
              <a:buNone/>
              <a:defRPr sz="1600"/>
            </a:lvl5pPr>
            <a:lvl6pPr lvl="5" algn="ctr">
              <a:spcBef>
                <a:spcPts val="0"/>
              </a:spcBef>
              <a:spcAft>
                <a:spcPts val="0"/>
              </a:spcAft>
              <a:buSzPts val="1600"/>
              <a:buFont typeface="Inter SemiBold"/>
              <a:buNone/>
              <a:defRPr sz="1600"/>
            </a:lvl6pPr>
            <a:lvl7pPr lvl="6" algn="ctr">
              <a:spcBef>
                <a:spcPts val="0"/>
              </a:spcBef>
              <a:spcAft>
                <a:spcPts val="0"/>
              </a:spcAft>
              <a:buSzPts val="1600"/>
              <a:buFont typeface="Inter SemiBold"/>
              <a:buNone/>
              <a:defRPr sz="1600"/>
            </a:lvl7pPr>
            <a:lvl8pPr lvl="7" algn="ctr">
              <a:spcBef>
                <a:spcPts val="0"/>
              </a:spcBef>
              <a:spcAft>
                <a:spcPts val="0"/>
              </a:spcAft>
              <a:buSzPts val="1600"/>
              <a:buFont typeface="Inter SemiBold"/>
              <a:buNone/>
              <a:defRPr sz="1600"/>
            </a:lvl8pPr>
            <a:lvl9pPr lvl="8" algn="ctr">
              <a:spcBef>
                <a:spcPts val="0"/>
              </a:spcBef>
              <a:spcAft>
                <a:spcPts val="0"/>
              </a:spcAft>
              <a:buSzPts val="1600"/>
              <a:buFont typeface="Inter SemiBold"/>
              <a:buNone/>
              <a:defRPr sz="1600"/>
            </a:lvl9pPr>
          </a:lstStyle>
          <a:p/>
        </p:txBody>
      </p:sp>
      <p:sp>
        <p:nvSpPr>
          <p:cNvPr id="190" name="Google Shape;190;p18"/>
          <p:cNvSpPr/>
          <p:nvPr/>
        </p:nvSpPr>
        <p:spPr>
          <a:xfrm>
            <a:off x="603475" y="4749800"/>
            <a:ext cx="768000" cy="190500"/>
          </a:xfrm>
          <a:prstGeom prst="roundRect">
            <a:avLst>
              <a:gd fmla="val 50000" name="adj"/>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700">
                <a:solidFill>
                  <a:schemeClr val="dk1"/>
                </a:solidFill>
                <a:latin typeface="Inter"/>
                <a:ea typeface="Inter"/>
                <a:cs typeface="Inter"/>
                <a:sym typeface="Inter"/>
              </a:rPr>
              <a:t>Confidential</a:t>
            </a:r>
            <a:endParaRPr sz="700">
              <a:solidFill>
                <a:schemeClr val="dk1"/>
              </a:solidFill>
              <a:latin typeface="Inter"/>
              <a:ea typeface="Inter"/>
              <a:cs typeface="Inter"/>
              <a:sym typeface="Inter"/>
            </a:endParaRPr>
          </a:p>
        </p:txBody>
      </p:sp>
      <p:sp>
        <p:nvSpPr>
          <p:cNvPr id="191" name="Google Shape;191;p18"/>
          <p:cNvSpPr txBox="1"/>
          <p:nvPr>
            <p:ph idx="12" type="sldNum"/>
          </p:nvPr>
        </p:nvSpPr>
        <p:spPr>
          <a:xfrm>
            <a:off x="420872" y="203200"/>
            <a:ext cx="428700" cy="393600"/>
          </a:xfrm>
          <a:prstGeom prst="rect">
            <a:avLst/>
          </a:prstGeom>
        </p:spPr>
        <p:txBody>
          <a:bodyPr anchorCtr="0" anchor="ctr" bIns="91425" lIns="91425" spcFirstLastPara="1" rIns="91425" wrap="square" tIns="91425">
            <a:normAutofit/>
          </a:bodyPr>
          <a:lstStyle>
            <a:lvl1pPr lvl="0" rtl="0" algn="ctr">
              <a:buNone/>
              <a:defRPr sz="800">
                <a:solidFill>
                  <a:schemeClr val="dk1"/>
                </a:solidFill>
                <a:latin typeface="Inter Light"/>
                <a:ea typeface="Inter Light"/>
                <a:cs typeface="Inter Light"/>
                <a:sym typeface="Inter Light"/>
              </a:defRPr>
            </a:lvl1pPr>
            <a:lvl2pPr lvl="1" rtl="0" algn="ctr">
              <a:buNone/>
              <a:defRPr sz="800">
                <a:solidFill>
                  <a:schemeClr val="dk1"/>
                </a:solidFill>
                <a:latin typeface="Inter Light"/>
                <a:ea typeface="Inter Light"/>
                <a:cs typeface="Inter Light"/>
                <a:sym typeface="Inter Light"/>
              </a:defRPr>
            </a:lvl2pPr>
            <a:lvl3pPr lvl="2" rtl="0" algn="ctr">
              <a:buNone/>
              <a:defRPr sz="800">
                <a:solidFill>
                  <a:schemeClr val="dk1"/>
                </a:solidFill>
                <a:latin typeface="Inter Light"/>
                <a:ea typeface="Inter Light"/>
                <a:cs typeface="Inter Light"/>
                <a:sym typeface="Inter Light"/>
              </a:defRPr>
            </a:lvl3pPr>
            <a:lvl4pPr lvl="3" rtl="0" algn="ctr">
              <a:buNone/>
              <a:defRPr sz="800">
                <a:solidFill>
                  <a:schemeClr val="dk1"/>
                </a:solidFill>
                <a:latin typeface="Inter Light"/>
                <a:ea typeface="Inter Light"/>
                <a:cs typeface="Inter Light"/>
                <a:sym typeface="Inter Light"/>
              </a:defRPr>
            </a:lvl4pPr>
            <a:lvl5pPr lvl="4" rtl="0" algn="ctr">
              <a:buNone/>
              <a:defRPr sz="800">
                <a:solidFill>
                  <a:schemeClr val="dk1"/>
                </a:solidFill>
                <a:latin typeface="Inter Light"/>
                <a:ea typeface="Inter Light"/>
                <a:cs typeface="Inter Light"/>
                <a:sym typeface="Inter Light"/>
              </a:defRPr>
            </a:lvl5pPr>
            <a:lvl6pPr lvl="5" rtl="0" algn="ctr">
              <a:buNone/>
              <a:defRPr sz="800">
                <a:solidFill>
                  <a:schemeClr val="dk1"/>
                </a:solidFill>
                <a:latin typeface="Inter Light"/>
                <a:ea typeface="Inter Light"/>
                <a:cs typeface="Inter Light"/>
                <a:sym typeface="Inter Light"/>
              </a:defRPr>
            </a:lvl6pPr>
            <a:lvl7pPr lvl="6" rtl="0" algn="ctr">
              <a:buNone/>
              <a:defRPr sz="800">
                <a:solidFill>
                  <a:schemeClr val="dk1"/>
                </a:solidFill>
                <a:latin typeface="Inter Light"/>
                <a:ea typeface="Inter Light"/>
                <a:cs typeface="Inter Light"/>
                <a:sym typeface="Inter Light"/>
              </a:defRPr>
            </a:lvl7pPr>
            <a:lvl8pPr lvl="7" rtl="0" algn="ctr">
              <a:buNone/>
              <a:defRPr sz="800">
                <a:solidFill>
                  <a:schemeClr val="dk1"/>
                </a:solidFill>
                <a:latin typeface="Inter Light"/>
                <a:ea typeface="Inter Light"/>
                <a:cs typeface="Inter Light"/>
                <a:sym typeface="Inter Light"/>
              </a:defRPr>
            </a:lvl8pPr>
            <a:lvl9pPr lvl="8" rtl="0" algn="ctr">
              <a:buNone/>
              <a:defRPr sz="800">
                <a:solidFill>
                  <a:schemeClr val="dk1"/>
                </a:solidFill>
                <a:latin typeface="Inter Light"/>
                <a:ea typeface="Inter Light"/>
                <a:cs typeface="Inter Light"/>
                <a:sym typeface="Inter Light"/>
              </a:defRPr>
            </a:lvl9pPr>
          </a:lstStyle>
          <a:p>
            <a:pPr indent="0" lvl="0" marL="0" rtl="0" algn="ctr">
              <a:spcBef>
                <a:spcPts val="0"/>
              </a:spcBef>
              <a:spcAft>
                <a:spcPts val="0"/>
              </a:spcAft>
              <a:buNone/>
            </a:pPr>
            <a:fld id="{00000000-1234-1234-1234-123412341234}" type="slidenum">
              <a:rPr lang="en"/>
              <a:t>‹#›</a:t>
            </a:fld>
            <a:endParaRPr/>
          </a:p>
        </p:txBody>
      </p:sp>
      <p:sp>
        <p:nvSpPr>
          <p:cNvPr id="192" name="Google Shape;192;p18"/>
          <p:cNvSpPr/>
          <p:nvPr/>
        </p:nvSpPr>
        <p:spPr>
          <a:xfrm>
            <a:off x="1644650" y="4749800"/>
            <a:ext cx="768000" cy="190500"/>
          </a:xfrm>
          <a:prstGeom prst="roundRect">
            <a:avLst>
              <a:gd fmla="val 50000" name="adj"/>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lang="en" sz="700">
                <a:solidFill>
                  <a:schemeClr val="dk1"/>
                </a:solidFill>
                <a:latin typeface="Inter"/>
                <a:ea typeface="Inter"/>
                <a:cs typeface="Inter"/>
                <a:sym typeface="Inter"/>
              </a:rPr>
              <a:t>Copyright ©</a:t>
            </a:r>
            <a:endParaRPr sz="700">
              <a:solidFill>
                <a:schemeClr val="dk1"/>
              </a:solidFill>
              <a:latin typeface="Inter"/>
              <a:ea typeface="Inter"/>
              <a:cs typeface="Inter"/>
              <a:sym typeface="Inter"/>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Gallery">
  <p:cSld name="CUSTOM_1_1">
    <p:bg>
      <p:bgPr>
        <a:solidFill>
          <a:schemeClr val="dk2"/>
        </a:solidFill>
      </p:bgPr>
    </p:bg>
    <p:spTree>
      <p:nvGrpSpPr>
        <p:cNvPr id="193" name="Shape 193"/>
        <p:cNvGrpSpPr/>
        <p:nvPr/>
      </p:nvGrpSpPr>
      <p:grpSpPr>
        <a:xfrm>
          <a:off x="0" y="0"/>
          <a:ext cx="0" cy="0"/>
          <a:chOff x="0" y="0"/>
          <a:chExt cx="0" cy="0"/>
        </a:xfrm>
      </p:grpSpPr>
      <p:sp>
        <p:nvSpPr>
          <p:cNvPr id="194" name="Google Shape;194;p19"/>
          <p:cNvSpPr/>
          <p:nvPr>
            <p:ph idx="2" type="pic"/>
          </p:nvPr>
        </p:nvSpPr>
        <p:spPr>
          <a:xfrm>
            <a:off x="228625" y="592625"/>
            <a:ext cx="2205000" cy="1215600"/>
          </a:xfrm>
          <a:prstGeom prst="roundRect">
            <a:avLst>
              <a:gd fmla="val 3655" name="adj"/>
            </a:avLst>
          </a:prstGeom>
          <a:noFill/>
          <a:ln>
            <a:noFill/>
          </a:ln>
        </p:spPr>
      </p:sp>
      <p:sp>
        <p:nvSpPr>
          <p:cNvPr id="195" name="Google Shape;195;p19"/>
          <p:cNvSpPr/>
          <p:nvPr>
            <p:ph idx="3" type="pic"/>
          </p:nvPr>
        </p:nvSpPr>
        <p:spPr>
          <a:xfrm>
            <a:off x="3931925" y="592625"/>
            <a:ext cx="2205000" cy="1215600"/>
          </a:xfrm>
          <a:prstGeom prst="roundRect">
            <a:avLst>
              <a:gd fmla="val 3655" name="adj"/>
            </a:avLst>
          </a:prstGeom>
          <a:noFill/>
          <a:ln>
            <a:noFill/>
          </a:ln>
        </p:spPr>
      </p:sp>
      <p:sp>
        <p:nvSpPr>
          <p:cNvPr id="196" name="Google Shape;196;p19"/>
          <p:cNvSpPr/>
          <p:nvPr>
            <p:ph idx="4" type="pic"/>
          </p:nvPr>
        </p:nvSpPr>
        <p:spPr>
          <a:xfrm>
            <a:off x="7635600" y="592625"/>
            <a:ext cx="1135200" cy="1215600"/>
          </a:xfrm>
          <a:prstGeom prst="roundRect">
            <a:avLst>
              <a:gd fmla="val 3655" name="adj"/>
            </a:avLst>
          </a:prstGeom>
          <a:noFill/>
          <a:ln>
            <a:noFill/>
          </a:ln>
        </p:spPr>
      </p:sp>
      <p:sp>
        <p:nvSpPr>
          <p:cNvPr id="197" name="Google Shape;197;p19"/>
          <p:cNvSpPr/>
          <p:nvPr>
            <p:ph idx="5" type="pic"/>
          </p:nvPr>
        </p:nvSpPr>
        <p:spPr>
          <a:xfrm>
            <a:off x="2575300" y="593225"/>
            <a:ext cx="1215000" cy="1215000"/>
          </a:xfrm>
          <a:prstGeom prst="ellipse">
            <a:avLst/>
          </a:prstGeom>
          <a:noFill/>
          <a:ln>
            <a:noFill/>
          </a:ln>
        </p:spPr>
      </p:sp>
      <p:sp>
        <p:nvSpPr>
          <p:cNvPr id="198" name="Google Shape;198;p19"/>
          <p:cNvSpPr/>
          <p:nvPr>
            <p:ph idx="6" type="pic"/>
          </p:nvPr>
        </p:nvSpPr>
        <p:spPr>
          <a:xfrm>
            <a:off x="6278800" y="593225"/>
            <a:ext cx="1215000" cy="1215000"/>
          </a:xfrm>
          <a:prstGeom prst="ellipse">
            <a:avLst/>
          </a:prstGeom>
          <a:noFill/>
          <a:ln>
            <a:noFill/>
          </a:ln>
        </p:spPr>
      </p:sp>
      <p:sp>
        <p:nvSpPr>
          <p:cNvPr id="199" name="Google Shape;199;p19"/>
          <p:cNvSpPr/>
          <p:nvPr>
            <p:ph idx="7" type="pic"/>
          </p:nvPr>
        </p:nvSpPr>
        <p:spPr>
          <a:xfrm>
            <a:off x="228613" y="1964250"/>
            <a:ext cx="1215000" cy="1215000"/>
          </a:xfrm>
          <a:prstGeom prst="ellipse">
            <a:avLst/>
          </a:prstGeom>
          <a:noFill/>
          <a:ln>
            <a:noFill/>
          </a:ln>
        </p:spPr>
      </p:sp>
      <p:sp>
        <p:nvSpPr>
          <p:cNvPr id="200" name="Google Shape;200;p19"/>
          <p:cNvSpPr/>
          <p:nvPr>
            <p:ph idx="8" type="pic"/>
          </p:nvPr>
        </p:nvSpPr>
        <p:spPr>
          <a:xfrm>
            <a:off x="1545425" y="1963950"/>
            <a:ext cx="2205000" cy="1215600"/>
          </a:xfrm>
          <a:prstGeom prst="roundRect">
            <a:avLst>
              <a:gd fmla="val 3655" name="adj"/>
            </a:avLst>
          </a:prstGeom>
          <a:noFill/>
          <a:ln>
            <a:noFill/>
          </a:ln>
        </p:spPr>
      </p:sp>
      <p:sp>
        <p:nvSpPr>
          <p:cNvPr id="201" name="Google Shape;201;p19"/>
          <p:cNvSpPr/>
          <p:nvPr>
            <p:ph idx="9" type="pic"/>
          </p:nvPr>
        </p:nvSpPr>
        <p:spPr>
          <a:xfrm>
            <a:off x="3932063" y="1963950"/>
            <a:ext cx="1135200" cy="1215600"/>
          </a:xfrm>
          <a:prstGeom prst="roundRect">
            <a:avLst>
              <a:gd fmla="val 3655" name="adj"/>
            </a:avLst>
          </a:prstGeom>
          <a:noFill/>
          <a:ln>
            <a:noFill/>
          </a:ln>
        </p:spPr>
      </p:sp>
      <p:sp>
        <p:nvSpPr>
          <p:cNvPr id="202" name="Google Shape;202;p19"/>
          <p:cNvSpPr/>
          <p:nvPr>
            <p:ph idx="13" type="pic"/>
          </p:nvPr>
        </p:nvSpPr>
        <p:spPr>
          <a:xfrm>
            <a:off x="5248888" y="1963950"/>
            <a:ext cx="2205000" cy="1215600"/>
          </a:xfrm>
          <a:prstGeom prst="roundRect">
            <a:avLst>
              <a:gd fmla="val 3655" name="adj"/>
            </a:avLst>
          </a:prstGeom>
          <a:noFill/>
          <a:ln>
            <a:noFill/>
          </a:ln>
        </p:spPr>
      </p:sp>
      <p:sp>
        <p:nvSpPr>
          <p:cNvPr id="203" name="Google Shape;203;p19"/>
          <p:cNvSpPr/>
          <p:nvPr>
            <p:ph idx="14" type="pic"/>
          </p:nvPr>
        </p:nvSpPr>
        <p:spPr>
          <a:xfrm>
            <a:off x="7555713" y="1964250"/>
            <a:ext cx="1215000" cy="1215000"/>
          </a:xfrm>
          <a:prstGeom prst="ellipse">
            <a:avLst/>
          </a:prstGeom>
          <a:noFill/>
          <a:ln>
            <a:noFill/>
          </a:ln>
        </p:spPr>
      </p:sp>
      <p:sp>
        <p:nvSpPr>
          <p:cNvPr id="204" name="Google Shape;204;p19"/>
          <p:cNvSpPr/>
          <p:nvPr>
            <p:ph idx="15" type="pic"/>
          </p:nvPr>
        </p:nvSpPr>
        <p:spPr>
          <a:xfrm>
            <a:off x="228625" y="3335275"/>
            <a:ext cx="2205000" cy="1215600"/>
          </a:xfrm>
          <a:prstGeom prst="roundRect">
            <a:avLst>
              <a:gd fmla="val 3655" name="adj"/>
            </a:avLst>
          </a:prstGeom>
          <a:noFill/>
          <a:ln>
            <a:noFill/>
          </a:ln>
        </p:spPr>
      </p:sp>
      <p:sp>
        <p:nvSpPr>
          <p:cNvPr id="205" name="Google Shape;205;p19"/>
          <p:cNvSpPr/>
          <p:nvPr>
            <p:ph idx="16" type="pic"/>
          </p:nvPr>
        </p:nvSpPr>
        <p:spPr>
          <a:xfrm>
            <a:off x="3931925" y="3335275"/>
            <a:ext cx="2205000" cy="1215600"/>
          </a:xfrm>
          <a:prstGeom prst="roundRect">
            <a:avLst>
              <a:gd fmla="val 3655" name="adj"/>
            </a:avLst>
          </a:prstGeom>
          <a:noFill/>
          <a:ln>
            <a:noFill/>
          </a:ln>
        </p:spPr>
      </p:sp>
      <p:sp>
        <p:nvSpPr>
          <p:cNvPr id="206" name="Google Shape;206;p19"/>
          <p:cNvSpPr/>
          <p:nvPr>
            <p:ph idx="17" type="pic"/>
          </p:nvPr>
        </p:nvSpPr>
        <p:spPr>
          <a:xfrm>
            <a:off x="7635600" y="3335275"/>
            <a:ext cx="1135200" cy="1215600"/>
          </a:xfrm>
          <a:prstGeom prst="roundRect">
            <a:avLst>
              <a:gd fmla="val 3655" name="adj"/>
            </a:avLst>
          </a:prstGeom>
          <a:noFill/>
          <a:ln>
            <a:noFill/>
          </a:ln>
        </p:spPr>
      </p:sp>
      <p:sp>
        <p:nvSpPr>
          <p:cNvPr id="207" name="Google Shape;207;p19"/>
          <p:cNvSpPr/>
          <p:nvPr>
            <p:ph idx="18" type="pic"/>
          </p:nvPr>
        </p:nvSpPr>
        <p:spPr>
          <a:xfrm>
            <a:off x="2575300" y="3335875"/>
            <a:ext cx="1215000" cy="1215000"/>
          </a:xfrm>
          <a:prstGeom prst="ellipse">
            <a:avLst/>
          </a:prstGeom>
          <a:noFill/>
          <a:ln>
            <a:noFill/>
          </a:ln>
        </p:spPr>
      </p:sp>
      <p:sp>
        <p:nvSpPr>
          <p:cNvPr id="208" name="Google Shape;208;p19"/>
          <p:cNvSpPr/>
          <p:nvPr>
            <p:ph idx="19" type="pic"/>
          </p:nvPr>
        </p:nvSpPr>
        <p:spPr>
          <a:xfrm>
            <a:off x="6278800" y="3335875"/>
            <a:ext cx="1215000" cy="1215000"/>
          </a:xfrm>
          <a:prstGeom prst="ellipse">
            <a:avLst/>
          </a:prstGeom>
          <a:noFill/>
          <a:ln>
            <a:noFill/>
          </a:ln>
        </p:spPr>
      </p:sp>
      <p:sp>
        <p:nvSpPr>
          <p:cNvPr id="209" name="Google Shape;209;p19"/>
          <p:cNvSpPr txBox="1"/>
          <p:nvPr/>
        </p:nvSpPr>
        <p:spPr>
          <a:xfrm>
            <a:off x="420872" y="203200"/>
            <a:ext cx="428700" cy="393600"/>
          </a:xfrm>
          <a:prstGeom prst="rect">
            <a:avLst/>
          </a:prstGeom>
          <a:noFill/>
          <a:ln>
            <a:noFill/>
          </a:ln>
        </p:spPr>
        <p:txBody>
          <a:bodyPr anchorCtr="0" anchor="ctr" bIns="91425" lIns="91425" spcFirstLastPara="1" rIns="91425" wrap="square" tIns="91425">
            <a:normAutofit/>
          </a:bodyPr>
          <a:lstStyle/>
          <a:p>
            <a:pPr indent="0" lvl="0" marL="0" rtl="0" algn="ctr">
              <a:spcBef>
                <a:spcPts val="0"/>
              </a:spcBef>
              <a:spcAft>
                <a:spcPts val="0"/>
              </a:spcAft>
              <a:buNone/>
            </a:pPr>
            <a:fld id="{00000000-1234-1234-1234-123412341234}" type="slidenum">
              <a:rPr lang="en" sz="800">
                <a:solidFill>
                  <a:schemeClr val="lt2"/>
                </a:solidFill>
                <a:latin typeface="Inter Light"/>
                <a:ea typeface="Inter Light"/>
                <a:cs typeface="Inter Light"/>
                <a:sym typeface="Inter Light"/>
              </a:rPr>
              <a:t>‹#›</a:t>
            </a:fld>
            <a:endParaRPr sz="800">
              <a:solidFill>
                <a:schemeClr val="lt2"/>
              </a:solidFill>
              <a:latin typeface="Inter Light"/>
              <a:ea typeface="Inter Light"/>
              <a:cs typeface="Inter Light"/>
              <a:sym typeface="Inter Light"/>
            </a:endParaRPr>
          </a:p>
        </p:txBody>
      </p:sp>
      <p:cxnSp>
        <p:nvCxnSpPr>
          <p:cNvPr id="210" name="Google Shape;210;p19"/>
          <p:cNvCxnSpPr/>
          <p:nvPr/>
        </p:nvCxnSpPr>
        <p:spPr>
          <a:xfrm rot="10800000">
            <a:off x="560525" y="279400"/>
            <a:ext cx="149400" cy="0"/>
          </a:xfrm>
          <a:prstGeom prst="straightConnector1">
            <a:avLst/>
          </a:prstGeom>
          <a:noFill/>
          <a:ln cap="flat" cmpd="sng" w="9525">
            <a:solidFill>
              <a:schemeClr val="lt2"/>
            </a:solidFill>
            <a:prstDash val="solid"/>
            <a:round/>
            <a:headEnd len="med" w="med" type="none"/>
            <a:tailEnd len="med" w="med" type="none"/>
          </a:ln>
        </p:spPr>
      </p:cxnSp>
      <p:sp>
        <p:nvSpPr>
          <p:cNvPr id="211" name="Google Shape;211;p19"/>
          <p:cNvSpPr/>
          <p:nvPr/>
        </p:nvSpPr>
        <p:spPr>
          <a:xfrm>
            <a:off x="603475" y="4749800"/>
            <a:ext cx="768000" cy="190500"/>
          </a:xfrm>
          <a:prstGeom prst="roundRect">
            <a:avLst>
              <a:gd fmla="val 50000" name="adj"/>
            </a:avLst>
          </a:prstGeom>
          <a:no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700">
                <a:solidFill>
                  <a:schemeClr val="lt2"/>
                </a:solidFill>
                <a:latin typeface="Inter"/>
                <a:ea typeface="Inter"/>
                <a:cs typeface="Inter"/>
                <a:sym typeface="Inter"/>
              </a:rPr>
              <a:t>Confidential</a:t>
            </a:r>
            <a:endParaRPr sz="700">
              <a:solidFill>
                <a:schemeClr val="lt2"/>
              </a:solidFill>
              <a:latin typeface="Inter"/>
              <a:ea typeface="Inter"/>
              <a:cs typeface="Inter"/>
              <a:sym typeface="Inter"/>
            </a:endParaRPr>
          </a:p>
        </p:txBody>
      </p:sp>
      <p:sp>
        <p:nvSpPr>
          <p:cNvPr id="212" name="Google Shape;212;p19"/>
          <p:cNvSpPr/>
          <p:nvPr/>
        </p:nvSpPr>
        <p:spPr>
          <a:xfrm>
            <a:off x="1644650" y="4749800"/>
            <a:ext cx="768000" cy="190500"/>
          </a:xfrm>
          <a:prstGeom prst="roundRect">
            <a:avLst>
              <a:gd fmla="val 50000" name="adj"/>
            </a:avLst>
          </a:prstGeom>
          <a:no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lang="en" sz="700">
                <a:solidFill>
                  <a:schemeClr val="lt2"/>
                </a:solidFill>
                <a:latin typeface="Inter"/>
                <a:ea typeface="Inter"/>
                <a:cs typeface="Inter"/>
                <a:sym typeface="Inter"/>
              </a:rPr>
              <a:t>Copyright ©</a:t>
            </a:r>
            <a:endParaRPr sz="700">
              <a:solidFill>
                <a:schemeClr val="lt2"/>
              </a:solidFill>
              <a:latin typeface="Inter"/>
              <a:ea typeface="Inter"/>
              <a:cs typeface="Inter"/>
              <a:sym typeface="Inter"/>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_4">
    <p:spTree>
      <p:nvGrpSpPr>
        <p:cNvPr id="213" name="Shape 213"/>
        <p:cNvGrpSpPr/>
        <p:nvPr/>
      </p:nvGrpSpPr>
      <p:grpSpPr>
        <a:xfrm>
          <a:off x="0" y="0"/>
          <a:ext cx="0" cy="0"/>
          <a:chOff x="0" y="0"/>
          <a:chExt cx="0" cy="0"/>
        </a:xfrm>
      </p:grpSpPr>
      <p:sp>
        <p:nvSpPr>
          <p:cNvPr id="214" name="Google Shape;214;p20"/>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215" name="Google Shape;215;p20"/>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spcBef>
                <a:spcPts val="0"/>
              </a:spcBef>
              <a:spcAft>
                <a:spcPts val="0"/>
              </a:spcAft>
              <a:buSzPts val="2800"/>
              <a:buNone/>
              <a:defRPr sz="2800"/>
            </a:lvl1pPr>
            <a:lvl2pPr lvl="1" algn="ctr">
              <a:spcBef>
                <a:spcPts val="0"/>
              </a:spcBef>
              <a:spcAft>
                <a:spcPts val="0"/>
              </a:spcAft>
              <a:buSzPts val="2800"/>
              <a:buNone/>
              <a:defRPr sz="2800"/>
            </a:lvl2pPr>
            <a:lvl3pPr lvl="2" algn="ctr">
              <a:spcBef>
                <a:spcPts val="0"/>
              </a:spcBef>
              <a:spcAft>
                <a:spcPts val="0"/>
              </a:spcAft>
              <a:buSzPts val="2800"/>
              <a:buNone/>
              <a:defRPr sz="2800"/>
            </a:lvl3pPr>
            <a:lvl4pPr lvl="3" algn="ctr">
              <a:spcBef>
                <a:spcPts val="0"/>
              </a:spcBef>
              <a:spcAft>
                <a:spcPts val="0"/>
              </a:spcAft>
              <a:buSzPts val="2800"/>
              <a:buNone/>
              <a:defRPr sz="2800"/>
            </a:lvl4pPr>
            <a:lvl5pPr lvl="4" algn="ctr">
              <a:spcBef>
                <a:spcPts val="0"/>
              </a:spcBef>
              <a:spcAft>
                <a:spcPts val="0"/>
              </a:spcAft>
              <a:buSzPts val="2800"/>
              <a:buNone/>
              <a:defRPr sz="2800"/>
            </a:lvl5pPr>
            <a:lvl6pPr lvl="5" algn="ctr">
              <a:spcBef>
                <a:spcPts val="0"/>
              </a:spcBef>
              <a:spcAft>
                <a:spcPts val="0"/>
              </a:spcAft>
              <a:buSzPts val="2800"/>
              <a:buNone/>
              <a:defRPr sz="2800"/>
            </a:lvl6pPr>
            <a:lvl7pPr lvl="6" algn="ctr">
              <a:spcBef>
                <a:spcPts val="0"/>
              </a:spcBef>
              <a:spcAft>
                <a:spcPts val="0"/>
              </a:spcAft>
              <a:buSzPts val="2800"/>
              <a:buNone/>
              <a:defRPr sz="2800"/>
            </a:lvl7pPr>
            <a:lvl8pPr lvl="7" algn="ctr">
              <a:spcBef>
                <a:spcPts val="0"/>
              </a:spcBef>
              <a:spcAft>
                <a:spcPts val="0"/>
              </a:spcAft>
              <a:buSzPts val="2800"/>
              <a:buNone/>
              <a:defRPr sz="2800"/>
            </a:lvl8pPr>
            <a:lvl9pPr lvl="8" algn="ctr">
              <a:spcBef>
                <a:spcPts val="0"/>
              </a:spcBef>
              <a:spcAft>
                <a:spcPts val="0"/>
              </a:spcAft>
              <a:buSzPts val="2800"/>
              <a:buNone/>
              <a:defRPr sz="2800"/>
            </a:lvl9pPr>
          </a:lstStyle>
          <a:p/>
        </p:txBody>
      </p:sp>
      <p:sp>
        <p:nvSpPr>
          <p:cNvPr id="216" name="Google Shape;216;p2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p:cSld name="SECTION_HEADER_1">
    <p:spTree>
      <p:nvGrpSpPr>
        <p:cNvPr id="217" name="Shape 217"/>
        <p:cNvGrpSpPr/>
        <p:nvPr/>
      </p:nvGrpSpPr>
      <p:grpSpPr>
        <a:xfrm>
          <a:off x="0" y="0"/>
          <a:ext cx="0" cy="0"/>
          <a:chOff x="0" y="0"/>
          <a:chExt cx="0" cy="0"/>
        </a:xfrm>
      </p:grpSpPr>
      <p:sp>
        <p:nvSpPr>
          <p:cNvPr id="218" name="Google Shape;218;p21"/>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219" name="Google Shape;219;p2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p:cSld name="TITLE_AND_BODY_1">
    <p:spTree>
      <p:nvGrpSpPr>
        <p:cNvPr id="220" name="Shape 220"/>
        <p:cNvGrpSpPr/>
        <p:nvPr/>
      </p:nvGrpSpPr>
      <p:grpSpPr>
        <a:xfrm>
          <a:off x="0" y="0"/>
          <a:ext cx="0" cy="0"/>
          <a:chOff x="0" y="0"/>
          <a:chExt cx="0" cy="0"/>
        </a:xfrm>
      </p:grpSpPr>
      <p:sp>
        <p:nvSpPr>
          <p:cNvPr id="221" name="Google Shape;221;p2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p:txBody>
      </p:sp>
      <p:sp>
        <p:nvSpPr>
          <p:cNvPr id="222" name="Google Shape;222;p22"/>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223" name="Google Shape;223;p2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p:cSld name="TITLE_AND_TWO_COLUMNS_1">
    <p:spTree>
      <p:nvGrpSpPr>
        <p:cNvPr id="224" name="Shape 224"/>
        <p:cNvGrpSpPr/>
        <p:nvPr/>
      </p:nvGrpSpPr>
      <p:grpSpPr>
        <a:xfrm>
          <a:off x="0" y="0"/>
          <a:ext cx="0" cy="0"/>
          <a:chOff x="0" y="0"/>
          <a:chExt cx="0" cy="0"/>
        </a:xfrm>
      </p:grpSpPr>
      <p:sp>
        <p:nvSpPr>
          <p:cNvPr id="225" name="Google Shape;225;p2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p:txBody>
      </p:sp>
      <p:sp>
        <p:nvSpPr>
          <p:cNvPr id="226" name="Google Shape;226;p23"/>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227" name="Google Shape;227;p23"/>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228" name="Google Shape;228;p2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_ONLY_1">
    <p:spTree>
      <p:nvGrpSpPr>
        <p:cNvPr id="229" name="Shape 229"/>
        <p:cNvGrpSpPr/>
        <p:nvPr/>
      </p:nvGrpSpPr>
      <p:grpSpPr>
        <a:xfrm>
          <a:off x="0" y="0"/>
          <a:ext cx="0" cy="0"/>
          <a:chOff x="0" y="0"/>
          <a:chExt cx="0" cy="0"/>
        </a:xfrm>
      </p:grpSpPr>
      <p:sp>
        <p:nvSpPr>
          <p:cNvPr id="230" name="Google Shape;230;p2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p:txBody>
      </p:sp>
      <p:sp>
        <p:nvSpPr>
          <p:cNvPr id="231" name="Google Shape;231;p2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_1">
    <p:spTree>
      <p:nvGrpSpPr>
        <p:cNvPr id="232" name="Shape 232"/>
        <p:cNvGrpSpPr/>
        <p:nvPr/>
      </p:nvGrpSpPr>
      <p:grpSpPr>
        <a:xfrm>
          <a:off x="0" y="0"/>
          <a:ext cx="0" cy="0"/>
          <a:chOff x="0" y="0"/>
          <a:chExt cx="0" cy="0"/>
        </a:xfrm>
      </p:grpSpPr>
      <p:sp>
        <p:nvSpPr>
          <p:cNvPr id="233" name="Google Shape;233;p25"/>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234" name="Google Shape;234;p25"/>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235" name="Google Shape;235;p2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_1">
    <p:spTree>
      <p:nvGrpSpPr>
        <p:cNvPr id="236" name="Shape 236"/>
        <p:cNvGrpSpPr/>
        <p:nvPr/>
      </p:nvGrpSpPr>
      <p:grpSpPr>
        <a:xfrm>
          <a:off x="0" y="0"/>
          <a:ext cx="0" cy="0"/>
          <a:chOff x="0" y="0"/>
          <a:chExt cx="0" cy="0"/>
        </a:xfrm>
      </p:grpSpPr>
      <p:sp>
        <p:nvSpPr>
          <p:cNvPr id="237" name="Google Shape;237;p26"/>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238" name="Google Shape;238;p2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_1_1">
    <p:spTree>
      <p:nvGrpSpPr>
        <p:cNvPr id="239" name="Shape 239"/>
        <p:cNvGrpSpPr/>
        <p:nvPr/>
      </p:nvGrpSpPr>
      <p:grpSpPr>
        <a:xfrm>
          <a:off x="0" y="0"/>
          <a:ext cx="0" cy="0"/>
          <a:chOff x="0" y="0"/>
          <a:chExt cx="0" cy="0"/>
        </a:xfrm>
      </p:grpSpPr>
      <p:sp>
        <p:nvSpPr>
          <p:cNvPr id="240" name="Google Shape;240;p27"/>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 name="Google Shape;241;p27"/>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a:lvl1pPr>
            <a:lvl2pPr lvl="1" algn="ctr">
              <a:spcBef>
                <a:spcPts val="0"/>
              </a:spcBef>
              <a:spcAft>
                <a:spcPts val="0"/>
              </a:spcAft>
              <a:buSzPts val="4200"/>
              <a:buNone/>
              <a:defRPr/>
            </a:lvl2pPr>
            <a:lvl3pPr lvl="2" algn="ctr">
              <a:spcBef>
                <a:spcPts val="0"/>
              </a:spcBef>
              <a:spcAft>
                <a:spcPts val="0"/>
              </a:spcAft>
              <a:buSzPts val="4200"/>
              <a:buNone/>
              <a:defRPr/>
            </a:lvl3pPr>
            <a:lvl4pPr lvl="3" algn="ctr">
              <a:spcBef>
                <a:spcPts val="0"/>
              </a:spcBef>
              <a:spcAft>
                <a:spcPts val="0"/>
              </a:spcAft>
              <a:buSzPts val="4200"/>
              <a:buNone/>
              <a:defRPr/>
            </a:lvl4pPr>
            <a:lvl5pPr lvl="4" algn="ctr">
              <a:spcBef>
                <a:spcPts val="0"/>
              </a:spcBef>
              <a:spcAft>
                <a:spcPts val="0"/>
              </a:spcAft>
              <a:buSzPts val="4200"/>
              <a:buNone/>
              <a:defRPr/>
            </a:lvl5pPr>
            <a:lvl6pPr lvl="5" algn="ctr">
              <a:spcBef>
                <a:spcPts val="0"/>
              </a:spcBef>
              <a:spcAft>
                <a:spcPts val="0"/>
              </a:spcAft>
              <a:buSzPts val="4200"/>
              <a:buNone/>
              <a:defRPr/>
            </a:lvl6pPr>
            <a:lvl7pPr lvl="6" algn="ctr">
              <a:spcBef>
                <a:spcPts val="0"/>
              </a:spcBef>
              <a:spcAft>
                <a:spcPts val="0"/>
              </a:spcAft>
              <a:buSzPts val="4200"/>
              <a:buNone/>
              <a:defRPr/>
            </a:lvl7pPr>
            <a:lvl8pPr lvl="7" algn="ctr">
              <a:spcBef>
                <a:spcPts val="0"/>
              </a:spcBef>
              <a:spcAft>
                <a:spcPts val="0"/>
              </a:spcAft>
              <a:buSzPts val="4200"/>
              <a:buNone/>
              <a:defRPr/>
            </a:lvl8pPr>
            <a:lvl9pPr lvl="8" algn="ctr">
              <a:spcBef>
                <a:spcPts val="0"/>
              </a:spcBef>
              <a:spcAft>
                <a:spcPts val="0"/>
              </a:spcAft>
              <a:buSzPts val="4200"/>
              <a:buNone/>
              <a:defRPr/>
            </a:lvl9pPr>
          </a:lstStyle>
          <a:p/>
        </p:txBody>
      </p:sp>
      <p:sp>
        <p:nvSpPr>
          <p:cNvPr id="242" name="Google Shape;242;p27"/>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spcBef>
                <a:spcPts val="0"/>
              </a:spcBef>
              <a:spcAft>
                <a:spcPts val="0"/>
              </a:spcAft>
              <a:buSzPts val="2100"/>
              <a:buNone/>
              <a:defRPr sz="2100"/>
            </a:lvl1pPr>
            <a:lvl2pPr lvl="1" algn="ctr">
              <a:spcBef>
                <a:spcPts val="0"/>
              </a:spcBef>
              <a:spcAft>
                <a:spcPts val="0"/>
              </a:spcAft>
              <a:buSzPts val="2100"/>
              <a:buNone/>
              <a:defRPr sz="2100"/>
            </a:lvl2pPr>
            <a:lvl3pPr lvl="2" algn="ctr">
              <a:spcBef>
                <a:spcPts val="0"/>
              </a:spcBef>
              <a:spcAft>
                <a:spcPts val="0"/>
              </a:spcAft>
              <a:buSzPts val="2100"/>
              <a:buNone/>
              <a:defRPr sz="2100"/>
            </a:lvl3pPr>
            <a:lvl4pPr lvl="3" algn="ctr">
              <a:spcBef>
                <a:spcPts val="0"/>
              </a:spcBef>
              <a:spcAft>
                <a:spcPts val="0"/>
              </a:spcAft>
              <a:buSzPts val="2100"/>
              <a:buNone/>
              <a:defRPr sz="2100"/>
            </a:lvl4pPr>
            <a:lvl5pPr lvl="4" algn="ctr">
              <a:spcBef>
                <a:spcPts val="0"/>
              </a:spcBef>
              <a:spcAft>
                <a:spcPts val="0"/>
              </a:spcAft>
              <a:buSzPts val="2100"/>
              <a:buNone/>
              <a:defRPr sz="2100"/>
            </a:lvl5pPr>
            <a:lvl6pPr lvl="5" algn="ctr">
              <a:spcBef>
                <a:spcPts val="0"/>
              </a:spcBef>
              <a:spcAft>
                <a:spcPts val="0"/>
              </a:spcAft>
              <a:buSzPts val="2100"/>
              <a:buNone/>
              <a:defRPr sz="2100"/>
            </a:lvl6pPr>
            <a:lvl7pPr lvl="6" algn="ctr">
              <a:spcBef>
                <a:spcPts val="0"/>
              </a:spcBef>
              <a:spcAft>
                <a:spcPts val="0"/>
              </a:spcAft>
              <a:buSzPts val="2100"/>
              <a:buNone/>
              <a:defRPr sz="2100"/>
            </a:lvl7pPr>
            <a:lvl8pPr lvl="7" algn="ctr">
              <a:spcBef>
                <a:spcPts val="0"/>
              </a:spcBef>
              <a:spcAft>
                <a:spcPts val="0"/>
              </a:spcAft>
              <a:buSzPts val="2100"/>
              <a:buNone/>
              <a:defRPr sz="2100"/>
            </a:lvl8pPr>
            <a:lvl9pPr lvl="8" algn="ctr">
              <a:spcBef>
                <a:spcPts val="0"/>
              </a:spcBef>
              <a:spcAft>
                <a:spcPts val="0"/>
              </a:spcAft>
              <a:buSzPts val="2100"/>
              <a:buNone/>
              <a:defRPr sz="2100"/>
            </a:lvl9pPr>
          </a:lstStyle>
          <a:p/>
        </p:txBody>
      </p:sp>
      <p:sp>
        <p:nvSpPr>
          <p:cNvPr id="243" name="Google Shape;243;p27"/>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244" name="Google Shape;244;p2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_1">
    <p:spTree>
      <p:nvGrpSpPr>
        <p:cNvPr id="245" name="Shape 245"/>
        <p:cNvGrpSpPr/>
        <p:nvPr/>
      </p:nvGrpSpPr>
      <p:grpSpPr>
        <a:xfrm>
          <a:off x="0" y="0"/>
          <a:ext cx="0" cy="0"/>
          <a:chOff x="0" y="0"/>
          <a:chExt cx="0" cy="0"/>
        </a:xfrm>
      </p:grpSpPr>
      <p:sp>
        <p:nvSpPr>
          <p:cNvPr id="246" name="Google Shape;246;p28"/>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spcBef>
                <a:spcPts val="0"/>
              </a:spcBef>
              <a:spcAft>
                <a:spcPts val="0"/>
              </a:spcAft>
              <a:buSzPts val="1200"/>
              <a:buNone/>
              <a:defRPr/>
            </a:lvl1pPr>
          </a:lstStyle>
          <a:p/>
        </p:txBody>
      </p:sp>
      <p:sp>
        <p:nvSpPr>
          <p:cNvPr id="247" name="Google Shape;247;p2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_1">
    <p:spTree>
      <p:nvGrpSpPr>
        <p:cNvPr id="248" name="Shape 248"/>
        <p:cNvGrpSpPr/>
        <p:nvPr/>
      </p:nvGrpSpPr>
      <p:grpSpPr>
        <a:xfrm>
          <a:off x="0" y="0"/>
          <a:ext cx="0" cy="0"/>
          <a:chOff x="0" y="0"/>
          <a:chExt cx="0" cy="0"/>
        </a:xfrm>
      </p:grpSpPr>
      <p:sp>
        <p:nvSpPr>
          <p:cNvPr id="249" name="Google Shape;249;p29"/>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250" name="Google Shape;250;p29"/>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04800" lvl="0" marL="457200" algn="ctr">
              <a:spcBef>
                <a:spcPts val="0"/>
              </a:spcBef>
              <a:spcAft>
                <a:spcPts val="0"/>
              </a:spcAft>
              <a:buSzPts val="1200"/>
              <a:buChar char="●"/>
              <a:defRPr/>
            </a:lvl1pPr>
            <a:lvl2pPr indent="-304800" lvl="1" marL="914400" algn="ctr">
              <a:spcBef>
                <a:spcPts val="0"/>
              </a:spcBef>
              <a:spcAft>
                <a:spcPts val="0"/>
              </a:spcAft>
              <a:buSzPts val="1200"/>
              <a:buChar char="○"/>
              <a:defRPr/>
            </a:lvl2pPr>
            <a:lvl3pPr indent="-304800" lvl="2" marL="1371600" algn="ctr">
              <a:spcBef>
                <a:spcPts val="0"/>
              </a:spcBef>
              <a:spcAft>
                <a:spcPts val="0"/>
              </a:spcAft>
              <a:buSzPts val="1200"/>
              <a:buChar char="■"/>
              <a:defRPr/>
            </a:lvl3pPr>
            <a:lvl4pPr indent="-304800" lvl="3" marL="1828800" algn="ctr">
              <a:spcBef>
                <a:spcPts val="0"/>
              </a:spcBef>
              <a:spcAft>
                <a:spcPts val="0"/>
              </a:spcAft>
              <a:buSzPts val="1200"/>
              <a:buChar char="●"/>
              <a:defRPr/>
            </a:lvl4pPr>
            <a:lvl5pPr indent="-304800" lvl="4" marL="2286000" algn="ctr">
              <a:spcBef>
                <a:spcPts val="0"/>
              </a:spcBef>
              <a:spcAft>
                <a:spcPts val="0"/>
              </a:spcAft>
              <a:buSzPts val="1200"/>
              <a:buChar char="○"/>
              <a:defRPr/>
            </a:lvl5pPr>
            <a:lvl6pPr indent="-304800" lvl="5" marL="2743200" algn="ctr">
              <a:spcBef>
                <a:spcPts val="0"/>
              </a:spcBef>
              <a:spcAft>
                <a:spcPts val="0"/>
              </a:spcAft>
              <a:buSzPts val="1200"/>
              <a:buChar char="■"/>
              <a:defRPr/>
            </a:lvl6pPr>
            <a:lvl7pPr indent="-304800" lvl="6" marL="3200400" algn="ctr">
              <a:spcBef>
                <a:spcPts val="0"/>
              </a:spcBef>
              <a:spcAft>
                <a:spcPts val="0"/>
              </a:spcAft>
              <a:buSzPts val="1200"/>
              <a:buChar char="●"/>
              <a:defRPr/>
            </a:lvl7pPr>
            <a:lvl8pPr indent="-304800" lvl="7" marL="3657600" algn="ctr">
              <a:spcBef>
                <a:spcPts val="0"/>
              </a:spcBef>
              <a:spcAft>
                <a:spcPts val="0"/>
              </a:spcAft>
              <a:buSzPts val="1200"/>
              <a:buChar char="○"/>
              <a:defRPr/>
            </a:lvl8pPr>
            <a:lvl9pPr indent="-304800" lvl="8" marL="4114800" algn="ctr">
              <a:spcBef>
                <a:spcPts val="0"/>
              </a:spcBef>
              <a:spcAft>
                <a:spcPts val="0"/>
              </a:spcAft>
              <a:buSzPts val="1200"/>
              <a:buChar char="■"/>
              <a:defRPr/>
            </a:lvl9pPr>
          </a:lstStyle>
          <a:p/>
        </p:txBody>
      </p:sp>
      <p:sp>
        <p:nvSpPr>
          <p:cNvPr id="251" name="Google Shape;251;p2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_1">
  <p:cSld name="BLANK_1">
    <p:spTree>
      <p:nvGrpSpPr>
        <p:cNvPr id="252" name="Shape 252"/>
        <p:cNvGrpSpPr/>
        <p:nvPr/>
      </p:nvGrpSpPr>
      <p:grpSpPr>
        <a:xfrm>
          <a:off x="0" y="0"/>
          <a:ext cx="0" cy="0"/>
          <a:chOff x="0" y="0"/>
          <a:chExt cx="0" cy="0"/>
        </a:xfrm>
      </p:grpSpPr>
      <p:sp>
        <p:nvSpPr>
          <p:cNvPr id="253" name="Google Shape;253;p3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p:cSld name="CUSTOM_7_1">
    <p:spTree>
      <p:nvGrpSpPr>
        <p:cNvPr id="254" name="Shape 254"/>
        <p:cNvGrpSpPr/>
        <p:nvPr/>
      </p:nvGrpSpPr>
      <p:grpSpPr>
        <a:xfrm>
          <a:off x="0" y="0"/>
          <a:ext cx="0" cy="0"/>
          <a:chOff x="0" y="0"/>
          <a:chExt cx="0" cy="0"/>
        </a:xfrm>
      </p:grpSpPr>
      <p:sp>
        <p:nvSpPr>
          <p:cNvPr id="255" name="Google Shape;255;p31"/>
          <p:cNvSpPr txBox="1"/>
          <p:nvPr>
            <p:ph type="title"/>
          </p:nvPr>
        </p:nvSpPr>
        <p:spPr>
          <a:xfrm>
            <a:off x="677325" y="1832775"/>
            <a:ext cx="3217200" cy="1484100"/>
          </a:xfrm>
          <a:prstGeom prst="rect">
            <a:avLst/>
          </a:prstGeom>
        </p:spPr>
        <p:txBody>
          <a:bodyPr anchorCtr="0" anchor="ctr" bIns="91425" lIns="91425" spcFirstLastPara="1" rIns="91425" wrap="square" tIns="91425">
            <a:noAutofit/>
          </a:bodyPr>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p:txBody>
      </p:sp>
      <p:sp>
        <p:nvSpPr>
          <p:cNvPr id="256" name="Google Shape;256;p3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257" name="Google Shape;257;p31"/>
          <p:cNvSpPr txBox="1"/>
          <p:nvPr>
            <p:ph idx="1" type="subTitle"/>
          </p:nvPr>
        </p:nvSpPr>
        <p:spPr>
          <a:xfrm>
            <a:off x="4406650" y="393750"/>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258" name="Google Shape;258;p31"/>
          <p:cNvSpPr txBox="1"/>
          <p:nvPr>
            <p:ph idx="2" type="subTitle"/>
          </p:nvPr>
        </p:nvSpPr>
        <p:spPr>
          <a:xfrm>
            <a:off x="4406650" y="1151705"/>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259" name="Google Shape;259;p31"/>
          <p:cNvSpPr txBox="1"/>
          <p:nvPr>
            <p:ph idx="3" type="subTitle"/>
          </p:nvPr>
        </p:nvSpPr>
        <p:spPr>
          <a:xfrm>
            <a:off x="4406650" y="3425570"/>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260" name="Google Shape;260;p31"/>
          <p:cNvSpPr txBox="1"/>
          <p:nvPr>
            <p:ph idx="4" type="subTitle"/>
          </p:nvPr>
        </p:nvSpPr>
        <p:spPr>
          <a:xfrm>
            <a:off x="4406650" y="1909660"/>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261" name="Google Shape;261;p31"/>
          <p:cNvSpPr txBox="1"/>
          <p:nvPr>
            <p:ph idx="5" type="subTitle"/>
          </p:nvPr>
        </p:nvSpPr>
        <p:spPr>
          <a:xfrm>
            <a:off x="4406650" y="4183525"/>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262" name="Google Shape;262;p31"/>
          <p:cNvSpPr txBox="1"/>
          <p:nvPr>
            <p:ph idx="6" type="subTitle"/>
          </p:nvPr>
        </p:nvSpPr>
        <p:spPr>
          <a:xfrm>
            <a:off x="4406650" y="2667615"/>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body and image">
  <p:cSld name="CUSTOM_8_1">
    <p:spTree>
      <p:nvGrpSpPr>
        <p:cNvPr id="263" name="Shape 263"/>
        <p:cNvGrpSpPr/>
        <p:nvPr/>
      </p:nvGrpSpPr>
      <p:grpSpPr>
        <a:xfrm>
          <a:off x="0" y="0"/>
          <a:ext cx="0" cy="0"/>
          <a:chOff x="0" y="0"/>
          <a:chExt cx="0" cy="0"/>
        </a:xfrm>
      </p:grpSpPr>
      <p:sp>
        <p:nvSpPr>
          <p:cNvPr id="264" name="Google Shape;264;p3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p:txBody>
      </p:sp>
      <p:sp>
        <p:nvSpPr>
          <p:cNvPr id="265" name="Google Shape;265;p32"/>
          <p:cNvSpPr txBox="1"/>
          <p:nvPr>
            <p:ph idx="1" type="body"/>
          </p:nvPr>
        </p:nvSpPr>
        <p:spPr>
          <a:xfrm>
            <a:off x="311700" y="1152475"/>
            <a:ext cx="4473900" cy="3416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266" name="Google Shape;266;p32"/>
          <p:cNvSpPr/>
          <p:nvPr>
            <p:ph idx="2" type="pic"/>
          </p:nvPr>
        </p:nvSpPr>
        <p:spPr>
          <a:xfrm>
            <a:off x="4992024" y="1152775"/>
            <a:ext cx="3840300" cy="3416400"/>
          </a:xfrm>
          <a:prstGeom prst="rect">
            <a:avLst/>
          </a:prstGeom>
          <a:noFill/>
          <a:ln>
            <a:noFill/>
          </a:ln>
        </p:spPr>
      </p:sp>
      <p:sp>
        <p:nvSpPr>
          <p:cNvPr id="267" name="Google Shape;267;p3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big ideas">
  <p:cSld name="CUSTOM_1_2">
    <p:spTree>
      <p:nvGrpSpPr>
        <p:cNvPr id="268" name="Shape 268"/>
        <p:cNvGrpSpPr/>
        <p:nvPr/>
      </p:nvGrpSpPr>
      <p:grpSpPr>
        <a:xfrm>
          <a:off x="0" y="0"/>
          <a:ext cx="0" cy="0"/>
          <a:chOff x="0" y="0"/>
          <a:chExt cx="0" cy="0"/>
        </a:xfrm>
      </p:grpSpPr>
      <p:sp>
        <p:nvSpPr>
          <p:cNvPr id="269" name="Google Shape;269;p3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270" name="Google Shape;270;p33"/>
          <p:cNvSpPr txBox="1"/>
          <p:nvPr>
            <p:ph type="title"/>
          </p:nvPr>
        </p:nvSpPr>
        <p:spPr>
          <a:xfrm>
            <a:off x="483175" y="450025"/>
            <a:ext cx="8184600" cy="758100"/>
          </a:xfrm>
          <a:prstGeom prst="rect">
            <a:avLst/>
          </a:prstGeom>
        </p:spPr>
        <p:txBody>
          <a:bodyPr anchorCtr="0" anchor="ctr" bIns="91425" lIns="91425" spcFirstLastPara="1" rIns="91425" wrap="square" tIns="91425">
            <a:no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271" name="Google Shape;271;p33"/>
          <p:cNvSpPr txBox="1"/>
          <p:nvPr>
            <p:ph idx="1" type="body"/>
          </p:nvPr>
        </p:nvSpPr>
        <p:spPr>
          <a:xfrm>
            <a:off x="483150" y="2237788"/>
            <a:ext cx="3619800" cy="23736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272" name="Google Shape;272;p33"/>
          <p:cNvSpPr txBox="1"/>
          <p:nvPr>
            <p:ph idx="2" type="body"/>
          </p:nvPr>
        </p:nvSpPr>
        <p:spPr>
          <a:xfrm>
            <a:off x="5048000" y="2237788"/>
            <a:ext cx="3619800" cy="23736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273" name="Google Shape;273;p33"/>
          <p:cNvSpPr txBox="1"/>
          <p:nvPr>
            <p:ph idx="3" type="subTitle"/>
          </p:nvPr>
        </p:nvSpPr>
        <p:spPr>
          <a:xfrm>
            <a:off x="483150" y="1336161"/>
            <a:ext cx="36198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274" name="Google Shape;274;p33"/>
          <p:cNvSpPr txBox="1"/>
          <p:nvPr>
            <p:ph idx="4" type="subTitle"/>
          </p:nvPr>
        </p:nvSpPr>
        <p:spPr>
          <a:xfrm>
            <a:off x="5048000" y="1336161"/>
            <a:ext cx="36198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big ideas">
  <p:cSld name="CUSTOM_2_2">
    <p:spTree>
      <p:nvGrpSpPr>
        <p:cNvPr id="275" name="Shape 275"/>
        <p:cNvGrpSpPr/>
        <p:nvPr/>
      </p:nvGrpSpPr>
      <p:grpSpPr>
        <a:xfrm>
          <a:off x="0" y="0"/>
          <a:ext cx="0" cy="0"/>
          <a:chOff x="0" y="0"/>
          <a:chExt cx="0" cy="0"/>
        </a:xfrm>
      </p:grpSpPr>
      <p:sp>
        <p:nvSpPr>
          <p:cNvPr id="276" name="Google Shape;276;p3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277" name="Google Shape;277;p34"/>
          <p:cNvSpPr txBox="1"/>
          <p:nvPr>
            <p:ph idx="1" type="body"/>
          </p:nvPr>
        </p:nvSpPr>
        <p:spPr>
          <a:xfrm>
            <a:off x="483175" y="2417500"/>
            <a:ext cx="2455500" cy="23736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278" name="Google Shape;278;p34"/>
          <p:cNvSpPr txBox="1"/>
          <p:nvPr>
            <p:ph idx="2" type="body"/>
          </p:nvPr>
        </p:nvSpPr>
        <p:spPr>
          <a:xfrm>
            <a:off x="3347725" y="2417500"/>
            <a:ext cx="2455500" cy="23736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279" name="Google Shape;279;p34"/>
          <p:cNvSpPr txBox="1"/>
          <p:nvPr>
            <p:ph idx="3" type="body"/>
          </p:nvPr>
        </p:nvSpPr>
        <p:spPr>
          <a:xfrm>
            <a:off x="6212275" y="2417500"/>
            <a:ext cx="2455500" cy="23736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280" name="Google Shape;280;p34"/>
          <p:cNvSpPr txBox="1"/>
          <p:nvPr>
            <p:ph type="title"/>
          </p:nvPr>
        </p:nvSpPr>
        <p:spPr>
          <a:xfrm>
            <a:off x="483175" y="450025"/>
            <a:ext cx="8184600" cy="758100"/>
          </a:xfrm>
          <a:prstGeom prst="rect">
            <a:avLst/>
          </a:prstGeom>
        </p:spPr>
        <p:txBody>
          <a:bodyPr anchorCtr="0" anchor="ctr" bIns="91425" lIns="91425" spcFirstLastPara="1" rIns="91425" wrap="square" tIns="91425">
            <a:no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281" name="Google Shape;281;p34"/>
          <p:cNvSpPr txBox="1"/>
          <p:nvPr>
            <p:ph idx="4" type="subTitle"/>
          </p:nvPr>
        </p:nvSpPr>
        <p:spPr>
          <a:xfrm>
            <a:off x="483175" y="1336150"/>
            <a:ext cx="2455500" cy="7785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282" name="Google Shape;282;p34"/>
          <p:cNvSpPr txBox="1"/>
          <p:nvPr>
            <p:ph idx="5" type="subTitle"/>
          </p:nvPr>
        </p:nvSpPr>
        <p:spPr>
          <a:xfrm>
            <a:off x="3347725" y="1336150"/>
            <a:ext cx="2455500" cy="7785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283" name="Google Shape;283;p34"/>
          <p:cNvSpPr txBox="1"/>
          <p:nvPr>
            <p:ph idx="6" type="subTitle"/>
          </p:nvPr>
        </p:nvSpPr>
        <p:spPr>
          <a:xfrm>
            <a:off x="6212275" y="1336150"/>
            <a:ext cx="2455500" cy="7785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ur big ideas">
  <p:cSld name="CUSTOM_3_1">
    <p:spTree>
      <p:nvGrpSpPr>
        <p:cNvPr id="284" name="Shape 284"/>
        <p:cNvGrpSpPr/>
        <p:nvPr/>
      </p:nvGrpSpPr>
      <p:grpSpPr>
        <a:xfrm>
          <a:off x="0" y="0"/>
          <a:ext cx="0" cy="0"/>
          <a:chOff x="0" y="0"/>
          <a:chExt cx="0" cy="0"/>
        </a:xfrm>
      </p:grpSpPr>
      <p:sp>
        <p:nvSpPr>
          <p:cNvPr id="285" name="Google Shape;285;p3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286" name="Google Shape;286;p35"/>
          <p:cNvSpPr txBox="1"/>
          <p:nvPr>
            <p:ph idx="1" type="body"/>
          </p:nvPr>
        </p:nvSpPr>
        <p:spPr>
          <a:xfrm>
            <a:off x="366725" y="1759093"/>
            <a:ext cx="3838500" cy="11385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287" name="Google Shape;287;p35"/>
          <p:cNvSpPr txBox="1"/>
          <p:nvPr>
            <p:ph idx="2" type="body"/>
          </p:nvPr>
        </p:nvSpPr>
        <p:spPr>
          <a:xfrm>
            <a:off x="4938725" y="1759093"/>
            <a:ext cx="3838500" cy="11385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288" name="Google Shape;288;p35"/>
          <p:cNvSpPr txBox="1"/>
          <p:nvPr>
            <p:ph idx="3" type="body"/>
          </p:nvPr>
        </p:nvSpPr>
        <p:spPr>
          <a:xfrm>
            <a:off x="366750" y="3648575"/>
            <a:ext cx="3838500" cy="11385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289" name="Google Shape;289;p35"/>
          <p:cNvSpPr txBox="1"/>
          <p:nvPr>
            <p:ph idx="4" type="body"/>
          </p:nvPr>
        </p:nvSpPr>
        <p:spPr>
          <a:xfrm>
            <a:off x="4938750" y="3648575"/>
            <a:ext cx="3838500" cy="11385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290" name="Google Shape;290;p35"/>
          <p:cNvSpPr txBox="1"/>
          <p:nvPr>
            <p:ph type="title"/>
          </p:nvPr>
        </p:nvSpPr>
        <p:spPr>
          <a:xfrm>
            <a:off x="366750" y="450025"/>
            <a:ext cx="8184600" cy="758100"/>
          </a:xfrm>
          <a:prstGeom prst="rect">
            <a:avLst/>
          </a:prstGeom>
        </p:spPr>
        <p:txBody>
          <a:bodyPr anchorCtr="0" anchor="ctr" bIns="91425" lIns="91425" spcFirstLastPara="1" rIns="91425" wrap="square" tIns="91425">
            <a:no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291" name="Google Shape;291;p35"/>
          <p:cNvSpPr txBox="1"/>
          <p:nvPr>
            <p:ph idx="5" type="subTitle"/>
          </p:nvPr>
        </p:nvSpPr>
        <p:spPr>
          <a:xfrm>
            <a:off x="366763" y="1277907"/>
            <a:ext cx="3838500" cy="4812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292" name="Google Shape;292;p35"/>
          <p:cNvSpPr txBox="1"/>
          <p:nvPr>
            <p:ph idx="6" type="subTitle"/>
          </p:nvPr>
        </p:nvSpPr>
        <p:spPr>
          <a:xfrm>
            <a:off x="4938738" y="1277907"/>
            <a:ext cx="3838500" cy="4812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293" name="Google Shape;293;p35"/>
          <p:cNvSpPr txBox="1"/>
          <p:nvPr>
            <p:ph idx="7" type="subTitle"/>
          </p:nvPr>
        </p:nvSpPr>
        <p:spPr>
          <a:xfrm>
            <a:off x="4938761" y="3167363"/>
            <a:ext cx="3838500" cy="4812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294" name="Google Shape;294;p35"/>
          <p:cNvSpPr txBox="1"/>
          <p:nvPr>
            <p:ph idx="8" type="subTitle"/>
          </p:nvPr>
        </p:nvSpPr>
        <p:spPr>
          <a:xfrm>
            <a:off x="366750" y="3167363"/>
            <a:ext cx="3838500" cy="4812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image">
  <p:cSld name="TITLE_ONLY_1_1">
    <p:spTree>
      <p:nvGrpSpPr>
        <p:cNvPr id="295" name="Shape 295"/>
        <p:cNvGrpSpPr/>
        <p:nvPr/>
      </p:nvGrpSpPr>
      <p:grpSpPr>
        <a:xfrm>
          <a:off x="0" y="0"/>
          <a:ext cx="0" cy="0"/>
          <a:chOff x="0" y="0"/>
          <a:chExt cx="0" cy="0"/>
        </a:xfrm>
      </p:grpSpPr>
      <p:sp>
        <p:nvSpPr>
          <p:cNvPr id="296" name="Google Shape;296;p3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p:txBody>
      </p:sp>
      <p:sp>
        <p:nvSpPr>
          <p:cNvPr id="297" name="Google Shape;297;p3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298" name="Google Shape;298;p36"/>
          <p:cNvSpPr/>
          <p:nvPr>
            <p:ph idx="2" type="pic"/>
          </p:nvPr>
        </p:nvSpPr>
        <p:spPr>
          <a:xfrm>
            <a:off x="311700" y="1170425"/>
            <a:ext cx="8520600" cy="3492900"/>
          </a:xfrm>
          <a:prstGeom prst="rect">
            <a:avLst/>
          </a:prstGeom>
          <a:noFill/>
          <a:ln>
            <a:noFill/>
          </a:ln>
        </p:spPr>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storyboards">
  <p:cSld name="CUSTOM_4_1">
    <p:spTree>
      <p:nvGrpSpPr>
        <p:cNvPr id="299" name="Shape 299"/>
        <p:cNvGrpSpPr/>
        <p:nvPr/>
      </p:nvGrpSpPr>
      <p:grpSpPr>
        <a:xfrm>
          <a:off x="0" y="0"/>
          <a:ext cx="0" cy="0"/>
          <a:chOff x="0" y="0"/>
          <a:chExt cx="0" cy="0"/>
        </a:xfrm>
      </p:grpSpPr>
      <p:sp>
        <p:nvSpPr>
          <p:cNvPr id="300" name="Google Shape;300;p37"/>
          <p:cNvSpPr txBox="1"/>
          <p:nvPr>
            <p:ph idx="1" type="body"/>
          </p:nvPr>
        </p:nvSpPr>
        <p:spPr>
          <a:xfrm>
            <a:off x="311700" y="4080225"/>
            <a:ext cx="4027500" cy="9261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301" name="Google Shape;301;p37"/>
          <p:cNvSpPr/>
          <p:nvPr>
            <p:ph idx="2" type="pic"/>
          </p:nvPr>
        </p:nvSpPr>
        <p:spPr>
          <a:xfrm>
            <a:off x="4804825" y="1133300"/>
            <a:ext cx="4027500" cy="2392800"/>
          </a:xfrm>
          <a:prstGeom prst="rect">
            <a:avLst/>
          </a:prstGeom>
          <a:noFill/>
          <a:ln>
            <a:noFill/>
          </a:ln>
        </p:spPr>
      </p:sp>
      <p:sp>
        <p:nvSpPr>
          <p:cNvPr id="302" name="Google Shape;302;p37"/>
          <p:cNvSpPr/>
          <p:nvPr>
            <p:ph idx="3" type="pic"/>
          </p:nvPr>
        </p:nvSpPr>
        <p:spPr>
          <a:xfrm>
            <a:off x="311725" y="1133300"/>
            <a:ext cx="4027500" cy="2392800"/>
          </a:xfrm>
          <a:prstGeom prst="rect">
            <a:avLst/>
          </a:prstGeom>
          <a:noFill/>
          <a:ln>
            <a:noFill/>
          </a:ln>
        </p:spPr>
      </p:sp>
      <p:sp>
        <p:nvSpPr>
          <p:cNvPr id="303" name="Google Shape;303;p37"/>
          <p:cNvSpPr txBox="1"/>
          <p:nvPr>
            <p:ph idx="4" type="body"/>
          </p:nvPr>
        </p:nvSpPr>
        <p:spPr>
          <a:xfrm>
            <a:off x="4804825" y="4080225"/>
            <a:ext cx="4027500" cy="9261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304" name="Google Shape;304;p3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305" name="Google Shape;305;p3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p:txBody>
      </p:sp>
      <p:sp>
        <p:nvSpPr>
          <p:cNvPr id="306" name="Google Shape;306;p37"/>
          <p:cNvSpPr txBox="1"/>
          <p:nvPr>
            <p:ph idx="5" type="subTitle"/>
          </p:nvPr>
        </p:nvSpPr>
        <p:spPr>
          <a:xfrm>
            <a:off x="311725" y="3582900"/>
            <a:ext cx="4027500" cy="481200"/>
          </a:xfrm>
          <a:prstGeom prst="rect">
            <a:avLst/>
          </a:prstGeom>
        </p:spPr>
        <p:txBody>
          <a:bodyPr anchorCtr="0" anchor="t" bIns="91425" lIns="91425" spcFirstLastPara="1" rIns="91425" wrap="square" tIns="91425">
            <a:noAutofit/>
          </a:bodyPr>
          <a:lstStyle>
            <a:lvl1pPr lvl="0">
              <a:spcBef>
                <a:spcPts val="0"/>
              </a:spcBef>
              <a:spcAft>
                <a:spcPts val="0"/>
              </a:spcAft>
              <a:buSzPts val="1800"/>
              <a:buNone/>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p:txBody>
      </p:sp>
      <p:sp>
        <p:nvSpPr>
          <p:cNvPr id="307" name="Google Shape;307;p37"/>
          <p:cNvSpPr txBox="1"/>
          <p:nvPr>
            <p:ph idx="6" type="subTitle"/>
          </p:nvPr>
        </p:nvSpPr>
        <p:spPr>
          <a:xfrm>
            <a:off x="4804825" y="3582900"/>
            <a:ext cx="4027500" cy="481200"/>
          </a:xfrm>
          <a:prstGeom prst="rect">
            <a:avLst/>
          </a:prstGeom>
        </p:spPr>
        <p:txBody>
          <a:bodyPr anchorCtr="0" anchor="t" bIns="91425" lIns="91425" spcFirstLastPara="1" rIns="91425" wrap="square" tIns="91425">
            <a:noAutofit/>
          </a:bodyPr>
          <a:lstStyle>
            <a:lvl1pPr lvl="0">
              <a:spcBef>
                <a:spcPts val="0"/>
              </a:spcBef>
              <a:spcAft>
                <a:spcPts val="0"/>
              </a:spcAft>
              <a:buSzPts val="1800"/>
              <a:buNone/>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storyboards">
  <p:cSld name="CUSTOM_4_1_1">
    <p:spTree>
      <p:nvGrpSpPr>
        <p:cNvPr id="308" name="Shape 308"/>
        <p:cNvGrpSpPr/>
        <p:nvPr/>
      </p:nvGrpSpPr>
      <p:grpSpPr>
        <a:xfrm>
          <a:off x="0" y="0"/>
          <a:ext cx="0" cy="0"/>
          <a:chOff x="0" y="0"/>
          <a:chExt cx="0" cy="0"/>
        </a:xfrm>
      </p:grpSpPr>
      <p:sp>
        <p:nvSpPr>
          <p:cNvPr id="309" name="Google Shape;309;p38"/>
          <p:cNvSpPr txBox="1"/>
          <p:nvPr>
            <p:ph idx="1" type="body"/>
          </p:nvPr>
        </p:nvSpPr>
        <p:spPr>
          <a:xfrm>
            <a:off x="311700" y="3911700"/>
            <a:ext cx="2627100" cy="10185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310" name="Google Shape;310;p38"/>
          <p:cNvSpPr/>
          <p:nvPr>
            <p:ph idx="2" type="pic"/>
          </p:nvPr>
        </p:nvSpPr>
        <p:spPr>
          <a:xfrm>
            <a:off x="6205225" y="1128325"/>
            <a:ext cx="2627100" cy="2273100"/>
          </a:xfrm>
          <a:prstGeom prst="rect">
            <a:avLst/>
          </a:prstGeom>
          <a:noFill/>
          <a:ln>
            <a:noFill/>
          </a:ln>
        </p:spPr>
      </p:sp>
      <p:sp>
        <p:nvSpPr>
          <p:cNvPr id="311" name="Google Shape;311;p38"/>
          <p:cNvSpPr/>
          <p:nvPr>
            <p:ph idx="3" type="pic"/>
          </p:nvPr>
        </p:nvSpPr>
        <p:spPr>
          <a:xfrm>
            <a:off x="311725" y="1128325"/>
            <a:ext cx="2627100" cy="2273100"/>
          </a:xfrm>
          <a:prstGeom prst="rect">
            <a:avLst/>
          </a:prstGeom>
          <a:noFill/>
          <a:ln>
            <a:noFill/>
          </a:ln>
        </p:spPr>
      </p:sp>
      <p:sp>
        <p:nvSpPr>
          <p:cNvPr id="312" name="Google Shape;312;p38"/>
          <p:cNvSpPr txBox="1"/>
          <p:nvPr>
            <p:ph idx="4" type="body"/>
          </p:nvPr>
        </p:nvSpPr>
        <p:spPr>
          <a:xfrm>
            <a:off x="6205225" y="3911700"/>
            <a:ext cx="2627100" cy="10185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313" name="Google Shape;313;p38"/>
          <p:cNvSpPr/>
          <p:nvPr>
            <p:ph idx="5" type="pic"/>
          </p:nvPr>
        </p:nvSpPr>
        <p:spPr>
          <a:xfrm>
            <a:off x="3255250" y="1128325"/>
            <a:ext cx="2627100" cy="2273100"/>
          </a:xfrm>
          <a:prstGeom prst="rect">
            <a:avLst/>
          </a:prstGeom>
          <a:noFill/>
          <a:ln>
            <a:noFill/>
          </a:ln>
        </p:spPr>
      </p:sp>
      <p:sp>
        <p:nvSpPr>
          <p:cNvPr id="314" name="Google Shape;314;p38"/>
          <p:cNvSpPr txBox="1"/>
          <p:nvPr>
            <p:ph idx="6" type="body"/>
          </p:nvPr>
        </p:nvSpPr>
        <p:spPr>
          <a:xfrm>
            <a:off x="3255250" y="3911700"/>
            <a:ext cx="2627100" cy="10185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315" name="Google Shape;315;p3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316" name="Google Shape;316;p3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p:txBody>
      </p:sp>
      <p:sp>
        <p:nvSpPr>
          <p:cNvPr id="317" name="Google Shape;317;p38"/>
          <p:cNvSpPr txBox="1"/>
          <p:nvPr>
            <p:ph idx="7" type="subTitle"/>
          </p:nvPr>
        </p:nvSpPr>
        <p:spPr>
          <a:xfrm>
            <a:off x="311725" y="3430500"/>
            <a:ext cx="2627100" cy="481200"/>
          </a:xfrm>
          <a:prstGeom prst="rect">
            <a:avLst/>
          </a:prstGeom>
        </p:spPr>
        <p:txBody>
          <a:bodyPr anchorCtr="0" anchor="t" bIns="91425" lIns="91425" spcFirstLastPara="1" rIns="91425" wrap="square" tIns="91425">
            <a:noAutofit/>
          </a:bodyPr>
          <a:lstStyle>
            <a:lvl1pPr lvl="0">
              <a:spcBef>
                <a:spcPts val="0"/>
              </a:spcBef>
              <a:spcAft>
                <a:spcPts val="0"/>
              </a:spcAft>
              <a:buSzPts val="1800"/>
              <a:buNone/>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p:txBody>
      </p:sp>
      <p:sp>
        <p:nvSpPr>
          <p:cNvPr id="318" name="Google Shape;318;p38"/>
          <p:cNvSpPr txBox="1"/>
          <p:nvPr>
            <p:ph idx="8" type="subTitle"/>
          </p:nvPr>
        </p:nvSpPr>
        <p:spPr>
          <a:xfrm>
            <a:off x="6205225" y="3430500"/>
            <a:ext cx="2627100" cy="481200"/>
          </a:xfrm>
          <a:prstGeom prst="rect">
            <a:avLst/>
          </a:prstGeom>
        </p:spPr>
        <p:txBody>
          <a:bodyPr anchorCtr="0" anchor="t" bIns="91425" lIns="91425" spcFirstLastPara="1" rIns="91425" wrap="square" tIns="91425">
            <a:noAutofit/>
          </a:bodyPr>
          <a:lstStyle>
            <a:lvl1pPr lvl="0">
              <a:spcBef>
                <a:spcPts val="0"/>
              </a:spcBef>
              <a:spcAft>
                <a:spcPts val="0"/>
              </a:spcAft>
              <a:buSzPts val="1800"/>
              <a:buNone/>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p:txBody>
      </p:sp>
      <p:sp>
        <p:nvSpPr>
          <p:cNvPr id="319" name="Google Shape;319;p38"/>
          <p:cNvSpPr txBox="1"/>
          <p:nvPr>
            <p:ph idx="9" type="subTitle"/>
          </p:nvPr>
        </p:nvSpPr>
        <p:spPr>
          <a:xfrm>
            <a:off x="3255250" y="3430500"/>
            <a:ext cx="2627100" cy="481200"/>
          </a:xfrm>
          <a:prstGeom prst="rect">
            <a:avLst/>
          </a:prstGeom>
        </p:spPr>
        <p:txBody>
          <a:bodyPr anchorCtr="0" anchor="t" bIns="91425" lIns="91425" spcFirstLastPara="1" rIns="91425" wrap="square" tIns="91425">
            <a:noAutofit/>
          </a:bodyPr>
          <a:lstStyle>
            <a:lvl1pPr lvl="0">
              <a:spcBef>
                <a:spcPts val="0"/>
              </a:spcBef>
              <a:spcAft>
                <a:spcPts val="0"/>
              </a:spcAft>
              <a:buSzPts val="1800"/>
              <a:buNone/>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only">
  <p:cSld name="CUSTOM_5_1">
    <p:spTree>
      <p:nvGrpSpPr>
        <p:cNvPr id="320" name="Shape 320"/>
        <p:cNvGrpSpPr/>
        <p:nvPr/>
      </p:nvGrpSpPr>
      <p:grpSpPr>
        <a:xfrm>
          <a:off x="0" y="0"/>
          <a:ext cx="0" cy="0"/>
          <a:chOff x="0" y="0"/>
          <a:chExt cx="0" cy="0"/>
        </a:xfrm>
      </p:grpSpPr>
      <p:sp>
        <p:nvSpPr>
          <p:cNvPr id="321" name="Google Shape;321;p39"/>
          <p:cNvSpPr/>
          <p:nvPr>
            <p:ph idx="2" type="pic"/>
          </p:nvPr>
        </p:nvSpPr>
        <p:spPr>
          <a:xfrm>
            <a:off x="311700" y="445025"/>
            <a:ext cx="8520600" cy="4218300"/>
          </a:xfrm>
          <a:prstGeom prst="rect">
            <a:avLst/>
          </a:prstGeom>
          <a:noFill/>
          <a:ln>
            <a:noFill/>
          </a:ln>
        </p:spPr>
      </p:sp>
      <p:sp>
        <p:nvSpPr>
          <p:cNvPr id="322" name="Google Shape;322;p3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grid">
  <p:cSld name="CUSTOM_6_1">
    <p:spTree>
      <p:nvGrpSpPr>
        <p:cNvPr id="323" name="Shape 323"/>
        <p:cNvGrpSpPr/>
        <p:nvPr/>
      </p:nvGrpSpPr>
      <p:grpSpPr>
        <a:xfrm>
          <a:off x="0" y="0"/>
          <a:ext cx="0" cy="0"/>
          <a:chOff x="0" y="0"/>
          <a:chExt cx="0" cy="0"/>
        </a:xfrm>
      </p:grpSpPr>
      <p:sp>
        <p:nvSpPr>
          <p:cNvPr id="324" name="Google Shape;324;p4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325" name="Google Shape;325;p40"/>
          <p:cNvSpPr/>
          <p:nvPr>
            <p:ph idx="2" type="pic"/>
          </p:nvPr>
        </p:nvSpPr>
        <p:spPr>
          <a:xfrm>
            <a:off x="3389600" y="118913"/>
            <a:ext cx="1643700" cy="1535100"/>
          </a:xfrm>
          <a:prstGeom prst="rect">
            <a:avLst/>
          </a:prstGeom>
          <a:noFill/>
          <a:ln>
            <a:noFill/>
          </a:ln>
        </p:spPr>
      </p:sp>
      <p:sp>
        <p:nvSpPr>
          <p:cNvPr id="326" name="Google Shape;326;p40"/>
          <p:cNvSpPr/>
          <p:nvPr>
            <p:ph idx="3" type="pic"/>
          </p:nvPr>
        </p:nvSpPr>
        <p:spPr>
          <a:xfrm>
            <a:off x="5195935" y="118913"/>
            <a:ext cx="1643700" cy="1535100"/>
          </a:xfrm>
          <a:prstGeom prst="rect">
            <a:avLst/>
          </a:prstGeom>
          <a:noFill/>
          <a:ln>
            <a:noFill/>
          </a:ln>
        </p:spPr>
      </p:sp>
      <p:sp>
        <p:nvSpPr>
          <p:cNvPr id="327" name="Google Shape;327;p40"/>
          <p:cNvSpPr/>
          <p:nvPr>
            <p:ph idx="4" type="pic"/>
          </p:nvPr>
        </p:nvSpPr>
        <p:spPr>
          <a:xfrm>
            <a:off x="7002270" y="118913"/>
            <a:ext cx="1643700" cy="1535100"/>
          </a:xfrm>
          <a:prstGeom prst="rect">
            <a:avLst/>
          </a:prstGeom>
          <a:noFill/>
          <a:ln>
            <a:noFill/>
          </a:ln>
        </p:spPr>
      </p:sp>
      <p:sp>
        <p:nvSpPr>
          <p:cNvPr id="328" name="Google Shape;328;p40"/>
          <p:cNvSpPr/>
          <p:nvPr>
            <p:ph idx="5" type="pic"/>
          </p:nvPr>
        </p:nvSpPr>
        <p:spPr>
          <a:xfrm>
            <a:off x="3389588" y="1804212"/>
            <a:ext cx="1643700" cy="1535100"/>
          </a:xfrm>
          <a:prstGeom prst="rect">
            <a:avLst/>
          </a:prstGeom>
          <a:noFill/>
          <a:ln>
            <a:noFill/>
          </a:ln>
        </p:spPr>
      </p:sp>
      <p:sp>
        <p:nvSpPr>
          <p:cNvPr id="329" name="Google Shape;329;p40"/>
          <p:cNvSpPr/>
          <p:nvPr>
            <p:ph idx="6" type="pic"/>
          </p:nvPr>
        </p:nvSpPr>
        <p:spPr>
          <a:xfrm>
            <a:off x="5195922" y="1804212"/>
            <a:ext cx="1643700" cy="1535100"/>
          </a:xfrm>
          <a:prstGeom prst="rect">
            <a:avLst/>
          </a:prstGeom>
          <a:noFill/>
          <a:ln>
            <a:noFill/>
          </a:ln>
        </p:spPr>
      </p:sp>
      <p:sp>
        <p:nvSpPr>
          <p:cNvPr id="330" name="Google Shape;330;p40"/>
          <p:cNvSpPr/>
          <p:nvPr>
            <p:ph idx="7" type="pic"/>
          </p:nvPr>
        </p:nvSpPr>
        <p:spPr>
          <a:xfrm>
            <a:off x="7002257" y="1804212"/>
            <a:ext cx="1643700" cy="1535100"/>
          </a:xfrm>
          <a:prstGeom prst="rect">
            <a:avLst/>
          </a:prstGeom>
          <a:noFill/>
          <a:ln>
            <a:noFill/>
          </a:ln>
        </p:spPr>
      </p:sp>
      <p:sp>
        <p:nvSpPr>
          <p:cNvPr id="331" name="Google Shape;331;p40"/>
          <p:cNvSpPr txBox="1"/>
          <p:nvPr>
            <p:ph type="title"/>
          </p:nvPr>
        </p:nvSpPr>
        <p:spPr>
          <a:xfrm>
            <a:off x="351550" y="445025"/>
            <a:ext cx="2596800" cy="1706400"/>
          </a:xfrm>
          <a:prstGeom prst="rect">
            <a:avLst/>
          </a:prstGeom>
        </p:spPr>
        <p:txBody>
          <a:bodyPr anchorCtr="0" anchor="t" bIns="91425" lIns="91425" spcFirstLastPara="1" rIns="91425" wrap="square" tIns="91425">
            <a:spAutoFit/>
          </a:bodyPr>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p:txBody>
      </p:sp>
      <p:sp>
        <p:nvSpPr>
          <p:cNvPr id="332" name="Google Shape;332;p40"/>
          <p:cNvSpPr/>
          <p:nvPr>
            <p:ph idx="8" type="pic"/>
          </p:nvPr>
        </p:nvSpPr>
        <p:spPr>
          <a:xfrm>
            <a:off x="3389588" y="3489487"/>
            <a:ext cx="1643700" cy="1535100"/>
          </a:xfrm>
          <a:prstGeom prst="rect">
            <a:avLst/>
          </a:prstGeom>
          <a:noFill/>
          <a:ln>
            <a:noFill/>
          </a:ln>
        </p:spPr>
      </p:sp>
      <p:sp>
        <p:nvSpPr>
          <p:cNvPr id="333" name="Google Shape;333;p40"/>
          <p:cNvSpPr/>
          <p:nvPr>
            <p:ph idx="9" type="pic"/>
          </p:nvPr>
        </p:nvSpPr>
        <p:spPr>
          <a:xfrm>
            <a:off x="5195922" y="3489487"/>
            <a:ext cx="1643700" cy="1535100"/>
          </a:xfrm>
          <a:prstGeom prst="rect">
            <a:avLst/>
          </a:prstGeom>
          <a:noFill/>
          <a:ln>
            <a:noFill/>
          </a:ln>
        </p:spPr>
      </p:sp>
      <p:sp>
        <p:nvSpPr>
          <p:cNvPr id="334" name="Google Shape;334;p40"/>
          <p:cNvSpPr/>
          <p:nvPr>
            <p:ph idx="13" type="pic"/>
          </p:nvPr>
        </p:nvSpPr>
        <p:spPr>
          <a:xfrm>
            <a:off x="7002257" y="3489487"/>
            <a:ext cx="1643700" cy="1535100"/>
          </a:xfrm>
          <a:prstGeom prst="rect">
            <a:avLst/>
          </a:prstGeom>
          <a:noFill/>
          <a:ln>
            <a:noFill/>
          </a:ln>
        </p:spPr>
      </p:sp>
    </p:spTree>
  </p:cSld>
  <p:clrMapOvr>
    <a:masterClrMapping/>
  </p:clrMapOvr>
  <p:extLst>
    <p:ext uri="{DCECCB84-F9BA-43D5-87BE-67443E8EF086}">
      <p15:sldGuideLst>
        <p15:guide id="1" pos="5564">
          <p15:clr>
            <a:srgbClr val="E46962"/>
          </p15:clr>
        </p15:guide>
      </p15:sldGuideLst>
    </p:ext>
  </p:extLst>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I Style">
  <p:cSld name="TITLE_ONLY_2">
    <p:spTree>
      <p:nvGrpSpPr>
        <p:cNvPr id="335" name="Shape 335"/>
        <p:cNvGrpSpPr/>
        <p:nvPr/>
      </p:nvGrpSpPr>
      <p:grpSpPr>
        <a:xfrm>
          <a:off x="0" y="0"/>
          <a:ext cx="0" cy="0"/>
          <a:chOff x="0" y="0"/>
          <a:chExt cx="0" cy="0"/>
        </a:xfrm>
      </p:grpSpPr>
      <p:sp>
        <p:nvSpPr>
          <p:cNvPr id="336" name="Google Shape;336;p41"/>
          <p:cNvSpPr txBox="1"/>
          <p:nvPr>
            <p:ph type="title"/>
          </p:nvPr>
        </p:nvSpPr>
        <p:spPr>
          <a:xfrm>
            <a:off x="311700" y="410000"/>
            <a:ext cx="8520600" cy="607800"/>
          </a:xfrm>
          <a:prstGeom prst="rect">
            <a:avLst/>
          </a:prstGeom>
        </p:spPr>
        <p:txBody>
          <a:bodyPr anchorCtr="0" anchor="t" bIns="91425" lIns="91425" spcFirstLastPara="1" rIns="91425" wrap="square" tIns="91425">
            <a:noAutofit/>
          </a:bodyPr>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p:txBody>
      </p:sp>
      <p:sp>
        <p:nvSpPr>
          <p:cNvPr id="337" name="Google Shape;337;p41"/>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I Style 1">
  <p:cSld name="TITLE_ONLY_3">
    <p:spTree>
      <p:nvGrpSpPr>
        <p:cNvPr id="338" name="Shape 338"/>
        <p:cNvGrpSpPr/>
        <p:nvPr/>
      </p:nvGrpSpPr>
      <p:grpSpPr>
        <a:xfrm>
          <a:off x="0" y="0"/>
          <a:ext cx="0" cy="0"/>
          <a:chOff x="0" y="0"/>
          <a:chExt cx="0" cy="0"/>
        </a:xfrm>
      </p:grpSpPr>
      <p:sp>
        <p:nvSpPr>
          <p:cNvPr id="339" name="Google Shape;339;p42"/>
          <p:cNvSpPr txBox="1"/>
          <p:nvPr>
            <p:ph type="title"/>
          </p:nvPr>
        </p:nvSpPr>
        <p:spPr>
          <a:xfrm>
            <a:off x="311700" y="410000"/>
            <a:ext cx="8520600" cy="607800"/>
          </a:xfrm>
          <a:prstGeom prst="rect">
            <a:avLst/>
          </a:prstGeom>
        </p:spPr>
        <p:txBody>
          <a:bodyPr anchorCtr="0" anchor="t" bIns="91425" lIns="91425" spcFirstLastPara="1" rIns="91425" wrap="square" tIns="91425">
            <a:noAutofit/>
          </a:bodyPr>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p:txBody>
      </p:sp>
      <p:sp>
        <p:nvSpPr>
          <p:cNvPr id="340" name="Google Shape;340;p42"/>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341" name="Shape 341"/>
        <p:cNvGrpSpPr/>
        <p:nvPr/>
      </p:nvGrpSpPr>
      <p:grpSpPr>
        <a:xfrm>
          <a:off x="0" y="0"/>
          <a:ext cx="0" cy="0"/>
          <a:chOff x="0" y="0"/>
          <a:chExt cx="0" cy="0"/>
        </a:xfrm>
      </p:grpSpPr>
      <p:sp>
        <p:nvSpPr>
          <p:cNvPr id="342" name="Google Shape;342;p43"/>
          <p:cNvSpPr txBox="1"/>
          <p:nvPr>
            <p:ph type="title"/>
          </p:nvPr>
        </p:nvSpPr>
        <p:spPr>
          <a:xfrm>
            <a:off x="484710" y="339539"/>
            <a:ext cx="7055400" cy="1050300"/>
          </a:xfrm>
          <a:prstGeom prst="rect">
            <a:avLst/>
          </a:prstGeom>
          <a:noFill/>
          <a:ln>
            <a:noFill/>
          </a:ln>
        </p:spPr>
        <p:txBody>
          <a:bodyPr anchorCtr="0" anchor="t" bIns="45700" lIns="91425" spcFirstLastPara="1" rIns="91425" wrap="square" tIns="45700">
            <a:normAutofit/>
          </a:bodyPr>
          <a:lstStyle>
            <a:lvl1pPr lvl="0" marR="0" algn="l">
              <a:lnSpc>
                <a:spcPct val="100000"/>
              </a:lnSpc>
              <a:spcBef>
                <a:spcPts val="0"/>
              </a:spcBef>
              <a:spcAft>
                <a:spcPts val="0"/>
              </a:spcAft>
              <a:buClr>
                <a:schemeClr val="lt2"/>
              </a:buClr>
              <a:buSzPts val="4200"/>
              <a:buFont typeface="Century Gothic"/>
              <a:buNone/>
              <a:defRPr b="0" i="0" sz="4200" u="none" cap="none" strike="noStrike">
                <a:solidFill>
                  <a:schemeClr val="lt2"/>
                </a:solidFill>
                <a:latin typeface="Century Gothic"/>
                <a:ea typeface="Century Gothic"/>
                <a:cs typeface="Century Gothic"/>
                <a:sym typeface="Century Gothic"/>
              </a:defRPr>
            </a:lvl1pPr>
            <a:lvl2pPr lvl="1" marR="0" algn="l">
              <a:lnSpc>
                <a:spcPct val="100000"/>
              </a:lnSpc>
              <a:spcBef>
                <a:spcPts val="0"/>
              </a:spcBef>
              <a:spcAft>
                <a:spcPts val="0"/>
              </a:spcAft>
              <a:buSzPts val="3000"/>
              <a:buNone/>
              <a:defRPr b="0" i="0" sz="1800" u="none" cap="none" strike="noStrike">
                <a:solidFill>
                  <a:schemeClr val="lt2"/>
                </a:solidFill>
              </a:defRPr>
            </a:lvl2pPr>
            <a:lvl3pPr lvl="2" marR="0" algn="l">
              <a:lnSpc>
                <a:spcPct val="100000"/>
              </a:lnSpc>
              <a:spcBef>
                <a:spcPts val="0"/>
              </a:spcBef>
              <a:spcAft>
                <a:spcPts val="0"/>
              </a:spcAft>
              <a:buSzPts val="3000"/>
              <a:buNone/>
              <a:defRPr b="0" i="0" sz="1800" u="none" cap="none" strike="noStrike">
                <a:solidFill>
                  <a:schemeClr val="lt2"/>
                </a:solidFill>
              </a:defRPr>
            </a:lvl3pPr>
            <a:lvl4pPr lvl="3" marR="0" algn="l">
              <a:lnSpc>
                <a:spcPct val="100000"/>
              </a:lnSpc>
              <a:spcBef>
                <a:spcPts val="0"/>
              </a:spcBef>
              <a:spcAft>
                <a:spcPts val="0"/>
              </a:spcAft>
              <a:buSzPts val="3000"/>
              <a:buNone/>
              <a:defRPr b="0" i="0" sz="1800" u="none" cap="none" strike="noStrike">
                <a:solidFill>
                  <a:schemeClr val="lt2"/>
                </a:solidFill>
              </a:defRPr>
            </a:lvl4pPr>
            <a:lvl5pPr lvl="4" marR="0" algn="l">
              <a:lnSpc>
                <a:spcPct val="100000"/>
              </a:lnSpc>
              <a:spcBef>
                <a:spcPts val="0"/>
              </a:spcBef>
              <a:spcAft>
                <a:spcPts val="0"/>
              </a:spcAft>
              <a:buSzPts val="3000"/>
              <a:buNone/>
              <a:defRPr b="0" i="0" sz="1800" u="none" cap="none" strike="noStrike">
                <a:solidFill>
                  <a:schemeClr val="lt2"/>
                </a:solidFill>
              </a:defRPr>
            </a:lvl5pPr>
            <a:lvl6pPr lvl="5" marR="0" algn="l">
              <a:lnSpc>
                <a:spcPct val="100000"/>
              </a:lnSpc>
              <a:spcBef>
                <a:spcPts val="0"/>
              </a:spcBef>
              <a:spcAft>
                <a:spcPts val="0"/>
              </a:spcAft>
              <a:buSzPts val="3000"/>
              <a:buNone/>
              <a:defRPr b="0" i="0" sz="1800" u="none" cap="none" strike="noStrike">
                <a:solidFill>
                  <a:schemeClr val="lt2"/>
                </a:solidFill>
              </a:defRPr>
            </a:lvl6pPr>
            <a:lvl7pPr lvl="6" marR="0" algn="l">
              <a:lnSpc>
                <a:spcPct val="100000"/>
              </a:lnSpc>
              <a:spcBef>
                <a:spcPts val="0"/>
              </a:spcBef>
              <a:spcAft>
                <a:spcPts val="0"/>
              </a:spcAft>
              <a:buSzPts val="3000"/>
              <a:buNone/>
              <a:defRPr b="0" i="0" sz="1800" u="none" cap="none" strike="noStrike">
                <a:solidFill>
                  <a:schemeClr val="lt2"/>
                </a:solidFill>
              </a:defRPr>
            </a:lvl7pPr>
            <a:lvl8pPr lvl="7" marR="0" algn="l">
              <a:lnSpc>
                <a:spcPct val="100000"/>
              </a:lnSpc>
              <a:spcBef>
                <a:spcPts val="0"/>
              </a:spcBef>
              <a:spcAft>
                <a:spcPts val="0"/>
              </a:spcAft>
              <a:buSzPts val="3000"/>
              <a:buNone/>
              <a:defRPr b="0" i="0" sz="1800" u="none" cap="none" strike="noStrike">
                <a:solidFill>
                  <a:schemeClr val="lt2"/>
                </a:solidFill>
              </a:defRPr>
            </a:lvl8pPr>
            <a:lvl9pPr lvl="8" marR="0" algn="l">
              <a:lnSpc>
                <a:spcPct val="100000"/>
              </a:lnSpc>
              <a:spcBef>
                <a:spcPts val="0"/>
              </a:spcBef>
              <a:spcAft>
                <a:spcPts val="0"/>
              </a:spcAft>
              <a:buSzPts val="3000"/>
              <a:buNone/>
              <a:defRPr b="0" i="0" sz="1800" u="none" cap="none" strike="noStrike">
                <a:solidFill>
                  <a:schemeClr val="lt2"/>
                </a:solidFill>
              </a:defRPr>
            </a:lvl9pPr>
          </a:lstStyle>
          <a:p/>
        </p:txBody>
      </p:sp>
      <p:sp>
        <p:nvSpPr>
          <p:cNvPr id="343" name="Google Shape;343;p43"/>
          <p:cNvSpPr txBox="1"/>
          <p:nvPr>
            <p:ph idx="1" type="body"/>
          </p:nvPr>
        </p:nvSpPr>
        <p:spPr>
          <a:xfrm>
            <a:off x="827700" y="1539694"/>
            <a:ext cx="6711600" cy="3146700"/>
          </a:xfrm>
          <a:prstGeom prst="rect">
            <a:avLst/>
          </a:prstGeom>
          <a:noFill/>
          <a:ln>
            <a:noFill/>
          </a:ln>
        </p:spPr>
        <p:txBody>
          <a:bodyPr anchorCtr="0" anchor="t" bIns="45700" lIns="91425" spcFirstLastPara="1" rIns="91425" wrap="square" tIns="45700">
            <a:normAutofit/>
          </a:bodyPr>
          <a:lstStyle>
            <a:lvl1pPr indent="-330200" lvl="0" marL="457200" marR="0" algn="l">
              <a:lnSpc>
                <a:spcPct val="115000"/>
              </a:lnSpc>
              <a:spcBef>
                <a:spcPts val="1000"/>
              </a:spcBef>
              <a:spcAft>
                <a:spcPts val="0"/>
              </a:spcAft>
              <a:buClr>
                <a:srgbClr val="86D1D8"/>
              </a:buClr>
              <a:buSzPts val="1600"/>
              <a:buFont typeface="Noto Sans"/>
              <a:buChar char="▶"/>
              <a:defRPr b="0" i="0" sz="2000" u="none" cap="none" strike="noStrike">
                <a:solidFill>
                  <a:schemeClr val="lt1"/>
                </a:solidFill>
                <a:latin typeface="Century Gothic"/>
                <a:ea typeface="Century Gothic"/>
                <a:cs typeface="Century Gothic"/>
                <a:sym typeface="Century Gothic"/>
              </a:defRPr>
            </a:lvl1pPr>
            <a:lvl2pPr indent="-320040" lvl="1" marL="914400" marR="0" algn="l">
              <a:lnSpc>
                <a:spcPct val="115000"/>
              </a:lnSpc>
              <a:spcBef>
                <a:spcPts val="1000"/>
              </a:spcBef>
              <a:spcAft>
                <a:spcPts val="0"/>
              </a:spcAft>
              <a:buClr>
                <a:srgbClr val="86D1D8"/>
              </a:buClr>
              <a:buSzPts val="1440"/>
              <a:buFont typeface="Noto Sans"/>
              <a:buChar char="▶"/>
              <a:defRPr b="0" i="0" sz="1800" u="none" cap="none" strike="noStrike">
                <a:solidFill>
                  <a:schemeClr val="lt1"/>
                </a:solidFill>
                <a:latin typeface="Century Gothic"/>
                <a:ea typeface="Century Gothic"/>
                <a:cs typeface="Century Gothic"/>
                <a:sym typeface="Century Gothic"/>
              </a:defRPr>
            </a:lvl2pPr>
            <a:lvl3pPr indent="-309880" lvl="2" marL="1371600" marR="0" algn="l">
              <a:lnSpc>
                <a:spcPct val="115000"/>
              </a:lnSpc>
              <a:spcBef>
                <a:spcPts val="1000"/>
              </a:spcBef>
              <a:spcAft>
                <a:spcPts val="0"/>
              </a:spcAft>
              <a:buClr>
                <a:srgbClr val="86D1D8"/>
              </a:buClr>
              <a:buSzPts val="1280"/>
              <a:buFont typeface="Noto Sans"/>
              <a:buChar char="▶"/>
              <a:defRPr b="0" i="0" sz="1600" u="none" cap="none" strike="noStrike">
                <a:solidFill>
                  <a:schemeClr val="lt1"/>
                </a:solidFill>
                <a:latin typeface="Century Gothic"/>
                <a:ea typeface="Century Gothic"/>
                <a:cs typeface="Century Gothic"/>
                <a:sym typeface="Century Gothic"/>
              </a:defRPr>
            </a:lvl3pPr>
            <a:lvl4pPr indent="-299719" lvl="3" marL="1828800" marR="0" algn="l">
              <a:lnSpc>
                <a:spcPct val="115000"/>
              </a:lnSpc>
              <a:spcBef>
                <a:spcPts val="1000"/>
              </a:spcBef>
              <a:spcAft>
                <a:spcPts val="0"/>
              </a:spcAft>
              <a:buClr>
                <a:srgbClr val="86D1D8"/>
              </a:buClr>
              <a:buSzPts val="1120"/>
              <a:buFont typeface="Noto Sans"/>
              <a:buChar char="▶"/>
              <a:defRPr b="0" i="0" sz="1400" u="none" cap="none" strike="noStrike">
                <a:solidFill>
                  <a:schemeClr val="lt1"/>
                </a:solidFill>
                <a:latin typeface="Century Gothic"/>
                <a:ea typeface="Century Gothic"/>
                <a:cs typeface="Century Gothic"/>
                <a:sym typeface="Century Gothic"/>
              </a:defRPr>
            </a:lvl4pPr>
            <a:lvl5pPr indent="-299720" lvl="4" marL="2286000" marR="0" algn="l">
              <a:lnSpc>
                <a:spcPct val="115000"/>
              </a:lnSpc>
              <a:spcBef>
                <a:spcPts val="1000"/>
              </a:spcBef>
              <a:spcAft>
                <a:spcPts val="0"/>
              </a:spcAft>
              <a:buClr>
                <a:srgbClr val="86D1D8"/>
              </a:buClr>
              <a:buSzPts val="1120"/>
              <a:buFont typeface="Noto Sans"/>
              <a:buChar char="▶"/>
              <a:defRPr b="0" i="0" sz="1400" u="none" cap="none" strike="noStrike">
                <a:solidFill>
                  <a:schemeClr val="lt1"/>
                </a:solidFill>
                <a:latin typeface="Century Gothic"/>
                <a:ea typeface="Century Gothic"/>
                <a:cs typeface="Century Gothic"/>
                <a:sym typeface="Century Gothic"/>
              </a:defRPr>
            </a:lvl5pPr>
            <a:lvl6pPr indent="-299720" lvl="5" marL="2743200" marR="0" algn="l">
              <a:lnSpc>
                <a:spcPct val="115000"/>
              </a:lnSpc>
              <a:spcBef>
                <a:spcPts val="1000"/>
              </a:spcBef>
              <a:spcAft>
                <a:spcPts val="0"/>
              </a:spcAft>
              <a:buClr>
                <a:srgbClr val="86D1D8"/>
              </a:buClr>
              <a:buSzPts val="1120"/>
              <a:buFont typeface="Noto Sans"/>
              <a:buChar char="▶"/>
              <a:defRPr b="0" i="0" sz="1400" u="none" cap="none" strike="noStrike">
                <a:solidFill>
                  <a:schemeClr val="lt1"/>
                </a:solidFill>
                <a:latin typeface="Century Gothic"/>
                <a:ea typeface="Century Gothic"/>
                <a:cs typeface="Century Gothic"/>
                <a:sym typeface="Century Gothic"/>
              </a:defRPr>
            </a:lvl6pPr>
            <a:lvl7pPr indent="-299720" lvl="6" marL="3200400" marR="0" algn="l">
              <a:lnSpc>
                <a:spcPct val="115000"/>
              </a:lnSpc>
              <a:spcBef>
                <a:spcPts val="1000"/>
              </a:spcBef>
              <a:spcAft>
                <a:spcPts val="0"/>
              </a:spcAft>
              <a:buClr>
                <a:srgbClr val="86D1D8"/>
              </a:buClr>
              <a:buSzPts val="1120"/>
              <a:buFont typeface="Noto Sans"/>
              <a:buChar char="▶"/>
              <a:defRPr b="0" i="0" sz="1400" u="none" cap="none" strike="noStrike">
                <a:solidFill>
                  <a:schemeClr val="lt1"/>
                </a:solidFill>
                <a:latin typeface="Century Gothic"/>
                <a:ea typeface="Century Gothic"/>
                <a:cs typeface="Century Gothic"/>
                <a:sym typeface="Century Gothic"/>
              </a:defRPr>
            </a:lvl7pPr>
            <a:lvl8pPr indent="-299720" lvl="7" marL="3657600" marR="0" algn="l">
              <a:lnSpc>
                <a:spcPct val="115000"/>
              </a:lnSpc>
              <a:spcBef>
                <a:spcPts val="1000"/>
              </a:spcBef>
              <a:spcAft>
                <a:spcPts val="0"/>
              </a:spcAft>
              <a:buClr>
                <a:srgbClr val="86D1D8"/>
              </a:buClr>
              <a:buSzPts val="1120"/>
              <a:buFont typeface="Noto Sans"/>
              <a:buChar char="▶"/>
              <a:defRPr b="0" i="0" sz="1400" u="none" cap="none" strike="noStrike">
                <a:solidFill>
                  <a:schemeClr val="lt1"/>
                </a:solidFill>
                <a:latin typeface="Century Gothic"/>
                <a:ea typeface="Century Gothic"/>
                <a:cs typeface="Century Gothic"/>
                <a:sym typeface="Century Gothic"/>
              </a:defRPr>
            </a:lvl8pPr>
            <a:lvl9pPr indent="-299720" lvl="8" marL="4114800" marR="0" algn="l">
              <a:lnSpc>
                <a:spcPct val="115000"/>
              </a:lnSpc>
              <a:spcBef>
                <a:spcPts val="1000"/>
              </a:spcBef>
              <a:spcAft>
                <a:spcPts val="0"/>
              </a:spcAft>
              <a:buClr>
                <a:srgbClr val="86D1D8"/>
              </a:buClr>
              <a:buSzPts val="1120"/>
              <a:buFont typeface="Noto Sans"/>
              <a:buChar char="▶"/>
              <a:defRPr b="0" i="0" sz="1400" u="none" cap="none" strike="noStrike">
                <a:solidFill>
                  <a:schemeClr val="lt1"/>
                </a:solidFill>
                <a:latin typeface="Century Gothic"/>
                <a:ea typeface="Century Gothic"/>
                <a:cs typeface="Century Gothic"/>
                <a:sym typeface="Century Gothic"/>
              </a:defRPr>
            </a:lvl9pPr>
          </a:lstStyle>
          <a:p/>
        </p:txBody>
      </p:sp>
      <p:sp>
        <p:nvSpPr>
          <p:cNvPr id="344" name="Google Shape;344;p43"/>
          <p:cNvSpPr txBox="1"/>
          <p:nvPr>
            <p:ph idx="10" type="dt"/>
          </p:nvPr>
        </p:nvSpPr>
        <p:spPr>
          <a:xfrm rot="5400000">
            <a:off x="7618918" y="1342951"/>
            <a:ext cx="742800" cy="228600"/>
          </a:xfrm>
          <a:prstGeom prst="rect">
            <a:avLst/>
          </a:prstGeom>
          <a:noFill/>
          <a:ln>
            <a:noFill/>
          </a:ln>
        </p:spPr>
        <p:txBody>
          <a:bodyPr anchorCtr="0" anchor="t" bIns="45700" lIns="91425" spcFirstLastPara="1" rIns="91425" wrap="square" tIns="45700">
            <a:noAutofit/>
          </a:bodyPr>
          <a:lstStyle>
            <a:lvl1pPr lvl="0" marR="0" algn="l">
              <a:lnSpc>
                <a:spcPct val="100000"/>
              </a:lnSpc>
              <a:spcBef>
                <a:spcPts val="0"/>
              </a:spcBef>
              <a:spcAft>
                <a:spcPts val="0"/>
              </a:spcAft>
              <a:buClr>
                <a:srgbClr val="000000"/>
              </a:buClr>
              <a:buSzPts val="1400"/>
              <a:buFont typeface="Arial"/>
              <a:buNone/>
              <a:defRPr b="0" i="0" sz="1100" u="none" cap="none" strike="noStrike">
                <a:solidFill>
                  <a:schemeClr val="lt1"/>
                </a:solidFill>
                <a:latin typeface="Century Gothic"/>
                <a:ea typeface="Century Gothic"/>
                <a:cs typeface="Century Gothic"/>
                <a:sym typeface="Century Gothic"/>
              </a:defRPr>
            </a:lvl1pPr>
            <a:lvl2pPr lvl="1" marR="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entury Gothic"/>
                <a:ea typeface="Century Gothic"/>
                <a:cs typeface="Century Gothic"/>
                <a:sym typeface="Century Gothic"/>
              </a:defRPr>
            </a:lvl2pPr>
            <a:lvl3pPr lvl="2" marR="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entury Gothic"/>
                <a:ea typeface="Century Gothic"/>
                <a:cs typeface="Century Gothic"/>
                <a:sym typeface="Century Gothic"/>
              </a:defRPr>
            </a:lvl3pPr>
            <a:lvl4pPr lvl="3" marR="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entury Gothic"/>
                <a:ea typeface="Century Gothic"/>
                <a:cs typeface="Century Gothic"/>
                <a:sym typeface="Century Gothic"/>
              </a:defRPr>
            </a:lvl4pPr>
            <a:lvl5pPr lvl="4" marR="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entury Gothic"/>
                <a:ea typeface="Century Gothic"/>
                <a:cs typeface="Century Gothic"/>
                <a:sym typeface="Century Gothic"/>
              </a:defRPr>
            </a:lvl5pPr>
            <a:lvl6pPr lvl="5" marR="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entury Gothic"/>
                <a:ea typeface="Century Gothic"/>
                <a:cs typeface="Century Gothic"/>
                <a:sym typeface="Century Gothic"/>
              </a:defRPr>
            </a:lvl6pPr>
            <a:lvl7pPr lvl="6" marR="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entury Gothic"/>
                <a:ea typeface="Century Gothic"/>
                <a:cs typeface="Century Gothic"/>
                <a:sym typeface="Century Gothic"/>
              </a:defRPr>
            </a:lvl7pPr>
            <a:lvl8pPr lvl="7" marR="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entury Gothic"/>
                <a:ea typeface="Century Gothic"/>
                <a:cs typeface="Century Gothic"/>
                <a:sym typeface="Century Gothic"/>
              </a:defRPr>
            </a:lvl8pPr>
            <a:lvl9pPr lvl="8" marR="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entury Gothic"/>
                <a:ea typeface="Century Gothic"/>
                <a:cs typeface="Century Gothic"/>
                <a:sym typeface="Century Gothic"/>
              </a:defRPr>
            </a:lvl9pPr>
          </a:lstStyle>
          <a:p/>
        </p:txBody>
      </p:sp>
      <p:sp>
        <p:nvSpPr>
          <p:cNvPr id="345" name="Google Shape;345;p43"/>
          <p:cNvSpPr txBox="1"/>
          <p:nvPr>
            <p:ph idx="11" type="ftr"/>
          </p:nvPr>
        </p:nvSpPr>
        <p:spPr>
          <a:xfrm rot="5400000">
            <a:off x="6715913" y="2418903"/>
            <a:ext cx="2894700" cy="228600"/>
          </a:xfrm>
          <a:prstGeom prst="rect">
            <a:avLst/>
          </a:prstGeom>
          <a:noFill/>
          <a:ln>
            <a:noFill/>
          </a:ln>
        </p:spPr>
        <p:txBody>
          <a:bodyPr anchorCtr="0" anchor="b" bIns="45700" lIns="91425" spcFirstLastPara="1" rIns="91425" wrap="square" tIns="45700">
            <a:noAutofit/>
          </a:bodyPr>
          <a:lstStyle>
            <a:lvl1pPr lvl="0" marR="0" algn="l">
              <a:lnSpc>
                <a:spcPct val="100000"/>
              </a:lnSpc>
              <a:spcBef>
                <a:spcPts val="0"/>
              </a:spcBef>
              <a:spcAft>
                <a:spcPts val="0"/>
              </a:spcAft>
              <a:buClr>
                <a:srgbClr val="000000"/>
              </a:buClr>
              <a:buSzPts val="1400"/>
              <a:buFont typeface="Arial"/>
              <a:buNone/>
              <a:defRPr b="0" i="0" sz="1100" u="none" cap="none" strike="noStrike">
                <a:solidFill>
                  <a:schemeClr val="lt1"/>
                </a:solidFill>
                <a:latin typeface="Century Gothic"/>
                <a:ea typeface="Century Gothic"/>
                <a:cs typeface="Century Gothic"/>
                <a:sym typeface="Century Gothic"/>
              </a:defRPr>
            </a:lvl1pPr>
            <a:lvl2pPr lvl="1" marR="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entury Gothic"/>
                <a:ea typeface="Century Gothic"/>
                <a:cs typeface="Century Gothic"/>
                <a:sym typeface="Century Gothic"/>
              </a:defRPr>
            </a:lvl2pPr>
            <a:lvl3pPr lvl="2" marR="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entury Gothic"/>
                <a:ea typeface="Century Gothic"/>
                <a:cs typeface="Century Gothic"/>
                <a:sym typeface="Century Gothic"/>
              </a:defRPr>
            </a:lvl3pPr>
            <a:lvl4pPr lvl="3" marR="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entury Gothic"/>
                <a:ea typeface="Century Gothic"/>
                <a:cs typeface="Century Gothic"/>
                <a:sym typeface="Century Gothic"/>
              </a:defRPr>
            </a:lvl4pPr>
            <a:lvl5pPr lvl="4" marR="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entury Gothic"/>
                <a:ea typeface="Century Gothic"/>
                <a:cs typeface="Century Gothic"/>
                <a:sym typeface="Century Gothic"/>
              </a:defRPr>
            </a:lvl5pPr>
            <a:lvl6pPr lvl="5" marR="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entury Gothic"/>
                <a:ea typeface="Century Gothic"/>
                <a:cs typeface="Century Gothic"/>
                <a:sym typeface="Century Gothic"/>
              </a:defRPr>
            </a:lvl6pPr>
            <a:lvl7pPr lvl="6" marR="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entury Gothic"/>
                <a:ea typeface="Century Gothic"/>
                <a:cs typeface="Century Gothic"/>
                <a:sym typeface="Century Gothic"/>
              </a:defRPr>
            </a:lvl7pPr>
            <a:lvl8pPr lvl="7" marR="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entury Gothic"/>
                <a:ea typeface="Century Gothic"/>
                <a:cs typeface="Century Gothic"/>
                <a:sym typeface="Century Gothic"/>
              </a:defRPr>
            </a:lvl8pPr>
            <a:lvl9pPr lvl="8" marR="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entury Gothic"/>
                <a:ea typeface="Century Gothic"/>
                <a:cs typeface="Century Gothic"/>
                <a:sym typeface="Century Gothic"/>
              </a:defRPr>
            </a:lvl9pPr>
          </a:lstStyle>
          <a:p/>
        </p:txBody>
      </p:sp>
      <p:sp>
        <p:nvSpPr>
          <p:cNvPr id="346" name="Google Shape;346;p43"/>
          <p:cNvSpPr txBox="1"/>
          <p:nvPr>
            <p:ph idx="12" type="sldNum"/>
          </p:nvPr>
        </p:nvSpPr>
        <p:spPr>
          <a:xfrm>
            <a:off x="7766431" y="221802"/>
            <a:ext cx="628800" cy="575700"/>
          </a:xfrm>
          <a:prstGeom prst="rect">
            <a:avLst/>
          </a:prstGeom>
          <a:noFill/>
          <a:ln>
            <a:noFill/>
          </a:ln>
        </p:spPr>
        <p:txBody>
          <a:bodyPr anchorCtr="0" anchor="b" bIns="45700" lIns="91425" spcFirstLastPara="1" rIns="91425" wrap="square" tIns="45700">
            <a:normAutofit/>
          </a:bodyPr>
          <a:lstStyle>
            <a:lvl1pPr indent="0" lvl="0" marL="0" marR="0" algn="ctr">
              <a:lnSpc>
                <a:spcPct val="100000"/>
              </a:lnSpc>
              <a:spcBef>
                <a:spcPts val="0"/>
              </a:spcBef>
              <a:spcAft>
                <a:spcPts val="0"/>
              </a:spcAft>
              <a:buClr>
                <a:srgbClr val="000000"/>
              </a:buClr>
              <a:buSzPts val="2801"/>
              <a:buFont typeface="Arial"/>
              <a:buNone/>
              <a:defRPr b="0" i="0" sz="2801" u="none" cap="none" strike="noStrike">
                <a:solidFill>
                  <a:schemeClr val="lt1"/>
                </a:solidFill>
                <a:latin typeface="Century Gothic"/>
                <a:ea typeface="Century Gothic"/>
                <a:cs typeface="Century Gothic"/>
                <a:sym typeface="Century Gothic"/>
              </a:defRPr>
            </a:lvl1pPr>
            <a:lvl2pPr indent="0" lvl="1" marL="0" marR="0" algn="ctr">
              <a:lnSpc>
                <a:spcPct val="100000"/>
              </a:lnSpc>
              <a:spcBef>
                <a:spcPts val="0"/>
              </a:spcBef>
              <a:spcAft>
                <a:spcPts val="0"/>
              </a:spcAft>
              <a:buClr>
                <a:srgbClr val="000000"/>
              </a:buClr>
              <a:buSzPts val="2801"/>
              <a:buFont typeface="Arial"/>
              <a:buNone/>
              <a:defRPr b="0" i="0" sz="2801" u="none" cap="none" strike="noStrike">
                <a:solidFill>
                  <a:schemeClr val="lt1"/>
                </a:solidFill>
                <a:latin typeface="Century Gothic"/>
                <a:ea typeface="Century Gothic"/>
                <a:cs typeface="Century Gothic"/>
                <a:sym typeface="Century Gothic"/>
              </a:defRPr>
            </a:lvl2pPr>
            <a:lvl3pPr indent="0" lvl="2" marL="0" marR="0" algn="ctr">
              <a:lnSpc>
                <a:spcPct val="100000"/>
              </a:lnSpc>
              <a:spcBef>
                <a:spcPts val="0"/>
              </a:spcBef>
              <a:spcAft>
                <a:spcPts val="0"/>
              </a:spcAft>
              <a:buClr>
                <a:srgbClr val="000000"/>
              </a:buClr>
              <a:buSzPts val="2801"/>
              <a:buFont typeface="Arial"/>
              <a:buNone/>
              <a:defRPr b="0" i="0" sz="2801" u="none" cap="none" strike="noStrike">
                <a:solidFill>
                  <a:schemeClr val="lt1"/>
                </a:solidFill>
                <a:latin typeface="Century Gothic"/>
                <a:ea typeface="Century Gothic"/>
                <a:cs typeface="Century Gothic"/>
                <a:sym typeface="Century Gothic"/>
              </a:defRPr>
            </a:lvl3pPr>
            <a:lvl4pPr indent="0" lvl="3" marL="0" marR="0" algn="ctr">
              <a:lnSpc>
                <a:spcPct val="100000"/>
              </a:lnSpc>
              <a:spcBef>
                <a:spcPts val="0"/>
              </a:spcBef>
              <a:spcAft>
                <a:spcPts val="0"/>
              </a:spcAft>
              <a:buClr>
                <a:srgbClr val="000000"/>
              </a:buClr>
              <a:buSzPts val="2801"/>
              <a:buFont typeface="Arial"/>
              <a:buNone/>
              <a:defRPr b="0" i="0" sz="2801" u="none" cap="none" strike="noStrike">
                <a:solidFill>
                  <a:schemeClr val="lt1"/>
                </a:solidFill>
                <a:latin typeface="Century Gothic"/>
                <a:ea typeface="Century Gothic"/>
                <a:cs typeface="Century Gothic"/>
                <a:sym typeface="Century Gothic"/>
              </a:defRPr>
            </a:lvl4pPr>
            <a:lvl5pPr indent="0" lvl="4" marL="0" marR="0" algn="ctr">
              <a:lnSpc>
                <a:spcPct val="100000"/>
              </a:lnSpc>
              <a:spcBef>
                <a:spcPts val="0"/>
              </a:spcBef>
              <a:spcAft>
                <a:spcPts val="0"/>
              </a:spcAft>
              <a:buClr>
                <a:srgbClr val="000000"/>
              </a:buClr>
              <a:buSzPts val="2801"/>
              <a:buFont typeface="Arial"/>
              <a:buNone/>
              <a:defRPr b="0" i="0" sz="2801" u="none" cap="none" strike="noStrike">
                <a:solidFill>
                  <a:schemeClr val="lt1"/>
                </a:solidFill>
                <a:latin typeface="Century Gothic"/>
                <a:ea typeface="Century Gothic"/>
                <a:cs typeface="Century Gothic"/>
                <a:sym typeface="Century Gothic"/>
              </a:defRPr>
            </a:lvl5pPr>
            <a:lvl6pPr indent="0" lvl="5" marL="0" marR="0" algn="ctr">
              <a:lnSpc>
                <a:spcPct val="100000"/>
              </a:lnSpc>
              <a:spcBef>
                <a:spcPts val="0"/>
              </a:spcBef>
              <a:spcAft>
                <a:spcPts val="0"/>
              </a:spcAft>
              <a:buClr>
                <a:srgbClr val="000000"/>
              </a:buClr>
              <a:buSzPts val="2801"/>
              <a:buFont typeface="Arial"/>
              <a:buNone/>
              <a:defRPr b="0" i="0" sz="2801" u="none" cap="none" strike="noStrike">
                <a:solidFill>
                  <a:schemeClr val="lt1"/>
                </a:solidFill>
                <a:latin typeface="Century Gothic"/>
                <a:ea typeface="Century Gothic"/>
                <a:cs typeface="Century Gothic"/>
                <a:sym typeface="Century Gothic"/>
              </a:defRPr>
            </a:lvl6pPr>
            <a:lvl7pPr indent="0" lvl="6" marL="0" marR="0" algn="ctr">
              <a:lnSpc>
                <a:spcPct val="100000"/>
              </a:lnSpc>
              <a:spcBef>
                <a:spcPts val="0"/>
              </a:spcBef>
              <a:spcAft>
                <a:spcPts val="0"/>
              </a:spcAft>
              <a:buClr>
                <a:srgbClr val="000000"/>
              </a:buClr>
              <a:buSzPts val="2801"/>
              <a:buFont typeface="Arial"/>
              <a:buNone/>
              <a:defRPr b="0" i="0" sz="2801" u="none" cap="none" strike="noStrike">
                <a:solidFill>
                  <a:schemeClr val="lt1"/>
                </a:solidFill>
                <a:latin typeface="Century Gothic"/>
                <a:ea typeface="Century Gothic"/>
                <a:cs typeface="Century Gothic"/>
                <a:sym typeface="Century Gothic"/>
              </a:defRPr>
            </a:lvl7pPr>
            <a:lvl8pPr indent="0" lvl="7" marL="0" marR="0" algn="ctr">
              <a:lnSpc>
                <a:spcPct val="100000"/>
              </a:lnSpc>
              <a:spcBef>
                <a:spcPts val="0"/>
              </a:spcBef>
              <a:spcAft>
                <a:spcPts val="0"/>
              </a:spcAft>
              <a:buClr>
                <a:srgbClr val="000000"/>
              </a:buClr>
              <a:buSzPts val="2801"/>
              <a:buFont typeface="Arial"/>
              <a:buNone/>
              <a:defRPr b="0" i="0" sz="2801" u="none" cap="none" strike="noStrike">
                <a:solidFill>
                  <a:schemeClr val="lt1"/>
                </a:solidFill>
                <a:latin typeface="Century Gothic"/>
                <a:ea typeface="Century Gothic"/>
                <a:cs typeface="Century Gothic"/>
                <a:sym typeface="Century Gothic"/>
              </a:defRPr>
            </a:lvl8pPr>
            <a:lvl9pPr indent="0" lvl="8" marL="0" marR="0" algn="ctr">
              <a:lnSpc>
                <a:spcPct val="100000"/>
              </a:lnSpc>
              <a:spcBef>
                <a:spcPts val="0"/>
              </a:spcBef>
              <a:spcAft>
                <a:spcPts val="0"/>
              </a:spcAft>
              <a:buClr>
                <a:srgbClr val="000000"/>
              </a:buClr>
              <a:buSzPts val="2801"/>
              <a:buFont typeface="Arial"/>
              <a:buNone/>
              <a:defRPr b="0" i="0" sz="2801" u="none" cap="none" strike="noStrike">
                <a:solidFill>
                  <a:schemeClr val="lt1"/>
                </a:solidFill>
                <a:latin typeface="Century Gothic"/>
                <a:ea typeface="Century Gothic"/>
                <a:cs typeface="Century Gothic"/>
                <a:sym typeface="Century Gothic"/>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40" Type="http://schemas.openxmlformats.org/officeDocument/2006/relationships/slideLayout" Target="../slideLayouts/slideLayout40.xml"/><Relationship Id="rId20" Type="http://schemas.openxmlformats.org/officeDocument/2006/relationships/slideLayout" Target="../slideLayouts/slideLayout20.xml"/><Relationship Id="rId42" Type="http://schemas.openxmlformats.org/officeDocument/2006/relationships/slideLayout" Target="../slideLayouts/slideLayout42.xml"/><Relationship Id="rId41" Type="http://schemas.openxmlformats.org/officeDocument/2006/relationships/slideLayout" Target="../slideLayouts/slideLayout41.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43" Type="http://schemas.openxmlformats.org/officeDocument/2006/relationships/theme" Target="../theme/theme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5" Type="http://schemas.openxmlformats.org/officeDocument/2006/relationships/slideLayout" Target="../slideLayouts/slideLayout5.xml"/><Relationship Id="rId6" Type="http://schemas.openxmlformats.org/officeDocument/2006/relationships/slideLayout" Target="../slideLayouts/slideLayout6.xml"/><Relationship Id="rId29" Type="http://schemas.openxmlformats.org/officeDocument/2006/relationships/slideLayout" Target="../slideLayouts/slideLayout29.xml"/><Relationship Id="rId7" Type="http://schemas.openxmlformats.org/officeDocument/2006/relationships/slideLayout" Target="../slideLayouts/slideLayout7.xml"/><Relationship Id="rId8" Type="http://schemas.openxmlformats.org/officeDocument/2006/relationships/slideLayout" Target="../slideLayouts/slideLayout8.xml"/><Relationship Id="rId31" Type="http://schemas.openxmlformats.org/officeDocument/2006/relationships/slideLayout" Target="../slideLayouts/slideLayout31.xml"/><Relationship Id="rId30" Type="http://schemas.openxmlformats.org/officeDocument/2006/relationships/slideLayout" Target="../slideLayouts/slideLayout30.xml"/><Relationship Id="rId11" Type="http://schemas.openxmlformats.org/officeDocument/2006/relationships/slideLayout" Target="../slideLayouts/slideLayout11.xml"/><Relationship Id="rId33" Type="http://schemas.openxmlformats.org/officeDocument/2006/relationships/slideLayout" Target="../slideLayouts/slideLayout33.xml"/><Relationship Id="rId10" Type="http://schemas.openxmlformats.org/officeDocument/2006/relationships/slideLayout" Target="../slideLayouts/slideLayout10.xml"/><Relationship Id="rId32" Type="http://schemas.openxmlformats.org/officeDocument/2006/relationships/slideLayout" Target="../slideLayouts/slideLayout32.xml"/><Relationship Id="rId13" Type="http://schemas.openxmlformats.org/officeDocument/2006/relationships/slideLayout" Target="../slideLayouts/slideLayout13.xml"/><Relationship Id="rId35" Type="http://schemas.openxmlformats.org/officeDocument/2006/relationships/slideLayout" Target="../slideLayouts/slideLayout35.xml"/><Relationship Id="rId12" Type="http://schemas.openxmlformats.org/officeDocument/2006/relationships/slideLayout" Target="../slideLayouts/slideLayout12.xml"/><Relationship Id="rId34" Type="http://schemas.openxmlformats.org/officeDocument/2006/relationships/slideLayout" Target="../slideLayouts/slideLayout34.xml"/><Relationship Id="rId15" Type="http://schemas.openxmlformats.org/officeDocument/2006/relationships/slideLayout" Target="../slideLayouts/slideLayout15.xml"/><Relationship Id="rId37" Type="http://schemas.openxmlformats.org/officeDocument/2006/relationships/slideLayout" Target="../slideLayouts/slideLayout37.xml"/><Relationship Id="rId14" Type="http://schemas.openxmlformats.org/officeDocument/2006/relationships/slideLayout" Target="../slideLayouts/slideLayout14.xml"/><Relationship Id="rId36" Type="http://schemas.openxmlformats.org/officeDocument/2006/relationships/slideLayout" Target="../slideLayouts/slideLayout36.xml"/><Relationship Id="rId17" Type="http://schemas.openxmlformats.org/officeDocument/2006/relationships/slideLayout" Target="../slideLayouts/slideLayout17.xml"/><Relationship Id="rId39" Type="http://schemas.openxmlformats.org/officeDocument/2006/relationships/slideLayout" Target="../slideLayouts/slideLayout39.xml"/><Relationship Id="rId16" Type="http://schemas.openxmlformats.org/officeDocument/2006/relationships/slideLayout" Target="../slideLayouts/slideLayout16.xml"/><Relationship Id="rId38" Type="http://schemas.openxmlformats.org/officeDocument/2006/relationships/slideLayout" Target="../slideLayouts/slideLayout38.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
        <p:nvSpPr>
          <p:cNvPr id="7" name="Google Shape;7;p1"/>
          <p:cNvSpPr txBox="1"/>
          <p:nvPr>
            <p:ph type="title"/>
          </p:nvPr>
        </p:nvSpPr>
        <p:spPr>
          <a:xfrm>
            <a:off x="308925" y="278025"/>
            <a:ext cx="4448400" cy="29655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2"/>
              </a:buClr>
              <a:buSzPts val="4200"/>
              <a:buFont typeface="Inter"/>
              <a:buNone/>
              <a:defRPr b="1" sz="4200">
                <a:solidFill>
                  <a:schemeClr val="dk2"/>
                </a:solidFill>
                <a:latin typeface="Inter"/>
                <a:ea typeface="Inter"/>
                <a:cs typeface="Inter"/>
                <a:sym typeface="Inter"/>
              </a:defRPr>
            </a:lvl1pPr>
            <a:lvl2pPr lvl="1">
              <a:spcBef>
                <a:spcPts val="0"/>
              </a:spcBef>
              <a:spcAft>
                <a:spcPts val="0"/>
              </a:spcAft>
              <a:buClr>
                <a:schemeClr val="dk2"/>
              </a:buClr>
              <a:buSzPts val="4200"/>
              <a:buFont typeface="Inter"/>
              <a:buNone/>
              <a:defRPr sz="4200">
                <a:solidFill>
                  <a:schemeClr val="dk2"/>
                </a:solidFill>
                <a:latin typeface="Inter"/>
                <a:ea typeface="Inter"/>
                <a:cs typeface="Inter"/>
                <a:sym typeface="Inter"/>
              </a:defRPr>
            </a:lvl2pPr>
            <a:lvl3pPr lvl="2">
              <a:spcBef>
                <a:spcPts val="0"/>
              </a:spcBef>
              <a:spcAft>
                <a:spcPts val="0"/>
              </a:spcAft>
              <a:buClr>
                <a:schemeClr val="dk2"/>
              </a:buClr>
              <a:buSzPts val="4200"/>
              <a:buFont typeface="Inter"/>
              <a:buNone/>
              <a:defRPr sz="4200">
                <a:solidFill>
                  <a:schemeClr val="dk2"/>
                </a:solidFill>
                <a:latin typeface="Inter"/>
                <a:ea typeface="Inter"/>
                <a:cs typeface="Inter"/>
                <a:sym typeface="Inter"/>
              </a:defRPr>
            </a:lvl3pPr>
            <a:lvl4pPr lvl="3">
              <a:spcBef>
                <a:spcPts val="0"/>
              </a:spcBef>
              <a:spcAft>
                <a:spcPts val="0"/>
              </a:spcAft>
              <a:buClr>
                <a:schemeClr val="dk2"/>
              </a:buClr>
              <a:buSzPts val="4200"/>
              <a:buFont typeface="Inter"/>
              <a:buNone/>
              <a:defRPr sz="4200">
                <a:solidFill>
                  <a:schemeClr val="dk2"/>
                </a:solidFill>
                <a:latin typeface="Inter"/>
                <a:ea typeface="Inter"/>
                <a:cs typeface="Inter"/>
                <a:sym typeface="Inter"/>
              </a:defRPr>
            </a:lvl4pPr>
            <a:lvl5pPr lvl="4">
              <a:spcBef>
                <a:spcPts val="0"/>
              </a:spcBef>
              <a:spcAft>
                <a:spcPts val="0"/>
              </a:spcAft>
              <a:buClr>
                <a:schemeClr val="dk2"/>
              </a:buClr>
              <a:buSzPts val="4200"/>
              <a:buFont typeface="Inter"/>
              <a:buNone/>
              <a:defRPr sz="4200">
                <a:solidFill>
                  <a:schemeClr val="dk2"/>
                </a:solidFill>
                <a:latin typeface="Inter"/>
                <a:ea typeface="Inter"/>
                <a:cs typeface="Inter"/>
                <a:sym typeface="Inter"/>
              </a:defRPr>
            </a:lvl5pPr>
            <a:lvl6pPr lvl="5">
              <a:spcBef>
                <a:spcPts val="0"/>
              </a:spcBef>
              <a:spcAft>
                <a:spcPts val="0"/>
              </a:spcAft>
              <a:buClr>
                <a:schemeClr val="dk2"/>
              </a:buClr>
              <a:buSzPts val="4200"/>
              <a:buFont typeface="Inter"/>
              <a:buNone/>
              <a:defRPr sz="4200">
                <a:solidFill>
                  <a:schemeClr val="dk2"/>
                </a:solidFill>
                <a:latin typeface="Inter"/>
                <a:ea typeface="Inter"/>
                <a:cs typeface="Inter"/>
                <a:sym typeface="Inter"/>
              </a:defRPr>
            </a:lvl6pPr>
            <a:lvl7pPr lvl="6">
              <a:spcBef>
                <a:spcPts val="0"/>
              </a:spcBef>
              <a:spcAft>
                <a:spcPts val="0"/>
              </a:spcAft>
              <a:buClr>
                <a:schemeClr val="dk2"/>
              </a:buClr>
              <a:buSzPts val="4200"/>
              <a:buFont typeface="Inter"/>
              <a:buNone/>
              <a:defRPr sz="4200">
                <a:solidFill>
                  <a:schemeClr val="dk2"/>
                </a:solidFill>
                <a:latin typeface="Inter"/>
                <a:ea typeface="Inter"/>
                <a:cs typeface="Inter"/>
                <a:sym typeface="Inter"/>
              </a:defRPr>
            </a:lvl7pPr>
            <a:lvl8pPr lvl="7">
              <a:spcBef>
                <a:spcPts val="0"/>
              </a:spcBef>
              <a:spcAft>
                <a:spcPts val="0"/>
              </a:spcAft>
              <a:buClr>
                <a:schemeClr val="dk2"/>
              </a:buClr>
              <a:buSzPts val="4200"/>
              <a:buFont typeface="Inter"/>
              <a:buNone/>
              <a:defRPr sz="4200">
                <a:solidFill>
                  <a:schemeClr val="dk2"/>
                </a:solidFill>
                <a:latin typeface="Inter"/>
                <a:ea typeface="Inter"/>
                <a:cs typeface="Inter"/>
                <a:sym typeface="Inter"/>
              </a:defRPr>
            </a:lvl8pPr>
            <a:lvl9pPr lvl="8">
              <a:spcBef>
                <a:spcPts val="0"/>
              </a:spcBef>
              <a:spcAft>
                <a:spcPts val="0"/>
              </a:spcAft>
              <a:buClr>
                <a:schemeClr val="dk2"/>
              </a:buClr>
              <a:buSzPts val="4200"/>
              <a:buFont typeface="Inter"/>
              <a:buNone/>
              <a:defRPr sz="4200">
                <a:solidFill>
                  <a:schemeClr val="dk2"/>
                </a:solidFill>
                <a:latin typeface="Inter"/>
                <a:ea typeface="Inter"/>
                <a:cs typeface="Inter"/>
                <a:sym typeface="Inter"/>
              </a:defRPr>
            </a:lvl9pPr>
          </a:lstStyle>
          <a:p/>
        </p:txBody>
      </p:sp>
      <p:sp>
        <p:nvSpPr>
          <p:cNvPr id="8" name="Google Shape;8;p1"/>
          <p:cNvSpPr txBox="1"/>
          <p:nvPr>
            <p:ph idx="1" type="body"/>
          </p:nvPr>
        </p:nvSpPr>
        <p:spPr>
          <a:xfrm>
            <a:off x="4613175" y="278025"/>
            <a:ext cx="2965500" cy="2965500"/>
          </a:xfrm>
          <a:prstGeom prst="rect">
            <a:avLst/>
          </a:prstGeom>
          <a:noFill/>
          <a:ln>
            <a:noFill/>
          </a:ln>
        </p:spPr>
        <p:txBody>
          <a:bodyPr anchorCtr="0" anchor="t" bIns="91425" lIns="91425" spcFirstLastPara="1" rIns="91425" wrap="square" tIns="91425">
            <a:noAutofit/>
          </a:bodyPr>
          <a:lstStyle>
            <a:lvl1pPr indent="-304800" lvl="0" marL="457200">
              <a:spcBef>
                <a:spcPts val="0"/>
              </a:spcBef>
              <a:spcAft>
                <a:spcPts val="0"/>
              </a:spcAft>
              <a:buClr>
                <a:schemeClr val="dk2"/>
              </a:buClr>
              <a:buSzPts val="1200"/>
              <a:buFont typeface="Inter"/>
              <a:buChar char="●"/>
              <a:defRPr sz="1200">
                <a:solidFill>
                  <a:schemeClr val="dk2"/>
                </a:solidFill>
                <a:latin typeface="Inter"/>
                <a:ea typeface="Inter"/>
                <a:cs typeface="Inter"/>
                <a:sym typeface="Inter"/>
              </a:defRPr>
            </a:lvl1pPr>
            <a:lvl2pPr indent="-304800" lvl="1" marL="914400">
              <a:spcBef>
                <a:spcPts val="0"/>
              </a:spcBef>
              <a:spcAft>
                <a:spcPts val="0"/>
              </a:spcAft>
              <a:buClr>
                <a:schemeClr val="dk2"/>
              </a:buClr>
              <a:buSzPts val="1200"/>
              <a:buFont typeface="Inter"/>
              <a:buChar char="○"/>
              <a:defRPr sz="1200">
                <a:solidFill>
                  <a:schemeClr val="dk2"/>
                </a:solidFill>
                <a:latin typeface="Inter"/>
                <a:ea typeface="Inter"/>
                <a:cs typeface="Inter"/>
                <a:sym typeface="Inter"/>
              </a:defRPr>
            </a:lvl2pPr>
            <a:lvl3pPr indent="-304800" lvl="2" marL="1371600">
              <a:spcBef>
                <a:spcPts val="0"/>
              </a:spcBef>
              <a:spcAft>
                <a:spcPts val="0"/>
              </a:spcAft>
              <a:buClr>
                <a:schemeClr val="dk2"/>
              </a:buClr>
              <a:buSzPts val="1200"/>
              <a:buFont typeface="Inter"/>
              <a:buChar char="■"/>
              <a:defRPr sz="1200">
                <a:solidFill>
                  <a:schemeClr val="dk2"/>
                </a:solidFill>
                <a:latin typeface="Inter"/>
                <a:ea typeface="Inter"/>
                <a:cs typeface="Inter"/>
                <a:sym typeface="Inter"/>
              </a:defRPr>
            </a:lvl3pPr>
            <a:lvl4pPr indent="-304800" lvl="3" marL="1828800">
              <a:spcBef>
                <a:spcPts val="0"/>
              </a:spcBef>
              <a:spcAft>
                <a:spcPts val="0"/>
              </a:spcAft>
              <a:buClr>
                <a:schemeClr val="dk2"/>
              </a:buClr>
              <a:buSzPts val="1200"/>
              <a:buFont typeface="Inter"/>
              <a:buChar char="●"/>
              <a:defRPr sz="1200">
                <a:solidFill>
                  <a:schemeClr val="dk2"/>
                </a:solidFill>
                <a:latin typeface="Inter"/>
                <a:ea typeface="Inter"/>
                <a:cs typeface="Inter"/>
                <a:sym typeface="Inter"/>
              </a:defRPr>
            </a:lvl4pPr>
            <a:lvl5pPr indent="-304800" lvl="4" marL="2286000">
              <a:spcBef>
                <a:spcPts val="0"/>
              </a:spcBef>
              <a:spcAft>
                <a:spcPts val="0"/>
              </a:spcAft>
              <a:buClr>
                <a:schemeClr val="dk2"/>
              </a:buClr>
              <a:buSzPts val="1200"/>
              <a:buFont typeface="Inter"/>
              <a:buChar char="○"/>
              <a:defRPr sz="1200">
                <a:solidFill>
                  <a:schemeClr val="dk2"/>
                </a:solidFill>
                <a:latin typeface="Inter"/>
                <a:ea typeface="Inter"/>
                <a:cs typeface="Inter"/>
                <a:sym typeface="Inter"/>
              </a:defRPr>
            </a:lvl5pPr>
            <a:lvl6pPr indent="-304800" lvl="5" marL="2743200">
              <a:spcBef>
                <a:spcPts val="0"/>
              </a:spcBef>
              <a:spcAft>
                <a:spcPts val="0"/>
              </a:spcAft>
              <a:buClr>
                <a:schemeClr val="dk2"/>
              </a:buClr>
              <a:buSzPts val="1200"/>
              <a:buFont typeface="Inter"/>
              <a:buChar char="■"/>
              <a:defRPr sz="1200">
                <a:solidFill>
                  <a:schemeClr val="dk2"/>
                </a:solidFill>
                <a:latin typeface="Inter"/>
                <a:ea typeface="Inter"/>
                <a:cs typeface="Inter"/>
                <a:sym typeface="Inter"/>
              </a:defRPr>
            </a:lvl6pPr>
            <a:lvl7pPr indent="-304800" lvl="6" marL="3200400">
              <a:spcBef>
                <a:spcPts val="0"/>
              </a:spcBef>
              <a:spcAft>
                <a:spcPts val="0"/>
              </a:spcAft>
              <a:buClr>
                <a:schemeClr val="dk2"/>
              </a:buClr>
              <a:buSzPts val="1200"/>
              <a:buFont typeface="Inter"/>
              <a:buChar char="●"/>
              <a:defRPr sz="1200">
                <a:solidFill>
                  <a:schemeClr val="dk2"/>
                </a:solidFill>
                <a:latin typeface="Inter"/>
                <a:ea typeface="Inter"/>
                <a:cs typeface="Inter"/>
                <a:sym typeface="Inter"/>
              </a:defRPr>
            </a:lvl7pPr>
            <a:lvl8pPr indent="-304800" lvl="7" marL="3657600">
              <a:spcBef>
                <a:spcPts val="0"/>
              </a:spcBef>
              <a:spcAft>
                <a:spcPts val="0"/>
              </a:spcAft>
              <a:buClr>
                <a:schemeClr val="dk2"/>
              </a:buClr>
              <a:buSzPts val="1200"/>
              <a:buFont typeface="Inter"/>
              <a:buChar char="○"/>
              <a:defRPr sz="1200">
                <a:solidFill>
                  <a:schemeClr val="dk2"/>
                </a:solidFill>
                <a:latin typeface="Inter"/>
                <a:ea typeface="Inter"/>
                <a:cs typeface="Inter"/>
                <a:sym typeface="Inter"/>
              </a:defRPr>
            </a:lvl8pPr>
            <a:lvl9pPr indent="-304800" lvl="8" marL="4114800">
              <a:spcBef>
                <a:spcPts val="0"/>
              </a:spcBef>
              <a:spcAft>
                <a:spcPts val="0"/>
              </a:spcAft>
              <a:buClr>
                <a:schemeClr val="dk2"/>
              </a:buClr>
              <a:buSzPts val="1200"/>
              <a:buFont typeface="Inter"/>
              <a:buChar char="■"/>
              <a:defRPr sz="1200">
                <a:solidFill>
                  <a:schemeClr val="dk2"/>
                </a:solidFill>
                <a:latin typeface="Inter"/>
                <a:ea typeface="Inter"/>
                <a:cs typeface="Inter"/>
                <a:sym typeface="Inter"/>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 id="2147483682" r:id="rId35"/>
    <p:sldLayoutId id="2147483683" r:id="rId36"/>
    <p:sldLayoutId id="2147483684" r:id="rId37"/>
    <p:sldLayoutId id="2147483685" r:id="rId38"/>
    <p:sldLayoutId id="2147483686" r:id="rId39"/>
    <p:sldLayoutId id="2147483687" r:id="rId40"/>
    <p:sldLayoutId id="2147483688" r:id="rId41"/>
    <p:sldLayoutId id="2147483689" r:id="rId4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9.png"/><Relationship Id="rId4" Type="http://schemas.openxmlformats.org/officeDocument/2006/relationships/image" Target="../media/image1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4.png"/><Relationship Id="rId4" Type="http://schemas.openxmlformats.org/officeDocument/2006/relationships/image" Target="../media/image20.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hyperlink" Target="https://www.federalregister.gov/presidential-documents/executive-orders/donald-trump/2025" TargetMode="External"/><Relationship Id="rId4" Type="http://schemas.openxmlformats.org/officeDocument/2006/relationships/image" Target="../media/image5.png"/><Relationship Id="rId9" Type="http://schemas.openxmlformats.org/officeDocument/2006/relationships/hyperlink" Target="https://www.ed.gov/media/document/dear-colleague-letter-sffa-v-harvard-109506.pdf" TargetMode="External"/><Relationship Id="rId5" Type="http://schemas.openxmlformats.org/officeDocument/2006/relationships/image" Target="../media/image11.png"/><Relationship Id="rId6" Type="http://schemas.openxmlformats.org/officeDocument/2006/relationships/image" Target="../media/image7.png"/><Relationship Id="rId7" Type="http://schemas.openxmlformats.org/officeDocument/2006/relationships/image" Target="../media/image14.png"/><Relationship Id="rId8" Type="http://schemas.openxmlformats.org/officeDocument/2006/relationships/image" Target="../media/image18.png"/><Relationship Id="rId11" Type="http://schemas.openxmlformats.org/officeDocument/2006/relationships/hyperlink" Target="https://www.ed.gov/about/news/press-release/us-department-of-education-launches-end-dei-portal" TargetMode="External"/><Relationship Id="rId10" Type="http://schemas.openxmlformats.org/officeDocument/2006/relationships/image" Target="../media/image10.png"/><Relationship Id="rId13" Type="http://schemas.openxmlformats.org/officeDocument/2006/relationships/hyperlink" Target="https://www.ed.gov/media/document/frequently-asked-questions-about-racial-preferences-and-stereotypes-under-title-vi-of-civil-rights-act-109530.pdf" TargetMode="External"/><Relationship Id="rId12" Type="http://schemas.openxmlformats.org/officeDocument/2006/relationships/image" Target="../media/image6.png"/><Relationship Id="rId14" Type="http://schemas.openxmlformats.org/officeDocument/2006/relationships/image" Target="../media/image1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hyperlink" Target="https://www.nea.org/sites/default/files/2025-02/2025.2.21-nea-advisory-on-feb-14th-dcl-from-ocr.pdf" TargetMode="External"/><Relationship Id="rId4" Type="http://schemas.openxmlformats.org/officeDocument/2006/relationships/image" Target="../media/image1.png"/><Relationship Id="rId9" Type="http://schemas.openxmlformats.org/officeDocument/2006/relationships/image" Target="../media/image17.png"/><Relationship Id="rId5" Type="http://schemas.openxmlformats.org/officeDocument/2006/relationships/hyperlink" Target="https://www.nelsonmullins.com/storage/AyMazdRpsfYnAbDpCNQE6kE7LsCIke5ATu3C7g09.pdf" TargetMode="External"/><Relationship Id="rId6" Type="http://schemas.openxmlformats.org/officeDocument/2006/relationships/image" Target="../media/image8.png"/><Relationship Id="rId7" Type="http://schemas.openxmlformats.org/officeDocument/2006/relationships/image" Target="../media/image12.png"/><Relationship Id="rId8" Type="http://schemas.openxmlformats.org/officeDocument/2006/relationships/hyperlink" Target="https://ag.ny.gov/sites/default/files/publications/joint-guidance-re-school-programs-guidance-2025.pdf"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7.xml"/><Relationship Id="rId3" Type="http://schemas.openxmlformats.org/officeDocument/2006/relationships/hyperlink" Target="https://www.nysed.gov/standards-instruction/social-studies" TargetMode="External"/><Relationship Id="rId4" Type="http://schemas.openxmlformats.org/officeDocument/2006/relationships/image" Target="../media/image2.png"/><Relationship Id="rId5" Type="http://schemas.openxmlformats.org/officeDocument/2006/relationships/hyperlink" Target="https://esboces.libguides.com/handouts/21-22" TargetMode="External"/><Relationship Id="rId6" Type="http://schemas.openxmlformats.org/officeDocument/2006/relationships/image" Target="../media/image1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xml"/><Relationship Id="rId3" Type="http://schemas.openxmlformats.org/officeDocument/2006/relationships/image" Target="../media/image19.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0" name="Shape 350"/>
        <p:cNvGrpSpPr/>
        <p:nvPr/>
      </p:nvGrpSpPr>
      <p:grpSpPr>
        <a:xfrm>
          <a:off x="0" y="0"/>
          <a:ext cx="0" cy="0"/>
          <a:chOff x="0" y="0"/>
          <a:chExt cx="0" cy="0"/>
        </a:xfrm>
      </p:grpSpPr>
      <p:sp>
        <p:nvSpPr>
          <p:cNvPr id="351" name="Google Shape;351;p44"/>
          <p:cNvSpPr txBox="1"/>
          <p:nvPr>
            <p:ph type="title"/>
          </p:nvPr>
        </p:nvSpPr>
        <p:spPr>
          <a:xfrm>
            <a:off x="420875" y="1542321"/>
            <a:ext cx="4324800" cy="1732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t>Maintaining a  Commitment to Diversity, Equity &amp; Inclusion</a:t>
            </a:r>
            <a:endParaRPr b="0" sz="2800"/>
          </a:p>
          <a:p>
            <a:pPr indent="0" lvl="0" marL="0" rtl="0" algn="l">
              <a:spcBef>
                <a:spcPts val="0"/>
              </a:spcBef>
              <a:spcAft>
                <a:spcPts val="0"/>
              </a:spcAft>
              <a:buNone/>
            </a:pPr>
            <a:r>
              <a:t/>
            </a:r>
            <a:endParaRPr b="0" sz="2400"/>
          </a:p>
          <a:p>
            <a:pPr indent="0" lvl="0" marL="0" rtl="0" algn="l">
              <a:spcBef>
                <a:spcPts val="0"/>
              </a:spcBef>
              <a:spcAft>
                <a:spcPts val="0"/>
              </a:spcAft>
              <a:buNone/>
            </a:pPr>
            <a:r>
              <a:rPr b="0" lang="en" sz="2400"/>
              <a:t>March 14, 2025</a:t>
            </a:r>
            <a:endParaRPr b="0" sz="2400"/>
          </a:p>
        </p:txBody>
      </p:sp>
      <p:sp>
        <p:nvSpPr>
          <p:cNvPr id="352" name="Google Shape;352;p44"/>
          <p:cNvSpPr txBox="1"/>
          <p:nvPr>
            <p:ph idx="2" type="title"/>
          </p:nvPr>
        </p:nvSpPr>
        <p:spPr>
          <a:xfrm>
            <a:off x="420875" y="3620650"/>
            <a:ext cx="4036500" cy="883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Presented by:</a:t>
            </a:r>
            <a:endParaRPr/>
          </a:p>
          <a:p>
            <a:pPr indent="0" lvl="0" marL="0" rtl="0" algn="l">
              <a:spcBef>
                <a:spcPts val="0"/>
              </a:spcBef>
              <a:spcAft>
                <a:spcPts val="0"/>
              </a:spcAft>
              <a:buNone/>
            </a:pPr>
            <a:r>
              <a:rPr lang="en"/>
              <a:t>Jachan Watkis</a:t>
            </a:r>
            <a:endParaRPr/>
          </a:p>
          <a:p>
            <a:pPr indent="0" lvl="0" marL="0" rtl="0" algn="l">
              <a:spcBef>
                <a:spcPts val="0"/>
              </a:spcBef>
              <a:spcAft>
                <a:spcPts val="0"/>
              </a:spcAft>
              <a:buNone/>
            </a:pPr>
            <a:r>
              <a:rPr lang="en" sz="1600"/>
              <a:t>Director of Diversity, Equity &amp; Inclusion</a:t>
            </a:r>
            <a:endParaRPr sz="1600"/>
          </a:p>
        </p:txBody>
      </p:sp>
      <p:pic>
        <p:nvPicPr>
          <p:cNvPr id="353" name="Google Shape;353;p44"/>
          <p:cNvPicPr preferRelativeResize="0"/>
          <p:nvPr/>
        </p:nvPicPr>
        <p:blipFill>
          <a:blip r:embed="rId3">
            <a:alphaModFix/>
          </a:blip>
          <a:stretch>
            <a:fillRect/>
          </a:stretch>
        </p:blipFill>
        <p:spPr>
          <a:xfrm>
            <a:off x="801375" y="282263"/>
            <a:ext cx="1651469" cy="998937"/>
          </a:xfrm>
          <a:prstGeom prst="rect">
            <a:avLst/>
          </a:prstGeom>
          <a:noFill/>
          <a:ln>
            <a:noFill/>
          </a:ln>
        </p:spPr>
      </p:pic>
      <p:pic>
        <p:nvPicPr>
          <p:cNvPr id="354" name="Google Shape;354;p44"/>
          <p:cNvPicPr preferRelativeResize="0"/>
          <p:nvPr/>
        </p:nvPicPr>
        <p:blipFill>
          <a:blip r:embed="rId4">
            <a:alphaModFix/>
          </a:blip>
          <a:stretch>
            <a:fillRect/>
          </a:stretch>
        </p:blipFill>
        <p:spPr>
          <a:xfrm>
            <a:off x="4867000" y="564200"/>
            <a:ext cx="4093525" cy="40935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8" name="Shape 358"/>
        <p:cNvGrpSpPr/>
        <p:nvPr/>
      </p:nvGrpSpPr>
      <p:grpSpPr>
        <a:xfrm>
          <a:off x="0" y="0"/>
          <a:ext cx="0" cy="0"/>
          <a:chOff x="0" y="0"/>
          <a:chExt cx="0" cy="0"/>
        </a:xfrm>
      </p:grpSpPr>
      <p:sp>
        <p:nvSpPr>
          <p:cNvPr id="359" name="Google Shape;359;p45"/>
          <p:cNvSpPr txBox="1"/>
          <p:nvPr>
            <p:ph type="title"/>
          </p:nvPr>
        </p:nvSpPr>
        <p:spPr>
          <a:xfrm>
            <a:off x="311700" y="410000"/>
            <a:ext cx="8520600" cy="6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Goals</a:t>
            </a:r>
            <a:endParaRPr/>
          </a:p>
        </p:txBody>
      </p:sp>
      <p:sp>
        <p:nvSpPr>
          <p:cNvPr id="360" name="Google Shape;360;p45"/>
          <p:cNvSpPr txBox="1"/>
          <p:nvPr>
            <p:ph idx="4294967295" type="body"/>
          </p:nvPr>
        </p:nvSpPr>
        <p:spPr>
          <a:xfrm>
            <a:off x="536600" y="1126925"/>
            <a:ext cx="7962000" cy="3628200"/>
          </a:xfrm>
          <a:prstGeom prst="rect">
            <a:avLst/>
          </a:prstGeom>
        </p:spPr>
        <p:txBody>
          <a:bodyPr anchorCtr="0" anchor="t" bIns="91425" lIns="91425" spcFirstLastPara="1" rIns="91425" wrap="square" tIns="91425">
            <a:noAutofit/>
          </a:bodyPr>
          <a:lstStyle/>
          <a:p>
            <a:pPr indent="-381000" lvl="0" marL="914400" rtl="0" algn="l">
              <a:spcBef>
                <a:spcPts val="0"/>
              </a:spcBef>
              <a:spcAft>
                <a:spcPts val="0"/>
              </a:spcAft>
              <a:buSzPts val="2400"/>
              <a:buAutoNum type="arabicPeriod"/>
            </a:pPr>
            <a:r>
              <a:rPr lang="en" sz="2400"/>
              <a:t>Review norms for engaging stakeholders in conversations regarding diversity, equity and inclusion.</a:t>
            </a:r>
            <a:endParaRPr sz="2400"/>
          </a:p>
          <a:p>
            <a:pPr indent="-381000" lvl="0" marL="914400" rtl="0" algn="l">
              <a:spcBef>
                <a:spcPts val="0"/>
              </a:spcBef>
              <a:spcAft>
                <a:spcPts val="0"/>
              </a:spcAft>
              <a:buSzPts val="2400"/>
              <a:buAutoNum type="arabicPeriod"/>
            </a:pPr>
            <a:r>
              <a:rPr lang="en" sz="2400"/>
              <a:t>Maintain awareness of the federal </a:t>
            </a:r>
            <a:r>
              <a:rPr lang="en" sz="2400"/>
              <a:t>guidance</a:t>
            </a:r>
            <a:r>
              <a:rPr lang="en" sz="2400"/>
              <a:t> regarding diversity, equity and inclusion</a:t>
            </a:r>
            <a:endParaRPr sz="2400"/>
          </a:p>
          <a:p>
            <a:pPr indent="-381000" lvl="0" marL="914400" rtl="0" algn="l">
              <a:spcBef>
                <a:spcPts val="0"/>
              </a:spcBef>
              <a:spcAft>
                <a:spcPts val="0"/>
              </a:spcAft>
              <a:buSzPts val="2400"/>
              <a:buAutoNum type="arabicPeriod"/>
            </a:pPr>
            <a:r>
              <a:rPr lang="en" sz="2400"/>
              <a:t>Explore legal and expert recommendations for moving forward</a:t>
            </a:r>
            <a:endParaRPr sz="2400"/>
          </a:p>
          <a:p>
            <a:pPr indent="-381000" lvl="0" marL="914400" rtl="0" algn="l">
              <a:spcBef>
                <a:spcPts val="0"/>
              </a:spcBef>
              <a:spcAft>
                <a:spcPts val="0"/>
              </a:spcAft>
              <a:buSzPts val="2400"/>
              <a:buAutoNum type="arabicPeriod"/>
            </a:pPr>
            <a:r>
              <a:rPr lang="en" sz="2400"/>
              <a:t>Discuss curricular decisions and protections</a:t>
            </a:r>
            <a:endParaRPr sz="2400"/>
          </a:p>
          <a:p>
            <a:pPr indent="0" lvl="0" marL="0" rtl="0" algn="l">
              <a:spcBef>
                <a:spcPts val="0"/>
              </a:spcBef>
              <a:spcAft>
                <a:spcPts val="0"/>
              </a:spcAft>
              <a:buNone/>
            </a:pPr>
            <a:r>
              <a:t/>
            </a:r>
            <a:endParaRPr sz="160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4" name="Shape 364"/>
        <p:cNvGrpSpPr/>
        <p:nvPr/>
      </p:nvGrpSpPr>
      <p:grpSpPr>
        <a:xfrm>
          <a:off x="0" y="0"/>
          <a:ext cx="0" cy="0"/>
          <a:chOff x="0" y="0"/>
          <a:chExt cx="0" cy="0"/>
        </a:xfrm>
      </p:grpSpPr>
      <p:sp>
        <p:nvSpPr>
          <p:cNvPr id="365" name="Google Shape;365;p46"/>
          <p:cNvSpPr txBox="1"/>
          <p:nvPr>
            <p:ph type="title"/>
          </p:nvPr>
        </p:nvSpPr>
        <p:spPr>
          <a:xfrm>
            <a:off x="420875" y="512400"/>
            <a:ext cx="4691700" cy="652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4000"/>
              <a:t>Setting the Stage</a:t>
            </a:r>
            <a:endParaRPr sz="4000"/>
          </a:p>
        </p:txBody>
      </p:sp>
      <p:pic>
        <p:nvPicPr>
          <p:cNvPr id="366" name="Google Shape;366;p46"/>
          <p:cNvPicPr preferRelativeResize="0"/>
          <p:nvPr/>
        </p:nvPicPr>
        <p:blipFill>
          <a:blip r:embed="rId3">
            <a:alphaModFix/>
          </a:blip>
          <a:stretch>
            <a:fillRect/>
          </a:stretch>
        </p:blipFill>
        <p:spPr>
          <a:xfrm>
            <a:off x="5253595" y="0"/>
            <a:ext cx="3890409" cy="5143499"/>
          </a:xfrm>
          <a:prstGeom prst="rect">
            <a:avLst/>
          </a:prstGeom>
          <a:noFill/>
          <a:ln>
            <a:noFill/>
          </a:ln>
        </p:spPr>
      </p:pic>
      <p:pic>
        <p:nvPicPr>
          <p:cNvPr id="367" name="Google Shape;367;p46"/>
          <p:cNvPicPr preferRelativeResize="0"/>
          <p:nvPr/>
        </p:nvPicPr>
        <p:blipFill>
          <a:blip r:embed="rId4">
            <a:alphaModFix/>
          </a:blip>
          <a:stretch>
            <a:fillRect/>
          </a:stretch>
        </p:blipFill>
        <p:spPr>
          <a:xfrm>
            <a:off x="808700" y="1317000"/>
            <a:ext cx="3211874" cy="3211874"/>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1" name="Shape 371"/>
        <p:cNvGrpSpPr/>
        <p:nvPr/>
      </p:nvGrpSpPr>
      <p:grpSpPr>
        <a:xfrm>
          <a:off x="0" y="0"/>
          <a:ext cx="0" cy="0"/>
          <a:chOff x="0" y="0"/>
          <a:chExt cx="0" cy="0"/>
        </a:xfrm>
      </p:grpSpPr>
      <p:sp>
        <p:nvSpPr>
          <p:cNvPr id="372" name="Google Shape;372;p47"/>
          <p:cNvSpPr txBox="1"/>
          <p:nvPr>
            <p:ph type="title"/>
          </p:nvPr>
        </p:nvSpPr>
        <p:spPr>
          <a:xfrm>
            <a:off x="731675" y="273125"/>
            <a:ext cx="4761000" cy="621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3600"/>
              <a:t>Remain</a:t>
            </a:r>
            <a:r>
              <a:rPr lang="en" sz="3600"/>
              <a:t> Current </a:t>
            </a:r>
            <a:endParaRPr sz="3600"/>
          </a:p>
        </p:txBody>
      </p:sp>
      <p:sp>
        <p:nvSpPr>
          <p:cNvPr id="373" name="Google Shape;373;p47"/>
          <p:cNvSpPr txBox="1"/>
          <p:nvPr>
            <p:ph idx="12" type="sldNum"/>
          </p:nvPr>
        </p:nvSpPr>
        <p:spPr>
          <a:xfrm>
            <a:off x="420872" y="203200"/>
            <a:ext cx="428700" cy="3936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fld id="{00000000-1234-1234-1234-123412341234}" type="slidenum">
              <a:rPr lang="en"/>
              <a:t>‹#›</a:t>
            </a:fld>
            <a:endParaRPr/>
          </a:p>
        </p:txBody>
      </p:sp>
      <p:pic>
        <p:nvPicPr>
          <p:cNvPr id="374" name="Google Shape;374;p47">
            <a:hlinkClick r:id="rId3"/>
          </p:cNvPr>
          <p:cNvPicPr preferRelativeResize="0"/>
          <p:nvPr/>
        </p:nvPicPr>
        <p:blipFill>
          <a:blip r:embed="rId4">
            <a:alphaModFix/>
          </a:blip>
          <a:stretch>
            <a:fillRect/>
          </a:stretch>
        </p:blipFill>
        <p:spPr>
          <a:xfrm>
            <a:off x="1162050" y="776663"/>
            <a:ext cx="6819900" cy="1152525"/>
          </a:xfrm>
          <a:prstGeom prst="rect">
            <a:avLst/>
          </a:prstGeom>
          <a:noFill/>
          <a:ln>
            <a:noFill/>
          </a:ln>
        </p:spPr>
      </p:pic>
      <p:pic>
        <p:nvPicPr>
          <p:cNvPr id="375" name="Google Shape;375;p47"/>
          <p:cNvPicPr preferRelativeResize="0"/>
          <p:nvPr/>
        </p:nvPicPr>
        <p:blipFill>
          <a:blip r:embed="rId5">
            <a:alphaModFix/>
          </a:blip>
          <a:stretch>
            <a:fillRect/>
          </a:stretch>
        </p:blipFill>
        <p:spPr>
          <a:xfrm>
            <a:off x="163800" y="2194802"/>
            <a:ext cx="1598850" cy="895357"/>
          </a:xfrm>
          <a:prstGeom prst="rect">
            <a:avLst/>
          </a:prstGeom>
          <a:noFill/>
          <a:ln>
            <a:noFill/>
          </a:ln>
        </p:spPr>
      </p:pic>
      <p:pic>
        <p:nvPicPr>
          <p:cNvPr id="376" name="Google Shape;376;p47"/>
          <p:cNvPicPr preferRelativeResize="0"/>
          <p:nvPr/>
        </p:nvPicPr>
        <p:blipFill>
          <a:blip r:embed="rId6">
            <a:alphaModFix/>
          </a:blip>
          <a:stretch>
            <a:fillRect/>
          </a:stretch>
        </p:blipFill>
        <p:spPr>
          <a:xfrm>
            <a:off x="7141155" y="2265612"/>
            <a:ext cx="1598845" cy="1014875"/>
          </a:xfrm>
          <a:prstGeom prst="rect">
            <a:avLst/>
          </a:prstGeom>
          <a:noFill/>
          <a:ln>
            <a:noFill/>
          </a:ln>
        </p:spPr>
      </p:pic>
      <p:pic>
        <p:nvPicPr>
          <p:cNvPr id="377" name="Google Shape;377;p47"/>
          <p:cNvPicPr preferRelativeResize="0"/>
          <p:nvPr/>
        </p:nvPicPr>
        <p:blipFill>
          <a:blip r:embed="rId7">
            <a:alphaModFix/>
          </a:blip>
          <a:stretch>
            <a:fillRect/>
          </a:stretch>
        </p:blipFill>
        <p:spPr>
          <a:xfrm>
            <a:off x="7015951" y="3585025"/>
            <a:ext cx="1849200" cy="1052250"/>
          </a:xfrm>
          <a:prstGeom prst="rect">
            <a:avLst/>
          </a:prstGeom>
          <a:noFill/>
          <a:ln>
            <a:noFill/>
          </a:ln>
        </p:spPr>
      </p:pic>
      <p:pic>
        <p:nvPicPr>
          <p:cNvPr id="378" name="Google Shape;378;p47"/>
          <p:cNvPicPr preferRelativeResize="0"/>
          <p:nvPr/>
        </p:nvPicPr>
        <p:blipFill>
          <a:blip r:embed="rId8">
            <a:alphaModFix/>
          </a:blip>
          <a:stretch>
            <a:fillRect/>
          </a:stretch>
        </p:blipFill>
        <p:spPr>
          <a:xfrm>
            <a:off x="256922" y="3355750"/>
            <a:ext cx="1290580" cy="855700"/>
          </a:xfrm>
          <a:prstGeom prst="rect">
            <a:avLst/>
          </a:prstGeom>
          <a:noFill/>
          <a:ln>
            <a:noFill/>
          </a:ln>
        </p:spPr>
      </p:pic>
      <p:pic>
        <p:nvPicPr>
          <p:cNvPr id="379" name="Google Shape;379;p47">
            <a:hlinkClick r:id="rId9"/>
          </p:cNvPr>
          <p:cNvPicPr preferRelativeResize="0"/>
          <p:nvPr/>
        </p:nvPicPr>
        <p:blipFill>
          <a:blip r:embed="rId10">
            <a:alphaModFix/>
          </a:blip>
          <a:stretch>
            <a:fillRect/>
          </a:stretch>
        </p:blipFill>
        <p:spPr>
          <a:xfrm>
            <a:off x="2068900" y="2004450"/>
            <a:ext cx="4347350" cy="1276025"/>
          </a:xfrm>
          <a:prstGeom prst="rect">
            <a:avLst/>
          </a:prstGeom>
          <a:noFill/>
          <a:ln>
            <a:noFill/>
          </a:ln>
        </p:spPr>
      </p:pic>
      <p:pic>
        <p:nvPicPr>
          <p:cNvPr id="380" name="Google Shape;380;p47">
            <a:hlinkClick r:id="rId11"/>
          </p:cNvPr>
          <p:cNvPicPr preferRelativeResize="0"/>
          <p:nvPr/>
        </p:nvPicPr>
        <p:blipFill>
          <a:blip r:embed="rId12">
            <a:alphaModFix/>
          </a:blip>
          <a:stretch>
            <a:fillRect/>
          </a:stretch>
        </p:blipFill>
        <p:spPr>
          <a:xfrm>
            <a:off x="1984887" y="3371063"/>
            <a:ext cx="4593697" cy="504852"/>
          </a:xfrm>
          <a:prstGeom prst="rect">
            <a:avLst/>
          </a:prstGeom>
          <a:noFill/>
          <a:ln>
            <a:noFill/>
          </a:ln>
        </p:spPr>
      </p:pic>
      <p:pic>
        <p:nvPicPr>
          <p:cNvPr id="381" name="Google Shape;381;p47">
            <a:hlinkClick r:id="rId13"/>
          </p:cNvPr>
          <p:cNvPicPr preferRelativeResize="0"/>
          <p:nvPr/>
        </p:nvPicPr>
        <p:blipFill>
          <a:blip r:embed="rId14">
            <a:alphaModFix/>
          </a:blip>
          <a:stretch>
            <a:fillRect/>
          </a:stretch>
        </p:blipFill>
        <p:spPr>
          <a:xfrm>
            <a:off x="2624654" y="3966525"/>
            <a:ext cx="3235834" cy="89535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5" name="Shape 385"/>
        <p:cNvGrpSpPr/>
        <p:nvPr/>
      </p:nvGrpSpPr>
      <p:grpSpPr>
        <a:xfrm>
          <a:off x="0" y="0"/>
          <a:ext cx="0" cy="0"/>
          <a:chOff x="0" y="0"/>
          <a:chExt cx="0" cy="0"/>
        </a:xfrm>
      </p:grpSpPr>
      <p:sp>
        <p:nvSpPr>
          <p:cNvPr id="386" name="Google Shape;386;p48"/>
          <p:cNvSpPr txBox="1"/>
          <p:nvPr>
            <p:ph type="title"/>
          </p:nvPr>
        </p:nvSpPr>
        <p:spPr>
          <a:xfrm>
            <a:off x="320525" y="456925"/>
            <a:ext cx="4761000" cy="621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3600"/>
              <a:t>Seek Expert Advice</a:t>
            </a:r>
            <a:endParaRPr sz="3600"/>
          </a:p>
        </p:txBody>
      </p:sp>
      <p:sp>
        <p:nvSpPr>
          <p:cNvPr id="387" name="Google Shape;387;p48"/>
          <p:cNvSpPr txBox="1"/>
          <p:nvPr>
            <p:ph idx="12" type="sldNum"/>
          </p:nvPr>
        </p:nvSpPr>
        <p:spPr>
          <a:xfrm>
            <a:off x="420872" y="203200"/>
            <a:ext cx="428700" cy="3936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fld id="{00000000-1234-1234-1234-123412341234}" type="slidenum">
              <a:rPr lang="en"/>
              <a:t>‹#›</a:t>
            </a:fld>
            <a:endParaRPr/>
          </a:p>
        </p:txBody>
      </p:sp>
      <p:pic>
        <p:nvPicPr>
          <p:cNvPr id="388" name="Google Shape;388;p48">
            <a:hlinkClick r:id="rId3"/>
          </p:cNvPr>
          <p:cNvPicPr preferRelativeResize="0"/>
          <p:nvPr/>
        </p:nvPicPr>
        <p:blipFill>
          <a:blip r:embed="rId4">
            <a:alphaModFix/>
          </a:blip>
          <a:stretch>
            <a:fillRect/>
          </a:stretch>
        </p:blipFill>
        <p:spPr>
          <a:xfrm>
            <a:off x="195525" y="1078813"/>
            <a:ext cx="3631333" cy="1492925"/>
          </a:xfrm>
          <a:prstGeom prst="rect">
            <a:avLst/>
          </a:prstGeom>
          <a:noFill/>
          <a:ln>
            <a:noFill/>
          </a:ln>
        </p:spPr>
      </p:pic>
      <p:pic>
        <p:nvPicPr>
          <p:cNvPr id="389" name="Google Shape;389;p48">
            <a:hlinkClick r:id="rId5"/>
          </p:cNvPr>
          <p:cNvPicPr preferRelativeResize="0"/>
          <p:nvPr/>
        </p:nvPicPr>
        <p:blipFill>
          <a:blip r:embed="rId6">
            <a:alphaModFix/>
          </a:blip>
          <a:stretch>
            <a:fillRect/>
          </a:stretch>
        </p:blipFill>
        <p:spPr>
          <a:xfrm>
            <a:off x="195523" y="2719375"/>
            <a:ext cx="4273991" cy="1492925"/>
          </a:xfrm>
          <a:prstGeom prst="rect">
            <a:avLst/>
          </a:prstGeom>
          <a:noFill/>
          <a:ln>
            <a:noFill/>
          </a:ln>
        </p:spPr>
      </p:pic>
      <p:pic>
        <p:nvPicPr>
          <p:cNvPr id="390" name="Google Shape;390;p48"/>
          <p:cNvPicPr preferRelativeResize="0"/>
          <p:nvPr/>
        </p:nvPicPr>
        <p:blipFill>
          <a:blip r:embed="rId7">
            <a:alphaModFix/>
          </a:blip>
          <a:stretch>
            <a:fillRect/>
          </a:stretch>
        </p:blipFill>
        <p:spPr>
          <a:xfrm>
            <a:off x="7204375" y="80775"/>
            <a:ext cx="1818400" cy="1210050"/>
          </a:xfrm>
          <a:prstGeom prst="rect">
            <a:avLst/>
          </a:prstGeom>
          <a:noFill/>
          <a:ln>
            <a:noFill/>
          </a:ln>
        </p:spPr>
      </p:pic>
      <p:pic>
        <p:nvPicPr>
          <p:cNvPr id="391" name="Google Shape;391;p48">
            <a:hlinkClick r:id="rId8"/>
          </p:cNvPr>
          <p:cNvPicPr preferRelativeResize="0"/>
          <p:nvPr/>
        </p:nvPicPr>
        <p:blipFill>
          <a:blip r:embed="rId9">
            <a:alphaModFix/>
          </a:blip>
          <a:stretch>
            <a:fillRect/>
          </a:stretch>
        </p:blipFill>
        <p:spPr>
          <a:xfrm>
            <a:off x="4621915" y="1443225"/>
            <a:ext cx="4369686" cy="299549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5" name="Shape 395"/>
        <p:cNvGrpSpPr/>
        <p:nvPr/>
      </p:nvGrpSpPr>
      <p:grpSpPr>
        <a:xfrm>
          <a:off x="0" y="0"/>
          <a:ext cx="0" cy="0"/>
          <a:chOff x="0" y="0"/>
          <a:chExt cx="0" cy="0"/>
        </a:xfrm>
      </p:grpSpPr>
      <p:sp>
        <p:nvSpPr>
          <p:cNvPr id="396" name="Google Shape;396;p49"/>
          <p:cNvSpPr txBox="1"/>
          <p:nvPr>
            <p:ph type="title"/>
          </p:nvPr>
        </p:nvSpPr>
        <p:spPr>
          <a:xfrm>
            <a:off x="320525" y="456925"/>
            <a:ext cx="8529000" cy="621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3600"/>
              <a:t>Take the advice of your legal council</a:t>
            </a:r>
            <a:endParaRPr sz="3600"/>
          </a:p>
        </p:txBody>
      </p:sp>
      <p:sp>
        <p:nvSpPr>
          <p:cNvPr id="397" name="Google Shape;397;p49"/>
          <p:cNvSpPr txBox="1"/>
          <p:nvPr>
            <p:ph idx="12" type="sldNum"/>
          </p:nvPr>
        </p:nvSpPr>
        <p:spPr>
          <a:xfrm>
            <a:off x="420872" y="203200"/>
            <a:ext cx="428700" cy="3936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fld id="{00000000-1234-1234-1234-123412341234}" type="slidenum">
              <a:rPr lang="en"/>
              <a:t>‹#›</a:t>
            </a:fld>
            <a:endParaRPr/>
          </a:p>
        </p:txBody>
      </p:sp>
      <p:sp>
        <p:nvSpPr>
          <p:cNvPr id="398" name="Google Shape;398;p49"/>
          <p:cNvSpPr txBox="1"/>
          <p:nvPr/>
        </p:nvSpPr>
        <p:spPr>
          <a:xfrm>
            <a:off x="4980325" y="1336375"/>
            <a:ext cx="3970200" cy="350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200">
                <a:solidFill>
                  <a:schemeClr val="dk2"/>
                </a:solidFill>
                <a:latin typeface="Inter"/>
                <a:ea typeface="Inter"/>
                <a:cs typeface="Inter"/>
                <a:sym typeface="Inter"/>
              </a:rPr>
              <a:t>Guercio &amp; Guercio, LLP</a:t>
            </a:r>
            <a:endParaRPr b="1" sz="1200">
              <a:solidFill>
                <a:schemeClr val="dk2"/>
              </a:solidFill>
              <a:latin typeface="Inter"/>
              <a:ea typeface="Inter"/>
              <a:cs typeface="Inter"/>
              <a:sym typeface="Inter"/>
            </a:endParaRPr>
          </a:p>
          <a:p>
            <a:pPr indent="0" lvl="0" marL="0" rtl="0" algn="l">
              <a:spcBef>
                <a:spcPts val="0"/>
              </a:spcBef>
              <a:spcAft>
                <a:spcPts val="0"/>
              </a:spcAft>
              <a:buNone/>
            </a:pPr>
            <a:r>
              <a:rPr lang="en" sz="1200">
                <a:solidFill>
                  <a:schemeClr val="dk2"/>
                </a:solidFill>
                <a:latin typeface="Inter"/>
                <a:ea typeface="Inter"/>
                <a:cs typeface="Inter"/>
                <a:sym typeface="Inter"/>
              </a:rPr>
              <a:t>“Based upon the above referenced documents, should a school district maintain a DEI or DEIA policy or program there is the potential for an investigation, a finding of a violation of the law, and penalties imposed by OCR based upon the language of the policy or the way such policy or program is implemented. Such determinations may be challenged in court. Given NYSED and the Board of Regents’ expectations of school districts and BOCES regarding the establishment of a DEI policy, we believe the board of education and its individual members would be entitled to defense and indemnification during such a challenge. However, you may wish to review and revise any policies or practices to remove any language or practices which may be found to violate the guidance issued by OCR.”</a:t>
            </a:r>
            <a:endParaRPr sz="1200">
              <a:solidFill>
                <a:schemeClr val="dk2"/>
              </a:solidFill>
              <a:latin typeface="Inter"/>
              <a:ea typeface="Inter"/>
              <a:cs typeface="Inter"/>
              <a:sym typeface="Inter"/>
            </a:endParaRPr>
          </a:p>
        </p:txBody>
      </p:sp>
      <p:sp>
        <p:nvSpPr>
          <p:cNvPr id="399" name="Google Shape;399;p49"/>
          <p:cNvSpPr txBox="1"/>
          <p:nvPr/>
        </p:nvSpPr>
        <p:spPr>
          <a:xfrm>
            <a:off x="366475" y="1078825"/>
            <a:ext cx="4475400" cy="3694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200">
                <a:solidFill>
                  <a:schemeClr val="dk2"/>
                </a:solidFill>
                <a:latin typeface="Inter"/>
                <a:ea typeface="Inter"/>
                <a:cs typeface="Inter"/>
                <a:sym typeface="Inter"/>
              </a:rPr>
              <a:t>Volz &amp; Vigliotta, PLLC</a:t>
            </a:r>
            <a:r>
              <a:rPr lang="en" sz="1200">
                <a:solidFill>
                  <a:schemeClr val="dk2"/>
                </a:solidFill>
                <a:latin typeface="Inter"/>
                <a:ea typeface="Inter"/>
                <a:cs typeface="Inter"/>
                <a:sym typeface="Inter"/>
              </a:rPr>
              <a:t> </a:t>
            </a:r>
            <a:endParaRPr sz="1200">
              <a:solidFill>
                <a:schemeClr val="dk2"/>
              </a:solidFill>
              <a:latin typeface="Inter"/>
              <a:ea typeface="Inter"/>
              <a:cs typeface="Inter"/>
              <a:sym typeface="Inter"/>
            </a:endParaRPr>
          </a:p>
          <a:p>
            <a:pPr indent="0" lvl="0" marL="0" rtl="0" algn="l">
              <a:spcBef>
                <a:spcPts val="0"/>
              </a:spcBef>
              <a:spcAft>
                <a:spcPts val="0"/>
              </a:spcAft>
              <a:buNone/>
            </a:pPr>
            <a:r>
              <a:rPr lang="en" sz="1200">
                <a:solidFill>
                  <a:schemeClr val="dk2"/>
                </a:solidFill>
                <a:latin typeface="Inter"/>
                <a:ea typeface="Inter"/>
                <a:cs typeface="Inter"/>
                <a:sym typeface="Inter"/>
              </a:rPr>
              <a:t>“The Department’s letter does not have the force and effect of law and does not establish new legal standards. Educational institutions that fail to comply with federal civil rights law may, however, face investigation and risk losing federal funding in accordance with applicable law…While on its face, the State and Federal guidance appears to conflict with each other, they are not inherently incompatible. As such, we encourage school districts and BOCES to review their DEI policies and procedures to ensure that efforts to educate students in the areas of diversity, equity and inclusion are not implemented in such a way which provides preference to any racial groups or seeks to portray some racial groups as bearing “unique moral burdens that others do not.” Rather, in order to avoid conflict with the Department’s guidance, we recommend school districts and BOCES ensure such DEI policies and procedures promote diversity without suggesting or resulting in favoritism.”</a:t>
            </a:r>
            <a:endParaRPr sz="1200">
              <a:solidFill>
                <a:schemeClr val="dk2"/>
              </a:solidFill>
              <a:latin typeface="Inter"/>
              <a:ea typeface="Inter"/>
              <a:cs typeface="Inter"/>
              <a:sym typeface="Inte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3" name="Shape 403"/>
        <p:cNvGrpSpPr/>
        <p:nvPr/>
      </p:nvGrpSpPr>
      <p:grpSpPr>
        <a:xfrm>
          <a:off x="0" y="0"/>
          <a:ext cx="0" cy="0"/>
          <a:chOff x="0" y="0"/>
          <a:chExt cx="0" cy="0"/>
        </a:xfrm>
      </p:grpSpPr>
      <p:sp>
        <p:nvSpPr>
          <p:cNvPr id="404" name="Google Shape;404;p50"/>
          <p:cNvSpPr txBox="1"/>
          <p:nvPr>
            <p:ph type="title"/>
          </p:nvPr>
        </p:nvSpPr>
        <p:spPr>
          <a:xfrm>
            <a:off x="420875" y="405200"/>
            <a:ext cx="3519300" cy="96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t>Is my curriculum a problem?</a:t>
            </a:r>
            <a:endParaRPr sz="3000"/>
          </a:p>
        </p:txBody>
      </p:sp>
      <p:sp>
        <p:nvSpPr>
          <p:cNvPr id="405" name="Google Shape;405;p50"/>
          <p:cNvSpPr txBox="1"/>
          <p:nvPr>
            <p:ph idx="4" type="body"/>
          </p:nvPr>
        </p:nvSpPr>
        <p:spPr>
          <a:xfrm>
            <a:off x="3933538" y="3068075"/>
            <a:ext cx="1932900" cy="15780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None/>
            </a:pPr>
            <a:r>
              <a:rPr lang="en"/>
              <a:t>The 3 domains and 6 values of the school library program encourage and support explorations of diversity, equity and inclusion.. </a:t>
            </a:r>
            <a:endParaRPr/>
          </a:p>
        </p:txBody>
      </p:sp>
      <p:sp>
        <p:nvSpPr>
          <p:cNvPr id="406" name="Google Shape;406;p50"/>
          <p:cNvSpPr txBox="1"/>
          <p:nvPr>
            <p:ph idx="6" type="body"/>
          </p:nvPr>
        </p:nvSpPr>
        <p:spPr>
          <a:xfrm>
            <a:off x="6482250" y="3396750"/>
            <a:ext cx="1932900" cy="12825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None/>
            </a:pPr>
            <a:r>
              <a:rPr lang="en"/>
              <a:t>The ten Unifying Themes contain many elements which encourage explorations of diversity and social justice.</a:t>
            </a:r>
            <a:endParaRPr/>
          </a:p>
        </p:txBody>
      </p:sp>
      <p:sp>
        <p:nvSpPr>
          <p:cNvPr id="407" name="Google Shape;407;p50"/>
          <p:cNvSpPr txBox="1"/>
          <p:nvPr>
            <p:ph idx="12" type="sldNum"/>
          </p:nvPr>
        </p:nvSpPr>
        <p:spPr>
          <a:xfrm>
            <a:off x="420872" y="203200"/>
            <a:ext cx="428700" cy="3936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fld id="{00000000-1234-1234-1234-123412341234}" type="slidenum">
              <a:rPr lang="en"/>
              <a:t>‹#›</a:t>
            </a:fld>
            <a:endParaRPr/>
          </a:p>
        </p:txBody>
      </p:sp>
      <p:sp>
        <p:nvSpPr>
          <p:cNvPr id="408" name="Google Shape;408;p50"/>
          <p:cNvSpPr txBox="1"/>
          <p:nvPr>
            <p:ph idx="5" type="subTitle"/>
          </p:nvPr>
        </p:nvSpPr>
        <p:spPr>
          <a:xfrm>
            <a:off x="180625" y="1280500"/>
            <a:ext cx="3137100" cy="35601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400">
                <a:latin typeface="Inter"/>
                <a:ea typeface="Inter"/>
                <a:cs typeface="Inter"/>
                <a:sym typeface="Inter"/>
              </a:rPr>
              <a:t>NEA Legal Update</a:t>
            </a:r>
            <a:endParaRPr b="1" sz="1400">
              <a:latin typeface="Inter"/>
              <a:ea typeface="Inter"/>
              <a:cs typeface="Inter"/>
              <a:sym typeface="Inter"/>
            </a:endParaRPr>
          </a:p>
          <a:p>
            <a:pPr indent="0" lvl="0" marL="0" rtl="0" algn="l">
              <a:lnSpc>
                <a:spcPct val="115000"/>
              </a:lnSpc>
              <a:spcBef>
                <a:spcPts val="0"/>
              </a:spcBef>
              <a:spcAft>
                <a:spcPts val="0"/>
              </a:spcAft>
              <a:buNone/>
            </a:pPr>
            <a:r>
              <a:rPr b="1" lang="en" sz="1200">
                <a:latin typeface="Arial"/>
                <a:ea typeface="Arial"/>
                <a:cs typeface="Arial"/>
                <a:sym typeface="Arial"/>
              </a:rPr>
              <a:t>“...the federal government has no authority to intrude upon the decisions of universities, colleges and school districts regarding what is taught, how it is taught, and what educational programming will be provided. Not only do federal education laws prohibit such interference but federal civil rights laws permit such decisions. Curriculum, instruction and programming choices that recognize, celebrate and explore the rich diversity of our country are lawful, valid and necessary to provide educational opportunity and access to all students.”</a:t>
            </a:r>
            <a:endParaRPr b="1" sz="1200">
              <a:latin typeface="Arial"/>
              <a:ea typeface="Arial"/>
              <a:cs typeface="Arial"/>
              <a:sym typeface="Arial"/>
            </a:endParaRPr>
          </a:p>
          <a:p>
            <a:pPr indent="0" lvl="0" marL="0" rtl="0" algn="l">
              <a:spcBef>
                <a:spcPts val="0"/>
              </a:spcBef>
              <a:spcAft>
                <a:spcPts val="0"/>
              </a:spcAft>
              <a:buNone/>
            </a:pPr>
            <a:r>
              <a:t/>
            </a:r>
            <a:endParaRPr/>
          </a:p>
        </p:txBody>
      </p:sp>
      <p:pic>
        <p:nvPicPr>
          <p:cNvPr id="409" name="Google Shape;409;p50">
            <a:hlinkClick r:id="rId3"/>
          </p:cNvPr>
          <p:cNvPicPr preferRelativeResize="0"/>
          <p:nvPr/>
        </p:nvPicPr>
        <p:blipFill>
          <a:blip r:embed="rId4">
            <a:alphaModFix/>
          </a:blip>
          <a:stretch>
            <a:fillRect/>
          </a:stretch>
        </p:blipFill>
        <p:spPr>
          <a:xfrm>
            <a:off x="6412325" y="405200"/>
            <a:ext cx="2262400" cy="2819200"/>
          </a:xfrm>
          <a:prstGeom prst="rect">
            <a:avLst/>
          </a:prstGeom>
          <a:noFill/>
          <a:ln>
            <a:noFill/>
          </a:ln>
        </p:spPr>
      </p:pic>
      <p:pic>
        <p:nvPicPr>
          <p:cNvPr id="410" name="Google Shape;410;p50">
            <a:hlinkClick r:id="rId5"/>
          </p:cNvPr>
          <p:cNvPicPr preferRelativeResize="0"/>
          <p:nvPr/>
        </p:nvPicPr>
        <p:blipFill>
          <a:blip r:embed="rId6">
            <a:alphaModFix/>
          </a:blip>
          <a:stretch>
            <a:fillRect/>
          </a:stretch>
        </p:blipFill>
        <p:spPr>
          <a:xfrm>
            <a:off x="3355538" y="1061350"/>
            <a:ext cx="2924175" cy="177165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4" name="Shape 414"/>
        <p:cNvGrpSpPr/>
        <p:nvPr/>
      </p:nvGrpSpPr>
      <p:grpSpPr>
        <a:xfrm>
          <a:off x="0" y="0"/>
          <a:ext cx="0" cy="0"/>
          <a:chOff x="0" y="0"/>
          <a:chExt cx="0" cy="0"/>
        </a:xfrm>
      </p:grpSpPr>
      <p:sp>
        <p:nvSpPr>
          <p:cNvPr id="415" name="Google Shape;415;p51"/>
          <p:cNvSpPr txBox="1"/>
          <p:nvPr/>
        </p:nvSpPr>
        <p:spPr>
          <a:xfrm>
            <a:off x="2201300" y="2923575"/>
            <a:ext cx="4605000" cy="1132200"/>
          </a:xfrm>
          <a:prstGeom prst="rect">
            <a:avLst/>
          </a:prstGeom>
          <a:noFill/>
          <a:ln>
            <a:noFill/>
          </a:ln>
        </p:spPr>
        <p:txBody>
          <a:bodyPr anchorCtr="0" anchor="t" bIns="91425" lIns="91425" spcFirstLastPara="1" rIns="91425" wrap="square" tIns="91425">
            <a:noAutofit/>
          </a:bodyPr>
          <a:lstStyle/>
          <a:p>
            <a:pPr indent="0" lvl="0" marL="0" rtl="0" algn="ctr">
              <a:lnSpc>
                <a:spcPct val="80000"/>
              </a:lnSpc>
              <a:spcBef>
                <a:spcPts val="0"/>
              </a:spcBef>
              <a:spcAft>
                <a:spcPts val="0"/>
              </a:spcAft>
              <a:buNone/>
            </a:pPr>
            <a:r>
              <a:rPr b="1" lang="en" sz="4200">
                <a:solidFill>
                  <a:schemeClr val="lt1"/>
                </a:solidFill>
                <a:latin typeface="Inter"/>
                <a:ea typeface="Inter"/>
                <a:cs typeface="Inter"/>
                <a:sym typeface="Inter"/>
              </a:rPr>
              <a:t>Contact</a:t>
            </a:r>
            <a:endParaRPr b="1" sz="4200">
              <a:solidFill>
                <a:schemeClr val="lt1"/>
              </a:solidFill>
              <a:latin typeface="Inter"/>
              <a:ea typeface="Inter"/>
              <a:cs typeface="Inter"/>
              <a:sym typeface="Inter"/>
            </a:endParaRPr>
          </a:p>
          <a:p>
            <a:pPr indent="0" lvl="0" marL="0" rtl="0" algn="l">
              <a:lnSpc>
                <a:spcPct val="80000"/>
              </a:lnSpc>
              <a:spcBef>
                <a:spcPts val="0"/>
              </a:spcBef>
              <a:spcAft>
                <a:spcPts val="0"/>
              </a:spcAft>
              <a:buNone/>
            </a:pPr>
            <a:r>
              <a:rPr lang="en" sz="2400">
                <a:solidFill>
                  <a:schemeClr val="lt1"/>
                </a:solidFill>
                <a:latin typeface="Inter"/>
                <a:ea typeface="Inter"/>
                <a:cs typeface="Inter"/>
                <a:sym typeface="Inter"/>
              </a:rPr>
              <a:t>ESBOCESDEI@ESBOCES.ORG</a:t>
            </a:r>
            <a:endParaRPr sz="2400">
              <a:solidFill>
                <a:schemeClr val="lt1"/>
              </a:solidFill>
              <a:latin typeface="Inter"/>
              <a:ea typeface="Inter"/>
              <a:cs typeface="Inter"/>
              <a:sym typeface="Inter"/>
            </a:endParaRPr>
          </a:p>
          <a:p>
            <a:pPr indent="0" lvl="0" marL="0" rtl="0" algn="l">
              <a:lnSpc>
                <a:spcPct val="80000"/>
              </a:lnSpc>
              <a:spcBef>
                <a:spcPts val="0"/>
              </a:spcBef>
              <a:spcAft>
                <a:spcPts val="0"/>
              </a:spcAft>
              <a:buNone/>
            </a:pPr>
            <a:r>
              <a:t/>
            </a:r>
            <a:endParaRPr b="1" sz="4200">
              <a:solidFill>
                <a:schemeClr val="lt1"/>
              </a:solidFill>
              <a:latin typeface="Inter"/>
              <a:ea typeface="Inter"/>
              <a:cs typeface="Inter"/>
              <a:sym typeface="Inter"/>
            </a:endParaRPr>
          </a:p>
        </p:txBody>
      </p:sp>
      <p:pic>
        <p:nvPicPr>
          <p:cNvPr id="416" name="Google Shape;416;p51"/>
          <p:cNvPicPr preferRelativeResize="0"/>
          <p:nvPr/>
        </p:nvPicPr>
        <p:blipFill>
          <a:blip r:embed="rId3">
            <a:alphaModFix/>
          </a:blip>
          <a:stretch>
            <a:fillRect/>
          </a:stretch>
        </p:blipFill>
        <p:spPr>
          <a:xfrm>
            <a:off x="0" y="526202"/>
            <a:ext cx="9143999" cy="2045546"/>
          </a:xfrm>
          <a:prstGeom prst="rect">
            <a:avLst/>
          </a:prstGeom>
          <a:noFill/>
          <a:ln>
            <a:noFill/>
          </a:ln>
        </p:spPr>
      </p:pic>
      <p:pic>
        <p:nvPicPr>
          <p:cNvPr id="417" name="Google Shape;417;p51"/>
          <p:cNvPicPr preferRelativeResize="0"/>
          <p:nvPr/>
        </p:nvPicPr>
        <p:blipFill>
          <a:blip r:embed="rId4">
            <a:alphaModFix/>
          </a:blip>
          <a:stretch>
            <a:fillRect/>
          </a:stretch>
        </p:blipFill>
        <p:spPr>
          <a:xfrm>
            <a:off x="6914975" y="2680842"/>
            <a:ext cx="1099625" cy="1617675"/>
          </a:xfrm>
          <a:prstGeom prst="rect">
            <a:avLst/>
          </a:prstGeom>
          <a:noFill/>
          <a:ln>
            <a:noFill/>
          </a:ln>
        </p:spPr>
      </p:pic>
      <p:sp>
        <p:nvSpPr>
          <p:cNvPr id="418" name="Google Shape;418;p51"/>
          <p:cNvSpPr txBox="1"/>
          <p:nvPr/>
        </p:nvSpPr>
        <p:spPr>
          <a:xfrm>
            <a:off x="6806300" y="4365725"/>
            <a:ext cx="2206500" cy="6924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lang="en">
                <a:solidFill>
                  <a:schemeClr val="lt1"/>
                </a:solidFill>
                <a:latin typeface="Inter"/>
                <a:ea typeface="Inter"/>
                <a:cs typeface="Inter"/>
                <a:sym typeface="Inter"/>
              </a:rPr>
              <a:t>Jachan Watkis</a:t>
            </a:r>
            <a:endParaRPr>
              <a:solidFill>
                <a:schemeClr val="lt1"/>
              </a:solidFill>
              <a:latin typeface="Inter"/>
              <a:ea typeface="Inter"/>
              <a:cs typeface="Inter"/>
              <a:sym typeface="Inter"/>
            </a:endParaRPr>
          </a:p>
          <a:p>
            <a:pPr indent="0" lvl="0" marL="0" rtl="0" algn="l">
              <a:lnSpc>
                <a:spcPct val="80000"/>
              </a:lnSpc>
              <a:spcBef>
                <a:spcPts val="0"/>
              </a:spcBef>
              <a:spcAft>
                <a:spcPts val="0"/>
              </a:spcAft>
              <a:buNone/>
            </a:pPr>
            <a:r>
              <a:rPr lang="en">
                <a:solidFill>
                  <a:schemeClr val="lt1"/>
                </a:solidFill>
                <a:latin typeface="Inter"/>
                <a:ea typeface="Inter"/>
                <a:cs typeface="Inter"/>
                <a:sym typeface="Inter"/>
              </a:rPr>
              <a:t>Director of DEI</a:t>
            </a:r>
            <a:endParaRPr>
              <a:solidFill>
                <a:schemeClr val="lt1"/>
              </a:solidFill>
              <a:latin typeface="Inter"/>
              <a:ea typeface="Inter"/>
              <a:cs typeface="Inter"/>
              <a:sym typeface="Inter"/>
            </a:endParaRPr>
          </a:p>
          <a:p>
            <a:pPr indent="0" lvl="0" marL="0" rtl="0" algn="l">
              <a:lnSpc>
                <a:spcPct val="80000"/>
              </a:lnSpc>
              <a:spcBef>
                <a:spcPts val="0"/>
              </a:spcBef>
              <a:spcAft>
                <a:spcPts val="0"/>
              </a:spcAft>
              <a:buNone/>
            </a:pPr>
            <a:r>
              <a:rPr lang="en">
                <a:solidFill>
                  <a:schemeClr val="lt1"/>
                </a:solidFill>
                <a:latin typeface="Inter"/>
                <a:ea typeface="Inter"/>
                <a:cs typeface="Inter"/>
                <a:sym typeface="Inter"/>
              </a:rPr>
              <a:t>ESBOCES Office of DEI</a:t>
            </a:r>
            <a:endParaRPr>
              <a:solidFill>
                <a:schemeClr val="lt1"/>
              </a:solidFill>
              <a:latin typeface="Inter"/>
              <a:ea typeface="Inter"/>
              <a:cs typeface="Inter"/>
              <a:sym typeface="Inter"/>
            </a:endParaRPr>
          </a:p>
          <a:p>
            <a:pPr indent="0" lvl="0" marL="0" rtl="0" algn="l">
              <a:lnSpc>
                <a:spcPct val="80000"/>
              </a:lnSpc>
              <a:spcBef>
                <a:spcPts val="0"/>
              </a:spcBef>
              <a:spcAft>
                <a:spcPts val="0"/>
              </a:spcAft>
              <a:buNone/>
            </a:pPr>
            <a:r>
              <a:t/>
            </a:r>
            <a:endParaRPr b="1" sz="4200">
              <a:solidFill>
                <a:schemeClr val="lt1"/>
              </a:solidFill>
              <a:latin typeface="Inter"/>
              <a:ea typeface="Inter"/>
              <a:cs typeface="Inter"/>
              <a:sym typeface="Inter"/>
            </a:endParaRPr>
          </a:p>
        </p:txBody>
      </p:sp>
    </p:spTree>
  </p:cSld>
  <p:clrMapOvr>
    <a:masterClrMapping/>
  </p:clrMapOvr>
</p:sld>
</file>

<file path=ppt/theme/theme1.xml><?xml version="1.0" encoding="utf-8"?>
<a:theme xmlns:a="http://schemas.openxmlformats.org/drawingml/2006/main" xmlns:r="http://schemas.openxmlformats.org/officeDocument/2006/relationships" name="Investor Pitch">
  <a:themeElements>
    <a:clrScheme name="Simple Light">
      <a:dk1>
        <a:srgbClr val="1A36B4"/>
      </a:dk1>
      <a:lt1>
        <a:srgbClr val="F6F5EC"/>
      </a:lt1>
      <a:dk2>
        <a:srgbClr val="1D1D1D"/>
      </a:dk2>
      <a:lt2>
        <a:srgbClr val="A4C2F4"/>
      </a:lt2>
      <a:accent1>
        <a:srgbClr val="FFFFFF"/>
      </a:accent1>
      <a:accent2>
        <a:srgbClr val="1A36B4"/>
      </a:accent2>
      <a:accent3>
        <a:srgbClr val="1D1D1D"/>
      </a:accent3>
      <a:accent4>
        <a:srgbClr val="F6F5EC"/>
      </a:accent4>
      <a:accent5>
        <a:srgbClr val="1A36B4"/>
      </a:accent5>
      <a:accent6>
        <a:srgbClr val="595959"/>
      </a:accent6>
      <a:hlink>
        <a:srgbClr val="A4C2F4"/>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