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5486400" cx="9144000"/>
  <p:notesSz cx="6858000" cy="9144000"/>
  <p:embeddedFontLst>
    <p:embeddedFont>
      <p:font typeface="Roboto"/>
      <p:regular r:id="rId20"/>
      <p:bold r:id="rId21"/>
      <p:italic r:id="rId22"/>
      <p:boldItalic r:id="rId23"/>
    </p:embeddedFont>
    <p:embeddedFont>
      <p:font typeface="PT Sans Narrow"/>
      <p:regular r:id="rId24"/>
      <p:bold r:id="rId25"/>
    </p:embeddedFont>
    <p:embeddedFont>
      <p:font typeface="Open Sans"/>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29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292"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regular.fntdata"/><Relationship Id="rId22" Type="http://schemas.openxmlformats.org/officeDocument/2006/relationships/font" Target="fonts/Roboto-italic.fntdata"/><Relationship Id="rId21" Type="http://schemas.openxmlformats.org/officeDocument/2006/relationships/font" Target="fonts/Roboto-bold.fntdata"/><Relationship Id="rId24" Type="http://schemas.openxmlformats.org/officeDocument/2006/relationships/font" Target="fonts/PTSansNarrow-regular.fntdata"/><Relationship Id="rId23" Type="http://schemas.openxmlformats.org/officeDocument/2006/relationships/font" Target="fonts/Roboto-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OpenSans-regular.fntdata"/><Relationship Id="rId25" Type="http://schemas.openxmlformats.org/officeDocument/2006/relationships/font" Target="fonts/PTSansNarrow-bold.fntdata"/><Relationship Id="rId28" Type="http://schemas.openxmlformats.org/officeDocument/2006/relationships/font" Target="fonts/OpenSans-italic.fntdata"/><Relationship Id="rId27" Type="http://schemas.openxmlformats.org/officeDocument/2006/relationships/font" Target="fonts/OpenSans-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OpenSans-boldItalic.fntdata"/><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571728" y="685800"/>
            <a:ext cx="5715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notes"/>
          <p:cNvSpPr/>
          <p:nvPr>
            <p:ph idx="2" type="sldImg"/>
          </p:nvPr>
        </p:nvSpPr>
        <p:spPr>
          <a:xfrm>
            <a:off x="571728" y="685800"/>
            <a:ext cx="57153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e44166fed4_0_1:notes"/>
          <p:cNvSpPr/>
          <p:nvPr>
            <p:ph idx="2" type="sldImg"/>
          </p:nvPr>
        </p:nvSpPr>
        <p:spPr>
          <a:xfrm>
            <a:off x="571701" y="685800"/>
            <a:ext cx="57153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e44166fed4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2d78bb7be26_0_1:notes"/>
          <p:cNvSpPr/>
          <p:nvPr>
            <p:ph idx="2" type="sldImg"/>
          </p:nvPr>
        </p:nvSpPr>
        <p:spPr>
          <a:xfrm>
            <a:off x="571701" y="685800"/>
            <a:ext cx="57153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2d78bb7be26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33df4a7f021_0_2:notes"/>
          <p:cNvSpPr/>
          <p:nvPr>
            <p:ph idx="2" type="sldImg"/>
          </p:nvPr>
        </p:nvSpPr>
        <p:spPr>
          <a:xfrm>
            <a:off x="571701" y="685800"/>
            <a:ext cx="57153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33df4a7f021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33df4a7f021_0_8:notes"/>
          <p:cNvSpPr/>
          <p:nvPr>
            <p:ph idx="2" type="sldImg"/>
          </p:nvPr>
        </p:nvSpPr>
        <p:spPr>
          <a:xfrm>
            <a:off x="571701" y="685800"/>
            <a:ext cx="57153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33df4a7f021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33df4a7f021_0_16:notes"/>
          <p:cNvSpPr/>
          <p:nvPr>
            <p:ph idx="2" type="sldImg"/>
          </p:nvPr>
        </p:nvSpPr>
        <p:spPr>
          <a:xfrm>
            <a:off x="571701" y="685800"/>
            <a:ext cx="57153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33df4a7f021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g33df4a7f021_0_24:notes"/>
          <p:cNvSpPr/>
          <p:nvPr>
            <p:ph idx="2" type="sldImg"/>
          </p:nvPr>
        </p:nvSpPr>
        <p:spPr>
          <a:xfrm>
            <a:off x="571701" y="685800"/>
            <a:ext cx="5715300" cy="3429000"/>
          </a:xfrm>
          <a:custGeom>
            <a:rect b="b" l="l" r="r" t="t"/>
            <a:pathLst>
              <a:path extrusionOk="0" h="120000" w="120000">
                <a:moveTo>
                  <a:pt x="0" y="0"/>
                </a:moveTo>
                <a:lnTo>
                  <a:pt x="120000" y="0"/>
                </a:lnTo>
                <a:lnTo>
                  <a:pt x="120000" y="120000"/>
                </a:lnTo>
                <a:lnTo>
                  <a:pt x="0" y="120000"/>
                </a:lnTo>
                <a:close/>
              </a:path>
            </a:pathLst>
          </a:custGeom>
        </p:spPr>
      </p:sp>
      <p:sp>
        <p:nvSpPr>
          <p:cNvPr id="105" name="Google Shape;105;g33df4a7f021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1f7818a037_0_15:notes"/>
          <p:cNvSpPr/>
          <p:nvPr>
            <p:ph idx="2" type="sldImg"/>
          </p:nvPr>
        </p:nvSpPr>
        <p:spPr>
          <a:xfrm>
            <a:off x="571701" y="685800"/>
            <a:ext cx="57153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1f7818a037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e44166fed4_0_7:notes"/>
          <p:cNvSpPr/>
          <p:nvPr>
            <p:ph idx="2" type="sldImg"/>
          </p:nvPr>
        </p:nvSpPr>
        <p:spPr>
          <a:xfrm>
            <a:off x="571701" y="685800"/>
            <a:ext cx="57153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e44166fed4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31f7818a037_0_7:notes"/>
          <p:cNvSpPr/>
          <p:nvPr>
            <p:ph idx="2" type="sldImg"/>
          </p:nvPr>
        </p:nvSpPr>
        <p:spPr>
          <a:xfrm>
            <a:off x="571701" y="685800"/>
            <a:ext cx="57153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31f7818a037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e44166fed4_0_40:notes"/>
          <p:cNvSpPr/>
          <p:nvPr>
            <p:ph idx="2" type="sldImg"/>
          </p:nvPr>
        </p:nvSpPr>
        <p:spPr>
          <a:xfrm>
            <a:off x="571701" y="685800"/>
            <a:ext cx="57153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e44166fed4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3df4a7f021_0_475:notes"/>
          <p:cNvSpPr/>
          <p:nvPr>
            <p:ph idx="2" type="sldImg"/>
          </p:nvPr>
        </p:nvSpPr>
        <p:spPr>
          <a:xfrm>
            <a:off x="571701" y="685800"/>
            <a:ext cx="57153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3df4a7f021_0_4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3df4a7f021_0_483:notes"/>
          <p:cNvSpPr/>
          <p:nvPr>
            <p:ph idx="2" type="sldImg"/>
          </p:nvPr>
        </p:nvSpPr>
        <p:spPr>
          <a:xfrm>
            <a:off x="571701" y="685800"/>
            <a:ext cx="57153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3df4a7f021_0_4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3df4a7f021_0_494:notes"/>
          <p:cNvSpPr/>
          <p:nvPr>
            <p:ph idx="2" type="sldImg"/>
          </p:nvPr>
        </p:nvSpPr>
        <p:spPr>
          <a:xfrm>
            <a:off x="571701" y="685800"/>
            <a:ext cx="57153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3df4a7f021_0_4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7007735" y="3388680"/>
            <a:ext cx="561900" cy="0"/>
          </a:xfrm>
          <a:prstGeom prst="straightConnector1">
            <a:avLst/>
          </a:prstGeom>
          <a:noFill/>
          <a:ln cap="flat" cmpd="sng" w="76200">
            <a:solidFill>
              <a:schemeClr val="lt2"/>
            </a:solidFill>
            <a:prstDash val="solid"/>
            <a:round/>
            <a:headEnd len="sm" w="sm" type="none"/>
            <a:tailEnd len="sm" w="sm" type="none"/>
          </a:ln>
        </p:spPr>
      </p:cxnSp>
      <p:cxnSp>
        <p:nvCxnSpPr>
          <p:cNvPr id="11" name="Google Shape;11;p2"/>
          <p:cNvCxnSpPr/>
          <p:nvPr/>
        </p:nvCxnSpPr>
        <p:spPr>
          <a:xfrm>
            <a:off x="1575035" y="3368802"/>
            <a:ext cx="561900" cy="0"/>
          </a:xfrm>
          <a:prstGeom prst="straightConnector1">
            <a:avLst/>
          </a:prstGeom>
          <a:noFill/>
          <a:ln cap="flat" cmpd="sng" w="76200">
            <a:solidFill>
              <a:schemeClr val="lt2"/>
            </a:solidFill>
            <a:prstDash val="solid"/>
            <a:round/>
            <a:headEnd len="sm" w="sm" type="none"/>
            <a:tailEnd len="sm" w="sm" type="none"/>
          </a:ln>
        </p:spPr>
      </p:cxnSp>
      <p:grpSp>
        <p:nvGrpSpPr>
          <p:cNvPr id="12" name="Google Shape;12;p2"/>
          <p:cNvGrpSpPr/>
          <p:nvPr/>
        </p:nvGrpSpPr>
        <p:grpSpPr>
          <a:xfrm>
            <a:off x="1004279" y="1090093"/>
            <a:ext cx="7137313" cy="16255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cap="flat" cmpd="sng" w="76200">
              <a:solidFill>
                <a:srgbClr val="434343"/>
              </a:solidFill>
              <a:prstDash val="solid"/>
              <a:round/>
              <a:headEnd len="sm" w="sm" type="none"/>
              <a:tailEnd len="sm" w="sm" type="none"/>
            </a:ln>
          </p:spPr>
        </p:cxnSp>
        <p:cxnSp>
          <p:nvCxnSpPr>
            <p:cNvPr id="14" name="Google Shape;14;p2"/>
            <p:cNvCxnSpPr/>
            <p:nvPr/>
          </p:nvCxnSpPr>
          <p:spPr>
            <a:xfrm rot="10800000">
              <a:off x="1346429" y="1163700"/>
              <a:ext cx="6452100" cy="0"/>
            </a:xfrm>
            <a:prstGeom prst="straightConnector1">
              <a:avLst/>
            </a:prstGeom>
            <a:noFill/>
            <a:ln cap="flat" cmpd="sng" w="9525">
              <a:solidFill>
                <a:srgbClr val="434343"/>
              </a:solidFill>
              <a:prstDash val="solid"/>
              <a:round/>
              <a:headEnd len="sm" w="sm" type="none"/>
              <a:tailEnd len="sm" w="sm" type="none"/>
            </a:ln>
          </p:spPr>
        </p:cxnSp>
      </p:grpSp>
      <p:grpSp>
        <p:nvGrpSpPr>
          <p:cNvPr id="15" name="Google Shape;15;p2"/>
          <p:cNvGrpSpPr/>
          <p:nvPr/>
        </p:nvGrpSpPr>
        <p:grpSpPr>
          <a:xfrm>
            <a:off x="1004286" y="4233442"/>
            <a:ext cx="7137313" cy="162550"/>
            <a:chOff x="1346435" y="3969088"/>
            <a:chExt cx="6452100" cy="152400"/>
          </a:xfrm>
        </p:grpSpPr>
        <p:cxnSp>
          <p:nvCxnSpPr>
            <p:cNvPr id="16" name="Google Shape;16;p2"/>
            <p:cNvCxnSpPr/>
            <p:nvPr/>
          </p:nvCxnSpPr>
          <p:spPr>
            <a:xfrm>
              <a:off x="1346435" y="4121488"/>
              <a:ext cx="6452100" cy="0"/>
            </a:xfrm>
            <a:prstGeom prst="straightConnector1">
              <a:avLst/>
            </a:prstGeom>
            <a:noFill/>
            <a:ln cap="flat" cmpd="sng" w="76200">
              <a:solidFill>
                <a:srgbClr val="434343"/>
              </a:solidFill>
              <a:prstDash val="solid"/>
              <a:round/>
              <a:headEnd len="sm" w="sm" type="none"/>
              <a:tailEnd len="sm" w="sm" type="none"/>
            </a:ln>
          </p:spPr>
        </p:cxnSp>
        <p:cxnSp>
          <p:nvCxnSpPr>
            <p:cNvPr id="17" name="Google Shape;17;p2"/>
            <p:cNvCxnSpPr/>
            <p:nvPr/>
          </p:nvCxnSpPr>
          <p:spPr>
            <a:xfrm>
              <a:off x="1346435" y="3969088"/>
              <a:ext cx="6452100" cy="0"/>
            </a:xfrm>
            <a:prstGeom prst="straightConnector1">
              <a:avLst/>
            </a:prstGeom>
            <a:noFill/>
            <a:ln cap="flat" cmpd="sng" w="9525">
              <a:solidFill>
                <a:srgbClr val="434343"/>
              </a:solidFill>
              <a:prstDash val="solid"/>
              <a:round/>
              <a:headEnd len="sm" w="sm" type="none"/>
              <a:tailEnd len="sm" w="sm" type="none"/>
            </a:ln>
          </p:spPr>
        </p:cxnSp>
      </p:grpSp>
      <p:sp>
        <p:nvSpPr>
          <p:cNvPr id="18" name="Google Shape;18;p2"/>
          <p:cNvSpPr txBox="1"/>
          <p:nvPr>
            <p:ph type="ctrTitle"/>
          </p:nvPr>
        </p:nvSpPr>
        <p:spPr>
          <a:xfrm>
            <a:off x="1004150" y="1868548"/>
            <a:ext cx="7136400" cy="1090500"/>
          </a:xfrm>
          <a:prstGeom prst="rect">
            <a:avLst/>
          </a:prstGeom>
        </p:spPr>
        <p:txBody>
          <a:bodyPr anchorCtr="0" anchor="b" bIns="91425" lIns="91425" spcFirstLastPara="1" rIns="91425" wrap="square" tIns="91425">
            <a:noAutofit/>
          </a:bodyPr>
          <a:lstStyle>
            <a:lvl1pPr lvl="0" algn="ctr">
              <a:spcBef>
                <a:spcPts val="0"/>
              </a:spcBef>
              <a:spcAft>
                <a:spcPts val="0"/>
              </a:spcAft>
              <a:buClr>
                <a:srgbClr val="CC0000"/>
              </a:buClr>
              <a:buSzPts val="5400"/>
              <a:buNone/>
              <a:defRPr sz="5400">
                <a:solidFill>
                  <a:srgbClr val="CC0000"/>
                </a:solidFill>
              </a:defRPr>
            </a:lvl1pPr>
            <a:lvl2pPr lvl="1" algn="ctr">
              <a:spcBef>
                <a:spcPts val="0"/>
              </a:spcBef>
              <a:spcAft>
                <a:spcPts val="0"/>
              </a:spcAft>
              <a:buSzPts val="5400"/>
              <a:buNone/>
              <a:defRPr sz="5400"/>
            </a:lvl2pPr>
            <a:lvl3pPr lvl="2" algn="ctr">
              <a:spcBef>
                <a:spcPts val="0"/>
              </a:spcBef>
              <a:spcAft>
                <a:spcPts val="0"/>
              </a:spcAft>
              <a:buSzPts val="5400"/>
              <a:buNone/>
              <a:defRPr sz="5400"/>
            </a:lvl3pPr>
            <a:lvl4pPr lvl="3" algn="ctr">
              <a:spcBef>
                <a:spcPts val="0"/>
              </a:spcBef>
              <a:spcAft>
                <a:spcPts val="0"/>
              </a:spcAft>
              <a:buSzPts val="5400"/>
              <a:buNone/>
              <a:defRPr sz="5400"/>
            </a:lvl4pPr>
            <a:lvl5pPr lvl="4" algn="ctr">
              <a:spcBef>
                <a:spcPts val="0"/>
              </a:spcBef>
              <a:spcAft>
                <a:spcPts val="0"/>
              </a:spcAft>
              <a:buSzPts val="5400"/>
              <a:buNone/>
              <a:defRPr sz="5400"/>
            </a:lvl5pPr>
            <a:lvl6pPr lvl="5" algn="ctr">
              <a:spcBef>
                <a:spcPts val="0"/>
              </a:spcBef>
              <a:spcAft>
                <a:spcPts val="0"/>
              </a:spcAft>
              <a:buSzPts val="5400"/>
              <a:buNone/>
              <a:defRPr sz="5400"/>
            </a:lvl6pPr>
            <a:lvl7pPr lvl="6" algn="ctr">
              <a:spcBef>
                <a:spcPts val="0"/>
              </a:spcBef>
              <a:spcAft>
                <a:spcPts val="0"/>
              </a:spcAft>
              <a:buSzPts val="5400"/>
              <a:buNone/>
              <a:defRPr sz="5400"/>
            </a:lvl7pPr>
            <a:lvl8pPr lvl="7" algn="ctr">
              <a:spcBef>
                <a:spcPts val="0"/>
              </a:spcBef>
              <a:spcAft>
                <a:spcPts val="0"/>
              </a:spcAft>
              <a:buSzPts val="5400"/>
              <a:buNone/>
              <a:defRPr sz="5400"/>
            </a:lvl8pPr>
            <a:lvl9pPr lvl="8" algn="ctr">
              <a:spcBef>
                <a:spcPts val="0"/>
              </a:spcBef>
              <a:spcAft>
                <a:spcPts val="0"/>
              </a:spcAft>
              <a:buSzPts val="5400"/>
              <a:buNone/>
              <a:defRPr sz="5400"/>
            </a:lvl9pPr>
          </a:lstStyle>
          <a:p/>
        </p:txBody>
      </p:sp>
      <p:sp>
        <p:nvSpPr>
          <p:cNvPr id="19" name="Google Shape;19;p2"/>
          <p:cNvSpPr txBox="1"/>
          <p:nvPr>
            <p:ph idx="1" type="subTitle"/>
          </p:nvPr>
        </p:nvSpPr>
        <p:spPr>
          <a:xfrm>
            <a:off x="2137225" y="3040042"/>
            <a:ext cx="4871100" cy="8457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20" name="Google Shape;20;p2"/>
          <p:cNvSpPr txBox="1"/>
          <p:nvPr>
            <p:ph idx="12" type="sldNum"/>
          </p:nvPr>
        </p:nvSpPr>
        <p:spPr>
          <a:xfrm>
            <a:off x="8472458" y="4974098"/>
            <a:ext cx="549000" cy="4200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3"/>
          <p:cNvSpPr/>
          <p:nvPr/>
        </p:nvSpPr>
        <p:spPr>
          <a:xfrm>
            <a:off x="-50" y="2743360"/>
            <a:ext cx="9144000" cy="27429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txBox="1"/>
          <p:nvPr>
            <p:ph type="title"/>
          </p:nvPr>
        </p:nvSpPr>
        <p:spPr>
          <a:xfrm>
            <a:off x="311700" y="869120"/>
            <a:ext cx="8571600" cy="10047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a:lvl1pPr>
            <a:lvl2pPr lvl="1" algn="ctr">
              <a:spcBef>
                <a:spcPts val="0"/>
              </a:spcBef>
              <a:spcAft>
                <a:spcPts val="0"/>
              </a:spcAft>
              <a:buSzPts val="3600"/>
              <a:buNone/>
              <a:defRPr/>
            </a:lvl2pPr>
            <a:lvl3pPr lvl="2" algn="ctr">
              <a:spcBef>
                <a:spcPts val="0"/>
              </a:spcBef>
              <a:spcAft>
                <a:spcPts val="0"/>
              </a:spcAft>
              <a:buSzPts val="3600"/>
              <a:buNone/>
              <a:defRPr/>
            </a:lvl3pPr>
            <a:lvl4pPr lvl="3" algn="ctr">
              <a:spcBef>
                <a:spcPts val="0"/>
              </a:spcBef>
              <a:spcAft>
                <a:spcPts val="0"/>
              </a:spcAft>
              <a:buSzPts val="3600"/>
              <a:buNone/>
              <a:defRPr/>
            </a:lvl4pPr>
            <a:lvl5pPr lvl="4" algn="ctr">
              <a:spcBef>
                <a:spcPts val="0"/>
              </a:spcBef>
              <a:spcAft>
                <a:spcPts val="0"/>
              </a:spcAft>
              <a:buSzPts val="3600"/>
              <a:buNone/>
              <a:defRPr/>
            </a:lvl5pPr>
            <a:lvl6pPr lvl="5" algn="ctr">
              <a:spcBef>
                <a:spcPts val="0"/>
              </a:spcBef>
              <a:spcAft>
                <a:spcPts val="0"/>
              </a:spcAft>
              <a:buSzPts val="3600"/>
              <a:buNone/>
              <a:defRPr/>
            </a:lvl6pPr>
            <a:lvl7pPr lvl="6" algn="ctr">
              <a:spcBef>
                <a:spcPts val="0"/>
              </a:spcBef>
              <a:spcAft>
                <a:spcPts val="0"/>
              </a:spcAft>
              <a:buSzPts val="3600"/>
              <a:buNone/>
              <a:defRPr/>
            </a:lvl7pPr>
            <a:lvl8pPr lvl="7" algn="ctr">
              <a:spcBef>
                <a:spcPts val="0"/>
              </a:spcBef>
              <a:spcAft>
                <a:spcPts val="0"/>
              </a:spcAft>
              <a:buSzPts val="3600"/>
              <a:buNone/>
              <a:defRPr/>
            </a:lvl8pPr>
            <a:lvl9pPr lvl="8" algn="ctr">
              <a:spcBef>
                <a:spcPts val="0"/>
              </a:spcBef>
              <a:spcAft>
                <a:spcPts val="0"/>
              </a:spcAft>
              <a:buSzPts val="3600"/>
              <a:buNone/>
              <a:defRPr/>
            </a:lvl9pPr>
          </a:lstStyle>
          <a:p/>
        </p:txBody>
      </p:sp>
      <p:sp>
        <p:nvSpPr>
          <p:cNvPr id="24" name="Google Shape;24;p3"/>
          <p:cNvSpPr txBox="1"/>
          <p:nvPr>
            <p:ph idx="12" type="sldNum"/>
          </p:nvPr>
        </p:nvSpPr>
        <p:spPr>
          <a:xfrm>
            <a:off x="8472458" y="4974098"/>
            <a:ext cx="549000" cy="4200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5" name="Shape 25"/>
        <p:cNvGrpSpPr/>
        <p:nvPr/>
      </p:nvGrpSpPr>
      <p:grpSpPr>
        <a:xfrm>
          <a:off x="0" y="0"/>
          <a:ext cx="0" cy="0"/>
          <a:chOff x="0" y="0"/>
          <a:chExt cx="0" cy="0"/>
        </a:xfrm>
      </p:grpSpPr>
      <p:sp>
        <p:nvSpPr>
          <p:cNvPr id="26" name="Google Shape;26;p4"/>
          <p:cNvSpPr/>
          <p:nvPr/>
        </p:nvSpPr>
        <p:spPr>
          <a:xfrm>
            <a:off x="-75" y="5382080"/>
            <a:ext cx="9144000" cy="104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txBox="1"/>
          <p:nvPr>
            <p:ph type="title"/>
          </p:nvPr>
        </p:nvSpPr>
        <p:spPr>
          <a:xfrm>
            <a:off x="311700" y="474693"/>
            <a:ext cx="8520600" cy="7548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28" name="Google Shape;28;p4"/>
          <p:cNvSpPr txBox="1"/>
          <p:nvPr>
            <p:ph idx="1" type="body"/>
          </p:nvPr>
        </p:nvSpPr>
        <p:spPr>
          <a:xfrm>
            <a:off x="311700" y="1350747"/>
            <a:ext cx="8520600" cy="35232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9" name="Google Shape;29;p4"/>
          <p:cNvSpPr txBox="1"/>
          <p:nvPr>
            <p:ph idx="12" type="sldNum"/>
          </p:nvPr>
        </p:nvSpPr>
        <p:spPr>
          <a:xfrm>
            <a:off x="8472458" y="4974098"/>
            <a:ext cx="549000" cy="4200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0" name="Shape 30"/>
        <p:cNvGrpSpPr/>
        <p:nvPr/>
      </p:nvGrpSpPr>
      <p:grpSpPr>
        <a:xfrm>
          <a:off x="0" y="0"/>
          <a:ext cx="0" cy="0"/>
          <a:chOff x="0" y="0"/>
          <a:chExt cx="0" cy="0"/>
        </a:xfrm>
      </p:grpSpPr>
      <p:sp>
        <p:nvSpPr>
          <p:cNvPr id="31" name="Google Shape;31;p5"/>
          <p:cNvSpPr txBox="1"/>
          <p:nvPr>
            <p:ph type="title"/>
          </p:nvPr>
        </p:nvSpPr>
        <p:spPr>
          <a:xfrm>
            <a:off x="311700" y="474693"/>
            <a:ext cx="8520600" cy="7548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2" name="Google Shape;32;p5"/>
          <p:cNvSpPr txBox="1"/>
          <p:nvPr>
            <p:ph idx="1" type="body"/>
          </p:nvPr>
        </p:nvSpPr>
        <p:spPr>
          <a:xfrm>
            <a:off x="311700" y="1350587"/>
            <a:ext cx="3999900" cy="3523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3" name="Google Shape;33;p5"/>
          <p:cNvSpPr txBox="1"/>
          <p:nvPr>
            <p:ph idx="2" type="body"/>
          </p:nvPr>
        </p:nvSpPr>
        <p:spPr>
          <a:xfrm>
            <a:off x="4832400" y="1350587"/>
            <a:ext cx="3999900" cy="35232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4" name="Google Shape;34;p5"/>
          <p:cNvSpPr txBox="1"/>
          <p:nvPr>
            <p:ph idx="12" type="sldNum"/>
          </p:nvPr>
        </p:nvSpPr>
        <p:spPr>
          <a:xfrm>
            <a:off x="8472458" y="4974098"/>
            <a:ext cx="549000" cy="4200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6"/>
          <p:cNvSpPr txBox="1"/>
          <p:nvPr>
            <p:ph type="title"/>
          </p:nvPr>
        </p:nvSpPr>
        <p:spPr>
          <a:xfrm>
            <a:off x="311700" y="474693"/>
            <a:ext cx="8520600" cy="754800"/>
          </a:xfrm>
          <a:prstGeom prst="rect">
            <a:avLst/>
          </a:prstGeom>
        </p:spPr>
        <p:txBody>
          <a:bodyPr anchorCtr="0" anchor="t" bIns="91425" lIns="91425" spcFirstLastPara="1" rIns="91425" wrap="square" tIns="91425">
            <a:noAutofit/>
          </a:bodyPr>
          <a:lstStyle>
            <a:lvl1pPr lvl="0">
              <a:spcBef>
                <a:spcPts val="0"/>
              </a:spcBef>
              <a:spcAft>
                <a:spcPts val="0"/>
              </a:spcAft>
              <a:buSzPts val="3600"/>
              <a:buNone/>
              <a:defRPr/>
            </a:lvl1pPr>
            <a:lvl2pPr lvl="1">
              <a:spcBef>
                <a:spcPts val="0"/>
              </a:spcBef>
              <a:spcAft>
                <a:spcPts val="0"/>
              </a:spcAft>
              <a:buSzPts val="3600"/>
              <a:buNone/>
              <a:defRPr/>
            </a:lvl2pPr>
            <a:lvl3pPr lvl="2">
              <a:spcBef>
                <a:spcPts val="0"/>
              </a:spcBef>
              <a:spcAft>
                <a:spcPts val="0"/>
              </a:spcAft>
              <a:buSzPts val="3600"/>
              <a:buNone/>
              <a:defRPr/>
            </a:lvl3pPr>
            <a:lvl4pPr lvl="3">
              <a:spcBef>
                <a:spcPts val="0"/>
              </a:spcBef>
              <a:spcAft>
                <a:spcPts val="0"/>
              </a:spcAft>
              <a:buSzPts val="3600"/>
              <a:buNone/>
              <a:defRPr/>
            </a:lvl4pPr>
            <a:lvl5pPr lvl="4">
              <a:spcBef>
                <a:spcPts val="0"/>
              </a:spcBef>
              <a:spcAft>
                <a:spcPts val="0"/>
              </a:spcAft>
              <a:buSzPts val="3600"/>
              <a:buNone/>
              <a:defRPr/>
            </a:lvl5pPr>
            <a:lvl6pPr lvl="5">
              <a:spcBef>
                <a:spcPts val="0"/>
              </a:spcBef>
              <a:spcAft>
                <a:spcPts val="0"/>
              </a:spcAft>
              <a:buSzPts val="3600"/>
              <a:buNone/>
              <a:defRPr/>
            </a:lvl6pPr>
            <a:lvl7pPr lvl="6">
              <a:spcBef>
                <a:spcPts val="0"/>
              </a:spcBef>
              <a:spcAft>
                <a:spcPts val="0"/>
              </a:spcAft>
              <a:buSzPts val="3600"/>
              <a:buNone/>
              <a:defRPr/>
            </a:lvl7pPr>
            <a:lvl8pPr lvl="7">
              <a:spcBef>
                <a:spcPts val="0"/>
              </a:spcBef>
              <a:spcAft>
                <a:spcPts val="0"/>
              </a:spcAft>
              <a:buSzPts val="3600"/>
              <a:buNone/>
              <a:defRPr/>
            </a:lvl8pPr>
            <a:lvl9pPr lvl="8">
              <a:spcBef>
                <a:spcPts val="0"/>
              </a:spcBef>
              <a:spcAft>
                <a:spcPts val="0"/>
              </a:spcAft>
              <a:buSzPts val="3600"/>
              <a:buNone/>
              <a:defRPr/>
            </a:lvl9pPr>
          </a:lstStyle>
          <a:p/>
        </p:txBody>
      </p:sp>
      <p:sp>
        <p:nvSpPr>
          <p:cNvPr id="37" name="Google Shape;37;p6"/>
          <p:cNvSpPr txBox="1"/>
          <p:nvPr>
            <p:ph idx="12" type="sldNum"/>
          </p:nvPr>
        </p:nvSpPr>
        <p:spPr>
          <a:xfrm>
            <a:off x="8472458" y="4974098"/>
            <a:ext cx="549000" cy="4200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8" name="Shape 38"/>
        <p:cNvGrpSpPr/>
        <p:nvPr/>
      </p:nvGrpSpPr>
      <p:grpSpPr>
        <a:xfrm>
          <a:off x="0" y="0"/>
          <a:ext cx="0" cy="0"/>
          <a:chOff x="0" y="0"/>
          <a:chExt cx="0" cy="0"/>
        </a:xfrm>
      </p:grpSpPr>
      <p:sp>
        <p:nvSpPr>
          <p:cNvPr id="39" name="Google Shape;39;p7"/>
          <p:cNvSpPr txBox="1"/>
          <p:nvPr>
            <p:ph type="title"/>
          </p:nvPr>
        </p:nvSpPr>
        <p:spPr>
          <a:xfrm>
            <a:off x="311700" y="592640"/>
            <a:ext cx="2808000" cy="8061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 name="Google Shape;40;p7"/>
          <p:cNvSpPr txBox="1"/>
          <p:nvPr>
            <p:ph idx="1" type="body"/>
          </p:nvPr>
        </p:nvSpPr>
        <p:spPr>
          <a:xfrm>
            <a:off x="311700" y="1482240"/>
            <a:ext cx="2808000" cy="3391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41" name="Google Shape;41;p7"/>
          <p:cNvSpPr txBox="1"/>
          <p:nvPr>
            <p:ph idx="12" type="sldNum"/>
          </p:nvPr>
        </p:nvSpPr>
        <p:spPr>
          <a:xfrm>
            <a:off x="8472458" y="4974098"/>
            <a:ext cx="549000" cy="4200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42" name="Shape 42"/>
        <p:cNvGrpSpPr/>
        <p:nvPr/>
      </p:nvGrpSpPr>
      <p:grpSpPr>
        <a:xfrm>
          <a:off x="0" y="0"/>
          <a:ext cx="0" cy="0"/>
          <a:chOff x="0" y="0"/>
          <a:chExt cx="0" cy="0"/>
        </a:xfrm>
      </p:grpSpPr>
      <p:sp>
        <p:nvSpPr>
          <p:cNvPr id="43" name="Google Shape;43;p8"/>
          <p:cNvSpPr txBox="1"/>
          <p:nvPr>
            <p:ph type="title"/>
          </p:nvPr>
        </p:nvSpPr>
        <p:spPr>
          <a:xfrm>
            <a:off x="490250" y="561440"/>
            <a:ext cx="5613600" cy="43638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5400"/>
              <a:buNone/>
              <a:defRPr b="0" sz="5400">
                <a:solidFill>
                  <a:schemeClr val="dk2"/>
                </a:solidFill>
              </a:defRPr>
            </a:lvl1pPr>
            <a:lvl2pPr lvl="1">
              <a:spcBef>
                <a:spcPts val="0"/>
              </a:spcBef>
              <a:spcAft>
                <a:spcPts val="0"/>
              </a:spcAft>
              <a:buClr>
                <a:schemeClr val="dk2"/>
              </a:buClr>
              <a:buSzPts val="5400"/>
              <a:buNone/>
              <a:defRPr b="0" sz="5400">
                <a:solidFill>
                  <a:schemeClr val="dk2"/>
                </a:solidFill>
              </a:defRPr>
            </a:lvl2pPr>
            <a:lvl3pPr lvl="2">
              <a:spcBef>
                <a:spcPts val="0"/>
              </a:spcBef>
              <a:spcAft>
                <a:spcPts val="0"/>
              </a:spcAft>
              <a:buClr>
                <a:schemeClr val="dk2"/>
              </a:buClr>
              <a:buSzPts val="5400"/>
              <a:buNone/>
              <a:defRPr b="0" sz="5400">
                <a:solidFill>
                  <a:schemeClr val="dk2"/>
                </a:solidFill>
              </a:defRPr>
            </a:lvl3pPr>
            <a:lvl4pPr lvl="3">
              <a:spcBef>
                <a:spcPts val="0"/>
              </a:spcBef>
              <a:spcAft>
                <a:spcPts val="0"/>
              </a:spcAft>
              <a:buClr>
                <a:schemeClr val="dk2"/>
              </a:buClr>
              <a:buSzPts val="5400"/>
              <a:buNone/>
              <a:defRPr b="0" sz="5400">
                <a:solidFill>
                  <a:schemeClr val="dk2"/>
                </a:solidFill>
              </a:defRPr>
            </a:lvl4pPr>
            <a:lvl5pPr lvl="4">
              <a:spcBef>
                <a:spcPts val="0"/>
              </a:spcBef>
              <a:spcAft>
                <a:spcPts val="0"/>
              </a:spcAft>
              <a:buClr>
                <a:schemeClr val="dk2"/>
              </a:buClr>
              <a:buSzPts val="5400"/>
              <a:buNone/>
              <a:defRPr b="0" sz="5400">
                <a:solidFill>
                  <a:schemeClr val="dk2"/>
                </a:solidFill>
              </a:defRPr>
            </a:lvl5pPr>
            <a:lvl6pPr lvl="5">
              <a:spcBef>
                <a:spcPts val="0"/>
              </a:spcBef>
              <a:spcAft>
                <a:spcPts val="0"/>
              </a:spcAft>
              <a:buClr>
                <a:schemeClr val="dk2"/>
              </a:buClr>
              <a:buSzPts val="5400"/>
              <a:buNone/>
              <a:defRPr b="0" sz="5400">
                <a:solidFill>
                  <a:schemeClr val="dk2"/>
                </a:solidFill>
              </a:defRPr>
            </a:lvl6pPr>
            <a:lvl7pPr lvl="6">
              <a:spcBef>
                <a:spcPts val="0"/>
              </a:spcBef>
              <a:spcAft>
                <a:spcPts val="0"/>
              </a:spcAft>
              <a:buClr>
                <a:schemeClr val="dk2"/>
              </a:buClr>
              <a:buSzPts val="5400"/>
              <a:buNone/>
              <a:defRPr b="0" sz="5400">
                <a:solidFill>
                  <a:schemeClr val="dk2"/>
                </a:solidFill>
              </a:defRPr>
            </a:lvl7pPr>
            <a:lvl8pPr lvl="7">
              <a:spcBef>
                <a:spcPts val="0"/>
              </a:spcBef>
              <a:spcAft>
                <a:spcPts val="0"/>
              </a:spcAft>
              <a:buClr>
                <a:schemeClr val="dk2"/>
              </a:buClr>
              <a:buSzPts val="5400"/>
              <a:buNone/>
              <a:defRPr b="0" sz="5400">
                <a:solidFill>
                  <a:schemeClr val="dk2"/>
                </a:solidFill>
              </a:defRPr>
            </a:lvl8pPr>
            <a:lvl9pPr lvl="8">
              <a:spcBef>
                <a:spcPts val="0"/>
              </a:spcBef>
              <a:spcAft>
                <a:spcPts val="0"/>
              </a:spcAft>
              <a:buClr>
                <a:schemeClr val="dk2"/>
              </a:buClr>
              <a:buSzPts val="5400"/>
              <a:buNone/>
              <a:defRPr b="0" sz="5400">
                <a:solidFill>
                  <a:schemeClr val="dk2"/>
                </a:solidFill>
              </a:defRPr>
            </a:lvl9pPr>
          </a:lstStyle>
          <a:p/>
        </p:txBody>
      </p:sp>
      <p:sp>
        <p:nvSpPr>
          <p:cNvPr id="44" name="Google Shape;44;p8"/>
          <p:cNvSpPr txBox="1"/>
          <p:nvPr>
            <p:ph idx="12" type="sldNum"/>
          </p:nvPr>
        </p:nvSpPr>
        <p:spPr>
          <a:xfrm>
            <a:off x="8472458" y="4974098"/>
            <a:ext cx="549000" cy="4200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a:off x="4572000" y="0"/>
            <a:ext cx="4572000" cy="54864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7" name="Google Shape;47;p9"/>
          <p:cNvCxnSpPr/>
          <p:nvPr/>
        </p:nvCxnSpPr>
        <p:spPr>
          <a:xfrm>
            <a:off x="5029675" y="4795200"/>
            <a:ext cx="468600" cy="0"/>
          </a:xfrm>
          <a:prstGeom prst="straightConnector1">
            <a:avLst/>
          </a:prstGeom>
          <a:noFill/>
          <a:ln cap="flat" cmpd="sng" w="19050">
            <a:solidFill>
              <a:schemeClr val="lt1"/>
            </a:solidFill>
            <a:prstDash val="solid"/>
            <a:round/>
            <a:headEnd len="sm" w="sm" type="none"/>
            <a:tailEnd len="sm" w="sm" type="none"/>
          </a:ln>
        </p:spPr>
      </p:cxnSp>
      <p:sp>
        <p:nvSpPr>
          <p:cNvPr id="48" name="Google Shape;48;p9"/>
          <p:cNvSpPr txBox="1"/>
          <p:nvPr>
            <p:ph type="title"/>
          </p:nvPr>
        </p:nvSpPr>
        <p:spPr>
          <a:xfrm>
            <a:off x="265500" y="1108987"/>
            <a:ext cx="4044900" cy="17877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9" name="Google Shape;49;p9"/>
          <p:cNvSpPr txBox="1"/>
          <p:nvPr>
            <p:ph idx="1" type="subTitle"/>
          </p:nvPr>
        </p:nvSpPr>
        <p:spPr>
          <a:xfrm>
            <a:off x="265500" y="2908667"/>
            <a:ext cx="4044900" cy="1317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72480"/>
            <a:ext cx="3837000" cy="39417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Clr>
                <a:schemeClr val="lt1"/>
              </a:buClr>
              <a:buSzPts val="1800"/>
              <a:buChar char="●"/>
              <a:defRPr>
                <a:solidFill>
                  <a:schemeClr val="lt1"/>
                </a:solidFill>
              </a:defRPr>
            </a:lvl1pPr>
            <a:lvl2pPr indent="-317500" lvl="1" marL="914400">
              <a:spcBef>
                <a:spcPts val="1600"/>
              </a:spcBef>
              <a:spcAft>
                <a:spcPts val="0"/>
              </a:spcAft>
              <a:buClr>
                <a:schemeClr val="lt1"/>
              </a:buClr>
              <a:buSzPts val="1400"/>
              <a:buChar char="○"/>
              <a:defRPr>
                <a:solidFill>
                  <a:schemeClr val="lt1"/>
                </a:solidFill>
              </a:defRPr>
            </a:lvl2pPr>
            <a:lvl3pPr indent="-317500" lvl="2" marL="1371600">
              <a:spcBef>
                <a:spcPts val="1600"/>
              </a:spcBef>
              <a:spcAft>
                <a:spcPts val="0"/>
              </a:spcAft>
              <a:buClr>
                <a:schemeClr val="lt1"/>
              </a:buClr>
              <a:buSzPts val="1400"/>
              <a:buChar char="■"/>
              <a:defRPr>
                <a:solidFill>
                  <a:schemeClr val="lt1"/>
                </a:solidFill>
              </a:defRPr>
            </a:lvl3pPr>
            <a:lvl4pPr indent="-317500" lvl="3" marL="1828800">
              <a:spcBef>
                <a:spcPts val="1600"/>
              </a:spcBef>
              <a:spcAft>
                <a:spcPts val="0"/>
              </a:spcAft>
              <a:buClr>
                <a:schemeClr val="lt1"/>
              </a:buClr>
              <a:buSzPts val="1400"/>
              <a:buChar char="●"/>
              <a:defRPr>
                <a:solidFill>
                  <a:schemeClr val="lt1"/>
                </a:solidFill>
              </a:defRPr>
            </a:lvl4pPr>
            <a:lvl5pPr indent="-317500" lvl="4" marL="2286000">
              <a:spcBef>
                <a:spcPts val="1600"/>
              </a:spcBef>
              <a:spcAft>
                <a:spcPts val="0"/>
              </a:spcAft>
              <a:buClr>
                <a:schemeClr val="lt1"/>
              </a:buClr>
              <a:buSzPts val="1400"/>
              <a:buChar char="○"/>
              <a:defRPr>
                <a:solidFill>
                  <a:schemeClr val="lt1"/>
                </a:solidFill>
              </a:defRPr>
            </a:lvl5pPr>
            <a:lvl6pPr indent="-317500" lvl="5" marL="2743200">
              <a:spcBef>
                <a:spcPts val="1600"/>
              </a:spcBef>
              <a:spcAft>
                <a:spcPts val="0"/>
              </a:spcAft>
              <a:buClr>
                <a:schemeClr val="lt1"/>
              </a:buClr>
              <a:buSzPts val="1400"/>
              <a:buChar char="■"/>
              <a:defRPr>
                <a:solidFill>
                  <a:schemeClr val="lt1"/>
                </a:solidFill>
              </a:defRPr>
            </a:lvl6pPr>
            <a:lvl7pPr indent="-317500" lvl="6" marL="3200400">
              <a:spcBef>
                <a:spcPts val="1600"/>
              </a:spcBef>
              <a:spcAft>
                <a:spcPts val="0"/>
              </a:spcAft>
              <a:buClr>
                <a:schemeClr val="lt1"/>
              </a:buClr>
              <a:buSzPts val="1400"/>
              <a:buChar char="●"/>
              <a:defRPr>
                <a:solidFill>
                  <a:schemeClr val="lt1"/>
                </a:solidFill>
              </a:defRPr>
            </a:lvl7pPr>
            <a:lvl8pPr indent="-317500" lvl="7" marL="3657600">
              <a:spcBef>
                <a:spcPts val="1600"/>
              </a:spcBef>
              <a:spcAft>
                <a:spcPts val="0"/>
              </a:spcAft>
              <a:buClr>
                <a:schemeClr val="lt1"/>
              </a:buClr>
              <a:buSzPts val="1400"/>
              <a:buChar char="○"/>
              <a:defRPr>
                <a:solidFill>
                  <a:schemeClr val="lt1"/>
                </a:solidFill>
              </a:defRPr>
            </a:lvl8pPr>
            <a:lvl9pPr indent="-317500" lvl="8" marL="4114800">
              <a:spcBef>
                <a:spcPts val="1600"/>
              </a:spcBef>
              <a:spcAft>
                <a:spcPts val="160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472458" y="4974098"/>
            <a:ext cx="549000" cy="4200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10"/>
          <p:cNvSpPr txBox="1"/>
          <p:nvPr>
            <p:ph idx="1" type="body"/>
          </p:nvPr>
        </p:nvSpPr>
        <p:spPr>
          <a:xfrm>
            <a:off x="311700" y="4512773"/>
            <a:ext cx="5999100" cy="6387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p:txBody>
      </p:sp>
      <p:sp>
        <p:nvSpPr>
          <p:cNvPr id="54" name="Google Shape;54;p10"/>
          <p:cNvSpPr txBox="1"/>
          <p:nvPr>
            <p:ph idx="12" type="sldNum"/>
          </p:nvPr>
        </p:nvSpPr>
        <p:spPr>
          <a:xfrm>
            <a:off x="8472458" y="4974098"/>
            <a:ext cx="549000" cy="4200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5" name="Shape 55"/>
        <p:cNvGrpSpPr/>
        <p:nvPr/>
      </p:nvGrpSpPr>
      <p:grpSpPr>
        <a:xfrm>
          <a:off x="0" y="0"/>
          <a:ext cx="0" cy="0"/>
          <a:chOff x="0" y="0"/>
          <a:chExt cx="0" cy="0"/>
        </a:xfrm>
      </p:grpSpPr>
      <p:sp>
        <p:nvSpPr>
          <p:cNvPr id="56" name="Google Shape;56;p11"/>
          <p:cNvSpPr/>
          <p:nvPr/>
        </p:nvSpPr>
        <p:spPr>
          <a:xfrm>
            <a:off x="-75" y="5382080"/>
            <a:ext cx="9144000" cy="104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1"/>
          <p:cNvSpPr txBox="1"/>
          <p:nvPr>
            <p:ph hasCustomPrompt="1" type="title"/>
          </p:nvPr>
        </p:nvSpPr>
        <p:spPr>
          <a:xfrm>
            <a:off x="311700" y="1391840"/>
            <a:ext cx="8520600" cy="1641000"/>
          </a:xfrm>
          <a:prstGeom prst="rect">
            <a:avLst/>
          </a:prstGeom>
        </p:spPr>
        <p:txBody>
          <a:bodyPr anchorCtr="0" anchor="ctr" bIns="91425" lIns="91425" spcFirstLastPara="1" rIns="91425" wrap="square" tIns="91425">
            <a:noAutofit/>
          </a:bodyPr>
          <a:lstStyle>
            <a:lvl1pPr lvl="0" algn="ctr">
              <a:spcBef>
                <a:spcPts val="0"/>
              </a:spcBef>
              <a:spcAft>
                <a:spcPts val="0"/>
              </a:spcAft>
              <a:buClr>
                <a:schemeClr val="accent3"/>
              </a:buClr>
              <a:buSzPts val="13000"/>
              <a:buNone/>
              <a:defRPr sz="13000">
                <a:solidFill>
                  <a:schemeClr val="accent3"/>
                </a:solidFill>
              </a:defRPr>
            </a:lvl1pPr>
            <a:lvl2pPr lvl="1" algn="ctr">
              <a:spcBef>
                <a:spcPts val="0"/>
              </a:spcBef>
              <a:spcAft>
                <a:spcPts val="0"/>
              </a:spcAft>
              <a:buClr>
                <a:schemeClr val="accent3"/>
              </a:buClr>
              <a:buSzPts val="13000"/>
              <a:buNone/>
              <a:defRPr sz="13000">
                <a:solidFill>
                  <a:schemeClr val="accent3"/>
                </a:solidFill>
              </a:defRPr>
            </a:lvl2pPr>
            <a:lvl3pPr lvl="2" algn="ctr">
              <a:spcBef>
                <a:spcPts val="0"/>
              </a:spcBef>
              <a:spcAft>
                <a:spcPts val="0"/>
              </a:spcAft>
              <a:buClr>
                <a:schemeClr val="accent3"/>
              </a:buClr>
              <a:buSzPts val="13000"/>
              <a:buNone/>
              <a:defRPr sz="13000">
                <a:solidFill>
                  <a:schemeClr val="accent3"/>
                </a:solidFill>
              </a:defRPr>
            </a:lvl3pPr>
            <a:lvl4pPr lvl="3" algn="ctr">
              <a:spcBef>
                <a:spcPts val="0"/>
              </a:spcBef>
              <a:spcAft>
                <a:spcPts val="0"/>
              </a:spcAft>
              <a:buClr>
                <a:schemeClr val="accent3"/>
              </a:buClr>
              <a:buSzPts val="13000"/>
              <a:buNone/>
              <a:defRPr sz="13000">
                <a:solidFill>
                  <a:schemeClr val="accent3"/>
                </a:solidFill>
              </a:defRPr>
            </a:lvl4pPr>
            <a:lvl5pPr lvl="4" algn="ctr">
              <a:spcBef>
                <a:spcPts val="0"/>
              </a:spcBef>
              <a:spcAft>
                <a:spcPts val="0"/>
              </a:spcAft>
              <a:buClr>
                <a:schemeClr val="accent3"/>
              </a:buClr>
              <a:buSzPts val="13000"/>
              <a:buNone/>
              <a:defRPr sz="13000">
                <a:solidFill>
                  <a:schemeClr val="accent3"/>
                </a:solidFill>
              </a:defRPr>
            </a:lvl5pPr>
            <a:lvl6pPr lvl="5" algn="ctr">
              <a:spcBef>
                <a:spcPts val="0"/>
              </a:spcBef>
              <a:spcAft>
                <a:spcPts val="0"/>
              </a:spcAft>
              <a:buClr>
                <a:schemeClr val="accent3"/>
              </a:buClr>
              <a:buSzPts val="13000"/>
              <a:buNone/>
              <a:defRPr sz="13000">
                <a:solidFill>
                  <a:schemeClr val="accent3"/>
                </a:solidFill>
              </a:defRPr>
            </a:lvl6pPr>
            <a:lvl7pPr lvl="6" algn="ctr">
              <a:spcBef>
                <a:spcPts val="0"/>
              </a:spcBef>
              <a:spcAft>
                <a:spcPts val="0"/>
              </a:spcAft>
              <a:buClr>
                <a:schemeClr val="accent3"/>
              </a:buClr>
              <a:buSzPts val="13000"/>
              <a:buNone/>
              <a:defRPr sz="13000">
                <a:solidFill>
                  <a:schemeClr val="accent3"/>
                </a:solidFill>
              </a:defRPr>
            </a:lvl7pPr>
            <a:lvl8pPr lvl="7" algn="ctr">
              <a:spcBef>
                <a:spcPts val="0"/>
              </a:spcBef>
              <a:spcAft>
                <a:spcPts val="0"/>
              </a:spcAft>
              <a:buClr>
                <a:schemeClr val="accent3"/>
              </a:buClr>
              <a:buSzPts val="13000"/>
              <a:buNone/>
              <a:defRPr sz="13000">
                <a:solidFill>
                  <a:schemeClr val="accent3"/>
                </a:solidFill>
              </a:defRPr>
            </a:lvl8pPr>
            <a:lvl9pPr lvl="8"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p:nvPr>
            <p:ph idx="1" type="body"/>
          </p:nvPr>
        </p:nvSpPr>
        <p:spPr>
          <a:xfrm>
            <a:off x="311700" y="3195360"/>
            <a:ext cx="8520600" cy="11430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9" name="Google Shape;59;p11"/>
          <p:cNvSpPr txBox="1"/>
          <p:nvPr>
            <p:ph idx="12" type="sldNum"/>
          </p:nvPr>
        </p:nvSpPr>
        <p:spPr>
          <a:xfrm>
            <a:off x="8472458" y="4974098"/>
            <a:ext cx="549000" cy="4200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0" name="Shape 60"/>
        <p:cNvGrpSpPr/>
        <p:nvPr/>
      </p:nvGrpSpPr>
      <p:grpSpPr>
        <a:xfrm>
          <a:off x="0" y="0"/>
          <a:ext cx="0" cy="0"/>
          <a:chOff x="0" y="0"/>
          <a:chExt cx="0" cy="0"/>
        </a:xfrm>
      </p:grpSpPr>
      <p:sp>
        <p:nvSpPr>
          <p:cNvPr id="61" name="Google Shape;61;p12"/>
          <p:cNvSpPr txBox="1"/>
          <p:nvPr>
            <p:ph idx="12" type="sldNum"/>
          </p:nvPr>
        </p:nvSpPr>
        <p:spPr>
          <a:xfrm>
            <a:off x="8472458" y="4974098"/>
            <a:ext cx="549000" cy="4200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74693"/>
            <a:ext cx="8520600" cy="7548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CC0000"/>
              </a:buClr>
              <a:buSzPts val="3600"/>
              <a:buFont typeface="PT Sans Narrow"/>
              <a:buNone/>
              <a:defRPr b="1" sz="3600">
                <a:solidFill>
                  <a:srgbClr val="CC0000"/>
                </a:solidFill>
                <a:latin typeface="PT Sans Narrow"/>
                <a:ea typeface="PT Sans Narrow"/>
                <a:cs typeface="PT Sans Narrow"/>
                <a:sym typeface="PT Sans Narrow"/>
              </a:defRPr>
            </a:lvl1pPr>
            <a:lvl2pPr lvl="1">
              <a:spcBef>
                <a:spcPts val="0"/>
              </a:spcBef>
              <a:spcAft>
                <a:spcPts val="0"/>
              </a:spcAft>
              <a:buClr>
                <a:srgbClr val="CC0000"/>
              </a:buClr>
              <a:buSzPts val="3600"/>
              <a:buFont typeface="PT Sans Narrow"/>
              <a:buNone/>
              <a:defRPr b="1" sz="3600">
                <a:solidFill>
                  <a:srgbClr val="CC0000"/>
                </a:solidFill>
                <a:latin typeface="PT Sans Narrow"/>
                <a:ea typeface="PT Sans Narrow"/>
                <a:cs typeface="PT Sans Narrow"/>
                <a:sym typeface="PT Sans Narrow"/>
              </a:defRPr>
            </a:lvl2pPr>
            <a:lvl3pPr lvl="2">
              <a:spcBef>
                <a:spcPts val="0"/>
              </a:spcBef>
              <a:spcAft>
                <a:spcPts val="0"/>
              </a:spcAft>
              <a:buClr>
                <a:srgbClr val="CC0000"/>
              </a:buClr>
              <a:buSzPts val="3600"/>
              <a:buFont typeface="PT Sans Narrow"/>
              <a:buNone/>
              <a:defRPr b="1" sz="3600">
                <a:solidFill>
                  <a:srgbClr val="CC0000"/>
                </a:solidFill>
                <a:latin typeface="PT Sans Narrow"/>
                <a:ea typeface="PT Sans Narrow"/>
                <a:cs typeface="PT Sans Narrow"/>
                <a:sym typeface="PT Sans Narrow"/>
              </a:defRPr>
            </a:lvl3pPr>
            <a:lvl4pPr lvl="3">
              <a:spcBef>
                <a:spcPts val="0"/>
              </a:spcBef>
              <a:spcAft>
                <a:spcPts val="0"/>
              </a:spcAft>
              <a:buClr>
                <a:srgbClr val="CC0000"/>
              </a:buClr>
              <a:buSzPts val="3600"/>
              <a:buFont typeface="PT Sans Narrow"/>
              <a:buNone/>
              <a:defRPr b="1" sz="3600">
                <a:solidFill>
                  <a:srgbClr val="CC0000"/>
                </a:solidFill>
                <a:latin typeface="PT Sans Narrow"/>
                <a:ea typeface="PT Sans Narrow"/>
                <a:cs typeface="PT Sans Narrow"/>
                <a:sym typeface="PT Sans Narrow"/>
              </a:defRPr>
            </a:lvl4pPr>
            <a:lvl5pPr lvl="4">
              <a:spcBef>
                <a:spcPts val="0"/>
              </a:spcBef>
              <a:spcAft>
                <a:spcPts val="0"/>
              </a:spcAft>
              <a:buClr>
                <a:srgbClr val="CC0000"/>
              </a:buClr>
              <a:buSzPts val="3600"/>
              <a:buFont typeface="PT Sans Narrow"/>
              <a:buNone/>
              <a:defRPr b="1" sz="3600">
                <a:solidFill>
                  <a:srgbClr val="CC0000"/>
                </a:solidFill>
                <a:latin typeface="PT Sans Narrow"/>
                <a:ea typeface="PT Sans Narrow"/>
                <a:cs typeface="PT Sans Narrow"/>
                <a:sym typeface="PT Sans Narrow"/>
              </a:defRPr>
            </a:lvl5pPr>
            <a:lvl6pPr lvl="5">
              <a:spcBef>
                <a:spcPts val="0"/>
              </a:spcBef>
              <a:spcAft>
                <a:spcPts val="0"/>
              </a:spcAft>
              <a:buClr>
                <a:srgbClr val="CC0000"/>
              </a:buClr>
              <a:buSzPts val="3600"/>
              <a:buFont typeface="PT Sans Narrow"/>
              <a:buNone/>
              <a:defRPr b="1" sz="3600">
                <a:solidFill>
                  <a:srgbClr val="CC0000"/>
                </a:solidFill>
                <a:latin typeface="PT Sans Narrow"/>
                <a:ea typeface="PT Sans Narrow"/>
                <a:cs typeface="PT Sans Narrow"/>
                <a:sym typeface="PT Sans Narrow"/>
              </a:defRPr>
            </a:lvl6pPr>
            <a:lvl7pPr lvl="6">
              <a:spcBef>
                <a:spcPts val="0"/>
              </a:spcBef>
              <a:spcAft>
                <a:spcPts val="0"/>
              </a:spcAft>
              <a:buClr>
                <a:srgbClr val="CC0000"/>
              </a:buClr>
              <a:buSzPts val="3600"/>
              <a:buFont typeface="PT Sans Narrow"/>
              <a:buNone/>
              <a:defRPr b="1" sz="3600">
                <a:solidFill>
                  <a:srgbClr val="CC0000"/>
                </a:solidFill>
                <a:latin typeface="PT Sans Narrow"/>
                <a:ea typeface="PT Sans Narrow"/>
                <a:cs typeface="PT Sans Narrow"/>
                <a:sym typeface="PT Sans Narrow"/>
              </a:defRPr>
            </a:lvl7pPr>
            <a:lvl8pPr lvl="7">
              <a:spcBef>
                <a:spcPts val="0"/>
              </a:spcBef>
              <a:spcAft>
                <a:spcPts val="0"/>
              </a:spcAft>
              <a:buClr>
                <a:srgbClr val="CC0000"/>
              </a:buClr>
              <a:buSzPts val="3600"/>
              <a:buFont typeface="PT Sans Narrow"/>
              <a:buNone/>
              <a:defRPr b="1" sz="3600">
                <a:solidFill>
                  <a:srgbClr val="CC0000"/>
                </a:solidFill>
                <a:latin typeface="PT Sans Narrow"/>
                <a:ea typeface="PT Sans Narrow"/>
                <a:cs typeface="PT Sans Narrow"/>
                <a:sym typeface="PT Sans Narrow"/>
              </a:defRPr>
            </a:lvl8pPr>
            <a:lvl9pPr lvl="8">
              <a:spcBef>
                <a:spcPts val="0"/>
              </a:spcBef>
              <a:spcAft>
                <a:spcPts val="0"/>
              </a:spcAft>
              <a:buClr>
                <a:srgbClr val="CC0000"/>
              </a:buClr>
              <a:buSzPts val="3600"/>
              <a:buFont typeface="PT Sans Narrow"/>
              <a:buNone/>
              <a:defRPr b="1" sz="3600">
                <a:solidFill>
                  <a:srgbClr val="CC0000"/>
                </a:solidFill>
                <a:latin typeface="PT Sans Narrow"/>
                <a:ea typeface="PT Sans Narrow"/>
                <a:cs typeface="PT Sans Narrow"/>
                <a:sym typeface="PT Sans Narrow"/>
              </a:defRPr>
            </a:lvl9pPr>
          </a:lstStyle>
          <a:p/>
        </p:txBody>
      </p:sp>
      <p:sp>
        <p:nvSpPr>
          <p:cNvPr id="7" name="Google Shape;7;p1"/>
          <p:cNvSpPr txBox="1"/>
          <p:nvPr>
            <p:ph idx="1" type="body"/>
          </p:nvPr>
        </p:nvSpPr>
        <p:spPr>
          <a:xfrm>
            <a:off x="311700" y="1350747"/>
            <a:ext cx="8520600" cy="35232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17500" lvl="1" marL="9144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indent="-317500" lvl="2" marL="13716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indent="-317500" lvl="3" marL="18288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a:lnSpc>
                <a:spcPct val="115000"/>
              </a:lnSpc>
              <a:spcBef>
                <a:spcPts val="1600"/>
              </a:spcBef>
              <a:spcAft>
                <a:spcPts val="160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8" name="Google Shape;8;p1"/>
          <p:cNvSpPr txBox="1"/>
          <p:nvPr>
            <p:ph idx="12" type="sldNum"/>
          </p:nvPr>
        </p:nvSpPr>
        <p:spPr>
          <a:xfrm>
            <a:off x="8472458" y="4974098"/>
            <a:ext cx="549000" cy="4200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latin typeface="Open Sans"/>
                <a:ea typeface="Open Sans"/>
                <a:cs typeface="Open Sans"/>
                <a:sym typeface="Open Sans"/>
              </a:defRPr>
            </a:lvl1pPr>
            <a:lvl2pPr lvl="1" algn="r">
              <a:buNone/>
              <a:defRPr sz="1000">
                <a:solidFill>
                  <a:schemeClr val="dk2"/>
                </a:solidFill>
                <a:latin typeface="Open Sans"/>
                <a:ea typeface="Open Sans"/>
                <a:cs typeface="Open Sans"/>
                <a:sym typeface="Open Sans"/>
              </a:defRPr>
            </a:lvl2pPr>
            <a:lvl3pPr lvl="2" algn="r">
              <a:buNone/>
              <a:defRPr sz="1000">
                <a:solidFill>
                  <a:schemeClr val="dk2"/>
                </a:solidFill>
                <a:latin typeface="Open Sans"/>
                <a:ea typeface="Open Sans"/>
                <a:cs typeface="Open Sans"/>
                <a:sym typeface="Open Sans"/>
              </a:defRPr>
            </a:lvl3pPr>
            <a:lvl4pPr lvl="3" algn="r">
              <a:buNone/>
              <a:defRPr sz="1000">
                <a:solidFill>
                  <a:schemeClr val="dk2"/>
                </a:solidFill>
                <a:latin typeface="Open Sans"/>
                <a:ea typeface="Open Sans"/>
                <a:cs typeface="Open Sans"/>
                <a:sym typeface="Open Sans"/>
              </a:defRPr>
            </a:lvl4pPr>
            <a:lvl5pPr lvl="4" algn="r">
              <a:buNone/>
              <a:defRPr sz="1000">
                <a:solidFill>
                  <a:schemeClr val="dk2"/>
                </a:solidFill>
                <a:latin typeface="Open Sans"/>
                <a:ea typeface="Open Sans"/>
                <a:cs typeface="Open Sans"/>
                <a:sym typeface="Open Sans"/>
              </a:defRPr>
            </a:lvl5pPr>
            <a:lvl6pPr lvl="5" algn="r">
              <a:buNone/>
              <a:defRPr sz="1000">
                <a:solidFill>
                  <a:schemeClr val="dk2"/>
                </a:solidFill>
                <a:latin typeface="Open Sans"/>
                <a:ea typeface="Open Sans"/>
                <a:cs typeface="Open Sans"/>
                <a:sym typeface="Open Sans"/>
              </a:defRPr>
            </a:lvl6pPr>
            <a:lvl7pPr lvl="6" algn="r">
              <a:buNone/>
              <a:defRPr sz="1000">
                <a:solidFill>
                  <a:schemeClr val="dk2"/>
                </a:solidFill>
                <a:latin typeface="Open Sans"/>
                <a:ea typeface="Open Sans"/>
                <a:cs typeface="Open Sans"/>
                <a:sym typeface="Open Sans"/>
              </a:defRPr>
            </a:lvl7pPr>
            <a:lvl8pPr lvl="7" algn="r">
              <a:buNone/>
              <a:defRPr sz="1000">
                <a:solidFill>
                  <a:schemeClr val="dk2"/>
                </a:solidFill>
                <a:latin typeface="Open Sans"/>
                <a:ea typeface="Open Sans"/>
                <a:cs typeface="Open Sans"/>
                <a:sym typeface="Open Sans"/>
              </a:defRPr>
            </a:lvl8pPr>
            <a:lvl9pPr lvl="8" algn="r">
              <a:buNone/>
              <a:defRPr sz="1000">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hyperlink" Target="https://www.nysed.gov/world-languages/new-york-state-seal-biliteracy-nyssb"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www.nysed.gov/world-languages/new-york-state-seal-biliteracy-nyssb"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https://www.nysed.gov/world-languages/new-york-state-seal-biliteracy-nyssb"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s://www.nysed.gov/world-languages/new-york-state-seal-biliteracy-nyssb"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3.png"/><Relationship Id="rId4" Type="http://schemas.openxmlformats.org/officeDocument/2006/relationships/image" Target="../media/image5.png"/><Relationship Id="rId5"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3"/>
          <p:cNvSpPr txBox="1"/>
          <p:nvPr>
            <p:ph type="ctrTitle"/>
          </p:nvPr>
        </p:nvSpPr>
        <p:spPr>
          <a:xfrm>
            <a:off x="365600" y="2044403"/>
            <a:ext cx="8511900" cy="1170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sz="4700"/>
          </a:p>
          <a:p>
            <a:pPr indent="0" lvl="0" marL="0" rtl="0" algn="ctr">
              <a:spcBef>
                <a:spcPts val="0"/>
              </a:spcBef>
              <a:spcAft>
                <a:spcPts val="0"/>
              </a:spcAft>
              <a:buNone/>
            </a:pPr>
            <a:r>
              <a:t/>
            </a:r>
            <a:endParaRPr sz="4700"/>
          </a:p>
          <a:p>
            <a:pPr indent="0" lvl="0" marL="0" rtl="0" algn="ctr">
              <a:spcBef>
                <a:spcPts val="0"/>
              </a:spcBef>
              <a:spcAft>
                <a:spcPts val="0"/>
              </a:spcAft>
              <a:buNone/>
            </a:pPr>
            <a:r>
              <a:rPr lang="en" sz="3600"/>
              <a:t>Sachem CSD:  A Journey Through our First Year of Seal of Biliteracy Implementation</a:t>
            </a:r>
            <a:endParaRPr sz="3600"/>
          </a:p>
          <a:p>
            <a:pPr indent="0" lvl="0" marL="0" rtl="0" algn="ctr">
              <a:spcBef>
                <a:spcPts val="0"/>
              </a:spcBef>
              <a:spcAft>
                <a:spcPts val="0"/>
              </a:spcAft>
              <a:buNone/>
            </a:pPr>
            <a:r>
              <a:t/>
            </a:r>
            <a:endParaRPr i="1" sz="2200"/>
          </a:p>
          <a:p>
            <a:pPr indent="0" lvl="0" marL="0" rtl="0" algn="ctr">
              <a:spcBef>
                <a:spcPts val="0"/>
              </a:spcBef>
              <a:spcAft>
                <a:spcPts val="0"/>
              </a:spcAft>
              <a:buNone/>
            </a:pPr>
            <a:r>
              <a:t/>
            </a:r>
            <a:endParaRPr sz="3000"/>
          </a:p>
        </p:txBody>
      </p:sp>
      <p:sp>
        <p:nvSpPr>
          <p:cNvPr id="67" name="Google Shape;67;p13"/>
          <p:cNvSpPr txBox="1"/>
          <p:nvPr/>
        </p:nvSpPr>
        <p:spPr>
          <a:xfrm>
            <a:off x="654950" y="2436165"/>
            <a:ext cx="8103000" cy="492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sz="2000"/>
          </a:p>
        </p:txBody>
      </p:sp>
      <p:pic>
        <p:nvPicPr>
          <p:cNvPr id="68" name="Google Shape;68;p13"/>
          <p:cNvPicPr preferRelativeResize="0"/>
          <p:nvPr/>
        </p:nvPicPr>
        <p:blipFill>
          <a:blip r:embed="rId3">
            <a:alphaModFix/>
          </a:blip>
          <a:stretch>
            <a:fillRect/>
          </a:stretch>
        </p:blipFill>
        <p:spPr>
          <a:xfrm>
            <a:off x="2808400" y="2273225"/>
            <a:ext cx="3269575" cy="1903900"/>
          </a:xfrm>
          <a:prstGeom prst="rect">
            <a:avLst/>
          </a:prstGeom>
          <a:noFill/>
          <a:ln>
            <a:noFill/>
          </a:ln>
        </p:spPr>
      </p:pic>
      <p:pic>
        <p:nvPicPr>
          <p:cNvPr id="69" name="Google Shape;69;p13"/>
          <p:cNvPicPr preferRelativeResize="0"/>
          <p:nvPr/>
        </p:nvPicPr>
        <p:blipFill>
          <a:blip r:embed="rId4">
            <a:alphaModFix/>
          </a:blip>
          <a:stretch>
            <a:fillRect/>
          </a:stretch>
        </p:blipFill>
        <p:spPr>
          <a:xfrm>
            <a:off x="3902725" y="131550"/>
            <a:ext cx="1199750" cy="865575"/>
          </a:xfrm>
          <a:prstGeom prst="rect">
            <a:avLst/>
          </a:prstGeom>
          <a:noFill/>
          <a:ln>
            <a:noFill/>
          </a:ln>
        </p:spPr>
      </p:pic>
      <p:sp>
        <p:nvSpPr>
          <p:cNvPr id="70" name="Google Shape;70;p13"/>
          <p:cNvSpPr txBox="1"/>
          <p:nvPr>
            <p:ph type="ctrTitle"/>
          </p:nvPr>
        </p:nvSpPr>
        <p:spPr>
          <a:xfrm>
            <a:off x="149600" y="4261700"/>
            <a:ext cx="8943900" cy="11700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t/>
            </a:r>
            <a:endParaRPr sz="4700"/>
          </a:p>
          <a:p>
            <a:pPr indent="0" lvl="0" marL="0" rtl="0" algn="ctr">
              <a:spcBef>
                <a:spcPts val="0"/>
              </a:spcBef>
              <a:spcAft>
                <a:spcPts val="0"/>
              </a:spcAft>
              <a:buNone/>
            </a:pPr>
            <a:r>
              <a:t/>
            </a:r>
            <a:endParaRPr sz="4700"/>
          </a:p>
          <a:p>
            <a:pPr indent="0" lvl="0" marL="0" rtl="0" algn="ctr">
              <a:spcBef>
                <a:spcPts val="0"/>
              </a:spcBef>
              <a:spcAft>
                <a:spcPts val="0"/>
              </a:spcAft>
              <a:buNone/>
            </a:pPr>
            <a:r>
              <a:rPr lang="en" sz="2000">
                <a:solidFill>
                  <a:srgbClr val="BF9000"/>
                </a:solidFill>
              </a:rPr>
              <a:t>Presented by: </a:t>
            </a:r>
            <a:endParaRPr sz="2000">
              <a:solidFill>
                <a:srgbClr val="BF9000"/>
              </a:solidFill>
            </a:endParaRPr>
          </a:p>
          <a:p>
            <a:pPr indent="0" lvl="0" marL="0" rtl="0" algn="ctr">
              <a:spcBef>
                <a:spcPts val="0"/>
              </a:spcBef>
              <a:spcAft>
                <a:spcPts val="0"/>
              </a:spcAft>
              <a:buNone/>
            </a:pPr>
            <a:r>
              <a:rPr lang="en" sz="2000">
                <a:solidFill>
                  <a:srgbClr val="BF9000"/>
                </a:solidFill>
              </a:rPr>
              <a:t>Marie O’Doherty - </a:t>
            </a:r>
            <a:r>
              <a:rPr lang="en" sz="2000">
                <a:solidFill>
                  <a:srgbClr val="BF9000"/>
                </a:solidFill>
              </a:rPr>
              <a:t>Administrator</a:t>
            </a:r>
            <a:r>
              <a:rPr lang="en" sz="2000">
                <a:solidFill>
                  <a:srgbClr val="BF9000"/>
                </a:solidFill>
              </a:rPr>
              <a:t> for </a:t>
            </a:r>
            <a:r>
              <a:rPr lang="en" sz="2000">
                <a:solidFill>
                  <a:srgbClr val="BF9000"/>
                </a:solidFill>
              </a:rPr>
              <a:t>Instructional</a:t>
            </a:r>
            <a:r>
              <a:rPr lang="en" sz="2000">
                <a:solidFill>
                  <a:srgbClr val="BF9000"/>
                </a:solidFill>
              </a:rPr>
              <a:t> Support &amp; Assessment - HUMANITIES</a:t>
            </a:r>
            <a:endParaRPr sz="2000">
              <a:solidFill>
                <a:srgbClr val="BF9000"/>
              </a:solidFill>
            </a:endParaRPr>
          </a:p>
          <a:p>
            <a:pPr indent="0" lvl="0" marL="0" rtl="0" algn="ctr">
              <a:spcBef>
                <a:spcPts val="0"/>
              </a:spcBef>
              <a:spcAft>
                <a:spcPts val="0"/>
              </a:spcAft>
              <a:buNone/>
            </a:pPr>
            <a:r>
              <a:rPr lang="en" sz="2000">
                <a:solidFill>
                  <a:srgbClr val="BF9000"/>
                </a:solidFill>
              </a:rPr>
              <a:t>ES BOCES </a:t>
            </a:r>
            <a:r>
              <a:rPr lang="en" sz="2000">
                <a:solidFill>
                  <a:srgbClr val="BF9000"/>
                </a:solidFill>
              </a:rPr>
              <a:t>Curriculum</a:t>
            </a:r>
            <a:r>
              <a:rPr lang="en" sz="2000">
                <a:solidFill>
                  <a:srgbClr val="BF9000"/>
                </a:solidFill>
              </a:rPr>
              <a:t> Council - March 2025</a:t>
            </a:r>
            <a:endParaRPr sz="1400">
              <a:solidFill>
                <a:srgbClr val="BF9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4"/>
          <p:cNvSpPr txBox="1"/>
          <p:nvPr>
            <p:ph type="title"/>
          </p:nvPr>
        </p:nvSpPr>
        <p:spPr>
          <a:xfrm>
            <a:off x="122375" y="138133"/>
            <a:ext cx="8520600" cy="75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the Seal of Biliteracy?</a:t>
            </a:r>
            <a:endParaRPr/>
          </a:p>
        </p:txBody>
      </p:sp>
      <p:sp>
        <p:nvSpPr>
          <p:cNvPr id="76" name="Google Shape;76;p14"/>
          <p:cNvSpPr txBox="1"/>
          <p:nvPr/>
        </p:nvSpPr>
        <p:spPr>
          <a:xfrm>
            <a:off x="122375" y="801075"/>
            <a:ext cx="8869200" cy="424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200">
                <a:solidFill>
                  <a:schemeClr val="dk2"/>
                </a:solidFill>
                <a:latin typeface="Open Sans"/>
                <a:ea typeface="Open Sans"/>
                <a:cs typeface="Open Sans"/>
                <a:sym typeface="Open Sans"/>
              </a:rPr>
              <a:t>“The Seal of Biliteracy is an award that recognizes students who have attained a high level of proficiency in two or more world languages (one of which must be English) by high school</a:t>
            </a:r>
            <a:endParaRPr sz="2200">
              <a:solidFill>
                <a:schemeClr val="dk2"/>
              </a:solidFill>
              <a:latin typeface="Open Sans"/>
              <a:ea typeface="Open Sans"/>
              <a:cs typeface="Open Sans"/>
              <a:sym typeface="Open Sans"/>
            </a:endParaRPr>
          </a:p>
          <a:p>
            <a:pPr indent="0" lvl="0" marL="0" rtl="0" algn="l">
              <a:spcBef>
                <a:spcPts val="0"/>
              </a:spcBef>
              <a:spcAft>
                <a:spcPts val="0"/>
              </a:spcAft>
              <a:buNone/>
            </a:pPr>
            <a:r>
              <a:rPr lang="en" sz="2200">
                <a:solidFill>
                  <a:schemeClr val="dk2"/>
                </a:solidFill>
                <a:latin typeface="Open Sans"/>
                <a:ea typeface="Open Sans"/>
                <a:cs typeface="Open Sans"/>
                <a:sym typeface="Open Sans"/>
              </a:rPr>
              <a:t>Graduation.”</a:t>
            </a:r>
            <a:endParaRPr sz="22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sz="2200">
              <a:solidFill>
                <a:schemeClr val="dk2"/>
              </a:solidFill>
              <a:latin typeface="Open Sans"/>
              <a:ea typeface="Open Sans"/>
              <a:cs typeface="Open Sans"/>
              <a:sym typeface="Open Sans"/>
            </a:endParaRPr>
          </a:p>
          <a:p>
            <a:pPr indent="0" lvl="0" marL="0" rtl="0" algn="l">
              <a:spcBef>
                <a:spcPts val="0"/>
              </a:spcBef>
              <a:spcAft>
                <a:spcPts val="0"/>
              </a:spcAft>
              <a:buNone/>
            </a:pPr>
            <a:r>
              <a:rPr lang="en" sz="2000">
                <a:solidFill>
                  <a:schemeClr val="dk2"/>
                </a:solidFill>
                <a:latin typeface="Open Sans"/>
                <a:ea typeface="Open Sans"/>
                <a:cs typeface="Open Sans"/>
                <a:sym typeface="Open Sans"/>
              </a:rPr>
              <a:t>The intent of the NYSSB is to: </a:t>
            </a:r>
            <a:endParaRPr sz="2000">
              <a:solidFill>
                <a:schemeClr val="dk2"/>
              </a:solidFill>
              <a:latin typeface="Open Sans"/>
              <a:ea typeface="Open Sans"/>
              <a:cs typeface="Open Sans"/>
              <a:sym typeface="Open Sans"/>
            </a:endParaRPr>
          </a:p>
          <a:p>
            <a:pPr indent="0" lvl="0" marL="0" rtl="0" algn="l">
              <a:spcBef>
                <a:spcPts val="0"/>
              </a:spcBef>
              <a:spcAft>
                <a:spcPts val="0"/>
              </a:spcAft>
              <a:buNone/>
            </a:pPr>
            <a:r>
              <a:rPr i="1" lang="en" sz="1700">
                <a:solidFill>
                  <a:schemeClr val="dk2"/>
                </a:solidFill>
                <a:latin typeface="Open Sans"/>
                <a:ea typeface="Open Sans"/>
                <a:cs typeface="Open Sans"/>
                <a:sym typeface="Open Sans"/>
              </a:rPr>
              <a:t>• </a:t>
            </a:r>
            <a:r>
              <a:rPr i="1" lang="en" sz="1800">
                <a:solidFill>
                  <a:schemeClr val="dk2"/>
                </a:solidFill>
                <a:latin typeface="Open Sans"/>
                <a:ea typeface="Open Sans"/>
                <a:cs typeface="Open Sans"/>
                <a:sym typeface="Open Sans"/>
              </a:rPr>
              <a:t>affirm the value of diversity in a multilingual society; </a:t>
            </a:r>
            <a:endParaRPr i="1" sz="1800">
              <a:solidFill>
                <a:schemeClr val="dk2"/>
              </a:solidFill>
              <a:latin typeface="Open Sans"/>
              <a:ea typeface="Open Sans"/>
              <a:cs typeface="Open Sans"/>
              <a:sym typeface="Open Sans"/>
            </a:endParaRPr>
          </a:p>
          <a:p>
            <a:pPr indent="0" lvl="0" marL="0" rtl="0" algn="l">
              <a:spcBef>
                <a:spcPts val="0"/>
              </a:spcBef>
              <a:spcAft>
                <a:spcPts val="0"/>
              </a:spcAft>
              <a:buNone/>
            </a:pPr>
            <a:r>
              <a:rPr i="1" lang="en" sz="1800">
                <a:solidFill>
                  <a:schemeClr val="dk2"/>
                </a:solidFill>
                <a:latin typeface="Open Sans"/>
                <a:ea typeface="Open Sans"/>
                <a:cs typeface="Open Sans"/>
                <a:sym typeface="Open Sans"/>
              </a:rPr>
              <a:t>• encourage the study of languages; </a:t>
            </a:r>
            <a:endParaRPr i="1" sz="1800">
              <a:solidFill>
                <a:schemeClr val="dk2"/>
              </a:solidFill>
              <a:latin typeface="Open Sans"/>
              <a:ea typeface="Open Sans"/>
              <a:cs typeface="Open Sans"/>
              <a:sym typeface="Open Sans"/>
            </a:endParaRPr>
          </a:p>
          <a:p>
            <a:pPr indent="0" lvl="0" marL="0" rtl="0" algn="l">
              <a:spcBef>
                <a:spcPts val="0"/>
              </a:spcBef>
              <a:spcAft>
                <a:spcPts val="0"/>
              </a:spcAft>
              <a:buNone/>
            </a:pPr>
            <a:r>
              <a:rPr i="1" lang="en" sz="1800">
                <a:solidFill>
                  <a:schemeClr val="dk2"/>
                </a:solidFill>
                <a:latin typeface="Open Sans"/>
                <a:ea typeface="Open Sans"/>
                <a:cs typeface="Open Sans"/>
                <a:sym typeface="Open Sans"/>
              </a:rPr>
              <a:t>• identify high school graduates with multilingualism and multiliteracy skills for employers; </a:t>
            </a:r>
            <a:endParaRPr i="1" sz="1800">
              <a:solidFill>
                <a:schemeClr val="dk2"/>
              </a:solidFill>
              <a:latin typeface="Open Sans"/>
              <a:ea typeface="Open Sans"/>
              <a:cs typeface="Open Sans"/>
              <a:sym typeface="Open Sans"/>
            </a:endParaRPr>
          </a:p>
          <a:p>
            <a:pPr indent="0" lvl="0" marL="0" rtl="0" algn="l">
              <a:spcBef>
                <a:spcPts val="0"/>
              </a:spcBef>
              <a:spcAft>
                <a:spcPts val="0"/>
              </a:spcAft>
              <a:buNone/>
            </a:pPr>
            <a:r>
              <a:rPr i="1" lang="en" sz="1800">
                <a:solidFill>
                  <a:schemeClr val="dk2"/>
                </a:solidFill>
                <a:latin typeface="Open Sans"/>
                <a:ea typeface="Open Sans"/>
                <a:cs typeface="Open Sans"/>
                <a:sym typeface="Open Sans"/>
              </a:rPr>
              <a:t>• provide universities with additional information about applicants seeking admission; </a:t>
            </a:r>
            <a:endParaRPr i="1" sz="1800">
              <a:solidFill>
                <a:schemeClr val="dk2"/>
              </a:solidFill>
              <a:latin typeface="Open Sans"/>
              <a:ea typeface="Open Sans"/>
              <a:cs typeface="Open Sans"/>
              <a:sym typeface="Open Sans"/>
            </a:endParaRPr>
          </a:p>
          <a:p>
            <a:pPr indent="0" lvl="0" marL="0" rtl="0" algn="l">
              <a:spcBef>
                <a:spcPts val="0"/>
              </a:spcBef>
              <a:spcAft>
                <a:spcPts val="0"/>
              </a:spcAft>
              <a:buNone/>
            </a:pPr>
            <a:r>
              <a:rPr i="1" lang="en" sz="1800">
                <a:solidFill>
                  <a:schemeClr val="dk2"/>
                </a:solidFill>
                <a:latin typeface="Open Sans"/>
                <a:ea typeface="Open Sans"/>
                <a:cs typeface="Open Sans"/>
                <a:sym typeface="Open Sans"/>
              </a:rPr>
              <a:t>• prepare students with twenty-first century skills; and </a:t>
            </a:r>
            <a:endParaRPr i="1" sz="1800">
              <a:solidFill>
                <a:schemeClr val="dk2"/>
              </a:solidFill>
              <a:latin typeface="Open Sans"/>
              <a:ea typeface="Open Sans"/>
              <a:cs typeface="Open Sans"/>
              <a:sym typeface="Open Sans"/>
            </a:endParaRPr>
          </a:p>
          <a:p>
            <a:pPr indent="0" lvl="0" marL="0" rtl="0" algn="l">
              <a:spcBef>
                <a:spcPts val="0"/>
              </a:spcBef>
              <a:spcAft>
                <a:spcPts val="0"/>
              </a:spcAft>
              <a:buNone/>
            </a:pPr>
            <a:r>
              <a:rPr i="1" lang="en" sz="1800">
                <a:solidFill>
                  <a:schemeClr val="dk2"/>
                </a:solidFill>
                <a:latin typeface="Open Sans"/>
                <a:ea typeface="Open Sans"/>
                <a:cs typeface="Open Sans"/>
                <a:sym typeface="Open Sans"/>
              </a:rPr>
              <a:t>• recognize the value of world and home language instruction in schools.</a:t>
            </a:r>
            <a:endParaRPr i="1" sz="18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sz="22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sz="1800">
              <a:solidFill>
                <a:schemeClr val="dk2"/>
              </a:solidFill>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5"/>
          <p:cNvSpPr txBox="1"/>
          <p:nvPr>
            <p:ph type="title"/>
          </p:nvPr>
        </p:nvSpPr>
        <p:spPr>
          <a:xfrm>
            <a:off x="122375" y="138133"/>
            <a:ext cx="8520600" cy="75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should districts consider implementing the NYSSB Program??</a:t>
            </a:r>
            <a:endParaRPr/>
          </a:p>
        </p:txBody>
      </p:sp>
      <p:sp>
        <p:nvSpPr>
          <p:cNvPr id="82" name="Google Shape;82;p15"/>
          <p:cNvSpPr txBox="1"/>
          <p:nvPr/>
        </p:nvSpPr>
        <p:spPr>
          <a:xfrm>
            <a:off x="273150" y="1456150"/>
            <a:ext cx="8597700" cy="33834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1200"/>
              </a:spcBef>
              <a:spcAft>
                <a:spcPts val="0"/>
              </a:spcAft>
              <a:buNone/>
            </a:pPr>
            <a:r>
              <a:rPr b="1" lang="en" sz="1500">
                <a:solidFill>
                  <a:srgbClr val="222222"/>
                </a:solidFill>
                <a:highlight>
                  <a:srgbClr val="FFFFFF"/>
                </a:highlight>
                <a:latin typeface="Open Sans"/>
                <a:ea typeface="Open Sans"/>
                <a:cs typeface="Open Sans"/>
                <a:sym typeface="Open Sans"/>
              </a:rPr>
              <a:t>“</a:t>
            </a:r>
            <a:r>
              <a:rPr lang="en" sz="1500">
                <a:solidFill>
                  <a:srgbClr val="222222"/>
                </a:solidFill>
                <a:highlight>
                  <a:srgbClr val="FFFFFF"/>
                </a:highlight>
                <a:latin typeface="Open Sans"/>
                <a:ea typeface="Open Sans"/>
                <a:cs typeface="Open Sans"/>
                <a:sym typeface="Open Sans"/>
              </a:rPr>
              <a:t>The NYSSB acknowledges the importance of being bilingual in today’s global society. It highlights the hard work and achievement of students, and encourages them to pursue language study while in school. The recognition of attaining biliteracy becomes part of the high school transcript and diploma for these students and is a statement of accomplishment for future employers and for college admission.  The NYSSB promotes and strengthens robust English and World Language programs. In addition, the NYSSB positively contributes to the school's “College, Career, and Civic Readiness (CCCR)” score in the same way as Advanced Placement (AP) and International Baccalaureate (IB) courses and the Regents Diploma with Advanced Designation.”</a:t>
            </a:r>
            <a:endParaRPr sz="1500">
              <a:solidFill>
                <a:srgbClr val="222222"/>
              </a:solidFill>
              <a:highlight>
                <a:srgbClr val="FFFFFF"/>
              </a:highlight>
              <a:latin typeface="Open Sans"/>
              <a:ea typeface="Open Sans"/>
              <a:cs typeface="Open Sans"/>
              <a:sym typeface="Open Sans"/>
            </a:endParaRPr>
          </a:p>
          <a:p>
            <a:pPr indent="0" lvl="0" marL="0" rtl="0" algn="l">
              <a:lnSpc>
                <a:spcPct val="150000"/>
              </a:lnSpc>
              <a:spcBef>
                <a:spcPts val="1200"/>
              </a:spcBef>
              <a:spcAft>
                <a:spcPts val="0"/>
              </a:spcAft>
              <a:buNone/>
            </a:pPr>
            <a:r>
              <a:rPr lang="en" sz="1200">
                <a:solidFill>
                  <a:srgbClr val="222222"/>
                </a:solidFill>
                <a:highlight>
                  <a:srgbClr val="FFFFFF"/>
                </a:highlight>
                <a:latin typeface="Open Sans"/>
                <a:ea typeface="Open Sans"/>
                <a:cs typeface="Open Sans"/>
                <a:sym typeface="Open Sans"/>
              </a:rPr>
              <a:t>Source:  </a:t>
            </a:r>
            <a:r>
              <a:rPr lang="en" sz="1200" u="sng">
                <a:solidFill>
                  <a:srgbClr val="CC0000"/>
                </a:solidFill>
                <a:highlight>
                  <a:srgbClr val="FFFFFF"/>
                </a:highlight>
                <a:latin typeface="Open Sans"/>
                <a:ea typeface="Open Sans"/>
                <a:cs typeface="Open Sans"/>
                <a:sym typeface="Open Sans"/>
                <a:hlinkClick r:id="rId3">
                  <a:extLst>
                    <a:ext uri="{A12FA001-AC4F-418D-AE19-62706E023703}">
                      <ahyp:hlinkClr val="tx"/>
                    </a:ext>
                  </a:extLst>
                </a:hlinkClick>
              </a:rPr>
              <a:t>NYS Seal of Biliteracy website</a:t>
            </a:r>
            <a:endParaRPr sz="1200">
              <a:solidFill>
                <a:srgbClr val="CC0000"/>
              </a:solidFill>
              <a:highlight>
                <a:srgbClr val="FFFFFF"/>
              </a:highlight>
              <a:latin typeface="Open Sans"/>
              <a:ea typeface="Open Sans"/>
              <a:cs typeface="Open Sans"/>
              <a:sym typeface="Open Sans"/>
            </a:endParaRPr>
          </a:p>
          <a:p>
            <a:pPr indent="0" lvl="0" marL="0" rtl="0" algn="l">
              <a:spcBef>
                <a:spcPts val="1200"/>
              </a:spcBef>
              <a:spcAft>
                <a:spcPts val="0"/>
              </a:spcAft>
              <a:buNone/>
            </a:pPr>
            <a:r>
              <a:t/>
            </a:r>
            <a:endParaRPr sz="22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sz="1800">
              <a:solidFill>
                <a:schemeClr val="dk2"/>
              </a:solidFill>
              <a:latin typeface="Open Sans"/>
              <a:ea typeface="Open Sans"/>
              <a:cs typeface="Open Sans"/>
              <a:sym typeface="Open Sans"/>
            </a:endParaRPr>
          </a:p>
          <a:p>
            <a:pPr indent="0" lvl="0" marL="0" rtl="0" algn="l">
              <a:spcBef>
                <a:spcPts val="0"/>
              </a:spcBef>
              <a:spcAft>
                <a:spcPts val="0"/>
              </a:spcAft>
              <a:buNone/>
            </a:pPr>
            <a:r>
              <a:rPr lang="en" sz="1100"/>
              <a:t>   </a:t>
            </a:r>
            <a:endParaRPr sz="18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sz="22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sz="1800">
              <a:solidFill>
                <a:schemeClr val="dk2"/>
              </a:solidFill>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6"/>
          <p:cNvSpPr txBox="1"/>
          <p:nvPr>
            <p:ph type="title"/>
          </p:nvPr>
        </p:nvSpPr>
        <p:spPr>
          <a:xfrm>
            <a:off x="122375" y="138133"/>
            <a:ext cx="8520600" cy="75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is the intent behind the NYSSB?</a:t>
            </a:r>
            <a:endParaRPr/>
          </a:p>
        </p:txBody>
      </p:sp>
      <p:sp>
        <p:nvSpPr>
          <p:cNvPr id="88" name="Google Shape;88;p16"/>
          <p:cNvSpPr txBox="1"/>
          <p:nvPr/>
        </p:nvSpPr>
        <p:spPr>
          <a:xfrm>
            <a:off x="273150" y="812700"/>
            <a:ext cx="8597700" cy="38610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1200"/>
              </a:spcBef>
              <a:spcAft>
                <a:spcPts val="0"/>
              </a:spcAft>
              <a:buNone/>
            </a:pPr>
            <a:r>
              <a:rPr b="1" lang="en" sz="1700">
                <a:solidFill>
                  <a:srgbClr val="222222"/>
                </a:solidFill>
                <a:highlight>
                  <a:srgbClr val="FFFFFF"/>
                </a:highlight>
                <a:latin typeface="Open Sans"/>
                <a:ea typeface="Open Sans"/>
                <a:cs typeface="Open Sans"/>
                <a:sym typeface="Open Sans"/>
              </a:rPr>
              <a:t>“</a:t>
            </a:r>
            <a:r>
              <a:rPr lang="en">
                <a:solidFill>
                  <a:srgbClr val="222222"/>
                </a:solidFill>
                <a:highlight>
                  <a:srgbClr val="FFFFFF"/>
                </a:highlight>
                <a:latin typeface="Open Sans"/>
                <a:ea typeface="Open Sans"/>
                <a:cs typeface="Open Sans"/>
                <a:sym typeface="Open Sans"/>
              </a:rPr>
              <a:t> The intent of the NYSSB is to:</a:t>
            </a:r>
            <a:endParaRPr>
              <a:solidFill>
                <a:srgbClr val="222222"/>
              </a:solidFill>
              <a:highlight>
                <a:srgbClr val="FFFFFF"/>
              </a:highlight>
              <a:latin typeface="Open Sans"/>
              <a:ea typeface="Open Sans"/>
              <a:cs typeface="Open Sans"/>
              <a:sym typeface="Open Sans"/>
            </a:endParaRPr>
          </a:p>
          <a:p>
            <a:pPr indent="-317500" lvl="0" marL="457200" rtl="0" algn="l">
              <a:lnSpc>
                <a:spcPct val="150000"/>
              </a:lnSpc>
              <a:spcBef>
                <a:spcPts val="1200"/>
              </a:spcBef>
              <a:spcAft>
                <a:spcPts val="0"/>
              </a:spcAft>
              <a:buClr>
                <a:srgbClr val="222222"/>
              </a:buClr>
              <a:buSzPts val="1400"/>
              <a:buFont typeface="Open Sans"/>
              <a:buChar char="●"/>
            </a:pPr>
            <a:r>
              <a:rPr lang="en">
                <a:solidFill>
                  <a:srgbClr val="222222"/>
                </a:solidFill>
                <a:highlight>
                  <a:srgbClr val="FFFFFF"/>
                </a:highlight>
                <a:latin typeface="Open Sans"/>
                <a:ea typeface="Open Sans"/>
                <a:cs typeface="Open Sans"/>
                <a:sym typeface="Open Sans"/>
              </a:rPr>
              <a:t>affirm the value of diversity in a multilingual society;</a:t>
            </a:r>
            <a:endParaRPr>
              <a:solidFill>
                <a:srgbClr val="222222"/>
              </a:solidFill>
              <a:highlight>
                <a:srgbClr val="FFFFFF"/>
              </a:highlight>
              <a:latin typeface="Open Sans"/>
              <a:ea typeface="Open Sans"/>
              <a:cs typeface="Open Sans"/>
              <a:sym typeface="Open Sans"/>
            </a:endParaRPr>
          </a:p>
          <a:p>
            <a:pPr indent="-317500" lvl="0" marL="457200" rtl="0" algn="l">
              <a:lnSpc>
                <a:spcPct val="150000"/>
              </a:lnSpc>
              <a:spcBef>
                <a:spcPts val="0"/>
              </a:spcBef>
              <a:spcAft>
                <a:spcPts val="0"/>
              </a:spcAft>
              <a:buClr>
                <a:srgbClr val="222222"/>
              </a:buClr>
              <a:buSzPts val="1400"/>
              <a:buFont typeface="Open Sans"/>
              <a:buChar char="●"/>
            </a:pPr>
            <a:r>
              <a:rPr lang="en">
                <a:solidFill>
                  <a:srgbClr val="222222"/>
                </a:solidFill>
                <a:highlight>
                  <a:srgbClr val="FFFFFF"/>
                </a:highlight>
                <a:latin typeface="Open Sans"/>
                <a:ea typeface="Open Sans"/>
                <a:cs typeface="Open Sans"/>
                <a:sym typeface="Open Sans"/>
              </a:rPr>
              <a:t>encourage the study of languages;</a:t>
            </a:r>
            <a:endParaRPr>
              <a:solidFill>
                <a:srgbClr val="222222"/>
              </a:solidFill>
              <a:highlight>
                <a:srgbClr val="FFFFFF"/>
              </a:highlight>
              <a:latin typeface="Open Sans"/>
              <a:ea typeface="Open Sans"/>
              <a:cs typeface="Open Sans"/>
              <a:sym typeface="Open Sans"/>
            </a:endParaRPr>
          </a:p>
          <a:p>
            <a:pPr indent="-317500" lvl="0" marL="457200" rtl="0" algn="l">
              <a:lnSpc>
                <a:spcPct val="150000"/>
              </a:lnSpc>
              <a:spcBef>
                <a:spcPts val="0"/>
              </a:spcBef>
              <a:spcAft>
                <a:spcPts val="0"/>
              </a:spcAft>
              <a:buClr>
                <a:srgbClr val="222222"/>
              </a:buClr>
              <a:buSzPts val="1400"/>
              <a:buFont typeface="Open Sans"/>
              <a:buChar char="●"/>
            </a:pPr>
            <a:r>
              <a:rPr lang="en">
                <a:solidFill>
                  <a:srgbClr val="222222"/>
                </a:solidFill>
                <a:highlight>
                  <a:srgbClr val="FFFFFF"/>
                </a:highlight>
                <a:latin typeface="Open Sans"/>
                <a:ea typeface="Open Sans"/>
                <a:cs typeface="Open Sans"/>
                <a:sym typeface="Open Sans"/>
              </a:rPr>
              <a:t>identify high school graduates with language and biliteracy skills for employers;</a:t>
            </a:r>
            <a:endParaRPr>
              <a:solidFill>
                <a:srgbClr val="222222"/>
              </a:solidFill>
              <a:highlight>
                <a:srgbClr val="FFFFFF"/>
              </a:highlight>
              <a:latin typeface="Open Sans"/>
              <a:ea typeface="Open Sans"/>
              <a:cs typeface="Open Sans"/>
              <a:sym typeface="Open Sans"/>
            </a:endParaRPr>
          </a:p>
          <a:p>
            <a:pPr indent="-317500" lvl="0" marL="457200" rtl="0" algn="l">
              <a:lnSpc>
                <a:spcPct val="150000"/>
              </a:lnSpc>
              <a:spcBef>
                <a:spcPts val="0"/>
              </a:spcBef>
              <a:spcAft>
                <a:spcPts val="0"/>
              </a:spcAft>
              <a:buClr>
                <a:srgbClr val="222222"/>
              </a:buClr>
              <a:buSzPts val="1400"/>
              <a:buFont typeface="Open Sans"/>
              <a:buChar char="●"/>
            </a:pPr>
            <a:r>
              <a:rPr lang="en">
                <a:solidFill>
                  <a:srgbClr val="222222"/>
                </a:solidFill>
                <a:highlight>
                  <a:srgbClr val="FFFFFF"/>
                </a:highlight>
                <a:latin typeface="Open Sans"/>
                <a:ea typeface="Open Sans"/>
                <a:cs typeface="Open Sans"/>
                <a:sym typeface="Open Sans"/>
              </a:rPr>
              <a:t>provide universities with additional information about applicants seeking admission;</a:t>
            </a:r>
            <a:endParaRPr>
              <a:solidFill>
                <a:srgbClr val="222222"/>
              </a:solidFill>
              <a:highlight>
                <a:srgbClr val="FFFFFF"/>
              </a:highlight>
              <a:latin typeface="Open Sans"/>
              <a:ea typeface="Open Sans"/>
              <a:cs typeface="Open Sans"/>
              <a:sym typeface="Open Sans"/>
            </a:endParaRPr>
          </a:p>
          <a:p>
            <a:pPr indent="-317500" lvl="0" marL="457200" rtl="0" algn="l">
              <a:lnSpc>
                <a:spcPct val="150000"/>
              </a:lnSpc>
              <a:spcBef>
                <a:spcPts val="0"/>
              </a:spcBef>
              <a:spcAft>
                <a:spcPts val="0"/>
              </a:spcAft>
              <a:buClr>
                <a:srgbClr val="222222"/>
              </a:buClr>
              <a:buSzPts val="1400"/>
              <a:buFont typeface="Open Sans"/>
              <a:buChar char="●"/>
            </a:pPr>
            <a:r>
              <a:rPr lang="en">
                <a:solidFill>
                  <a:srgbClr val="222222"/>
                </a:solidFill>
                <a:highlight>
                  <a:srgbClr val="FFFFFF"/>
                </a:highlight>
                <a:latin typeface="Open Sans"/>
                <a:ea typeface="Open Sans"/>
                <a:cs typeface="Open Sans"/>
                <a:sym typeface="Open Sans"/>
              </a:rPr>
              <a:t>prepare students with twenty-first century skills; and</a:t>
            </a:r>
            <a:endParaRPr>
              <a:solidFill>
                <a:srgbClr val="222222"/>
              </a:solidFill>
              <a:highlight>
                <a:srgbClr val="FFFFFF"/>
              </a:highlight>
              <a:latin typeface="Open Sans"/>
              <a:ea typeface="Open Sans"/>
              <a:cs typeface="Open Sans"/>
              <a:sym typeface="Open Sans"/>
            </a:endParaRPr>
          </a:p>
          <a:p>
            <a:pPr indent="-317500" lvl="0" marL="457200" rtl="0" algn="l">
              <a:lnSpc>
                <a:spcPct val="150000"/>
              </a:lnSpc>
              <a:spcBef>
                <a:spcPts val="0"/>
              </a:spcBef>
              <a:spcAft>
                <a:spcPts val="0"/>
              </a:spcAft>
              <a:buClr>
                <a:srgbClr val="222222"/>
              </a:buClr>
              <a:buSzPts val="1400"/>
              <a:buFont typeface="Open Sans"/>
              <a:buChar char="●"/>
            </a:pPr>
            <a:r>
              <a:rPr lang="en">
                <a:solidFill>
                  <a:srgbClr val="222222"/>
                </a:solidFill>
                <a:highlight>
                  <a:srgbClr val="FFFFFF"/>
                </a:highlight>
                <a:latin typeface="Open Sans"/>
                <a:ea typeface="Open Sans"/>
                <a:cs typeface="Open Sans"/>
                <a:sym typeface="Open Sans"/>
              </a:rPr>
              <a:t>recognize the value of world and home language instruction.</a:t>
            </a:r>
            <a:endParaRPr>
              <a:solidFill>
                <a:srgbClr val="222222"/>
              </a:solidFill>
              <a:highlight>
                <a:srgbClr val="FFFFFF"/>
              </a:highlight>
              <a:latin typeface="Open Sans"/>
              <a:ea typeface="Open Sans"/>
              <a:cs typeface="Open Sans"/>
              <a:sym typeface="Open Sans"/>
            </a:endParaRPr>
          </a:p>
          <a:p>
            <a:pPr indent="0" lvl="0" marL="0" rtl="0" algn="l">
              <a:lnSpc>
                <a:spcPct val="150000"/>
              </a:lnSpc>
              <a:spcBef>
                <a:spcPts val="1200"/>
              </a:spcBef>
              <a:spcAft>
                <a:spcPts val="0"/>
              </a:spcAft>
              <a:buNone/>
            </a:pPr>
            <a:r>
              <a:rPr lang="en">
                <a:solidFill>
                  <a:srgbClr val="222222"/>
                </a:solidFill>
                <a:highlight>
                  <a:srgbClr val="FFFFFF"/>
                </a:highlight>
                <a:latin typeface="Open Sans"/>
                <a:ea typeface="Open Sans"/>
                <a:cs typeface="Open Sans"/>
                <a:sym typeface="Open Sans"/>
              </a:rPr>
              <a:t>These goals are consistent with the Regents Reform Agenda of ensuring that all New York State students graduate college-, career-, and civic-ready.</a:t>
            </a:r>
            <a:endParaRPr>
              <a:solidFill>
                <a:srgbClr val="222222"/>
              </a:solidFill>
              <a:highlight>
                <a:srgbClr val="FFFFFF"/>
              </a:highlight>
              <a:latin typeface="Open Sans"/>
              <a:ea typeface="Open Sans"/>
              <a:cs typeface="Open Sans"/>
              <a:sym typeface="Open Sans"/>
            </a:endParaRPr>
          </a:p>
          <a:p>
            <a:pPr indent="0" lvl="0" marL="0" rtl="0" algn="l">
              <a:lnSpc>
                <a:spcPct val="150000"/>
              </a:lnSpc>
              <a:spcBef>
                <a:spcPts val="1200"/>
              </a:spcBef>
              <a:spcAft>
                <a:spcPts val="0"/>
              </a:spcAft>
              <a:buNone/>
            </a:pPr>
            <a:r>
              <a:t/>
            </a:r>
            <a:endParaRPr sz="1500">
              <a:solidFill>
                <a:srgbClr val="222222"/>
              </a:solidFill>
              <a:highlight>
                <a:srgbClr val="FFFFFF"/>
              </a:highlight>
              <a:latin typeface="Open Sans"/>
              <a:ea typeface="Open Sans"/>
              <a:cs typeface="Open Sans"/>
              <a:sym typeface="Open Sans"/>
            </a:endParaRPr>
          </a:p>
          <a:p>
            <a:pPr indent="0" lvl="0" marL="0" rtl="0" algn="l">
              <a:lnSpc>
                <a:spcPct val="150000"/>
              </a:lnSpc>
              <a:spcBef>
                <a:spcPts val="1200"/>
              </a:spcBef>
              <a:spcAft>
                <a:spcPts val="0"/>
              </a:spcAft>
              <a:buNone/>
            </a:pPr>
            <a:r>
              <a:rPr lang="en" sz="1200">
                <a:solidFill>
                  <a:srgbClr val="222222"/>
                </a:solidFill>
                <a:highlight>
                  <a:srgbClr val="FFFFFF"/>
                </a:highlight>
                <a:latin typeface="Open Sans"/>
                <a:ea typeface="Open Sans"/>
                <a:cs typeface="Open Sans"/>
                <a:sym typeface="Open Sans"/>
              </a:rPr>
              <a:t>Source:  </a:t>
            </a:r>
            <a:r>
              <a:rPr lang="en" sz="1200" u="sng">
                <a:solidFill>
                  <a:srgbClr val="CC0000"/>
                </a:solidFill>
                <a:highlight>
                  <a:srgbClr val="FFFFFF"/>
                </a:highlight>
                <a:latin typeface="Open Sans"/>
                <a:ea typeface="Open Sans"/>
                <a:cs typeface="Open Sans"/>
                <a:sym typeface="Open Sans"/>
                <a:hlinkClick r:id="rId3">
                  <a:extLst>
                    <a:ext uri="{A12FA001-AC4F-418D-AE19-62706E023703}">
                      <ahyp:hlinkClr val="tx"/>
                    </a:ext>
                  </a:extLst>
                </a:hlinkClick>
              </a:rPr>
              <a:t>NYS Seal of Biliteracy website</a:t>
            </a:r>
            <a:endParaRPr sz="1200">
              <a:solidFill>
                <a:srgbClr val="CC0000"/>
              </a:solidFill>
              <a:highlight>
                <a:srgbClr val="FFFFFF"/>
              </a:highlight>
              <a:latin typeface="Open Sans"/>
              <a:ea typeface="Open Sans"/>
              <a:cs typeface="Open Sans"/>
              <a:sym typeface="Open Sans"/>
            </a:endParaRPr>
          </a:p>
          <a:p>
            <a:pPr indent="0" lvl="0" marL="0" rtl="0" algn="l">
              <a:spcBef>
                <a:spcPts val="1200"/>
              </a:spcBef>
              <a:spcAft>
                <a:spcPts val="0"/>
              </a:spcAft>
              <a:buNone/>
            </a:pPr>
            <a:r>
              <a:t/>
            </a:r>
            <a:endParaRPr sz="22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sz="1800">
              <a:solidFill>
                <a:schemeClr val="dk2"/>
              </a:solidFill>
              <a:latin typeface="Open Sans"/>
              <a:ea typeface="Open Sans"/>
              <a:cs typeface="Open Sans"/>
              <a:sym typeface="Open Sans"/>
            </a:endParaRPr>
          </a:p>
          <a:p>
            <a:pPr indent="0" lvl="0" marL="0" rtl="0" algn="l">
              <a:spcBef>
                <a:spcPts val="0"/>
              </a:spcBef>
              <a:spcAft>
                <a:spcPts val="0"/>
              </a:spcAft>
              <a:buNone/>
            </a:pPr>
            <a:r>
              <a:rPr lang="en" sz="1100"/>
              <a:t>   </a:t>
            </a:r>
            <a:endParaRPr sz="18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sz="22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sz="1800">
              <a:solidFill>
                <a:schemeClr val="dk2"/>
              </a:solidFill>
              <a:latin typeface="Open Sans"/>
              <a:ea typeface="Open Sans"/>
              <a:cs typeface="Open Sans"/>
              <a:sym typeface="Open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7"/>
          <p:cNvSpPr txBox="1"/>
          <p:nvPr>
            <p:ph type="title"/>
          </p:nvPr>
        </p:nvSpPr>
        <p:spPr>
          <a:xfrm>
            <a:off x="111775" y="1082583"/>
            <a:ext cx="8520600" cy="754800"/>
          </a:xfrm>
          <a:prstGeom prst="rect">
            <a:avLst/>
          </a:prstGeom>
        </p:spPr>
        <p:txBody>
          <a:bodyPr anchorCtr="0" anchor="t" bIns="91425" lIns="91425" spcFirstLastPara="1" rIns="91425" wrap="square" tIns="91425">
            <a:noAutofit/>
          </a:bodyPr>
          <a:lstStyle/>
          <a:p>
            <a:pPr indent="0" lvl="0" marL="0" rtl="0" algn="l">
              <a:lnSpc>
                <a:spcPct val="150000"/>
              </a:lnSpc>
              <a:spcBef>
                <a:spcPts val="1200"/>
              </a:spcBef>
              <a:spcAft>
                <a:spcPts val="0"/>
              </a:spcAft>
              <a:buNone/>
            </a:pPr>
            <a:r>
              <a:t/>
            </a:r>
            <a:endParaRPr b="0" sz="1200">
              <a:solidFill>
                <a:srgbClr val="222222"/>
              </a:solidFill>
              <a:highlight>
                <a:srgbClr val="FFFFFF"/>
              </a:highlight>
              <a:latin typeface="Open Sans"/>
              <a:ea typeface="Open Sans"/>
              <a:cs typeface="Open Sans"/>
              <a:sym typeface="Open Sans"/>
            </a:endParaRPr>
          </a:p>
          <a:p>
            <a:pPr indent="0" lvl="0" marL="0" rtl="0" algn="l">
              <a:spcBef>
                <a:spcPts val="1200"/>
              </a:spcBef>
              <a:spcAft>
                <a:spcPts val="0"/>
              </a:spcAft>
              <a:buNone/>
            </a:pPr>
            <a:r>
              <a:t/>
            </a:r>
            <a:endParaRPr/>
          </a:p>
        </p:txBody>
      </p:sp>
      <p:sp>
        <p:nvSpPr>
          <p:cNvPr id="94" name="Google Shape;94;p17"/>
          <p:cNvSpPr txBox="1"/>
          <p:nvPr/>
        </p:nvSpPr>
        <p:spPr>
          <a:xfrm>
            <a:off x="220075" y="1788800"/>
            <a:ext cx="8597700" cy="38610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1200"/>
              </a:spcBef>
              <a:spcAft>
                <a:spcPts val="0"/>
              </a:spcAft>
              <a:buNone/>
            </a:pPr>
            <a:r>
              <a:rPr b="1" lang="en" sz="2100">
                <a:solidFill>
                  <a:srgbClr val="222222"/>
                </a:solidFill>
                <a:highlight>
                  <a:srgbClr val="FFFFFF"/>
                </a:highlight>
                <a:latin typeface="Open Sans"/>
                <a:ea typeface="Open Sans"/>
                <a:cs typeface="Open Sans"/>
                <a:sym typeface="Open Sans"/>
              </a:rPr>
              <a:t>“</a:t>
            </a:r>
            <a:r>
              <a:rPr lang="en" sz="1800">
                <a:solidFill>
                  <a:srgbClr val="222222"/>
                </a:solidFill>
                <a:highlight>
                  <a:srgbClr val="FFFFFF"/>
                </a:highlight>
                <a:latin typeface="Open Sans"/>
                <a:ea typeface="Open Sans"/>
                <a:cs typeface="Open Sans"/>
                <a:sym typeface="Open Sans"/>
              </a:rPr>
              <a:t> </a:t>
            </a:r>
            <a:r>
              <a:rPr lang="en" sz="1600">
                <a:solidFill>
                  <a:srgbClr val="222222"/>
                </a:solidFill>
                <a:highlight>
                  <a:srgbClr val="FFFFFF"/>
                </a:highlight>
                <a:latin typeface="Open Sans"/>
                <a:ea typeface="Open Sans"/>
                <a:cs typeface="Open Sans"/>
                <a:sym typeface="Open Sans"/>
              </a:rPr>
              <a:t>Yes. While the Department intends to move to one New York State High School Diploma, districts will still be able to officially recognize students’ achievements through additional seals or endorsements on a student’s diploma.</a:t>
            </a:r>
            <a:endParaRPr sz="1800">
              <a:solidFill>
                <a:srgbClr val="222222"/>
              </a:solidFill>
              <a:highlight>
                <a:srgbClr val="FFFFFF"/>
              </a:highlight>
              <a:latin typeface="Open Sans"/>
              <a:ea typeface="Open Sans"/>
              <a:cs typeface="Open Sans"/>
              <a:sym typeface="Open Sans"/>
            </a:endParaRPr>
          </a:p>
          <a:p>
            <a:pPr indent="0" lvl="0" marL="0" rtl="0" algn="l">
              <a:lnSpc>
                <a:spcPct val="150000"/>
              </a:lnSpc>
              <a:spcBef>
                <a:spcPts val="1200"/>
              </a:spcBef>
              <a:spcAft>
                <a:spcPts val="0"/>
              </a:spcAft>
              <a:buNone/>
            </a:pPr>
            <a:r>
              <a:t/>
            </a:r>
            <a:endParaRPr sz="1500">
              <a:solidFill>
                <a:srgbClr val="222222"/>
              </a:solidFill>
              <a:highlight>
                <a:srgbClr val="FFFFFF"/>
              </a:highlight>
              <a:latin typeface="Open Sans"/>
              <a:ea typeface="Open Sans"/>
              <a:cs typeface="Open Sans"/>
              <a:sym typeface="Open Sans"/>
            </a:endParaRPr>
          </a:p>
          <a:p>
            <a:pPr indent="0" lvl="0" marL="0" rtl="0" algn="l">
              <a:lnSpc>
                <a:spcPct val="150000"/>
              </a:lnSpc>
              <a:spcBef>
                <a:spcPts val="1200"/>
              </a:spcBef>
              <a:spcAft>
                <a:spcPts val="0"/>
              </a:spcAft>
              <a:buNone/>
            </a:pPr>
            <a:r>
              <a:rPr lang="en" sz="1200">
                <a:solidFill>
                  <a:srgbClr val="222222"/>
                </a:solidFill>
                <a:highlight>
                  <a:srgbClr val="FFFFFF"/>
                </a:highlight>
                <a:latin typeface="Open Sans"/>
                <a:ea typeface="Open Sans"/>
                <a:cs typeface="Open Sans"/>
                <a:sym typeface="Open Sans"/>
              </a:rPr>
              <a:t>Source:  </a:t>
            </a:r>
            <a:r>
              <a:rPr lang="en" sz="1200" u="sng">
                <a:solidFill>
                  <a:srgbClr val="CC0000"/>
                </a:solidFill>
                <a:highlight>
                  <a:srgbClr val="FFFFFF"/>
                </a:highlight>
                <a:latin typeface="Open Sans"/>
                <a:ea typeface="Open Sans"/>
                <a:cs typeface="Open Sans"/>
                <a:sym typeface="Open Sans"/>
                <a:hlinkClick r:id="rId3">
                  <a:extLst>
                    <a:ext uri="{A12FA001-AC4F-418D-AE19-62706E023703}">
                      <ahyp:hlinkClr val="tx"/>
                    </a:ext>
                  </a:extLst>
                </a:hlinkClick>
              </a:rPr>
              <a:t>NYS Blue Ribbon Commission website</a:t>
            </a:r>
            <a:endParaRPr sz="1200">
              <a:solidFill>
                <a:srgbClr val="CC0000"/>
              </a:solidFill>
              <a:highlight>
                <a:srgbClr val="FFFFFF"/>
              </a:highlight>
              <a:latin typeface="Open Sans"/>
              <a:ea typeface="Open Sans"/>
              <a:cs typeface="Open Sans"/>
              <a:sym typeface="Open Sans"/>
            </a:endParaRPr>
          </a:p>
          <a:p>
            <a:pPr indent="0" lvl="0" marL="0" rtl="0" algn="l">
              <a:spcBef>
                <a:spcPts val="1200"/>
              </a:spcBef>
              <a:spcAft>
                <a:spcPts val="0"/>
              </a:spcAft>
              <a:buNone/>
            </a:pPr>
            <a:r>
              <a:t/>
            </a:r>
            <a:endParaRPr sz="22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sz="1800">
              <a:solidFill>
                <a:schemeClr val="dk2"/>
              </a:solidFill>
              <a:latin typeface="Open Sans"/>
              <a:ea typeface="Open Sans"/>
              <a:cs typeface="Open Sans"/>
              <a:sym typeface="Open Sans"/>
            </a:endParaRPr>
          </a:p>
          <a:p>
            <a:pPr indent="0" lvl="0" marL="0" rtl="0" algn="l">
              <a:spcBef>
                <a:spcPts val="0"/>
              </a:spcBef>
              <a:spcAft>
                <a:spcPts val="0"/>
              </a:spcAft>
              <a:buNone/>
            </a:pPr>
            <a:r>
              <a:rPr lang="en" sz="1100"/>
              <a:t>   </a:t>
            </a:r>
            <a:endParaRPr sz="18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sz="22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sz="1800">
              <a:solidFill>
                <a:schemeClr val="dk2"/>
              </a:solidFill>
              <a:latin typeface="Open Sans"/>
              <a:ea typeface="Open Sans"/>
              <a:cs typeface="Open Sans"/>
              <a:sym typeface="Open Sans"/>
            </a:endParaRPr>
          </a:p>
        </p:txBody>
      </p:sp>
      <p:sp>
        <p:nvSpPr>
          <p:cNvPr id="95" name="Google Shape;95;p17"/>
          <p:cNvSpPr txBox="1"/>
          <p:nvPr>
            <p:ph type="title"/>
          </p:nvPr>
        </p:nvSpPr>
        <p:spPr>
          <a:xfrm>
            <a:off x="122375" y="138133"/>
            <a:ext cx="8520600" cy="75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100"/>
              <a:t>If the SED is </a:t>
            </a:r>
            <a:r>
              <a:rPr lang="en" sz="3100"/>
              <a:t>eliminating</a:t>
            </a:r>
            <a:r>
              <a:rPr lang="en" sz="3100"/>
              <a:t> the Regents Diploma with Advanced Designation, will high-</a:t>
            </a:r>
            <a:r>
              <a:rPr lang="en" sz="3100"/>
              <a:t>achieving</a:t>
            </a:r>
            <a:r>
              <a:rPr lang="en" sz="3100"/>
              <a:t> students still be able to demonstrate their </a:t>
            </a:r>
            <a:r>
              <a:rPr lang="en" sz="3100"/>
              <a:t>achievements</a:t>
            </a:r>
            <a:r>
              <a:rPr lang="en" sz="3100"/>
              <a:t>?</a:t>
            </a:r>
            <a:endParaRPr sz="31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8"/>
          <p:cNvSpPr txBox="1"/>
          <p:nvPr>
            <p:ph type="title"/>
          </p:nvPr>
        </p:nvSpPr>
        <p:spPr>
          <a:xfrm>
            <a:off x="111775" y="1082583"/>
            <a:ext cx="8520600" cy="754800"/>
          </a:xfrm>
          <a:prstGeom prst="rect">
            <a:avLst/>
          </a:prstGeom>
        </p:spPr>
        <p:txBody>
          <a:bodyPr anchorCtr="0" anchor="t" bIns="91425" lIns="91425" spcFirstLastPara="1" rIns="91425" wrap="square" tIns="91425">
            <a:noAutofit/>
          </a:bodyPr>
          <a:lstStyle/>
          <a:p>
            <a:pPr indent="0" lvl="0" marL="0" rtl="0" algn="l">
              <a:lnSpc>
                <a:spcPct val="150000"/>
              </a:lnSpc>
              <a:spcBef>
                <a:spcPts val="1200"/>
              </a:spcBef>
              <a:spcAft>
                <a:spcPts val="0"/>
              </a:spcAft>
              <a:buNone/>
            </a:pPr>
            <a:r>
              <a:t/>
            </a:r>
            <a:endParaRPr b="0" sz="1200">
              <a:solidFill>
                <a:srgbClr val="222222"/>
              </a:solidFill>
              <a:highlight>
                <a:srgbClr val="FFFFFF"/>
              </a:highlight>
              <a:latin typeface="Open Sans"/>
              <a:ea typeface="Open Sans"/>
              <a:cs typeface="Open Sans"/>
              <a:sym typeface="Open Sans"/>
            </a:endParaRPr>
          </a:p>
          <a:p>
            <a:pPr indent="0" lvl="0" marL="0" rtl="0" algn="l">
              <a:spcBef>
                <a:spcPts val="1200"/>
              </a:spcBef>
              <a:spcAft>
                <a:spcPts val="0"/>
              </a:spcAft>
              <a:buNone/>
            </a:pPr>
            <a:r>
              <a:t/>
            </a:r>
            <a:endParaRPr/>
          </a:p>
        </p:txBody>
      </p:sp>
      <p:sp>
        <p:nvSpPr>
          <p:cNvPr id="101" name="Google Shape;101;p18"/>
          <p:cNvSpPr txBox="1"/>
          <p:nvPr/>
        </p:nvSpPr>
        <p:spPr>
          <a:xfrm>
            <a:off x="198850" y="892925"/>
            <a:ext cx="8800200" cy="3861000"/>
          </a:xfrm>
          <a:prstGeom prst="rect">
            <a:avLst/>
          </a:prstGeom>
          <a:noFill/>
          <a:ln>
            <a:noFill/>
          </a:ln>
        </p:spPr>
        <p:txBody>
          <a:bodyPr anchorCtr="0" anchor="t" bIns="91425" lIns="91425" spcFirstLastPara="1" rIns="91425" wrap="square" tIns="91425">
            <a:noAutofit/>
          </a:bodyPr>
          <a:lstStyle/>
          <a:p>
            <a:pPr indent="0" lvl="0" marL="0" rtl="0" algn="l">
              <a:lnSpc>
                <a:spcPct val="150000"/>
              </a:lnSpc>
              <a:spcBef>
                <a:spcPts val="1200"/>
              </a:spcBef>
              <a:spcAft>
                <a:spcPts val="0"/>
              </a:spcAft>
              <a:buNone/>
            </a:pPr>
            <a:r>
              <a:rPr b="1" lang="en" sz="2100">
                <a:solidFill>
                  <a:srgbClr val="222222"/>
                </a:solidFill>
                <a:highlight>
                  <a:srgbClr val="FFFFFF"/>
                </a:highlight>
                <a:latin typeface="Open Sans"/>
                <a:ea typeface="Open Sans"/>
                <a:cs typeface="Open Sans"/>
                <a:sym typeface="Open Sans"/>
              </a:rPr>
              <a:t>“</a:t>
            </a:r>
            <a:r>
              <a:rPr lang="en" sz="1200">
                <a:solidFill>
                  <a:srgbClr val="222222"/>
                </a:solidFill>
                <a:highlight>
                  <a:srgbClr val="FFFFFF"/>
                </a:highlight>
                <a:latin typeface="Open Sans"/>
                <a:ea typeface="Open Sans"/>
                <a:cs typeface="Open Sans"/>
                <a:sym typeface="Open Sans"/>
              </a:rPr>
              <a:t> According to Understanding the New York State Accountability System under the Every Student Succeeds Acts (ESSA), “</a:t>
            </a:r>
            <a:r>
              <a:rPr lang="en" sz="1200">
                <a:solidFill>
                  <a:srgbClr val="222222"/>
                </a:solidFill>
                <a:highlight>
                  <a:schemeClr val="accent6"/>
                </a:highlight>
                <a:latin typeface="Open Sans"/>
                <a:ea typeface="Open Sans"/>
                <a:cs typeface="Open Sans"/>
                <a:sym typeface="Open Sans"/>
              </a:rPr>
              <a:t>The College, Career, and Civic Readiness indicator uses diplomas, credentials, advanced course credits and enrollment, Career and Technical Education (CTE) certifications, and indicators such as a Seal of Biliteracy or participation in a Smart Scholars program to determine how a school is preparing its students to be ready for college, a career, and civic engagement </a:t>
            </a:r>
            <a:r>
              <a:rPr lang="en" sz="1200">
                <a:solidFill>
                  <a:srgbClr val="222222"/>
                </a:solidFill>
                <a:highlight>
                  <a:srgbClr val="FFFFFF"/>
                </a:highlight>
                <a:latin typeface="Open Sans"/>
                <a:ea typeface="Open Sans"/>
                <a:cs typeface="Open Sans"/>
                <a:sym typeface="Open Sans"/>
              </a:rPr>
              <a:t>once the students leave the school. For each accountability subgroup, a CCCR Index, which ranges from 0 to 200, is calculated by awarding extra credit for students who demonstrate higher levels of readiness as well as partial credit for students who complete a High School Equivalency certificate. The formula for computing the CCCR Index is as follows:</a:t>
            </a:r>
            <a:endParaRPr sz="1200">
              <a:solidFill>
                <a:srgbClr val="222222"/>
              </a:solidFill>
              <a:highlight>
                <a:srgbClr val="FFFFFF"/>
              </a:highlight>
              <a:latin typeface="Open Sans"/>
              <a:ea typeface="Open Sans"/>
              <a:cs typeface="Open Sans"/>
              <a:sym typeface="Open Sans"/>
            </a:endParaRPr>
          </a:p>
          <a:p>
            <a:pPr indent="-298450" lvl="0" marL="457200" rtl="0" algn="l">
              <a:lnSpc>
                <a:spcPct val="150000"/>
              </a:lnSpc>
              <a:spcBef>
                <a:spcPts val="1200"/>
              </a:spcBef>
              <a:spcAft>
                <a:spcPts val="0"/>
              </a:spcAft>
              <a:buClr>
                <a:srgbClr val="222222"/>
              </a:buClr>
              <a:buSzPts val="1100"/>
              <a:buFont typeface="Open Sans"/>
              <a:buChar char="●"/>
            </a:pPr>
            <a:r>
              <a:rPr lang="en" sz="1100">
                <a:solidFill>
                  <a:srgbClr val="222222"/>
                </a:solidFill>
                <a:highlight>
                  <a:srgbClr val="FFFFFF"/>
                </a:highlight>
                <a:latin typeface="Open Sans"/>
                <a:ea typeface="Open Sans"/>
                <a:cs typeface="Open Sans"/>
                <a:sym typeface="Open Sans"/>
              </a:rPr>
              <a:t>Denominator: The number of students in the 4-year cohort as of June 30th of the reporting year + the number of ELL students not in the 4-year cohort who earned a Regents diploma with a Seal of Biliteracy in the current reporting year.</a:t>
            </a:r>
            <a:endParaRPr sz="1100">
              <a:solidFill>
                <a:srgbClr val="222222"/>
              </a:solidFill>
              <a:highlight>
                <a:srgbClr val="FFFFFF"/>
              </a:highlight>
              <a:latin typeface="Open Sans"/>
              <a:ea typeface="Open Sans"/>
              <a:cs typeface="Open Sans"/>
              <a:sym typeface="Open Sans"/>
            </a:endParaRPr>
          </a:p>
          <a:p>
            <a:pPr indent="-298450" lvl="0" marL="457200" rtl="0" algn="l">
              <a:lnSpc>
                <a:spcPct val="150000"/>
              </a:lnSpc>
              <a:spcBef>
                <a:spcPts val="0"/>
              </a:spcBef>
              <a:spcAft>
                <a:spcPts val="0"/>
              </a:spcAft>
              <a:buClr>
                <a:srgbClr val="222222"/>
              </a:buClr>
              <a:buSzPts val="1100"/>
              <a:buFont typeface="Open Sans"/>
              <a:buChar char="●"/>
            </a:pPr>
            <a:r>
              <a:rPr lang="en" sz="1100">
                <a:solidFill>
                  <a:srgbClr val="222222"/>
                </a:solidFill>
                <a:highlight>
                  <a:srgbClr val="FFFFFF"/>
                </a:highlight>
                <a:latin typeface="Open Sans"/>
                <a:ea typeface="Open Sans"/>
                <a:cs typeface="Open Sans"/>
                <a:sym typeface="Open Sans"/>
              </a:rPr>
              <a:t>Numerator: The sum of the number of students in the denominator demonstrating success on each of the specific readiness measures multiplied by the weighting assigned to each of these measures in accordance with the table below. Note that students receiving a High School Equivalency (HSE) diploma in the reporting year are included in the numerator but not the denominator.</a:t>
            </a:r>
            <a:endParaRPr sz="1100">
              <a:solidFill>
                <a:srgbClr val="222222"/>
              </a:solidFill>
              <a:highlight>
                <a:srgbClr val="FFFFFF"/>
              </a:highlight>
              <a:latin typeface="Open Sans"/>
              <a:ea typeface="Open Sans"/>
              <a:cs typeface="Open Sans"/>
              <a:sym typeface="Open Sans"/>
            </a:endParaRPr>
          </a:p>
          <a:p>
            <a:pPr indent="0" lvl="0" marL="0" rtl="0" algn="l">
              <a:lnSpc>
                <a:spcPct val="150000"/>
              </a:lnSpc>
              <a:spcBef>
                <a:spcPts val="1200"/>
              </a:spcBef>
              <a:spcAft>
                <a:spcPts val="0"/>
              </a:spcAft>
              <a:buNone/>
            </a:pPr>
            <a:r>
              <a:t/>
            </a:r>
            <a:endParaRPr sz="1800">
              <a:solidFill>
                <a:srgbClr val="222222"/>
              </a:solidFill>
              <a:highlight>
                <a:srgbClr val="FFFFFF"/>
              </a:highlight>
              <a:latin typeface="Open Sans"/>
              <a:ea typeface="Open Sans"/>
              <a:cs typeface="Open Sans"/>
              <a:sym typeface="Open Sans"/>
            </a:endParaRPr>
          </a:p>
          <a:p>
            <a:pPr indent="0" lvl="0" marL="0" rtl="0" algn="l">
              <a:lnSpc>
                <a:spcPct val="150000"/>
              </a:lnSpc>
              <a:spcBef>
                <a:spcPts val="1200"/>
              </a:spcBef>
              <a:spcAft>
                <a:spcPts val="0"/>
              </a:spcAft>
              <a:buNone/>
            </a:pPr>
            <a:r>
              <a:t/>
            </a:r>
            <a:endParaRPr sz="1500">
              <a:solidFill>
                <a:srgbClr val="222222"/>
              </a:solidFill>
              <a:highlight>
                <a:srgbClr val="FFFFFF"/>
              </a:highlight>
              <a:latin typeface="Open Sans"/>
              <a:ea typeface="Open Sans"/>
              <a:cs typeface="Open Sans"/>
              <a:sym typeface="Open Sans"/>
            </a:endParaRPr>
          </a:p>
          <a:p>
            <a:pPr indent="0" lvl="0" marL="0" rtl="0" algn="l">
              <a:lnSpc>
                <a:spcPct val="150000"/>
              </a:lnSpc>
              <a:spcBef>
                <a:spcPts val="1200"/>
              </a:spcBef>
              <a:spcAft>
                <a:spcPts val="0"/>
              </a:spcAft>
              <a:buNone/>
            </a:pPr>
            <a:r>
              <a:rPr lang="en" sz="1200">
                <a:solidFill>
                  <a:srgbClr val="222222"/>
                </a:solidFill>
                <a:highlight>
                  <a:srgbClr val="FFFFFF"/>
                </a:highlight>
                <a:latin typeface="Open Sans"/>
                <a:ea typeface="Open Sans"/>
                <a:cs typeface="Open Sans"/>
                <a:sym typeface="Open Sans"/>
              </a:rPr>
              <a:t>Source:  </a:t>
            </a:r>
            <a:r>
              <a:rPr lang="en" sz="1200" u="sng">
                <a:solidFill>
                  <a:srgbClr val="CC0000"/>
                </a:solidFill>
                <a:highlight>
                  <a:srgbClr val="FFFFFF"/>
                </a:highlight>
                <a:latin typeface="Open Sans"/>
                <a:ea typeface="Open Sans"/>
                <a:cs typeface="Open Sans"/>
                <a:sym typeface="Open Sans"/>
                <a:hlinkClick r:id="rId3">
                  <a:extLst>
                    <a:ext uri="{A12FA001-AC4F-418D-AE19-62706E023703}">
                      <ahyp:hlinkClr val="tx"/>
                    </a:ext>
                  </a:extLst>
                </a:hlinkClick>
              </a:rPr>
              <a:t>NYS Blue Ribbon Commission website</a:t>
            </a:r>
            <a:endParaRPr sz="1200">
              <a:solidFill>
                <a:srgbClr val="CC0000"/>
              </a:solidFill>
              <a:highlight>
                <a:srgbClr val="FFFFFF"/>
              </a:highlight>
              <a:latin typeface="Open Sans"/>
              <a:ea typeface="Open Sans"/>
              <a:cs typeface="Open Sans"/>
              <a:sym typeface="Open Sans"/>
            </a:endParaRPr>
          </a:p>
          <a:p>
            <a:pPr indent="0" lvl="0" marL="0" rtl="0" algn="l">
              <a:spcBef>
                <a:spcPts val="1200"/>
              </a:spcBef>
              <a:spcAft>
                <a:spcPts val="0"/>
              </a:spcAft>
              <a:buNone/>
            </a:pPr>
            <a:r>
              <a:t/>
            </a:r>
            <a:endParaRPr sz="22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sz="1800">
              <a:solidFill>
                <a:schemeClr val="dk2"/>
              </a:solidFill>
              <a:latin typeface="Open Sans"/>
              <a:ea typeface="Open Sans"/>
              <a:cs typeface="Open Sans"/>
              <a:sym typeface="Open Sans"/>
            </a:endParaRPr>
          </a:p>
          <a:p>
            <a:pPr indent="0" lvl="0" marL="0" rtl="0" algn="l">
              <a:spcBef>
                <a:spcPts val="0"/>
              </a:spcBef>
              <a:spcAft>
                <a:spcPts val="0"/>
              </a:spcAft>
              <a:buNone/>
            </a:pPr>
            <a:r>
              <a:rPr lang="en" sz="1100"/>
              <a:t>   </a:t>
            </a:r>
            <a:endParaRPr sz="18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sz="22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sz="1800">
              <a:solidFill>
                <a:schemeClr val="dk2"/>
              </a:solidFill>
              <a:latin typeface="Open Sans"/>
              <a:ea typeface="Open Sans"/>
              <a:cs typeface="Open Sans"/>
              <a:sym typeface="Open Sans"/>
            </a:endParaRPr>
          </a:p>
        </p:txBody>
      </p:sp>
      <p:sp>
        <p:nvSpPr>
          <p:cNvPr id="102" name="Google Shape;102;p18"/>
          <p:cNvSpPr txBox="1"/>
          <p:nvPr>
            <p:ph type="title"/>
          </p:nvPr>
        </p:nvSpPr>
        <p:spPr>
          <a:xfrm>
            <a:off x="122375" y="138133"/>
            <a:ext cx="8520600" cy="75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700">
                <a:solidFill>
                  <a:srgbClr val="CC0000"/>
                </a:solidFill>
                <a:highlight>
                  <a:srgbClr val="FFFFFF"/>
                </a:highlight>
                <a:latin typeface="Open Sans"/>
                <a:ea typeface="Open Sans"/>
                <a:cs typeface="Open Sans"/>
                <a:sym typeface="Open Sans"/>
              </a:rPr>
              <a:t>What is the College, Career, and Civic Readiness (CCCR) level score?</a:t>
            </a:r>
            <a:endParaRPr sz="4600">
              <a:solidFill>
                <a:srgbClr val="CC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9"/>
          <p:cNvSpPr txBox="1"/>
          <p:nvPr>
            <p:ph type="title"/>
          </p:nvPr>
        </p:nvSpPr>
        <p:spPr>
          <a:xfrm>
            <a:off x="122375" y="138133"/>
            <a:ext cx="8520600" cy="75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700">
                <a:solidFill>
                  <a:srgbClr val="CC0000"/>
                </a:solidFill>
                <a:highlight>
                  <a:srgbClr val="FFFFFF"/>
                </a:highlight>
                <a:latin typeface="Open Sans"/>
                <a:ea typeface="Open Sans"/>
                <a:cs typeface="Open Sans"/>
                <a:sym typeface="Open Sans"/>
              </a:rPr>
              <a:t>A Look at Sachem’s Timeline</a:t>
            </a:r>
            <a:endParaRPr sz="4600">
              <a:solidFill>
                <a:srgbClr val="CC0000"/>
              </a:solidFill>
            </a:endParaRPr>
          </a:p>
        </p:txBody>
      </p:sp>
      <p:sp>
        <p:nvSpPr>
          <p:cNvPr id="108" name="Google Shape;108;p19"/>
          <p:cNvSpPr/>
          <p:nvPr/>
        </p:nvSpPr>
        <p:spPr>
          <a:xfrm>
            <a:off x="2164963" y="2888681"/>
            <a:ext cx="594300" cy="36900"/>
          </a:xfrm>
          <a:prstGeom prst="roundRect">
            <a:avLst>
              <a:gd fmla="val 50000" name="adj"/>
            </a:avLst>
          </a:prstGeom>
          <a:solidFill>
            <a:srgbClr val="A729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9" name="Google Shape;109;p19"/>
          <p:cNvGrpSpPr/>
          <p:nvPr/>
        </p:nvGrpSpPr>
        <p:grpSpPr>
          <a:xfrm>
            <a:off x="153667" y="1592007"/>
            <a:ext cx="2217728" cy="2173004"/>
            <a:chOff x="594494" y="2059532"/>
            <a:chExt cx="1709100" cy="1416192"/>
          </a:xfrm>
        </p:grpSpPr>
        <p:sp>
          <p:nvSpPr>
            <p:cNvPr id="110" name="Google Shape;110;p19"/>
            <p:cNvSpPr/>
            <p:nvPr/>
          </p:nvSpPr>
          <p:spPr>
            <a:xfrm>
              <a:off x="1151883" y="2059532"/>
              <a:ext cx="594300" cy="492000"/>
            </a:xfrm>
            <a:prstGeom prst="ellipse">
              <a:avLst/>
            </a:prstGeom>
            <a:noFill/>
            <a:ln cap="flat" cmpd="sng" w="38100">
              <a:solidFill>
                <a:srgbClr val="A729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9"/>
            <p:cNvSpPr txBox="1"/>
            <p:nvPr/>
          </p:nvSpPr>
          <p:spPr>
            <a:xfrm>
              <a:off x="1230636" y="2145037"/>
              <a:ext cx="436800" cy="321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sz="1300">
                  <a:solidFill>
                    <a:srgbClr val="A7291E"/>
                  </a:solidFill>
                  <a:latin typeface="Roboto"/>
                  <a:ea typeface="Roboto"/>
                  <a:cs typeface="Roboto"/>
                  <a:sym typeface="Roboto"/>
                </a:rPr>
                <a:t>2017</a:t>
              </a:r>
              <a:endParaRPr b="1" sz="1300">
                <a:solidFill>
                  <a:srgbClr val="A7291E"/>
                </a:solidFill>
                <a:latin typeface="Roboto"/>
                <a:ea typeface="Roboto"/>
                <a:cs typeface="Roboto"/>
                <a:sym typeface="Roboto"/>
              </a:endParaRPr>
            </a:p>
          </p:txBody>
        </p:sp>
        <p:sp>
          <p:nvSpPr>
            <p:cNvPr id="112" name="Google Shape;112;p19"/>
            <p:cNvSpPr txBox="1"/>
            <p:nvPr/>
          </p:nvSpPr>
          <p:spPr>
            <a:xfrm>
              <a:off x="594494" y="2660923"/>
              <a:ext cx="1709100" cy="8148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b="1" lang="en">
                  <a:solidFill>
                    <a:srgbClr val="A7291E"/>
                  </a:solidFill>
                  <a:latin typeface="Roboto"/>
                  <a:ea typeface="Roboto"/>
                  <a:cs typeface="Roboto"/>
                  <a:sym typeface="Roboto"/>
                </a:rPr>
                <a:t>NYS Introduces Seal of Biliteracy </a:t>
              </a:r>
              <a:endParaRPr b="1">
                <a:solidFill>
                  <a:srgbClr val="A7291E"/>
                </a:solidFill>
                <a:latin typeface="Roboto"/>
                <a:ea typeface="Roboto"/>
                <a:cs typeface="Roboto"/>
                <a:sym typeface="Roboto"/>
              </a:endParaRPr>
            </a:p>
          </p:txBody>
        </p:sp>
      </p:grpSp>
      <p:grpSp>
        <p:nvGrpSpPr>
          <p:cNvPr id="113" name="Google Shape;113;p19"/>
          <p:cNvGrpSpPr/>
          <p:nvPr/>
        </p:nvGrpSpPr>
        <p:grpSpPr>
          <a:xfrm>
            <a:off x="2537975" y="1596176"/>
            <a:ext cx="1914090" cy="2618167"/>
            <a:chOff x="2933483" y="1957147"/>
            <a:chExt cx="1475100" cy="1681870"/>
          </a:xfrm>
        </p:grpSpPr>
        <p:sp>
          <p:nvSpPr>
            <p:cNvPr id="114" name="Google Shape;114;p19"/>
            <p:cNvSpPr/>
            <p:nvPr/>
          </p:nvSpPr>
          <p:spPr>
            <a:xfrm>
              <a:off x="3256820" y="1957147"/>
              <a:ext cx="594300" cy="484800"/>
            </a:xfrm>
            <a:prstGeom prst="roundRect">
              <a:avLst>
                <a:gd fmla="val 16667" name="adj"/>
              </a:avLst>
            </a:prstGeom>
            <a:noFill/>
            <a:ln cap="flat" cmpd="sng" w="38100">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9"/>
            <p:cNvSpPr txBox="1"/>
            <p:nvPr/>
          </p:nvSpPr>
          <p:spPr>
            <a:xfrm>
              <a:off x="2933483" y="2982617"/>
              <a:ext cx="1475100" cy="6564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b="1" lang="en" sz="1500">
                  <a:solidFill>
                    <a:srgbClr val="A7291E"/>
                  </a:solidFill>
                  <a:latin typeface="Roboto"/>
                  <a:ea typeface="Roboto"/>
                  <a:cs typeface="Roboto"/>
                  <a:sym typeface="Roboto"/>
                </a:rPr>
                <a:t>NYS introduces Seal of Civic </a:t>
              </a:r>
              <a:r>
                <a:rPr b="1" lang="en" sz="1500">
                  <a:solidFill>
                    <a:srgbClr val="A7291E"/>
                  </a:solidFill>
                  <a:latin typeface="Roboto"/>
                  <a:ea typeface="Roboto"/>
                  <a:cs typeface="Roboto"/>
                  <a:sym typeface="Roboto"/>
                </a:rPr>
                <a:t>Readiness</a:t>
              </a:r>
              <a:r>
                <a:rPr b="1" lang="en" sz="1500">
                  <a:solidFill>
                    <a:srgbClr val="A7291E"/>
                  </a:solidFill>
                  <a:latin typeface="Roboto"/>
                  <a:ea typeface="Roboto"/>
                  <a:cs typeface="Roboto"/>
                  <a:sym typeface="Roboto"/>
                </a:rPr>
                <a:t> Pilot districts</a:t>
              </a:r>
              <a:endParaRPr b="1" sz="1500">
                <a:solidFill>
                  <a:srgbClr val="A7291E"/>
                </a:solidFill>
                <a:latin typeface="Roboto"/>
                <a:ea typeface="Roboto"/>
                <a:cs typeface="Roboto"/>
                <a:sym typeface="Roboto"/>
              </a:endParaRPr>
            </a:p>
          </p:txBody>
        </p:sp>
        <p:sp>
          <p:nvSpPr>
            <p:cNvPr id="116" name="Google Shape;116;p19"/>
            <p:cNvSpPr txBox="1"/>
            <p:nvPr/>
          </p:nvSpPr>
          <p:spPr>
            <a:xfrm>
              <a:off x="3335734" y="1992549"/>
              <a:ext cx="515400" cy="414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a:solidFill>
                    <a:srgbClr val="A7291E"/>
                  </a:solidFill>
                  <a:latin typeface="Roboto"/>
                  <a:ea typeface="Roboto"/>
                  <a:cs typeface="Roboto"/>
                  <a:sym typeface="Roboto"/>
                </a:rPr>
                <a:t>2021-2022</a:t>
              </a:r>
              <a:endParaRPr b="1">
                <a:solidFill>
                  <a:srgbClr val="A7291E"/>
                </a:solidFill>
                <a:latin typeface="Roboto"/>
                <a:ea typeface="Roboto"/>
                <a:cs typeface="Roboto"/>
                <a:sym typeface="Roboto"/>
              </a:endParaRPr>
            </a:p>
          </p:txBody>
        </p:sp>
      </p:grpSp>
      <p:sp>
        <p:nvSpPr>
          <p:cNvPr id="117" name="Google Shape;117;p19"/>
          <p:cNvSpPr/>
          <p:nvPr/>
        </p:nvSpPr>
        <p:spPr>
          <a:xfrm>
            <a:off x="4337175" y="2888681"/>
            <a:ext cx="594300" cy="36900"/>
          </a:xfrm>
          <a:prstGeom prst="roundRect">
            <a:avLst>
              <a:gd fmla="val 50000" name="adj"/>
            </a:avLst>
          </a:prstGeom>
          <a:solidFill>
            <a:srgbClr val="8585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9"/>
          <p:cNvSpPr/>
          <p:nvPr/>
        </p:nvSpPr>
        <p:spPr>
          <a:xfrm>
            <a:off x="6419150" y="2888681"/>
            <a:ext cx="594300" cy="36900"/>
          </a:xfrm>
          <a:prstGeom prst="roundRect">
            <a:avLst>
              <a:gd fmla="val 50000" name="adj"/>
            </a:avLst>
          </a:prstGeom>
          <a:solidFill>
            <a:srgbClr val="85858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9" name="Google Shape;119;p19"/>
          <p:cNvPicPr preferRelativeResize="0"/>
          <p:nvPr/>
        </p:nvPicPr>
        <p:blipFill rotWithShape="1">
          <a:blip r:embed="rId3">
            <a:alphaModFix/>
          </a:blip>
          <a:srcRect b="44402" l="33582" r="30892" t="1228"/>
          <a:stretch/>
        </p:blipFill>
        <p:spPr>
          <a:xfrm>
            <a:off x="730076" y="3812000"/>
            <a:ext cx="1177550" cy="1201951"/>
          </a:xfrm>
          <a:prstGeom prst="rect">
            <a:avLst/>
          </a:prstGeom>
          <a:noFill/>
          <a:ln>
            <a:noFill/>
          </a:ln>
        </p:spPr>
      </p:pic>
      <p:grpSp>
        <p:nvGrpSpPr>
          <p:cNvPr id="120" name="Google Shape;120;p19"/>
          <p:cNvGrpSpPr/>
          <p:nvPr/>
        </p:nvGrpSpPr>
        <p:grpSpPr>
          <a:xfrm>
            <a:off x="4961175" y="1592000"/>
            <a:ext cx="1631507" cy="2831225"/>
            <a:chOff x="1963072" y="2106393"/>
            <a:chExt cx="1709100" cy="1818735"/>
          </a:xfrm>
        </p:grpSpPr>
        <p:sp>
          <p:nvSpPr>
            <p:cNvPr id="121" name="Google Shape;121;p19"/>
            <p:cNvSpPr txBox="1"/>
            <p:nvPr/>
          </p:nvSpPr>
          <p:spPr>
            <a:xfrm>
              <a:off x="1963072" y="3035328"/>
              <a:ext cx="1709100" cy="8898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b="1" lang="en">
                  <a:solidFill>
                    <a:srgbClr val="A7291E"/>
                  </a:solidFill>
                  <a:latin typeface="Roboto"/>
                  <a:ea typeface="Roboto"/>
                  <a:cs typeface="Roboto"/>
                  <a:sym typeface="Roboto"/>
                </a:rPr>
                <a:t>Sachem</a:t>
              </a:r>
              <a:r>
                <a:rPr b="1" lang="en">
                  <a:solidFill>
                    <a:srgbClr val="A7291E"/>
                  </a:solidFill>
                  <a:latin typeface="Roboto"/>
                  <a:ea typeface="Roboto"/>
                  <a:cs typeface="Roboto"/>
                  <a:sym typeface="Roboto"/>
                </a:rPr>
                <a:t> graduates first </a:t>
              </a:r>
              <a:r>
                <a:rPr b="1" lang="en">
                  <a:solidFill>
                    <a:srgbClr val="A7291E"/>
                  </a:solidFill>
                  <a:latin typeface="Roboto"/>
                  <a:ea typeface="Roboto"/>
                  <a:cs typeface="Roboto"/>
                  <a:sym typeface="Roboto"/>
                </a:rPr>
                <a:t>Seal of Civic Readiness students</a:t>
              </a:r>
              <a:endParaRPr b="1">
                <a:solidFill>
                  <a:srgbClr val="A7291E"/>
                </a:solidFill>
                <a:latin typeface="Roboto"/>
                <a:ea typeface="Roboto"/>
                <a:cs typeface="Roboto"/>
                <a:sym typeface="Roboto"/>
              </a:endParaRPr>
            </a:p>
          </p:txBody>
        </p:sp>
        <p:sp>
          <p:nvSpPr>
            <p:cNvPr id="122" name="Google Shape;122;p19"/>
            <p:cNvSpPr txBox="1"/>
            <p:nvPr/>
          </p:nvSpPr>
          <p:spPr>
            <a:xfrm>
              <a:off x="2268827" y="2106393"/>
              <a:ext cx="709800" cy="414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a:solidFill>
                    <a:srgbClr val="A7291E"/>
                  </a:solidFill>
                  <a:latin typeface="Roboto"/>
                  <a:ea typeface="Roboto"/>
                  <a:cs typeface="Roboto"/>
                  <a:sym typeface="Roboto"/>
                </a:rPr>
                <a:t>2022-2023</a:t>
              </a:r>
              <a:endParaRPr b="1">
                <a:solidFill>
                  <a:srgbClr val="A7291E"/>
                </a:solidFill>
                <a:latin typeface="Roboto"/>
                <a:ea typeface="Roboto"/>
                <a:cs typeface="Roboto"/>
                <a:sym typeface="Roboto"/>
              </a:endParaRPr>
            </a:p>
          </p:txBody>
        </p:sp>
      </p:grpSp>
      <p:pic>
        <p:nvPicPr>
          <p:cNvPr id="123" name="Google Shape;123;p19"/>
          <p:cNvPicPr preferRelativeResize="0"/>
          <p:nvPr/>
        </p:nvPicPr>
        <p:blipFill>
          <a:blip r:embed="rId4">
            <a:alphaModFix/>
          </a:blip>
          <a:stretch>
            <a:fillRect/>
          </a:stretch>
        </p:blipFill>
        <p:spPr>
          <a:xfrm>
            <a:off x="2845623" y="4058104"/>
            <a:ext cx="1177550" cy="1165744"/>
          </a:xfrm>
          <a:prstGeom prst="rect">
            <a:avLst/>
          </a:prstGeom>
          <a:noFill/>
          <a:ln>
            <a:noFill/>
          </a:ln>
        </p:spPr>
      </p:pic>
      <p:grpSp>
        <p:nvGrpSpPr>
          <p:cNvPr id="124" name="Google Shape;124;p19"/>
          <p:cNvGrpSpPr/>
          <p:nvPr/>
        </p:nvGrpSpPr>
        <p:grpSpPr>
          <a:xfrm>
            <a:off x="7151075" y="1596175"/>
            <a:ext cx="1631507" cy="2732887"/>
            <a:chOff x="1963072" y="1782334"/>
            <a:chExt cx="1709100" cy="1755564"/>
          </a:xfrm>
        </p:grpSpPr>
        <p:sp>
          <p:nvSpPr>
            <p:cNvPr id="125" name="Google Shape;125;p19"/>
            <p:cNvSpPr txBox="1"/>
            <p:nvPr/>
          </p:nvSpPr>
          <p:spPr>
            <a:xfrm>
              <a:off x="1963072" y="2648099"/>
              <a:ext cx="1709100" cy="889800"/>
            </a:xfrm>
            <a:prstGeom prst="rect">
              <a:avLst/>
            </a:prstGeom>
            <a:noFill/>
            <a:ln>
              <a:noFill/>
            </a:ln>
          </p:spPr>
          <p:txBody>
            <a:bodyPr anchorCtr="0" anchor="b" bIns="91425" lIns="91425" spcFirstLastPara="1" rIns="91425" wrap="square" tIns="91425">
              <a:noAutofit/>
            </a:bodyPr>
            <a:lstStyle/>
            <a:p>
              <a:pPr indent="0" lvl="0" marL="0" rtl="0" algn="ctr">
                <a:lnSpc>
                  <a:spcPct val="115000"/>
                </a:lnSpc>
                <a:spcBef>
                  <a:spcPts val="0"/>
                </a:spcBef>
                <a:spcAft>
                  <a:spcPts val="0"/>
                </a:spcAft>
                <a:buNone/>
              </a:pPr>
              <a:r>
                <a:rPr b="1" lang="en">
                  <a:solidFill>
                    <a:srgbClr val="A7291E"/>
                  </a:solidFill>
                  <a:latin typeface="Roboto"/>
                  <a:ea typeface="Roboto"/>
                  <a:cs typeface="Roboto"/>
                  <a:sym typeface="Roboto"/>
                </a:rPr>
                <a:t>Sachem hopes to graduate our first Seal of Biliteracy student cohort</a:t>
              </a:r>
              <a:endParaRPr b="1">
                <a:solidFill>
                  <a:srgbClr val="A7291E"/>
                </a:solidFill>
                <a:latin typeface="Roboto"/>
                <a:ea typeface="Roboto"/>
                <a:cs typeface="Roboto"/>
                <a:sym typeface="Roboto"/>
              </a:endParaRPr>
            </a:p>
          </p:txBody>
        </p:sp>
        <p:sp>
          <p:nvSpPr>
            <p:cNvPr id="126" name="Google Shape;126;p19"/>
            <p:cNvSpPr txBox="1"/>
            <p:nvPr/>
          </p:nvSpPr>
          <p:spPr>
            <a:xfrm>
              <a:off x="2272873" y="1782334"/>
              <a:ext cx="709800" cy="4140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0"/>
                </a:spcBef>
                <a:spcAft>
                  <a:spcPts val="1600"/>
                </a:spcAft>
                <a:buNone/>
              </a:pPr>
              <a:r>
                <a:rPr b="1" lang="en">
                  <a:solidFill>
                    <a:srgbClr val="A7291E"/>
                  </a:solidFill>
                  <a:latin typeface="Roboto"/>
                  <a:ea typeface="Roboto"/>
                  <a:cs typeface="Roboto"/>
                  <a:sym typeface="Roboto"/>
                </a:rPr>
                <a:t>2025-2026</a:t>
              </a:r>
              <a:endParaRPr b="1">
                <a:solidFill>
                  <a:srgbClr val="A7291E"/>
                </a:solidFill>
                <a:latin typeface="Roboto"/>
                <a:ea typeface="Roboto"/>
                <a:cs typeface="Roboto"/>
                <a:sym typeface="Roboto"/>
              </a:endParaRPr>
            </a:p>
          </p:txBody>
        </p:sp>
      </p:grpSp>
      <p:sp>
        <p:nvSpPr>
          <p:cNvPr id="127" name="Google Shape;127;p19"/>
          <p:cNvSpPr/>
          <p:nvPr/>
        </p:nvSpPr>
        <p:spPr>
          <a:xfrm>
            <a:off x="7354800" y="1482363"/>
            <a:ext cx="861600" cy="849000"/>
          </a:xfrm>
          <a:prstGeom prst="ellipse">
            <a:avLst/>
          </a:prstGeom>
          <a:noFill/>
          <a:ln cap="flat" cmpd="sng" w="38100">
            <a:solidFill>
              <a:srgbClr val="A7291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19"/>
          <p:cNvSpPr/>
          <p:nvPr/>
        </p:nvSpPr>
        <p:spPr>
          <a:xfrm>
            <a:off x="5258600" y="1541001"/>
            <a:ext cx="771300" cy="754800"/>
          </a:xfrm>
          <a:prstGeom prst="roundRect">
            <a:avLst>
              <a:gd fmla="val 16667" name="adj"/>
            </a:avLst>
          </a:prstGeom>
          <a:noFill/>
          <a:ln cap="flat" cmpd="sng" w="38100">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9"/>
          <p:cNvSpPr/>
          <p:nvPr/>
        </p:nvSpPr>
        <p:spPr>
          <a:xfrm>
            <a:off x="4202450" y="1668375"/>
            <a:ext cx="965700" cy="477000"/>
          </a:xfrm>
          <a:prstGeom prst="striped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130" name="Google Shape;130;p19"/>
          <p:cNvPicPr preferRelativeResize="0"/>
          <p:nvPr/>
        </p:nvPicPr>
        <p:blipFill>
          <a:blip r:embed="rId5">
            <a:alphaModFix/>
          </a:blip>
          <a:stretch>
            <a:fillRect/>
          </a:stretch>
        </p:blipFill>
        <p:spPr>
          <a:xfrm>
            <a:off x="5258600" y="4329050"/>
            <a:ext cx="1199750" cy="865575"/>
          </a:xfrm>
          <a:prstGeom prst="rect">
            <a:avLst/>
          </a:prstGeom>
          <a:noFill/>
          <a:ln>
            <a:noFill/>
          </a:ln>
        </p:spPr>
      </p:pic>
      <p:pic>
        <p:nvPicPr>
          <p:cNvPr id="131" name="Google Shape;131;p19"/>
          <p:cNvPicPr preferRelativeResize="0"/>
          <p:nvPr/>
        </p:nvPicPr>
        <p:blipFill>
          <a:blip r:embed="rId5">
            <a:alphaModFix/>
          </a:blip>
          <a:stretch>
            <a:fillRect/>
          </a:stretch>
        </p:blipFill>
        <p:spPr>
          <a:xfrm>
            <a:off x="7366950" y="4303125"/>
            <a:ext cx="1199750" cy="865575"/>
          </a:xfrm>
          <a:prstGeom prst="rect">
            <a:avLst/>
          </a:prstGeom>
          <a:noFill/>
          <a:ln>
            <a:noFill/>
          </a:ln>
        </p:spPr>
      </p:pic>
      <p:sp>
        <p:nvSpPr>
          <p:cNvPr id="132" name="Google Shape;132;p19"/>
          <p:cNvSpPr/>
          <p:nvPr/>
        </p:nvSpPr>
        <p:spPr>
          <a:xfrm>
            <a:off x="319700" y="699750"/>
            <a:ext cx="7035300" cy="1596000"/>
          </a:xfrm>
          <a:prstGeom prst="curvedDownArrow">
            <a:avLst>
              <a:gd fmla="val 25000" name="adj1"/>
              <a:gd fmla="val 50000" name="adj2"/>
              <a:gd fmla="val 2500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0"/>
          <p:cNvSpPr txBox="1"/>
          <p:nvPr>
            <p:ph type="title"/>
          </p:nvPr>
        </p:nvSpPr>
        <p:spPr>
          <a:xfrm>
            <a:off x="198000" y="300150"/>
            <a:ext cx="2694000" cy="75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100"/>
              <a:t>What is Required to Earn the NYS Seal of Biliteracy?</a:t>
            </a:r>
            <a:endParaRPr sz="3100"/>
          </a:p>
        </p:txBody>
      </p:sp>
      <p:pic>
        <p:nvPicPr>
          <p:cNvPr id="138" name="Google Shape;138;p20"/>
          <p:cNvPicPr preferRelativeResize="0"/>
          <p:nvPr/>
        </p:nvPicPr>
        <p:blipFill>
          <a:blip r:embed="rId3">
            <a:alphaModFix/>
          </a:blip>
          <a:stretch>
            <a:fillRect/>
          </a:stretch>
        </p:blipFill>
        <p:spPr>
          <a:xfrm>
            <a:off x="3197275" y="129300"/>
            <a:ext cx="5810525" cy="5005100"/>
          </a:xfrm>
          <a:prstGeom prst="rect">
            <a:avLst/>
          </a:prstGeom>
          <a:noFill/>
          <a:ln>
            <a:noFill/>
          </a:ln>
        </p:spPr>
      </p:pic>
      <p:sp>
        <p:nvSpPr>
          <p:cNvPr id="139" name="Google Shape;139;p20"/>
          <p:cNvSpPr txBox="1"/>
          <p:nvPr>
            <p:ph type="title"/>
          </p:nvPr>
        </p:nvSpPr>
        <p:spPr>
          <a:xfrm>
            <a:off x="235200" y="3607350"/>
            <a:ext cx="3140400" cy="359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sz="2100"/>
              <a:t>Students need 3 points in both categories!</a:t>
            </a:r>
            <a:endParaRPr i="1" sz="21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1"/>
          <p:cNvSpPr txBox="1"/>
          <p:nvPr>
            <p:ph type="title"/>
          </p:nvPr>
        </p:nvSpPr>
        <p:spPr>
          <a:xfrm>
            <a:off x="311688" y="-2"/>
            <a:ext cx="8520600" cy="513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to Earn Points in English</a:t>
            </a:r>
            <a:endParaRPr/>
          </a:p>
        </p:txBody>
      </p:sp>
      <p:pic>
        <p:nvPicPr>
          <p:cNvPr id="145" name="Google Shape;145;p21"/>
          <p:cNvPicPr preferRelativeResize="0"/>
          <p:nvPr/>
        </p:nvPicPr>
        <p:blipFill>
          <a:blip r:embed="rId3">
            <a:alphaModFix/>
          </a:blip>
          <a:stretch>
            <a:fillRect/>
          </a:stretch>
        </p:blipFill>
        <p:spPr>
          <a:xfrm>
            <a:off x="660175" y="692925"/>
            <a:ext cx="7924074" cy="46324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2"/>
          <p:cNvSpPr txBox="1"/>
          <p:nvPr>
            <p:ph type="title"/>
          </p:nvPr>
        </p:nvSpPr>
        <p:spPr>
          <a:xfrm>
            <a:off x="201275" y="93973"/>
            <a:ext cx="8520600" cy="513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to Earn Points in WORLD LANGUAGE</a:t>
            </a:r>
            <a:endParaRPr/>
          </a:p>
        </p:txBody>
      </p:sp>
      <p:pic>
        <p:nvPicPr>
          <p:cNvPr id="151" name="Google Shape;151;p22"/>
          <p:cNvPicPr preferRelativeResize="0"/>
          <p:nvPr/>
        </p:nvPicPr>
        <p:blipFill rotWithShape="1">
          <a:blip r:embed="rId3">
            <a:alphaModFix/>
          </a:blip>
          <a:srcRect b="0" l="-2610" r="2610" t="0"/>
          <a:stretch/>
        </p:blipFill>
        <p:spPr>
          <a:xfrm>
            <a:off x="295950" y="742698"/>
            <a:ext cx="8040905" cy="457372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3"/>
          <p:cNvSpPr txBox="1"/>
          <p:nvPr>
            <p:ph type="title"/>
          </p:nvPr>
        </p:nvSpPr>
        <p:spPr>
          <a:xfrm>
            <a:off x="235350" y="151575"/>
            <a:ext cx="8673300" cy="75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100"/>
              <a:t>Steps We Took in Sachem…</a:t>
            </a:r>
            <a:endParaRPr sz="3100"/>
          </a:p>
        </p:txBody>
      </p:sp>
      <p:sp>
        <p:nvSpPr>
          <p:cNvPr id="157" name="Google Shape;157;p23"/>
          <p:cNvSpPr txBox="1"/>
          <p:nvPr/>
        </p:nvSpPr>
        <p:spPr>
          <a:xfrm>
            <a:off x="235350" y="761575"/>
            <a:ext cx="8043600" cy="214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2"/>
                </a:solidFill>
                <a:latin typeface="Open Sans"/>
                <a:ea typeface="Open Sans"/>
                <a:cs typeface="Open Sans"/>
                <a:sym typeface="Open Sans"/>
              </a:rPr>
              <a:t>Step #1 - Submit the </a:t>
            </a:r>
            <a:r>
              <a:rPr b="1" lang="en" sz="1800">
                <a:solidFill>
                  <a:schemeClr val="dk2"/>
                </a:solidFill>
                <a:latin typeface="Open Sans"/>
                <a:ea typeface="Open Sans"/>
                <a:cs typeface="Open Sans"/>
                <a:sym typeface="Open Sans"/>
              </a:rPr>
              <a:t>Application</a:t>
            </a:r>
            <a:r>
              <a:rPr b="1" lang="en" sz="1800">
                <a:solidFill>
                  <a:schemeClr val="dk2"/>
                </a:solidFill>
                <a:latin typeface="Open Sans"/>
                <a:ea typeface="Open Sans"/>
                <a:cs typeface="Open Sans"/>
                <a:sym typeface="Open Sans"/>
              </a:rPr>
              <a:t> and Establish Your Committee</a:t>
            </a:r>
            <a:endParaRPr b="1" sz="1800">
              <a:solidFill>
                <a:schemeClr val="dk2"/>
              </a:solidFill>
              <a:latin typeface="Open Sans"/>
              <a:ea typeface="Open Sans"/>
              <a:cs typeface="Open Sans"/>
              <a:sym typeface="Open Sans"/>
            </a:endParaRPr>
          </a:p>
          <a:p>
            <a:pPr indent="0" lvl="0" marL="0" rtl="0" algn="l">
              <a:spcBef>
                <a:spcPts val="0"/>
              </a:spcBef>
              <a:spcAft>
                <a:spcPts val="0"/>
              </a:spcAft>
              <a:buNone/>
            </a:pPr>
            <a:r>
              <a:rPr b="1" lang="en" sz="1800">
                <a:solidFill>
                  <a:schemeClr val="dk2"/>
                </a:solidFill>
                <a:latin typeface="Open Sans"/>
                <a:ea typeface="Open Sans"/>
                <a:cs typeface="Open Sans"/>
                <a:sym typeface="Open Sans"/>
              </a:rPr>
              <a:t>Step #2 – Using SMS, run Excel spreadsheet </a:t>
            </a:r>
            <a:r>
              <a:rPr b="1" lang="en" sz="1800">
                <a:solidFill>
                  <a:schemeClr val="dk2"/>
                </a:solidFill>
                <a:latin typeface="Open Sans"/>
                <a:ea typeface="Open Sans"/>
                <a:cs typeface="Open Sans"/>
                <a:sym typeface="Open Sans"/>
              </a:rPr>
              <a:t>identifying</a:t>
            </a:r>
            <a:r>
              <a:rPr b="1" lang="en" sz="1800">
                <a:solidFill>
                  <a:schemeClr val="dk2"/>
                </a:solidFill>
                <a:latin typeface="Open Sans"/>
                <a:ea typeface="Open Sans"/>
                <a:cs typeface="Open Sans"/>
                <a:sym typeface="Open Sans"/>
              </a:rPr>
              <a:t> current seniors from both high schools…</a:t>
            </a:r>
            <a:endParaRPr sz="1800">
              <a:solidFill>
                <a:schemeClr val="dk2"/>
              </a:solidFill>
              <a:latin typeface="Open Sans"/>
              <a:ea typeface="Open Sans"/>
              <a:cs typeface="Open Sans"/>
              <a:sym typeface="Open Sans"/>
            </a:endParaRPr>
          </a:p>
          <a:p>
            <a:pPr indent="-330200" lvl="0" marL="914400" rtl="0" algn="l">
              <a:spcBef>
                <a:spcPts val="0"/>
              </a:spcBef>
              <a:spcAft>
                <a:spcPts val="0"/>
              </a:spcAft>
              <a:buClr>
                <a:schemeClr val="dk2"/>
              </a:buClr>
              <a:buSzPts val="1600"/>
              <a:buFont typeface="Open Sans"/>
              <a:buAutoNum type="arabicParenR"/>
            </a:pPr>
            <a:r>
              <a:rPr lang="en" sz="1600">
                <a:solidFill>
                  <a:schemeClr val="dk2"/>
                </a:solidFill>
                <a:latin typeface="Open Sans"/>
                <a:ea typeface="Open Sans"/>
                <a:cs typeface="Open Sans"/>
                <a:sym typeface="Open Sans"/>
              </a:rPr>
              <a:t>ELA Regents Exam score (80 higher)</a:t>
            </a:r>
            <a:endParaRPr sz="1600">
              <a:solidFill>
                <a:schemeClr val="dk2"/>
              </a:solidFill>
              <a:latin typeface="Open Sans"/>
              <a:ea typeface="Open Sans"/>
              <a:cs typeface="Open Sans"/>
              <a:sym typeface="Open Sans"/>
            </a:endParaRPr>
          </a:p>
          <a:p>
            <a:pPr indent="-330200" lvl="0" marL="914400" rtl="0" algn="l">
              <a:spcBef>
                <a:spcPts val="0"/>
              </a:spcBef>
              <a:spcAft>
                <a:spcPts val="0"/>
              </a:spcAft>
              <a:buClr>
                <a:schemeClr val="dk2"/>
              </a:buClr>
              <a:buSzPts val="1600"/>
              <a:buFont typeface="Open Sans"/>
              <a:buAutoNum type="arabicParenR"/>
            </a:pPr>
            <a:r>
              <a:rPr lang="en" sz="1600">
                <a:solidFill>
                  <a:schemeClr val="dk2"/>
                </a:solidFill>
                <a:latin typeface="Open Sans"/>
                <a:ea typeface="Open Sans"/>
                <a:cs typeface="Open Sans"/>
                <a:sym typeface="Open Sans"/>
              </a:rPr>
              <a:t>ELA 11 Course and Grade </a:t>
            </a:r>
            <a:endParaRPr sz="1600">
              <a:solidFill>
                <a:schemeClr val="dk2"/>
              </a:solidFill>
              <a:latin typeface="Open Sans"/>
              <a:ea typeface="Open Sans"/>
              <a:cs typeface="Open Sans"/>
              <a:sym typeface="Open Sans"/>
            </a:endParaRPr>
          </a:p>
          <a:p>
            <a:pPr indent="-330200" lvl="0" marL="914400" rtl="0" algn="l">
              <a:spcBef>
                <a:spcPts val="0"/>
              </a:spcBef>
              <a:spcAft>
                <a:spcPts val="0"/>
              </a:spcAft>
              <a:buClr>
                <a:schemeClr val="dk2"/>
              </a:buClr>
              <a:buSzPts val="1600"/>
              <a:buFont typeface="Open Sans"/>
              <a:buAutoNum type="arabicParenR"/>
            </a:pPr>
            <a:r>
              <a:rPr lang="en" sz="1600">
                <a:solidFill>
                  <a:schemeClr val="dk2"/>
                </a:solidFill>
                <a:latin typeface="Open Sans"/>
                <a:ea typeface="Open Sans"/>
                <a:cs typeface="Open Sans"/>
                <a:sym typeface="Open Sans"/>
              </a:rPr>
              <a:t>ELL status</a:t>
            </a:r>
            <a:endParaRPr sz="1600">
              <a:solidFill>
                <a:schemeClr val="dk2"/>
              </a:solidFill>
              <a:latin typeface="Open Sans"/>
              <a:ea typeface="Open Sans"/>
              <a:cs typeface="Open Sans"/>
              <a:sym typeface="Open Sans"/>
            </a:endParaRPr>
          </a:p>
          <a:p>
            <a:pPr indent="-330200" lvl="0" marL="914400" rtl="0" algn="l">
              <a:spcBef>
                <a:spcPts val="0"/>
              </a:spcBef>
              <a:spcAft>
                <a:spcPts val="0"/>
              </a:spcAft>
              <a:buClr>
                <a:schemeClr val="dk2"/>
              </a:buClr>
              <a:buSzPts val="1600"/>
              <a:buFont typeface="Open Sans"/>
              <a:buAutoNum type="arabicParenR"/>
            </a:pPr>
            <a:r>
              <a:rPr lang="en" sz="1600">
                <a:solidFill>
                  <a:schemeClr val="dk2"/>
                </a:solidFill>
                <a:latin typeface="Open Sans"/>
                <a:ea typeface="Open Sans"/>
                <a:cs typeface="Open Sans"/>
                <a:sym typeface="Open Sans"/>
              </a:rPr>
              <a:t>ELA 12 Course &amp; Grade</a:t>
            </a:r>
            <a:endParaRPr sz="1600">
              <a:solidFill>
                <a:schemeClr val="dk2"/>
              </a:solidFill>
              <a:latin typeface="Open Sans"/>
              <a:ea typeface="Open Sans"/>
              <a:cs typeface="Open Sans"/>
              <a:sym typeface="Open Sans"/>
            </a:endParaRPr>
          </a:p>
          <a:p>
            <a:pPr indent="-330200" lvl="0" marL="914400" rtl="0" algn="l">
              <a:spcBef>
                <a:spcPts val="0"/>
              </a:spcBef>
              <a:spcAft>
                <a:spcPts val="0"/>
              </a:spcAft>
              <a:buClr>
                <a:schemeClr val="dk2"/>
              </a:buClr>
              <a:buSzPts val="1600"/>
              <a:buFont typeface="Open Sans"/>
              <a:buAutoNum type="arabicParenR"/>
            </a:pPr>
            <a:r>
              <a:rPr lang="en" sz="1600">
                <a:solidFill>
                  <a:schemeClr val="dk2"/>
                </a:solidFill>
                <a:latin typeface="Open Sans"/>
                <a:ea typeface="Open Sans"/>
                <a:cs typeface="Open Sans"/>
                <a:sym typeface="Open Sans"/>
              </a:rPr>
              <a:t>Any previous AP Lang exams 7 scores (3 plus)</a:t>
            </a:r>
            <a:endParaRPr sz="1600">
              <a:solidFill>
                <a:schemeClr val="dk2"/>
              </a:solidFill>
              <a:latin typeface="Open Sans"/>
              <a:ea typeface="Open Sans"/>
              <a:cs typeface="Open Sans"/>
              <a:sym typeface="Open Sans"/>
            </a:endParaRPr>
          </a:p>
          <a:p>
            <a:pPr indent="0" lvl="0" marL="457200" rtl="0" algn="l">
              <a:spcBef>
                <a:spcPts val="0"/>
              </a:spcBef>
              <a:spcAft>
                <a:spcPts val="0"/>
              </a:spcAft>
              <a:buNone/>
            </a:pPr>
            <a:r>
              <a:rPr b="1" lang="en" sz="1600">
                <a:solidFill>
                  <a:schemeClr val="dk2"/>
                </a:solidFill>
                <a:latin typeface="Open Sans"/>
                <a:ea typeface="Open Sans"/>
                <a:cs typeface="Open Sans"/>
                <a:sym typeface="Open Sans"/>
              </a:rPr>
              <a:t>PLUS…</a:t>
            </a:r>
            <a:endParaRPr b="1" sz="1600">
              <a:solidFill>
                <a:schemeClr val="dk2"/>
              </a:solidFill>
              <a:latin typeface="Open Sans"/>
              <a:ea typeface="Open Sans"/>
              <a:cs typeface="Open Sans"/>
              <a:sym typeface="Open Sans"/>
            </a:endParaRPr>
          </a:p>
          <a:p>
            <a:pPr indent="0" lvl="0" marL="457200" rtl="0" algn="l">
              <a:spcBef>
                <a:spcPts val="0"/>
              </a:spcBef>
              <a:spcAft>
                <a:spcPts val="0"/>
              </a:spcAft>
              <a:buNone/>
            </a:pPr>
            <a:r>
              <a:rPr lang="en" sz="1600">
                <a:solidFill>
                  <a:schemeClr val="dk2"/>
                </a:solidFill>
                <a:latin typeface="Open Sans"/>
                <a:ea typeface="Open Sans"/>
                <a:cs typeface="Open Sans"/>
                <a:sym typeface="Open Sans"/>
              </a:rPr>
              <a:t>1)	Checkpoint C courses</a:t>
            </a:r>
            <a:endParaRPr sz="1600">
              <a:solidFill>
                <a:schemeClr val="dk2"/>
              </a:solidFill>
              <a:latin typeface="Open Sans"/>
              <a:ea typeface="Open Sans"/>
              <a:cs typeface="Open Sans"/>
              <a:sym typeface="Open Sans"/>
            </a:endParaRPr>
          </a:p>
          <a:p>
            <a:pPr indent="0" lvl="0" marL="457200" rtl="0" algn="l">
              <a:spcBef>
                <a:spcPts val="0"/>
              </a:spcBef>
              <a:spcAft>
                <a:spcPts val="0"/>
              </a:spcAft>
              <a:buNone/>
            </a:pPr>
            <a:r>
              <a:rPr lang="en" sz="1600">
                <a:solidFill>
                  <a:schemeClr val="dk2"/>
                </a:solidFill>
                <a:latin typeface="Open Sans"/>
                <a:ea typeface="Open Sans"/>
                <a:cs typeface="Open Sans"/>
                <a:sym typeface="Open Sans"/>
              </a:rPr>
              <a:t>2)	Checkpoint C grades &amp; scores</a:t>
            </a:r>
            <a:endParaRPr sz="1600">
              <a:solidFill>
                <a:schemeClr val="dk2"/>
              </a:solidFill>
              <a:latin typeface="Open Sans"/>
              <a:ea typeface="Open Sans"/>
              <a:cs typeface="Open Sans"/>
              <a:sym typeface="Open Sans"/>
            </a:endParaRPr>
          </a:p>
          <a:p>
            <a:pPr indent="0" lvl="0" marL="457200" rtl="0" algn="l">
              <a:spcBef>
                <a:spcPts val="0"/>
              </a:spcBef>
              <a:spcAft>
                <a:spcPts val="0"/>
              </a:spcAft>
              <a:buNone/>
            </a:pPr>
            <a:r>
              <a:rPr b="1" lang="en" sz="1600">
                <a:solidFill>
                  <a:schemeClr val="dk2"/>
                </a:solidFill>
                <a:latin typeface="Open Sans"/>
                <a:ea typeface="Open Sans"/>
                <a:cs typeface="Open Sans"/>
                <a:sym typeface="Open Sans"/>
              </a:rPr>
              <a:t>THEN…</a:t>
            </a:r>
            <a:endParaRPr b="1" sz="1600">
              <a:solidFill>
                <a:schemeClr val="dk2"/>
              </a:solidFill>
              <a:latin typeface="Open Sans"/>
              <a:ea typeface="Open Sans"/>
              <a:cs typeface="Open Sans"/>
              <a:sym typeface="Open Sans"/>
            </a:endParaRPr>
          </a:p>
          <a:p>
            <a:pPr indent="-330200" lvl="0" marL="914400" rtl="0" algn="l">
              <a:spcBef>
                <a:spcPts val="0"/>
              </a:spcBef>
              <a:spcAft>
                <a:spcPts val="0"/>
              </a:spcAft>
              <a:buClr>
                <a:schemeClr val="dk2"/>
              </a:buClr>
              <a:buSzPts val="1600"/>
              <a:buFont typeface="Open Sans"/>
              <a:buAutoNum type="arabicParenR"/>
            </a:pPr>
            <a:r>
              <a:rPr lang="en" sz="1600">
                <a:solidFill>
                  <a:schemeClr val="dk2"/>
                </a:solidFill>
                <a:latin typeface="Open Sans"/>
                <a:ea typeface="Open Sans"/>
                <a:cs typeface="Open Sans"/>
                <a:sym typeface="Open Sans"/>
              </a:rPr>
              <a:t>Seal of Civic Readiness Project complete or AP Research?</a:t>
            </a:r>
            <a:endParaRPr sz="16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sz="16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sz="1600">
              <a:solidFill>
                <a:schemeClr val="dk2"/>
              </a:solidFill>
              <a:latin typeface="Open Sans"/>
              <a:ea typeface="Open Sans"/>
              <a:cs typeface="Open Sans"/>
              <a:sym typeface="Open Sans"/>
            </a:endParaRPr>
          </a:p>
        </p:txBody>
      </p:sp>
      <p:sp>
        <p:nvSpPr>
          <p:cNvPr id="158" name="Google Shape;158;p23"/>
          <p:cNvSpPr txBox="1"/>
          <p:nvPr/>
        </p:nvSpPr>
        <p:spPr>
          <a:xfrm>
            <a:off x="4147450" y="2539975"/>
            <a:ext cx="9300" cy="83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latin typeface="Open Sans"/>
              <a:ea typeface="Open Sans"/>
              <a:cs typeface="Open Sans"/>
              <a:sym typeface="Open Sans"/>
            </a:endParaRPr>
          </a:p>
        </p:txBody>
      </p:sp>
      <p:pic>
        <p:nvPicPr>
          <p:cNvPr id="159" name="Google Shape;159;p23"/>
          <p:cNvPicPr preferRelativeResize="0"/>
          <p:nvPr/>
        </p:nvPicPr>
        <p:blipFill>
          <a:blip r:embed="rId3">
            <a:alphaModFix/>
          </a:blip>
          <a:stretch>
            <a:fillRect/>
          </a:stretch>
        </p:blipFill>
        <p:spPr>
          <a:xfrm>
            <a:off x="113700" y="4212025"/>
            <a:ext cx="8839201" cy="1095022"/>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24"/>
          <p:cNvSpPr txBox="1"/>
          <p:nvPr>
            <p:ph type="title"/>
          </p:nvPr>
        </p:nvSpPr>
        <p:spPr>
          <a:xfrm>
            <a:off x="235350" y="151575"/>
            <a:ext cx="8673300" cy="75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100"/>
              <a:t>Steps We Took in Sachem…</a:t>
            </a:r>
            <a:endParaRPr sz="3100"/>
          </a:p>
        </p:txBody>
      </p:sp>
      <p:sp>
        <p:nvSpPr>
          <p:cNvPr id="165" name="Google Shape;165;p24"/>
          <p:cNvSpPr txBox="1"/>
          <p:nvPr/>
        </p:nvSpPr>
        <p:spPr>
          <a:xfrm>
            <a:off x="235350" y="761575"/>
            <a:ext cx="8043600" cy="214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2"/>
                </a:solidFill>
                <a:latin typeface="Open Sans"/>
                <a:ea typeface="Open Sans"/>
                <a:cs typeface="Open Sans"/>
                <a:sym typeface="Open Sans"/>
              </a:rPr>
              <a:t>Step #3 - Find Great School Administration Interns!</a:t>
            </a:r>
            <a:endParaRPr b="1" sz="1800">
              <a:solidFill>
                <a:schemeClr val="dk2"/>
              </a:solidFill>
              <a:latin typeface="Open Sans"/>
              <a:ea typeface="Open Sans"/>
              <a:cs typeface="Open Sans"/>
              <a:sym typeface="Open Sans"/>
            </a:endParaRPr>
          </a:p>
          <a:p>
            <a:pPr indent="0" lvl="0" marL="0" rtl="0" algn="l">
              <a:spcBef>
                <a:spcPts val="0"/>
              </a:spcBef>
              <a:spcAft>
                <a:spcPts val="0"/>
              </a:spcAft>
              <a:buNone/>
            </a:pPr>
            <a:r>
              <a:rPr b="1" lang="en" sz="1800">
                <a:solidFill>
                  <a:schemeClr val="dk2"/>
                </a:solidFill>
                <a:latin typeface="Open Sans"/>
                <a:ea typeface="Open Sans"/>
                <a:cs typeface="Open Sans"/>
                <a:sym typeface="Open Sans"/>
              </a:rPr>
              <a:t>Step #4 - Set up informational Google Classrooms for Students and Parents</a:t>
            </a:r>
            <a:endParaRPr b="1" sz="18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sz="18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sz="1800">
              <a:solidFill>
                <a:schemeClr val="dk2"/>
              </a:solidFill>
              <a:latin typeface="Open Sans"/>
              <a:ea typeface="Open Sans"/>
              <a:cs typeface="Open Sans"/>
              <a:sym typeface="Open Sans"/>
            </a:endParaRPr>
          </a:p>
        </p:txBody>
      </p:sp>
      <p:sp>
        <p:nvSpPr>
          <p:cNvPr id="166" name="Google Shape;166;p24"/>
          <p:cNvSpPr txBox="1"/>
          <p:nvPr/>
        </p:nvSpPr>
        <p:spPr>
          <a:xfrm>
            <a:off x="4147450" y="2539975"/>
            <a:ext cx="9300" cy="83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latin typeface="Open Sans"/>
              <a:ea typeface="Open Sans"/>
              <a:cs typeface="Open Sans"/>
              <a:sym typeface="Open Sans"/>
            </a:endParaRPr>
          </a:p>
        </p:txBody>
      </p:sp>
      <p:pic>
        <p:nvPicPr>
          <p:cNvPr id="167" name="Google Shape;167;p24"/>
          <p:cNvPicPr preferRelativeResize="0"/>
          <p:nvPr/>
        </p:nvPicPr>
        <p:blipFill>
          <a:blip r:embed="rId3">
            <a:alphaModFix/>
          </a:blip>
          <a:stretch>
            <a:fillRect/>
          </a:stretch>
        </p:blipFill>
        <p:spPr>
          <a:xfrm>
            <a:off x="2608875" y="1607200"/>
            <a:ext cx="5154025" cy="37056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5"/>
          <p:cNvSpPr txBox="1"/>
          <p:nvPr>
            <p:ph type="title"/>
          </p:nvPr>
        </p:nvSpPr>
        <p:spPr>
          <a:xfrm>
            <a:off x="235350" y="151575"/>
            <a:ext cx="8673300" cy="75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100"/>
              <a:t>Steps We Took in Sachem…</a:t>
            </a:r>
            <a:endParaRPr sz="3100"/>
          </a:p>
        </p:txBody>
      </p:sp>
      <p:sp>
        <p:nvSpPr>
          <p:cNvPr id="173" name="Google Shape;173;p25"/>
          <p:cNvSpPr txBox="1"/>
          <p:nvPr/>
        </p:nvSpPr>
        <p:spPr>
          <a:xfrm>
            <a:off x="235350" y="761575"/>
            <a:ext cx="6515400" cy="214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2"/>
                </a:solidFill>
                <a:latin typeface="Open Sans"/>
                <a:ea typeface="Open Sans"/>
                <a:cs typeface="Open Sans"/>
                <a:sym typeface="Open Sans"/>
              </a:rPr>
              <a:t>Step #5 - Host Student Information Sessions at Both High Schools </a:t>
            </a:r>
            <a:endParaRPr b="1" sz="18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sz="18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sz="1800">
              <a:solidFill>
                <a:schemeClr val="dk2"/>
              </a:solidFill>
              <a:latin typeface="Open Sans"/>
              <a:ea typeface="Open Sans"/>
              <a:cs typeface="Open Sans"/>
              <a:sym typeface="Open Sans"/>
            </a:endParaRPr>
          </a:p>
        </p:txBody>
      </p:sp>
      <p:sp>
        <p:nvSpPr>
          <p:cNvPr id="174" name="Google Shape;174;p25"/>
          <p:cNvSpPr txBox="1"/>
          <p:nvPr/>
        </p:nvSpPr>
        <p:spPr>
          <a:xfrm>
            <a:off x="4147450" y="2539975"/>
            <a:ext cx="9300" cy="83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latin typeface="Open Sans"/>
              <a:ea typeface="Open Sans"/>
              <a:cs typeface="Open Sans"/>
              <a:sym typeface="Open Sans"/>
            </a:endParaRPr>
          </a:p>
        </p:txBody>
      </p:sp>
      <p:pic>
        <p:nvPicPr>
          <p:cNvPr id="175" name="Google Shape;175;p25"/>
          <p:cNvPicPr preferRelativeResize="0"/>
          <p:nvPr/>
        </p:nvPicPr>
        <p:blipFill>
          <a:blip r:embed="rId3">
            <a:alphaModFix/>
          </a:blip>
          <a:stretch>
            <a:fillRect/>
          </a:stretch>
        </p:blipFill>
        <p:spPr>
          <a:xfrm>
            <a:off x="235350" y="1988125"/>
            <a:ext cx="3183975" cy="2389250"/>
          </a:xfrm>
          <a:prstGeom prst="rect">
            <a:avLst/>
          </a:prstGeom>
          <a:noFill/>
          <a:ln cap="flat" cmpd="sng" w="38100">
            <a:solidFill>
              <a:schemeClr val="lt2"/>
            </a:solidFill>
            <a:prstDash val="solid"/>
            <a:round/>
            <a:headEnd len="sm" w="sm" type="none"/>
            <a:tailEnd len="sm" w="sm" type="none"/>
          </a:ln>
        </p:spPr>
      </p:pic>
      <p:pic>
        <p:nvPicPr>
          <p:cNvPr id="176" name="Google Shape;176;p25"/>
          <p:cNvPicPr preferRelativeResize="0"/>
          <p:nvPr/>
        </p:nvPicPr>
        <p:blipFill>
          <a:blip r:embed="rId4">
            <a:alphaModFix/>
          </a:blip>
          <a:stretch>
            <a:fillRect/>
          </a:stretch>
        </p:blipFill>
        <p:spPr>
          <a:xfrm>
            <a:off x="3701575" y="2229475"/>
            <a:ext cx="3993499" cy="2996724"/>
          </a:xfrm>
          <a:prstGeom prst="rect">
            <a:avLst/>
          </a:prstGeom>
          <a:noFill/>
          <a:ln cap="flat" cmpd="sng" w="38100">
            <a:solidFill>
              <a:schemeClr val="lt2"/>
            </a:solidFill>
            <a:prstDash val="solid"/>
            <a:round/>
            <a:headEnd len="sm" w="sm" type="none"/>
            <a:tailEnd len="sm" w="sm" type="none"/>
          </a:ln>
        </p:spPr>
      </p:pic>
      <p:pic>
        <p:nvPicPr>
          <p:cNvPr id="177" name="Google Shape;177;p25"/>
          <p:cNvPicPr preferRelativeResize="0"/>
          <p:nvPr/>
        </p:nvPicPr>
        <p:blipFill>
          <a:blip r:embed="rId5">
            <a:alphaModFix/>
          </a:blip>
          <a:stretch>
            <a:fillRect/>
          </a:stretch>
        </p:blipFill>
        <p:spPr>
          <a:xfrm>
            <a:off x="6814750" y="110875"/>
            <a:ext cx="2226649" cy="267999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6"/>
          <p:cNvSpPr txBox="1"/>
          <p:nvPr>
            <p:ph type="title"/>
          </p:nvPr>
        </p:nvSpPr>
        <p:spPr>
          <a:xfrm>
            <a:off x="235350" y="151575"/>
            <a:ext cx="8673300" cy="75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100"/>
              <a:t>Steps We Took in Sachem…</a:t>
            </a:r>
            <a:endParaRPr sz="3100"/>
          </a:p>
        </p:txBody>
      </p:sp>
      <p:sp>
        <p:nvSpPr>
          <p:cNvPr id="183" name="Google Shape;183;p26"/>
          <p:cNvSpPr txBox="1"/>
          <p:nvPr/>
        </p:nvSpPr>
        <p:spPr>
          <a:xfrm>
            <a:off x="235350" y="761575"/>
            <a:ext cx="8443200" cy="2148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2"/>
                </a:solidFill>
                <a:latin typeface="Open Sans"/>
                <a:ea typeface="Open Sans"/>
                <a:cs typeface="Open Sans"/>
                <a:sym typeface="Open Sans"/>
              </a:rPr>
              <a:t>Step #5 - From Those Seniors That are Prepared to Move Forward, Set Up Panel Interviews and Provide Support</a:t>
            </a:r>
            <a:endParaRPr b="1" sz="18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b="1" sz="1800">
              <a:solidFill>
                <a:schemeClr val="dk2"/>
              </a:solidFill>
              <a:latin typeface="Open Sans"/>
              <a:ea typeface="Open Sans"/>
              <a:cs typeface="Open Sans"/>
              <a:sym typeface="Open Sans"/>
            </a:endParaRPr>
          </a:p>
          <a:p>
            <a:pPr indent="0" lvl="0" marL="0" rtl="0" algn="l">
              <a:spcBef>
                <a:spcPts val="0"/>
              </a:spcBef>
              <a:spcAft>
                <a:spcPts val="0"/>
              </a:spcAft>
              <a:buNone/>
            </a:pPr>
            <a:r>
              <a:rPr b="1" lang="en" sz="1800">
                <a:solidFill>
                  <a:srgbClr val="CC0000"/>
                </a:solidFill>
                <a:latin typeface="Open Sans"/>
                <a:ea typeface="Open Sans"/>
                <a:cs typeface="Open Sans"/>
                <a:sym typeface="Open Sans"/>
              </a:rPr>
              <a:t>Next Steps~</a:t>
            </a:r>
            <a:endParaRPr b="1" sz="1800">
              <a:solidFill>
                <a:srgbClr val="CC0000"/>
              </a:solidFill>
              <a:latin typeface="Open Sans"/>
              <a:ea typeface="Open Sans"/>
              <a:cs typeface="Open Sans"/>
              <a:sym typeface="Open Sans"/>
            </a:endParaRPr>
          </a:p>
          <a:p>
            <a:pPr indent="0" lvl="0" marL="0" rtl="0" algn="l">
              <a:spcBef>
                <a:spcPts val="0"/>
              </a:spcBef>
              <a:spcAft>
                <a:spcPts val="0"/>
              </a:spcAft>
              <a:buNone/>
            </a:pPr>
            <a:r>
              <a:rPr b="1" lang="en" sz="1800">
                <a:solidFill>
                  <a:schemeClr val="dk2"/>
                </a:solidFill>
                <a:latin typeface="Open Sans"/>
                <a:ea typeface="Open Sans"/>
                <a:cs typeface="Open Sans"/>
                <a:sym typeface="Open Sans"/>
              </a:rPr>
              <a:t>~Meet with Department Chairs raise awareness and also to embed more projects, portfolios and essays into the curriculum for 25-26</a:t>
            </a:r>
            <a:endParaRPr b="1" sz="18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b="1" sz="1800">
              <a:solidFill>
                <a:schemeClr val="dk2"/>
              </a:solidFill>
              <a:latin typeface="Open Sans"/>
              <a:ea typeface="Open Sans"/>
              <a:cs typeface="Open Sans"/>
              <a:sym typeface="Open Sans"/>
            </a:endParaRPr>
          </a:p>
          <a:p>
            <a:pPr indent="0" lvl="0" marL="0" rtl="0" algn="l">
              <a:spcBef>
                <a:spcPts val="0"/>
              </a:spcBef>
              <a:spcAft>
                <a:spcPts val="0"/>
              </a:spcAft>
              <a:buNone/>
            </a:pPr>
            <a:r>
              <a:rPr b="1" lang="en" sz="1800">
                <a:solidFill>
                  <a:schemeClr val="dk2"/>
                </a:solidFill>
                <a:latin typeface="Open Sans"/>
                <a:ea typeface="Open Sans"/>
                <a:cs typeface="Open Sans"/>
                <a:sym typeface="Open Sans"/>
              </a:rPr>
              <a:t>~Raise </a:t>
            </a:r>
            <a:r>
              <a:rPr b="1" lang="en" sz="1800">
                <a:solidFill>
                  <a:schemeClr val="dk2"/>
                </a:solidFill>
                <a:latin typeface="Open Sans"/>
                <a:ea typeface="Open Sans"/>
                <a:cs typeface="Open Sans"/>
                <a:sym typeface="Open Sans"/>
              </a:rPr>
              <a:t>awareness</a:t>
            </a:r>
            <a:r>
              <a:rPr b="1" lang="en" sz="1800">
                <a:solidFill>
                  <a:schemeClr val="dk2"/>
                </a:solidFill>
                <a:latin typeface="Open Sans"/>
                <a:ea typeface="Open Sans"/>
                <a:cs typeface="Open Sans"/>
                <a:sym typeface="Open Sans"/>
              </a:rPr>
              <a:t> for the SBL &amp; Blue Ribbon Commission for both students and </a:t>
            </a:r>
            <a:r>
              <a:rPr b="1" lang="en" sz="1800">
                <a:solidFill>
                  <a:schemeClr val="dk2"/>
                </a:solidFill>
                <a:latin typeface="Open Sans"/>
                <a:ea typeface="Open Sans"/>
                <a:cs typeface="Open Sans"/>
                <a:sym typeface="Open Sans"/>
              </a:rPr>
              <a:t>families</a:t>
            </a:r>
            <a:r>
              <a:rPr b="1" lang="en" sz="1800">
                <a:solidFill>
                  <a:schemeClr val="dk2"/>
                </a:solidFill>
                <a:latin typeface="Open Sans"/>
                <a:ea typeface="Open Sans"/>
                <a:cs typeface="Open Sans"/>
                <a:sym typeface="Open Sans"/>
              </a:rPr>
              <a:t> earlier (</a:t>
            </a:r>
            <a:r>
              <a:rPr b="1" lang="en" sz="1800">
                <a:solidFill>
                  <a:schemeClr val="dk2"/>
                </a:solidFill>
                <a:latin typeface="Open Sans"/>
                <a:ea typeface="Open Sans"/>
                <a:cs typeface="Open Sans"/>
                <a:sym typeface="Open Sans"/>
              </a:rPr>
              <a:t>Curriculum</a:t>
            </a:r>
            <a:r>
              <a:rPr b="1" lang="en" sz="1800">
                <a:solidFill>
                  <a:schemeClr val="dk2"/>
                </a:solidFill>
                <a:latin typeface="Open Sans"/>
                <a:ea typeface="Open Sans"/>
                <a:cs typeface="Open Sans"/>
                <a:sym typeface="Open Sans"/>
              </a:rPr>
              <a:t> Nights, </a:t>
            </a:r>
            <a:r>
              <a:rPr b="1" lang="en" sz="1800">
                <a:solidFill>
                  <a:schemeClr val="dk2"/>
                </a:solidFill>
                <a:latin typeface="Open Sans"/>
                <a:ea typeface="Open Sans"/>
                <a:cs typeface="Open Sans"/>
                <a:sym typeface="Open Sans"/>
              </a:rPr>
              <a:t>Guidance</a:t>
            </a:r>
            <a:r>
              <a:rPr b="1" lang="en" sz="1800">
                <a:solidFill>
                  <a:schemeClr val="dk2"/>
                </a:solidFill>
                <a:latin typeface="Open Sans"/>
                <a:ea typeface="Open Sans"/>
                <a:cs typeface="Open Sans"/>
                <a:sym typeface="Open Sans"/>
              </a:rPr>
              <a:t> Handbook, </a:t>
            </a:r>
            <a:r>
              <a:rPr b="1" lang="en" sz="1800">
                <a:solidFill>
                  <a:schemeClr val="dk2"/>
                </a:solidFill>
                <a:latin typeface="Open Sans"/>
                <a:ea typeface="Open Sans"/>
                <a:cs typeface="Open Sans"/>
                <a:sym typeface="Open Sans"/>
              </a:rPr>
              <a:t>Curriculum</a:t>
            </a:r>
            <a:r>
              <a:rPr b="1" lang="en" sz="1800">
                <a:solidFill>
                  <a:schemeClr val="dk2"/>
                </a:solidFill>
                <a:latin typeface="Open Sans"/>
                <a:ea typeface="Open Sans"/>
                <a:cs typeface="Open Sans"/>
                <a:sym typeface="Open Sans"/>
              </a:rPr>
              <a:t> Guides, BOE presentations, website. etc.)</a:t>
            </a:r>
            <a:endParaRPr b="1" sz="18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b="1" sz="1800">
              <a:solidFill>
                <a:schemeClr val="dk2"/>
              </a:solidFill>
              <a:latin typeface="Open Sans"/>
              <a:ea typeface="Open Sans"/>
              <a:cs typeface="Open Sans"/>
              <a:sym typeface="Open Sans"/>
            </a:endParaRPr>
          </a:p>
          <a:p>
            <a:pPr indent="0" lvl="0" marL="0" rtl="0" algn="l">
              <a:spcBef>
                <a:spcPts val="0"/>
              </a:spcBef>
              <a:spcAft>
                <a:spcPts val="0"/>
              </a:spcAft>
              <a:buNone/>
            </a:pPr>
            <a:r>
              <a:rPr b="1" lang="en" sz="1800">
                <a:solidFill>
                  <a:schemeClr val="dk2"/>
                </a:solidFill>
                <a:latin typeface="Open Sans"/>
                <a:ea typeface="Open Sans"/>
                <a:cs typeface="Open Sans"/>
                <a:sym typeface="Open Sans"/>
              </a:rPr>
              <a:t>~Develop a multi-faceted plan to include more ELL students (transcripts, embedded projects, advisory </a:t>
            </a:r>
            <a:r>
              <a:rPr b="1" lang="en" sz="1800">
                <a:solidFill>
                  <a:schemeClr val="dk2"/>
                </a:solidFill>
                <a:latin typeface="Open Sans"/>
                <a:ea typeface="Open Sans"/>
                <a:cs typeface="Open Sans"/>
                <a:sym typeface="Open Sans"/>
              </a:rPr>
              <a:t>meeting</a:t>
            </a:r>
            <a:r>
              <a:rPr b="1" lang="en" sz="1800">
                <a:solidFill>
                  <a:schemeClr val="dk2"/>
                </a:solidFill>
                <a:latin typeface="Open Sans"/>
                <a:ea typeface="Open Sans"/>
                <a:cs typeface="Open Sans"/>
                <a:sym typeface="Open Sans"/>
              </a:rPr>
              <a:t>, Parent Zooms with translators, etc.</a:t>
            </a:r>
            <a:endParaRPr b="1" sz="18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sz="18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sz="1800">
              <a:solidFill>
                <a:schemeClr val="dk2"/>
              </a:solidFill>
              <a:latin typeface="Open Sans"/>
              <a:ea typeface="Open Sans"/>
              <a:cs typeface="Open Sans"/>
              <a:sym typeface="Open Sans"/>
            </a:endParaRPr>
          </a:p>
        </p:txBody>
      </p:sp>
      <p:sp>
        <p:nvSpPr>
          <p:cNvPr id="184" name="Google Shape;184;p26"/>
          <p:cNvSpPr txBox="1"/>
          <p:nvPr/>
        </p:nvSpPr>
        <p:spPr>
          <a:xfrm>
            <a:off x="4147450" y="2539975"/>
            <a:ext cx="9300" cy="83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latin typeface="Open Sans"/>
              <a:ea typeface="Open Sans"/>
              <a:cs typeface="Open Sans"/>
              <a:sym typeface="Open Sans"/>
            </a:endParaRPr>
          </a:p>
        </p:txBody>
      </p:sp>
    </p:spTree>
  </p:cSld>
  <p:clrMapOvr>
    <a:masterClrMapping/>
  </p:clrMapOvr>
</p:sld>
</file>

<file path=ppt/theme/theme1.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C2AB66"/>
      </a:lt2>
      <a:accent1>
        <a:srgbClr val="EF6C00"/>
      </a:accent1>
      <a:accent2>
        <a:srgbClr val="009668"/>
      </a:accent2>
      <a:accent3>
        <a:srgbClr val="4DB6AC"/>
      </a:accent3>
      <a:accent4>
        <a:srgbClr val="FF9800"/>
      </a:accent4>
      <a:accent5>
        <a:srgbClr val="CE93D8"/>
      </a:accent5>
      <a:accent6>
        <a:srgbClr val="EEFF41"/>
      </a:accent6>
      <a:hlink>
        <a:srgbClr val="CE93D8"/>
      </a:hlink>
      <a:folHlink>
        <a:srgbClr val="CE93D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