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3"/>
  </p:notesMasterIdLst>
  <p:sldIdLst>
    <p:sldId id="256" r:id="rId5"/>
    <p:sldId id="259" r:id="rId6"/>
    <p:sldId id="4312" r:id="rId7"/>
    <p:sldId id="368" r:id="rId8"/>
    <p:sldId id="4259" r:id="rId9"/>
    <p:sldId id="327" r:id="rId10"/>
    <p:sldId id="4324" r:id="rId11"/>
    <p:sldId id="339" r:id="rId12"/>
    <p:sldId id="264" r:id="rId13"/>
    <p:sldId id="4414" r:id="rId14"/>
    <p:sldId id="4323" r:id="rId15"/>
    <p:sldId id="4368" r:id="rId16"/>
    <p:sldId id="269" r:id="rId17"/>
    <p:sldId id="380" r:id="rId18"/>
    <p:sldId id="270" r:id="rId19"/>
    <p:sldId id="271" r:id="rId20"/>
    <p:sldId id="272" r:id="rId21"/>
    <p:sldId id="275" r:id="rId22"/>
    <p:sldId id="276" r:id="rId23"/>
    <p:sldId id="277" r:id="rId24"/>
    <p:sldId id="4411" r:id="rId25"/>
    <p:sldId id="4334" r:id="rId26"/>
    <p:sldId id="4322" r:id="rId27"/>
    <p:sldId id="312" r:id="rId28"/>
    <p:sldId id="4321" r:id="rId29"/>
    <p:sldId id="4314" r:id="rId30"/>
    <p:sldId id="283" r:id="rId31"/>
    <p:sldId id="324" r:id="rId32"/>
  </p:sldIdLst>
  <p:sldSz cx="9144000" cy="6858000" type="screen4x3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gjclanBObeBgIjUgcmRhQsT8s9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A88000"/>
    <a:srgbClr val="4266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C4854E-4C07-448C-9FF2-7245E829FA10}" v="968" dt="2025-02-22T14:53:25.579"/>
  </p1510:revLst>
</p1510:revInfo>
</file>

<file path=ppt/tableStyles.xml><?xml version="1.0" encoding="utf-8"?>
<a:tblStyleLst xmlns:a="http://schemas.openxmlformats.org/drawingml/2006/main" def="{5F120225-CFFB-46FC-88CB-4E8F44928C7E}">
  <a:tblStyle styleId="{5F120225-CFFB-46FC-88CB-4E8F44928C7E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6E6"/>
          </a:solidFill>
        </a:fill>
      </a:tcStyle>
    </a:wholeTbl>
    <a:band1H>
      <a:tcTxStyle/>
      <a:tcStyle>
        <a:tcBdr/>
        <a:fill>
          <a:solidFill>
            <a:srgbClr val="CACA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A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14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46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customschemas.google.com/relationships/presentationmetadata" Target="meta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ene Peterson" userId="65b5da91-034b-42ad-881d-63fba30942c3" providerId="ADAL" clId="{52C4854E-4C07-448C-9FF2-7245E829FA10}"/>
    <pc:docChg chg="undo custSel addSld delSld modSld sldOrd">
      <pc:chgData name="Charlene Peterson" userId="65b5da91-034b-42ad-881d-63fba30942c3" providerId="ADAL" clId="{52C4854E-4C07-448C-9FF2-7245E829FA10}" dt="2025-02-22T15:08:44.864" v="4693" actId="6549"/>
      <pc:docMkLst>
        <pc:docMk/>
      </pc:docMkLst>
      <pc:sldChg chg="modSp mod">
        <pc:chgData name="Charlene Peterson" userId="65b5da91-034b-42ad-881d-63fba30942c3" providerId="ADAL" clId="{52C4854E-4C07-448C-9FF2-7245E829FA10}" dt="2025-02-22T14:35:04.267" v="3482" actId="1036"/>
        <pc:sldMkLst>
          <pc:docMk/>
          <pc:sldMk cId="0" sldId="259"/>
        </pc:sldMkLst>
        <pc:spChg chg="mod">
          <ac:chgData name="Charlene Peterson" userId="65b5da91-034b-42ad-881d-63fba30942c3" providerId="ADAL" clId="{52C4854E-4C07-448C-9FF2-7245E829FA10}" dt="2025-02-22T14:35:04.267" v="3482" actId="1036"/>
          <ac:spMkLst>
            <pc:docMk/>
            <pc:sldMk cId="0" sldId="259"/>
            <ac:spMk id="204" creationId="{00000000-0000-0000-0000-000000000000}"/>
          </ac:spMkLst>
        </pc:spChg>
      </pc:sldChg>
      <pc:sldChg chg="del">
        <pc:chgData name="Charlene Peterson" userId="65b5da91-034b-42ad-881d-63fba30942c3" providerId="ADAL" clId="{52C4854E-4C07-448C-9FF2-7245E829FA10}" dt="2025-02-21T18:41:20.649" v="3" actId="2696"/>
        <pc:sldMkLst>
          <pc:docMk/>
          <pc:sldMk cId="0" sldId="262"/>
        </pc:sldMkLst>
      </pc:sldChg>
      <pc:sldChg chg="del">
        <pc:chgData name="Charlene Peterson" userId="65b5da91-034b-42ad-881d-63fba30942c3" providerId="ADAL" clId="{52C4854E-4C07-448C-9FF2-7245E829FA10}" dt="2025-02-21T19:35:24.292" v="1270" actId="2696"/>
        <pc:sldMkLst>
          <pc:docMk/>
          <pc:sldMk cId="0" sldId="267"/>
        </pc:sldMkLst>
      </pc:sldChg>
      <pc:sldChg chg="addSp modSp mod">
        <pc:chgData name="Charlene Peterson" userId="65b5da91-034b-42ad-881d-63fba30942c3" providerId="ADAL" clId="{52C4854E-4C07-448C-9FF2-7245E829FA10}" dt="2025-02-22T14:43:05.893" v="3865" actId="20577"/>
        <pc:sldMkLst>
          <pc:docMk/>
          <pc:sldMk cId="0" sldId="271"/>
        </pc:sldMkLst>
        <pc:spChg chg="add mod">
          <ac:chgData name="Charlene Peterson" userId="65b5da91-034b-42ad-881d-63fba30942c3" providerId="ADAL" clId="{52C4854E-4C07-448C-9FF2-7245E829FA10}" dt="2025-02-22T14:43:05.893" v="3865" actId="20577"/>
          <ac:spMkLst>
            <pc:docMk/>
            <pc:sldMk cId="0" sldId="271"/>
            <ac:spMk id="2" creationId="{FA4455CB-9727-5DBD-8054-A7A866DD1CBE}"/>
          </ac:spMkLst>
        </pc:spChg>
        <pc:spChg chg="mod">
          <ac:chgData name="Charlene Peterson" userId="65b5da91-034b-42ad-881d-63fba30942c3" providerId="ADAL" clId="{52C4854E-4C07-448C-9FF2-7245E829FA10}" dt="2025-02-22T14:40:50.162" v="3743" actId="1037"/>
          <ac:spMkLst>
            <pc:docMk/>
            <pc:sldMk cId="0" sldId="271"/>
            <ac:spMk id="326" creationId="{00000000-0000-0000-0000-000000000000}"/>
          </ac:spMkLst>
        </pc:spChg>
        <pc:picChg chg="mod">
          <ac:chgData name="Charlene Peterson" userId="65b5da91-034b-42ad-881d-63fba30942c3" providerId="ADAL" clId="{52C4854E-4C07-448C-9FF2-7245E829FA10}" dt="2025-02-22T14:40:58.361" v="3747" actId="1038"/>
          <ac:picMkLst>
            <pc:docMk/>
            <pc:sldMk cId="0" sldId="271"/>
            <ac:picMk id="327" creationId="{00000000-0000-0000-0000-000000000000}"/>
          </ac:picMkLst>
        </pc:picChg>
      </pc:sldChg>
      <pc:sldChg chg="addSp modSp mod">
        <pc:chgData name="Charlene Peterson" userId="65b5da91-034b-42ad-881d-63fba30942c3" providerId="ADAL" clId="{52C4854E-4C07-448C-9FF2-7245E829FA10}" dt="2025-02-22T14:46:53.971" v="3966" actId="1037"/>
        <pc:sldMkLst>
          <pc:docMk/>
          <pc:sldMk cId="0" sldId="275"/>
        </pc:sldMkLst>
        <pc:spChg chg="add mod">
          <ac:chgData name="Charlene Peterson" userId="65b5da91-034b-42ad-881d-63fba30942c3" providerId="ADAL" clId="{52C4854E-4C07-448C-9FF2-7245E829FA10}" dt="2025-02-22T14:46:11.925" v="3926" actId="255"/>
          <ac:spMkLst>
            <pc:docMk/>
            <pc:sldMk cId="0" sldId="275"/>
            <ac:spMk id="2" creationId="{524B1B39-F12A-FD7C-3A11-28880B13DDEC}"/>
          </ac:spMkLst>
        </pc:spChg>
        <pc:spChg chg="add mod">
          <ac:chgData name="Charlene Peterson" userId="65b5da91-034b-42ad-881d-63fba30942c3" providerId="ADAL" clId="{52C4854E-4C07-448C-9FF2-7245E829FA10}" dt="2025-02-22T14:46:53.971" v="3966" actId="1037"/>
          <ac:spMkLst>
            <pc:docMk/>
            <pc:sldMk cId="0" sldId="275"/>
            <ac:spMk id="5" creationId="{FFD30EE7-D819-860E-BD71-27CD19728A6E}"/>
          </ac:spMkLst>
        </pc:spChg>
        <pc:spChg chg="mod">
          <ac:chgData name="Charlene Peterson" userId="65b5da91-034b-42ad-881d-63fba30942c3" providerId="ADAL" clId="{52C4854E-4C07-448C-9FF2-7245E829FA10}" dt="2025-02-21T19:36:40.180" v="1280" actId="20577"/>
          <ac:spMkLst>
            <pc:docMk/>
            <pc:sldMk cId="0" sldId="275"/>
            <ac:spMk id="361" creationId="{00000000-0000-0000-0000-000000000000}"/>
          </ac:spMkLst>
        </pc:spChg>
      </pc:sldChg>
      <pc:sldChg chg="modSp mod">
        <pc:chgData name="Charlene Peterson" userId="65b5da91-034b-42ad-881d-63fba30942c3" providerId="ADAL" clId="{52C4854E-4C07-448C-9FF2-7245E829FA10}" dt="2025-02-22T14:53:25.579" v="4099"/>
        <pc:sldMkLst>
          <pc:docMk/>
          <pc:sldMk cId="1534232992" sldId="324"/>
        </pc:sldMkLst>
        <pc:graphicFrameChg chg="mod">
          <ac:chgData name="Charlene Peterson" userId="65b5da91-034b-42ad-881d-63fba30942c3" providerId="ADAL" clId="{52C4854E-4C07-448C-9FF2-7245E829FA10}" dt="2025-02-22T14:53:25.579" v="4099"/>
          <ac:graphicFrameMkLst>
            <pc:docMk/>
            <pc:sldMk cId="1534232992" sldId="324"/>
            <ac:graphicFrameMk id="3" creationId="{00000000-0000-0000-0000-000000000000}"/>
          </ac:graphicFrameMkLst>
        </pc:graphicFrameChg>
      </pc:sldChg>
      <pc:sldChg chg="addSp del delDesignElem">
        <pc:chgData name="Charlene Peterson" userId="65b5da91-034b-42ad-881d-63fba30942c3" providerId="ADAL" clId="{52C4854E-4C07-448C-9FF2-7245E829FA10}" dt="2025-02-21T18:58:00.094" v="299"/>
        <pc:sldMkLst>
          <pc:docMk/>
          <pc:sldMk cId="708756499" sldId="410"/>
        </pc:sldMkLst>
        <pc:spChg chg="add">
          <ac:chgData name="Charlene Peterson" userId="65b5da91-034b-42ad-881d-63fba30942c3" providerId="ADAL" clId="{52C4854E-4C07-448C-9FF2-7245E829FA10}" dt="2025-02-21T18:58:00.094" v="299"/>
          <ac:spMkLst>
            <pc:docMk/>
            <pc:sldMk cId="708756499" sldId="410"/>
            <ac:spMk id="10" creationId="{B50AB553-2A96-4A92-96F2-93548E096954}"/>
          </ac:spMkLst>
        </pc:spChg>
      </pc:sldChg>
      <pc:sldChg chg="modSp mod">
        <pc:chgData name="Charlene Peterson" userId="65b5da91-034b-42ad-881d-63fba30942c3" providerId="ADAL" clId="{52C4854E-4C07-448C-9FF2-7245E829FA10}" dt="2025-02-22T15:08:44.864" v="4693" actId="6549"/>
        <pc:sldMkLst>
          <pc:docMk/>
          <pc:sldMk cId="2050833931" sldId="4314"/>
        </pc:sldMkLst>
        <pc:spChg chg="mod">
          <ac:chgData name="Charlene Peterson" userId="65b5da91-034b-42ad-881d-63fba30942c3" providerId="ADAL" clId="{52C4854E-4C07-448C-9FF2-7245E829FA10}" dt="2025-02-22T15:00:59.612" v="4540" actId="1036"/>
          <ac:spMkLst>
            <pc:docMk/>
            <pc:sldMk cId="2050833931" sldId="4314"/>
            <ac:spMk id="2" creationId="{8B06800F-AA41-1A3A-C6DF-8AA6DE1BA7E8}"/>
          </ac:spMkLst>
        </pc:spChg>
        <pc:spChg chg="mod">
          <ac:chgData name="Charlene Peterson" userId="65b5da91-034b-42ad-881d-63fba30942c3" providerId="ADAL" clId="{52C4854E-4C07-448C-9FF2-7245E829FA10}" dt="2025-02-22T15:00:13.616" v="4488" actId="1036"/>
          <ac:spMkLst>
            <pc:docMk/>
            <pc:sldMk cId="2050833931" sldId="4314"/>
            <ac:spMk id="6" creationId="{9840D295-DA31-A2E4-9A46-351500A1494B}"/>
          </ac:spMkLst>
        </pc:spChg>
        <pc:graphicFrameChg chg="mod modGraphic">
          <ac:chgData name="Charlene Peterson" userId="65b5da91-034b-42ad-881d-63fba30942c3" providerId="ADAL" clId="{52C4854E-4C07-448C-9FF2-7245E829FA10}" dt="2025-02-22T15:08:44.864" v="4693" actId="6549"/>
          <ac:graphicFrameMkLst>
            <pc:docMk/>
            <pc:sldMk cId="2050833931" sldId="4314"/>
            <ac:graphicFrameMk id="5" creationId="{A4733135-A927-674D-3707-4CCD473E1E44}"/>
          </ac:graphicFrameMkLst>
        </pc:graphicFrameChg>
        <pc:picChg chg="mod">
          <ac:chgData name="Charlene Peterson" userId="65b5da91-034b-42ad-881d-63fba30942c3" providerId="ADAL" clId="{52C4854E-4C07-448C-9FF2-7245E829FA10}" dt="2025-02-22T15:01:33.960" v="4552" actId="1037"/>
          <ac:picMkLst>
            <pc:docMk/>
            <pc:sldMk cId="2050833931" sldId="4314"/>
            <ac:picMk id="8" creationId="{A8D8417F-ECBE-0098-C47C-A44F9B35DD52}"/>
          </ac:picMkLst>
        </pc:picChg>
      </pc:sldChg>
      <pc:sldChg chg="del">
        <pc:chgData name="Charlene Peterson" userId="65b5da91-034b-42ad-881d-63fba30942c3" providerId="ADAL" clId="{52C4854E-4C07-448C-9FF2-7245E829FA10}" dt="2025-02-21T19:32:44.164" v="1269" actId="2696"/>
        <pc:sldMkLst>
          <pc:docMk/>
          <pc:sldMk cId="2538026564" sldId="4315"/>
        </pc:sldMkLst>
      </pc:sldChg>
      <pc:sldChg chg="modSp del mod">
        <pc:chgData name="Charlene Peterson" userId="65b5da91-034b-42ad-881d-63fba30942c3" providerId="ADAL" clId="{52C4854E-4C07-448C-9FF2-7245E829FA10}" dt="2025-02-21T19:37:35.005" v="1282" actId="2696"/>
        <pc:sldMkLst>
          <pc:docMk/>
          <pc:sldMk cId="1609865377" sldId="4316"/>
        </pc:sldMkLst>
        <pc:spChg chg="mod">
          <ac:chgData name="Charlene Peterson" userId="65b5da91-034b-42ad-881d-63fba30942c3" providerId="ADAL" clId="{52C4854E-4C07-448C-9FF2-7245E829FA10}" dt="2025-02-21T19:37:06.704" v="1281" actId="6549"/>
          <ac:spMkLst>
            <pc:docMk/>
            <pc:sldMk cId="1609865377" sldId="4316"/>
            <ac:spMk id="4" creationId="{830B36B3-67FB-F7C8-2EA7-4E868BB1B9E3}"/>
          </ac:spMkLst>
        </pc:spChg>
      </pc:sldChg>
      <pc:sldChg chg="del">
        <pc:chgData name="Charlene Peterson" userId="65b5da91-034b-42ad-881d-63fba30942c3" providerId="ADAL" clId="{52C4854E-4C07-448C-9FF2-7245E829FA10}" dt="2025-02-21T19:58:53.919" v="2243" actId="2696"/>
        <pc:sldMkLst>
          <pc:docMk/>
          <pc:sldMk cId="3137135733" sldId="4317"/>
        </pc:sldMkLst>
      </pc:sldChg>
      <pc:sldChg chg="ord">
        <pc:chgData name="Charlene Peterson" userId="65b5da91-034b-42ad-881d-63fba30942c3" providerId="ADAL" clId="{52C4854E-4C07-448C-9FF2-7245E829FA10}" dt="2025-02-22T14:35:40.228" v="3484"/>
        <pc:sldMkLst>
          <pc:docMk/>
          <pc:sldMk cId="3821781604" sldId="4323"/>
        </pc:sldMkLst>
      </pc:sldChg>
      <pc:sldChg chg="modSp mod">
        <pc:chgData name="Charlene Peterson" userId="65b5da91-034b-42ad-881d-63fba30942c3" providerId="ADAL" clId="{52C4854E-4C07-448C-9FF2-7245E829FA10}" dt="2025-02-21T18:35:32.741" v="0" actId="27636"/>
        <pc:sldMkLst>
          <pc:docMk/>
          <pc:sldMk cId="1127132778" sldId="4324"/>
        </pc:sldMkLst>
        <pc:spChg chg="mod">
          <ac:chgData name="Charlene Peterson" userId="65b5da91-034b-42ad-881d-63fba30942c3" providerId="ADAL" clId="{52C4854E-4C07-448C-9FF2-7245E829FA10}" dt="2025-02-21T18:35:32.741" v="0" actId="27636"/>
          <ac:spMkLst>
            <pc:docMk/>
            <pc:sldMk cId="1127132778" sldId="4324"/>
            <ac:spMk id="3" creationId="{87ED52E4-7DAC-0FDF-1F74-3A617F86A6FB}"/>
          </ac:spMkLst>
        </pc:spChg>
      </pc:sldChg>
      <pc:sldChg chg="addSp delSp modSp mod">
        <pc:chgData name="Charlene Peterson" userId="65b5da91-034b-42ad-881d-63fba30942c3" providerId="ADAL" clId="{52C4854E-4C07-448C-9FF2-7245E829FA10}" dt="2025-02-21T19:45:43.268" v="1427" actId="1032"/>
        <pc:sldMkLst>
          <pc:docMk/>
          <pc:sldMk cId="1076039224" sldId="4334"/>
        </pc:sldMkLst>
        <pc:graphicFrameChg chg="add del modGraphic">
          <ac:chgData name="Charlene Peterson" userId="65b5da91-034b-42ad-881d-63fba30942c3" providerId="ADAL" clId="{52C4854E-4C07-448C-9FF2-7245E829FA10}" dt="2025-02-21T19:45:43.268" v="1427" actId="1032"/>
          <ac:graphicFrameMkLst>
            <pc:docMk/>
            <pc:sldMk cId="1076039224" sldId="4334"/>
            <ac:graphicFrameMk id="6" creationId="{ABFDF705-571B-520C-02AB-477CEA922E7F}"/>
          </ac:graphicFrameMkLst>
        </pc:graphicFrameChg>
      </pc:sldChg>
      <pc:sldChg chg="addSp delSp modSp new del mod modClrScheme chgLayout">
        <pc:chgData name="Charlene Peterson" userId="65b5da91-034b-42ad-881d-63fba30942c3" providerId="ADAL" clId="{52C4854E-4C07-448C-9FF2-7245E829FA10}" dt="2025-02-21T19:32:41.349" v="1268" actId="2696"/>
        <pc:sldMkLst>
          <pc:docMk/>
          <pc:sldMk cId="2913422928" sldId="4335"/>
        </pc:sldMkLst>
        <pc:spChg chg="add mod">
          <ac:chgData name="Charlene Peterson" userId="65b5da91-034b-42ad-881d-63fba30942c3" providerId="ADAL" clId="{52C4854E-4C07-448C-9FF2-7245E829FA10}" dt="2025-02-21T18:54:25.704" v="297" actId="26606"/>
          <ac:spMkLst>
            <pc:docMk/>
            <pc:sldMk cId="2913422928" sldId="4335"/>
            <ac:spMk id="2" creationId="{B5FF4B1C-6D27-5ED8-62C9-6BDEC8D90DF4}"/>
          </ac:spMkLst>
        </pc:spChg>
        <pc:spChg chg="add del mod">
          <ac:chgData name="Charlene Peterson" userId="65b5da91-034b-42ad-881d-63fba30942c3" providerId="ADAL" clId="{52C4854E-4C07-448C-9FF2-7245E829FA10}" dt="2025-02-21T18:54:25.704" v="297" actId="26606"/>
          <ac:spMkLst>
            <pc:docMk/>
            <pc:sldMk cId="2913422928" sldId="4335"/>
            <ac:spMk id="3" creationId="{75614751-56A3-C2F7-3C70-D4617DCE50AA}"/>
          </ac:spMkLst>
        </pc:spChg>
        <pc:graphicFrameChg chg="add del">
          <ac:chgData name="Charlene Peterson" userId="65b5da91-034b-42ad-881d-63fba30942c3" providerId="ADAL" clId="{52C4854E-4C07-448C-9FF2-7245E829FA10}" dt="2025-02-21T18:54:25.704" v="297" actId="26606"/>
          <ac:graphicFrameMkLst>
            <pc:docMk/>
            <pc:sldMk cId="2913422928" sldId="4335"/>
            <ac:graphicFrameMk id="5" creationId="{8FF36DF8-A4D3-E916-690E-2DE2CFC411EE}"/>
          </ac:graphicFrameMkLst>
        </pc:graphicFrameChg>
      </pc:sldChg>
      <pc:sldChg chg="delSp modSp mod ord delDesignElem">
        <pc:chgData name="Charlene Peterson" userId="65b5da91-034b-42ad-881d-63fba30942c3" providerId="ADAL" clId="{52C4854E-4C07-448C-9FF2-7245E829FA10}" dt="2025-02-21T20:09:45.989" v="2531"/>
        <pc:sldMkLst>
          <pc:docMk/>
          <pc:sldMk cId="2750599920" sldId="4368"/>
        </pc:sldMkLst>
        <pc:spChg chg="mod">
          <ac:chgData name="Charlene Peterson" userId="65b5da91-034b-42ad-881d-63fba30942c3" providerId="ADAL" clId="{52C4854E-4C07-448C-9FF2-7245E829FA10}" dt="2025-02-21T18:59:54.327" v="361" actId="207"/>
          <ac:spMkLst>
            <pc:docMk/>
            <pc:sldMk cId="2750599920" sldId="4368"/>
            <ac:spMk id="2" creationId="{F713F182-090C-4D8E-B18F-D188EAE1FEAE}"/>
          </ac:spMkLst>
        </pc:spChg>
        <pc:spChg chg="mod">
          <ac:chgData name="Charlene Peterson" userId="65b5da91-034b-42ad-881d-63fba30942c3" providerId="ADAL" clId="{52C4854E-4C07-448C-9FF2-7245E829FA10}" dt="2025-02-21T19:32:07.524" v="1264" actId="1035"/>
          <ac:spMkLst>
            <pc:docMk/>
            <pc:sldMk cId="2750599920" sldId="4368"/>
            <ac:spMk id="3" creationId="{73D91FE0-2DB8-DE13-E2CB-EDFC0F839E21}"/>
          </ac:spMkLst>
        </pc:spChg>
        <pc:spChg chg="mod">
          <ac:chgData name="Charlene Peterson" userId="65b5da91-034b-42ad-881d-63fba30942c3" providerId="ADAL" clId="{52C4854E-4C07-448C-9FF2-7245E829FA10}" dt="2025-02-21T19:31:51.696" v="1246" actId="1035"/>
          <ac:spMkLst>
            <pc:docMk/>
            <pc:sldMk cId="2750599920" sldId="4368"/>
            <ac:spMk id="4" creationId="{DF42DAC4-72D0-4E16-5391-3FE24B0C1E47}"/>
          </ac:spMkLst>
        </pc:spChg>
        <pc:spChg chg="mod">
          <ac:chgData name="Charlene Peterson" userId="65b5da91-034b-42ad-881d-63fba30942c3" providerId="ADAL" clId="{52C4854E-4C07-448C-9FF2-7245E829FA10}" dt="2025-02-21T19:31:47.540" v="1233" actId="1035"/>
          <ac:spMkLst>
            <pc:docMk/>
            <pc:sldMk cId="2750599920" sldId="4368"/>
            <ac:spMk id="6" creationId="{37F351E0-F8F9-0E32-CFF2-D2187E000614}"/>
          </ac:spMkLst>
        </pc:spChg>
        <pc:spChg chg="del">
          <ac:chgData name="Charlene Peterson" userId="65b5da91-034b-42ad-881d-63fba30942c3" providerId="ADAL" clId="{52C4854E-4C07-448C-9FF2-7245E829FA10}" dt="2025-02-21T19:23:48.394" v="834" actId="478"/>
          <ac:spMkLst>
            <pc:docMk/>
            <pc:sldMk cId="2750599920" sldId="4368"/>
            <ac:spMk id="7" creationId="{6EFF4879-FDCE-7BA7-4342-0F0FD8F89ECE}"/>
          </ac:spMkLst>
        </pc:spChg>
        <pc:graphicFrameChg chg="mod modGraphic">
          <ac:chgData name="Charlene Peterson" userId="65b5da91-034b-42ad-881d-63fba30942c3" providerId="ADAL" clId="{52C4854E-4C07-448C-9FF2-7245E829FA10}" dt="2025-02-21T19:32:34.865" v="1267" actId="113"/>
          <ac:graphicFrameMkLst>
            <pc:docMk/>
            <pc:sldMk cId="2750599920" sldId="4368"/>
            <ac:graphicFrameMk id="5" creationId="{9CD77173-F100-0B48-3AA0-D78AC9E7C61E}"/>
          </ac:graphicFrameMkLst>
        </pc:graphicFrameChg>
      </pc:sldChg>
      <pc:sldChg chg="addSp modSp new del mod">
        <pc:chgData name="Charlene Peterson" userId="65b5da91-034b-42ad-881d-63fba30942c3" providerId="ADAL" clId="{52C4854E-4C07-448C-9FF2-7245E829FA10}" dt="2025-02-21T20:04:03.772" v="2527" actId="2696"/>
        <pc:sldMkLst>
          <pc:docMk/>
          <pc:sldMk cId="596394403" sldId="4369"/>
        </pc:sldMkLst>
        <pc:spChg chg="mod">
          <ac:chgData name="Charlene Peterson" userId="65b5da91-034b-42ad-881d-63fba30942c3" providerId="ADAL" clId="{52C4854E-4C07-448C-9FF2-7245E829FA10}" dt="2025-02-21T19:53:50.005" v="1849" actId="207"/>
          <ac:spMkLst>
            <pc:docMk/>
            <pc:sldMk cId="596394403" sldId="4369"/>
            <ac:spMk id="2" creationId="{D1F566EF-1679-A924-19E9-691742E71720}"/>
          </ac:spMkLst>
        </pc:spChg>
        <pc:spChg chg="mod">
          <ac:chgData name="Charlene Peterson" userId="65b5da91-034b-42ad-881d-63fba30942c3" providerId="ADAL" clId="{52C4854E-4C07-448C-9FF2-7245E829FA10}" dt="2025-02-21T19:49:25.107" v="1528" actId="12"/>
          <ac:spMkLst>
            <pc:docMk/>
            <pc:sldMk cId="596394403" sldId="4369"/>
            <ac:spMk id="3" creationId="{0A90AC41-9F17-AE3E-9FC9-42E109ADF699}"/>
          </ac:spMkLst>
        </pc:spChg>
        <pc:spChg chg="add mod">
          <ac:chgData name="Charlene Peterson" userId="65b5da91-034b-42ad-881d-63fba30942c3" providerId="ADAL" clId="{52C4854E-4C07-448C-9FF2-7245E829FA10}" dt="2025-02-21T19:58:06.725" v="2242" actId="20577"/>
          <ac:spMkLst>
            <pc:docMk/>
            <pc:sldMk cId="596394403" sldId="4369"/>
            <ac:spMk id="5" creationId="{7EBD001E-BD91-4F0E-200D-02D443DD4A27}"/>
          </ac:spMkLst>
        </pc:spChg>
        <pc:graphicFrameChg chg="add mod modGraphic">
          <ac:chgData name="Charlene Peterson" userId="65b5da91-034b-42ad-881d-63fba30942c3" providerId="ADAL" clId="{52C4854E-4C07-448C-9FF2-7245E829FA10}" dt="2025-02-21T19:53:40.452" v="1848" actId="20577"/>
          <ac:graphicFrameMkLst>
            <pc:docMk/>
            <pc:sldMk cId="596394403" sldId="4369"/>
            <ac:graphicFrameMk id="4" creationId="{8A332DE7-FBA7-A53E-DD6D-1195A8AA6681}"/>
          </ac:graphicFrameMkLst>
        </pc:graphicFrameChg>
      </pc:sldChg>
      <pc:sldChg chg="addSp delSp modSp mod">
        <pc:chgData name="Charlene Peterson" userId="65b5da91-034b-42ad-881d-63fba30942c3" providerId="ADAL" clId="{52C4854E-4C07-448C-9FF2-7245E829FA10}" dt="2025-02-21T20:08:07.673" v="2529" actId="12100"/>
        <pc:sldMkLst>
          <pc:docMk/>
          <pc:sldMk cId="3082137792" sldId="4411"/>
        </pc:sldMkLst>
        <pc:spChg chg="mod">
          <ac:chgData name="Charlene Peterson" userId="65b5da91-034b-42ad-881d-63fba30942c3" providerId="ADAL" clId="{52C4854E-4C07-448C-9FF2-7245E829FA10}" dt="2025-02-21T20:00:31.348" v="2244" actId="27636"/>
          <ac:spMkLst>
            <pc:docMk/>
            <pc:sldMk cId="3082137792" sldId="4411"/>
            <ac:spMk id="2" creationId="{D1F566EF-1679-A924-19E9-691742E71720}"/>
          </ac:spMkLst>
        </pc:spChg>
        <pc:spChg chg="del mod">
          <ac:chgData name="Charlene Peterson" userId="65b5da91-034b-42ad-881d-63fba30942c3" providerId="ADAL" clId="{52C4854E-4C07-448C-9FF2-7245E829FA10}" dt="2025-02-21T20:02:20.049" v="2443" actId="478"/>
          <ac:spMkLst>
            <pc:docMk/>
            <pc:sldMk cId="3082137792" sldId="4411"/>
            <ac:spMk id="3" creationId="{0A90AC41-9F17-AE3E-9FC9-42E109ADF699}"/>
          </ac:spMkLst>
        </pc:spChg>
        <pc:spChg chg="mod">
          <ac:chgData name="Charlene Peterson" userId="65b5da91-034b-42ad-881d-63fba30942c3" providerId="ADAL" clId="{52C4854E-4C07-448C-9FF2-7245E829FA10}" dt="2025-02-21T20:01:55.465" v="2440" actId="1035"/>
          <ac:spMkLst>
            <pc:docMk/>
            <pc:sldMk cId="3082137792" sldId="4411"/>
            <ac:spMk id="5" creationId="{7EBD001E-BD91-4F0E-200D-02D443DD4A27}"/>
          </ac:spMkLst>
        </pc:spChg>
        <pc:spChg chg="add del mod">
          <ac:chgData name="Charlene Peterson" userId="65b5da91-034b-42ad-881d-63fba30942c3" providerId="ADAL" clId="{52C4854E-4C07-448C-9FF2-7245E829FA10}" dt="2025-02-21T20:02:24.141" v="2444" actId="478"/>
          <ac:spMkLst>
            <pc:docMk/>
            <pc:sldMk cId="3082137792" sldId="4411"/>
            <ac:spMk id="7" creationId="{A5EA0797-E912-7933-09E1-BD04A2F4053C}"/>
          </ac:spMkLst>
        </pc:spChg>
        <pc:graphicFrameChg chg="mod">
          <ac:chgData name="Charlene Peterson" userId="65b5da91-034b-42ad-881d-63fba30942c3" providerId="ADAL" clId="{52C4854E-4C07-448C-9FF2-7245E829FA10}" dt="2025-02-21T20:08:07.673" v="2529" actId="12100"/>
          <ac:graphicFrameMkLst>
            <pc:docMk/>
            <pc:sldMk cId="3082137792" sldId="4411"/>
            <ac:graphicFrameMk id="4" creationId="{8A332DE7-FBA7-A53E-DD6D-1195A8AA6681}"/>
          </ac:graphicFrameMkLst>
        </pc:graphicFrameChg>
      </pc:sldChg>
      <pc:sldChg chg="addSp delSp modSp new del mod modClrScheme chgLayout">
        <pc:chgData name="Charlene Peterson" userId="65b5da91-034b-42ad-881d-63fba30942c3" providerId="ADAL" clId="{52C4854E-4C07-448C-9FF2-7245E829FA10}" dt="2025-02-21T21:27:10.931" v="3459" actId="2696"/>
        <pc:sldMkLst>
          <pc:docMk/>
          <pc:sldMk cId="1318109606" sldId="4412"/>
        </pc:sldMkLst>
        <pc:spChg chg="mod">
          <ac:chgData name="Charlene Peterson" userId="65b5da91-034b-42ad-881d-63fba30942c3" providerId="ADAL" clId="{52C4854E-4C07-448C-9FF2-7245E829FA10}" dt="2025-02-21T20:55:11.097" v="2817" actId="207"/>
          <ac:spMkLst>
            <pc:docMk/>
            <pc:sldMk cId="1318109606" sldId="4412"/>
            <ac:spMk id="2" creationId="{8A536FD2-41A5-29DA-3BCF-3B95A07E39A2}"/>
          </ac:spMkLst>
        </pc:spChg>
        <pc:spChg chg="mod">
          <ac:chgData name="Charlene Peterson" userId="65b5da91-034b-42ad-881d-63fba30942c3" providerId="ADAL" clId="{52C4854E-4C07-448C-9FF2-7245E829FA10}" dt="2025-02-21T21:02:51.513" v="3126" actId="1035"/>
          <ac:spMkLst>
            <pc:docMk/>
            <pc:sldMk cId="1318109606" sldId="4412"/>
            <ac:spMk id="3" creationId="{1303D636-E5C1-A2DF-584D-680CF27C88D1}"/>
          </ac:spMkLst>
        </pc:spChg>
        <pc:picChg chg="add del mod">
          <ac:chgData name="Charlene Peterson" userId="65b5da91-034b-42ad-881d-63fba30942c3" providerId="ADAL" clId="{52C4854E-4C07-448C-9FF2-7245E829FA10}" dt="2025-02-21T21:01:38.402" v="2880" actId="478"/>
          <ac:picMkLst>
            <pc:docMk/>
            <pc:sldMk cId="1318109606" sldId="4412"/>
            <ac:picMk id="5" creationId="{1DF58854-A74C-823E-051D-EC970FFA4AB9}"/>
          </ac:picMkLst>
        </pc:picChg>
        <pc:picChg chg="add mod">
          <ac:chgData name="Charlene Peterson" userId="65b5da91-034b-42ad-881d-63fba30942c3" providerId="ADAL" clId="{52C4854E-4C07-448C-9FF2-7245E829FA10}" dt="2025-02-21T21:02:14.303" v="3089" actId="1038"/>
          <ac:picMkLst>
            <pc:docMk/>
            <pc:sldMk cId="1318109606" sldId="4412"/>
            <ac:picMk id="7" creationId="{F84DACFB-699B-2101-244F-6288DB90DBEE}"/>
          </ac:picMkLst>
        </pc:picChg>
      </pc:sldChg>
      <pc:sldChg chg="addSp delSp modSp new del mod">
        <pc:chgData name="Charlene Peterson" userId="65b5da91-034b-42ad-881d-63fba30942c3" providerId="ADAL" clId="{52C4854E-4C07-448C-9FF2-7245E829FA10}" dt="2025-02-21T21:27:15.124" v="3460" actId="2696"/>
        <pc:sldMkLst>
          <pc:docMk/>
          <pc:sldMk cId="2098341064" sldId="4413"/>
        </pc:sldMkLst>
        <pc:spChg chg="add del">
          <ac:chgData name="Charlene Peterson" userId="65b5da91-034b-42ad-881d-63fba30942c3" providerId="ADAL" clId="{52C4854E-4C07-448C-9FF2-7245E829FA10}" dt="2025-02-21T20:56:56.903" v="2875" actId="478"/>
          <ac:spMkLst>
            <pc:docMk/>
            <pc:sldMk cId="2098341064" sldId="4413"/>
            <ac:spMk id="4" creationId="{A42FD1DB-8456-5B30-90A1-5240F99CE83B}"/>
          </ac:spMkLst>
        </pc:spChg>
        <pc:picChg chg="add mod">
          <ac:chgData name="Charlene Peterson" userId="65b5da91-034b-42ad-881d-63fba30942c3" providerId="ADAL" clId="{52C4854E-4C07-448C-9FF2-7245E829FA10}" dt="2025-02-21T20:59:38.278" v="2876" actId="931"/>
          <ac:picMkLst>
            <pc:docMk/>
            <pc:sldMk cId="2098341064" sldId="4413"/>
            <ac:picMk id="6" creationId="{609B2A2F-ECE0-C8B3-6123-C4963C23C794}"/>
          </ac:picMkLst>
        </pc:picChg>
        <pc:picChg chg="add del mod">
          <ac:chgData name="Charlene Peterson" userId="65b5da91-034b-42ad-881d-63fba30942c3" providerId="ADAL" clId="{52C4854E-4C07-448C-9FF2-7245E829FA10}" dt="2025-02-21T21:00:03.422" v="2878" actId="478"/>
          <ac:picMkLst>
            <pc:docMk/>
            <pc:sldMk cId="2098341064" sldId="4413"/>
            <ac:picMk id="7" creationId="{C64DDDDB-FB2C-237B-CCBC-7E1825728B05}"/>
          </ac:picMkLst>
        </pc:picChg>
        <pc:picChg chg="add mod">
          <ac:chgData name="Charlene Peterson" userId="65b5da91-034b-42ad-881d-63fba30942c3" providerId="ADAL" clId="{52C4854E-4C07-448C-9FF2-7245E829FA10}" dt="2025-02-21T21:01:01.345" v="2879" actId="931"/>
          <ac:picMkLst>
            <pc:docMk/>
            <pc:sldMk cId="2098341064" sldId="4413"/>
            <ac:picMk id="9" creationId="{91D8DF33-D588-D830-9EA2-52772D4C902F}"/>
          </ac:picMkLst>
        </pc:picChg>
      </pc:sldChg>
      <pc:sldChg chg="modSp add mod">
        <pc:chgData name="Charlene Peterson" userId="65b5da91-034b-42ad-881d-63fba30942c3" providerId="ADAL" clId="{52C4854E-4C07-448C-9FF2-7245E829FA10}" dt="2025-02-21T21:26:42.425" v="3458" actId="1035"/>
        <pc:sldMkLst>
          <pc:docMk/>
          <pc:sldMk cId="105630141" sldId="4414"/>
        </pc:sldMkLst>
        <pc:spChg chg="mod">
          <ac:chgData name="Charlene Peterson" userId="65b5da91-034b-42ad-881d-63fba30942c3" providerId="ADAL" clId="{52C4854E-4C07-448C-9FF2-7245E829FA10}" dt="2025-02-21T21:26:29.681" v="3425" actId="20577"/>
          <ac:spMkLst>
            <pc:docMk/>
            <pc:sldMk cId="105630141" sldId="4414"/>
            <ac:spMk id="3" creationId="{9163C8EA-39D9-0375-BAC3-30E2ECE68365}"/>
          </ac:spMkLst>
        </pc:spChg>
        <pc:picChg chg="mod">
          <ac:chgData name="Charlene Peterson" userId="65b5da91-034b-42ad-881d-63fba30942c3" providerId="ADAL" clId="{52C4854E-4C07-448C-9FF2-7245E829FA10}" dt="2025-02-21T21:26:42.425" v="3458" actId="1035"/>
          <ac:picMkLst>
            <pc:docMk/>
            <pc:sldMk cId="105630141" sldId="4414"/>
            <ac:picMk id="7" creationId="{F1A69C0D-19DE-9D9C-796A-5808E3AA4EDD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svg"/><Relationship Id="rId1" Type="http://schemas.openxmlformats.org/officeDocument/2006/relationships/image" Target="../media/image45.png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64.png"/><Relationship Id="rId6" Type="http://schemas.openxmlformats.org/officeDocument/2006/relationships/image" Target="../media/image69.jp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svg"/><Relationship Id="rId1" Type="http://schemas.openxmlformats.org/officeDocument/2006/relationships/image" Target="../media/image45.png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64.png"/><Relationship Id="rId6" Type="http://schemas.openxmlformats.org/officeDocument/2006/relationships/image" Target="../media/image69.jp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F40E1C-47BF-4E58-90C4-0D22749A658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E6FBE8B-FF9F-4C4F-BA4B-9C29D00170B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Evaluation calendar</a:t>
          </a:r>
        </a:p>
      </dgm:t>
    </dgm:pt>
    <dgm:pt modelId="{9BE93D4F-C1A5-479E-8FAB-7683453C70CB}" type="parTrans" cxnId="{71DD47EF-731C-4B39-BAE4-EE394D47C8A8}">
      <dgm:prSet/>
      <dgm:spPr/>
      <dgm:t>
        <a:bodyPr/>
        <a:lstStyle/>
        <a:p>
          <a:endParaRPr lang="en-US"/>
        </a:p>
      </dgm:t>
    </dgm:pt>
    <dgm:pt modelId="{580977F0-6711-4235-96C4-B0E785BCA5E1}" type="sibTrans" cxnId="{71DD47EF-731C-4B39-BAE4-EE394D47C8A8}">
      <dgm:prSet/>
      <dgm:spPr/>
      <dgm:t>
        <a:bodyPr/>
        <a:lstStyle/>
        <a:p>
          <a:endParaRPr lang="en-US"/>
        </a:p>
      </dgm:t>
    </dgm:pt>
    <dgm:pt modelId="{C1FC0C82-84D5-4558-BF38-0CA9A6AE6C0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Member Training on the Process</a:t>
          </a:r>
        </a:p>
      </dgm:t>
    </dgm:pt>
    <dgm:pt modelId="{8049EDD0-2DED-4163-BE7B-8AED34E0D889}" type="parTrans" cxnId="{17318BC8-9922-417E-8D6E-995EC77EB3F9}">
      <dgm:prSet/>
      <dgm:spPr/>
      <dgm:t>
        <a:bodyPr/>
        <a:lstStyle/>
        <a:p>
          <a:endParaRPr lang="en-US"/>
        </a:p>
      </dgm:t>
    </dgm:pt>
    <dgm:pt modelId="{3B367140-E6AC-4D98-849C-4E0266BFAEDB}" type="sibTrans" cxnId="{17318BC8-9922-417E-8D6E-995EC77EB3F9}">
      <dgm:prSet/>
      <dgm:spPr/>
      <dgm:t>
        <a:bodyPr/>
        <a:lstStyle/>
        <a:p>
          <a:endParaRPr lang="en-US"/>
        </a:p>
      </dgm:t>
    </dgm:pt>
    <dgm:pt modelId="{4057FA61-0316-4E78-9C1A-49D158B5288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Goal Setting as part of the Evaluation</a:t>
          </a:r>
        </a:p>
      </dgm:t>
    </dgm:pt>
    <dgm:pt modelId="{E209F02A-C60C-434F-BEC1-82D48245C373}" type="parTrans" cxnId="{9ABAE118-AA16-497B-A948-8632C694F671}">
      <dgm:prSet/>
      <dgm:spPr/>
      <dgm:t>
        <a:bodyPr/>
        <a:lstStyle/>
        <a:p>
          <a:endParaRPr lang="en-US"/>
        </a:p>
      </dgm:t>
    </dgm:pt>
    <dgm:pt modelId="{C5751DA0-47DC-4A84-9D28-9738A6994722}" type="sibTrans" cxnId="{9ABAE118-AA16-497B-A948-8632C694F671}">
      <dgm:prSet/>
      <dgm:spPr/>
      <dgm:t>
        <a:bodyPr/>
        <a:lstStyle/>
        <a:p>
          <a:endParaRPr lang="en-US"/>
        </a:p>
      </dgm:t>
    </dgm:pt>
    <dgm:pt modelId="{815A6CAB-3AEE-4FC6-8A15-0654C480808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Evidence/Documentation</a:t>
          </a:r>
        </a:p>
      </dgm:t>
    </dgm:pt>
    <dgm:pt modelId="{F8317B7F-AB04-4D5A-92C0-729C57EC0AF7}" type="parTrans" cxnId="{83DD423C-A3C2-4FAD-B6C7-16D9F9F3EA17}">
      <dgm:prSet/>
      <dgm:spPr/>
      <dgm:t>
        <a:bodyPr/>
        <a:lstStyle/>
        <a:p>
          <a:endParaRPr lang="en-US"/>
        </a:p>
      </dgm:t>
    </dgm:pt>
    <dgm:pt modelId="{B6990A1B-00E1-4322-91CE-2A57F641A88F}" type="sibTrans" cxnId="{83DD423C-A3C2-4FAD-B6C7-16D9F9F3EA17}">
      <dgm:prSet/>
      <dgm:spPr/>
      <dgm:t>
        <a:bodyPr/>
        <a:lstStyle/>
        <a:p>
          <a:endParaRPr lang="en-US"/>
        </a:p>
      </dgm:t>
    </dgm:pt>
    <dgm:pt modelId="{4BD671B0-ADB5-42A1-9843-535FB4CC8DB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Preparation of the Evaluation Document</a:t>
          </a:r>
        </a:p>
      </dgm:t>
    </dgm:pt>
    <dgm:pt modelId="{6C7D871A-CF91-4F36-AA1E-DD52C5CD7D52}" type="parTrans" cxnId="{543F0394-D3C4-4B28-AF27-9624DF6FA17C}">
      <dgm:prSet/>
      <dgm:spPr/>
      <dgm:t>
        <a:bodyPr/>
        <a:lstStyle/>
        <a:p>
          <a:endParaRPr lang="en-US"/>
        </a:p>
      </dgm:t>
    </dgm:pt>
    <dgm:pt modelId="{3406E4B3-F36B-48FD-83BE-4840AAFFECD8}" type="sibTrans" cxnId="{543F0394-D3C4-4B28-AF27-9624DF6FA17C}">
      <dgm:prSet/>
      <dgm:spPr/>
      <dgm:t>
        <a:bodyPr/>
        <a:lstStyle/>
        <a:p>
          <a:endParaRPr lang="en-US"/>
        </a:p>
      </dgm:t>
    </dgm:pt>
    <dgm:pt modelId="{CA0FF06C-040F-4923-AE2C-5077850C91E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Evaluation Conference with Board &amp; CSA</a:t>
          </a:r>
        </a:p>
      </dgm:t>
    </dgm:pt>
    <dgm:pt modelId="{05B29128-35D2-47DF-B28F-3175FDD9AB9F}" type="parTrans" cxnId="{30DD400C-6740-426A-BD83-98DE8BA09D3C}">
      <dgm:prSet/>
      <dgm:spPr/>
      <dgm:t>
        <a:bodyPr/>
        <a:lstStyle/>
        <a:p>
          <a:endParaRPr lang="en-US"/>
        </a:p>
      </dgm:t>
    </dgm:pt>
    <dgm:pt modelId="{91AED905-CB9D-4380-BAC1-CDA78666D03C}" type="sibTrans" cxnId="{30DD400C-6740-426A-BD83-98DE8BA09D3C}">
      <dgm:prSet/>
      <dgm:spPr/>
      <dgm:t>
        <a:bodyPr/>
        <a:lstStyle/>
        <a:p>
          <a:endParaRPr lang="en-US"/>
        </a:p>
      </dgm:t>
    </dgm:pt>
    <dgm:pt modelId="{D5B74887-5451-4605-9DE6-3B02F9C8AD9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Evaluation Tool</a:t>
          </a:r>
        </a:p>
      </dgm:t>
    </dgm:pt>
    <dgm:pt modelId="{6E65AF48-CF77-4EEB-A634-187B6B4F247B}" type="parTrans" cxnId="{8D2BC231-9B8B-44C6-84B4-73C9670FFF17}">
      <dgm:prSet/>
      <dgm:spPr/>
      <dgm:t>
        <a:bodyPr/>
        <a:lstStyle/>
        <a:p>
          <a:endParaRPr lang="en-US"/>
        </a:p>
      </dgm:t>
    </dgm:pt>
    <dgm:pt modelId="{97910CA9-43A7-43F5-AB35-E22079BD7A10}" type="sibTrans" cxnId="{8D2BC231-9B8B-44C6-84B4-73C9670FFF17}">
      <dgm:prSet/>
      <dgm:spPr/>
      <dgm:t>
        <a:bodyPr/>
        <a:lstStyle/>
        <a:p>
          <a:endParaRPr lang="en-US"/>
        </a:p>
      </dgm:t>
    </dgm:pt>
    <dgm:pt modelId="{4F22809F-A6E0-459E-BE31-1BB04D0D9B91}" type="pres">
      <dgm:prSet presAssocID="{6FF40E1C-47BF-4E58-90C4-0D22749A6580}" presName="root" presStyleCnt="0">
        <dgm:presLayoutVars>
          <dgm:dir/>
          <dgm:resizeHandles val="exact"/>
        </dgm:presLayoutVars>
      </dgm:prSet>
      <dgm:spPr/>
    </dgm:pt>
    <dgm:pt modelId="{501E42B5-EED3-4C9E-8674-D659C4323632}" type="pres">
      <dgm:prSet presAssocID="{AE6FBE8B-FF9F-4C4F-BA4B-9C29D00170B0}" presName="compNode" presStyleCnt="0"/>
      <dgm:spPr/>
    </dgm:pt>
    <dgm:pt modelId="{A30ECAF0-1FFB-49CC-9981-5CE3CBB983D0}" type="pres">
      <dgm:prSet presAssocID="{AE6FBE8B-FF9F-4C4F-BA4B-9C29D00170B0}" presName="bgRect" presStyleLbl="bgShp" presStyleIdx="0" presStyleCnt="7"/>
      <dgm:spPr/>
    </dgm:pt>
    <dgm:pt modelId="{01562630-3006-44A4-B4F8-AC7CFEDF800E}" type="pres">
      <dgm:prSet presAssocID="{AE6FBE8B-FF9F-4C4F-BA4B-9C29D00170B0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FEB03A37-AF4E-46FF-B14A-59872F7A3E44}" type="pres">
      <dgm:prSet presAssocID="{AE6FBE8B-FF9F-4C4F-BA4B-9C29D00170B0}" presName="spaceRect" presStyleCnt="0"/>
      <dgm:spPr/>
    </dgm:pt>
    <dgm:pt modelId="{002C4334-0A57-41BA-AC9D-39718E8A5E96}" type="pres">
      <dgm:prSet presAssocID="{AE6FBE8B-FF9F-4C4F-BA4B-9C29D00170B0}" presName="parTx" presStyleLbl="revTx" presStyleIdx="0" presStyleCnt="7">
        <dgm:presLayoutVars>
          <dgm:chMax val="0"/>
          <dgm:chPref val="0"/>
        </dgm:presLayoutVars>
      </dgm:prSet>
      <dgm:spPr/>
    </dgm:pt>
    <dgm:pt modelId="{5ADC363D-E5FD-4C40-9B9D-20FC91E23ABA}" type="pres">
      <dgm:prSet presAssocID="{580977F0-6711-4235-96C4-B0E785BCA5E1}" presName="sibTrans" presStyleCnt="0"/>
      <dgm:spPr/>
    </dgm:pt>
    <dgm:pt modelId="{151902DD-FA55-4C39-8F7C-F231D0408CA4}" type="pres">
      <dgm:prSet presAssocID="{C1FC0C82-84D5-4558-BF38-0CA9A6AE6C04}" presName="compNode" presStyleCnt="0"/>
      <dgm:spPr/>
    </dgm:pt>
    <dgm:pt modelId="{7DE282A2-D843-4774-94D3-5F091B19F7D2}" type="pres">
      <dgm:prSet presAssocID="{C1FC0C82-84D5-4558-BF38-0CA9A6AE6C04}" presName="bgRect" presStyleLbl="bgShp" presStyleIdx="1" presStyleCnt="7"/>
      <dgm:spPr/>
    </dgm:pt>
    <dgm:pt modelId="{883462F1-1A33-4C24-8A4F-63B30F284B32}" type="pres">
      <dgm:prSet presAssocID="{C1FC0C82-84D5-4558-BF38-0CA9A6AE6C04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A6F7F127-088B-46C1-9FC4-C906F0EBF8CF}" type="pres">
      <dgm:prSet presAssocID="{C1FC0C82-84D5-4558-BF38-0CA9A6AE6C04}" presName="spaceRect" presStyleCnt="0"/>
      <dgm:spPr/>
    </dgm:pt>
    <dgm:pt modelId="{E00E0C02-878E-4135-9D39-B5BEADE33FD5}" type="pres">
      <dgm:prSet presAssocID="{C1FC0C82-84D5-4558-BF38-0CA9A6AE6C04}" presName="parTx" presStyleLbl="revTx" presStyleIdx="1" presStyleCnt="7">
        <dgm:presLayoutVars>
          <dgm:chMax val="0"/>
          <dgm:chPref val="0"/>
        </dgm:presLayoutVars>
      </dgm:prSet>
      <dgm:spPr/>
    </dgm:pt>
    <dgm:pt modelId="{D5451139-0B99-4153-B979-390445589C13}" type="pres">
      <dgm:prSet presAssocID="{3B367140-E6AC-4D98-849C-4E0266BFAEDB}" presName="sibTrans" presStyleCnt="0"/>
      <dgm:spPr/>
    </dgm:pt>
    <dgm:pt modelId="{DE4E11B2-DFD1-49CC-9727-4FA7F2530162}" type="pres">
      <dgm:prSet presAssocID="{4057FA61-0316-4E78-9C1A-49D158B52887}" presName="compNode" presStyleCnt="0"/>
      <dgm:spPr/>
    </dgm:pt>
    <dgm:pt modelId="{D3C9EDD3-420D-4CCF-BFFB-B7DD7C341955}" type="pres">
      <dgm:prSet presAssocID="{4057FA61-0316-4E78-9C1A-49D158B52887}" presName="bgRect" presStyleLbl="bgShp" presStyleIdx="2" presStyleCnt="7"/>
      <dgm:spPr/>
    </dgm:pt>
    <dgm:pt modelId="{136ADC5B-0731-4FED-BA72-1AF481ADEF6C}" type="pres">
      <dgm:prSet presAssocID="{4057FA61-0316-4E78-9C1A-49D158B52887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70BA3114-E330-4EFF-93CA-027347330438}" type="pres">
      <dgm:prSet presAssocID="{4057FA61-0316-4E78-9C1A-49D158B52887}" presName="spaceRect" presStyleCnt="0"/>
      <dgm:spPr/>
    </dgm:pt>
    <dgm:pt modelId="{F2B02A5C-9F50-49A3-9EEA-409DA67EFE83}" type="pres">
      <dgm:prSet presAssocID="{4057FA61-0316-4E78-9C1A-49D158B52887}" presName="parTx" presStyleLbl="revTx" presStyleIdx="2" presStyleCnt="7">
        <dgm:presLayoutVars>
          <dgm:chMax val="0"/>
          <dgm:chPref val="0"/>
        </dgm:presLayoutVars>
      </dgm:prSet>
      <dgm:spPr/>
    </dgm:pt>
    <dgm:pt modelId="{5BAF535D-EE1B-4FA1-9074-BEBB57087455}" type="pres">
      <dgm:prSet presAssocID="{C5751DA0-47DC-4A84-9D28-9738A6994722}" presName="sibTrans" presStyleCnt="0"/>
      <dgm:spPr/>
    </dgm:pt>
    <dgm:pt modelId="{0A314FA5-1DDA-4E66-BC06-1D1F6FE7D1AE}" type="pres">
      <dgm:prSet presAssocID="{815A6CAB-3AEE-4FC6-8A15-0654C480808A}" presName="compNode" presStyleCnt="0"/>
      <dgm:spPr/>
    </dgm:pt>
    <dgm:pt modelId="{684C913D-B975-419D-A213-072312E711E8}" type="pres">
      <dgm:prSet presAssocID="{815A6CAB-3AEE-4FC6-8A15-0654C480808A}" presName="bgRect" presStyleLbl="bgShp" presStyleIdx="3" presStyleCnt="7"/>
      <dgm:spPr/>
    </dgm:pt>
    <dgm:pt modelId="{25F3BBC6-E2F8-4460-810D-4A57AA25ED0D}" type="pres">
      <dgm:prSet presAssocID="{815A6CAB-3AEE-4FC6-8A15-0654C480808A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8DB0412E-F589-49A5-AB72-E2261033E672}" type="pres">
      <dgm:prSet presAssocID="{815A6CAB-3AEE-4FC6-8A15-0654C480808A}" presName="spaceRect" presStyleCnt="0"/>
      <dgm:spPr/>
    </dgm:pt>
    <dgm:pt modelId="{06FB45F8-62D0-4E21-874D-10F757B70FD4}" type="pres">
      <dgm:prSet presAssocID="{815A6CAB-3AEE-4FC6-8A15-0654C480808A}" presName="parTx" presStyleLbl="revTx" presStyleIdx="3" presStyleCnt="7">
        <dgm:presLayoutVars>
          <dgm:chMax val="0"/>
          <dgm:chPref val="0"/>
        </dgm:presLayoutVars>
      </dgm:prSet>
      <dgm:spPr/>
    </dgm:pt>
    <dgm:pt modelId="{3842CE4E-94E5-4AB3-A5C8-EDDC2FBD9FC2}" type="pres">
      <dgm:prSet presAssocID="{B6990A1B-00E1-4322-91CE-2A57F641A88F}" presName="sibTrans" presStyleCnt="0"/>
      <dgm:spPr/>
    </dgm:pt>
    <dgm:pt modelId="{01243DFD-40A5-4487-A2D8-61A0CA4879D9}" type="pres">
      <dgm:prSet presAssocID="{D5B74887-5451-4605-9DE6-3B02F9C8AD9C}" presName="compNode" presStyleCnt="0"/>
      <dgm:spPr/>
    </dgm:pt>
    <dgm:pt modelId="{4D9EA282-E86B-4C63-9FF9-E27BA7BC947B}" type="pres">
      <dgm:prSet presAssocID="{D5B74887-5451-4605-9DE6-3B02F9C8AD9C}" presName="bgRect" presStyleLbl="bgShp" presStyleIdx="4" presStyleCnt="7"/>
      <dgm:spPr/>
    </dgm:pt>
    <dgm:pt modelId="{D5CF0D74-403C-4FE6-8DAC-D1C7B4C2CFE1}" type="pres">
      <dgm:prSet presAssocID="{D5B74887-5451-4605-9DE6-3B02F9C8AD9C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list with solid fill"/>
        </a:ext>
      </dgm:extLst>
    </dgm:pt>
    <dgm:pt modelId="{0CCE38C8-DC22-4F1F-B815-5E6998C47103}" type="pres">
      <dgm:prSet presAssocID="{D5B74887-5451-4605-9DE6-3B02F9C8AD9C}" presName="spaceRect" presStyleCnt="0"/>
      <dgm:spPr/>
    </dgm:pt>
    <dgm:pt modelId="{E1528632-712D-4774-9DF9-253D1C47804C}" type="pres">
      <dgm:prSet presAssocID="{D5B74887-5451-4605-9DE6-3B02F9C8AD9C}" presName="parTx" presStyleLbl="revTx" presStyleIdx="4" presStyleCnt="7">
        <dgm:presLayoutVars>
          <dgm:chMax val="0"/>
          <dgm:chPref val="0"/>
        </dgm:presLayoutVars>
      </dgm:prSet>
      <dgm:spPr/>
    </dgm:pt>
    <dgm:pt modelId="{A0359E82-CFFA-4728-AF85-F047760545FC}" type="pres">
      <dgm:prSet presAssocID="{97910CA9-43A7-43F5-AB35-E22079BD7A10}" presName="sibTrans" presStyleCnt="0"/>
      <dgm:spPr/>
    </dgm:pt>
    <dgm:pt modelId="{3133231E-7C66-4166-BF66-E8F1534C8400}" type="pres">
      <dgm:prSet presAssocID="{4BD671B0-ADB5-42A1-9843-535FB4CC8DBD}" presName="compNode" presStyleCnt="0"/>
      <dgm:spPr/>
    </dgm:pt>
    <dgm:pt modelId="{720E35DC-C47C-4F30-97B5-99EA919A66BF}" type="pres">
      <dgm:prSet presAssocID="{4BD671B0-ADB5-42A1-9843-535FB4CC8DBD}" presName="bgRect" presStyleLbl="bgShp" presStyleIdx="5" presStyleCnt="7"/>
      <dgm:spPr/>
    </dgm:pt>
    <dgm:pt modelId="{54F6A71B-305F-4E2B-89CC-FFED8AAE505C}" type="pres">
      <dgm:prSet presAssocID="{4BD671B0-ADB5-42A1-9843-535FB4CC8DBD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EED3B84C-CB3D-4F5D-A14A-86E97DE187E7}" type="pres">
      <dgm:prSet presAssocID="{4BD671B0-ADB5-42A1-9843-535FB4CC8DBD}" presName="spaceRect" presStyleCnt="0"/>
      <dgm:spPr/>
    </dgm:pt>
    <dgm:pt modelId="{A58B5E2C-A150-47C1-BC19-53D892CA1568}" type="pres">
      <dgm:prSet presAssocID="{4BD671B0-ADB5-42A1-9843-535FB4CC8DBD}" presName="parTx" presStyleLbl="revTx" presStyleIdx="5" presStyleCnt="7">
        <dgm:presLayoutVars>
          <dgm:chMax val="0"/>
          <dgm:chPref val="0"/>
        </dgm:presLayoutVars>
      </dgm:prSet>
      <dgm:spPr/>
    </dgm:pt>
    <dgm:pt modelId="{D6962003-5C5B-413A-8FE6-71CD96C63147}" type="pres">
      <dgm:prSet presAssocID="{3406E4B3-F36B-48FD-83BE-4840AAFFECD8}" presName="sibTrans" presStyleCnt="0"/>
      <dgm:spPr/>
    </dgm:pt>
    <dgm:pt modelId="{C4C38630-FD57-4161-BDF7-918F008C6BF7}" type="pres">
      <dgm:prSet presAssocID="{CA0FF06C-040F-4923-AE2C-5077850C91E1}" presName="compNode" presStyleCnt="0"/>
      <dgm:spPr/>
    </dgm:pt>
    <dgm:pt modelId="{9DBE0E90-4202-47EA-9EE8-9796C5BBF82A}" type="pres">
      <dgm:prSet presAssocID="{CA0FF06C-040F-4923-AE2C-5077850C91E1}" presName="bgRect" presStyleLbl="bgShp" presStyleIdx="6" presStyleCnt="7"/>
      <dgm:spPr/>
    </dgm:pt>
    <dgm:pt modelId="{57F9FC81-CAB9-4037-B2B2-AA65C0C98E47}" type="pres">
      <dgm:prSet presAssocID="{CA0FF06C-040F-4923-AE2C-5077850C91E1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A9538BFB-2476-40FC-AFA0-F2C62DED5899}" type="pres">
      <dgm:prSet presAssocID="{CA0FF06C-040F-4923-AE2C-5077850C91E1}" presName="spaceRect" presStyleCnt="0"/>
      <dgm:spPr/>
    </dgm:pt>
    <dgm:pt modelId="{EE017A2E-DBB4-45B8-A0D4-BB035FCBB94D}" type="pres">
      <dgm:prSet presAssocID="{CA0FF06C-040F-4923-AE2C-5077850C91E1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30DD400C-6740-426A-BD83-98DE8BA09D3C}" srcId="{6FF40E1C-47BF-4E58-90C4-0D22749A6580}" destId="{CA0FF06C-040F-4923-AE2C-5077850C91E1}" srcOrd="6" destOrd="0" parTransId="{05B29128-35D2-47DF-B28F-3175FDD9AB9F}" sibTransId="{91AED905-CB9D-4380-BAC1-CDA78666D03C}"/>
    <dgm:cxn modelId="{9ABAE118-AA16-497B-A948-8632C694F671}" srcId="{6FF40E1C-47BF-4E58-90C4-0D22749A6580}" destId="{4057FA61-0316-4E78-9C1A-49D158B52887}" srcOrd="2" destOrd="0" parTransId="{E209F02A-C60C-434F-BEC1-82D48245C373}" sibTransId="{C5751DA0-47DC-4A84-9D28-9738A6994722}"/>
    <dgm:cxn modelId="{8D2BC231-9B8B-44C6-84B4-73C9670FFF17}" srcId="{6FF40E1C-47BF-4E58-90C4-0D22749A6580}" destId="{D5B74887-5451-4605-9DE6-3B02F9C8AD9C}" srcOrd="4" destOrd="0" parTransId="{6E65AF48-CF77-4EEB-A634-187B6B4F247B}" sibTransId="{97910CA9-43A7-43F5-AB35-E22079BD7A10}"/>
    <dgm:cxn modelId="{83DD423C-A3C2-4FAD-B6C7-16D9F9F3EA17}" srcId="{6FF40E1C-47BF-4E58-90C4-0D22749A6580}" destId="{815A6CAB-3AEE-4FC6-8A15-0654C480808A}" srcOrd="3" destOrd="0" parTransId="{F8317B7F-AB04-4D5A-92C0-729C57EC0AF7}" sibTransId="{B6990A1B-00E1-4322-91CE-2A57F641A88F}"/>
    <dgm:cxn modelId="{6B9BFC65-4B9B-42A7-9CA7-CB0A18560B2A}" type="presOf" srcId="{4BD671B0-ADB5-42A1-9843-535FB4CC8DBD}" destId="{A58B5E2C-A150-47C1-BC19-53D892CA1568}" srcOrd="0" destOrd="0" presId="urn:microsoft.com/office/officeart/2018/2/layout/IconVerticalSolidList"/>
    <dgm:cxn modelId="{62B0E97A-B508-481E-A924-FCB542D5887D}" type="presOf" srcId="{AE6FBE8B-FF9F-4C4F-BA4B-9C29D00170B0}" destId="{002C4334-0A57-41BA-AC9D-39718E8A5E96}" srcOrd="0" destOrd="0" presId="urn:microsoft.com/office/officeart/2018/2/layout/IconVerticalSolidList"/>
    <dgm:cxn modelId="{1CCC9D82-2F2C-485B-BE64-A2F6295FACFC}" type="presOf" srcId="{CA0FF06C-040F-4923-AE2C-5077850C91E1}" destId="{EE017A2E-DBB4-45B8-A0D4-BB035FCBB94D}" srcOrd="0" destOrd="0" presId="urn:microsoft.com/office/officeart/2018/2/layout/IconVerticalSolidList"/>
    <dgm:cxn modelId="{77A2BC87-EC91-4629-B56F-EE4BCEA9CF3A}" type="presOf" srcId="{815A6CAB-3AEE-4FC6-8A15-0654C480808A}" destId="{06FB45F8-62D0-4E21-874D-10F757B70FD4}" srcOrd="0" destOrd="0" presId="urn:microsoft.com/office/officeart/2018/2/layout/IconVerticalSolidList"/>
    <dgm:cxn modelId="{543F0394-D3C4-4B28-AF27-9624DF6FA17C}" srcId="{6FF40E1C-47BF-4E58-90C4-0D22749A6580}" destId="{4BD671B0-ADB5-42A1-9843-535FB4CC8DBD}" srcOrd="5" destOrd="0" parTransId="{6C7D871A-CF91-4F36-AA1E-DD52C5CD7D52}" sibTransId="{3406E4B3-F36B-48FD-83BE-4840AAFFECD8}"/>
    <dgm:cxn modelId="{CEF472AD-7687-4BCC-874D-2C01A7FCC4A0}" type="presOf" srcId="{C1FC0C82-84D5-4558-BF38-0CA9A6AE6C04}" destId="{E00E0C02-878E-4135-9D39-B5BEADE33FD5}" srcOrd="0" destOrd="0" presId="urn:microsoft.com/office/officeart/2018/2/layout/IconVerticalSolidList"/>
    <dgm:cxn modelId="{94B0C5AF-A2DC-40D3-9EE7-69E095617A04}" type="presOf" srcId="{6FF40E1C-47BF-4E58-90C4-0D22749A6580}" destId="{4F22809F-A6E0-459E-BE31-1BB04D0D9B91}" srcOrd="0" destOrd="0" presId="urn:microsoft.com/office/officeart/2018/2/layout/IconVerticalSolidList"/>
    <dgm:cxn modelId="{17318BC8-9922-417E-8D6E-995EC77EB3F9}" srcId="{6FF40E1C-47BF-4E58-90C4-0D22749A6580}" destId="{C1FC0C82-84D5-4558-BF38-0CA9A6AE6C04}" srcOrd="1" destOrd="0" parTransId="{8049EDD0-2DED-4163-BE7B-8AED34E0D889}" sibTransId="{3B367140-E6AC-4D98-849C-4E0266BFAEDB}"/>
    <dgm:cxn modelId="{F1CF73D2-0835-4496-8433-6412FE9A0E8B}" type="presOf" srcId="{4057FA61-0316-4E78-9C1A-49D158B52887}" destId="{F2B02A5C-9F50-49A3-9EEA-409DA67EFE83}" srcOrd="0" destOrd="0" presId="urn:microsoft.com/office/officeart/2018/2/layout/IconVerticalSolidList"/>
    <dgm:cxn modelId="{C26420EB-1239-4CB3-95B0-6E1C4001BF82}" type="presOf" srcId="{D5B74887-5451-4605-9DE6-3B02F9C8AD9C}" destId="{E1528632-712D-4774-9DF9-253D1C47804C}" srcOrd="0" destOrd="0" presId="urn:microsoft.com/office/officeart/2018/2/layout/IconVerticalSolidList"/>
    <dgm:cxn modelId="{71DD47EF-731C-4B39-BAE4-EE394D47C8A8}" srcId="{6FF40E1C-47BF-4E58-90C4-0D22749A6580}" destId="{AE6FBE8B-FF9F-4C4F-BA4B-9C29D00170B0}" srcOrd="0" destOrd="0" parTransId="{9BE93D4F-C1A5-479E-8FAB-7683453C70CB}" sibTransId="{580977F0-6711-4235-96C4-B0E785BCA5E1}"/>
    <dgm:cxn modelId="{E325C64C-1C05-4D48-8E19-AAAAFA527ED9}" type="presParOf" srcId="{4F22809F-A6E0-459E-BE31-1BB04D0D9B91}" destId="{501E42B5-EED3-4C9E-8674-D659C4323632}" srcOrd="0" destOrd="0" presId="urn:microsoft.com/office/officeart/2018/2/layout/IconVerticalSolidList"/>
    <dgm:cxn modelId="{07FA464E-8DB3-4F78-9B64-150B587D4715}" type="presParOf" srcId="{501E42B5-EED3-4C9E-8674-D659C4323632}" destId="{A30ECAF0-1FFB-49CC-9981-5CE3CBB983D0}" srcOrd="0" destOrd="0" presId="urn:microsoft.com/office/officeart/2018/2/layout/IconVerticalSolidList"/>
    <dgm:cxn modelId="{1AC07A3F-51C4-4A7C-B443-BB96F0E26FE2}" type="presParOf" srcId="{501E42B5-EED3-4C9E-8674-D659C4323632}" destId="{01562630-3006-44A4-B4F8-AC7CFEDF800E}" srcOrd="1" destOrd="0" presId="urn:microsoft.com/office/officeart/2018/2/layout/IconVerticalSolidList"/>
    <dgm:cxn modelId="{BDB36602-CD43-496C-BD8E-DEE344DB8FD2}" type="presParOf" srcId="{501E42B5-EED3-4C9E-8674-D659C4323632}" destId="{FEB03A37-AF4E-46FF-B14A-59872F7A3E44}" srcOrd="2" destOrd="0" presId="urn:microsoft.com/office/officeart/2018/2/layout/IconVerticalSolidList"/>
    <dgm:cxn modelId="{0E622512-BDC6-4F2F-AB37-81E26A8E2C32}" type="presParOf" srcId="{501E42B5-EED3-4C9E-8674-D659C4323632}" destId="{002C4334-0A57-41BA-AC9D-39718E8A5E96}" srcOrd="3" destOrd="0" presId="urn:microsoft.com/office/officeart/2018/2/layout/IconVerticalSolidList"/>
    <dgm:cxn modelId="{F668B738-9302-4B95-A1A0-4ED488A53A8C}" type="presParOf" srcId="{4F22809F-A6E0-459E-BE31-1BB04D0D9B91}" destId="{5ADC363D-E5FD-4C40-9B9D-20FC91E23ABA}" srcOrd="1" destOrd="0" presId="urn:microsoft.com/office/officeart/2018/2/layout/IconVerticalSolidList"/>
    <dgm:cxn modelId="{63714F85-0344-4DAD-A4B3-AC15E412F787}" type="presParOf" srcId="{4F22809F-A6E0-459E-BE31-1BB04D0D9B91}" destId="{151902DD-FA55-4C39-8F7C-F231D0408CA4}" srcOrd="2" destOrd="0" presId="urn:microsoft.com/office/officeart/2018/2/layout/IconVerticalSolidList"/>
    <dgm:cxn modelId="{75EDA6DB-224D-4D53-BDB2-8227E9445BC1}" type="presParOf" srcId="{151902DD-FA55-4C39-8F7C-F231D0408CA4}" destId="{7DE282A2-D843-4774-94D3-5F091B19F7D2}" srcOrd="0" destOrd="0" presId="urn:microsoft.com/office/officeart/2018/2/layout/IconVerticalSolidList"/>
    <dgm:cxn modelId="{B6990568-20EA-4856-87D0-0105FCFB6C05}" type="presParOf" srcId="{151902DD-FA55-4C39-8F7C-F231D0408CA4}" destId="{883462F1-1A33-4C24-8A4F-63B30F284B32}" srcOrd="1" destOrd="0" presId="urn:microsoft.com/office/officeart/2018/2/layout/IconVerticalSolidList"/>
    <dgm:cxn modelId="{ABAB379C-5FD9-48A4-8B54-3F56C9EE4508}" type="presParOf" srcId="{151902DD-FA55-4C39-8F7C-F231D0408CA4}" destId="{A6F7F127-088B-46C1-9FC4-C906F0EBF8CF}" srcOrd="2" destOrd="0" presId="urn:microsoft.com/office/officeart/2018/2/layout/IconVerticalSolidList"/>
    <dgm:cxn modelId="{A385CA15-A75D-4482-A8AC-AFA4437691FB}" type="presParOf" srcId="{151902DD-FA55-4C39-8F7C-F231D0408CA4}" destId="{E00E0C02-878E-4135-9D39-B5BEADE33FD5}" srcOrd="3" destOrd="0" presId="urn:microsoft.com/office/officeart/2018/2/layout/IconVerticalSolidList"/>
    <dgm:cxn modelId="{2D93CE01-9F7A-4330-B8B9-428C41750453}" type="presParOf" srcId="{4F22809F-A6E0-459E-BE31-1BB04D0D9B91}" destId="{D5451139-0B99-4153-B979-390445589C13}" srcOrd="3" destOrd="0" presId="urn:microsoft.com/office/officeart/2018/2/layout/IconVerticalSolidList"/>
    <dgm:cxn modelId="{EF9E24C8-6F4B-4109-95CE-197543B97B5B}" type="presParOf" srcId="{4F22809F-A6E0-459E-BE31-1BB04D0D9B91}" destId="{DE4E11B2-DFD1-49CC-9727-4FA7F2530162}" srcOrd="4" destOrd="0" presId="urn:microsoft.com/office/officeart/2018/2/layout/IconVerticalSolidList"/>
    <dgm:cxn modelId="{3143B1B6-79E4-42BC-8490-6082C729E519}" type="presParOf" srcId="{DE4E11B2-DFD1-49CC-9727-4FA7F2530162}" destId="{D3C9EDD3-420D-4CCF-BFFB-B7DD7C341955}" srcOrd="0" destOrd="0" presId="urn:microsoft.com/office/officeart/2018/2/layout/IconVerticalSolidList"/>
    <dgm:cxn modelId="{CF34ABEF-F117-4FDA-809B-205CB9E215BA}" type="presParOf" srcId="{DE4E11B2-DFD1-49CC-9727-4FA7F2530162}" destId="{136ADC5B-0731-4FED-BA72-1AF481ADEF6C}" srcOrd="1" destOrd="0" presId="urn:microsoft.com/office/officeart/2018/2/layout/IconVerticalSolidList"/>
    <dgm:cxn modelId="{F07DCADC-16A3-46AF-A693-2A8249484118}" type="presParOf" srcId="{DE4E11B2-DFD1-49CC-9727-4FA7F2530162}" destId="{70BA3114-E330-4EFF-93CA-027347330438}" srcOrd="2" destOrd="0" presId="urn:microsoft.com/office/officeart/2018/2/layout/IconVerticalSolidList"/>
    <dgm:cxn modelId="{29691AE2-9798-419B-91FF-7FABBEF7555B}" type="presParOf" srcId="{DE4E11B2-DFD1-49CC-9727-4FA7F2530162}" destId="{F2B02A5C-9F50-49A3-9EEA-409DA67EFE83}" srcOrd="3" destOrd="0" presId="urn:microsoft.com/office/officeart/2018/2/layout/IconVerticalSolidList"/>
    <dgm:cxn modelId="{EAE6AF0F-2C7F-40EB-B031-0F635D87B42C}" type="presParOf" srcId="{4F22809F-A6E0-459E-BE31-1BB04D0D9B91}" destId="{5BAF535D-EE1B-4FA1-9074-BEBB57087455}" srcOrd="5" destOrd="0" presId="urn:microsoft.com/office/officeart/2018/2/layout/IconVerticalSolidList"/>
    <dgm:cxn modelId="{52F8849F-D7BD-412C-9735-FA3B3D49899D}" type="presParOf" srcId="{4F22809F-A6E0-459E-BE31-1BB04D0D9B91}" destId="{0A314FA5-1DDA-4E66-BC06-1D1F6FE7D1AE}" srcOrd="6" destOrd="0" presId="urn:microsoft.com/office/officeart/2018/2/layout/IconVerticalSolidList"/>
    <dgm:cxn modelId="{A4985EDC-38F3-4B9F-B604-957B6D06EBA0}" type="presParOf" srcId="{0A314FA5-1DDA-4E66-BC06-1D1F6FE7D1AE}" destId="{684C913D-B975-419D-A213-072312E711E8}" srcOrd="0" destOrd="0" presId="urn:microsoft.com/office/officeart/2018/2/layout/IconVerticalSolidList"/>
    <dgm:cxn modelId="{F2AE946C-8CD5-4ED0-B5A1-E191F30C4AC7}" type="presParOf" srcId="{0A314FA5-1DDA-4E66-BC06-1D1F6FE7D1AE}" destId="{25F3BBC6-E2F8-4460-810D-4A57AA25ED0D}" srcOrd="1" destOrd="0" presId="urn:microsoft.com/office/officeart/2018/2/layout/IconVerticalSolidList"/>
    <dgm:cxn modelId="{E6EBB62E-128A-45AD-A40F-E0AB9B30665A}" type="presParOf" srcId="{0A314FA5-1DDA-4E66-BC06-1D1F6FE7D1AE}" destId="{8DB0412E-F589-49A5-AB72-E2261033E672}" srcOrd="2" destOrd="0" presId="urn:microsoft.com/office/officeart/2018/2/layout/IconVerticalSolidList"/>
    <dgm:cxn modelId="{5FAB76B0-A67E-47F8-A6FF-253304351E91}" type="presParOf" srcId="{0A314FA5-1DDA-4E66-BC06-1D1F6FE7D1AE}" destId="{06FB45F8-62D0-4E21-874D-10F757B70FD4}" srcOrd="3" destOrd="0" presId="urn:microsoft.com/office/officeart/2018/2/layout/IconVerticalSolidList"/>
    <dgm:cxn modelId="{60BB2F67-B3B1-40C5-9231-B0FB9A7EA54B}" type="presParOf" srcId="{4F22809F-A6E0-459E-BE31-1BB04D0D9B91}" destId="{3842CE4E-94E5-4AB3-A5C8-EDDC2FBD9FC2}" srcOrd="7" destOrd="0" presId="urn:microsoft.com/office/officeart/2018/2/layout/IconVerticalSolidList"/>
    <dgm:cxn modelId="{F6B884C6-6E31-4FB3-834B-190B476F8AAC}" type="presParOf" srcId="{4F22809F-A6E0-459E-BE31-1BB04D0D9B91}" destId="{01243DFD-40A5-4487-A2D8-61A0CA4879D9}" srcOrd="8" destOrd="0" presId="urn:microsoft.com/office/officeart/2018/2/layout/IconVerticalSolidList"/>
    <dgm:cxn modelId="{9B2F5B28-C6C4-4252-9259-C453A9D06E74}" type="presParOf" srcId="{01243DFD-40A5-4487-A2D8-61A0CA4879D9}" destId="{4D9EA282-E86B-4C63-9FF9-E27BA7BC947B}" srcOrd="0" destOrd="0" presId="urn:microsoft.com/office/officeart/2018/2/layout/IconVerticalSolidList"/>
    <dgm:cxn modelId="{E12B249F-CAE3-4FB8-AEA6-15EF5E089C3A}" type="presParOf" srcId="{01243DFD-40A5-4487-A2D8-61A0CA4879D9}" destId="{D5CF0D74-403C-4FE6-8DAC-D1C7B4C2CFE1}" srcOrd="1" destOrd="0" presId="urn:microsoft.com/office/officeart/2018/2/layout/IconVerticalSolidList"/>
    <dgm:cxn modelId="{566A9A14-DC64-484B-9603-A6B7CE676848}" type="presParOf" srcId="{01243DFD-40A5-4487-A2D8-61A0CA4879D9}" destId="{0CCE38C8-DC22-4F1F-B815-5E6998C47103}" srcOrd="2" destOrd="0" presId="urn:microsoft.com/office/officeart/2018/2/layout/IconVerticalSolidList"/>
    <dgm:cxn modelId="{13BF7E9D-1B53-4F68-ADDE-D3EEA4E1FB28}" type="presParOf" srcId="{01243DFD-40A5-4487-A2D8-61A0CA4879D9}" destId="{E1528632-712D-4774-9DF9-253D1C47804C}" srcOrd="3" destOrd="0" presId="urn:microsoft.com/office/officeart/2018/2/layout/IconVerticalSolidList"/>
    <dgm:cxn modelId="{958B990F-DD00-496C-86B4-CF361485B52F}" type="presParOf" srcId="{4F22809F-A6E0-459E-BE31-1BB04D0D9B91}" destId="{A0359E82-CFFA-4728-AF85-F047760545FC}" srcOrd="9" destOrd="0" presId="urn:microsoft.com/office/officeart/2018/2/layout/IconVerticalSolidList"/>
    <dgm:cxn modelId="{B9BB52CD-E352-45E8-966A-09F9ADD1D1E4}" type="presParOf" srcId="{4F22809F-A6E0-459E-BE31-1BB04D0D9B91}" destId="{3133231E-7C66-4166-BF66-E8F1534C8400}" srcOrd="10" destOrd="0" presId="urn:microsoft.com/office/officeart/2018/2/layout/IconVerticalSolidList"/>
    <dgm:cxn modelId="{B241070A-8F37-4732-A922-D2FFF349F16B}" type="presParOf" srcId="{3133231E-7C66-4166-BF66-E8F1534C8400}" destId="{720E35DC-C47C-4F30-97B5-99EA919A66BF}" srcOrd="0" destOrd="0" presId="urn:microsoft.com/office/officeart/2018/2/layout/IconVerticalSolidList"/>
    <dgm:cxn modelId="{1903BB1A-CD0A-4054-95B3-25842EF8DAF5}" type="presParOf" srcId="{3133231E-7C66-4166-BF66-E8F1534C8400}" destId="{54F6A71B-305F-4E2B-89CC-FFED8AAE505C}" srcOrd="1" destOrd="0" presId="urn:microsoft.com/office/officeart/2018/2/layout/IconVerticalSolidList"/>
    <dgm:cxn modelId="{CC3BDDD5-2E2C-4FBF-AD81-B85BA67A83B2}" type="presParOf" srcId="{3133231E-7C66-4166-BF66-E8F1534C8400}" destId="{EED3B84C-CB3D-4F5D-A14A-86E97DE187E7}" srcOrd="2" destOrd="0" presId="urn:microsoft.com/office/officeart/2018/2/layout/IconVerticalSolidList"/>
    <dgm:cxn modelId="{3019FBD3-446E-4B09-934A-5B891C8D8A4A}" type="presParOf" srcId="{3133231E-7C66-4166-BF66-E8F1534C8400}" destId="{A58B5E2C-A150-47C1-BC19-53D892CA1568}" srcOrd="3" destOrd="0" presId="urn:microsoft.com/office/officeart/2018/2/layout/IconVerticalSolidList"/>
    <dgm:cxn modelId="{52E84F3E-890F-4EA4-B18B-362A9423B827}" type="presParOf" srcId="{4F22809F-A6E0-459E-BE31-1BB04D0D9B91}" destId="{D6962003-5C5B-413A-8FE6-71CD96C63147}" srcOrd="11" destOrd="0" presId="urn:microsoft.com/office/officeart/2018/2/layout/IconVerticalSolidList"/>
    <dgm:cxn modelId="{4DBE022C-1FDA-4501-8F34-C5CE3613B37A}" type="presParOf" srcId="{4F22809F-A6E0-459E-BE31-1BB04D0D9B91}" destId="{C4C38630-FD57-4161-BDF7-918F008C6BF7}" srcOrd="12" destOrd="0" presId="urn:microsoft.com/office/officeart/2018/2/layout/IconVerticalSolidList"/>
    <dgm:cxn modelId="{EC701F7E-65D9-48E5-92DA-EEF6AF64359B}" type="presParOf" srcId="{C4C38630-FD57-4161-BDF7-918F008C6BF7}" destId="{9DBE0E90-4202-47EA-9EE8-9796C5BBF82A}" srcOrd="0" destOrd="0" presId="urn:microsoft.com/office/officeart/2018/2/layout/IconVerticalSolidList"/>
    <dgm:cxn modelId="{2C49AD80-6BEC-443A-BC9C-5BA27D5E91C7}" type="presParOf" srcId="{C4C38630-FD57-4161-BDF7-918F008C6BF7}" destId="{57F9FC81-CAB9-4037-B2B2-AA65C0C98E47}" srcOrd="1" destOrd="0" presId="urn:microsoft.com/office/officeart/2018/2/layout/IconVerticalSolidList"/>
    <dgm:cxn modelId="{D2AEB308-D8E9-4112-A75F-3DA73DAE7BB7}" type="presParOf" srcId="{C4C38630-FD57-4161-BDF7-918F008C6BF7}" destId="{A9538BFB-2476-40FC-AFA0-F2C62DED5899}" srcOrd="2" destOrd="0" presId="urn:microsoft.com/office/officeart/2018/2/layout/IconVerticalSolidList"/>
    <dgm:cxn modelId="{A813C42E-1228-4F00-A7F1-E3A5FEE93749}" type="presParOf" srcId="{C4C38630-FD57-4161-BDF7-918F008C6BF7}" destId="{EE017A2E-DBB4-45B8-A0D4-BB035FCBB94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F36DE0-7CCB-46F6-B5B4-3958A9E0C13B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79FAFD45-AB2A-4E57-90DF-598DBF545829}">
      <dgm:prSet custT="1"/>
      <dgm:spPr/>
      <dgm:t>
        <a:bodyPr/>
        <a:lstStyle/>
        <a:p>
          <a:r>
            <a:rPr lang="en-US" sz="2000" b="0" i="0" baseline="0" dirty="0"/>
            <a:t>Captures </a:t>
          </a:r>
          <a:r>
            <a:rPr lang="en-US" sz="2000" b="1" i="0" baseline="0" dirty="0">
              <a:solidFill>
                <a:srgbClr val="990000"/>
              </a:solidFill>
            </a:rPr>
            <a:t>individual input</a:t>
          </a:r>
          <a:r>
            <a:rPr lang="en-US" sz="2000" b="1" i="0" baseline="0" dirty="0"/>
            <a:t> </a:t>
          </a:r>
          <a:r>
            <a:rPr lang="en-US" sz="2000" b="0" i="0" baseline="0" dirty="0"/>
            <a:t>of superintendent and each board member.</a:t>
          </a:r>
          <a:endParaRPr lang="en-US" sz="2000" dirty="0"/>
        </a:p>
      </dgm:t>
    </dgm:pt>
    <dgm:pt modelId="{D41C8A5F-9E0E-4889-9A73-7E834A7ADC92}" type="parTrans" cxnId="{D4DB78BF-AF3B-4E15-BE03-74035E4C686B}">
      <dgm:prSet/>
      <dgm:spPr/>
      <dgm:t>
        <a:bodyPr/>
        <a:lstStyle/>
        <a:p>
          <a:endParaRPr lang="en-US"/>
        </a:p>
      </dgm:t>
    </dgm:pt>
    <dgm:pt modelId="{69544571-0FE5-420A-9E54-4DC14C0A9445}" type="sibTrans" cxnId="{D4DB78BF-AF3B-4E15-BE03-74035E4C686B}">
      <dgm:prSet phldrT="1" phldr="0"/>
      <dgm:spPr/>
      <dgm:t>
        <a:bodyPr/>
        <a:lstStyle/>
        <a:p>
          <a:r>
            <a:rPr lang="en-US"/>
            <a:t>1</a:t>
          </a:r>
          <a:endParaRPr lang="en-US" dirty="0"/>
        </a:p>
      </dgm:t>
    </dgm:pt>
    <dgm:pt modelId="{C7021FF4-42A6-43AC-8DFC-AD8CD9E54110}">
      <dgm:prSet custT="1"/>
      <dgm:spPr/>
      <dgm:t>
        <a:bodyPr/>
        <a:lstStyle/>
        <a:p>
          <a:r>
            <a:rPr lang="en-US" sz="2000" i="0" baseline="0" dirty="0"/>
            <a:t>NJSBA compiles individual responses into one anonymous document that </a:t>
          </a:r>
          <a:r>
            <a:rPr lang="en-US" sz="2000" b="1" i="0" baseline="0" dirty="0">
              <a:solidFill>
                <a:srgbClr val="990000"/>
              </a:solidFill>
            </a:rPr>
            <a:t>reflects all opinions</a:t>
          </a:r>
          <a:r>
            <a:rPr lang="en-US" sz="2000" i="0" baseline="0" dirty="0"/>
            <a:t>.</a:t>
          </a:r>
          <a:endParaRPr lang="en-US" sz="2000" dirty="0"/>
        </a:p>
      </dgm:t>
    </dgm:pt>
    <dgm:pt modelId="{15256A0C-962B-4A76-9EBB-46A7BDEF27AA}" type="parTrans" cxnId="{A8B92923-E552-420B-92DA-3BC01CC359F6}">
      <dgm:prSet/>
      <dgm:spPr/>
      <dgm:t>
        <a:bodyPr/>
        <a:lstStyle/>
        <a:p>
          <a:endParaRPr lang="en-US"/>
        </a:p>
      </dgm:t>
    </dgm:pt>
    <dgm:pt modelId="{3DE606F6-E36B-4B0E-8397-5A3CD8A1939D}" type="sibTrans" cxnId="{A8B92923-E552-420B-92DA-3BC01CC359F6}">
      <dgm:prSet phldrT="2" phldr="0"/>
      <dgm:spPr/>
      <dgm:t>
        <a:bodyPr/>
        <a:lstStyle/>
        <a:p>
          <a:r>
            <a:rPr lang="en-US"/>
            <a:t>2</a:t>
          </a:r>
          <a:endParaRPr lang="en-US" dirty="0"/>
        </a:p>
      </dgm:t>
    </dgm:pt>
    <dgm:pt modelId="{9B9A0F73-F86B-42D6-860F-54B4B0739AD0}">
      <dgm:prSet custT="1"/>
      <dgm:spPr/>
      <dgm:t>
        <a:bodyPr/>
        <a:lstStyle/>
        <a:p>
          <a:r>
            <a:rPr lang="en-US" sz="2000" i="0" baseline="0" dirty="0"/>
            <a:t>The superintendent’s actual evaluation that </a:t>
          </a:r>
          <a:r>
            <a:rPr lang="en-US" sz="2000" b="1" i="0" baseline="0" dirty="0">
              <a:solidFill>
                <a:srgbClr val="990000"/>
              </a:solidFill>
            </a:rPr>
            <a:t>reflects the majority opinion </a:t>
          </a:r>
          <a:r>
            <a:rPr lang="en-US" sz="2000" i="0" baseline="0" dirty="0"/>
            <a:t>of the Board as identified in the Compilation Report and Board discussion.</a:t>
          </a:r>
        </a:p>
        <a:p>
          <a:endParaRPr lang="en-US" sz="1600" i="0" baseline="0" dirty="0"/>
        </a:p>
        <a:p>
          <a:endParaRPr lang="en-US" sz="1600" i="0" baseline="0" dirty="0"/>
        </a:p>
        <a:p>
          <a:endParaRPr lang="en-US" sz="1600" i="0" baseline="0" dirty="0"/>
        </a:p>
        <a:p>
          <a:endParaRPr lang="en-US" sz="1600" dirty="0"/>
        </a:p>
      </dgm:t>
    </dgm:pt>
    <dgm:pt modelId="{ECD8AE3D-B6C9-46AC-9340-8903B2C0E023}" type="parTrans" cxnId="{D4AC9CE7-081F-4D03-8BD3-F94B66241224}">
      <dgm:prSet/>
      <dgm:spPr/>
      <dgm:t>
        <a:bodyPr/>
        <a:lstStyle/>
        <a:p>
          <a:endParaRPr lang="en-US"/>
        </a:p>
      </dgm:t>
    </dgm:pt>
    <dgm:pt modelId="{EBED95C6-FDB8-4B0C-A666-B74086145142}" type="sibTrans" cxnId="{D4AC9CE7-081F-4D03-8BD3-F94B66241224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605A85EF-3F77-4381-A6F1-3386249CCB4D}" type="pres">
      <dgm:prSet presAssocID="{DCF36DE0-7CCB-46F6-B5B4-3958A9E0C13B}" presName="linearFlow" presStyleCnt="0">
        <dgm:presLayoutVars>
          <dgm:dir/>
          <dgm:animLvl val="lvl"/>
          <dgm:resizeHandles val="exact"/>
        </dgm:presLayoutVars>
      </dgm:prSet>
      <dgm:spPr/>
    </dgm:pt>
    <dgm:pt modelId="{887F083B-DDD0-44C5-869B-778FD0EA28E7}" type="pres">
      <dgm:prSet presAssocID="{79FAFD45-AB2A-4E57-90DF-598DBF545829}" presName="compositeNode" presStyleCnt="0"/>
      <dgm:spPr/>
    </dgm:pt>
    <dgm:pt modelId="{CE611D2C-EEFE-48FD-B87F-57777AFDC435}" type="pres">
      <dgm:prSet presAssocID="{79FAFD45-AB2A-4E57-90DF-598DBF54582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E537772-4DC6-49C5-921E-048493A2EABD}" type="pres">
      <dgm:prSet presAssocID="{79FAFD45-AB2A-4E57-90DF-598DBF545829}" presName="parSh" presStyleCnt="0"/>
      <dgm:spPr/>
    </dgm:pt>
    <dgm:pt modelId="{8D29750A-77B7-4796-8EA3-43F22030ABDE}" type="pres">
      <dgm:prSet presAssocID="{79FAFD45-AB2A-4E57-90DF-598DBF545829}" presName="lineNode" presStyleLbl="alignAccFollowNode1" presStyleIdx="0" presStyleCnt="9"/>
      <dgm:spPr/>
    </dgm:pt>
    <dgm:pt modelId="{9C29488C-0C95-4F39-80BC-75B0FDEC97CB}" type="pres">
      <dgm:prSet presAssocID="{79FAFD45-AB2A-4E57-90DF-598DBF545829}" presName="lineArrowNode" presStyleLbl="alignAccFollowNode1" presStyleIdx="1" presStyleCnt="9"/>
      <dgm:spPr/>
    </dgm:pt>
    <dgm:pt modelId="{34ED2217-C74C-4EF3-BDA6-1166ECF21855}" type="pres">
      <dgm:prSet presAssocID="{69544571-0FE5-420A-9E54-4DC14C0A9445}" presName="sibTransNodeCircle" presStyleLbl="alignNode1" presStyleIdx="0" presStyleCnt="3">
        <dgm:presLayoutVars>
          <dgm:chMax val="0"/>
          <dgm:bulletEnabled/>
        </dgm:presLayoutVars>
      </dgm:prSet>
      <dgm:spPr/>
    </dgm:pt>
    <dgm:pt modelId="{EB86642D-C32F-48AA-8BD5-A0FC47F47DEE}" type="pres">
      <dgm:prSet presAssocID="{69544571-0FE5-420A-9E54-4DC14C0A9445}" presName="spacerBetweenCircleAndCallout" presStyleCnt="0">
        <dgm:presLayoutVars/>
      </dgm:prSet>
      <dgm:spPr/>
    </dgm:pt>
    <dgm:pt modelId="{8D109E7B-2B7F-4161-8521-5D4596F28978}" type="pres">
      <dgm:prSet presAssocID="{79FAFD45-AB2A-4E57-90DF-598DBF545829}" presName="nodeText" presStyleLbl="alignAccFollowNode1" presStyleIdx="2" presStyleCnt="9">
        <dgm:presLayoutVars>
          <dgm:bulletEnabled val="1"/>
        </dgm:presLayoutVars>
      </dgm:prSet>
      <dgm:spPr/>
    </dgm:pt>
    <dgm:pt modelId="{46AAC2DF-29A2-456E-8999-BCF74E6D5128}" type="pres">
      <dgm:prSet presAssocID="{69544571-0FE5-420A-9E54-4DC14C0A9445}" presName="sibTransComposite" presStyleCnt="0"/>
      <dgm:spPr/>
    </dgm:pt>
    <dgm:pt modelId="{4465862F-FA5F-493A-AB2E-4475B017A180}" type="pres">
      <dgm:prSet presAssocID="{C7021FF4-42A6-43AC-8DFC-AD8CD9E54110}" presName="compositeNode" presStyleCnt="0"/>
      <dgm:spPr/>
    </dgm:pt>
    <dgm:pt modelId="{63FBC396-8EBA-4084-B5C0-CB1938C37A1F}" type="pres">
      <dgm:prSet presAssocID="{C7021FF4-42A6-43AC-8DFC-AD8CD9E5411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B4F6770-28BE-44E5-8602-FE8B1F7045EB}" type="pres">
      <dgm:prSet presAssocID="{C7021FF4-42A6-43AC-8DFC-AD8CD9E54110}" presName="parSh" presStyleCnt="0"/>
      <dgm:spPr/>
    </dgm:pt>
    <dgm:pt modelId="{5A8A05F3-8791-4FE4-BE9C-383E14D642F2}" type="pres">
      <dgm:prSet presAssocID="{C7021FF4-42A6-43AC-8DFC-AD8CD9E54110}" presName="lineNode" presStyleLbl="alignAccFollowNode1" presStyleIdx="3" presStyleCnt="9"/>
      <dgm:spPr/>
    </dgm:pt>
    <dgm:pt modelId="{E6FBB26F-AF6C-4130-8356-9BA951F470EB}" type="pres">
      <dgm:prSet presAssocID="{C7021FF4-42A6-43AC-8DFC-AD8CD9E54110}" presName="lineArrowNode" presStyleLbl="alignAccFollowNode1" presStyleIdx="4" presStyleCnt="9"/>
      <dgm:spPr/>
    </dgm:pt>
    <dgm:pt modelId="{F31D3B87-96E2-4C0A-937A-2CDE661C8891}" type="pres">
      <dgm:prSet presAssocID="{3DE606F6-E36B-4B0E-8397-5A3CD8A1939D}" presName="sibTransNodeCircle" presStyleLbl="alignNode1" presStyleIdx="1" presStyleCnt="3">
        <dgm:presLayoutVars>
          <dgm:chMax val="0"/>
          <dgm:bulletEnabled/>
        </dgm:presLayoutVars>
      </dgm:prSet>
      <dgm:spPr/>
    </dgm:pt>
    <dgm:pt modelId="{04B2308E-1EB0-4E31-8995-9D6ECC5C436E}" type="pres">
      <dgm:prSet presAssocID="{3DE606F6-E36B-4B0E-8397-5A3CD8A1939D}" presName="spacerBetweenCircleAndCallout" presStyleCnt="0">
        <dgm:presLayoutVars/>
      </dgm:prSet>
      <dgm:spPr/>
    </dgm:pt>
    <dgm:pt modelId="{562DDC44-9307-496A-B347-848EEED7673A}" type="pres">
      <dgm:prSet presAssocID="{C7021FF4-42A6-43AC-8DFC-AD8CD9E54110}" presName="nodeText" presStyleLbl="alignAccFollowNode1" presStyleIdx="5" presStyleCnt="9" custScaleY="100000">
        <dgm:presLayoutVars>
          <dgm:bulletEnabled val="1"/>
        </dgm:presLayoutVars>
      </dgm:prSet>
      <dgm:spPr/>
    </dgm:pt>
    <dgm:pt modelId="{AE7943A3-E9DA-4175-B54E-CF3073C55A1D}" type="pres">
      <dgm:prSet presAssocID="{3DE606F6-E36B-4B0E-8397-5A3CD8A1939D}" presName="sibTransComposite" presStyleCnt="0"/>
      <dgm:spPr/>
    </dgm:pt>
    <dgm:pt modelId="{6819D74C-BDB0-40EC-B197-9E5AD4E487C5}" type="pres">
      <dgm:prSet presAssocID="{9B9A0F73-F86B-42D6-860F-54B4B0739AD0}" presName="compositeNode" presStyleCnt="0"/>
      <dgm:spPr/>
    </dgm:pt>
    <dgm:pt modelId="{45D6031A-B32F-40FB-B37F-BDFB0C9B4093}" type="pres">
      <dgm:prSet presAssocID="{9B9A0F73-F86B-42D6-860F-54B4B0739AD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194B3B1-6CDA-410B-A43E-F6CCD601F189}" type="pres">
      <dgm:prSet presAssocID="{9B9A0F73-F86B-42D6-860F-54B4B0739AD0}" presName="parSh" presStyleCnt="0"/>
      <dgm:spPr/>
    </dgm:pt>
    <dgm:pt modelId="{DFCE5F72-0778-44ED-9F4C-7B4192C7629A}" type="pres">
      <dgm:prSet presAssocID="{9B9A0F73-F86B-42D6-860F-54B4B0739AD0}" presName="lineNode" presStyleLbl="alignAccFollowNode1" presStyleIdx="6" presStyleCnt="9"/>
      <dgm:spPr/>
    </dgm:pt>
    <dgm:pt modelId="{56D509DF-B05D-43FA-ADFE-7D4AF5A241E9}" type="pres">
      <dgm:prSet presAssocID="{9B9A0F73-F86B-42D6-860F-54B4B0739AD0}" presName="lineArrowNode" presStyleLbl="alignAccFollowNode1" presStyleIdx="7" presStyleCnt="9"/>
      <dgm:spPr/>
    </dgm:pt>
    <dgm:pt modelId="{06D5B8BE-26E8-4211-8FF7-75F7936E2D2A}" type="pres">
      <dgm:prSet presAssocID="{EBED95C6-FDB8-4B0C-A666-B74086145142}" presName="sibTransNodeCircle" presStyleLbl="alignNode1" presStyleIdx="2" presStyleCnt="3">
        <dgm:presLayoutVars>
          <dgm:chMax val="0"/>
          <dgm:bulletEnabled/>
        </dgm:presLayoutVars>
      </dgm:prSet>
      <dgm:spPr/>
    </dgm:pt>
    <dgm:pt modelId="{3C0F833E-946F-4A61-A58F-84520EADE057}" type="pres">
      <dgm:prSet presAssocID="{EBED95C6-FDB8-4B0C-A666-B74086145142}" presName="spacerBetweenCircleAndCallout" presStyleCnt="0">
        <dgm:presLayoutVars/>
      </dgm:prSet>
      <dgm:spPr/>
    </dgm:pt>
    <dgm:pt modelId="{1209924A-E337-42B2-A42E-0DA525E2B247}" type="pres">
      <dgm:prSet presAssocID="{9B9A0F73-F86B-42D6-860F-54B4B0739AD0}" presName="nodeText" presStyleLbl="alignAccFollowNode1" presStyleIdx="8" presStyleCnt="9" custScaleX="119422" custScaleY="100000">
        <dgm:presLayoutVars>
          <dgm:bulletEnabled val="1"/>
        </dgm:presLayoutVars>
      </dgm:prSet>
      <dgm:spPr/>
    </dgm:pt>
  </dgm:ptLst>
  <dgm:cxnLst>
    <dgm:cxn modelId="{78FFD900-0D91-4DF2-B0C4-F80176FD5AAC}" type="presOf" srcId="{3DE606F6-E36B-4B0E-8397-5A3CD8A1939D}" destId="{F31D3B87-96E2-4C0A-937A-2CDE661C8891}" srcOrd="0" destOrd="0" presId="urn:microsoft.com/office/officeart/2016/7/layout/LinearArrowProcessNumbered"/>
    <dgm:cxn modelId="{92DA181B-44B0-47DC-8806-2BB969005D14}" type="presOf" srcId="{C7021FF4-42A6-43AC-8DFC-AD8CD9E54110}" destId="{562DDC44-9307-496A-B347-848EEED7673A}" srcOrd="0" destOrd="0" presId="urn:microsoft.com/office/officeart/2016/7/layout/LinearArrowProcessNumbered"/>
    <dgm:cxn modelId="{A8B92923-E552-420B-92DA-3BC01CC359F6}" srcId="{DCF36DE0-7CCB-46F6-B5B4-3958A9E0C13B}" destId="{C7021FF4-42A6-43AC-8DFC-AD8CD9E54110}" srcOrd="1" destOrd="0" parTransId="{15256A0C-962B-4A76-9EBB-46A7BDEF27AA}" sibTransId="{3DE606F6-E36B-4B0E-8397-5A3CD8A1939D}"/>
    <dgm:cxn modelId="{493A7A39-9D15-4F95-9D2B-C30A24895DBC}" type="presOf" srcId="{EBED95C6-FDB8-4B0C-A666-B74086145142}" destId="{06D5B8BE-26E8-4211-8FF7-75F7936E2D2A}" srcOrd="0" destOrd="0" presId="urn:microsoft.com/office/officeart/2016/7/layout/LinearArrowProcessNumbered"/>
    <dgm:cxn modelId="{7CF2A446-36AA-4B9F-8B77-6B0E57114F6F}" type="presOf" srcId="{69544571-0FE5-420A-9E54-4DC14C0A9445}" destId="{34ED2217-C74C-4EF3-BDA6-1166ECF21855}" srcOrd="0" destOrd="0" presId="urn:microsoft.com/office/officeart/2016/7/layout/LinearArrowProcessNumbered"/>
    <dgm:cxn modelId="{529B8E4D-401D-4254-B89F-3D2A73D0AD15}" type="presOf" srcId="{DCF36DE0-7CCB-46F6-B5B4-3958A9E0C13B}" destId="{605A85EF-3F77-4381-A6F1-3386249CCB4D}" srcOrd="0" destOrd="0" presId="urn:microsoft.com/office/officeart/2016/7/layout/LinearArrowProcessNumbered"/>
    <dgm:cxn modelId="{2496EDB6-50D6-4A84-A467-04CA1840A796}" type="presOf" srcId="{9B9A0F73-F86B-42D6-860F-54B4B0739AD0}" destId="{1209924A-E337-42B2-A42E-0DA525E2B247}" srcOrd="0" destOrd="0" presId="urn:microsoft.com/office/officeart/2016/7/layout/LinearArrowProcessNumbered"/>
    <dgm:cxn modelId="{D4DB78BF-AF3B-4E15-BE03-74035E4C686B}" srcId="{DCF36DE0-7CCB-46F6-B5B4-3958A9E0C13B}" destId="{79FAFD45-AB2A-4E57-90DF-598DBF545829}" srcOrd="0" destOrd="0" parTransId="{D41C8A5F-9E0E-4889-9A73-7E834A7ADC92}" sibTransId="{69544571-0FE5-420A-9E54-4DC14C0A9445}"/>
    <dgm:cxn modelId="{D4AC9CE7-081F-4D03-8BD3-F94B66241224}" srcId="{DCF36DE0-7CCB-46F6-B5B4-3958A9E0C13B}" destId="{9B9A0F73-F86B-42D6-860F-54B4B0739AD0}" srcOrd="2" destOrd="0" parTransId="{ECD8AE3D-B6C9-46AC-9340-8903B2C0E023}" sibTransId="{EBED95C6-FDB8-4B0C-A666-B74086145142}"/>
    <dgm:cxn modelId="{37E71BE8-502A-4DB6-9DC7-9BAD8927BEF0}" type="presOf" srcId="{79FAFD45-AB2A-4E57-90DF-598DBF545829}" destId="{8D109E7B-2B7F-4161-8521-5D4596F28978}" srcOrd="0" destOrd="0" presId="urn:microsoft.com/office/officeart/2016/7/layout/LinearArrowProcessNumbered"/>
    <dgm:cxn modelId="{F99EB712-2C0B-41A0-A838-DEDCD4C493E2}" type="presParOf" srcId="{605A85EF-3F77-4381-A6F1-3386249CCB4D}" destId="{887F083B-DDD0-44C5-869B-778FD0EA28E7}" srcOrd="0" destOrd="0" presId="urn:microsoft.com/office/officeart/2016/7/layout/LinearArrowProcessNumbered"/>
    <dgm:cxn modelId="{CF8DCE21-ACB2-4E9D-A91A-FACAC38DA297}" type="presParOf" srcId="{887F083B-DDD0-44C5-869B-778FD0EA28E7}" destId="{CE611D2C-EEFE-48FD-B87F-57777AFDC435}" srcOrd="0" destOrd="0" presId="urn:microsoft.com/office/officeart/2016/7/layout/LinearArrowProcessNumbered"/>
    <dgm:cxn modelId="{5E6CC860-1912-48DD-8F75-4F23CB7DB4BE}" type="presParOf" srcId="{887F083B-DDD0-44C5-869B-778FD0EA28E7}" destId="{0E537772-4DC6-49C5-921E-048493A2EABD}" srcOrd="1" destOrd="0" presId="urn:microsoft.com/office/officeart/2016/7/layout/LinearArrowProcessNumbered"/>
    <dgm:cxn modelId="{5905A275-C318-492E-AB3F-0DA359F22C38}" type="presParOf" srcId="{0E537772-4DC6-49C5-921E-048493A2EABD}" destId="{8D29750A-77B7-4796-8EA3-43F22030ABDE}" srcOrd="0" destOrd="0" presId="urn:microsoft.com/office/officeart/2016/7/layout/LinearArrowProcessNumbered"/>
    <dgm:cxn modelId="{F362B77C-3CB2-4943-9B3A-653909B75240}" type="presParOf" srcId="{0E537772-4DC6-49C5-921E-048493A2EABD}" destId="{9C29488C-0C95-4F39-80BC-75B0FDEC97CB}" srcOrd="1" destOrd="0" presId="urn:microsoft.com/office/officeart/2016/7/layout/LinearArrowProcessNumbered"/>
    <dgm:cxn modelId="{DB6A4C9C-9C96-4382-9A3D-CC2479362F52}" type="presParOf" srcId="{0E537772-4DC6-49C5-921E-048493A2EABD}" destId="{34ED2217-C74C-4EF3-BDA6-1166ECF21855}" srcOrd="2" destOrd="0" presId="urn:microsoft.com/office/officeart/2016/7/layout/LinearArrowProcessNumbered"/>
    <dgm:cxn modelId="{41258C3D-51B0-4236-941E-61ACFCD50850}" type="presParOf" srcId="{0E537772-4DC6-49C5-921E-048493A2EABD}" destId="{EB86642D-C32F-48AA-8BD5-A0FC47F47DEE}" srcOrd="3" destOrd="0" presId="urn:microsoft.com/office/officeart/2016/7/layout/LinearArrowProcessNumbered"/>
    <dgm:cxn modelId="{3C108857-DD7C-45BB-9A3B-A07D3ADFF9A9}" type="presParOf" srcId="{887F083B-DDD0-44C5-869B-778FD0EA28E7}" destId="{8D109E7B-2B7F-4161-8521-5D4596F28978}" srcOrd="2" destOrd="0" presId="urn:microsoft.com/office/officeart/2016/7/layout/LinearArrowProcessNumbered"/>
    <dgm:cxn modelId="{88246846-68B7-4BEB-A82B-9F51E2DDED1B}" type="presParOf" srcId="{605A85EF-3F77-4381-A6F1-3386249CCB4D}" destId="{46AAC2DF-29A2-456E-8999-BCF74E6D5128}" srcOrd="1" destOrd="0" presId="urn:microsoft.com/office/officeart/2016/7/layout/LinearArrowProcessNumbered"/>
    <dgm:cxn modelId="{2ABAEE23-5EC6-481B-97DE-4DBDA3EF0262}" type="presParOf" srcId="{605A85EF-3F77-4381-A6F1-3386249CCB4D}" destId="{4465862F-FA5F-493A-AB2E-4475B017A180}" srcOrd="2" destOrd="0" presId="urn:microsoft.com/office/officeart/2016/7/layout/LinearArrowProcessNumbered"/>
    <dgm:cxn modelId="{4E4614F4-F458-4FED-9BDA-632BAC398DED}" type="presParOf" srcId="{4465862F-FA5F-493A-AB2E-4475B017A180}" destId="{63FBC396-8EBA-4084-B5C0-CB1938C37A1F}" srcOrd="0" destOrd="0" presId="urn:microsoft.com/office/officeart/2016/7/layout/LinearArrowProcessNumbered"/>
    <dgm:cxn modelId="{17372EE5-0554-4DD4-A089-C434CD33D176}" type="presParOf" srcId="{4465862F-FA5F-493A-AB2E-4475B017A180}" destId="{5B4F6770-28BE-44E5-8602-FE8B1F7045EB}" srcOrd="1" destOrd="0" presId="urn:microsoft.com/office/officeart/2016/7/layout/LinearArrowProcessNumbered"/>
    <dgm:cxn modelId="{8EAB5D94-0AFA-4127-8088-18E5D76EA359}" type="presParOf" srcId="{5B4F6770-28BE-44E5-8602-FE8B1F7045EB}" destId="{5A8A05F3-8791-4FE4-BE9C-383E14D642F2}" srcOrd="0" destOrd="0" presId="urn:microsoft.com/office/officeart/2016/7/layout/LinearArrowProcessNumbered"/>
    <dgm:cxn modelId="{685887AF-8C97-45DC-B917-F85AF2E45F11}" type="presParOf" srcId="{5B4F6770-28BE-44E5-8602-FE8B1F7045EB}" destId="{E6FBB26F-AF6C-4130-8356-9BA951F470EB}" srcOrd="1" destOrd="0" presId="urn:microsoft.com/office/officeart/2016/7/layout/LinearArrowProcessNumbered"/>
    <dgm:cxn modelId="{288F520A-F55B-4058-A2F5-A17DFB042448}" type="presParOf" srcId="{5B4F6770-28BE-44E5-8602-FE8B1F7045EB}" destId="{F31D3B87-96E2-4C0A-937A-2CDE661C8891}" srcOrd="2" destOrd="0" presId="urn:microsoft.com/office/officeart/2016/7/layout/LinearArrowProcessNumbered"/>
    <dgm:cxn modelId="{E10C56FD-E08F-41AF-B94F-B64269346291}" type="presParOf" srcId="{5B4F6770-28BE-44E5-8602-FE8B1F7045EB}" destId="{04B2308E-1EB0-4E31-8995-9D6ECC5C436E}" srcOrd="3" destOrd="0" presId="urn:microsoft.com/office/officeart/2016/7/layout/LinearArrowProcessNumbered"/>
    <dgm:cxn modelId="{29CD975A-CA12-40D0-A6E6-9C74955D0C5F}" type="presParOf" srcId="{4465862F-FA5F-493A-AB2E-4475B017A180}" destId="{562DDC44-9307-496A-B347-848EEED7673A}" srcOrd="2" destOrd="0" presId="urn:microsoft.com/office/officeart/2016/7/layout/LinearArrowProcessNumbered"/>
    <dgm:cxn modelId="{410775E7-CB8C-4363-8AB1-642684F6D7AC}" type="presParOf" srcId="{605A85EF-3F77-4381-A6F1-3386249CCB4D}" destId="{AE7943A3-E9DA-4175-B54E-CF3073C55A1D}" srcOrd="3" destOrd="0" presId="urn:microsoft.com/office/officeart/2016/7/layout/LinearArrowProcessNumbered"/>
    <dgm:cxn modelId="{CADD2D59-B0BD-493E-AD39-CF1A9B271041}" type="presParOf" srcId="{605A85EF-3F77-4381-A6F1-3386249CCB4D}" destId="{6819D74C-BDB0-40EC-B197-9E5AD4E487C5}" srcOrd="4" destOrd="0" presId="urn:microsoft.com/office/officeart/2016/7/layout/LinearArrowProcessNumbered"/>
    <dgm:cxn modelId="{5DEE851F-B159-45A4-9462-4885C49280B7}" type="presParOf" srcId="{6819D74C-BDB0-40EC-B197-9E5AD4E487C5}" destId="{45D6031A-B32F-40FB-B37F-BDFB0C9B4093}" srcOrd="0" destOrd="0" presId="urn:microsoft.com/office/officeart/2016/7/layout/LinearArrowProcessNumbered"/>
    <dgm:cxn modelId="{BB792486-531B-4149-BF21-1A54D11D1665}" type="presParOf" srcId="{6819D74C-BDB0-40EC-B197-9E5AD4E487C5}" destId="{F194B3B1-6CDA-410B-A43E-F6CCD601F189}" srcOrd="1" destOrd="0" presId="urn:microsoft.com/office/officeart/2016/7/layout/LinearArrowProcessNumbered"/>
    <dgm:cxn modelId="{C0506ED7-CE5D-4DAD-A63A-9DD35F5226FF}" type="presParOf" srcId="{F194B3B1-6CDA-410B-A43E-F6CCD601F189}" destId="{DFCE5F72-0778-44ED-9F4C-7B4192C7629A}" srcOrd="0" destOrd="0" presId="urn:microsoft.com/office/officeart/2016/7/layout/LinearArrowProcessNumbered"/>
    <dgm:cxn modelId="{FC1273C4-9207-4162-AAC9-234524866F0C}" type="presParOf" srcId="{F194B3B1-6CDA-410B-A43E-F6CCD601F189}" destId="{56D509DF-B05D-43FA-ADFE-7D4AF5A241E9}" srcOrd="1" destOrd="0" presId="urn:microsoft.com/office/officeart/2016/7/layout/LinearArrowProcessNumbered"/>
    <dgm:cxn modelId="{BC408F1A-B327-4EDD-8A12-3DEFD977B031}" type="presParOf" srcId="{F194B3B1-6CDA-410B-A43E-F6CCD601F189}" destId="{06D5B8BE-26E8-4211-8FF7-75F7936E2D2A}" srcOrd="2" destOrd="0" presId="urn:microsoft.com/office/officeart/2016/7/layout/LinearArrowProcessNumbered"/>
    <dgm:cxn modelId="{4783EA78-3F4B-40EE-92D0-7DFC9671FA38}" type="presParOf" srcId="{F194B3B1-6CDA-410B-A43E-F6CCD601F189}" destId="{3C0F833E-946F-4A61-A58F-84520EADE057}" srcOrd="3" destOrd="0" presId="urn:microsoft.com/office/officeart/2016/7/layout/LinearArrowProcessNumbered"/>
    <dgm:cxn modelId="{F9AD37B3-8BCA-4873-95E4-F0B54DA8D6DD}" type="presParOf" srcId="{6819D74C-BDB0-40EC-B197-9E5AD4E487C5}" destId="{1209924A-E337-42B2-A42E-0DA525E2B247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F30178-54A5-4CD9-953E-F258146D002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207FE26-AA4B-4B1D-9337-FB2CBDDDDC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Compilation Report</a:t>
          </a:r>
        </a:p>
      </dgm:t>
    </dgm:pt>
    <dgm:pt modelId="{94FF620D-F01E-4D1F-9FAC-D6DEB08A1AE4}" type="parTrans" cxnId="{EE87E2F5-ED62-4A46-9992-27C8D88FC3BE}">
      <dgm:prSet/>
      <dgm:spPr/>
      <dgm:t>
        <a:bodyPr/>
        <a:lstStyle/>
        <a:p>
          <a:endParaRPr lang="en-US"/>
        </a:p>
      </dgm:t>
    </dgm:pt>
    <dgm:pt modelId="{EA2078FE-1B7F-4312-A8AC-BB2174DCF8C1}" type="sibTrans" cxnId="{EE87E2F5-ED62-4A46-9992-27C8D88FC3BE}">
      <dgm:prSet/>
      <dgm:spPr/>
      <dgm:t>
        <a:bodyPr/>
        <a:lstStyle/>
        <a:p>
          <a:endParaRPr lang="en-US"/>
        </a:p>
      </dgm:t>
    </dgm:pt>
    <dgm:pt modelId="{46DD9602-1F33-4C40-9C3A-E6114EBDB7D8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Downloaded by Board president</a:t>
          </a:r>
        </a:p>
      </dgm:t>
    </dgm:pt>
    <dgm:pt modelId="{3201797C-BE93-4558-B32D-D4E07031DB80}" type="parTrans" cxnId="{22A06700-0A23-4BA1-9D68-5B336FF15C04}">
      <dgm:prSet/>
      <dgm:spPr/>
      <dgm:t>
        <a:bodyPr/>
        <a:lstStyle/>
        <a:p>
          <a:endParaRPr lang="en-US"/>
        </a:p>
      </dgm:t>
    </dgm:pt>
    <dgm:pt modelId="{3702996A-A964-4D87-BE94-DBC5B885F673}" type="sibTrans" cxnId="{22A06700-0A23-4BA1-9D68-5B336FF15C04}">
      <dgm:prSet/>
      <dgm:spPr/>
      <dgm:t>
        <a:bodyPr/>
        <a:lstStyle/>
        <a:p>
          <a:endParaRPr lang="en-US"/>
        </a:p>
      </dgm:t>
    </dgm:pt>
    <dgm:pt modelId="{67435B47-2E2A-4CAA-9CF7-3177B4B0E9C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Board meets in Executive Session to identify majority opinion</a:t>
          </a:r>
        </a:p>
      </dgm:t>
    </dgm:pt>
    <dgm:pt modelId="{56466342-8691-4C3B-B259-BACAC757DF47}" type="parTrans" cxnId="{D19DC258-6D44-4C06-A460-4E9C4483F386}">
      <dgm:prSet/>
      <dgm:spPr/>
      <dgm:t>
        <a:bodyPr/>
        <a:lstStyle/>
        <a:p>
          <a:endParaRPr lang="en-US"/>
        </a:p>
      </dgm:t>
    </dgm:pt>
    <dgm:pt modelId="{60DCE7E7-A5DE-4410-BFC1-6BBE9253E610}" type="sibTrans" cxnId="{D19DC258-6D44-4C06-A460-4E9C4483F386}">
      <dgm:prSet/>
      <dgm:spPr/>
      <dgm:t>
        <a:bodyPr/>
        <a:lstStyle/>
        <a:p>
          <a:endParaRPr lang="en-US"/>
        </a:p>
      </dgm:t>
    </dgm:pt>
    <dgm:pt modelId="{BEB0B8AB-E8B4-4D06-B46C-3AAE2D639EB7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Board reviews Compilation Report and through discussion identifies majority opinion.</a:t>
          </a:r>
        </a:p>
      </dgm:t>
    </dgm:pt>
    <dgm:pt modelId="{6A88EEF2-38EC-4E35-861D-907FAC8C66A7}" type="parTrans" cxnId="{FB03676C-16F2-4DE1-8533-028A62E30EC3}">
      <dgm:prSet/>
      <dgm:spPr/>
      <dgm:t>
        <a:bodyPr/>
        <a:lstStyle/>
        <a:p>
          <a:endParaRPr lang="en-US"/>
        </a:p>
      </dgm:t>
    </dgm:pt>
    <dgm:pt modelId="{88626A3E-CF44-47E1-99F9-1AD82F3DB624}" type="sibTrans" cxnId="{FB03676C-16F2-4DE1-8533-028A62E30EC3}">
      <dgm:prSet/>
      <dgm:spPr/>
      <dgm:t>
        <a:bodyPr/>
        <a:lstStyle/>
        <a:p>
          <a:endParaRPr lang="en-US"/>
        </a:p>
      </dgm:t>
    </dgm:pt>
    <dgm:pt modelId="{13C55B34-2068-4961-8A21-67C89BF23FA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Annual Performance Report</a:t>
          </a:r>
        </a:p>
      </dgm:t>
    </dgm:pt>
    <dgm:pt modelId="{B4B27417-799F-4081-8CCD-FFC2A86A8B66}" type="parTrans" cxnId="{96BD5AA2-0194-47BD-AC17-9FCB7A2DE983}">
      <dgm:prSet/>
      <dgm:spPr/>
      <dgm:t>
        <a:bodyPr/>
        <a:lstStyle/>
        <a:p>
          <a:endParaRPr lang="en-US"/>
        </a:p>
      </dgm:t>
    </dgm:pt>
    <dgm:pt modelId="{69935F8F-124E-45ED-B293-9D2269D97EC0}" type="sibTrans" cxnId="{96BD5AA2-0194-47BD-AC17-9FCB7A2DE983}">
      <dgm:prSet/>
      <dgm:spPr/>
      <dgm:t>
        <a:bodyPr/>
        <a:lstStyle/>
        <a:p>
          <a:endParaRPr lang="en-US"/>
        </a:p>
      </dgm:t>
    </dgm:pt>
    <dgm:pt modelId="{E5CC7A90-BAA0-40B7-BCE4-5129D09EAE5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Superintendent’s Evaluation written by Board president or designee using direction from Board majority.</a:t>
          </a:r>
        </a:p>
      </dgm:t>
    </dgm:pt>
    <dgm:pt modelId="{FC56260B-2215-4086-B23F-F945DCD4EDC6}" type="parTrans" cxnId="{6DD16346-6947-461C-BA52-E35E6AC82400}">
      <dgm:prSet/>
      <dgm:spPr/>
      <dgm:t>
        <a:bodyPr/>
        <a:lstStyle/>
        <a:p>
          <a:endParaRPr lang="en-US"/>
        </a:p>
      </dgm:t>
    </dgm:pt>
    <dgm:pt modelId="{C04F29D9-2EE8-4054-817D-3BD4F355F814}" type="sibTrans" cxnId="{6DD16346-6947-461C-BA52-E35E6AC82400}">
      <dgm:prSet/>
      <dgm:spPr/>
      <dgm:t>
        <a:bodyPr/>
        <a:lstStyle/>
        <a:p>
          <a:endParaRPr lang="en-US"/>
        </a:p>
      </dgm:t>
    </dgm:pt>
    <dgm:pt modelId="{39DF8E89-38E9-44CD-B75D-8394A01A1EC3}" type="pres">
      <dgm:prSet presAssocID="{F5F30178-54A5-4CD9-953E-F258146D0022}" presName="root" presStyleCnt="0">
        <dgm:presLayoutVars>
          <dgm:dir/>
          <dgm:resizeHandles val="exact"/>
        </dgm:presLayoutVars>
      </dgm:prSet>
      <dgm:spPr/>
    </dgm:pt>
    <dgm:pt modelId="{297B8747-EACC-4F44-80CF-6E1CBED38061}" type="pres">
      <dgm:prSet presAssocID="{1207FE26-AA4B-4B1D-9337-FB2CBDDDDC09}" presName="compNode" presStyleCnt="0"/>
      <dgm:spPr/>
    </dgm:pt>
    <dgm:pt modelId="{463FC59C-C885-47F2-9244-82AE980624DD}" type="pres">
      <dgm:prSet presAssocID="{1207FE26-AA4B-4B1D-9337-FB2CBDDDDC09}" presName="bgRect" presStyleLbl="bgShp" presStyleIdx="0" presStyleCnt="3"/>
      <dgm:spPr/>
    </dgm:pt>
    <dgm:pt modelId="{A5DB7276-272C-425A-8745-DF146D2BD175}" type="pres">
      <dgm:prSet presAssocID="{1207FE26-AA4B-4B1D-9337-FB2CBDDDDC0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FB9E20E8-5CF7-4CD4-A992-197BA69CB2ED}" type="pres">
      <dgm:prSet presAssocID="{1207FE26-AA4B-4B1D-9337-FB2CBDDDDC09}" presName="spaceRect" presStyleCnt="0"/>
      <dgm:spPr/>
    </dgm:pt>
    <dgm:pt modelId="{D648A7FB-D488-4C81-B496-7751F0835128}" type="pres">
      <dgm:prSet presAssocID="{1207FE26-AA4B-4B1D-9337-FB2CBDDDDC09}" presName="parTx" presStyleLbl="revTx" presStyleIdx="0" presStyleCnt="6">
        <dgm:presLayoutVars>
          <dgm:chMax val="0"/>
          <dgm:chPref val="0"/>
        </dgm:presLayoutVars>
      </dgm:prSet>
      <dgm:spPr/>
    </dgm:pt>
    <dgm:pt modelId="{CF381516-61DA-4418-B56D-AB1F1BF7E28C}" type="pres">
      <dgm:prSet presAssocID="{1207FE26-AA4B-4B1D-9337-FB2CBDDDDC09}" presName="desTx" presStyleLbl="revTx" presStyleIdx="1" presStyleCnt="6">
        <dgm:presLayoutVars/>
      </dgm:prSet>
      <dgm:spPr/>
    </dgm:pt>
    <dgm:pt modelId="{D01DE8DD-4A80-430E-8D46-B30C2E8421AF}" type="pres">
      <dgm:prSet presAssocID="{EA2078FE-1B7F-4312-A8AC-BB2174DCF8C1}" presName="sibTrans" presStyleCnt="0"/>
      <dgm:spPr/>
    </dgm:pt>
    <dgm:pt modelId="{9A0F7857-61CC-47C9-8CCA-1B9045B6998A}" type="pres">
      <dgm:prSet presAssocID="{67435B47-2E2A-4CAA-9CF7-3177B4B0E9C4}" presName="compNode" presStyleCnt="0"/>
      <dgm:spPr/>
    </dgm:pt>
    <dgm:pt modelId="{8424614C-5496-429E-BE94-4C50F67384DF}" type="pres">
      <dgm:prSet presAssocID="{67435B47-2E2A-4CAA-9CF7-3177B4B0E9C4}" presName="bgRect" presStyleLbl="bgShp" presStyleIdx="1" presStyleCnt="3"/>
      <dgm:spPr/>
    </dgm:pt>
    <dgm:pt modelId="{9738E66D-F7AE-4336-AEDC-D1E785E51707}" type="pres">
      <dgm:prSet presAssocID="{67435B47-2E2A-4CAA-9CF7-3177B4B0E9C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0F77B240-447A-4674-9878-A15C346FD857}" type="pres">
      <dgm:prSet presAssocID="{67435B47-2E2A-4CAA-9CF7-3177B4B0E9C4}" presName="spaceRect" presStyleCnt="0"/>
      <dgm:spPr/>
    </dgm:pt>
    <dgm:pt modelId="{DACF7611-94DD-4E07-879A-7F23372599AF}" type="pres">
      <dgm:prSet presAssocID="{67435B47-2E2A-4CAA-9CF7-3177B4B0E9C4}" presName="parTx" presStyleLbl="revTx" presStyleIdx="2" presStyleCnt="6">
        <dgm:presLayoutVars>
          <dgm:chMax val="0"/>
          <dgm:chPref val="0"/>
        </dgm:presLayoutVars>
      </dgm:prSet>
      <dgm:spPr/>
    </dgm:pt>
    <dgm:pt modelId="{6F7721A3-5BCF-4CE1-9591-1B68B8C6338A}" type="pres">
      <dgm:prSet presAssocID="{67435B47-2E2A-4CAA-9CF7-3177B4B0E9C4}" presName="desTx" presStyleLbl="revTx" presStyleIdx="3" presStyleCnt="6">
        <dgm:presLayoutVars/>
      </dgm:prSet>
      <dgm:spPr/>
    </dgm:pt>
    <dgm:pt modelId="{EA170A2D-63A6-470E-A1AA-0F189EB5FC9F}" type="pres">
      <dgm:prSet presAssocID="{60DCE7E7-A5DE-4410-BFC1-6BBE9253E610}" presName="sibTrans" presStyleCnt="0"/>
      <dgm:spPr/>
    </dgm:pt>
    <dgm:pt modelId="{BBCDBBA7-595C-4DE6-AD0E-489148A5F91B}" type="pres">
      <dgm:prSet presAssocID="{13C55B34-2068-4961-8A21-67C89BF23FA4}" presName="compNode" presStyleCnt="0"/>
      <dgm:spPr/>
    </dgm:pt>
    <dgm:pt modelId="{3B509A2B-EFDD-4A50-AE47-10BA63A8DB79}" type="pres">
      <dgm:prSet presAssocID="{13C55B34-2068-4961-8A21-67C89BF23FA4}" presName="bgRect" presStyleLbl="bgShp" presStyleIdx="2" presStyleCnt="3"/>
      <dgm:spPr/>
    </dgm:pt>
    <dgm:pt modelId="{0985D677-23E0-4DB7-AF5B-12859150E63A}" type="pres">
      <dgm:prSet presAssocID="{13C55B34-2068-4961-8A21-67C89BF23FA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E09493ED-3BE4-4EEB-9B46-86EE1A5FB2EE}" type="pres">
      <dgm:prSet presAssocID="{13C55B34-2068-4961-8A21-67C89BF23FA4}" presName="spaceRect" presStyleCnt="0"/>
      <dgm:spPr/>
    </dgm:pt>
    <dgm:pt modelId="{765A7A98-29FB-4CF6-B5F9-4C6F7BCC3C59}" type="pres">
      <dgm:prSet presAssocID="{13C55B34-2068-4961-8A21-67C89BF23FA4}" presName="parTx" presStyleLbl="revTx" presStyleIdx="4" presStyleCnt="6">
        <dgm:presLayoutVars>
          <dgm:chMax val="0"/>
          <dgm:chPref val="0"/>
        </dgm:presLayoutVars>
      </dgm:prSet>
      <dgm:spPr/>
    </dgm:pt>
    <dgm:pt modelId="{1BD921DC-07C5-432C-9FF8-F72B0DED53E8}" type="pres">
      <dgm:prSet presAssocID="{13C55B34-2068-4961-8A21-67C89BF23FA4}" presName="desTx" presStyleLbl="revTx" presStyleIdx="5" presStyleCnt="6">
        <dgm:presLayoutVars/>
      </dgm:prSet>
      <dgm:spPr/>
    </dgm:pt>
  </dgm:ptLst>
  <dgm:cxnLst>
    <dgm:cxn modelId="{22A06700-0A23-4BA1-9D68-5B336FF15C04}" srcId="{1207FE26-AA4B-4B1D-9337-FB2CBDDDDC09}" destId="{46DD9602-1F33-4C40-9C3A-E6114EBDB7D8}" srcOrd="0" destOrd="0" parTransId="{3201797C-BE93-4558-B32D-D4E07031DB80}" sibTransId="{3702996A-A964-4D87-BE94-DBC5B885F673}"/>
    <dgm:cxn modelId="{FEB7C503-C8FF-4AEC-BF16-893949CB136B}" type="presOf" srcId="{BEB0B8AB-E8B4-4D06-B46C-3AAE2D639EB7}" destId="{6F7721A3-5BCF-4CE1-9591-1B68B8C6338A}" srcOrd="0" destOrd="0" presId="urn:microsoft.com/office/officeart/2018/2/layout/IconVerticalSolidList"/>
    <dgm:cxn modelId="{D992C91B-2BB0-4D20-8A02-ABDB779DDD8A}" type="presOf" srcId="{13C55B34-2068-4961-8A21-67C89BF23FA4}" destId="{765A7A98-29FB-4CF6-B5F9-4C6F7BCC3C59}" srcOrd="0" destOrd="0" presId="urn:microsoft.com/office/officeart/2018/2/layout/IconVerticalSolidList"/>
    <dgm:cxn modelId="{FFE53C3C-A610-4A43-8F69-ADCC02724743}" type="presOf" srcId="{1207FE26-AA4B-4B1D-9337-FB2CBDDDDC09}" destId="{D648A7FB-D488-4C81-B496-7751F0835128}" srcOrd="0" destOrd="0" presId="urn:microsoft.com/office/officeart/2018/2/layout/IconVerticalSolidList"/>
    <dgm:cxn modelId="{AB17FA3F-2FFF-45CB-925D-3E96AD4EDAC8}" type="presOf" srcId="{46DD9602-1F33-4C40-9C3A-E6114EBDB7D8}" destId="{CF381516-61DA-4418-B56D-AB1F1BF7E28C}" srcOrd="0" destOrd="0" presId="urn:microsoft.com/office/officeart/2018/2/layout/IconVerticalSolidList"/>
    <dgm:cxn modelId="{6DD16346-6947-461C-BA52-E35E6AC82400}" srcId="{13C55B34-2068-4961-8A21-67C89BF23FA4}" destId="{E5CC7A90-BAA0-40B7-BCE4-5129D09EAE55}" srcOrd="0" destOrd="0" parTransId="{FC56260B-2215-4086-B23F-F945DCD4EDC6}" sibTransId="{C04F29D9-2EE8-4054-817D-3BD4F355F814}"/>
    <dgm:cxn modelId="{FB03676C-16F2-4DE1-8533-028A62E30EC3}" srcId="{67435B47-2E2A-4CAA-9CF7-3177B4B0E9C4}" destId="{BEB0B8AB-E8B4-4D06-B46C-3AAE2D639EB7}" srcOrd="0" destOrd="0" parTransId="{6A88EEF2-38EC-4E35-861D-907FAC8C66A7}" sibTransId="{88626A3E-CF44-47E1-99F9-1AD82F3DB624}"/>
    <dgm:cxn modelId="{D19DC258-6D44-4C06-A460-4E9C4483F386}" srcId="{F5F30178-54A5-4CD9-953E-F258146D0022}" destId="{67435B47-2E2A-4CAA-9CF7-3177B4B0E9C4}" srcOrd="1" destOrd="0" parTransId="{56466342-8691-4C3B-B259-BACAC757DF47}" sibTransId="{60DCE7E7-A5DE-4410-BFC1-6BBE9253E610}"/>
    <dgm:cxn modelId="{96BD5AA2-0194-47BD-AC17-9FCB7A2DE983}" srcId="{F5F30178-54A5-4CD9-953E-F258146D0022}" destId="{13C55B34-2068-4961-8A21-67C89BF23FA4}" srcOrd="2" destOrd="0" parTransId="{B4B27417-799F-4081-8CCD-FFC2A86A8B66}" sibTransId="{69935F8F-124E-45ED-B293-9D2269D97EC0}"/>
    <dgm:cxn modelId="{EFB66BB3-E4DC-4B22-A451-D5DBEBE6FAF4}" type="presOf" srcId="{E5CC7A90-BAA0-40B7-BCE4-5129D09EAE55}" destId="{1BD921DC-07C5-432C-9FF8-F72B0DED53E8}" srcOrd="0" destOrd="0" presId="urn:microsoft.com/office/officeart/2018/2/layout/IconVerticalSolidList"/>
    <dgm:cxn modelId="{4F33DBD4-B379-43DA-84AA-05BF13CDA2A8}" type="presOf" srcId="{67435B47-2E2A-4CAA-9CF7-3177B4B0E9C4}" destId="{DACF7611-94DD-4E07-879A-7F23372599AF}" srcOrd="0" destOrd="0" presId="urn:microsoft.com/office/officeart/2018/2/layout/IconVerticalSolidList"/>
    <dgm:cxn modelId="{CAA785F2-BD31-4DB2-A2DE-011F56B06C61}" type="presOf" srcId="{F5F30178-54A5-4CD9-953E-F258146D0022}" destId="{39DF8E89-38E9-44CD-B75D-8394A01A1EC3}" srcOrd="0" destOrd="0" presId="urn:microsoft.com/office/officeart/2018/2/layout/IconVerticalSolidList"/>
    <dgm:cxn modelId="{EE87E2F5-ED62-4A46-9992-27C8D88FC3BE}" srcId="{F5F30178-54A5-4CD9-953E-F258146D0022}" destId="{1207FE26-AA4B-4B1D-9337-FB2CBDDDDC09}" srcOrd="0" destOrd="0" parTransId="{94FF620D-F01E-4D1F-9FAC-D6DEB08A1AE4}" sibTransId="{EA2078FE-1B7F-4312-A8AC-BB2174DCF8C1}"/>
    <dgm:cxn modelId="{3A809777-FB49-4CA7-81C7-2C0CC0D92703}" type="presParOf" srcId="{39DF8E89-38E9-44CD-B75D-8394A01A1EC3}" destId="{297B8747-EACC-4F44-80CF-6E1CBED38061}" srcOrd="0" destOrd="0" presId="urn:microsoft.com/office/officeart/2018/2/layout/IconVerticalSolidList"/>
    <dgm:cxn modelId="{7416799E-395D-4296-B97A-C52C98C6C37B}" type="presParOf" srcId="{297B8747-EACC-4F44-80CF-6E1CBED38061}" destId="{463FC59C-C885-47F2-9244-82AE980624DD}" srcOrd="0" destOrd="0" presId="urn:microsoft.com/office/officeart/2018/2/layout/IconVerticalSolidList"/>
    <dgm:cxn modelId="{5C0BF397-4E2B-4E00-9DA3-409D82BE788C}" type="presParOf" srcId="{297B8747-EACC-4F44-80CF-6E1CBED38061}" destId="{A5DB7276-272C-425A-8745-DF146D2BD175}" srcOrd="1" destOrd="0" presId="urn:microsoft.com/office/officeart/2018/2/layout/IconVerticalSolidList"/>
    <dgm:cxn modelId="{A2648118-397C-454B-A6E7-D6BAAAE1AF68}" type="presParOf" srcId="{297B8747-EACC-4F44-80CF-6E1CBED38061}" destId="{FB9E20E8-5CF7-4CD4-A992-197BA69CB2ED}" srcOrd="2" destOrd="0" presId="urn:microsoft.com/office/officeart/2018/2/layout/IconVerticalSolidList"/>
    <dgm:cxn modelId="{ABFBE64D-6721-4C88-AFE6-FFF4E2414F14}" type="presParOf" srcId="{297B8747-EACC-4F44-80CF-6E1CBED38061}" destId="{D648A7FB-D488-4C81-B496-7751F0835128}" srcOrd="3" destOrd="0" presId="urn:microsoft.com/office/officeart/2018/2/layout/IconVerticalSolidList"/>
    <dgm:cxn modelId="{2004AA26-EB6B-43AF-ABD8-BD96A2E9FE33}" type="presParOf" srcId="{297B8747-EACC-4F44-80CF-6E1CBED38061}" destId="{CF381516-61DA-4418-B56D-AB1F1BF7E28C}" srcOrd="4" destOrd="0" presId="urn:microsoft.com/office/officeart/2018/2/layout/IconVerticalSolidList"/>
    <dgm:cxn modelId="{068CD6BE-3E78-454E-B312-311DCFBB161A}" type="presParOf" srcId="{39DF8E89-38E9-44CD-B75D-8394A01A1EC3}" destId="{D01DE8DD-4A80-430E-8D46-B30C2E8421AF}" srcOrd="1" destOrd="0" presId="urn:microsoft.com/office/officeart/2018/2/layout/IconVerticalSolidList"/>
    <dgm:cxn modelId="{D36B23B5-53FC-4640-BCC0-86A05A6A9A1C}" type="presParOf" srcId="{39DF8E89-38E9-44CD-B75D-8394A01A1EC3}" destId="{9A0F7857-61CC-47C9-8CCA-1B9045B6998A}" srcOrd="2" destOrd="0" presId="urn:microsoft.com/office/officeart/2018/2/layout/IconVerticalSolidList"/>
    <dgm:cxn modelId="{0E24C2A8-68C6-4289-BBD8-28C0B0CB0D0F}" type="presParOf" srcId="{9A0F7857-61CC-47C9-8CCA-1B9045B6998A}" destId="{8424614C-5496-429E-BE94-4C50F67384DF}" srcOrd="0" destOrd="0" presId="urn:microsoft.com/office/officeart/2018/2/layout/IconVerticalSolidList"/>
    <dgm:cxn modelId="{FB2EA05A-F425-45A7-92F7-9668A822B717}" type="presParOf" srcId="{9A0F7857-61CC-47C9-8CCA-1B9045B6998A}" destId="{9738E66D-F7AE-4336-AEDC-D1E785E51707}" srcOrd="1" destOrd="0" presId="urn:microsoft.com/office/officeart/2018/2/layout/IconVerticalSolidList"/>
    <dgm:cxn modelId="{FCB08518-34C5-429B-B079-4087FCE7359E}" type="presParOf" srcId="{9A0F7857-61CC-47C9-8CCA-1B9045B6998A}" destId="{0F77B240-447A-4674-9878-A15C346FD857}" srcOrd="2" destOrd="0" presId="urn:microsoft.com/office/officeart/2018/2/layout/IconVerticalSolidList"/>
    <dgm:cxn modelId="{CADCC2C7-540B-4D80-B007-4F7CF9A73289}" type="presParOf" srcId="{9A0F7857-61CC-47C9-8CCA-1B9045B6998A}" destId="{DACF7611-94DD-4E07-879A-7F23372599AF}" srcOrd="3" destOrd="0" presId="urn:microsoft.com/office/officeart/2018/2/layout/IconVerticalSolidList"/>
    <dgm:cxn modelId="{FD80E21E-579B-4493-8166-DE05E321E92C}" type="presParOf" srcId="{9A0F7857-61CC-47C9-8CCA-1B9045B6998A}" destId="{6F7721A3-5BCF-4CE1-9591-1B68B8C6338A}" srcOrd="4" destOrd="0" presId="urn:microsoft.com/office/officeart/2018/2/layout/IconVerticalSolidList"/>
    <dgm:cxn modelId="{2B177891-CBFE-4E2C-9106-35AAA993D9F5}" type="presParOf" srcId="{39DF8E89-38E9-44CD-B75D-8394A01A1EC3}" destId="{EA170A2D-63A6-470E-A1AA-0F189EB5FC9F}" srcOrd="3" destOrd="0" presId="urn:microsoft.com/office/officeart/2018/2/layout/IconVerticalSolidList"/>
    <dgm:cxn modelId="{A5337677-482D-4873-AC39-63F9F82B0B39}" type="presParOf" srcId="{39DF8E89-38E9-44CD-B75D-8394A01A1EC3}" destId="{BBCDBBA7-595C-4DE6-AD0E-489148A5F91B}" srcOrd="4" destOrd="0" presId="urn:microsoft.com/office/officeart/2018/2/layout/IconVerticalSolidList"/>
    <dgm:cxn modelId="{3BAFA112-D4FE-440B-8504-0811A7644ADE}" type="presParOf" srcId="{BBCDBBA7-595C-4DE6-AD0E-489148A5F91B}" destId="{3B509A2B-EFDD-4A50-AE47-10BA63A8DB79}" srcOrd="0" destOrd="0" presId="urn:microsoft.com/office/officeart/2018/2/layout/IconVerticalSolidList"/>
    <dgm:cxn modelId="{B6689AE3-F79C-45D9-B56C-A847AD80C714}" type="presParOf" srcId="{BBCDBBA7-595C-4DE6-AD0E-489148A5F91B}" destId="{0985D677-23E0-4DB7-AF5B-12859150E63A}" srcOrd="1" destOrd="0" presId="urn:microsoft.com/office/officeart/2018/2/layout/IconVerticalSolidList"/>
    <dgm:cxn modelId="{99659A2F-74E0-479B-8C71-8F9018B94415}" type="presParOf" srcId="{BBCDBBA7-595C-4DE6-AD0E-489148A5F91B}" destId="{E09493ED-3BE4-4EEB-9B46-86EE1A5FB2EE}" srcOrd="2" destOrd="0" presId="urn:microsoft.com/office/officeart/2018/2/layout/IconVerticalSolidList"/>
    <dgm:cxn modelId="{1767B19F-DDBF-48E5-AE34-52CBD324515B}" type="presParOf" srcId="{BBCDBBA7-595C-4DE6-AD0E-489148A5F91B}" destId="{765A7A98-29FB-4CF6-B5F9-4C6F7BCC3C59}" srcOrd="3" destOrd="0" presId="urn:microsoft.com/office/officeart/2018/2/layout/IconVerticalSolidList"/>
    <dgm:cxn modelId="{DF43ED7E-6909-48B7-AE1D-8BB159057CB2}" type="presParOf" srcId="{BBCDBBA7-595C-4DE6-AD0E-489148A5F91B}" destId="{1BD921DC-07C5-432C-9FF8-F72B0DED53E8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AB39F8-AAD6-4BEB-80D0-7250ED9A8A6A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2C2FE5-0162-4314-B7B7-60B4D1A36F65}">
      <dgm:prSet phldrT="[Text]"/>
      <dgm:spPr>
        <a:solidFill>
          <a:schemeClr val="bg1">
            <a:lumMod val="95000"/>
            <a:alpha val="40000"/>
          </a:schemeClr>
        </a:solidFill>
      </dgm:spPr>
      <dgm:t>
        <a:bodyPr/>
        <a:lstStyle/>
        <a:p>
          <a:r>
            <a:rPr lang="en-US" b="1" dirty="0">
              <a:solidFill>
                <a:srgbClr val="002060"/>
              </a:solidFill>
            </a:rPr>
            <a:t>Not a “once a year” event – ongoing.</a:t>
          </a:r>
        </a:p>
      </dgm:t>
    </dgm:pt>
    <dgm:pt modelId="{2400802D-044D-4B87-AD0B-D2A64925988A}" type="parTrans" cxnId="{B0B25CE3-CE33-4C76-8397-57D12233072D}">
      <dgm:prSet/>
      <dgm:spPr/>
      <dgm:t>
        <a:bodyPr/>
        <a:lstStyle/>
        <a:p>
          <a:endParaRPr lang="en-US"/>
        </a:p>
      </dgm:t>
    </dgm:pt>
    <dgm:pt modelId="{F47F0EA4-EF7F-4D93-BE83-32C8905489D3}" type="sibTrans" cxnId="{B0B25CE3-CE33-4C76-8397-57D12233072D}">
      <dgm:prSet/>
      <dgm:spPr/>
      <dgm:t>
        <a:bodyPr/>
        <a:lstStyle/>
        <a:p>
          <a:endParaRPr lang="en-US"/>
        </a:p>
      </dgm:t>
    </dgm:pt>
    <dgm:pt modelId="{914195C3-96A4-45B6-BBED-1ABEC005346A}">
      <dgm:prSet phldrT="[Text]"/>
      <dgm:spPr>
        <a:solidFill>
          <a:schemeClr val="bg1">
            <a:lumMod val="95000"/>
            <a:alpha val="40000"/>
          </a:schemeClr>
        </a:solidFill>
      </dgm:spPr>
      <dgm:t>
        <a:bodyPr/>
        <a:lstStyle/>
        <a:p>
          <a:r>
            <a:rPr lang="en-US" b="1" dirty="0">
              <a:solidFill>
                <a:srgbClr val="002060"/>
              </a:solidFill>
            </a:rPr>
            <a:t>Review performance over a full year. </a:t>
          </a:r>
        </a:p>
      </dgm:t>
    </dgm:pt>
    <dgm:pt modelId="{9B836BAE-8E46-4011-9A6F-8DC81F40FA1E}" type="parTrans" cxnId="{35126E0E-EA29-4CFF-862D-34A062BE3754}">
      <dgm:prSet/>
      <dgm:spPr/>
      <dgm:t>
        <a:bodyPr/>
        <a:lstStyle/>
        <a:p>
          <a:endParaRPr lang="en-US"/>
        </a:p>
      </dgm:t>
    </dgm:pt>
    <dgm:pt modelId="{0B6FFF55-2349-4DB6-836D-07C6A90E8BD3}" type="sibTrans" cxnId="{35126E0E-EA29-4CFF-862D-34A062BE3754}">
      <dgm:prSet/>
      <dgm:spPr/>
      <dgm:t>
        <a:bodyPr/>
        <a:lstStyle/>
        <a:p>
          <a:endParaRPr lang="en-US"/>
        </a:p>
      </dgm:t>
    </dgm:pt>
    <dgm:pt modelId="{138DA349-AA8B-40F2-A8B2-8F307519851A}">
      <dgm:prSet phldrT="[Text]"/>
      <dgm:spPr>
        <a:solidFill>
          <a:schemeClr val="bg1">
            <a:lumMod val="95000"/>
            <a:alpha val="40000"/>
          </a:schemeClr>
        </a:solidFill>
      </dgm:spPr>
      <dgm:t>
        <a:bodyPr/>
        <a:lstStyle/>
        <a:p>
          <a:r>
            <a:rPr lang="en-US" b="1" dirty="0">
              <a:solidFill>
                <a:srgbClr val="002060"/>
              </a:solidFill>
            </a:rPr>
            <a:t>Develop a system to retain evidence.</a:t>
          </a:r>
        </a:p>
      </dgm:t>
    </dgm:pt>
    <dgm:pt modelId="{6DED23BD-3598-43C4-BF42-7B0925B7E733}" type="parTrans" cxnId="{9CC985E8-AD7E-4A92-A991-F4B751BA9935}">
      <dgm:prSet/>
      <dgm:spPr/>
      <dgm:t>
        <a:bodyPr/>
        <a:lstStyle/>
        <a:p>
          <a:endParaRPr lang="en-US"/>
        </a:p>
      </dgm:t>
    </dgm:pt>
    <dgm:pt modelId="{F21B01AF-42CD-45E3-B750-B3E733A90875}" type="sibTrans" cxnId="{9CC985E8-AD7E-4A92-A991-F4B751BA9935}">
      <dgm:prSet/>
      <dgm:spPr/>
      <dgm:t>
        <a:bodyPr/>
        <a:lstStyle/>
        <a:p>
          <a:endParaRPr lang="en-US"/>
        </a:p>
      </dgm:t>
    </dgm:pt>
    <dgm:pt modelId="{DAAF13C4-34C4-4D10-AE9A-851E86A52B91}">
      <dgm:prSet phldrT="[Text]"/>
      <dgm:spPr>
        <a:solidFill>
          <a:schemeClr val="bg1">
            <a:lumMod val="95000"/>
            <a:alpha val="40000"/>
          </a:schemeClr>
        </a:solidFill>
      </dgm:spPr>
      <dgm:t>
        <a:bodyPr/>
        <a:lstStyle/>
        <a:p>
          <a:r>
            <a:rPr lang="en-US" b="1" dirty="0">
              <a:solidFill>
                <a:srgbClr val="002060"/>
              </a:solidFill>
            </a:rPr>
            <a:t>Progress updates and two-way communication are critical.</a:t>
          </a:r>
        </a:p>
      </dgm:t>
    </dgm:pt>
    <dgm:pt modelId="{A9A70AA4-5418-4FC4-9962-234ECC7453A5}" type="parTrans" cxnId="{C6461B0E-9559-4BDE-AE33-C1A417758A2F}">
      <dgm:prSet/>
      <dgm:spPr/>
      <dgm:t>
        <a:bodyPr/>
        <a:lstStyle/>
        <a:p>
          <a:endParaRPr lang="en-US"/>
        </a:p>
      </dgm:t>
    </dgm:pt>
    <dgm:pt modelId="{C63BA67A-4630-4E71-8683-91FD920664F5}" type="sibTrans" cxnId="{C6461B0E-9559-4BDE-AE33-C1A417758A2F}">
      <dgm:prSet/>
      <dgm:spPr/>
      <dgm:t>
        <a:bodyPr/>
        <a:lstStyle/>
        <a:p>
          <a:endParaRPr lang="en-US"/>
        </a:p>
      </dgm:t>
    </dgm:pt>
    <dgm:pt modelId="{25BC86BE-54EF-432D-BE82-3D1DD0EA4BB5}">
      <dgm:prSet phldrT="[Text]"/>
      <dgm:spPr>
        <a:solidFill>
          <a:schemeClr val="bg1">
            <a:lumMod val="95000"/>
            <a:alpha val="40000"/>
          </a:schemeClr>
        </a:solidFill>
      </dgm:spPr>
      <dgm:t>
        <a:bodyPr/>
        <a:lstStyle/>
        <a:p>
          <a:r>
            <a:rPr lang="en-US" b="1" dirty="0">
              <a:solidFill>
                <a:srgbClr val="002060"/>
              </a:solidFill>
            </a:rPr>
            <a:t>Responsibility of all eligible members to fully participate.</a:t>
          </a:r>
        </a:p>
      </dgm:t>
    </dgm:pt>
    <dgm:pt modelId="{E5E784A1-F697-4CC8-9C8C-6B755421E896}" type="parTrans" cxnId="{A194E75E-EB7E-4332-96E8-FBB4D6155C54}">
      <dgm:prSet/>
      <dgm:spPr/>
      <dgm:t>
        <a:bodyPr/>
        <a:lstStyle/>
        <a:p>
          <a:endParaRPr lang="en-US"/>
        </a:p>
      </dgm:t>
    </dgm:pt>
    <dgm:pt modelId="{C8B26E3C-9D01-438E-A220-AB91E9E6AB89}" type="sibTrans" cxnId="{A194E75E-EB7E-4332-96E8-FBB4D6155C54}">
      <dgm:prSet/>
      <dgm:spPr/>
      <dgm:t>
        <a:bodyPr/>
        <a:lstStyle/>
        <a:p>
          <a:endParaRPr lang="en-US"/>
        </a:p>
      </dgm:t>
    </dgm:pt>
    <dgm:pt modelId="{1AAA7F9D-EB9B-46E2-A32D-979B71A99440}">
      <dgm:prSet phldrT="[Text]"/>
      <dgm:spPr>
        <a:solidFill>
          <a:schemeClr val="bg1">
            <a:lumMod val="95000"/>
            <a:alpha val="40000"/>
          </a:schemeClr>
        </a:solidFill>
      </dgm:spPr>
      <dgm:t>
        <a:bodyPr/>
        <a:lstStyle/>
        <a:p>
          <a:r>
            <a:rPr lang="en-US" b="1" dirty="0">
              <a:solidFill>
                <a:srgbClr val="002060"/>
              </a:solidFill>
            </a:rPr>
            <a:t>Maintain the evaluation focus on the goals and standards.</a:t>
          </a:r>
        </a:p>
      </dgm:t>
    </dgm:pt>
    <dgm:pt modelId="{57AF69F4-DC6B-41AA-A30A-6C1F8EFC0B8C}" type="parTrans" cxnId="{11B25DA9-C7F1-4740-85A3-127080BBFEF5}">
      <dgm:prSet/>
      <dgm:spPr/>
      <dgm:t>
        <a:bodyPr/>
        <a:lstStyle/>
        <a:p>
          <a:endParaRPr lang="en-US"/>
        </a:p>
      </dgm:t>
    </dgm:pt>
    <dgm:pt modelId="{BF73BA85-9304-4211-8209-DC74E31510FD}" type="sibTrans" cxnId="{11B25DA9-C7F1-4740-85A3-127080BBFEF5}">
      <dgm:prSet/>
      <dgm:spPr/>
      <dgm:t>
        <a:bodyPr/>
        <a:lstStyle/>
        <a:p>
          <a:endParaRPr lang="en-US"/>
        </a:p>
      </dgm:t>
    </dgm:pt>
    <dgm:pt modelId="{AC2D8D53-91D8-48B5-AF27-46FA0FCA5A8A}" type="pres">
      <dgm:prSet presAssocID="{A4AB39F8-AAD6-4BEB-80D0-7250ED9A8A6A}" presName="Name0" presStyleCnt="0">
        <dgm:presLayoutVars>
          <dgm:dir/>
          <dgm:resizeHandles val="exact"/>
        </dgm:presLayoutVars>
      </dgm:prSet>
      <dgm:spPr/>
    </dgm:pt>
    <dgm:pt modelId="{EDD96CD4-BB3C-4249-8BCF-3AD934453586}" type="pres">
      <dgm:prSet presAssocID="{702C2FE5-0162-4314-B7B7-60B4D1A36F65}" presName="composite" presStyleCnt="0"/>
      <dgm:spPr/>
    </dgm:pt>
    <dgm:pt modelId="{2EB41B16-6A7D-42BB-94FE-0EEDCCF88969}" type="pres">
      <dgm:prSet presAssocID="{702C2FE5-0162-4314-B7B7-60B4D1A36F65}" presName="rect1" presStyleLbl="trAlignAcc1" presStyleIdx="0" presStyleCnt="6">
        <dgm:presLayoutVars>
          <dgm:bulletEnabled val="1"/>
        </dgm:presLayoutVars>
      </dgm:prSet>
      <dgm:spPr/>
    </dgm:pt>
    <dgm:pt modelId="{24015350-A4C4-46B0-8160-7A4D51C82E86}" type="pres">
      <dgm:prSet presAssocID="{702C2FE5-0162-4314-B7B7-60B4D1A36F65}" presName="rect2" presStyleLbl="fgImgPlace1" presStyleIdx="0" presStyleCnt="6" custScaleY="6693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C6741DC4-7FB9-4386-9C29-0FE1056251B1}" type="pres">
      <dgm:prSet presAssocID="{F47F0EA4-EF7F-4D93-BE83-32C8905489D3}" presName="sibTrans" presStyleCnt="0"/>
      <dgm:spPr/>
    </dgm:pt>
    <dgm:pt modelId="{1A1873D4-6CA4-47B9-8E3E-CE5B39DAC351}" type="pres">
      <dgm:prSet presAssocID="{914195C3-96A4-45B6-BBED-1ABEC005346A}" presName="composite" presStyleCnt="0"/>
      <dgm:spPr/>
    </dgm:pt>
    <dgm:pt modelId="{23656B65-CBEC-4312-A922-BEB070A8ADE8}" type="pres">
      <dgm:prSet presAssocID="{914195C3-96A4-45B6-BBED-1ABEC005346A}" presName="rect1" presStyleLbl="trAlignAcc1" presStyleIdx="1" presStyleCnt="6">
        <dgm:presLayoutVars>
          <dgm:bulletEnabled val="1"/>
        </dgm:presLayoutVars>
      </dgm:prSet>
      <dgm:spPr/>
    </dgm:pt>
    <dgm:pt modelId="{A8BDE7B4-3F43-4824-A4EE-8159121E4CAE}" type="pres">
      <dgm:prSet presAssocID="{914195C3-96A4-45B6-BBED-1ABEC005346A}" presName="rect2" presStyleLbl="fgImgPlace1" presStyleIdx="1" presStyleCnt="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69876248-8931-4761-BD2E-38A987AFDFE2}" type="pres">
      <dgm:prSet presAssocID="{0B6FFF55-2349-4DB6-836D-07C6A90E8BD3}" presName="sibTrans" presStyleCnt="0"/>
      <dgm:spPr/>
    </dgm:pt>
    <dgm:pt modelId="{AC5BABAB-54A2-486A-97DC-0A1B235BF490}" type="pres">
      <dgm:prSet presAssocID="{138DA349-AA8B-40F2-A8B2-8F307519851A}" presName="composite" presStyleCnt="0"/>
      <dgm:spPr/>
    </dgm:pt>
    <dgm:pt modelId="{DE1264D3-9A43-4113-B6E7-98231921E5F4}" type="pres">
      <dgm:prSet presAssocID="{138DA349-AA8B-40F2-A8B2-8F307519851A}" presName="rect1" presStyleLbl="trAlignAcc1" presStyleIdx="2" presStyleCnt="6">
        <dgm:presLayoutVars>
          <dgm:bulletEnabled val="1"/>
        </dgm:presLayoutVars>
      </dgm:prSet>
      <dgm:spPr/>
    </dgm:pt>
    <dgm:pt modelId="{D8873959-6CDE-470B-9546-87BA9453CCBD}" type="pres">
      <dgm:prSet presAssocID="{138DA349-AA8B-40F2-A8B2-8F307519851A}" presName="rect2" presStyleLbl="fgImgPlace1" presStyleIdx="2" presStyleCnt="6" custScaleY="7776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87C68714-AA4D-4A0B-854B-C67FE0E2899C}" type="pres">
      <dgm:prSet presAssocID="{F21B01AF-42CD-45E3-B750-B3E733A90875}" presName="sibTrans" presStyleCnt="0"/>
      <dgm:spPr/>
    </dgm:pt>
    <dgm:pt modelId="{9E6E51EE-1D01-4C0D-9E58-D6CDF385EB51}" type="pres">
      <dgm:prSet presAssocID="{DAAF13C4-34C4-4D10-AE9A-851E86A52B91}" presName="composite" presStyleCnt="0"/>
      <dgm:spPr/>
    </dgm:pt>
    <dgm:pt modelId="{2FA2A4AF-A01C-4633-8F1B-B37B9939C644}" type="pres">
      <dgm:prSet presAssocID="{DAAF13C4-34C4-4D10-AE9A-851E86A52B91}" presName="rect1" presStyleLbl="trAlignAcc1" presStyleIdx="3" presStyleCnt="6">
        <dgm:presLayoutVars>
          <dgm:bulletEnabled val="1"/>
        </dgm:presLayoutVars>
      </dgm:prSet>
      <dgm:spPr/>
    </dgm:pt>
    <dgm:pt modelId="{2B3298FA-6D30-4B61-9986-79233A9CF0E3}" type="pres">
      <dgm:prSet presAssocID="{DAAF13C4-34C4-4D10-AE9A-851E86A52B91}" presName="rect2" presStyleLbl="fgImgPlace1" presStyleIdx="3" presStyleCnt="6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4DCABC64-EC42-4501-80A7-409A47C6DA40}" type="pres">
      <dgm:prSet presAssocID="{C63BA67A-4630-4E71-8683-91FD920664F5}" presName="sibTrans" presStyleCnt="0"/>
      <dgm:spPr/>
    </dgm:pt>
    <dgm:pt modelId="{77F79142-A9B1-4CD0-BC3B-BB54290DD565}" type="pres">
      <dgm:prSet presAssocID="{25BC86BE-54EF-432D-BE82-3D1DD0EA4BB5}" presName="composite" presStyleCnt="0"/>
      <dgm:spPr/>
    </dgm:pt>
    <dgm:pt modelId="{05C1299A-6EED-48B3-B8D9-53AAB35DB0A1}" type="pres">
      <dgm:prSet presAssocID="{25BC86BE-54EF-432D-BE82-3D1DD0EA4BB5}" presName="rect1" presStyleLbl="trAlignAcc1" presStyleIdx="4" presStyleCnt="6">
        <dgm:presLayoutVars>
          <dgm:bulletEnabled val="1"/>
        </dgm:presLayoutVars>
      </dgm:prSet>
      <dgm:spPr/>
    </dgm:pt>
    <dgm:pt modelId="{D2602C30-9E61-4026-8CE5-D6688C8A450F}" type="pres">
      <dgm:prSet presAssocID="{25BC86BE-54EF-432D-BE82-3D1DD0EA4BB5}" presName="rect2" presStyleLbl="fgImgPlace1" presStyleIdx="4" presStyleCnt="6" custScaleX="128035" custScaleY="85383" custLinFactNeighborX="-44980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F76E1F5D-45DB-44B7-B987-AA951B3E2A01}" type="pres">
      <dgm:prSet presAssocID="{C8B26E3C-9D01-438E-A220-AB91E9E6AB89}" presName="sibTrans" presStyleCnt="0"/>
      <dgm:spPr/>
    </dgm:pt>
    <dgm:pt modelId="{EFA2453A-C967-43B3-A080-B13696A9F0D6}" type="pres">
      <dgm:prSet presAssocID="{1AAA7F9D-EB9B-46E2-A32D-979B71A99440}" presName="composite" presStyleCnt="0"/>
      <dgm:spPr/>
    </dgm:pt>
    <dgm:pt modelId="{A3AB671E-578B-4C21-A32B-4CDB09185629}" type="pres">
      <dgm:prSet presAssocID="{1AAA7F9D-EB9B-46E2-A32D-979B71A99440}" presName="rect1" presStyleLbl="trAlignAcc1" presStyleIdx="5" presStyleCnt="6">
        <dgm:presLayoutVars>
          <dgm:bulletEnabled val="1"/>
        </dgm:presLayoutVars>
      </dgm:prSet>
      <dgm:spPr/>
    </dgm:pt>
    <dgm:pt modelId="{ECCEEC2D-B531-40D0-8FB9-278A505D9C3C}" type="pres">
      <dgm:prSet presAssocID="{1AAA7F9D-EB9B-46E2-A32D-979B71A99440}" presName="rect2" presStyleLbl="fgImgPlac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  <dgm:extLst>
        <a:ext uri="{E40237B7-FDA0-4F09-8148-C483321AD2D9}">
          <dgm14:cNvPr xmlns:dgm14="http://schemas.microsoft.com/office/drawing/2010/diagram" id="0" name="" descr="Red dot with arrows pointing to it"/>
        </a:ext>
      </dgm:extLst>
    </dgm:pt>
  </dgm:ptLst>
  <dgm:cxnLst>
    <dgm:cxn modelId="{C6461B0E-9559-4BDE-AE33-C1A417758A2F}" srcId="{A4AB39F8-AAD6-4BEB-80D0-7250ED9A8A6A}" destId="{DAAF13C4-34C4-4D10-AE9A-851E86A52B91}" srcOrd="3" destOrd="0" parTransId="{A9A70AA4-5418-4FC4-9962-234ECC7453A5}" sibTransId="{C63BA67A-4630-4E71-8683-91FD920664F5}"/>
    <dgm:cxn modelId="{35126E0E-EA29-4CFF-862D-34A062BE3754}" srcId="{A4AB39F8-AAD6-4BEB-80D0-7250ED9A8A6A}" destId="{914195C3-96A4-45B6-BBED-1ABEC005346A}" srcOrd="1" destOrd="0" parTransId="{9B836BAE-8E46-4011-9A6F-8DC81F40FA1E}" sibTransId="{0B6FFF55-2349-4DB6-836D-07C6A90E8BD3}"/>
    <dgm:cxn modelId="{35EE661C-589E-4064-8789-A77736A10223}" type="presOf" srcId="{25BC86BE-54EF-432D-BE82-3D1DD0EA4BB5}" destId="{05C1299A-6EED-48B3-B8D9-53AAB35DB0A1}" srcOrd="0" destOrd="0" presId="urn:microsoft.com/office/officeart/2008/layout/PictureStrips"/>
    <dgm:cxn modelId="{A194E75E-EB7E-4332-96E8-FBB4D6155C54}" srcId="{A4AB39F8-AAD6-4BEB-80D0-7250ED9A8A6A}" destId="{25BC86BE-54EF-432D-BE82-3D1DD0EA4BB5}" srcOrd="4" destOrd="0" parTransId="{E5E784A1-F697-4CC8-9C8C-6B755421E896}" sibTransId="{C8B26E3C-9D01-438E-A220-AB91E9E6AB89}"/>
    <dgm:cxn modelId="{6CCC0466-50DF-46FD-89B0-35460DF65D3D}" type="presOf" srcId="{702C2FE5-0162-4314-B7B7-60B4D1A36F65}" destId="{2EB41B16-6A7D-42BB-94FE-0EEDCCF88969}" srcOrd="0" destOrd="0" presId="urn:microsoft.com/office/officeart/2008/layout/PictureStrips"/>
    <dgm:cxn modelId="{356AA450-BAB7-48C9-BA59-8F3828A2C627}" type="presOf" srcId="{A4AB39F8-AAD6-4BEB-80D0-7250ED9A8A6A}" destId="{AC2D8D53-91D8-48B5-AF27-46FA0FCA5A8A}" srcOrd="0" destOrd="0" presId="urn:microsoft.com/office/officeart/2008/layout/PictureStrips"/>
    <dgm:cxn modelId="{7754A57E-6F7F-4A1A-B9C1-738EA4730535}" type="presOf" srcId="{138DA349-AA8B-40F2-A8B2-8F307519851A}" destId="{DE1264D3-9A43-4113-B6E7-98231921E5F4}" srcOrd="0" destOrd="0" presId="urn:microsoft.com/office/officeart/2008/layout/PictureStrips"/>
    <dgm:cxn modelId="{11B25DA9-C7F1-4740-85A3-127080BBFEF5}" srcId="{A4AB39F8-AAD6-4BEB-80D0-7250ED9A8A6A}" destId="{1AAA7F9D-EB9B-46E2-A32D-979B71A99440}" srcOrd="5" destOrd="0" parTransId="{57AF69F4-DC6B-41AA-A30A-6C1F8EFC0B8C}" sibTransId="{BF73BA85-9304-4211-8209-DC74E31510FD}"/>
    <dgm:cxn modelId="{E8F762B8-9FC7-408B-8E34-A486F8227B40}" type="presOf" srcId="{1AAA7F9D-EB9B-46E2-A32D-979B71A99440}" destId="{A3AB671E-578B-4C21-A32B-4CDB09185629}" srcOrd="0" destOrd="0" presId="urn:microsoft.com/office/officeart/2008/layout/PictureStrips"/>
    <dgm:cxn modelId="{E734B0BC-B4A0-4988-A501-61CED61E82E5}" type="presOf" srcId="{914195C3-96A4-45B6-BBED-1ABEC005346A}" destId="{23656B65-CBEC-4312-A922-BEB070A8ADE8}" srcOrd="0" destOrd="0" presId="urn:microsoft.com/office/officeart/2008/layout/PictureStrips"/>
    <dgm:cxn modelId="{B8B7C8DE-C49D-44C8-ABB2-B120C74AC1C2}" type="presOf" srcId="{DAAF13C4-34C4-4D10-AE9A-851E86A52B91}" destId="{2FA2A4AF-A01C-4633-8F1B-B37B9939C644}" srcOrd="0" destOrd="0" presId="urn:microsoft.com/office/officeart/2008/layout/PictureStrips"/>
    <dgm:cxn modelId="{B0B25CE3-CE33-4C76-8397-57D12233072D}" srcId="{A4AB39F8-AAD6-4BEB-80D0-7250ED9A8A6A}" destId="{702C2FE5-0162-4314-B7B7-60B4D1A36F65}" srcOrd="0" destOrd="0" parTransId="{2400802D-044D-4B87-AD0B-D2A64925988A}" sibTransId="{F47F0EA4-EF7F-4D93-BE83-32C8905489D3}"/>
    <dgm:cxn modelId="{9CC985E8-AD7E-4A92-A991-F4B751BA9935}" srcId="{A4AB39F8-AAD6-4BEB-80D0-7250ED9A8A6A}" destId="{138DA349-AA8B-40F2-A8B2-8F307519851A}" srcOrd="2" destOrd="0" parTransId="{6DED23BD-3598-43C4-BF42-7B0925B7E733}" sibTransId="{F21B01AF-42CD-45E3-B750-B3E733A90875}"/>
    <dgm:cxn modelId="{454C822D-220E-4644-86FB-1D1C3131E713}" type="presParOf" srcId="{AC2D8D53-91D8-48B5-AF27-46FA0FCA5A8A}" destId="{EDD96CD4-BB3C-4249-8BCF-3AD934453586}" srcOrd="0" destOrd="0" presId="urn:microsoft.com/office/officeart/2008/layout/PictureStrips"/>
    <dgm:cxn modelId="{1CBCFD19-2D83-4003-9D88-72E7A60D31E3}" type="presParOf" srcId="{EDD96CD4-BB3C-4249-8BCF-3AD934453586}" destId="{2EB41B16-6A7D-42BB-94FE-0EEDCCF88969}" srcOrd="0" destOrd="0" presId="urn:microsoft.com/office/officeart/2008/layout/PictureStrips"/>
    <dgm:cxn modelId="{A0847FCE-72D3-4BF7-9E5B-E69903B41D24}" type="presParOf" srcId="{EDD96CD4-BB3C-4249-8BCF-3AD934453586}" destId="{24015350-A4C4-46B0-8160-7A4D51C82E86}" srcOrd="1" destOrd="0" presId="urn:microsoft.com/office/officeart/2008/layout/PictureStrips"/>
    <dgm:cxn modelId="{AC646761-8510-47AC-9FE7-C8AB3EC55D97}" type="presParOf" srcId="{AC2D8D53-91D8-48B5-AF27-46FA0FCA5A8A}" destId="{C6741DC4-7FB9-4386-9C29-0FE1056251B1}" srcOrd="1" destOrd="0" presId="urn:microsoft.com/office/officeart/2008/layout/PictureStrips"/>
    <dgm:cxn modelId="{2AA54564-F537-4030-941F-E03CFBEADFF8}" type="presParOf" srcId="{AC2D8D53-91D8-48B5-AF27-46FA0FCA5A8A}" destId="{1A1873D4-6CA4-47B9-8E3E-CE5B39DAC351}" srcOrd="2" destOrd="0" presId="urn:microsoft.com/office/officeart/2008/layout/PictureStrips"/>
    <dgm:cxn modelId="{A043ACFB-5276-4C45-BC5B-DF3D78CBC0A7}" type="presParOf" srcId="{1A1873D4-6CA4-47B9-8E3E-CE5B39DAC351}" destId="{23656B65-CBEC-4312-A922-BEB070A8ADE8}" srcOrd="0" destOrd="0" presId="urn:microsoft.com/office/officeart/2008/layout/PictureStrips"/>
    <dgm:cxn modelId="{54B57263-2519-4D24-AE2E-6DA2F86D130E}" type="presParOf" srcId="{1A1873D4-6CA4-47B9-8E3E-CE5B39DAC351}" destId="{A8BDE7B4-3F43-4824-A4EE-8159121E4CAE}" srcOrd="1" destOrd="0" presId="urn:microsoft.com/office/officeart/2008/layout/PictureStrips"/>
    <dgm:cxn modelId="{16D99F5B-CFC1-45FE-A31F-F08D916B0F75}" type="presParOf" srcId="{AC2D8D53-91D8-48B5-AF27-46FA0FCA5A8A}" destId="{69876248-8931-4761-BD2E-38A987AFDFE2}" srcOrd="3" destOrd="0" presId="urn:microsoft.com/office/officeart/2008/layout/PictureStrips"/>
    <dgm:cxn modelId="{8C671287-5183-472F-8D23-C3C1E535AADA}" type="presParOf" srcId="{AC2D8D53-91D8-48B5-AF27-46FA0FCA5A8A}" destId="{AC5BABAB-54A2-486A-97DC-0A1B235BF490}" srcOrd="4" destOrd="0" presId="urn:microsoft.com/office/officeart/2008/layout/PictureStrips"/>
    <dgm:cxn modelId="{12A33D51-6A83-4449-87CD-F19F524CD354}" type="presParOf" srcId="{AC5BABAB-54A2-486A-97DC-0A1B235BF490}" destId="{DE1264D3-9A43-4113-B6E7-98231921E5F4}" srcOrd="0" destOrd="0" presId="urn:microsoft.com/office/officeart/2008/layout/PictureStrips"/>
    <dgm:cxn modelId="{7C353232-2790-4B19-888B-2A8D4D5A5BB3}" type="presParOf" srcId="{AC5BABAB-54A2-486A-97DC-0A1B235BF490}" destId="{D8873959-6CDE-470B-9546-87BA9453CCBD}" srcOrd="1" destOrd="0" presId="urn:microsoft.com/office/officeart/2008/layout/PictureStrips"/>
    <dgm:cxn modelId="{198EF7BD-7529-4FF7-9FFC-D1B88BF79E2D}" type="presParOf" srcId="{AC2D8D53-91D8-48B5-AF27-46FA0FCA5A8A}" destId="{87C68714-AA4D-4A0B-854B-C67FE0E2899C}" srcOrd="5" destOrd="0" presId="urn:microsoft.com/office/officeart/2008/layout/PictureStrips"/>
    <dgm:cxn modelId="{A2208E66-BB9D-46C1-95FE-63426FC3B087}" type="presParOf" srcId="{AC2D8D53-91D8-48B5-AF27-46FA0FCA5A8A}" destId="{9E6E51EE-1D01-4C0D-9E58-D6CDF385EB51}" srcOrd="6" destOrd="0" presId="urn:microsoft.com/office/officeart/2008/layout/PictureStrips"/>
    <dgm:cxn modelId="{43A018E2-92BD-4B55-9EEC-98AF88BF53D5}" type="presParOf" srcId="{9E6E51EE-1D01-4C0D-9E58-D6CDF385EB51}" destId="{2FA2A4AF-A01C-4633-8F1B-B37B9939C644}" srcOrd="0" destOrd="0" presId="urn:microsoft.com/office/officeart/2008/layout/PictureStrips"/>
    <dgm:cxn modelId="{206C4139-347F-4625-834C-E2A194F60018}" type="presParOf" srcId="{9E6E51EE-1D01-4C0D-9E58-D6CDF385EB51}" destId="{2B3298FA-6D30-4B61-9986-79233A9CF0E3}" srcOrd="1" destOrd="0" presId="urn:microsoft.com/office/officeart/2008/layout/PictureStrips"/>
    <dgm:cxn modelId="{1A10F580-9638-404D-AD69-B00C7891DEDF}" type="presParOf" srcId="{AC2D8D53-91D8-48B5-AF27-46FA0FCA5A8A}" destId="{4DCABC64-EC42-4501-80A7-409A47C6DA40}" srcOrd="7" destOrd="0" presId="urn:microsoft.com/office/officeart/2008/layout/PictureStrips"/>
    <dgm:cxn modelId="{7510DB09-0EF4-4B1C-A048-C75BC1FC1945}" type="presParOf" srcId="{AC2D8D53-91D8-48B5-AF27-46FA0FCA5A8A}" destId="{77F79142-A9B1-4CD0-BC3B-BB54290DD565}" srcOrd="8" destOrd="0" presId="urn:microsoft.com/office/officeart/2008/layout/PictureStrips"/>
    <dgm:cxn modelId="{2F039130-BB4A-408D-ACA7-A7155A4234AC}" type="presParOf" srcId="{77F79142-A9B1-4CD0-BC3B-BB54290DD565}" destId="{05C1299A-6EED-48B3-B8D9-53AAB35DB0A1}" srcOrd="0" destOrd="0" presId="urn:microsoft.com/office/officeart/2008/layout/PictureStrips"/>
    <dgm:cxn modelId="{E8FA3BA8-37A6-41C9-9687-639C04AC1D7C}" type="presParOf" srcId="{77F79142-A9B1-4CD0-BC3B-BB54290DD565}" destId="{D2602C30-9E61-4026-8CE5-D6688C8A450F}" srcOrd="1" destOrd="0" presId="urn:microsoft.com/office/officeart/2008/layout/PictureStrips"/>
    <dgm:cxn modelId="{A4DF5DD8-916C-45BF-BF76-4799CD41075E}" type="presParOf" srcId="{AC2D8D53-91D8-48B5-AF27-46FA0FCA5A8A}" destId="{F76E1F5D-45DB-44B7-B987-AA951B3E2A01}" srcOrd="9" destOrd="0" presId="urn:microsoft.com/office/officeart/2008/layout/PictureStrips"/>
    <dgm:cxn modelId="{774F75FC-7871-409E-AB37-70CA06941D5A}" type="presParOf" srcId="{AC2D8D53-91D8-48B5-AF27-46FA0FCA5A8A}" destId="{EFA2453A-C967-43B3-A080-B13696A9F0D6}" srcOrd="10" destOrd="0" presId="urn:microsoft.com/office/officeart/2008/layout/PictureStrips"/>
    <dgm:cxn modelId="{311293DF-7026-441F-886A-7B1E910FD9F3}" type="presParOf" srcId="{EFA2453A-C967-43B3-A080-B13696A9F0D6}" destId="{A3AB671E-578B-4C21-A32B-4CDB09185629}" srcOrd="0" destOrd="0" presId="urn:microsoft.com/office/officeart/2008/layout/PictureStrips"/>
    <dgm:cxn modelId="{C3DC619E-EB96-4516-98E8-4C3FAF93A948}" type="presParOf" srcId="{EFA2453A-C967-43B3-A080-B13696A9F0D6}" destId="{ECCEEC2D-B531-40D0-8FB9-278A505D9C3C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ECAF0-1FFB-49CC-9981-5CE3CBB983D0}">
      <dsp:nvSpPr>
        <dsp:cNvPr id="0" name=""/>
        <dsp:cNvSpPr/>
      </dsp:nvSpPr>
      <dsp:spPr>
        <a:xfrm>
          <a:off x="0" y="6332"/>
          <a:ext cx="4602261" cy="6286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562630-3006-44A4-B4F8-AC7CFEDF800E}">
      <dsp:nvSpPr>
        <dsp:cNvPr id="0" name=""/>
        <dsp:cNvSpPr/>
      </dsp:nvSpPr>
      <dsp:spPr>
        <a:xfrm>
          <a:off x="190166" y="147778"/>
          <a:ext cx="346095" cy="3457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2C4334-0A57-41BA-AC9D-39718E8A5E96}">
      <dsp:nvSpPr>
        <dsp:cNvPr id="0" name=""/>
        <dsp:cNvSpPr/>
      </dsp:nvSpPr>
      <dsp:spPr>
        <a:xfrm>
          <a:off x="726428" y="6332"/>
          <a:ext cx="3257623" cy="668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755" tIns="70755" rIns="70755" bIns="7075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Evaluation calendar</a:t>
          </a:r>
        </a:p>
      </dsp:txBody>
      <dsp:txXfrm>
        <a:off x="726428" y="6332"/>
        <a:ext cx="3257623" cy="668554"/>
      </dsp:txXfrm>
    </dsp:sp>
    <dsp:sp modelId="{7DE282A2-D843-4774-94D3-5F091B19F7D2}">
      <dsp:nvSpPr>
        <dsp:cNvPr id="0" name=""/>
        <dsp:cNvSpPr/>
      </dsp:nvSpPr>
      <dsp:spPr>
        <a:xfrm>
          <a:off x="0" y="836960"/>
          <a:ext cx="4602261" cy="6286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3462F1-1A33-4C24-8A4F-63B30F284B32}">
      <dsp:nvSpPr>
        <dsp:cNvPr id="0" name=""/>
        <dsp:cNvSpPr/>
      </dsp:nvSpPr>
      <dsp:spPr>
        <a:xfrm>
          <a:off x="190166" y="978406"/>
          <a:ext cx="346095" cy="3457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0E0C02-878E-4135-9D39-B5BEADE33FD5}">
      <dsp:nvSpPr>
        <dsp:cNvPr id="0" name=""/>
        <dsp:cNvSpPr/>
      </dsp:nvSpPr>
      <dsp:spPr>
        <a:xfrm>
          <a:off x="726428" y="836960"/>
          <a:ext cx="3257623" cy="668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755" tIns="70755" rIns="70755" bIns="7075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Member Training on the Process</a:t>
          </a:r>
        </a:p>
      </dsp:txBody>
      <dsp:txXfrm>
        <a:off x="726428" y="836960"/>
        <a:ext cx="3257623" cy="668554"/>
      </dsp:txXfrm>
    </dsp:sp>
    <dsp:sp modelId="{D3C9EDD3-420D-4CCF-BFFB-B7DD7C341955}">
      <dsp:nvSpPr>
        <dsp:cNvPr id="0" name=""/>
        <dsp:cNvSpPr/>
      </dsp:nvSpPr>
      <dsp:spPr>
        <a:xfrm>
          <a:off x="0" y="1667588"/>
          <a:ext cx="4602261" cy="6286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6ADC5B-0731-4FED-BA72-1AF481ADEF6C}">
      <dsp:nvSpPr>
        <dsp:cNvPr id="0" name=""/>
        <dsp:cNvSpPr/>
      </dsp:nvSpPr>
      <dsp:spPr>
        <a:xfrm>
          <a:off x="190166" y="1809034"/>
          <a:ext cx="346095" cy="3457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B02A5C-9F50-49A3-9EEA-409DA67EFE83}">
      <dsp:nvSpPr>
        <dsp:cNvPr id="0" name=""/>
        <dsp:cNvSpPr/>
      </dsp:nvSpPr>
      <dsp:spPr>
        <a:xfrm>
          <a:off x="726428" y="1667588"/>
          <a:ext cx="3257623" cy="668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755" tIns="70755" rIns="70755" bIns="7075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Goal Setting as part of the Evaluation</a:t>
          </a:r>
        </a:p>
      </dsp:txBody>
      <dsp:txXfrm>
        <a:off x="726428" y="1667588"/>
        <a:ext cx="3257623" cy="668554"/>
      </dsp:txXfrm>
    </dsp:sp>
    <dsp:sp modelId="{684C913D-B975-419D-A213-072312E711E8}">
      <dsp:nvSpPr>
        <dsp:cNvPr id="0" name=""/>
        <dsp:cNvSpPr/>
      </dsp:nvSpPr>
      <dsp:spPr>
        <a:xfrm>
          <a:off x="0" y="2498215"/>
          <a:ext cx="4602261" cy="6286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F3BBC6-E2F8-4460-810D-4A57AA25ED0D}">
      <dsp:nvSpPr>
        <dsp:cNvPr id="0" name=""/>
        <dsp:cNvSpPr/>
      </dsp:nvSpPr>
      <dsp:spPr>
        <a:xfrm>
          <a:off x="190166" y="2639662"/>
          <a:ext cx="346095" cy="34575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FB45F8-62D0-4E21-874D-10F757B70FD4}">
      <dsp:nvSpPr>
        <dsp:cNvPr id="0" name=""/>
        <dsp:cNvSpPr/>
      </dsp:nvSpPr>
      <dsp:spPr>
        <a:xfrm>
          <a:off x="726428" y="2498215"/>
          <a:ext cx="3257623" cy="668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755" tIns="70755" rIns="70755" bIns="7075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Evidence/Documentation</a:t>
          </a:r>
        </a:p>
      </dsp:txBody>
      <dsp:txXfrm>
        <a:off x="726428" y="2498215"/>
        <a:ext cx="3257623" cy="668554"/>
      </dsp:txXfrm>
    </dsp:sp>
    <dsp:sp modelId="{4D9EA282-E86B-4C63-9FF9-E27BA7BC947B}">
      <dsp:nvSpPr>
        <dsp:cNvPr id="0" name=""/>
        <dsp:cNvSpPr/>
      </dsp:nvSpPr>
      <dsp:spPr>
        <a:xfrm>
          <a:off x="0" y="3328843"/>
          <a:ext cx="4602261" cy="6286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CF0D74-403C-4FE6-8DAC-D1C7B4C2CFE1}">
      <dsp:nvSpPr>
        <dsp:cNvPr id="0" name=""/>
        <dsp:cNvSpPr/>
      </dsp:nvSpPr>
      <dsp:spPr>
        <a:xfrm>
          <a:off x="190166" y="3470289"/>
          <a:ext cx="346095" cy="34575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528632-712D-4774-9DF9-253D1C47804C}">
      <dsp:nvSpPr>
        <dsp:cNvPr id="0" name=""/>
        <dsp:cNvSpPr/>
      </dsp:nvSpPr>
      <dsp:spPr>
        <a:xfrm>
          <a:off x="726428" y="3328843"/>
          <a:ext cx="3257623" cy="668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755" tIns="70755" rIns="70755" bIns="7075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Evaluation Tool</a:t>
          </a:r>
        </a:p>
      </dsp:txBody>
      <dsp:txXfrm>
        <a:off x="726428" y="3328843"/>
        <a:ext cx="3257623" cy="668554"/>
      </dsp:txXfrm>
    </dsp:sp>
    <dsp:sp modelId="{720E35DC-C47C-4F30-97B5-99EA919A66BF}">
      <dsp:nvSpPr>
        <dsp:cNvPr id="0" name=""/>
        <dsp:cNvSpPr/>
      </dsp:nvSpPr>
      <dsp:spPr>
        <a:xfrm>
          <a:off x="0" y="4159471"/>
          <a:ext cx="4602261" cy="6286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F6A71B-305F-4E2B-89CC-FFED8AAE505C}">
      <dsp:nvSpPr>
        <dsp:cNvPr id="0" name=""/>
        <dsp:cNvSpPr/>
      </dsp:nvSpPr>
      <dsp:spPr>
        <a:xfrm>
          <a:off x="190166" y="4300917"/>
          <a:ext cx="346095" cy="34575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8B5E2C-A150-47C1-BC19-53D892CA1568}">
      <dsp:nvSpPr>
        <dsp:cNvPr id="0" name=""/>
        <dsp:cNvSpPr/>
      </dsp:nvSpPr>
      <dsp:spPr>
        <a:xfrm>
          <a:off x="726428" y="4159471"/>
          <a:ext cx="3257623" cy="668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755" tIns="70755" rIns="70755" bIns="7075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Preparation of the Evaluation Document</a:t>
          </a:r>
        </a:p>
      </dsp:txBody>
      <dsp:txXfrm>
        <a:off x="726428" y="4159471"/>
        <a:ext cx="3257623" cy="668554"/>
      </dsp:txXfrm>
    </dsp:sp>
    <dsp:sp modelId="{9DBE0E90-4202-47EA-9EE8-9796C5BBF82A}">
      <dsp:nvSpPr>
        <dsp:cNvPr id="0" name=""/>
        <dsp:cNvSpPr/>
      </dsp:nvSpPr>
      <dsp:spPr>
        <a:xfrm>
          <a:off x="0" y="4990099"/>
          <a:ext cx="4602261" cy="6286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F9FC81-CAB9-4037-B2B2-AA65C0C98E47}">
      <dsp:nvSpPr>
        <dsp:cNvPr id="0" name=""/>
        <dsp:cNvSpPr/>
      </dsp:nvSpPr>
      <dsp:spPr>
        <a:xfrm>
          <a:off x="190166" y="5131545"/>
          <a:ext cx="346095" cy="345757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17A2E-DBB4-45B8-A0D4-BB035FCBB94D}">
      <dsp:nvSpPr>
        <dsp:cNvPr id="0" name=""/>
        <dsp:cNvSpPr/>
      </dsp:nvSpPr>
      <dsp:spPr>
        <a:xfrm>
          <a:off x="726428" y="4990099"/>
          <a:ext cx="3257623" cy="668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755" tIns="70755" rIns="70755" bIns="7075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Evaluation Conference with Board &amp; CSA</a:t>
          </a:r>
        </a:p>
      </dsp:txBody>
      <dsp:txXfrm>
        <a:off x="726428" y="4990099"/>
        <a:ext cx="3257623" cy="668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29750A-77B7-4796-8EA3-43F22030ABDE}">
      <dsp:nvSpPr>
        <dsp:cNvPr id="0" name=""/>
        <dsp:cNvSpPr/>
      </dsp:nvSpPr>
      <dsp:spPr>
        <a:xfrm>
          <a:off x="1357447" y="905440"/>
          <a:ext cx="1080974" cy="71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29488C-0C95-4F39-80BC-75B0FDEC97CB}">
      <dsp:nvSpPr>
        <dsp:cNvPr id="0" name=""/>
        <dsp:cNvSpPr/>
      </dsp:nvSpPr>
      <dsp:spPr>
        <a:xfrm>
          <a:off x="2503281" y="814570"/>
          <a:ext cx="124312" cy="233420"/>
        </a:xfrm>
        <a:prstGeom prst="chevron">
          <a:avLst>
            <a:gd name="adj" fmla="val 9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ED2217-C74C-4EF3-BDA6-1166ECF21855}">
      <dsp:nvSpPr>
        <dsp:cNvPr id="0" name=""/>
        <dsp:cNvSpPr/>
      </dsp:nvSpPr>
      <dsp:spPr>
        <a:xfrm>
          <a:off x="655893" y="339043"/>
          <a:ext cx="1132864" cy="113286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961" tIns="43961" rIns="43961" bIns="43961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/>
            <a:t>1</a:t>
          </a:r>
          <a:endParaRPr lang="en-US" sz="5000" kern="1200" dirty="0"/>
        </a:p>
      </dsp:txBody>
      <dsp:txXfrm>
        <a:off x="821797" y="504947"/>
        <a:ext cx="801056" cy="801056"/>
      </dsp:txXfrm>
    </dsp:sp>
    <dsp:sp modelId="{8D109E7B-2B7F-4161-8521-5D4596F28978}">
      <dsp:nvSpPr>
        <dsp:cNvPr id="0" name=""/>
        <dsp:cNvSpPr/>
      </dsp:nvSpPr>
      <dsp:spPr>
        <a:xfrm>
          <a:off x="6229" y="1637495"/>
          <a:ext cx="2432193" cy="2886974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1854" tIns="165100" rIns="191854" bIns="1651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/>
            <a:t>Captures </a:t>
          </a:r>
          <a:r>
            <a:rPr lang="en-US" sz="2000" b="1" i="0" kern="1200" baseline="0" dirty="0">
              <a:solidFill>
                <a:srgbClr val="990000"/>
              </a:solidFill>
            </a:rPr>
            <a:t>individual input</a:t>
          </a:r>
          <a:r>
            <a:rPr lang="en-US" sz="2000" b="1" i="0" kern="1200" baseline="0" dirty="0"/>
            <a:t> </a:t>
          </a:r>
          <a:r>
            <a:rPr lang="en-US" sz="2000" b="0" i="0" kern="1200" baseline="0" dirty="0"/>
            <a:t>of superintendent and each board member.</a:t>
          </a:r>
          <a:endParaRPr lang="en-US" sz="2000" kern="1200" dirty="0"/>
        </a:p>
      </dsp:txBody>
      <dsp:txXfrm>
        <a:off x="6229" y="2123934"/>
        <a:ext cx="2432193" cy="2400535"/>
      </dsp:txXfrm>
    </dsp:sp>
    <dsp:sp modelId="{5A8A05F3-8791-4FE4-BE9C-383E14D642F2}">
      <dsp:nvSpPr>
        <dsp:cNvPr id="0" name=""/>
        <dsp:cNvSpPr/>
      </dsp:nvSpPr>
      <dsp:spPr>
        <a:xfrm>
          <a:off x="2708666" y="905242"/>
          <a:ext cx="2432193" cy="71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FBB26F-AF6C-4130-8356-9BA951F470EB}">
      <dsp:nvSpPr>
        <dsp:cNvPr id="0" name=""/>
        <dsp:cNvSpPr/>
      </dsp:nvSpPr>
      <dsp:spPr>
        <a:xfrm>
          <a:off x="5205718" y="814387"/>
          <a:ext cx="124312" cy="233680"/>
        </a:xfrm>
        <a:prstGeom prst="chevron">
          <a:avLst>
            <a:gd name="adj" fmla="val 9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1D3B87-96E2-4C0A-937A-2CDE661C8891}">
      <dsp:nvSpPr>
        <dsp:cNvPr id="0" name=""/>
        <dsp:cNvSpPr/>
      </dsp:nvSpPr>
      <dsp:spPr>
        <a:xfrm>
          <a:off x="3358330" y="338845"/>
          <a:ext cx="1132864" cy="113286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961" tIns="43961" rIns="43961" bIns="43961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/>
            <a:t>2</a:t>
          </a:r>
          <a:endParaRPr lang="en-US" sz="5000" kern="1200" dirty="0"/>
        </a:p>
      </dsp:txBody>
      <dsp:txXfrm>
        <a:off x="3524234" y="504749"/>
        <a:ext cx="801056" cy="801056"/>
      </dsp:txXfrm>
    </dsp:sp>
    <dsp:sp modelId="{562DDC44-9307-496A-B347-848EEED7673A}">
      <dsp:nvSpPr>
        <dsp:cNvPr id="0" name=""/>
        <dsp:cNvSpPr/>
      </dsp:nvSpPr>
      <dsp:spPr>
        <a:xfrm>
          <a:off x="2708666" y="1637283"/>
          <a:ext cx="2432193" cy="2886974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1854" tIns="165100" rIns="191854" bIns="1651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0" kern="1200" baseline="0" dirty="0"/>
            <a:t>NJSBA compiles individual responses into one anonymous document that </a:t>
          </a:r>
          <a:r>
            <a:rPr lang="en-US" sz="2000" b="1" i="0" kern="1200" baseline="0" dirty="0">
              <a:solidFill>
                <a:srgbClr val="990000"/>
              </a:solidFill>
            </a:rPr>
            <a:t>reflects all opinions</a:t>
          </a:r>
          <a:r>
            <a:rPr lang="en-US" sz="2000" i="0" kern="1200" baseline="0" dirty="0"/>
            <a:t>.</a:t>
          </a:r>
          <a:endParaRPr lang="en-US" sz="2000" kern="1200" dirty="0"/>
        </a:p>
      </dsp:txBody>
      <dsp:txXfrm>
        <a:off x="2708666" y="2123722"/>
        <a:ext cx="2432193" cy="2400535"/>
      </dsp:txXfrm>
    </dsp:sp>
    <dsp:sp modelId="{DFCE5F72-0778-44ED-9F4C-7B4192C7629A}">
      <dsp:nvSpPr>
        <dsp:cNvPr id="0" name=""/>
        <dsp:cNvSpPr/>
      </dsp:nvSpPr>
      <dsp:spPr>
        <a:xfrm>
          <a:off x="5647293" y="905334"/>
          <a:ext cx="1216096" cy="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5B8BE-26E8-4211-8FF7-75F7936E2D2A}">
      <dsp:nvSpPr>
        <dsp:cNvPr id="0" name=""/>
        <dsp:cNvSpPr/>
      </dsp:nvSpPr>
      <dsp:spPr>
        <a:xfrm>
          <a:off x="6296958" y="338938"/>
          <a:ext cx="1132864" cy="113286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961" tIns="43961" rIns="43961" bIns="43961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/>
            <a:t>3</a:t>
          </a:r>
        </a:p>
      </dsp:txBody>
      <dsp:txXfrm>
        <a:off x="6462862" y="504842"/>
        <a:ext cx="801056" cy="801056"/>
      </dsp:txXfrm>
    </dsp:sp>
    <dsp:sp modelId="{1209924A-E337-42B2-A42E-0DA525E2B247}">
      <dsp:nvSpPr>
        <dsp:cNvPr id="0" name=""/>
        <dsp:cNvSpPr/>
      </dsp:nvSpPr>
      <dsp:spPr>
        <a:xfrm>
          <a:off x="5411103" y="1637495"/>
          <a:ext cx="2904574" cy="2886974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1854" tIns="165100" rIns="191854" bIns="1651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0" kern="1200" baseline="0" dirty="0"/>
            <a:t>The superintendent’s actual evaluation that </a:t>
          </a:r>
          <a:r>
            <a:rPr lang="en-US" sz="2000" b="1" i="0" kern="1200" baseline="0" dirty="0">
              <a:solidFill>
                <a:srgbClr val="990000"/>
              </a:solidFill>
            </a:rPr>
            <a:t>reflects the majority opinion </a:t>
          </a:r>
          <a:r>
            <a:rPr lang="en-US" sz="2000" i="0" kern="1200" baseline="0" dirty="0"/>
            <a:t>of the Board as identified in the Compilation Report and Board discussion.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i="0" kern="1200" baseline="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i="0" kern="1200" baseline="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i="0" kern="1200" baseline="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5411103" y="2214890"/>
        <a:ext cx="2904574" cy="23095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3FC59C-C885-47F2-9244-82AE980624DD}">
      <dsp:nvSpPr>
        <dsp:cNvPr id="0" name=""/>
        <dsp:cNvSpPr/>
      </dsp:nvSpPr>
      <dsp:spPr>
        <a:xfrm>
          <a:off x="0" y="589"/>
          <a:ext cx="7041082" cy="137988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DB7276-272C-425A-8745-DF146D2BD175}">
      <dsp:nvSpPr>
        <dsp:cNvPr id="0" name=""/>
        <dsp:cNvSpPr/>
      </dsp:nvSpPr>
      <dsp:spPr>
        <a:xfrm>
          <a:off x="417414" y="311062"/>
          <a:ext cx="758934" cy="75893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48A7FB-D488-4C81-B496-7751F0835128}">
      <dsp:nvSpPr>
        <dsp:cNvPr id="0" name=""/>
        <dsp:cNvSpPr/>
      </dsp:nvSpPr>
      <dsp:spPr>
        <a:xfrm>
          <a:off x="1593762" y="589"/>
          <a:ext cx="3168486" cy="1379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37" tIns="146037" rIns="146037" bIns="146037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Compilation Report</a:t>
          </a:r>
        </a:p>
      </dsp:txBody>
      <dsp:txXfrm>
        <a:off x="1593762" y="589"/>
        <a:ext cx="3168486" cy="1379881"/>
      </dsp:txXfrm>
    </dsp:sp>
    <dsp:sp modelId="{CF381516-61DA-4418-B56D-AB1F1BF7E28C}">
      <dsp:nvSpPr>
        <dsp:cNvPr id="0" name=""/>
        <dsp:cNvSpPr/>
      </dsp:nvSpPr>
      <dsp:spPr>
        <a:xfrm>
          <a:off x="4762249" y="589"/>
          <a:ext cx="2278832" cy="1379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37" tIns="146037" rIns="146037" bIns="146037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Downloaded by Board president</a:t>
          </a:r>
        </a:p>
      </dsp:txBody>
      <dsp:txXfrm>
        <a:off x="4762249" y="589"/>
        <a:ext cx="2278832" cy="1379881"/>
      </dsp:txXfrm>
    </dsp:sp>
    <dsp:sp modelId="{8424614C-5496-429E-BE94-4C50F67384DF}">
      <dsp:nvSpPr>
        <dsp:cNvPr id="0" name=""/>
        <dsp:cNvSpPr/>
      </dsp:nvSpPr>
      <dsp:spPr>
        <a:xfrm>
          <a:off x="0" y="1725440"/>
          <a:ext cx="7041082" cy="137988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38E66D-F7AE-4336-AEDC-D1E785E51707}">
      <dsp:nvSpPr>
        <dsp:cNvPr id="0" name=""/>
        <dsp:cNvSpPr/>
      </dsp:nvSpPr>
      <dsp:spPr>
        <a:xfrm>
          <a:off x="417414" y="2035914"/>
          <a:ext cx="758934" cy="75893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CF7611-94DD-4E07-879A-7F23372599AF}">
      <dsp:nvSpPr>
        <dsp:cNvPr id="0" name=""/>
        <dsp:cNvSpPr/>
      </dsp:nvSpPr>
      <dsp:spPr>
        <a:xfrm>
          <a:off x="1593762" y="1725440"/>
          <a:ext cx="3168486" cy="1379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37" tIns="146037" rIns="146037" bIns="146037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Board meets in Executive Session to identify majority opinion</a:t>
          </a:r>
        </a:p>
      </dsp:txBody>
      <dsp:txXfrm>
        <a:off x="1593762" y="1725440"/>
        <a:ext cx="3168486" cy="1379881"/>
      </dsp:txXfrm>
    </dsp:sp>
    <dsp:sp modelId="{6F7721A3-5BCF-4CE1-9591-1B68B8C6338A}">
      <dsp:nvSpPr>
        <dsp:cNvPr id="0" name=""/>
        <dsp:cNvSpPr/>
      </dsp:nvSpPr>
      <dsp:spPr>
        <a:xfrm>
          <a:off x="4762249" y="1725440"/>
          <a:ext cx="2278832" cy="1379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37" tIns="146037" rIns="146037" bIns="146037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Board reviews Compilation Report and through discussion identifies majority opinion.</a:t>
          </a:r>
        </a:p>
      </dsp:txBody>
      <dsp:txXfrm>
        <a:off x="4762249" y="1725440"/>
        <a:ext cx="2278832" cy="1379881"/>
      </dsp:txXfrm>
    </dsp:sp>
    <dsp:sp modelId="{3B509A2B-EFDD-4A50-AE47-10BA63A8DB79}">
      <dsp:nvSpPr>
        <dsp:cNvPr id="0" name=""/>
        <dsp:cNvSpPr/>
      </dsp:nvSpPr>
      <dsp:spPr>
        <a:xfrm>
          <a:off x="0" y="3450292"/>
          <a:ext cx="7041082" cy="137988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85D677-23E0-4DB7-AF5B-12859150E63A}">
      <dsp:nvSpPr>
        <dsp:cNvPr id="0" name=""/>
        <dsp:cNvSpPr/>
      </dsp:nvSpPr>
      <dsp:spPr>
        <a:xfrm>
          <a:off x="417414" y="3760765"/>
          <a:ext cx="758934" cy="75893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A7A98-29FB-4CF6-B5F9-4C6F7BCC3C59}">
      <dsp:nvSpPr>
        <dsp:cNvPr id="0" name=""/>
        <dsp:cNvSpPr/>
      </dsp:nvSpPr>
      <dsp:spPr>
        <a:xfrm>
          <a:off x="1593762" y="3450292"/>
          <a:ext cx="3168486" cy="1379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37" tIns="146037" rIns="146037" bIns="146037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Annual Performance Report</a:t>
          </a:r>
        </a:p>
      </dsp:txBody>
      <dsp:txXfrm>
        <a:off x="1593762" y="3450292"/>
        <a:ext cx="3168486" cy="1379881"/>
      </dsp:txXfrm>
    </dsp:sp>
    <dsp:sp modelId="{1BD921DC-07C5-432C-9FF8-F72B0DED53E8}">
      <dsp:nvSpPr>
        <dsp:cNvPr id="0" name=""/>
        <dsp:cNvSpPr/>
      </dsp:nvSpPr>
      <dsp:spPr>
        <a:xfrm>
          <a:off x="4762249" y="3450292"/>
          <a:ext cx="2278832" cy="1379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37" tIns="146037" rIns="146037" bIns="146037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Superintendent’s Evaluation written by Board president or designee using direction from Board majority.</a:t>
          </a:r>
        </a:p>
      </dsp:txBody>
      <dsp:txXfrm>
        <a:off x="4762249" y="3450292"/>
        <a:ext cx="2278832" cy="13798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B41B16-6A7D-42BB-94FE-0EEDCCF88969}">
      <dsp:nvSpPr>
        <dsp:cNvPr id="0" name=""/>
        <dsp:cNvSpPr/>
      </dsp:nvSpPr>
      <dsp:spPr>
        <a:xfrm>
          <a:off x="204529" y="476081"/>
          <a:ext cx="3528226" cy="1102570"/>
        </a:xfrm>
        <a:prstGeom prst="rect">
          <a:avLst/>
        </a:prstGeom>
        <a:solidFill>
          <a:schemeClr val="bg1">
            <a:lumMod val="95000"/>
            <a:alpha val="4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808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2060"/>
              </a:solidFill>
            </a:rPr>
            <a:t>Not a “once a year” event – ongoing.</a:t>
          </a:r>
        </a:p>
      </dsp:txBody>
      <dsp:txXfrm>
        <a:off x="204529" y="476081"/>
        <a:ext cx="3528226" cy="1102570"/>
      </dsp:txXfrm>
    </dsp:sp>
    <dsp:sp modelId="{24015350-A4C4-46B0-8160-7A4D51C82E86}">
      <dsp:nvSpPr>
        <dsp:cNvPr id="0" name=""/>
        <dsp:cNvSpPr/>
      </dsp:nvSpPr>
      <dsp:spPr>
        <a:xfrm>
          <a:off x="57519" y="508200"/>
          <a:ext cx="771799" cy="77494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656B65-CBEC-4312-A922-BEB070A8ADE8}">
      <dsp:nvSpPr>
        <dsp:cNvPr id="0" name=""/>
        <dsp:cNvSpPr/>
      </dsp:nvSpPr>
      <dsp:spPr>
        <a:xfrm>
          <a:off x="4110453" y="555712"/>
          <a:ext cx="3528226" cy="1102570"/>
        </a:xfrm>
        <a:prstGeom prst="rect">
          <a:avLst/>
        </a:prstGeom>
        <a:solidFill>
          <a:schemeClr val="bg1">
            <a:lumMod val="95000"/>
            <a:alpha val="4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808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2060"/>
              </a:solidFill>
            </a:rPr>
            <a:t>Review performance over a full year. </a:t>
          </a:r>
        </a:p>
      </dsp:txBody>
      <dsp:txXfrm>
        <a:off x="4110453" y="555712"/>
        <a:ext cx="3528226" cy="1102570"/>
      </dsp:txXfrm>
    </dsp:sp>
    <dsp:sp modelId="{A8BDE7B4-3F43-4824-A4EE-8159121E4CAE}">
      <dsp:nvSpPr>
        <dsp:cNvPr id="0" name=""/>
        <dsp:cNvSpPr/>
      </dsp:nvSpPr>
      <dsp:spPr>
        <a:xfrm>
          <a:off x="3963443" y="396451"/>
          <a:ext cx="771799" cy="1157699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1264D3-9A43-4113-B6E7-98231921E5F4}">
      <dsp:nvSpPr>
        <dsp:cNvPr id="0" name=""/>
        <dsp:cNvSpPr/>
      </dsp:nvSpPr>
      <dsp:spPr>
        <a:xfrm>
          <a:off x="204529" y="1879372"/>
          <a:ext cx="3528226" cy="1102570"/>
        </a:xfrm>
        <a:prstGeom prst="rect">
          <a:avLst/>
        </a:prstGeom>
        <a:solidFill>
          <a:schemeClr val="bg1">
            <a:lumMod val="95000"/>
            <a:alpha val="4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808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2060"/>
              </a:solidFill>
            </a:rPr>
            <a:t>Develop a system to retain evidence.</a:t>
          </a:r>
        </a:p>
      </dsp:txBody>
      <dsp:txXfrm>
        <a:off x="204529" y="1879372"/>
        <a:ext cx="3528226" cy="1102570"/>
      </dsp:txXfrm>
    </dsp:sp>
    <dsp:sp modelId="{D8873959-6CDE-470B-9546-87BA9453CCBD}">
      <dsp:nvSpPr>
        <dsp:cNvPr id="0" name=""/>
        <dsp:cNvSpPr/>
      </dsp:nvSpPr>
      <dsp:spPr>
        <a:xfrm>
          <a:off x="57519" y="1848819"/>
          <a:ext cx="771799" cy="900284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A2A4AF-A01C-4633-8F1B-B37B9939C644}">
      <dsp:nvSpPr>
        <dsp:cNvPr id="0" name=""/>
        <dsp:cNvSpPr/>
      </dsp:nvSpPr>
      <dsp:spPr>
        <a:xfrm>
          <a:off x="4110453" y="1943726"/>
          <a:ext cx="3528226" cy="1102570"/>
        </a:xfrm>
        <a:prstGeom prst="rect">
          <a:avLst/>
        </a:prstGeom>
        <a:solidFill>
          <a:schemeClr val="bg1">
            <a:lumMod val="95000"/>
            <a:alpha val="4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808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2060"/>
              </a:solidFill>
            </a:rPr>
            <a:t>Progress updates and two-way communication are critical.</a:t>
          </a:r>
        </a:p>
      </dsp:txBody>
      <dsp:txXfrm>
        <a:off x="4110453" y="1943726"/>
        <a:ext cx="3528226" cy="1102570"/>
      </dsp:txXfrm>
    </dsp:sp>
    <dsp:sp modelId="{2B3298FA-6D30-4B61-9986-79233A9CF0E3}">
      <dsp:nvSpPr>
        <dsp:cNvPr id="0" name=""/>
        <dsp:cNvSpPr/>
      </dsp:nvSpPr>
      <dsp:spPr>
        <a:xfrm>
          <a:off x="3963443" y="1784465"/>
          <a:ext cx="771799" cy="1157699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C1299A-6EED-48B3-B8D9-53AAB35DB0A1}">
      <dsp:nvSpPr>
        <dsp:cNvPr id="0" name=""/>
        <dsp:cNvSpPr/>
      </dsp:nvSpPr>
      <dsp:spPr>
        <a:xfrm>
          <a:off x="258622" y="3289435"/>
          <a:ext cx="3528226" cy="1102570"/>
        </a:xfrm>
        <a:prstGeom prst="rect">
          <a:avLst/>
        </a:prstGeom>
        <a:solidFill>
          <a:schemeClr val="bg1">
            <a:lumMod val="95000"/>
            <a:alpha val="4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808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2060"/>
              </a:solidFill>
            </a:rPr>
            <a:t>Responsibility of all eligible members to fully participate.</a:t>
          </a:r>
        </a:p>
      </dsp:txBody>
      <dsp:txXfrm>
        <a:off x="258622" y="3289435"/>
        <a:ext cx="3528226" cy="1102570"/>
      </dsp:txXfrm>
    </dsp:sp>
    <dsp:sp modelId="{D2602C30-9E61-4026-8CE5-D6688C8A450F}">
      <dsp:nvSpPr>
        <dsp:cNvPr id="0" name=""/>
        <dsp:cNvSpPr/>
      </dsp:nvSpPr>
      <dsp:spPr>
        <a:xfrm>
          <a:off x="0" y="3214785"/>
          <a:ext cx="988173" cy="988478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AB671E-578B-4C21-A32B-4CDB09185629}">
      <dsp:nvSpPr>
        <dsp:cNvPr id="0" name=""/>
        <dsp:cNvSpPr/>
      </dsp:nvSpPr>
      <dsp:spPr>
        <a:xfrm>
          <a:off x="4164546" y="3331740"/>
          <a:ext cx="3528226" cy="1102570"/>
        </a:xfrm>
        <a:prstGeom prst="rect">
          <a:avLst/>
        </a:prstGeom>
        <a:solidFill>
          <a:schemeClr val="bg1">
            <a:lumMod val="95000"/>
            <a:alpha val="4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808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2060"/>
              </a:solidFill>
            </a:rPr>
            <a:t>Maintain the evaluation focus on the goals and standards.</a:t>
          </a:r>
        </a:p>
      </dsp:txBody>
      <dsp:txXfrm>
        <a:off x="4164546" y="3331740"/>
        <a:ext cx="3528226" cy="1102570"/>
      </dsp:txXfrm>
    </dsp:sp>
    <dsp:sp modelId="{ECCEEC2D-B531-40D0-8FB9-278A505D9C3C}">
      <dsp:nvSpPr>
        <dsp:cNvPr id="0" name=""/>
        <dsp:cNvSpPr/>
      </dsp:nvSpPr>
      <dsp:spPr>
        <a:xfrm>
          <a:off x="4017537" y="3172480"/>
          <a:ext cx="771799" cy="1157699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3038258" cy="465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00" tIns="45200" rIns="90400" bIns="452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576" y="0"/>
            <a:ext cx="3038258" cy="465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00" tIns="45200" rIns="90400" bIns="452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0413" y="4473716"/>
            <a:ext cx="5609574" cy="3661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00" tIns="45200" rIns="90400" bIns="452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8831108"/>
            <a:ext cx="3038258" cy="465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00" tIns="45200" rIns="90400" bIns="452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576" y="8831108"/>
            <a:ext cx="3038258" cy="465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00" tIns="45200" rIns="90400" bIns="452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>
            <a:spLocks noGrp="1"/>
          </p:cNvSpPr>
          <p:nvPr>
            <p:ph type="body" idx="1"/>
          </p:nvPr>
        </p:nvSpPr>
        <p:spPr>
          <a:xfrm>
            <a:off x="700413" y="4473716"/>
            <a:ext cx="5609574" cy="3661028"/>
          </a:xfrm>
          <a:prstGeom prst="rect">
            <a:avLst/>
          </a:prstGeom>
        </p:spPr>
        <p:txBody>
          <a:bodyPr spcFirstLastPara="1" wrap="square" lIns="90400" tIns="45200" rIns="90400" bIns="45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:notes"/>
          <p:cNvSpPr txBox="1">
            <a:spLocks noGrp="1"/>
          </p:cNvSpPr>
          <p:nvPr>
            <p:ph type="body" idx="1"/>
          </p:nvPr>
        </p:nvSpPr>
        <p:spPr>
          <a:xfrm>
            <a:off x="700413" y="4473716"/>
            <a:ext cx="5609574" cy="3661028"/>
          </a:xfrm>
          <a:prstGeom prst="rect">
            <a:avLst/>
          </a:prstGeom>
        </p:spPr>
        <p:txBody>
          <a:bodyPr spcFirstLastPara="1" wrap="square" lIns="90400" tIns="45200" rIns="90400" bIns="45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EB7CBE-473F-4026-AE31-5FBB03F957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55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EB7CBE-473F-4026-AE31-5FBB03F957F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644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9:notes"/>
          <p:cNvSpPr txBox="1">
            <a:spLocks noGrp="1"/>
          </p:cNvSpPr>
          <p:nvPr>
            <p:ph type="body" idx="1"/>
          </p:nvPr>
        </p:nvSpPr>
        <p:spPr>
          <a:xfrm>
            <a:off x="700413" y="4473716"/>
            <a:ext cx="5609574" cy="3661028"/>
          </a:xfrm>
          <a:prstGeom prst="rect">
            <a:avLst/>
          </a:prstGeom>
        </p:spPr>
        <p:txBody>
          <a:bodyPr spcFirstLastPara="1" wrap="square" lIns="90400" tIns="45200" rIns="90400" bIns="45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4:notes"/>
          <p:cNvSpPr txBox="1">
            <a:spLocks noGrp="1"/>
          </p:cNvSpPr>
          <p:nvPr>
            <p:ph type="body" idx="1"/>
          </p:nvPr>
        </p:nvSpPr>
        <p:spPr>
          <a:xfrm>
            <a:off x="700413" y="4473716"/>
            <a:ext cx="5609574" cy="3661028"/>
          </a:xfrm>
          <a:prstGeom prst="rect">
            <a:avLst/>
          </a:prstGeom>
        </p:spPr>
        <p:txBody>
          <a:bodyPr spcFirstLastPara="1" wrap="square" lIns="90400" tIns="45200" rIns="90400" bIns="45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5:notes"/>
          <p:cNvSpPr txBox="1">
            <a:spLocks noGrp="1"/>
          </p:cNvSpPr>
          <p:nvPr>
            <p:ph type="body" idx="1"/>
          </p:nvPr>
        </p:nvSpPr>
        <p:spPr>
          <a:xfrm>
            <a:off x="700413" y="4473716"/>
            <a:ext cx="5609574" cy="3661028"/>
          </a:xfrm>
          <a:prstGeom prst="rect">
            <a:avLst/>
          </a:prstGeom>
        </p:spPr>
        <p:txBody>
          <a:bodyPr spcFirstLastPara="1" wrap="square" lIns="90400" tIns="45200" rIns="90400" bIns="45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:notes"/>
          <p:cNvSpPr txBox="1">
            <a:spLocks noGrp="1"/>
          </p:cNvSpPr>
          <p:nvPr>
            <p:ph type="body" idx="1"/>
          </p:nvPr>
        </p:nvSpPr>
        <p:spPr>
          <a:xfrm>
            <a:off x="700413" y="4473716"/>
            <a:ext cx="5609574" cy="3661028"/>
          </a:xfrm>
          <a:prstGeom prst="rect">
            <a:avLst/>
          </a:prstGeom>
        </p:spPr>
        <p:txBody>
          <a:bodyPr spcFirstLastPara="1" wrap="square" lIns="90400" tIns="45200" rIns="90400" bIns="45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7:notes"/>
          <p:cNvSpPr txBox="1">
            <a:spLocks noGrp="1"/>
          </p:cNvSpPr>
          <p:nvPr>
            <p:ph type="body" idx="1"/>
          </p:nvPr>
        </p:nvSpPr>
        <p:spPr>
          <a:xfrm>
            <a:off x="700413" y="4473716"/>
            <a:ext cx="5609574" cy="3661028"/>
          </a:xfrm>
          <a:prstGeom prst="rect">
            <a:avLst/>
          </a:prstGeom>
        </p:spPr>
        <p:txBody>
          <a:bodyPr spcFirstLastPara="1" wrap="square" lIns="90400" tIns="45200" rIns="90400" bIns="45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0:notes"/>
          <p:cNvSpPr txBox="1">
            <a:spLocks noGrp="1"/>
          </p:cNvSpPr>
          <p:nvPr>
            <p:ph type="body" idx="1"/>
          </p:nvPr>
        </p:nvSpPr>
        <p:spPr>
          <a:xfrm>
            <a:off x="700413" y="4473716"/>
            <a:ext cx="5609574" cy="3661028"/>
          </a:xfrm>
          <a:prstGeom prst="rect">
            <a:avLst/>
          </a:prstGeom>
        </p:spPr>
        <p:txBody>
          <a:bodyPr spcFirstLastPara="1" wrap="square" lIns="90400" tIns="45200" rIns="90400" bIns="45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700413" y="4473716"/>
            <a:ext cx="5609574" cy="3661028"/>
          </a:xfrm>
          <a:prstGeom prst="rect">
            <a:avLst/>
          </a:prstGeom>
        </p:spPr>
        <p:txBody>
          <a:bodyPr spcFirstLastPara="1" wrap="square" lIns="90400" tIns="45200" rIns="90400" bIns="45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2:notes"/>
          <p:cNvSpPr txBox="1">
            <a:spLocks noGrp="1"/>
          </p:cNvSpPr>
          <p:nvPr>
            <p:ph type="body" idx="1"/>
          </p:nvPr>
        </p:nvSpPr>
        <p:spPr>
          <a:xfrm>
            <a:off x="700413" y="4473716"/>
            <a:ext cx="5609574" cy="3661028"/>
          </a:xfrm>
          <a:prstGeom prst="rect">
            <a:avLst/>
          </a:prstGeom>
        </p:spPr>
        <p:txBody>
          <a:bodyPr spcFirstLastPara="1" wrap="square" lIns="90400" tIns="45200" rIns="90400" bIns="45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EB7CBE-473F-4026-AE31-5FBB03F957F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17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EB7CBE-473F-4026-AE31-5FBB03F957F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9217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8:notes"/>
          <p:cNvSpPr txBox="1">
            <a:spLocks noGrp="1"/>
          </p:cNvSpPr>
          <p:nvPr>
            <p:ph type="body" idx="1"/>
          </p:nvPr>
        </p:nvSpPr>
        <p:spPr>
          <a:xfrm>
            <a:off x="700413" y="4473716"/>
            <a:ext cx="5609574" cy="3661028"/>
          </a:xfrm>
          <a:prstGeom prst="rect">
            <a:avLst/>
          </a:prstGeom>
        </p:spPr>
        <p:txBody>
          <a:bodyPr spcFirstLastPara="1" wrap="square" lIns="90400" tIns="45200" rIns="90400" bIns="45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0"/>
          <p:cNvSpPr txBox="1"/>
          <p:nvPr/>
        </p:nvSpPr>
        <p:spPr>
          <a:xfrm>
            <a:off x="2743200" y="5211763"/>
            <a:ext cx="601980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© All Rights Reserved.</a:t>
            </a:r>
            <a:br>
              <a:rPr lang="en-US" sz="67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67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 part of this document may be reproduced in any form or by any means without permission in writing from NJSBA.</a:t>
            </a:r>
            <a:endParaRPr/>
          </a:p>
        </p:txBody>
      </p:sp>
      <p:pic>
        <p:nvPicPr>
          <p:cNvPr id="15" name="Google Shape;15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4898"/>
            <a:ext cx="9146113" cy="68595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Google Shape;16;p30"/>
          <p:cNvCxnSpPr/>
          <p:nvPr/>
        </p:nvCxnSpPr>
        <p:spPr>
          <a:xfrm>
            <a:off x="1371600" y="2819400"/>
            <a:ext cx="4038600" cy="0"/>
          </a:xfrm>
          <a:prstGeom prst="straightConnector1">
            <a:avLst/>
          </a:prstGeom>
          <a:noFill/>
          <a:ln w="12700" cap="flat" cmpd="sng">
            <a:solidFill>
              <a:srgbClr val="64ABD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Google Shape;17;p30"/>
          <p:cNvSpPr txBox="1">
            <a:spLocks noGrp="1"/>
          </p:cNvSpPr>
          <p:nvPr>
            <p:ph type="ctrTitle"/>
          </p:nvPr>
        </p:nvSpPr>
        <p:spPr>
          <a:xfrm>
            <a:off x="457200" y="304801"/>
            <a:ext cx="57912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solidFill>
                  <a:srgbClr val="00336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ubTitle" idx="1"/>
          </p:nvPr>
        </p:nvSpPr>
        <p:spPr>
          <a:xfrm>
            <a:off x="457200" y="3200400"/>
            <a:ext cx="5791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420"/>
              </a:spcBef>
              <a:spcAft>
                <a:spcPts val="0"/>
              </a:spcAft>
              <a:buSzPts val="2100"/>
              <a:buFont typeface="Arial"/>
              <a:buNone/>
              <a:defRPr sz="2100"/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1"/>
          <p:cNvSpPr txBox="1">
            <a:spLocks noGrp="1"/>
          </p:cNvSpPr>
          <p:nvPr>
            <p:ph type="title"/>
          </p:nvPr>
        </p:nvSpPr>
        <p:spPr>
          <a:xfrm>
            <a:off x="762000" y="152401"/>
            <a:ext cx="76962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1"/>
          <p:cNvSpPr txBox="1">
            <a:spLocks noGrp="1"/>
          </p:cNvSpPr>
          <p:nvPr>
            <p:ph type="body" idx="1"/>
          </p:nvPr>
        </p:nvSpPr>
        <p:spPr>
          <a:xfrm>
            <a:off x="762000" y="1295401"/>
            <a:ext cx="7696200" cy="4830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3"/>
          <p:cNvSpPr txBox="1"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None/>
              <a:defRPr sz="1500"/>
            </a:lvl1pPr>
            <a:lvl2pPr marL="914400" lvl="1" indent="-2286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None/>
              <a:defRPr sz="1350"/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3pPr>
            <a:lvl4pPr marL="1828800" lvl="3" indent="-228600" algn="l">
              <a:spcBef>
                <a:spcPts val="210"/>
              </a:spcBef>
              <a:spcAft>
                <a:spcPts val="0"/>
              </a:spcAft>
              <a:buSzPts val="1050"/>
              <a:buFont typeface="Arial"/>
              <a:buNone/>
              <a:defRPr sz="1050"/>
            </a:lvl4pPr>
            <a:lvl5pPr marL="2286000" lvl="4" indent="-228600" algn="l">
              <a:spcBef>
                <a:spcPts val="210"/>
              </a:spcBef>
              <a:spcAft>
                <a:spcPts val="0"/>
              </a:spcAft>
              <a:buSzPts val="1050"/>
              <a:buFont typeface="Arial"/>
              <a:buNone/>
              <a:defRPr sz="1050"/>
            </a:lvl5pPr>
            <a:lvl6pPr marL="2743200" lvl="5" indent="-228600" algn="l">
              <a:spcBef>
                <a:spcPts val="210"/>
              </a:spcBef>
              <a:spcAft>
                <a:spcPts val="0"/>
              </a:spcAft>
              <a:buSzPts val="1050"/>
              <a:buFont typeface="Arial"/>
              <a:buNone/>
              <a:defRPr sz="1050"/>
            </a:lvl6pPr>
            <a:lvl7pPr marL="3200400" lvl="6" indent="-228600" algn="l">
              <a:spcBef>
                <a:spcPts val="210"/>
              </a:spcBef>
              <a:spcAft>
                <a:spcPts val="0"/>
              </a:spcAft>
              <a:buSzPts val="1050"/>
              <a:buFont typeface="Arial"/>
              <a:buNone/>
              <a:defRPr sz="1050"/>
            </a:lvl7pPr>
            <a:lvl8pPr marL="3657600" lvl="7" indent="-228600" algn="l">
              <a:spcBef>
                <a:spcPts val="210"/>
              </a:spcBef>
              <a:spcAft>
                <a:spcPts val="0"/>
              </a:spcAft>
              <a:buSzPts val="1050"/>
              <a:buFont typeface="Arial"/>
              <a:buNone/>
              <a:defRPr sz="1050"/>
            </a:lvl8pPr>
            <a:lvl9pPr marL="4114800" lvl="8" indent="-228600" algn="l">
              <a:spcBef>
                <a:spcPts val="210"/>
              </a:spcBef>
              <a:spcAft>
                <a:spcPts val="0"/>
              </a:spcAft>
              <a:buSzPts val="1050"/>
              <a:buFont typeface="Arial"/>
              <a:buNone/>
              <a:defRPr sz="105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>
            <a:spLocks noGrp="1"/>
          </p:cNvSpPr>
          <p:nvPr>
            <p:ph type="title"/>
          </p:nvPr>
        </p:nvSpPr>
        <p:spPr>
          <a:xfrm>
            <a:off x="762000" y="152401"/>
            <a:ext cx="76962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body" idx="1"/>
          </p:nvPr>
        </p:nvSpPr>
        <p:spPr>
          <a:xfrm>
            <a:off x="990600" y="1295401"/>
            <a:ext cx="3505200" cy="4830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spcBef>
                <a:spcPts val="420"/>
              </a:spcBef>
              <a:spcAft>
                <a:spcPts val="0"/>
              </a:spcAft>
              <a:buSzPts val="2100"/>
              <a:buFont typeface="Arial"/>
              <a:buChar char="•"/>
              <a:defRPr sz="21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2pPr>
            <a:lvl3pPr marL="1371600" lvl="2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–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»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»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»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»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»"/>
              <a:defRPr sz="1350"/>
            </a:lvl9pPr>
          </a:lstStyle>
          <a:p>
            <a:endParaRPr/>
          </a:p>
        </p:txBody>
      </p:sp>
      <p:sp>
        <p:nvSpPr>
          <p:cNvPr id="29" name="Google Shape;29;p34"/>
          <p:cNvSpPr txBox="1">
            <a:spLocks noGrp="1"/>
          </p:cNvSpPr>
          <p:nvPr>
            <p:ph type="body" idx="2"/>
          </p:nvPr>
        </p:nvSpPr>
        <p:spPr>
          <a:xfrm>
            <a:off x="4953000" y="1295401"/>
            <a:ext cx="3733800" cy="4830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spcBef>
                <a:spcPts val="420"/>
              </a:spcBef>
              <a:spcAft>
                <a:spcPts val="0"/>
              </a:spcAft>
              <a:buSzPts val="2100"/>
              <a:buFont typeface="Arial"/>
              <a:buChar char="•"/>
              <a:defRPr sz="21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2pPr>
            <a:lvl3pPr marL="1371600" lvl="2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–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»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»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»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»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»"/>
              <a:defRPr sz="135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5"/>
          <p:cNvSpPr txBox="1">
            <a:spLocks noGrp="1"/>
          </p:cNvSpPr>
          <p:nvPr>
            <p:ph type="title"/>
          </p:nvPr>
        </p:nvSpPr>
        <p:spPr>
          <a:xfrm>
            <a:off x="990600" y="274639"/>
            <a:ext cx="7696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1"/>
          </p:nvPr>
        </p:nvSpPr>
        <p:spPr>
          <a:xfrm>
            <a:off x="990600" y="1535113"/>
            <a:ext cx="3506788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 b="1"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body" idx="2"/>
          </p:nvPr>
        </p:nvSpPr>
        <p:spPr>
          <a:xfrm>
            <a:off x="990600" y="2174875"/>
            <a:ext cx="35067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1pPr>
            <a:lvl2pPr marL="914400" lvl="1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–"/>
              <a:defRPr sz="1500"/>
            </a:lvl2pPr>
            <a:lvl3pPr marL="1371600" lvl="2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–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»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»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»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»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»"/>
              <a:defRPr sz="1200"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body" idx="3"/>
          </p:nvPr>
        </p:nvSpPr>
        <p:spPr>
          <a:xfrm>
            <a:off x="4876800" y="1535113"/>
            <a:ext cx="3810000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 b="1"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body" idx="4"/>
          </p:nvPr>
        </p:nvSpPr>
        <p:spPr>
          <a:xfrm>
            <a:off x="4876800" y="2174875"/>
            <a:ext cx="381000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1pPr>
            <a:lvl2pPr marL="914400" lvl="1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–"/>
              <a:defRPr sz="1500"/>
            </a:lvl2pPr>
            <a:lvl3pPr marL="1371600" lvl="2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–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»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»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»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»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»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6"/>
          <p:cNvSpPr txBox="1">
            <a:spLocks noGrp="1"/>
          </p:cNvSpPr>
          <p:nvPr>
            <p:ph type="title"/>
          </p:nvPr>
        </p:nvSpPr>
        <p:spPr>
          <a:xfrm>
            <a:off x="762000" y="152401"/>
            <a:ext cx="76962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7"/>
          <p:cNvSpPr txBox="1">
            <a:spLocks noGrp="1"/>
          </p:cNvSpPr>
          <p:nvPr>
            <p:ph type="title"/>
          </p:nvPr>
        </p:nvSpPr>
        <p:spPr>
          <a:xfrm>
            <a:off x="914402" y="273049"/>
            <a:ext cx="2551113" cy="11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5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7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marL="914400" lvl="1" indent="-361950" algn="l">
              <a:spcBef>
                <a:spcPts val="420"/>
              </a:spcBef>
              <a:spcAft>
                <a:spcPts val="0"/>
              </a:spcAft>
              <a:buSzPts val="2100"/>
              <a:buFont typeface="Arial"/>
              <a:buChar char="–"/>
              <a:defRPr sz="21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–"/>
              <a:defRPr sz="1500"/>
            </a:lvl4pPr>
            <a:lvl5pPr marL="2286000" lvl="4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»"/>
              <a:defRPr sz="1500"/>
            </a:lvl5pPr>
            <a:lvl6pPr marL="2743200" lvl="5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»"/>
              <a:defRPr sz="1500"/>
            </a:lvl6pPr>
            <a:lvl7pPr marL="3200400" lvl="6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»"/>
              <a:defRPr sz="1500"/>
            </a:lvl7pPr>
            <a:lvl8pPr marL="3657600" lvl="7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»"/>
              <a:defRPr sz="1500"/>
            </a:lvl8pPr>
            <a:lvl9pPr marL="4114800" lvl="8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»"/>
              <a:defRPr sz="1500"/>
            </a:lvl9pPr>
          </a:lstStyle>
          <a:p>
            <a:endParaRPr/>
          </a:p>
        </p:txBody>
      </p:sp>
      <p:sp>
        <p:nvSpPr>
          <p:cNvPr id="41" name="Google Shape;41;p37"/>
          <p:cNvSpPr txBox="1">
            <a:spLocks noGrp="1"/>
          </p:cNvSpPr>
          <p:nvPr>
            <p:ph type="body" idx="2"/>
          </p:nvPr>
        </p:nvSpPr>
        <p:spPr>
          <a:xfrm>
            <a:off x="914402" y="1435102"/>
            <a:ext cx="25511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1050"/>
              <a:buFont typeface="Arial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750"/>
              <a:buFont typeface="Arial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Font typeface="Arial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Font typeface="Arial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Font typeface="Arial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Font typeface="Arial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Font typeface="Arial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Font typeface="Arial"/>
              <a:buNone/>
              <a:defRPr sz="675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8"/>
          <p:cNvSpPr txBox="1">
            <a:spLocks noGrp="1"/>
          </p:cNvSpPr>
          <p:nvPr>
            <p:ph type="title"/>
          </p:nvPr>
        </p:nvSpPr>
        <p:spPr>
          <a:xfrm>
            <a:off x="1371600" y="4800600"/>
            <a:ext cx="6629400" cy="56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5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8"/>
          <p:cNvSpPr>
            <a:spLocks noGrp="1"/>
          </p:cNvSpPr>
          <p:nvPr>
            <p:ph type="pic" idx="2"/>
          </p:nvPr>
        </p:nvSpPr>
        <p:spPr>
          <a:xfrm>
            <a:off x="1371600" y="612775"/>
            <a:ext cx="6629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38"/>
          <p:cNvSpPr txBox="1">
            <a:spLocks noGrp="1"/>
          </p:cNvSpPr>
          <p:nvPr>
            <p:ph type="body" idx="1"/>
          </p:nvPr>
        </p:nvSpPr>
        <p:spPr>
          <a:xfrm>
            <a:off x="1371600" y="5367338"/>
            <a:ext cx="6629400" cy="8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1050"/>
              <a:buFont typeface="Arial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750"/>
              <a:buFont typeface="Arial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Font typeface="Arial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Font typeface="Arial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Font typeface="Arial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Font typeface="Arial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Font typeface="Arial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Font typeface="Arial"/>
              <a:buNone/>
              <a:defRPr sz="675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9"/>
          <p:cNvSpPr txBox="1">
            <a:spLocks noGrp="1"/>
          </p:cNvSpPr>
          <p:nvPr>
            <p:ph type="title"/>
          </p:nvPr>
        </p:nvSpPr>
        <p:spPr>
          <a:xfrm>
            <a:off x="762000" y="152401"/>
            <a:ext cx="76962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body" idx="1"/>
          </p:nvPr>
        </p:nvSpPr>
        <p:spPr>
          <a:xfrm rot="5400000">
            <a:off x="2194719" y="-137318"/>
            <a:ext cx="4830763" cy="76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9"/>
          <p:cNvSpPr txBox="1">
            <a:spLocks noGrp="1"/>
          </p:cNvSpPr>
          <p:nvPr>
            <p:ph type="title"/>
          </p:nvPr>
        </p:nvSpPr>
        <p:spPr>
          <a:xfrm>
            <a:off x="762000" y="152401"/>
            <a:ext cx="76962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rgbClr val="99333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rgbClr val="99333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rgbClr val="99333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rgbClr val="99333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rgbClr val="99333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rgbClr val="99333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rgbClr val="99333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rgbClr val="99333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1" i="0" u="none" strike="noStrike" cap="none">
                <a:solidFill>
                  <a:srgbClr val="99333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9"/>
          <p:cNvSpPr txBox="1">
            <a:spLocks noGrp="1"/>
          </p:cNvSpPr>
          <p:nvPr>
            <p:ph type="body" idx="1"/>
          </p:nvPr>
        </p:nvSpPr>
        <p:spPr>
          <a:xfrm>
            <a:off x="762000" y="1295401"/>
            <a:ext cx="7696200" cy="4830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993333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l" rtl="0">
              <a:spcBef>
                <a:spcPts val="420"/>
              </a:spcBef>
              <a:spcAft>
                <a:spcPts val="0"/>
              </a:spcAft>
              <a:buClr>
                <a:srgbClr val="993333"/>
              </a:buClr>
              <a:buSzPts val="2100"/>
              <a:buFont typeface="Arial"/>
              <a:buChar char="–"/>
              <a:defRPr sz="2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rgbClr val="99333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spcBef>
                <a:spcPts val="300"/>
              </a:spcBef>
              <a:spcAft>
                <a:spcPts val="0"/>
              </a:spcAft>
              <a:buClr>
                <a:srgbClr val="993333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300"/>
              </a:spcBef>
              <a:spcAft>
                <a:spcPts val="0"/>
              </a:spcAft>
              <a:buClr>
                <a:srgbClr val="993333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300"/>
              </a:spcBef>
              <a:spcAft>
                <a:spcPts val="0"/>
              </a:spcAft>
              <a:buClr>
                <a:srgbClr val="993333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300"/>
              </a:spcBef>
              <a:spcAft>
                <a:spcPts val="0"/>
              </a:spcAft>
              <a:buClr>
                <a:srgbClr val="993333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rgbClr val="993333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300"/>
              </a:spcBef>
              <a:spcAft>
                <a:spcPts val="0"/>
              </a:spcAft>
              <a:buClr>
                <a:srgbClr val="993333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hyperlink" Target="https://www.njsba.org/services/field-services/online-evaluations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11" Type="http://schemas.openxmlformats.org/officeDocument/2006/relationships/image" Target="../media/image34.sv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28.svg"/><Relationship Id="rId9" Type="http://schemas.openxmlformats.org/officeDocument/2006/relationships/image" Target="../media/image3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338" y="612572"/>
            <a:ext cx="5674168" cy="4646563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"/>
          <p:cNvSpPr txBox="1"/>
          <p:nvPr/>
        </p:nvSpPr>
        <p:spPr>
          <a:xfrm>
            <a:off x="417250" y="5699463"/>
            <a:ext cx="515718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Presented by NJSBA Field Services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4" descr="Three arrows on bullseye"/>
          <p:cNvPicPr preferRelativeResize="0"/>
          <p:nvPr/>
        </p:nvPicPr>
        <p:blipFill rotWithShape="1">
          <a:blip r:embed="rId3">
            <a:alphaModFix/>
          </a:blip>
          <a:srcRect l="13932" r="47315" b="2"/>
          <a:stretch/>
        </p:blipFill>
        <p:spPr>
          <a:xfrm>
            <a:off x="20" y="-2"/>
            <a:ext cx="4057627" cy="6320903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4"/>
          <p:cNvSpPr txBox="1">
            <a:spLocks noGrp="1"/>
          </p:cNvSpPr>
          <p:nvPr>
            <p:ph type="title"/>
          </p:nvPr>
        </p:nvSpPr>
        <p:spPr>
          <a:xfrm>
            <a:off x="94377" y="405685"/>
            <a:ext cx="3785165" cy="1192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chemeClr val="dk1"/>
                </a:solidFill>
              </a:rPr>
              <a:t>Purpose of Annual Evaluation</a:t>
            </a:r>
            <a:br>
              <a:rPr lang="en-US" sz="3500">
                <a:solidFill>
                  <a:schemeClr val="dk1"/>
                </a:solidFill>
              </a:rPr>
            </a:br>
            <a:r>
              <a:rPr lang="en-US" sz="1800" u="none">
                <a:solidFill>
                  <a:schemeClr val="dk1"/>
                </a:solidFill>
              </a:rPr>
              <a:t>N.J.A.C. 6A:10-8.1(b)</a:t>
            </a:r>
            <a:endParaRPr/>
          </a:p>
        </p:txBody>
      </p:sp>
      <p:sp>
        <p:nvSpPr>
          <p:cNvPr id="204" name="Google Shape;204;p4"/>
          <p:cNvSpPr txBox="1">
            <a:spLocks noGrp="1"/>
          </p:cNvSpPr>
          <p:nvPr>
            <p:ph type="body" idx="1"/>
          </p:nvPr>
        </p:nvSpPr>
        <p:spPr>
          <a:xfrm>
            <a:off x="4586487" y="1053770"/>
            <a:ext cx="3935505" cy="4643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600"/>
              <a:buFont typeface="Arial"/>
              <a:buNone/>
            </a:pPr>
            <a:r>
              <a:rPr lang="en-US" sz="2600" b="1" dirty="0">
                <a:solidFill>
                  <a:srgbClr val="5B9BD5"/>
                </a:solidFill>
              </a:rPr>
              <a:t>Purpose of the Annual CSA Evaluation:</a:t>
            </a:r>
            <a:endParaRPr dirty="0"/>
          </a:p>
          <a:p>
            <a:pPr marL="257175" lvl="0" indent="-257175" algn="l" rtl="0">
              <a:spcBef>
                <a:spcPts val="52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Promote professional excellence and improve the skills of the CSA.</a:t>
            </a:r>
            <a:endParaRPr dirty="0">
              <a:solidFill>
                <a:schemeClr val="tx1"/>
              </a:solidFill>
            </a:endParaRPr>
          </a:p>
          <a:p>
            <a:pPr marL="257175" lvl="0" indent="-257175" algn="l" rtl="0">
              <a:spcBef>
                <a:spcPts val="52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Improve the quality of education received by the students we serve.</a:t>
            </a:r>
            <a:endParaRPr dirty="0">
              <a:solidFill>
                <a:schemeClr val="tx1"/>
              </a:solidFill>
            </a:endParaRPr>
          </a:p>
          <a:p>
            <a:pPr marL="257175" lvl="0" indent="-257175" algn="l" rtl="0">
              <a:spcBef>
                <a:spcPts val="52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Provide a basis for the review of the CSA’s performance.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ECD94-18B5-4AC6-9B22-7EDECD699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29" y="1310174"/>
            <a:ext cx="2774777" cy="4237653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Evaluation Process Checklist</a:t>
            </a: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C213CC9F-1D07-A27F-B229-37527632FA2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16693" y="394236"/>
          <a:ext cx="4602261" cy="5664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34190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Legal Guidelines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90600" y="914400"/>
            <a:ext cx="3505200" cy="5181600"/>
          </a:xfrm>
          <a:ln>
            <a:solidFill>
              <a:srgbClr val="00206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000" i="1" dirty="0">
                <a:solidFill>
                  <a:schemeClr val="tx1"/>
                </a:solidFill>
              </a:rPr>
              <a:t>N.J.S.A. 18A:17-20.3a</a:t>
            </a:r>
          </a:p>
          <a:p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Board shall evaluate performance of superintendent at least </a:t>
            </a:r>
            <a:r>
              <a:rPr lang="en-US" sz="2000" b="1" dirty="0">
                <a:solidFill>
                  <a:srgbClr val="9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once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rgbClr val="9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year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Evaluation shall be </a:t>
            </a:r>
            <a:r>
              <a:rPr lang="en-US" sz="2000" b="1" dirty="0">
                <a:solidFill>
                  <a:srgbClr val="9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writing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Board and superintendent shall </a:t>
            </a:r>
            <a:r>
              <a:rPr lang="en-US" sz="2000" b="1" dirty="0">
                <a:solidFill>
                  <a:srgbClr val="9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meet to discuss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findings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Evaluation will be based on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rgbClr val="9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goals and objectives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district, </a:t>
            </a:r>
            <a:r>
              <a:rPr lang="en-US" sz="2000" b="1" dirty="0">
                <a:solidFill>
                  <a:srgbClr val="9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responsibilities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superintendent  and other such </a:t>
            </a:r>
            <a:r>
              <a:rPr lang="en-US" sz="2000" b="1" dirty="0">
                <a:solidFill>
                  <a:srgbClr val="9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criteria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prescribed by </a:t>
            </a:r>
            <a:r>
              <a:rPr lang="en-US" sz="2000" b="1" dirty="0">
                <a:solidFill>
                  <a:srgbClr val="9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 Board of Education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953000" y="914401"/>
            <a:ext cx="3733800" cy="5181600"/>
          </a:xfrm>
          <a:ln>
            <a:solidFill>
              <a:srgbClr val="00206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000" i="1" dirty="0">
                <a:solidFill>
                  <a:schemeClr val="tx1"/>
                </a:solidFill>
              </a:rPr>
              <a:t>N.J.A.C. 6A:10-8.1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Annual performance report shall be prepared by </a:t>
            </a:r>
            <a:r>
              <a:rPr lang="en-US" sz="2000" b="1" dirty="0">
                <a:solidFill>
                  <a:srgbClr val="9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July 1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 majority of Board’s total membership and shall include:</a:t>
            </a:r>
          </a:p>
          <a:p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Areas of </a:t>
            </a:r>
            <a:r>
              <a:rPr lang="en-US" sz="2000" b="1" dirty="0">
                <a:solidFill>
                  <a:srgbClr val="9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strength</a:t>
            </a:r>
          </a:p>
          <a:p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rgbClr val="9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needing improvement</a:t>
            </a:r>
          </a:p>
          <a:p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Recommendations for </a:t>
            </a:r>
            <a:r>
              <a:rPr lang="en-US" sz="2000" b="1" dirty="0">
                <a:solidFill>
                  <a:srgbClr val="9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professional growth</a:t>
            </a:r>
          </a:p>
          <a:p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Indicators of </a:t>
            </a:r>
            <a:r>
              <a:rPr lang="en-US" sz="2000" b="1" dirty="0">
                <a:solidFill>
                  <a:srgbClr val="9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rgbClr val="96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progress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growth </a:t>
            </a:r>
          </a:p>
          <a:p>
            <a:pPr marL="0" indent="0">
              <a:buNone/>
            </a:pP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Summary conference meeting shall include a majority of the total Board membership.</a:t>
            </a:r>
          </a:p>
        </p:txBody>
      </p:sp>
    </p:spTree>
    <p:extLst>
      <p:ext uri="{BB962C8B-B14F-4D97-AF65-F5344CB8AC3E}">
        <p14:creationId xmlns:p14="http://schemas.microsoft.com/office/powerpoint/2010/main" val="747268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3D4DB5-5C3E-1459-9DEB-7BD53473B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22"/>
            <a:ext cx="9144000" cy="63453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04616C-066A-AC6E-C48C-FFB39F0C134F}"/>
              </a:ext>
            </a:extLst>
          </p:cNvPr>
          <p:cNvSpPr txBox="1"/>
          <p:nvPr/>
        </p:nvSpPr>
        <p:spPr>
          <a:xfrm>
            <a:off x="1020932" y="630315"/>
            <a:ext cx="487384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School Ethics Commission Guidance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/>
              <a:t>A board member who has a relative employed in the district would be prohibited from participating in any and all issues related to the superintendent, including evaluation of performance.  </a:t>
            </a:r>
          </a:p>
          <a:p>
            <a:endParaRPr lang="en-US" dirty="0"/>
          </a:p>
          <a:p>
            <a:r>
              <a:rPr lang="en-US" dirty="0"/>
              <a:t>A24-17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287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NJQSAC Requirements</a:t>
            </a:r>
          </a:p>
        </p:txBody>
      </p:sp>
      <p:graphicFrame>
        <p:nvGraphicFramePr>
          <p:cNvPr id="7" name="Content Placeholder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3776408"/>
              </p:ext>
            </p:extLst>
          </p:nvPr>
        </p:nvGraphicFramePr>
        <p:xfrm>
          <a:off x="1082350" y="867790"/>
          <a:ext cx="6864350" cy="483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494270" imgH="5978048" progId="Word.Document.8">
                  <p:embed/>
                </p:oleObj>
              </mc:Choice>
              <mc:Fallback>
                <p:oleObj name="Document" r:id="rId2" imgW="8494270" imgH="5978048" progId="Word.Document.8">
                  <p:embed/>
                  <p:pic>
                    <p:nvPicPr>
                      <p:cNvPr id="7" name="Content Placeholder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2350" y="867790"/>
                        <a:ext cx="6864350" cy="4830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2319129-4687-9E47-E925-151819986526}"/>
              </a:ext>
            </a:extLst>
          </p:cNvPr>
          <p:cNvSpPr txBox="1"/>
          <p:nvPr/>
        </p:nvSpPr>
        <p:spPr>
          <a:xfrm>
            <a:off x="1358283" y="5698553"/>
            <a:ext cx="58945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90000"/>
                </a:solidFill>
              </a:rPr>
              <a:t>Evidence of training:  Governance 1</a:t>
            </a:r>
          </a:p>
          <a:p>
            <a:r>
              <a:rPr lang="en-US" dirty="0">
                <a:solidFill>
                  <a:srgbClr val="990000"/>
                </a:solidFill>
              </a:rPr>
              <a:t>July 1 evidence – dated and signed copy of evaluation, meeting minutes</a:t>
            </a:r>
          </a:p>
        </p:txBody>
      </p:sp>
    </p:spTree>
    <p:extLst>
      <p:ext uri="{BB962C8B-B14F-4D97-AF65-F5344CB8AC3E}">
        <p14:creationId xmlns:p14="http://schemas.microsoft.com/office/powerpoint/2010/main" val="3876866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lendar flipping">
            <a:extLst>
              <a:ext uri="{FF2B5EF4-FFF2-40B4-BE49-F238E27FC236}">
                <a16:creationId xmlns:a16="http://schemas.microsoft.com/office/drawing/2014/main" id="{4A9F45CD-738C-CB77-3A02-7B9563DF7C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270" r="15848" b="2"/>
          <a:stretch/>
        </p:blipFill>
        <p:spPr>
          <a:xfrm>
            <a:off x="79924" y="1906279"/>
            <a:ext cx="3331007" cy="37759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4DC906-A1BC-492D-3A00-65BAF9D80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50" y="201845"/>
            <a:ext cx="7944000" cy="490613"/>
          </a:xfrm>
        </p:spPr>
        <p:txBody>
          <a:bodyPr>
            <a:normAutofit fontScale="90000"/>
          </a:bodyPr>
          <a:lstStyle/>
          <a:p>
            <a:r>
              <a:rPr lang="en-US" sz="3500" dirty="0">
                <a:solidFill>
                  <a:schemeClr val="tx1"/>
                </a:solidFill>
              </a:rPr>
              <a:t>Evaluation Calendar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D52E4-7DAC-0FDF-1F74-3A617F86A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3010" y="941034"/>
            <a:ext cx="5078027" cy="5379036"/>
          </a:xfrm>
        </p:spPr>
        <p:txBody>
          <a:bodyPr anchor="ctr">
            <a:normAutofit fontScale="92500" lnSpcReduction="10000"/>
          </a:bodyPr>
          <a:lstStyle/>
          <a:p>
            <a:r>
              <a:rPr lang="en-US" b="1" dirty="0">
                <a:solidFill>
                  <a:srgbClr val="993333"/>
                </a:solidFill>
              </a:rPr>
              <a:t>Legally Required</a:t>
            </a:r>
            <a:r>
              <a:rPr lang="en-US" dirty="0">
                <a:solidFill>
                  <a:schemeClr val="tx1"/>
                </a:solidFill>
              </a:rPr>
              <a:t>: 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The evaluation procedure shall be completed by </a:t>
            </a:r>
            <a:r>
              <a:rPr lang="en-US" sz="3000" b="1" dirty="0">
                <a:solidFill>
                  <a:srgbClr val="993333"/>
                </a:solidFill>
              </a:rPr>
              <a:t>July 1.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rgbClr val="993333"/>
                </a:solidFill>
              </a:rPr>
              <a:t>NJSBA’s Supports: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Evaluation tool opens in February.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Email to all CSAs in state with link to tool.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Sample evaluation calendar.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Board president has electronic access to compiled document upon completion by the Board members.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Members can track completion.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27132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Evaluation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143000" y="1447800"/>
            <a:ext cx="1752600" cy="533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District Goal Setting and Action Plans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969613" y="1435963"/>
            <a:ext cx="1562100" cy="533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District Goals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Progress Updates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605726" y="1413165"/>
            <a:ext cx="2057400" cy="568036"/>
          </a:xfrm>
          <a:prstGeom prst="rect">
            <a:avLst/>
          </a:prstGeom>
          <a:noFill/>
          <a:ln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Superintendent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Evaluation Pre-Conference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181100" y="2663030"/>
            <a:ext cx="1676400" cy="244236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1200" b="1" i="0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  <a:ea typeface="ＭＳ Ｐゴシック" charset="0"/>
              </a:rPr>
              <a:t>BOE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Non-</a:t>
            </a:r>
            <a:r>
              <a:rPr kumimoji="0" lang="en-US" sz="12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conflicted Board Members Meet to Review Compiled Superintendent Evaluation Results and Develop Majority Opinion Annual Performance Report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3048000" y="1714500"/>
            <a:ext cx="838200" cy="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 bwMode="auto">
          <a:xfrm>
            <a:off x="4038599" y="2663030"/>
            <a:ext cx="1493113" cy="114697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sz="1200" b="1" u="sng" dirty="0">
                <a:solidFill>
                  <a:srgbClr val="002060"/>
                </a:solidFill>
                <a:latin typeface="Arial" charset="0"/>
                <a:ea typeface="ＭＳ Ｐゴシック" charset="0"/>
              </a:rPr>
              <a:t>BOE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Completes</a:t>
            </a:r>
            <a:r>
              <a:rPr kumimoji="0" lang="en-US" sz="12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 Individual superintendent Evaluations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6096000" y="2663030"/>
            <a:ext cx="2567126" cy="114697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1200" b="1" i="0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  <a:ea typeface="ＭＳ Ｐゴシック" charset="0"/>
              </a:rPr>
              <a:t>Superintendent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Completes District Goals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Self-Assessment and Evidence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for Leadership Standards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733800" y="4305301"/>
            <a:ext cx="2362200" cy="125729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1200" b="1" i="0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  <a:ea typeface="ＭＳ Ｐゴシック" charset="0"/>
              </a:rPr>
              <a:t>Annual Summary Conference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</a:rPr>
              <a:t>Non-Conflicted Board Members Meet with Superintendent to Discuss Annual Performance Report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6705600" y="4503667"/>
            <a:ext cx="1981200" cy="105893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1200" b="1" i="0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charset="0"/>
                <a:ea typeface="ＭＳ Ｐゴシック" charset="0"/>
              </a:rPr>
              <a:t>Board President and Superintendent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Sign and Date the Annual </a:t>
            </a:r>
            <a:br>
              <a:rPr lang="en-US" sz="12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</a:br>
            <a:r>
              <a:rPr lang="en-US" sz="12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Performance Report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5715000" y="1714500"/>
            <a:ext cx="762000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 bwMode="auto">
          <a:xfrm>
            <a:off x="7543800" y="2057400"/>
            <a:ext cx="0" cy="531415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 bwMode="auto">
          <a:xfrm flipH="1">
            <a:off x="5638800" y="3131413"/>
            <a:ext cx="304800" cy="360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 bwMode="auto">
          <a:xfrm flipH="1">
            <a:off x="3048000" y="3236515"/>
            <a:ext cx="838200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 bwMode="auto">
          <a:xfrm>
            <a:off x="3048000" y="4876800"/>
            <a:ext cx="457200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 bwMode="auto">
          <a:xfrm>
            <a:off x="6248400" y="4995033"/>
            <a:ext cx="357326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4CB409FD-69D4-0966-E16A-DF24D46E523B}"/>
              </a:ext>
            </a:extLst>
          </p:cNvPr>
          <p:cNvSpPr>
            <a:spLocks noChangeAspect="1"/>
          </p:cNvSpPr>
          <p:nvPr/>
        </p:nvSpPr>
        <p:spPr>
          <a:xfrm>
            <a:off x="8289521" y="1269510"/>
            <a:ext cx="365760" cy="365760"/>
          </a:xfrm>
          <a:prstGeom prst="irregularSeal1">
            <a:avLst/>
          </a:prstGeom>
          <a:solidFill>
            <a:srgbClr val="99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44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9" descr="Arrows pointing towards light"/>
          <p:cNvPicPr preferRelativeResize="0"/>
          <p:nvPr/>
        </p:nvPicPr>
        <p:blipFill rotWithShape="1">
          <a:blip r:embed="rId3">
            <a:alphaModFix/>
          </a:blip>
          <a:srcRect l="7912" r="47639" b="-1"/>
          <a:stretch/>
        </p:blipFill>
        <p:spPr>
          <a:xfrm>
            <a:off x="5290676" y="11"/>
            <a:ext cx="3835575" cy="637086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9"/>
          <p:cNvSpPr txBox="1">
            <a:spLocks noGrp="1"/>
          </p:cNvSpPr>
          <p:nvPr>
            <p:ph type="title"/>
          </p:nvPr>
        </p:nvSpPr>
        <p:spPr>
          <a:xfrm>
            <a:off x="571350" y="-35478"/>
            <a:ext cx="3583791" cy="1628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u="sng">
                <a:solidFill>
                  <a:schemeClr val="dk1"/>
                </a:solidFill>
              </a:rPr>
              <a:t>Goals as Part of Evaluation</a:t>
            </a:r>
            <a:endParaRPr/>
          </a:p>
        </p:txBody>
      </p:sp>
      <p:sp>
        <p:nvSpPr>
          <p:cNvPr id="266" name="Google Shape;266;p9"/>
          <p:cNvSpPr txBox="1">
            <a:spLocks noGrp="1"/>
          </p:cNvSpPr>
          <p:nvPr>
            <p:ph type="body" idx="1"/>
          </p:nvPr>
        </p:nvSpPr>
        <p:spPr>
          <a:xfrm>
            <a:off x="213059" y="1593492"/>
            <a:ext cx="4891601" cy="457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rPr lang="en-US" sz="2000">
                <a:solidFill>
                  <a:srgbClr val="C56D0D"/>
                </a:solidFill>
              </a:rPr>
              <a:t>Legally required:</a:t>
            </a:r>
            <a:endParaRPr/>
          </a:p>
          <a:p>
            <a:pPr marL="257175" lvl="0" indent="-257175" algn="l" rtl="0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The evaluation shall be based upon the goals &amp; objectives of the district …</a:t>
            </a:r>
            <a:endParaRPr/>
          </a:p>
          <a:p>
            <a:pPr marL="257175" lvl="0" indent="-257175" algn="l" rtl="0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The conference shall include progress of the CSA in achieving and/or implementing the school district’s goals, …</a:t>
            </a:r>
            <a:endParaRPr/>
          </a:p>
          <a:p>
            <a:pPr marL="257175" lvl="0" indent="-130175" algn="l" rtl="0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rPr lang="en-US" sz="2000">
                <a:solidFill>
                  <a:srgbClr val="C56D0D"/>
                </a:solidFill>
              </a:rPr>
              <a:t>NJSBA Support</a:t>
            </a:r>
            <a:endParaRPr/>
          </a:p>
          <a:p>
            <a:pPr marL="257175" lvl="0" indent="-257175" algn="l" rtl="0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Field rep can work with Board and CSA to set district goals.</a:t>
            </a:r>
            <a:endParaRPr/>
          </a:p>
          <a:p>
            <a:pPr marL="257175" lvl="0" indent="-257175" algn="l" rtl="0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Evaluation tool includes progress on achieving/ implementing district goals.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CC283-B5F8-61E1-6E78-0797E056A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3E560-7D50-193B-369B-4BB1B7C6F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1"/>
            <a:ext cx="7696200" cy="647700"/>
          </a:xfrm>
        </p:spPr>
        <p:txBody>
          <a:bodyPr wrap="square"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Evaluation Preconference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63C8EA-39D9-0375-BAC3-30E2ECE6836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74535" y="1019597"/>
            <a:ext cx="7824997" cy="712100"/>
          </a:xfrm>
        </p:spPr>
        <p:txBody>
          <a:bodyPr anchor="t">
            <a:noAutofit/>
          </a:bodyPr>
          <a:lstStyle/>
          <a:p>
            <a:pPr marL="11430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</a:pPr>
            <a:r>
              <a:rPr lang="en-US" sz="2000" b="0" i="0" u="none" strike="noStrike" cap="none" dirty="0">
                <a:solidFill>
                  <a:schemeClr val="tx1"/>
                </a:solidFill>
              </a:rPr>
              <a:t>An Evaluation Preconference is an optional step to ensure all board members feel prepared to begin the evaluation. </a:t>
            </a:r>
          </a:p>
          <a:p>
            <a:pPr marL="11430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</a:pPr>
            <a:endParaRPr lang="en-US" sz="2000" b="0" i="0" u="none" strike="noStrike" cap="none" dirty="0">
              <a:solidFill>
                <a:schemeClr val="tx1"/>
              </a:solidFill>
              <a:effectLst/>
            </a:endParaRPr>
          </a:p>
          <a:p>
            <a:pPr marL="11430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</a:pPr>
            <a:endParaRPr lang="en-US" sz="2000" b="0" i="0" u="none" strike="noStrike" cap="none" dirty="0">
              <a:solidFill>
                <a:schemeClr val="tx1"/>
              </a:solidFill>
              <a:effectLst/>
            </a:endParaRPr>
          </a:p>
          <a:p>
            <a:pPr marL="11430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11430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</a:pPr>
            <a:endParaRPr lang="en-US" sz="2000" b="0" i="0" u="none" strike="noStrike" cap="none" dirty="0">
              <a:solidFill>
                <a:schemeClr val="tx1"/>
              </a:solidFill>
              <a:effectLst/>
            </a:endParaRPr>
          </a:p>
          <a:p>
            <a:pPr marL="11430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11430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</a:pPr>
            <a:endParaRPr lang="en-US" sz="2000" b="0" i="0" u="none" strike="noStrike" cap="none" dirty="0">
              <a:solidFill>
                <a:schemeClr val="tx1"/>
              </a:solidFill>
              <a:effectLst/>
            </a:endParaRPr>
          </a:p>
          <a:p>
            <a:pPr marL="11430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11430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</a:pPr>
            <a:endParaRPr lang="en-US" sz="2000" b="0" i="0" u="none" strike="noStrike" cap="none" dirty="0">
              <a:solidFill>
                <a:schemeClr val="tx1"/>
              </a:solidFill>
              <a:effectLst/>
            </a:endParaRPr>
          </a:p>
          <a:p>
            <a:pPr marL="11430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</a:pPr>
            <a:endParaRPr lang="en-US" sz="2000" b="0" i="0" u="none" strike="noStrike" cap="none" dirty="0">
              <a:solidFill>
                <a:schemeClr val="tx1"/>
              </a:solidFill>
              <a:effectLst/>
            </a:endParaRPr>
          </a:p>
          <a:p>
            <a:pPr marL="11430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</a:pPr>
            <a:r>
              <a:rPr lang="en-US" sz="2000" b="0" i="0" u="none" strike="noStrike" cap="none" dirty="0">
                <a:solidFill>
                  <a:schemeClr val="tx1"/>
                </a:solidFill>
                <a:effectLst/>
              </a:rPr>
              <a:t>Considering that members have different committee assignments, length of time of the Board, etc. a sit-down discussion can help all the Board members have the knowledge needed to write a meaningful evaluation.  This evaluative conversation would be based on outcomes and expectations.</a:t>
            </a:r>
            <a:endParaRPr lang="en-US" sz="2000" b="0" i="0" u="none" strike="noStrike" cap="none" dirty="0">
              <a:solidFill>
                <a:schemeClr val="tx1"/>
              </a:solidFill>
            </a:endParaRPr>
          </a:p>
          <a:p>
            <a:pPr marL="11430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tx1"/>
                </a:solidFill>
              </a:rPr>
              <a:t>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A69C0D-19DE-9D9C-796A-5808E3AA4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669" y="1882348"/>
            <a:ext cx="4923969" cy="265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0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BB5013-18B7-168E-EB14-489BF717E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18"/>
            <a:ext cx="9144000" cy="632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81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3F182-090C-4D8E-B18F-D188EAE1F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922" y="111095"/>
            <a:ext cx="8156427" cy="54693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Evaluation Tool Progressions</a:t>
            </a:r>
            <a:endParaRPr lang="en-US" sz="2800" u="none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CD77173-F100-0B48-3AA0-D78AC9E7C6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9057917"/>
              </p:ext>
            </p:extLst>
          </p:nvPr>
        </p:nvGraphicFramePr>
        <p:xfrm>
          <a:off x="527981" y="1577944"/>
          <a:ext cx="8355960" cy="4863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3D91FE0-2DB8-DE13-E2CB-EDFC0F839E21}"/>
              </a:ext>
            </a:extLst>
          </p:cNvPr>
          <p:cNvSpPr txBox="1"/>
          <p:nvPr/>
        </p:nvSpPr>
        <p:spPr>
          <a:xfrm>
            <a:off x="1157611" y="1119119"/>
            <a:ext cx="1162229" cy="70788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Online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Tool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42DAC4-72D0-4E16-5391-3FE24B0C1E47}"/>
              </a:ext>
            </a:extLst>
          </p:cNvPr>
          <p:cNvSpPr txBox="1"/>
          <p:nvPr/>
        </p:nvSpPr>
        <p:spPr>
          <a:xfrm>
            <a:off x="3605185" y="1112845"/>
            <a:ext cx="1654639" cy="70788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Compilation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F351E0-F8F9-0E32-CFF2-D2187E000614}"/>
              </a:ext>
            </a:extLst>
          </p:cNvPr>
          <p:cNvSpPr txBox="1"/>
          <p:nvPr/>
        </p:nvSpPr>
        <p:spPr>
          <a:xfrm>
            <a:off x="5991468" y="1102935"/>
            <a:ext cx="2693366" cy="707886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Annual Performance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Report</a:t>
            </a:r>
          </a:p>
        </p:txBody>
      </p:sp>
    </p:spTree>
    <p:extLst>
      <p:ext uri="{BB962C8B-B14F-4D97-AF65-F5344CB8AC3E}">
        <p14:creationId xmlns:p14="http://schemas.microsoft.com/office/powerpoint/2010/main" val="2750599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9419"/>
            <a:ext cx="9144000" cy="6386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E5FF9F-77AD-979F-5C4E-A97173F40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81" y="731939"/>
            <a:ext cx="9144000" cy="559266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F549963-BBF2-1E9F-2D88-4236A90C5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Access to the Evaluation Tool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30E6E8-154B-CA29-DAA4-3167837EC476}"/>
              </a:ext>
            </a:extLst>
          </p:cNvPr>
          <p:cNvSpPr txBox="1"/>
          <p:nvPr/>
        </p:nvSpPr>
        <p:spPr>
          <a:xfrm>
            <a:off x="152400" y="4016276"/>
            <a:ext cx="215956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Ensure NJSBA</a:t>
            </a:r>
          </a:p>
          <a:p>
            <a:r>
              <a:rPr lang="en-US" dirty="0">
                <a:solidFill>
                  <a:srgbClr val="0070C0"/>
                </a:solidFill>
              </a:rPr>
              <a:t>Census is</a:t>
            </a:r>
          </a:p>
          <a:p>
            <a:r>
              <a:rPr lang="en-US" dirty="0">
                <a:solidFill>
                  <a:srgbClr val="0070C0"/>
                </a:solidFill>
              </a:rPr>
              <a:t>current –</a:t>
            </a:r>
          </a:p>
          <a:p>
            <a:r>
              <a:rPr lang="en-US" dirty="0">
                <a:solidFill>
                  <a:srgbClr val="0070C0"/>
                </a:solidFill>
              </a:rPr>
              <a:t>all members</a:t>
            </a:r>
          </a:p>
          <a:p>
            <a:r>
              <a:rPr lang="en-US" dirty="0">
                <a:solidFill>
                  <a:srgbClr val="0070C0"/>
                </a:solidFill>
              </a:rPr>
              <a:t>listed.</a:t>
            </a:r>
          </a:p>
          <a:p>
            <a:r>
              <a:rPr lang="en-US" dirty="0">
                <a:solidFill>
                  <a:srgbClr val="0070C0"/>
                </a:solidFill>
              </a:rPr>
              <a:t>Board president</a:t>
            </a:r>
          </a:p>
          <a:p>
            <a:r>
              <a:rPr lang="en-US" dirty="0">
                <a:solidFill>
                  <a:srgbClr val="0070C0"/>
                </a:solidFill>
              </a:rPr>
              <a:t>identified in</a:t>
            </a:r>
          </a:p>
          <a:p>
            <a:r>
              <a:rPr lang="en-US" dirty="0">
                <a:solidFill>
                  <a:srgbClr val="0070C0"/>
                </a:solidFill>
              </a:rPr>
              <a:t>Leadership portion.</a:t>
            </a:r>
          </a:p>
        </p:txBody>
      </p:sp>
      <p:pic>
        <p:nvPicPr>
          <p:cNvPr id="11" name="Graphic 10" descr="Checklist with solid fill">
            <a:extLst>
              <a:ext uri="{FF2B5EF4-FFF2-40B4-BE49-F238E27FC236}">
                <a16:creationId xmlns:a16="http://schemas.microsoft.com/office/drawing/2014/main" id="{707D559E-44E0-7994-387C-CD1D33DAC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000" y="3048000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18E15F9-891F-355D-9D4E-F9CF409B1063}"/>
              </a:ext>
            </a:extLst>
          </p:cNvPr>
          <p:cNvSpPr txBox="1"/>
          <p:nvPr/>
        </p:nvSpPr>
        <p:spPr>
          <a:xfrm>
            <a:off x="1143000" y="914400"/>
            <a:ext cx="23776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NJSBA User-Name &amp;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Password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User-name = email 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address in Census</a:t>
            </a:r>
          </a:p>
        </p:txBody>
      </p:sp>
      <p:pic>
        <p:nvPicPr>
          <p:cNvPr id="14" name="Graphic 13" descr="Keyboard with solid fill">
            <a:extLst>
              <a:ext uri="{FF2B5EF4-FFF2-40B4-BE49-F238E27FC236}">
                <a16:creationId xmlns:a16="http://schemas.microsoft.com/office/drawing/2014/main" id="{E5C580AB-B2F4-82AC-4726-14059F4800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81200" y="1905000"/>
            <a:ext cx="9144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29FA644-9DF6-3A8E-43FB-6B1ADFFD59E9}"/>
              </a:ext>
            </a:extLst>
          </p:cNvPr>
          <p:cNvSpPr txBox="1"/>
          <p:nvPr/>
        </p:nvSpPr>
        <p:spPr>
          <a:xfrm>
            <a:off x="3886200" y="4895671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Link to Evaluation page on NJSBA’s website:</a:t>
            </a:r>
          </a:p>
          <a:p>
            <a:r>
              <a:rPr lang="en-US" dirty="0">
                <a:hlinkClick r:id="rId7"/>
              </a:rPr>
              <a:t>https://www.njsba.org/services/field-services/online-evaluations/</a:t>
            </a:r>
            <a:endParaRPr lang="en-US" dirty="0"/>
          </a:p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B8DAE7-0376-BF2C-2D59-9FD5A247AA60}"/>
              </a:ext>
            </a:extLst>
          </p:cNvPr>
          <p:cNvSpPr txBox="1"/>
          <p:nvPr/>
        </p:nvSpPr>
        <p:spPr>
          <a:xfrm>
            <a:off x="4597966" y="1752600"/>
            <a:ext cx="18028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CSA must complete their portion of evaluation tool before board has access.</a:t>
            </a:r>
          </a:p>
        </p:txBody>
      </p:sp>
      <p:pic>
        <p:nvPicPr>
          <p:cNvPr id="18" name="Graphic 17" descr="Checkbox Checked with solid fill">
            <a:extLst>
              <a:ext uri="{FF2B5EF4-FFF2-40B4-BE49-F238E27FC236}">
                <a16:creationId xmlns:a16="http://schemas.microsoft.com/office/drawing/2014/main" id="{84FC9853-9F1B-345A-7A16-A556063D8E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00600" y="3352800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5FB8035-BC73-FD9B-6FAC-96DDC86F8F2C}"/>
              </a:ext>
            </a:extLst>
          </p:cNvPr>
          <p:cNvSpPr txBox="1"/>
          <p:nvPr/>
        </p:nvSpPr>
        <p:spPr>
          <a:xfrm>
            <a:off x="6858000" y="990600"/>
            <a:ext cx="2209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DEA900"/>
                </a:solidFill>
              </a:rPr>
              <a:t>Members receive</a:t>
            </a:r>
          </a:p>
          <a:p>
            <a:r>
              <a:rPr lang="en-US" b="1" dirty="0">
                <a:solidFill>
                  <a:srgbClr val="DEA900"/>
                </a:solidFill>
              </a:rPr>
              <a:t>email from NJSBA</a:t>
            </a:r>
          </a:p>
          <a:p>
            <a:r>
              <a:rPr lang="en-US" b="1" dirty="0">
                <a:solidFill>
                  <a:srgbClr val="DEA900"/>
                </a:solidFill>
              </a:rPr>
              <a:t>with link 48 hours</a:t>
            </a:r>
          </a:p>
          <a:p>
            <a:r>
              <a:rPr lang="en-US" b="1" dirty="0">
                <a:solidFill>
                  <a:srgbClr val="DEA900"/>
                </a:solidFill>
              </a:rPr>
              <a:t>after CSA submits their portion.</a:t>
            </a:r>
          </a:p>
        </p:txBody>
      </p:sp>
      <p:pic>
        <p:nvPicPr>
          <p:cNvPr id="21" name="Graphic 20" descr="Link with solid fill">
            <a:extLst>
              <a:ext uri="{FF2B5EF4-FFF2-40B4-BE49-F238E27FC236}">
                <a16:creationId xmlns:a16="http://schemas.microsoft.com/office/drawing/2014/main" id="{126CD46B-4C49-B067-2179-A6C922B65F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48600" y="27432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109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5"/>
          <p:cNvSpPr txBox="1">
            <a:spLocks noGrp="1"/>
          </p:cNvSpPr>
          <p:nvPr>
            <p:ph type="title"/>
          </p:nvPr>
        </p:nvSpPr>
        <p:spPr>
          <a:xfrm>
            <a:off x="762000" y="152401"/>
            <a:ext cx="76962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1. Goals Portion of Online Evaluation Tool</a:t>
            </a:r>
            <a:endParaRPr dirty="0"/>
          </a:p>
        </p:txBody>
      </p:sp>
      <p:sp>
        <p:nvSpPr>
          <p:cNvPr id="302" name="Google Shape;302;p15"/>
          <p:cNvSpPr txBox="1">
            <a:spLocks noGrp="1"/>
          </p:cNvSpPr>
          <p:nvPr>
            <p:ph type="body" idx="1"/>
          </p:nvPr>
        </p:nvSpPr>
        <p:spPr>
          <a:xfrm>
            <a:off x="497150" y="995527"/>
            <a:ext cx="8211844" cy="528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</a:pPr>
            <a:r>
              <a:rPr lang="en-US" sz="2200"/>
              <a:t>Board members will consider for each district goal input by the CSA, the CSA’s self-assessment and evidence: comments/links.</a:t>
            </a:r>
            <a:endParaRPr/>
          </a:p>
        </p:txBody>
      </p:sp>
      <p:pic>
        <p:nvPicPr>
          <p:cNvPr id="303" name="Google Shape;30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1627" y="4229579"/>
            <a:ext cx="6420746" cy="125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29148" y="1822193"/>
            <a:ext cx="2029108" cy="1171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99340" y="2072702"/>
            <a:ext cx="4058216" cy="724001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5"/>
          <p:cNvSpPr txBox="1"/>
          <p:nvPr/>
        </p:nvSpPr>
        <p:spPr>
          <a:xfrm>
            <a:off x="685800" y="3500027"/>
            <a:ext cx="760977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Each board member will provide their rating for each goal and comments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to their fellow board members to support their rating.</a:t>
            </a:r>
            <a:endParaRPr/>
          </a:p>
        </p:txBody>
      </p:sp>
      <p:pic>
        <p:nvPicPr>
          <p:cNvPr id="307" name="Google Shape;30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81103" y="5603208"/>
            <a:ext cx="6239746" cy="676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6"/>
          <p:cNvSpPr txBox="1">
            <a:spLocks noGrp="1"/>
          </p:cNvSpPr>
          <p:nvPr>
            <p:ph type="title"/>
          </p:nvPr>
        </p:nvSpPr>
        <p:spPr>
          <a:xfrm>
            <a:off x="761999" y="152401"/>
            <a:ext cx="7804951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1. Standards Portion of Online Evaluation Tool</a:t>
            </a:r>
            <a:endParaRPr dirty="0">
              <a:solidFill>
                <a:schemeClr val="tx1"/>
              </a:solidFill>
            </a:endParaRPr>
          </a:p>
        </p:txBody>
      </p:sp>
      <p:grpSp>
        <p:nvGrpSpPr>
          <p:cNvPr id="313" name="Google Shape;313;p16"/>
          <p:cNvGrpSpPr/>
          <p:nvPr/>
        </p:nvGrpSpPr>
        <p:grpSpPr>
          <a:xfrm>
            <a:off x="1011573" y="1298203"/>
            <a:ext cx="5066414" cy="4825155"/>
            <a:chOff x="1314892" y="2803"/>
            <a:chExt cx="5066414" cy="4825155"/>
          </a:xfrm>
        </p:grpSpPr>
        <p:sp>
          <p:nvSpPr>
            <p:cNvPr id="314" name="Google Shape;314;p16"/>
            <p:cNvSpPr/>
            <p:nvPr/>
          </p:nvSpPr>
          <p:spPr>
            <a:xfrm>
              <a:off x="1314892" y="2803"/>
              <a:ext cx="2412578" cy="1447546"/>
            </a:xfrm>
            <a:prstGeom prst="rect">
              <a:avLst/>
            </a:prstGeom>
            <a:solidFill>
              <a:srgbClr val="303099">
                <a:alpha val="8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6"/>
            <p:cNvSpPr txBox="1"/>
            <p:nvPr/>
          </p:nvSpPr>
          <p:spPr>
            <a:xfrm>
              <a:off x="1314892" y="2803"/>
              <a:ext cx="2412578" cy="1447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Mission, Vision, &amp; Core Values</a:t>
              </a:r>
              <a:endParaRPr/>
            </a:p>
          </p:txBody>
        </p:sp>
        <p:sp>
          <p:nvSpPr>
            <p:cNvPr id="316" name="Google Shape;316;p16"/>
            <p:cNvSpPr/>
            <p:nvPr/>
          </p:nvSpPr>
          <p:spPr>
            <a:xfrm>
              <a:off x="3968728" y="2803"/>
              <a:ext cx="2412578" cy="1447546"/>
            </a:xfrm>
            <a:prstGeom prst="rect">
              <a:avLst/>
            </a:prstGeom>
            <a:solidFill>
              <a:srgbClr val="303099">
                <a:alpha val="81960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6"/>
            <p:cNvSpPr txBox="1"/>
            <p:nvPr/>
          </p:nvSpPr>
          <p:spPr>
            <a:xfrm>
              <a:off x="3968728" y="2803"/>
              <a:ext cx="2412578" cy="1447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Governance, Ethics, &amp; Professional Norms</a:t>
              </a:r>
              <a:endParaRPr/>
            </a:p>
          </p:txBody>
        </p:sp>
        <p:sp>
          <p:nvSpPr>
            <p:cNvPr id="318" name="Google Shape;318;p16"/>
            <p:cNvSpPr/>
            <p:nvPr/>
          </p:nvSpPr>
          <p:spPr>
            <a:xfrm>
              <a:off x="1314892" y="1691608"/>
              <a:ext cx="2412578" cy="1447546"/>
            </a:xfrm>
            <a:prstGeom prst="rect">
              <a:avLst/>
            </a:prstGeom>
            <a:solidFill>
              <a:srgbClr val="303099">
                <a:alpha val="74117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16"/>
            <p:cNvSpPr txBox="1"/>
            <p:nvPr/>
          </p:nvSpPr>
          <p:spPr>
            <a:xfrm>
              <a:off x="1314892" y="1691608"/>
              <a:ext cx="2412578" cy="1447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Operations Management</a:t>
              </a:r>
              <a:endParaRPr/>
            </a:p>
          </p:txBody>
        </p:sp>
        <p:sp>
          <p:nvSpPr>
            <p:cNvPr id="320" name="Google Shape;320;p16"/>
            <p:cNvSpPr/>
            <p:nvPr/>
          </p:nvSpPr>
          <p:spPr>
            <a:xfrm>
              <a:off x="3968728" y="1691608"/>
              <a:ext cx="2412578" cy="1447546"/>
            </a:xfrm>
            <a:prstGeom prst="rect">
              <a:avLst/>
            </a:prstGeom>
            <a:solidFill>
              <a:srgbClr val="303099">
                <a:alpha val="65882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6"/>
            <p:cNvSpPr txBox="1"/>
            <p:nvPr/>
          </p:nvSpPr>
          <p:spPr>
            <a:xfrm>
              <a:off x="3968728" y="1691608"/>
              <a:ext cx="2412578" cy="1447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Curriculum, Instruction, Assessment, and School Improvement</a:t>
              </a:r>
              <a:endParaRPr/>
            </a:p>
          </p:txBody>
        </p:sp>
        <p:sp>
          <p:nvSpPr>
            <p:cNvPr id="322" name="Google Shape;322;p16"/>
            <p:cNvSpPr/>
            <p:nvPr/>
          </p:nvSpPr>
          <p:spPr>
            <a:xfrm>
              <a:off x="1314892" y="3380412"/>
              <a:ext cx="2412578" cy="1447546"/>
            </a:xfrm>
            <a:prstGeom prst="rect">
              <a:avLst/>
            </a:prstGeom>
            <a:solidFill>
              <a:srgbClr val="303099">
                <a:alpha val="58039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6"/>
            <p:cNvSpPr txBox="1"/>
            <p:nvPr/>
          </p:nvSpPr>
          <p:spPr>
            <a:xfrm>
              <a:off x="1314892" y="3380412"/>
              <a:ext cx="2412578" cy="1447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Community of Care, Equity, and Family Engagement</a:t>
              </a:r>
              <a:endParaRPr/>
            </a:p>
          </p:txBody>
        </p:sp>
        <p:sp>
          <p:nvSpPr>
            <p:cNvPr id="324" name="Google Shape;324;p16"/>
            <p:cNvSpPr/>
            <p:nvPr/>
          </p:nvSpPr>
          <p:spPr>
            <a:xfrm>
              <a:off x="3968728" y="3380412"/>
              <a:ext cx="2412578" cy="1447546"/>
            </a:xfrm>
            <a:prstGeom prst="rect">
              <a:avLst/>
            </a:prstGeom>
            <a:solidFill>
              <a:srgbClr val="303099">
                <a:alpha val="4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6"/>
            <p:cNvSpPr txBox="1"/>
            <p:nvPr/>
          </p:nvSpPr>
          <p:spPr>
            <a:xfrm>
              <a:off x="3968728" y="3380412"/>
              <a:ext cx="2412578" cy="1447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Professional Capacity/ Community of School District Personnel</a:t>
              </a:r>
              <a:endParaRPr/>
            </a:p>
          </p:txBody>
        </p:sp>
      </p:grpSp>
      <p:sp>
        <p:nvSpPr>
          <p:cNvPr id="326" name="Google Shape;326;p16"/>
          <p:cNvSpPr txBox="1"/>
          <p:nvPr/>
        </p:nvSpPr>
        <p:spPr>
          <a:xfrm>
            <a:off x="6494055" y="2192161"/>
            <a:ext cx="2101857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sng" dirty="0">
                <a:solidFill>
                  <a:srgbClr val="6868CF"/>
                </a:solidFill>
                <a:latin typeface="Arial"/>
                <a:ea typeface="Arial"/>
                <a:cs typeface="Arial"/>
                <a:sym typeface="Arial"/>
              </a:rPr>
              <a:t>Rating Scale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Exemplary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Proficient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Area for Growth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Unsatisfactory</a:t>
            </a:r>
            <a:endParaRPr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Not Observed*</a:t>
            </a:r>
            <a:endParaRPr dirty="0">
              <a:solidFill>
                <a:srgbClr val="990000"/>
              </a:solidFill>
            </a:endParaRPr>
          </a:p>
        </p:txBody>
      </p:sp>
      <p:pic>
        <p:nvPicPr>
          <p:cNvPr id="327" name="Google Shape;327;p16" descr="Rating 3 Star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3636" y="141027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4455CB-9727-5DBD-8054-A7A866DD1CBE}"/>
              </a:ext>
            </a:extLst>
          </p:cNvPr>
          <p:cNvSpPr txBox="1"/>
          <p:nvPr/>
        </p:nvSpPr>
        <p:spPr>
          <a:xfrm>
            <a:off x="6591159" y="4232137"/>
            <a:ext cx="210185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*Not Observed allows new board members to participate where they feel comfortable and select a rating that is neither positive or negative where they have insufficient personal experience.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2" name="Google Shape;332;p17"/>
          <p:cNvGraphicFramePr/>
          <p:nvPr/>
        </p:nvGraphicFramePr>
        <p:xfrm>
          <a:off x="2209800" y="651770"/>
          <a:ext cx="4818063" cy="563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818063" imgH="5638800" progId="Word.Document.12">
                  <p:embed/>
                </p:oleObj>
              </mc:Choice>
              <mc:Fallback>
                <p:oleObj r:id="rId3" imgW="4818063" imgH="5638800" progId="Word.Document.12">
                  <p:embed/>
                  <p:pic>
                    <p:nvPicPr>
                      <p:cNvPr id="332" name="Google Shape;332;p17"/>
                      <p:cNvPicPr preferRelativeResize="0"/>
                      <p:nvPr/>
                    </p:nvPicPr>
                    <p:blipFill rotWithShape="1">
                      <a:blip r:embed="rId4">
                        <a:alphaModFix/>
                      </a:blip>
                      <a:srcRect/>
                      <a:stretch/>
                    </p:blipFill>
                    <p:spPr>
                      <a:xfrm>
                        <a:off x="2209800" y="651770"/>
                        <a:ext cx="4818063" cy="563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3" name="Google Shape;333;p17"/>
          <p:cNvSpPr txBox="1"/>
          <p:nvPr/>
        </p:nvSpPr>
        <p:spPr>
          <a:xfrm>
            <a:off x="1371600" y="835223"/>
            <a:ext cx="960519" cy="30777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Standard</a:t>
            </a:r>
            <a:endParaRPr/>
          </a:p>
        </p:txBody>
      </p:sp>
      <p:sp>
        <p:nvSpPr>
          <p:cNvPr id="334" name="Google Shape;334;p17"/>
          <p:cNvSpPr txBox="1"/>
          <p:nvPr/>
        </p:nvSpPr>
        <p:spPr>
          <a:xfrm>
            <a:off x="7010400" y="1560493"/>
            <a:ext cx="1676400" cy="95410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Rating scale definition specifically for this standard </a:t>
            </a:r>
            <a:endParaRPr sz="1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7"/>
          <p:cNvSpPr txBox="1"/>
          <p:nvPr/>
        </p:nvSpPr>
        <p:spPr>
          <a:xfrm>
            <a:off x="916714" y="2384212"/>
            <a:ext cx="1369286" cy="5232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Resources to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Consider </a:t>
            </a:r>
            <a:endParaRPr sz="1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7"/>
          <p:cNvSpPr txBox="1"/>
          <p:nvPr/>
        </p:nvSpPr>
        <p:spPr>
          <a:xfrm>
            <a:off x="7010400" y="2918936"/>
            <a:ext cx="2082163" cy="73866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Evidence links provided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by School Leader </a:t>
            </a:r>
            <a:endParaRPr sz="1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7"/>
          <p:cNvSpPr txBox="1"/>
          <p:nvPr/>
        </p:nvSpPr>
        <p:spPr>
          <a:xfrm>
            <a:off x="1323133" y="4264223"/>
            <a:ext cx="1039067" cy="30777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Indicators</a:t>
            </a:r>
            <a:endParaRPr/>
          </a:p>
        </p:txBody>
      </p:sp>
      <p:sp>
        <p:nvSpPr>
          <p:cNvPr id="338" name="Google Shape;338;p17"/>
          <p:cNvSpPr txBox="1"/>
          <p:nvPr/>
        </p:nvSpPr>
        <p:spPr>
          <a:xfrm>
            <a:off x="4724400" y="4264223"/>
            <a:ext cx="30489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9" name="Google Shape;339;p17"/>
          <p:cNvSpPr txBox="1"/>
          <p:nvPr/>
        </p:nvSpPr>
        <p:spPr>
          <a:xfrm>
            <a:off x="5181508" y="4873823"/>
            <a:ext cx="30489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40" name="Google Shape;340;p17"/>
          <p:cNvSpPr txBox="1"/>
          <p:nvPr/>
        </p:nvSpPr>
        <p:spPr>
          <a:xfrm>
            <a:off x="5638800" y="4038600"/>
            <a:ext cx="1600200" cy="95410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Indicator ratings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help determine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overall standard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rating</a:t>
            </a:r>
            <a:endParaRPr/>
          </a:p>
        </p:txBody>
      </p:sp>
      <p:sp>
        <p:nvSpPr>
          <p:cNvPr id="341" name="Google Shape;341;p17"/>
          <p:cNvSpPr/>
          <p:nvPr/>
        </p:nvSpPr>
        <p:spPr>
          <a:xfrm>
            <a:off x="3669292" y="5726097"/>
            <a:ext cx="104727" cy="104727"/>
          </a:xfrm>
          <a:prstGeom prst="flowChartConnector">
            <a:avLst/>
          </a:prstGeom>
          <a:solidFill>
            <a:srgbClr val="96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7"/>
          <p:cNvSpPr txBox="1"/>
          <p:nvPr/>
        </p:nvSpPr>
        <p:spPr>
          <a:xfrm>
            <a:off x="6452237" y="5484003"/>
            <a:ext cx="2691763" cy="5232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Overall rating of performance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on the standard </a:t>
            </a:r>
            <a:endParaRPr sz="1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7"/>
          <p:cNvSpPr txBox="1"/>
          <p:nvPr/>
        </p:nvSpPr>
        <p:spPr>
          <a:xfrm>
            <a:off x="911162" y="5731839"/>
            <a:ext cx="1451038" cy="5232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Board member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comments</a:t>
            </a:r>
            <a:endParaRPr/>
          </a:p>
        </p:txBody>
      </p:sp>
      <p:sp>
        <p:nvSpPr>
          <p:cNvPr id="344" name="Google Shape;344;p17"/>
          <p:cNvSpPr txBox="1">
            <a:spLocks noGrp="1"/>
          </p:cNvSpPr>
          <p:nvPr>
            <p:ph type="title"/>
          </p:nvPr>
        </p:nvSpPr>
        <p:spPr>
          <a:xfrm>
            <a:off x="762000" y="1475"/>
            <a:ext cx="7696200" cy="556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Standard 1 Example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45" name="Google Shape;345;p17"/>
          <p:cNvSpPr txBox="1">
            <a:spLocks noGrp="1"/>
          </p:cNvSpPr>
          <p:nvPr>
            <p:ph type="body" idx="1"/>
          </p:nvPr>
        </p:nvSpPr>
        <p:spPr>
          <a:xfrm>
            <a:off x="762000" y="1295401"/>
            <a:ext cx="7696200" cy="4830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0"/>
          <p:cNvSpPr txBox="1">
            <a:spLocks noGrp="1"/>
          </p:cNvSpPr>
          <p:nvPr>
            <p:ph type="title"/>
          </p:nvPr>
        </p:nvSpPr>
        <p:spPr>
          <a:xfrm>
            <a:off x="762000" y="152401"/>
            <a:ext cx="76962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Compilation Report</a:t>
            </a:r>
            <a:endParaRPr dirty="0"/>
          </a:p>
        </p:txBody>
      </p:sp>
      <p:sp>
        <p:nvSpPr>
          <p:cNvPr id="362" name="Google Shape;362;p20"/>
          <p:cNvSpPr txBox="1">
            <a:spLocks noGrp="1"/>
          </p:cNvSpPr>
          <p:nvPr>
            <p:ph type="body" idx="1"/>
          </p:nvPr>
        </p:nvSpPr>
        <p:spPr>
          <a:xfrm>
            <a:off x="762000" y="1029811"/>
            <a:ext cx="7696200" cy="5265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</a:pPr>
            <a:r>
              <a:rPr lang="en-US" sz="2200">
                <a:solidFill>
                  <a:schemeClr val="dk1"/>
                </a:solidFill>
              </a:rPr>
              <a:t>NJSBA automatically compiles reports of the individual input. When the last member is done, the reports are ready. </a:t>
            </a:r>
            <a:endParaRPr/>
          </a:p>
        </p:txBody>
      </p:sp>
      <p:pic>
        <p:nvPicPr>
          <p:cNvPr id="363" name="Google Shape;36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7298" y="2004607"/>
            <a:ext cx="4800000" cy="410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20"/>
          <p:cNvSpPr txBox="1"/>
          <p:nvPr/>
        </p:nvSpPr>
        <p:spPr>
          <a:xfrm>
            <a:off x="5592944" y="2663302"/>
            <a:ext cx="2725448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 to the reports is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available to the Board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President.  The FSR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will send an email with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 instructions.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Board will use these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reports to complete the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Annual Performance Report template – the CSA’s</a:t>
            </a:r>
            <a:r>
              <a:rPr lang="en-US" dirty="0"/>
              <a:t> 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Evaluation.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03F026-E664-320F-1F78-29880A83EAF5}"/>
              </a:ext>
            </a:extLst>
          </p:cNvPr>
          <p:cNvSpPr txBox="1"/>
          <p:nvPr/>
        </p:nvSpPr>
        <p:spPr>
          <a:xfrm>
            <a:off x="4696281" y="506914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+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04A594-E6FE-5C50-F82C-CA62C9526DCE}"/>
              </a:ext>
            </a:extLst>
          </p:cNvPr>
          <p:cNvSpPr txBox="1"/>
          <p:nvPr/>
        </p:nvSpPr>
        <p:spPr>
          <a:xfrm>
            <a:off x="4722916" y="5477516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=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4B1B39-F12A-FD7C-3A11-28880B13DDEC}"/>
              </a:ext>
            </a:extLst>
          </p:cNvPr>
          <p:cNvSpPr txBox="1"/>
          <p:nvPr/>
        </p:nvSpPr>
        <p:spPr>
          <a:xfrm>
            <a:off x="2023011" y="5089891"/>
            <a:ext cx="1402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Goals compilation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D30EE7-D819-860E-BD71-27CD19728A6E}"/>
              </a:ext>
            </a:extLst>
          </p:cNvPr>
          <p:cNvSpPr txBox="1"/>
          <p:nvPr/>
        </p:nvSpPr>
        <p:spPr>
          <a:xfrm>
            <a:off x="1885447" y="5526860"/>
            <a:ext cx="1701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Standards compilation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1"/>
          <p:cNvSpPr txBox="1">
            <a:spLocks noGrp="1"/>
          </p:cNvSpPr>
          <p:nvPr>
            <p:ph type="title"/>
          </p:nvPr>
        </p:nvSpPr>
        <p:spPr>
          <a:xfrm>
            <a:off x="762000" y="152401"/>
            <a:ext cx="76962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Compilation Report – Goal Example</a:t>
            </a:r>
            <a:endParaRPr/>
          </a:p>
        </p:txBody>
      </p:sp>
      <p:pic>
        <p:nvPicPr>
          <p:cNvPr id="370" name="Google Shape;370;p2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983449"/>
            <a:ext cx="7696200" cy="3341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7840" y="4355469"/>
            <a:ext cx="4860810" cy="1888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2"/>
          <p:cNvSpPr txBox="1">
            <a:spLocks noGrp="1"/>
          </p:cNvSpPr>
          <p:nvPr>
            <p:ph type="title"/>
          </p:nvPr>
        </p:nvSpPr>
        <p:spPr>
          <a:xfrm>
            <a:off x="585928" y="54743"/>
            <a:ext cx="8016536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</a:rPr>
              <a:t>Compilation Report – Standard Example</a:t>
            </a:r>
            <a:endParaRPr/>
          </a:p>
        </p:txBody>
      </p:sp>
      <p:sp>
        <p:nvSpPr>
          <p:cNvPr id="377" name="Google Shape;377;p22"/>
          <p:cNvSpPr txBox="1">
            <a:spLocks noGrp="1"/>
          </p:cNvSpPr>
          <p:nvPr>
            <p:ph type="body" idx="1"/>
          </p:nvPr>
        </p:nvSpPr>
        <p:spPr>
          <a:xfrm>
            <a:off x="762000" y="1295401"/>
            <a:ext cx="7696200" cy="4830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pic>
        <p:nvPicPr>
          <p:cNvPr id="378" name="Google Shape;37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921057"/>
            <a:ext cx="7258050" cy="52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2"/>
          <p:cNvSpPr txBox="1"/>
          <p:nvPr/>
        </p:nvSpPr>
        <p:spPr>
          <a:xfrm rot="5400000">
            <a:off x="6438918" y="3267664"/>
            <a:ext cx="3890627" cy="36929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 members comments also  displayed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66EF-1679-A924-19E9-691742E71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84136"/>
            <a:ext cx="7696200" cy="6477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Annual Performance Report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A332DE7-FBA7-A53E-DD6D-1195A8AA66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4497007"/>
              </p:ext>
            </p:extLst>
          </p:nvPr>
        </p:nvGraphicFramePr>
        <p:xfrm>
          <a:off x="379321" y="1160400"/>
          <a:ext cx="7041082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EBD001E-BD91-4F0E-200D-02D443DD4A27}"/>
              </a:ext>
            </a:extLst>
          </p:cNvPr>
          <p:cNvSpPr txBox="1"/>
          <p:nvPr/>
        </p:nvSpPr>
        <p:spPr>
          <a:xfrm>
            <a:off x="7493220" y="2775563"/>
            <a:ext cx="154558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Board president or designee may prepare a draft of the Annual Performance Report to guide the conversation.</a:t>
            </a:r>
          </a:p>
        </p:txBody>
      </p:sp>
    </p:spTree>
    <p:extLst>
      <p:ext uri="{BB962C8B-B14F-4D97-AF65-F5344CB8AC3E}">
        <p14:creationId xmlns:p14="http://schemas.microsoft.com/office/powerpoint/2010/main" val="3082137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80905-912C-0022-DCA5-F6B8C102B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NJSBA Annual Performance Report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6BD53-198E-3FC8-2D9D-6C5F76B4F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61" y="1216241"/>
            <a:ext cx="2743200" cy="4971495"/>
          </a:xfrm>
        </p:spPr>
        <p:txBody>
          <a:bodyPr/>
          <a:lstStyle/>
          <a:p>
            <a:r>
              <a:rPr lang="en-US" sz="2200" dirty="0">
                <a:solidFill>
                  <a:schemeClr val="tx1"/>
                </a:solidFill>
              </a:rPr>
              <a:t>The Annual Performance Report is a blank template provided by NJSBA to capture the majority opinion and serve as the CSA’s actual evaluation.</a:t>
            </a:r>
          </a:p>
          <a:p>
            <a:r>
              <a:rPr lang="en-US" sz="2200" dirty="0">
                <a:solidFill>
                  <a:schemeClr val="tx1"/>
                </a:solidFill>
              </a:rPr>
              <a:t>Signed by the Board president and CSA for NJQSAC proof.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C5119A-F474-7B36-7333-35D5DD205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977" y="1276349"/>
            <a:ext cx="5300663" cy="16073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3A486A-01BD-B238-5016-9EC3B5374E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2977" y="3124200"/>
            <a:ext cx="5400675" cy="29575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8D2D07-8CF6-66D5-DE1B-98E701C1EF38}"/>
              </a:ext>
            </a:extLst>
          </p:cNvPr>
          <p:cNvSpPr txBox="1"/>
          <p:nvPr/>
        </p:nvSpPr>
        <p:spPr>
          <a:xfrm>
            <a:off x="4128117" y="3577701"/>
            <a:ext cx="36728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93333"/>
                </a:solidFill>
              </a:rPr>
              <a:t>This template is one of the reports</a:t>
            </a:r>
          </a:p>
          <a:p>
            <a:r>
              <a:rPr lang="en-US" dirty="0">
                <a:solidFill>
                  <a:srgbClr val="993333"/>
                </a:solidFill>
              </a:rPr>
              <a:t>available to the Board president.</a:t>
            </a:r>
          </a:p>
        </p:txBody>
      </p:sp>
    </p:spTree>
    <p:extLst>
      <p:ext uri="{BB962C8B-B14F-4D97-AF65-F5344CB8AC3E}">
        <p14:creationId xmlns:p14="http://schemas.microsoft.com/office/powerpoint/2010/main" val="1076039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8AA67-F3A5-7AA0-BE86-4B2BE97E7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Annual Performance Report Template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73CEDD-180C-034F-99A2-95A851D21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804" y="923279"/>
            <a:ext cx="8326270" cy="5419406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C03597-77B8-750B-AE1B-77A4E07E0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07" y="1033431"/>
            <a:ext cx="7827785" cy="25359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657CD2-17C1-5BA1-EEC3-49EDCE1E2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696" y="3551470"/>
            <a:ext cx="7011378" cy="2791215"/>
          </a:xfrm>
          <a:prstGeom prst="rect">
            <a:avLst/>
          </a:prstGeom>
        </p:spPr>
      </p:pic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65981104-3C70-15EF-1794-D638BFC10C0E}"/>
              </a:ext>
            </a:extLst>
          </p:cNvPr>
          <p:cNvSpPr/>
          <p:nvPr/>
        </p:nvSpPr>
        <p:spPr bwMode="auto">
          <a:xfrm>
            <a:off x="631791" y="3266248"/>
            <a:ext cx="1472217" cy="22860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81C3B398-B01B-E709-83B9-F001BBB60FEF}"/>
              </a:ext>
            </a:extLst>
          </p:cNvPr>
          <p:cNvSpPr/>
          <p:nvPr/>
        </p:nvSpPr>
        <p:spPr bwMode="auto">
          <a:xfrm>
            <a:off x="2009312" y="6002056"/>
            <a:ext cx="1472217" cy="22860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F6763162-9B40-56D7-6289-90CF4728E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80" y="2731375"/>
            <a:ext cx="348279" cy="35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858675-3A95-81C0-F171-DDA73FB8D8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7290" y="4894573"/>
            <a:ext cx="347502" cy="3535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A5E0241-B25D-EE72-AE9E-78F0A9367B6D}"/>
              </a:ext>
            </a:extLst>
          </p:cNvPr>
          <p:cNvSpPr txBox="1"/>
          <p:nvPr/>
        </p:nvSpPr>
        <p:spPr>
          <a:xfrm>
            <a:off x="585927" y="4536492"/>
            <a:ext cx="98937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42668E"/>
                </a:solidFill>
              </a:rPr>
              <a:t>Based on</a:t>
            </a:r>
          </a:p>
          <a:p>
            <a:r>
              <a:rPr lang="en-US" b="1" dirty="0">
                <a:solidFill>
                  <a:srgbClr val="42668E"/>
                </a:solidFill>
              </a:rPr>
              <a:t>majority</a:t>
            </a:r>
          </a:p>
          <a:p>
            <a:r>
              <a:rPr lang="en-US" b="1" dirty="0">
                <a:solidFill>
                  <a:srgbClr val="42668E"/>
                </a:solidFill>
              </a:rPr>
              <a:t>opinion</a:t>
            </a:r>
            <a:r>
              <a:rPr lang="en-US" dirty="0">
                <a:solidFill>
                  <a:srgbClr val="42668E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7575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9006923"/>
              </p:ext>
            </p:extLst>
          </p:nvPr>
        </p:nvGraphicFramePr>
        <p:xfrm>
          <a:off x="654724" y="273404"/>
          <a:ext cx="4076563" cy="4768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084422" imgH="7117670" progId="Word.Document.12">
                  <p:embed/>
                </p:oleObj>
              </mc:Choice>
              <mc:Fallback>
                <p:oleObj name="Document" r:id="rId2" imgW="6084422" imgH="7117670" progId="Word.Document.12">
                  <p:embed/>
                  <p:pic>
                    <p:nvPicPr>
                      <p:cNvPr id="8" name="Content Placeholder 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54724" y="273404"/>
                        <a:ext cx="4076563" cy="47688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74" y="1204407"/>
            <a:ext cx="348279" cy="35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26377" y="2444316"/>
            <a:ext cx="3298059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</a:rPr>
              <a:t>Can check more than one box.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622913" y="2094388"/>
            <a:ext cx="1981200" cy="22860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636967" y="4591233"/>
            <a:ext cx="1905000" cy="30480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B56C38-5E5B-B323-01E7-CD1B03AD43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0232" y="5192991"/>
            <a:ext cx="6163535" cy="108038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FD2C016-44F5-C2B9-99BA-1F19AF1C165C}"/>
              </a:ext>
            </a:extLst>
          </p:cNvPr>
          <p:cNvSpPr/>
          <p:nvPr/>
        </p:nvSpPr>
        <p:spPr>
          <a:xfrm>
            <a:off x="5620147" y="3240350"/>
            <a:ext cx="2981741" cy="9144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9168976-9056-BFC8-EE2B-5D3E55BE4A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147" y="3003317"/>
            <a:ext cx="2981741" cy="24768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287A166-1293-96D5-A16E-D7CC16901103}"/>
              </a:ext>
            </a:extLst>
          </p:cNvPr>
          <p:cNvSpPr txBox="1"/>
          <p:nvPr/>
        </p:nvSpPr>
        <p:spPr>
          <a:xfrm>
            <a:off x="6205492" y="3559949"/>
            <a:ext cx="1904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Open-ended text box.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28ECA7-6A57-CA02-9B34-7D1F56F85FF2}"/>
              </a:ext>
            </a:extLst>
          </p:cNvPr>
          <p:cNvSpPr txBox="1"/>
          <p:nvPr/>
        </p:nvSpPr>
        <p:spPr>
          <a:xfrm>
            <a:off x="5159634" y="577049"/>
            <a:ext cx="382177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Annual Performance Report </a:t>
            </a:r>
          </a:p>
          <a:p>
            <a:pPr algn="ctr"/>
            <a:r>
              <a:rPr lang="en-US" sz="2000" b="1" dirty="0"/>
              <a:t>Template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dirty="0"/>
              <a:t>Summary of overall areas of strength and areas for growth.</a:t>
            </a:r>
          </a:p>
        </p:txBody>
      </p:sp>
    </p:spTree>
    <p:extLst>
      <p:ext uri="{BB962C8B-B14F-4D97-AF65-F5344CB8AC3E}">
        <p14:creationId xmlns:p14="http://schemas.microsoft.com/office/powerpoint/2010/main" val="1786912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4F3960-5802-4E91-110E-700738CFF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48"/>
            <a:ext cx="9144000" cy="637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804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6800F-AA41-1A3A-C6DF-8AA6DE1BA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239" y="233335"/>
            <a:ext cx="6729276" cy="389732"/>
          </a:xfrm>
        </p:spPr>
        <p:txBody>
          <a:bodyPr anchor="b"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Sample Evaluation Calendar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60320-FED2-8926-5982-52FC2041D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0557" y="1083076"/>
            <a:ext cx="4782113" cy="51074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endParaRPr lang="en-US" sz="19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4733135-A927-674D-3707-4CCD473E1E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326835"/>
              </p:ext>
            </p:extLst>
          </p:nvPr>
        </p:nvGraphicFramePr>
        <p:xfrm>
          <a:off x="1944205" y="1127881"/>
          <a:ext cx="6604701" cy="500700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90944">
                  <a:extLst>
                    <a:ext uri="{9D8B030D-6E8A-4147-A177-3AD203B41FA5}">
                      <a16:colId xmlns:a16="http://schemas.microsoft.com/office/drawing/2014/main" val="3719011568"/>
                    </a:ext>
                  </a:extLst>
                </a:gridCol>
                <a:gridCol w="2512190">
                  <a:extLst>
                    <a:ext uri="{9D8B030D-6E8A-4147-A177-3AD203B41FA5}">
                      <a16:colId xmlns:a16="http://schemas.microsoft.com/office/drawing/2014/main" val="2835637210"/>
                    </a:ext>
                  </a:extLst>
                </a:gridCol>
                <a:gridCol w="2201567">
                  <a:extLst>
                    <a:ext uri="{9D8B030D-6E8A-4147-A177-3AD203B41FA5}">
                      <a16:colId xmlns:a16="http://schemas.microsoft.com/office/drawing/2014/main" val="2370717915"/>
                    </a:ext>
                  </a:extLst>
                </a:gridCol>
              </a:tblGrid>
              <a:tr h="424257">
                <a:tc>
                  <a:txBody>
                    <a:bodyPr/>
                    <a:lstStyle/>
                    <a:p>
                      <a:r>
                        <a:rPr lang="en-US" sz="1400" dirty="0"/>
                        <a:t>When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Sample 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2431"/>
                  </a:ext>
                </a:extLst>
              </a:tr>
              <a:tr h="575363">
                <a:tc>
                  <a:txBody>
                    <a:bodyPr/>
                    <a:lstStyle/>
                    <a:p>
                      <a:r>
                        <a:rPr lang="en-US" sz="1400" dirty="0"/>
                        <a:t>Last Board Meeting in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Evaluation Conference with Board &amp; CSA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6/23 meeting – Executive Session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655365"/>
                  </a:ext>
                </a:extLst>
              </a:tr>
              <a:tr h="810738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  <a:r>
                        <a:rPr lang="en-US" sz="1400" baseline="30000" dirty="0"/>
                        <a:t>st</a:t>
                      </a:r>
                      <a:r>
                        <a:rPr lang="en-US" sz="1400" dirty="0"/>
                        <a:t> meeting in June,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Board reviews Annual Performance Report narrative prepared by President or designee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6/10 meeting – Executive Session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424424"/>
                  </a:ext>
                </a:extLst>
              </a:tr>
              <a:tr h="575363">
                <a:tc>
                  <a:txBody>
                    <a:bodyPr/>
                    <a:lstStyle/>
                    <a:p>
                      <a:r>
                        <a:rPr lang="en-US" sz="1400" dirty="0"/>
                        <a:t>Last Board Meeting in 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Board discussion of NJSBA compilation report  to identify majority opinion.  May also include draft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5/12 meeting – Executive Session.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931246"/>
                  </a:ext>
                </a:extLst>
              </a:tr>
              <a:tr h="575363">
                <a:tc>
                  <a:txBody>
                    <a:bodyPr/>
                    <a:lstStyle/>
                    <a:p>
                      <a:r>
                        <a:rPr lang="en-US" sz="1400" dirty="0"/>
                        <a:t>Late April – Early 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Member completion of evaluation via NJSBA site.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5/5 – complete</a:t>
                      </a:r>
                    </a:p>
                    <a:p>
                      <a:r>
                        <a:rPr lang="en-US" sz="1400" dirty="0"/>
                        <a:t>4/23 - start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012800"/>
                  </a:ext>
                </a:extLst>
              </a:tr>
              <a:tr h="575363">
                <a:tc>
                  <a:txBody>
                    <a:bodyPr/>
                    <a:lstStyle/>
                    <a:p>
                      <a:r>
                        <a:rPr lang="en-US" sz="1400" dirty="0"/>
                        <a:t>Mid to Late 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CSA completes their portion of evaluation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4/21- CSA completed.  Board receives access link in 48 hours.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155693"/>
                  </a:ext>
                </a:extLst>
              </a:tr>
              <a:tr h="810738">
                <a:tc>
                  <a:txBody>
                    <a:bodyPr/>
                    <a:lstStyle/>
                    <a:p>
                      <a:r>
                        <a:rPr lang="en-US" sz="1400" dirty="0"/>
                        <a:t>Late March to Mid-April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Board &amp; CSA meet in Executive session for evaluation preconference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3/24 meeting </a:t>
                      </a:r>
                      <a:r>
                        <a:rPr lang="en-US" sz="1400" dirty="0"/>
                        <a:t>– Executive Session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87419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840D295-DA31-A2E4-9A46-351500A1494B}"/>
              </a:ext>
            </a:extLst>
          </p:cNvPr>
          <p:cNvSpPr txBox="1"/>
          <p:nvPr/>
        </p:nvSpPr>
        <p:spPr>
          <a:xfrm>
            <a:off x="202302" y="1776165"/>
            <a:ext cx="14322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993333"/>
                </a:solidFill>
              </a:rPr>
              <a:t>Start with July 1</a:t>
            </a:r>
          </a:p>
          <a:p>
            <a:r>
              <a:rPr lang="en-US" sz="1800" b="1" dirty="0">
                <a:solidFill>
                  <a:srgbClr val="993333"/>
                </a:solidFill>
              </a:rPr>
              <a:t>deadline &amp; work</a:t>
            </a:r>
          </a:p>
          <a:p>
            <a:r>
              <a:rPr lang="en-US" sz="1800" b="1" dirty="0">
                <a:solidFill>
                  <a:srgbClr val="993333"/>
                </a:solidFill>
              </a:rPr>
              <a:t>backwards using existing</a:t>
            </a:r>
          </a:p>
          <a:p>
            <a:r>
              <a:rPr lang="en-US" sz="1800" b="1" dirty="0">
                <a:solidFill>
                  <a:srgbClr val="993333"/>
                </a:solidFill>
              </a:rPr>
              <a:t>meetings when possible.</a:t>
            </a:r>
          </a:p>
        </p:txBody>
      </p:sp>
      <p:pic>
        <p:nvPicPr>
          <p:cNvPr id="8" name="Graphic 7" descr="Daily calendar outline">
            <a:extLst>
              <a:ext uri="{FF2B5EF4-FFF2-40B4-BE49-F238E27FC236}">
                <a16:creationId xmlns:a16="http://schemas.microsoft.com/office/drawing/2014/main" id="{A8D8417F-ECBE-0098-C47C-A44F9B35D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612" y="48139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339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8"/>
          <p:cNvSpPr txBox="1">
            <a:spLocks noGrp="1"/>
          </p:cNvSpPr>
          <p:nvPr>
            <p:ph type="title"/>
          </p:nvPr>
        </p:nvSpPr>
        <p:spPr>
          <a:xfrm>
            <a:off x="628650" y="196450"/>
            <a:ext cx="5288403" cy="1232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Summary of Effective Evaluation Process</a:t>
            </a:r>
            <a:endParaRPr sz="2800" dirty="0"/>
          </a:p>
        </p:txBody>
      </p:sp>
      <p:sp>
        <p:nvSpPr>
          <p:cNvPr id="419" name="Google Shape;419;p28"/>
          <p:cNvSpPr txBox="1">
            <a:spLocks noGrp="1"/>
          </p:cNvSpPr>
          <p:nvPr>
            <p:ph type="body" idx="1"/>
          </p:nvPr>
        </p:nvSpPr>
        <p:spPr>
          <a:xfrm>
            <a:off x="411060" y="1979720"/>
            <a:ext cx="5616878" cy="4261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44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 dirty="0">
                <a:solidFill>
                  <a:schemeClr val="dk1"/>
                </a:solidFill>
              </a:rPr>
              <a:t>All voices heard individually – Board &amp; CSA.</a:t>
            </a:r>
            <a:endParaRPr dirty="0"/>
          </a:p>
          <a:p>
            <a:pPr marL="285750" lvl="0" indent="-285750" algn="l" rtl="0">
              <a:spcBef>
                <a:spcPts val="44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 dirty="0">
                <a:solidFill>
                  <a:schemeClr val="dk1"/>
                </a:solidFill>
              </a:rPr>
              <a:t>Board consensus on the majority opinion. </a:t>
            </a:r>
            <a:endParaRPr dirty="0"/>
          </a:p>
          <a:p>
            <a:pPr marL="285750" lvl="0" indent="-285750" algn="l" rtl="0">
              <a:spcBef>
                <a:spcPts val="44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 dirty="0">
                <a:solidFill>
                  <a:schemeClr val="dk1"/>
                </a:solidFill>
              </a:rPr>
              <a:t>Rights of the minority opinion to be heard.</a:t>
            </a:r>
            <a:endParaRPr dirty="0"/>
          </a:p>
          <a:p>
            <a:pPr marL="285750" lvl="0" indent="-285750" algn="l" rtl="0">
              <a:spcBef>
                <a:spcPts val="44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 dirty="0">
                <a:solidFill>
                  <a:schemeClr val="dk1"/>
                </a:solidFill>
              </a:rPr>
              <a:t>Building a productive CSA – Board partnership.</a:t>
            </a:r>
            <a:endParaRPr dirty="0"/>
          </a:p>
          <a:p>
            <a:pPr marL="285750" lvl="0" indent="-285750" algn="l" rtl="0">
              <a:spcBef>
                <a:spcPts val="44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 dirty="0">
                <a:solidFill>
                  <a:schemeClr val="dk1"/>
                </a:solidFill>
              </a:rPr>
              <a:t>Compliance with statute and code.</a:t>
            </a:r>
            <a:endParaRPr dirty="0"/>
          </a:p>
          <a:p>
            <a:pPr marL="285750" lvl="0" indent="-285750" algn="l" rtl="0">
              <a:spcBef>
                <a:spcPts val="44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b="1" dirty="0">
                <a:solidFill>
                  <a:schemeClr val="dk1"/>
                </a:solidFill>
              </a:rPr>
              <a:t>A framework for student success.</a:t>
            </a:r>
            <a:endParaRPr dirty="0"/>
          </a:p>
          <a:p>
            <a:pPr marL="257175" lvl="0" indent="-117475" algn="l" rtl="0">
              <a:spcBef>
                <a:spcPts val="440"/>
              </a:spcBef>
              <a:spcAft>
                <a:spcPts val="0"/>
              </a:spcAft>
              <a:buSzPts val="2200"/>
              <a:buFont typeface="Arial"/>
              <a:buNone/>
            </a:pP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0" name="Google Shape;420;p28" descr="Desks in empty classroom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27233" r="23858"/>
          <a:stretch/>
        </p:blipFill>
        <p:spPr>
          <a:xfrm>
            <a:off x="6951221" y="1961989"/>
            <a:ext cx="1639423" cy="3505306"/>
          </a:xfrm>
          <a:custGeom>
            <a:avLst/>
            <a:gdLst/>
            <a:ahLst/>
            <a:cxnLst/>
            <a:rect l="l" t="t" r="r" b="b"/>
            <a:pathLst>
              <a:path w="5962785" h="6858000" extrusionOk="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Considerations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5939710"/>
              </p:ext>
            </p:extLst>
          </p:nvPr>
        </p:nvGraphicFramePr>
        <p:xfrm>
          <a:off x="781556" y="1230664"/>
          <a:ext cx="769620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4232992"/>
      </p:ext>
    </p:extLst>
  </p:cSld>
  <p:clrMapOvr>
    <a:masterClrMapping/>
  </p:clrMapOvr>
</p:sld>
</file>

<file path=ppt/theme/theme1.xml><?xml version="1.0" encoding="utf-8"?>
<a:theme xmlns:a="http://schemas.openxmlformats.org/drawingml/2006/main" name="NJSBA">
  <a:themeElements>
    <a:clrScheme name="NJSBA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F3ED24F1F9F648BC4A0C4D9BC1DEBF" ma:contentTypeVersion="19" ma:contentTypeDescription="Create a new document." ma:contentTypeScope="" ma:versionID="2e5a69e920e639329bc49d71abd076b3">
  <xsd:schema xmlns:xsd="http://www.w3.org/2001/XMLSchema" xmlns:xs="http://www.w3.org/2001/XMLSchema" xmlns:p="http://schemas.microsoft.com/office/2006/metadata/properties" xmlns:ns1="http://schemas.microsoft.com/sharepoint/v3" xmlns:ns2="ed0eeb22-c85f-47ad-b4ee-843631bdfb60" xmlns:ns3="26bfb855-a36a-4ec2-9b05-7420e8dff8ce" targetNamespace="http://schemas.microsoft.com/office/2006/metadata/properties" ma:root="true" ma:fieldsID="b44f9c9c14abbc4cdeef5f1acdad38c9" ns1:_="" ns2:_="" ns3:_="">
    <xsd:import namespace="http://schemas.microsoft.com/sharepoint/v3"/>
    <xsd:import namespace="ed0eeb22-c85f-47ad-b4ee-843631bdfb60"/>
    <xsd:import namespace="26bfb855-a36a-4ec2-9b05-7420e8dff8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1:PublishingStartDate" minOccurs="0"/>
                <xsd:element ref="ns1:PublishingExpirationDate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0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1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0eeb22-c85f-47ad-b4ee-843631bdfb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ebad244d-92ba-4463-9a07-f4cf0ef4dd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bfb855-a36a-4ec2-9b05-7420e8dff8ce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39628d4c-1078-474b-b1b4-36533ed0e397}" ma:internalName="TaxCatchAll" ma:showField="CatchAllData" ma:web="26bfb855-a36a-4ec2-9b05-7420e8dff8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6bfb855-a36a-4ec2-9b05-7420e8dff8ce"/>
    <lcf76f155ced4ddcb4097134ff3c332f xmlns="ed0eeb22-c85f-47ad-b4ee-843631bdfb60">
      <Terms xmlns="http://schemas.microsoft.com/office/infopath/2007/PartnerControls"/>
    </lcf76f155ced4ddcb4097134ff3c332f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68003FE-2970-44FA-BF92-B6FAE1FC86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149814-3EE3-4CE8-85A4-3A4D62FFD7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d0eeb22-c85f-47ad-b4ee-843631bdfb60"/>
    <ds:schemaRef ds:uri="26bfb855-a36a-4ec2-9b05-7420e8dff8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331327F-51B6-455C-B447-72642EEEDEF1}">
  <ds:schemaRefs>
    <ds:schemaRef ds:uri="http://schemas.microsoft.com/sharepoint/v3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26bfb855-a36a-4ec2-9b05-7420e8dff8ce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ed0eeb22-c85f-47ad-b4ee-843631bdfb60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3326</TotalTime>
  <Words>1363</Words>
  <Application>Microsoft Office PowerPoint</Application>
  <PresentationFormat>On-screen Show (4:3)</PresentationFormat>
  <Paragraphs>250</Paragraphs>
  <Slides>28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NJSBA</vt:lpstr>
      <vt:lpstr>Document</vt:lpstr>
      <vt:lpstr>Microsoft Word Document</vt:lpstr>
      <vt:lpstr>PowerPoint Presentation</vt:lpstr>
      <vt:lpstr>Purpose of Annual Evaluation N.J.A.C. 6A:10-8.1(b)</vt:lpstr>
      <vt:lpstr>Evaluation Process Checklist</vt:lpstr>
      <vt:lpstr>Legal Guidelines</vt:lpstr>
      <vt:lpstr>PowerPoint Presentation</vt:lpstr>
      <vt:lpstr>NJQSAC Requirements</vt:lpstr>
      <vt:lpstr>Evaluation Calendar</vt:lpstr>
      <vt:lpstr>Evaluation Process</vt:lpstr>
      <vt:lpstr>Goals as Part of Evaluation</vt:lpstr>
      <vt:lpstr>Evaluation Preconference</vt:lpstr>
      <vt:lpstr>PowerPoint Presentation</vt:lpstr>
      <vt:lpstr>Evaluation Tool Progressions</vt:lpstr>
      <vt:lpstr>PowerPoint Presentation</vt:lpstr>
      <vt:lpstr>Access to the Evaluation Tool</vt:lpstr>
      <vt:lpstr>1. Goals Portion of Online Evaluation Tool</vt:lpstr>
      <vt:lpstr>1. Standards Portion of Online Evaluation Tool</vt:lpstr>
      <vt:lpstr>Standard 1 Example</vt:lpstr>
      <vt:lpstr>Compilation Report</vt:lpstr>
      <vt:lpstr>Compilation Report – Goal Example</vt:lpstr>
      <vt:lpstr>Compilation Report – Standard Example</vt:lpstr>
      <vt:lpstr>Annual Performance Report</vt:lpstr>
      <vt:lpstr>NJSBA Annual Performance Report Template</vt:lpstr>
      <vt:lpstr>Annual Performance Report Template</vt:lpstr>
      <vt:lpstr>PowerPoint Presentation</vt:lpstr>
      <vt:lpstr>PowerPoint Presentation</vt:lpstr>
      <vt:lpstr>Sample Evaluation Calendar</vt:lpstr>
      <vt:lpstr>Summary of Effective Evaluation Process</vt:lpstr>
      <vt:lpstr>Considerations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Kennedy</dc:creator>
  <cp:lastModifiedBy>Charlene Peterson</cp:lastModifiedBy>
  <cp:revision>5</cp:revision>
  <cp:lastPrinted>2024-02-05T16:45:11Z</cp:lastPrinted>
  <dcterms:created xsi:type="dcterms:W3CDTF">2022-12-23T13:54:58Z</dcterms:created>
  <dcterms:modified xsi:type="dcterms:W3CDTF">2025-02-22T15:08:53Z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0x01010027F3ED24F1F9F648BC4A0C4D9BC1DEBF</vt:lpwstr>
  </property>
  <property fmtid="{D5CDD505-2E9C-101B-9397-08002B2CF9AE}" pid="3" name="MediaServiceImageTags">
    <vt:lpwstr/>
  </property>
</Properties>
</file>