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5.xml" ContentType="application/vnd.openxmlformats-officedocument.theme+xml"/>
  <Override PartName="/ppt/slideLayouts/slideLayout22.xml" ContentType="application/vnd.openxmlformats-officedocument.presentationml.slideLayout+xml"/>
  <Override PartName="/ppt/theme/theme6.xml" ContentType="application/vnd.openxmlformats-officedocument.theme+xml"/>
  <Override PartName="/ppt/slideLayouts/slideLayout2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 id="2147483648" r:id="rId3"/>
    <p:sldMasterId id="2147483699" r:id="rId4"/>
    <p:sldMasterId id="2147483686" r:id="rId5"/>
    <p:sldMasterId id="2147483703" r:id="rId6"/>
    <p:sldMasterId id="2147483669" r:id="rId7"/>
  </p:sldMasterIdLst>
  <p:notesMasterIdLst>
    <p:notesMasterId r:id="rId51"/>
  </p:notesMasterIdLst>
  <p:sldIdLst>
    <p:sldId id="256" r:id="rId8"/>
    <p:sldId id="257" r:id="rId9"/>
    <p:sldId id="300" r:id="rId10"/>
    <p:sldId id="258" r:id="rId11"/>
    <p:sldId id="259" r:id="rId12"/>
    <p:sldId id="260" r:id="rId13"/>
    <p:sldId id="302" r:id="rId14"/>
    <p:sldId id="299" r:id="rId15"/>
    <p:sldId id="284" r:id="rId16"/>
    <p:sldId id="285" r:id="rId17"/>
    <p:sldId id="286" r:id="rId18"/>
    <p:sldId id="287" r:id="rId19"/>
    <p:sldId id="288" r:id="rId20"/>
    <p:sldId id="289" r:id="rId21"/>
    <p:sldId id="290" r:id="rId22"/>
    <p:sldId id="291" r:id="rId23"/>
    <p:sldId id="292" r:id="rId24"/>
    <p:sldId id="293" r:id="rId25"/>
    <p:sldId id="294" r:id="rId26"/>
    <p:sldId id="295" r:id="rId27"/>
    <p:sldId id="296" r:id="rId28"/>
    <p:sldId id="297" r:id="rId29"/>
    <p:sldId id="298" r:id="rId30"/>
    <p:sldId id="261" r:id="rId31"/>
    <p:sldId id="262" r:id="rId32"/>
    <p:sldId id="280" r:id="rId33"/>
    <p:sldId id="281" r:id="rId34"/>
    <p:sldId id="265" r:id="rId35"/>
    <p:sldId id="266" r:id="rId36"/>
    <p:sldId id="267" r:id="rId37"/>
    <p:sldId id="268" r:id="rId38"/>
    <p:sldId id="269" r:id="rId39"/>
    <p:sldId id="270" r:id="rId40"/>
    <p:sldId id="271" r:id="rId41"/>
    <p:sldId id="273" r:id="rId42"/>
    <p:sldId id="274" r:id="rId43"/>
    <p:sldId id="282" r:id="rId44"/>
    <p:sldId id="283" r:id="rId45"/>
    <p:sldId id="277" r:id="rId46"/>
    <p:sldId id="278" r:id="rId47"/>
    <p:sldId id="279" r:id="rId48"/>
    <p:sldId id="303" r:id="rId49"/>
    <p:sldId id="306"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7D7B59-187A-3AF3-CB77-D9A6501B0E9B}" v="6" dt="2025-03-04T06:21:26.302"/>
    <p1510:client id="{4791AE66-7EFA-CEE2-FF13-41D18B38E585}" v="265" dt="2025-03-04T06:19:53.131"/>
    <p1510:client id="{5EE678B4-79C1-7F0F-721B-9C019BEA96EA}" v="1" dt="2025-03-04T15:38:31.205"/>
    <p1510:client id="{BF89C986-EC03-AAF3-8C31-D32893CA6F41}" v="69" dt="2025-03-04T02:37:52.504"/>
    <p1510:client id="{D72B370B-E397-1394-19A1-497CC1AF4FE5}" v="19" dt="2025-03-03T03:21:33.5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viewProps" Target="viewProps.xml"/><Relationship Id="rId5" Type="http://schemas.openxmlformats.org/officeDocument/2006/relationships/slideMaster" Target="slideMasters/slideMaster5.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microsoft.com/office/2016/11/relationships/changesInfo" Target="changesInfos/changesInfo1.xml"/><Relationship Id="rId8" Type="http://schemas.openxmlformats.org/officeDocument/2006/relationships/slide" Target="slides/slide1.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microsoft.com/office/2015/10/relationships/revisionInfo" Target="revisionInfo.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rcia, Vanessa" userId="S::garciav@issaquah.wednet.edu::087d75fa-e8d1-448b-b16a-f1ee9b5f75c0" providerId="AD" clId="Web-{2F7D7B59-187A-3AF3-CB77-D9A6501B0E9B}"/>
    <pc:docChg chg="addSld delSld">
      <pc:chgData name="Garcia, Vanessa" userId="S::garciav@issaquah.wednet.edu::087d75fa-e8d1-448b-b16a-f1ee9b5f75c0" providerId="AD" clId="Web-{2F7D7B59-187A-3AF3-CB77-D9A6501B0E9B}" dt="2025-03-04T06:21:26.302" v="5"/>
      <pc:docMkLst>
        <pc:docMk/>
      </pc:docMkLst>
      <pc:sldChg chg="add del">
        <pc:chgData name="Garcia, Vanessa" userId="S::garciav@issaquah.wednet.edu::087d75fa-e8d1-448b-b16a-f1ee9b5f75c0" providerId="AD" clId="Web-{2F7D7B59-187A-3AF3-CB77-D9A6501B0E9B}" dt="2025-03-04T06:21:09.333" v="3"/>
        <pc:sldMkLst>
          <pc:docMk/>
          <pc:sldMk cId="1191034760" sldId="304"/>
        </pc:sldMkLst>
      </pc:sldChg>
      <pc:sldChg chg="add del replId">
        <pc:chgData name="Garcia, Vanessa" userId="S::garciav@issaquah.wednet.edu::087d75fa-e8d1-448b-b16a-f1ee9b5f75c0" providerId="AD" clId="Web-{2F7D7B59-187A-3AF3-CB77-D9A6501B0E9B}" dt="2025-03-04T06:21:26.302" v="5"/>
        <pc:sldMkLst>
          <pc:docMk/>
          <pc:sldMk cId="4096666858" sldId="305"/>
        </pc:sldMkLst>
      </pc:sldChg>
      <pc:sldChg chg="add">
        <pc:chgData name="Garcia, Vanessa" userId="S::garciav@issaquah.wednet.edu::087d75fa-e8d1-448b-b16a-f1ee9b5f75c0" providerId="AD" clId="Web-{2F7D7B59-187A-3AF3-CB77-D9A6501B0E9B}" dt="2025-03-04T06:21:19.724" v="4"/>
        <pc:sldMkLst>
          <pc:docMk/>
          <pc:sldMk cId="589938308" sldId="306"/>
        </pc:sldMkLst>
      </pc:sldChg>
      <pc:sldMasterChg chg="addSldLayout">
        <pc:chgData name="Garcia, Vanessa" userId="S::garciav@issaquah.wednet.edu::087d75fa-e8d1-448b-b16a-f1ee9b5f75c0" providerId="AD" clId="Web-{2F7D7B59-187A-3AF3-CB77-D9A6501B0E9B}" dt="2025-03-04T06:21:19.724" v="4"/>
        <pc:sldMasterMkLst>
          <pc:docMk/>
          <pc:sldMasterMk cId="3473827233" sldId="2147483684"/>
        </pc:sldMasterMkLst>
        <pc:sldLayoutChg chg="add replId">
          <pc:chgData name="Garcia, Vanessa" userId="S::garciav@issaquah.wednet.edu::087d75fa-e8d1-448b-b16a-f1ee9b5f75c0" providerId="AD" clId="Web-{2F7D7B59-187A-3AF3-CB77-D9A6501B0E9B}" dt="2025-03-04T06:21:19.724" v="4"/>
          <pc:sldLayoutMkLst>
            <pc:docMk/>
            <pc:sldMasterMk cId="3473827233" sldId="2147483684"/>
            <pc:sldLayoutMk cId="2431496638" sldId="2147483708"/>
          </pc:sldLayoutMkLst>
        </pc:sldLayoutChg>
      </pc:sldMasterChg>
    </pc:docChg>
  </pc:docChgLst>
  <pc:docChgLst>
    <pc:chgData name="Garcia, Vanessa" userId="S::garciav@issaquah.wednet.edu::087d75fa-e8d1-448b-b16a-f1ee9b5f75c0" providerId="AD" clId="Web-{BF89C986-EC03-AAF3-8C31-D32893CA6F41}"/>
    <pc:docChg chg="addSld modSld">
      <pc:chgData name="Garcia, Vanessa" userId="S::garciav@issaquah.wednet.edu::087d75fa-e8d1-448b-b16a-f1ee9b5f75c0" providerId="AD" clId="Web-{BF89C986-EC03-AAF3-8C31-D32893CA6F41}" dt="2025-03-04T02:37:56.005" v="65"/>
      <pc:docMkLst>
        <pc:docMk/>
      </pc:docMkLst>
      <pc:sldChg chg="modSp add">
        <pc:chgData name="Garcia, Vanessa" userId="S::garciav@issaquah.wednet.edu::087d75fa-e8d1-448b-b16a-f1ee9b5f75c0" providerId="AD" clId="Web-{BF89C986-EC03-AAF3-8C31-D32893CA6F41}" dt="2025-03-04T02:25:11.632" v="49" actId="20577"/>
        <pc:sldMkLst>
          <pc:docMk/>
          <pc:sldMk cId="3091150745" sldId="284"/>
        </pc:sldMkLst>
        <pc:spChg chg="mod">
          <ac:chgData name="Garcia, Vanessa" userId="S::garciav@issaquah.wednet.edu::087d75fa-e8d1-448b-b16a-f1ee9b5f75c0" providerId="AD" clId="Web-{BF89C986-EC03-AAF3-8C31-D32893CA6F41}" dt="2025-03-04T02:25:11.632" v="49" actId="20577"/>
          <ac:spMkLst>
            <pc:docMk/>
            <pc:sldMk cId="3091150745" sldId="284"/>
            <ac:spMk id="5" creationId="{00000000-0000-0000-0000-000000000000}"/>
          </ac:spMkLst>
        </pc:spChg>
      </pc:sldChg>
      <pc:sldChg chg="add">
        <pc:chgData name="Garcia, Vanessa" userId="S::garciav@issaquah.wednet.edu::087d75fa-e8d1-448b-b16a-f1ee9b5f75c0" providerId="AD" clId="Web-{BF89C986-EC03-AAF3-8C31-D32893CA6F41}" dt="2025-03-04T02:22:49.455" v="1"/>
        <pc:sldMkLst>
          <pc:docMk/>
          <pc:sldMk cId="800012542" sldId="285"/>
        </pc:sldMkLst>
      </pc:sldChg>
      <pc:sldChg chg="add">
        <pc:chgData name="Garcia, Vanessa" userId="S::garciav@issaquah.wednet.edu::087d75fa-e8d1-448b-b16a-f1ee9b5f75c0" providerId="AD" clId="Web-{BF89C986-EC03-AAF3-8C31-D32893CA6F41}" dt="2025-03-04T02:22:52.377" v="2"/>
        <pc:sldMkLst>
          <pc:docMk/>
          <pc:sldMk cId="1620892625" sldId="286"/>
        </pc:sldMkLst>
      </pc:sldChg>
      <pc:sldChg chg="add">
        <pc:chgData name="Garcia, Vanessa" userId="S::garciav@issaquah.wednet.edu::087d75fa-e8d1-448b-b16a-f1ee9b5f75c0" providerId="AD" clId="Web-{BF89C986-EC03-AAF3-8C31-D32893CA6F41}" dt="2025-03-04T02:22:54.815" v="3"/>
        <pc:sldMkLst>
          <pc:docMk/>
          <pc:sldMk cId="517435356" sldId="287"/>
        </pc:sldMkLst>
      </pc:sldChg>
      <pc:sldChg chg="add">
        <pc:chgData name="Garcia, Vanessa" userId="S::garciav@issaquah.wednet.edu::087d75fa-e8d1-448b-b16a-f1ee9b5f75c0" providerId="AD" clId="Web-{BF89C986-EC03-AAF3-8C31-D32893CA6F41}" dt="2025-03-04T02:22:58.346" v="4"/>
        <pc:sldMkLst>
          <pc:docMk/>
          <pc:sldMk cId="1439563106" sldId="288"/>
        </pc:sldMkLst>
      </pc:sldChg>
      <pc:sldChg chg="add">
        <pc:chgData name="Garcia, Vanessa" userId="S::garciav@issaquah.wednet.edu::087d75fa-e8d1-448b-b16a-f1ee9b5f75c0" providerId="AD" clId="Web-{BF89C986-EC03-AAF3-8C31-D32893CA6F41}" dt="2025-03-04T02:23:02.221" v="5"/>
        <pc:sldMkLst>
          <pc:docMk/>
          <pc:sldMk cId="3310837126" sldId="289"/>
        </pc:sldMkLst>
      </pc:sldChg>
      <pc:sldChg chg="add">
        <pc:chgData name="Garcia, Vanessa" userId="S::garciav@issaquah.wednet.edu::087d75fa-e8d1-448b-b16a-f1ee9b5f75c0" providerId="AD" clId="Web-{BF89C986-EC03-AAF3-8C31-D32893CA6F41}" dt="2025-03-04T02:23:05.659" v="6"/>
        <pc:sldMkLst>
          <pc:docMk/>
          <pc:sldMk cId="3195315415" sldId="290"/>
        </pc:sldMkLst>
      </pc:sldChg>
      <pc:sldChg chg="add">
        <pc:chgData name="Garcia, Vanessa" userId="S::garciav@issaquah.wednet.edu::087d75fa-e8d1-448b-b16a-f1ee9b5f75c0" providerId="AD" clId="Web-{BF89C986-EC03-AAF3-8C31-D32893CA6F41}" dt="2025-03-04T02:23:09.769" v="7"/>
        <pc:sldMkLst>
          <pc:docMk/>
          <pc:sldMk cId="4261124839" sldId="291"/>
        </pc:sldMkLst>
      </pc:sldChg>
      <pc:sldChg chg="add">
        <pc:chgData name="Garcia, Vanessa" userId="S::garciav@issaquah.wednet.edu::087d75fa-e8d1-448b-b16a-f1ee9b5f75c0" providerId="AD" clId="Web-{BF89C986-EC03-AAF3-8C31-D32893CA6F41}" dt="2025-03-04T02:23:17.597" v="8"/>
        <pc:sldMkLst>
          <pc:docMk/>
          <pc:sldMk cId="3192788594" sldId="292"/>
        </pc:sldMkLst>
      </pc:sldChg>
      <pc:sldChg chg="add">
        <pc:chgData name="Garcia, Vanessa" userId="S::garciav@issaquah.wednet.edu::087d75fa-e8d1-448b-b16a-f1ee9b5f75c0" providerId="AD" clId="Web-{BF89C986-EC03-AAF3-8C31-D32893CA6F41}" dt="2025-03-04T02:23:20.613" v="9"/>
        <pc:sldMkLst>
          <pc:docMk/>
          <pc:sldMk cId="2436588067" sldId="293"/>
        </pc:sldMkLst>
      </pc:sldChg>
      <pc:sldChg chg="add">
        <pc:chgData name="Garcia, Vanessa" userId="S::garciav@issaquah.wednet.edu::087d75fa-e8d1-448b-b16a-f1ee9b5f75c0" providerId="AD" clId="Web-{BF89C986-EC03-AAF3-8C31-D32893CA6F41}" dt="2025-03-04T02:23:24.503" v="10"/>
        <pc:sldMkLst>
          <pc:docMk/>
          <pc:sldMk cId="2910861435" sldId="294"/>
        </pc:sldMkLst>
      </pc:sldChg>
      <pc:sldChg chg="add">
        <pc:chgData name="Garcia, Vanessa" userId="S::garciav@issaquah.wednet.edu::087d75fa-e8d1-448b-b16a-f1ee9b5f75c0" providerId="AD" clId="Web-{BF89C986-EC03-AAF3-8C31-D32893CA6F41}" dt="2025-03-04T02:23:26.441" v="11"/>
        <pc:sldMkLst>
          <pc:docMk/>
          <pc:sldMk cId="905476903" sldId="295"/>
        </pc:sldMkLst>
      </pc:sldChg>
      <pc:sldChg chg="add">
        <pc:chgData name="Garcia, Vanessa" userId="S::garciav@issaquah.wednet.edu::087d75fa-e8d1-448b-b16a-f1ee9b5f75c0" providerId="AD" clId="Web-{BF89C986-EC03-AAF3-8C31-D32893CA6F41}" dt="2025-03-04T02:23:31.207" v="12"/>
        <pc:sldMkLst>
          <pc:docMk/>
          <pc:sldMk cId="1762725295" sldId="296"/>
        </pc:sldMkLst>
      </pc:sldChg>
      <pc:sldChg chg="modSp add">
        <pc:chgData name="Garcia, Vanessa" userId="S::garciav@issaquah.wednet.edu::087d75fa-e8d1-448b-b16a-f1ee9b5f75c0" providerId="AD" clId="Web-{BF89C986-EC03-AAF3-8C31-D32893CA6F41}" dt="2025-03-04T02:25:00.445" v="45" actId="20577"/>
        <pc:sldMkLst>
          <pc:docMk/>
          <pc:sldMk cId="1244564561" sldId="297"/>
        </pc:sldMkLst>
        <pc:spChg chg="mod">
          <ac:chgData name="Garcia, Vanessa" userId="S::garciav@issaquah.wednet.edu::087d75fa-e8d1-448b-b16a-f1ee9b5f75c0" providerId="AD" clId="Web-{BF89C986-EC03-AAF3-8C31-D32893CA6F41}" dt="2025-03-04T02:25:00.445" v="45" actId="20577"/>
          <ac:spMkLst>
            <pc:docMk/>
            <pc:sldMk cId="1244564561" sldId="297"/>
            <ac:spMk id="5" creationId="{00000000-0000-0000-0000-000000000000}"/>
          </ac:spMkLst>
        </pc:spChg>
      </pc:sldChg>
      <pc:sldChg chg="add">
        <pc:chgData name="Garcia, Vanessa" userId="S::garciav@issaquah.wednet.edu::087d75fa-e8d1-448b-b16a-f1ee9b5f75c0" providerId="AD" clId="Web-{BF89C986-EC03-AAF3-8C31-D32893CA6F41}" dt="2025-03-04T02:23:35.707" v="14"/>
        <pc:sldMkLst>
          <pc:docMk/>
          <pc:sldMk cId="2787781975" sldId="298"/>
        </pc:sldMkLst>
      </pc:sldChg>
      <pc:sldChg chg="addSp delSp modSp add mod replId setBg">
        <pc:chgData name="Garcia, Vanessa" userId="S::garciav@issaquah.wednet.edu::087d75fa-e8d1-448b-b16a-f1ee9b5f75c0" providerId="AD" clId="Web-{BF89C986-EC03-AAF3-8C31-D32893CA6F41}" dt="2025-03-04T02:37:56.005" v="65"/>
        <pc:sldMkLst>
          <pc:docMk/>
          <pc:sldMk cId="79772256" sldId="299"/>
        </pc:sldMkLst>
        <pc:spChg chg="del">
          <ac:chgData name="Garcia, Vanessa" userId="S::garciav@issaquah.wednet.edu::087d75fa-e8d1-448b-b16a-f1ee9b5f75c0" providerId="AD" clId="Web-{BF89C986-EC03-AAF3-8C31-D32893CA6F41}" dt="2025-03-04T02:36:18.438" v="51"/>
          <ac:spMkLst>
            <pc:docMk/>
            <pc:sldMk cId="79772256" sldId="299"/>
            <ac:spMk id="2" creationId="{B1255213-BB68-B786-3935-E3912FC87FDF}"/>
          </ac:spMkLst>
        </pc:spChg>
        <pc:spChg chg="mod ord">
          <ac:chgData name="Garcia, Vanessa" userId="S::garciav@issaquah.wednet.edu::087d75fa-e8d1-448b-b16a-f1ee9b5f75c0" providerId="AD" clId="Web-{BF89C986-EC03-AAF3-8C31-D32893CA6F41}" dt="2025-03-04T02:37:56.005" v="65"/>
          <ac:spMkLst>
            <pc:docMk/>
            <pc:sldMk cId="79772256" sldId="299"/>
            <ac:spMk id="3" creationId="{33011163-7B0B-5151-D96E-1F6DC68D8FA0}"/>
          </ac:spMkLst>
        </pc:spChg>
        <pc:spChg chg="del mod">
          <ac:chgData name="Garcia, Vanessa" userId="S::garciav@issaquah.wednet.edu::087d75fa-e8d1-448b-b16a-f1ee9b5f75c0" providerId="AD" clId="Web-{BF89C986-EC03-AAF3-8C31-D32893CA6F41}" dt="2025-03-04T02:36:34.377" v="56"/>
          <ac:spMkLst>
            <pc:docMk/>
            <pc:sldMk cId="79772256" sldId="299"/>
            <ac:spMk id="5" creationId="{2085FFC5-1D85-F6CA-CE8F-247E756F2CC1}"/>
          </ac:spMkLst>
        </pc:spChg>
        <pc:spChg chg="add">
          <ac:chgData name="Garcia, Vanessa" userId="S::garciav@issaquah.wednet.edu::087d75fa-e8d1-448b-b16a-f1ee9b5f75c0" providerId="AD" clId="Web-{BF89C986-EC03-AAF3-8C31-D32893CA6F41}" dt="2025-03-04T02:37:56.005" v="65"/>
          <ac:spMkLst>
            <pc:docMk/>
            <pc:sldMk cId="79772256" sldId="299"/>
            <ac:spMk id="13" creationId="{5F9CFCE6-877F-4858-B8BD-2C52CA8AFBC4}"/>
          </ac:spMkLst>
        </pc:spChg>
        <pc:spChg chg="add">
          <ac:chgData name="Garcia, Vanessa" userId="S::garciav@issaquah.wednet.edu::087d75fa-e8d1-448b-b16a-f1ee9b5f75c0" providerId="AD" clId="Web-{BF89C986-EC03-AAF3-8C31-D32893CA6F41}" dt="2025-03-04T02:37:56.005" v="65"/>
          <ac:spMkLst>
            <pc:docMk/>
            <pc:sldMk cId="79772256" sldId="299"/>
            <ac:spMk id="15" creationId="{8213F8A0-12AE-4514-8372-0DD766EC28EE}"/>
          </ac:spMkLst>
        </pc:spChg>
        <pc:spChg chg="add">
          <ac:chgData name="Garcia, Vanessa" userId="S::garciav@issaquah.wednet.edu::087d75fa-e8d1-448b-b16a-f1ee9b5f75c0" providerId="AD" clId="Web-{BF89C986-EC03-AAF3-8C31-D32893CA6F41}" dt="2025-03-04T02:37:56.005" v="65"/>
          <ac:spMkLst>
            <pc:docMk/>
            <pc:sldMk cId="79772256" sldId="299"/>
            <ac:spMk id="17" creationId="{9EFF17D4-9A8C-4CE5-B096-D8CCD4400437}"/>
          </ac:spMkLst>
        </pc:spChg>
        <pc:picChg chg="add mod">
          <ac:chgData name="Garcia, Vanessa" userId="S::garciav@issaquah.wednet.edu::087d75fa-e8d1-448b-b16a-f1ee9b5f75c0" providerId="AD" clId="Web-{BF89C986-EC03-AAF3-8C31-D32893CA6F41}" dt="2025-03-04T02:37:56.005" v="65"/>
          <ac:picMkLst>
            <pc:docMk/>
            <pc:sldMk cId="79772256" sldId="299"/>
            <ac:picMk id="4" creationId="{B8449D1F-F731-37D4-3A99-8656FDF1338C}"/>
          </ac:picMkLst>
        </pc:picChg>
        <pc:picChg chg="del">
          <ac:chgData name="Garcia, Vanessa" userId="S::garciav@issaquah.wednet.edu::087d75fa-e8d1-448b-b16a-f1ee9b5f75c0" providerId="AD" clId="Web-{BF89C986-EC03-AAF3-8C31-D32893CA6F41}" dt="2025-03-04T02:36:36.189" v="57"/>
          <ac:picMkLst>
            <pc:docMk/>
            <pc:sldMk cId="79772256" sldId="299"/>
            <ac:picMk id="6" creationId="{609B70F9-DD6A-9B83-81F1-28C3B35532E0}"/>
          </ac:picMkLst>
        </pc:picChg>
        <pc:picChg chg="add mod">
          <ac:chgData name="Garcia, Vanessa" userId="S::garciav@issaquah.wednet.edu::087d75fa-e8d1-448b-b16a-f1ee9b5f75c0" providerId="AD" clId="Web-{BF89C986-EC03-AAF3-8C31-D32893CA6F41}" dt="2025-03-04T02:37:56.005" v="65"/>
          <ac:picMkLst>
            <pc:docMk/>
            <pc:sldMk cId="79772256" sldId="299"/>
            <ac:picMk id="8" creationId="{BA8C6245-CE37-FA5A-69F8-42A534314A2D}"/>
          </ac:picMkLst>
        </pc:picChg>
        <pc:cxnChg chg="del">
          <ac:chgData name="Garcia, Vanessa" userId="S::garciav@issaquah.wednet.edu::087d75fa-e8d1-448b-b16a-f1ee9b5f75c0" providerId="AD" clId="Web-{BF89C986-EC03-AAF3-8C31-D32893CA6F41}" dt="2025-03-04T02:36:40.658" v="59"/>
          <ac:cxnSpMkLst>
            <pc:docMk/>
            <pc:sldMk cId="79772256" sldId="299"/>
            <ac:cxnSpMk id="7" creationId="{C1DCBECB-6265-B6C1-12DF-473C30BB6443}"/>
          </ac:cxnSpMkLst>
        </pc:cxnChg>
      </pc:sldChg>
      <pc:sldMasterChg chg="addSldLayout">
        <pc:chgData name="Garcia, Vanessa" userId="S::garciav@issaquah.wednet.edu::087d75fa-e8d1-448b-b16a-f1ee9b5f75c0" providerId="AD" clId="Web-{BF89C986-EC03-AAF3-8C31-D32893CA6F41}" dt="2025-03-04T02:22:49.455" v="1"/>
        <pc:sldMasterMkLst>
          <pc:docMk/>
          <pc:sldMasterMk cId="2384545821" sldId="2147483686"/>
        </pc:sldMasterMkLst>
        <pc:sldLayoutChg chg="add">
          <pc:chgData name="Garcia, Vanessa" userId="S::garciav@issaquah.wednet.edu::087d75fa-e8d1-448b-b16a-f1ee9b5f75c0" providerId="AD" clId="Web-{BF89C986-EC03-AAF3-8C31-D32893CA6F41}" dt="2025-03-04T02:22:49.455" v="1"/>
          <pc:sldLayoutMkLst>
            <pc:docMk/>
            <pc:sldMasterMk cId="2384545821" sldId="2147483686"/>
            <pc:sldLayoutMk cId="2570197441" sldId="2147483688"/>
          </pc:sldLayoutMkLst>
        </pc:sldLayoutChg>
      </pc:sldMasterChg>
    </pc:docChg>
  </pc:docChgLst>
  <pc:docChgLst>
    <pc:chgData name="Hunter, Dana" userId="S::hunterd@issaquah.wednet.edu::4519fe2c-ae53-445d-ae0c-eff6eb16532d" providerId="AD" clId="Web-{5EE678B4-79C1-7F0F-721B-9C019BEA96EA}"/>
    <pc:docChg chg="modSld">
      <pc:chgData name="Hunter, Dana" userId="S::hunterd@issaquah.wednet.edu::4519fe2c-ae53-445d-ae0c-eff6eb16532d" providerId="AD" clId="Web-{5EE678B4-79C1-7F0F-721B-9C019BEA96EA}" dt="2025-03-04T15:38:31.205" v="0" actId="1076"/>
      <pc:docMkLst>
        <pc:docMk/>
      </pc:docMkLst>
      <pc:sldChg chg="modSp">
        <pc:chgData name="Hunter, Dana" userId="S::hunterd@issaquah.wednet.edu::4519fe2c-ae53-445d-ae0c-eff6eb16532d" providerId="AD" clId="Web-{5EE678B4-79C1-7F0F-721B-9C019BEA96EA}" dt="2025-03-04T15:38:31.205" v="0" actId="1076"/>
        <pc:sldMkLst>
          <pc:docMk/>
          <pc:sldMk cId="1265649296" sldId="267"/>
        </pc:sldMkLst>
        <pc:picChg chg="mod">
          <ac:chgData name="Hunter, Dana" userId="S::hunterd@issaquah.wednet.edu::4519fe2c-ae53-445d-ae0c-eff6eb16532d" providerId="AD" clId="Web-{5EE678B4-79C1-7F0F-721B-9C019BEA96EA}" dt="2025-03-04T15:38:31.205" v="0" actId="1076"/>
          <ac:picMkLst>
            <pc:docMk/>
            <pc:sldMk cId="1265649296" sldId="267"/>
            <ac:picMk id="3" creationId="{C8E0D5B3-C55C-146E-8D9E-FCB6EF456AD2}"/>
          </ac:picMkLst>
        </pc:picChg>
      </pc:sldChg>
    </pc:docChg>
  </pc:docChgLst>
  <pc:docChgLst>
    <pc:chgData name="Garcia, Vanessa" userId="S::garciav@issaquah.wednet.edu::087d75fa-e8d1-448b-b16a-f1ee9b5f75c0" providerId="AD" clId="Web-{4791AE66-7EFA-CEE2-FF13-41D18B38E585}"/>
    <pc:docChg chg="addSld delSld modSld">
      <pc:chgData name="Garcia, Vanessa" userId="S::garciav@issaquah.wednet.edu::087d75fa-e8d1-448b-b16a-f1ee9b5f75c0" providerId="AD" clId="Web-{4791AE66-7EFA-CEE2-FF13-41D18B38E585}" dt="2025-03-04T06:19:52.724" v="266" actId="20577"/>
      <pc:docMkLst>
        <pc:docMk/>
      </pc:docMkLst>
      <pc:sldChg chg="modNotes">
        <pc:chgData name="Garcia, Vanessa" userId="S::garciav@issaquah.wednet.edu::087d75fa-e8d1-448b-b16a-f1ee9b5f75c0" providerId="AD" clId="Web-{4791AE66-7EFA-CEE2-FF13-41D18B38E585}" dt="2025-03-04T06:14:12.462" v="81"/>
        <pc:sldMkLst>
          <pc:docMk/>
          <pc:sldMk cId="2865327704" sldId="256"/>
        </pc:sldMkLst>
      </pc:sldChg>
      <pc:sldChg chg="addSp delSp modSp mod modClrScheme chgLayout modNotes">
        <pc:chgData name="Garcia, Vanessa" userId="S::garciav@issaquah.wednet.edu::087d75fa-e8d1-448b-b16a-f1ee9b5f75c0" providerId="AD" clId="Web-{4791AE66-7EFA-CEE2-FF13-41D18B38E585}" dt="2025-03-04T06:14:18.509" v="83"/>
        <pc:sldMkLst>
          <pc:docMk/>
          <pc:sldMk cId="561912317" sldId="257"/>
        </pc:sldMkLst>
        <pc:spChg chg="mod ord">
          <ac:chgData name="Garcia, Vanessa" userId="S::garciav@issaquah.wednet.edu::087d75fa-e8d1-448b-b16a-f1ee9b5f75c0" providerId="AD" clId="Web-{4791AE66-7EFA-CEE2-FF13-41D18B38E585}" dt="2025-03-04T06:06:39.445" v="14"/>
          <ac:spMkLst>
            <pc:docMk/>
            <pc:sldMk cId="561912317" sldId="257"/>
            <ac:spMk id="3" creationId="{7AE92DE4-E540-41AC-A725-DAA69F67FF0A}"/>
          </ac:spMkLst>
        </pc:spChg>
        <pc:spChg chg="del mod">
          <ac:chgData name="Garcia, Vanessa" userId="S::garciav@issaquah.wednet.edu::087d75fa-e8d1-448b-b16a-f1ee9b5f75c0" providerId="AD" clId="Web-{4791AE66-7EFA-CEE2-FF13-41D18B38E585}" dt="2025-03-04T06:05:02.644" v="7"/>
          <ac:spMkLst>
            <pc:docMk/>
            <pc:sldMk cId="561912317" sldId="257"/>
            <ac:spMk id="5" creationId="{0E144CE6-E67B-457B-ADF3-2C612DF10374}"/>
          </ac:spMkLst>
        </pc:spChg>
        <pc:spChg chg="del mod">
          <ac:chgData name="Garcia, Vanessa" userId="S::garciav@issaquah.wednet.edu::087d75fa-e8d1-448b-b16a-f1ee9b5f75c0" providerId="AD" clId="Web-{4791AE66-7EFA-CEE2-FF13-41D18B38E585}" dt="2025-03-04T06:07:05.664" v="22"/>
          <ac:spMkLst>
            <pc:docMk/>
            <pc:sldMk cId="561912317" sldId="257"/>
            <ac:spMk id="8" creationId="{A4A2FAEA-B891-4A4C-8D00-4028691A0BDB}"/>
          </ac:spMkLst>
        </pc:spChg>
        <pc:picChg chg="add mod">
          <ac:chgData name="Garcia, Vanessa" userId="S::garciav@issaquah.wednet.edu::087d75fa-e8d1-448b-b16a-f1ee9b5f75c0" providerId="AD" clId="Web-{4791AE66-7EFA-CEE2-FF13-41D18B38E585}" dt="2025-03-04T06:07:15.524" v="26" actId="1076"/>
          <ac:picMkLst>
            <pc:docMk/>
            <pc:sldMk cId="561912317" sldId="257"/>
            <ac:picMk id="2" creationId="{F5CFE80E-966C-5081-E24E-0CFBF56FD03A}"/>
          </ac:picMkLst>
        </pc:picChg>
        <pc:picChg chg="del mod ord">
          <ac:chgData name="Garcia, Vanessa" userId="S::garciav@issaquah.wednet.edu::087d75fa-e8d1-448b-b16a-f1ee9b5f75c0" providerId="AD" clId="Web-{4791AE66-7EFA-CEE2-FF13-41D18B38E585}" dt="2025-03-04T06:06:47.304" v="16"/>
          <ac:picMkLst>
            <pc:docMk/>
            <pc:sldMk cId="561912317" sldId="257"/>
            <ac:picMk id="4" creationId="{8DF12A42-99F0-49D4-8A06-326301D1B722}"/>
          </ac:picMkLst>
        </pc:picChg>
        <pc:cxnChg chg="del">
          <ac:chgData name="Garcia, Vanessa" userId="S::garciav@issaquah.wednet.edu::087d75fa-e8d1-448b-b16a-f1ee9b5f75c0" providerId="AD" clId="Web-{4791AE66-7EFA-CEE2-FF13-41D18B38E585}" dt="2025-03-04T06:06:54.726" v="18"/>
          <ac:cxnSpMkLst>
            <pc:docMk/>
            <pc:sldMk cId="561912317" sldId="257"/>
            <ac:cxnSpMk id="7" creationId="{BE7FD97A-4F24-4E3E-9BBD-16A3F53CD296}"/>
          </ac:cxnSpMkLst>
        </pc:cxnChg>
      </pc:sldChg>
      <pc:sldChg chg="modNotes">
        <pc:chgData name="Garcia, Vanessa" userId="S::garciav@issaquah.wednet.edu::087d75fa-e8d1-448b-b16a-f1ee9b5f75c0" providerId="AD" clId="Web-{4791AE66-7EFA-CEE2-FF13-41D18B38E585}" dt="2025-03-04T06:14:29.306" v="92"/>
        <pc:sldMkLst>
          <pc:docMk/>
          <pc:sldMk cId="690531154" sldId="258"/>
        </pc:sldMkLst>
      </pc:sldChg>
      <pc:sldChg chg="delSp modSp modNotes">
        <pc:chgData name="Garcia, Vanessa" userId="S::garciav@issaquah.wednet.edu::087d75fa-e8d1-448b-b16a-f1ee9b5f75c0" providerId="AD" clId="Web-{4791AE66-7EFA-CEE2-FF13-41D18B38E585}" dt="2025-03-04T06:14:34.025" v="94"/>
        <pc:sldMkLst>
          <pc:docMk/>
          <pc:sldMk cId="691608313" sldId="259"/>
        </pc:sldMkLst>
        <pc:spChg chg="del mod">
          <ac:chgData name="Garcia, Vanessa" userId="S::garciav@issaquah.wednet.edu::087d75fa-e8d1-448b-b16a-f1ee9b5f75c0" providerId="AD" clId="Web-{4791AE66-7EFA-CEE2-FF13-41D18B38E585}" dt="2025-03-04T06:13:32.163" v="73"/>
          <ac:spMkLst>
            <pc:docMk/>
            <pc:sldMk cId="691608313" sldId="259"/>
            <ac:spMk id="8" creationId="{158EC300-F1EA-8FE5-F34F-0ABE8268B409}"/>
          </ac:spMkLst>
        </pc:spChg>
      </pc:sldChg>
      <pc:sldChg chg="delSp modSp modNotes">
        <pc:chgData name="Garcia, Vanessa" userId="S::garciav@issaquah.wednet.edu::087d75fa-e8d1-448b-b16a-f1ee9b5f75c0" providerId="AD" clId="Web-{4791AE66-7EFA-CEE2-FF13-41D18B38E585}" dt="2025-03-04T06:14:39.291" v="99"/>
        <pc:sldMkLst>
          <pc:docMk/>
          <pc:sldMk cId="3751479196" sldId="260"/>
        </pc:sldMkLst>
        <pc:spChg chg="mod">
          <ac:chgData name="Garcia, Vanessa" userId="S::garciav@issaquah.wednet.edu::087d75fa-e8d1-448b-b16a-f1ee9b5f75c0" providerId="AD" clId="Web-{4791AE66-7EFA-CEE2-FF13-41D18B38E585}" dt="2025-03-04T06:12:57.521" v="71" actId="1076"/>
          <ac:spMkLst>
            <pc:docMk/>
            <pc:sldMk cId="3751479196" sldId="260"/>
            <ac:spMk id="2" creationId="{29C17308-C3C1-C6F3-8096-5BD01E236D20}"/>
          </ac:spMkLst>
        </pc:spChg>
        <pc:spChg chg="mod">
          <ac:chgData name="Garcia, Vanessa" userId="S::garciav@issaquah.wednet.edu::087d75fa-e8d1-448b-b16a-f1ee9b5f75c0" providerId="AD" clId="Web-{4791AE66-7EFA-CEE2-FF13-41D18B38E585}" dt="2025-03-04T06:10:27.641" v="55" actId="1076"/>
          <ac:spMkLst>
            <pc:docMk/>
            <pc:sldMk cId="3751479196" sldId="260"/>
            <ac:spMk id="5" creationId="{2A9D8756-D788-33A8-8762-78EEBC2BE141}"/>
          </ac:spMkLst>
        </pc:spChg>
        <pc:picChg chg="mod">
          <ac:chgData name="Garcia, Vanessa" userId="S::garciav@issaquah.wednet.edu::087d75fa-e8d1-448b-b16a-f1ee9b5f75c0" providerId="AD" clId="Web-{4791AE66-7EFA-CEE2-FF13-41D18B38E585}" dt="2025-03-04T06:12:50.240" v="70" actId="14100"/>
          <ac:picMkLst>
            <pc:docMk/>
            <pc:sldMk cId="3751479196" sldId="260"/>
            <ac:picMk id="6" creationId="{FEA634EB-B481-96C3-539A-9B69E7DE273A}"/>
          </ac:picMkLst>
        </pc:picChg>
        <pc:cxnChg chg="del">
          <ac:chgData name="Garcia, Vanessa" userId="S::garciav@issaquah.wednet.edu::087d75fa-e8d1-448b-b16a-f1ee9b5f75c0" providerId="AD" clId="Web-{4791AE66-7EFA-CEE2-FF13-41D18B38E585}" dt="2025-03-04T06:10:19.515" v="54"/>
          <ac:cxnSpMkLst>
            <pc:docMk/>
            <pc:sldMk cId="3751479196" sldId="260"/>
            <ac:cxnSpMk id="7" creationId="{3272634E-3BB3-77BC-2138-0D6AE351D40C}"/>
          </ac:cxnSpMkLst>
        </pc:cxnChg>
      </pc:sldChg>
      <pc:sldChg chg="modNotes">
        <pc:chgData name="Garcia, Vanessa" userId="S::garciav@issaquah.wednet.edu::087d75fa-e8d1-448b-b16a-f1ee9b5f75c0" providerId="AD" clId="Web-{4791AE66-7EFA-CEE2-FF13-41D18B38E585}" dt="2025-03-04T06:15:19.292" v="114"/>
        <pc:sldMkLst>
          <pc:docMk/>
          <pc:sldMk cId="3320098772" sldId="261"/>
        </pc:sldMkLst>
      </pc:sldChg>
      <pc:sldChg chg="modNotes">
        <pc:chgData name="Garcia, Vanessa" userId="S::garciav@issaquah.wednet.edu::087d75fa-e8d1-448b-b16a-f1ee9b5f75c0" providerId="AD" clId="Web-{4791AE66-7EFA-CEE2-FF13-41D18B38E585}" dt="2025-03-04T06:15:25.074" v="116"/>
        <pc:sldMkLst>
          <pc:docMk/>
          <pc:sldMk cId="4078416723" sldId="262"/>
        </pc:sldMkLst>
      </pc:sldChg>
      <pc:sldChg chg="modNotes">
        <pc:chgData name="Garcia, Vanessa" userId="S::garciav@issaquah.wednet.edu::087d75fa-e8d1-448b-b16a-f1ee9b5f75c0" providerId="AD" clId="Web-{4791AE66-7EFA-CEE2-FF13-41D18B38E585}" dt="2025-03-04T06:15:44.278" v="125"/>
        <pc:sldMkLst>
          <pc:docMk/>
          <pc:sldMk cId="4084699191" sldId="266"/>
        </pc:sldMkLst>
      </pc:sldChg>
      <pc:sldChg chg="modNotes">
        <pc:chgData name="Garcia, Vanessa" userId="S::garciav@issaquah.wednet.edu::087d75fa-e8d1-448b-b16a-f1ee9b5f75c0" providerId="AD" clId="Web-{4791AE66-7EFA-CEE2-FF13-41D18B38E585}" dt="2025-03-04T06:15:51.403" v="128"/>
        <pc:sldMkLst>
          <pc:docMk/>
          <pc:sldMk cId="1265649296" sldId="267"/>
        </pc:sldMkLst>
      </pc:sldChg>
      <pc:sldChg chg="modNotes">
        <pc:chgData name="Garcia, Vanessa" userId="S::garciav@issaquah.wednet.edu::087d75fa-e8d1-448b-b16a-f1ee9b5f75c0" providerId="AD" clId="Web-{4791AE66-7EFA-CEE2-FF13-41D18B38E585}" dt="2025-03-04T06:15:56.028" v="132"/>
        <pc:sldMkLst>
          <pc:docMk/>
          <pc:sldMk cId="2141399079" sldId="268"/>
        </pc:sldMkLst>
      </pc:sldChg>
      <pc:sldChg chg="modNotes">
        <pc:chgData name="Garcia, Vanessa" userId="S::garciav@issaquah.wednet.edu::087d75fa-e8d1-448b-b16a-f1ee9b5f75c0" providerId="AD" clId="Web-{4791AE66-7EFA-CEE2-FF13-41D18B38E585}" dt="2025-03-04T06:16:00.872" v="135"/>
        <pc:sldMkLst>
          <pc:docMk/>
          <pc:sldMk cId="2368277648" sldId="269"/>
        </pc:sldMkLst>
      </pc:sldChg>
      <pc:sldChg chg="modNotes">
        <pc:chgData name="Garcia, Vanessa" userId="S::garciav@issaquah.wednet.edu::087d75fa-e8d1-448b-b16a-f1ee9b5f75c0" providerId="AD" clId="Web-{4791AE66-7EFA-CEE2-FF13-41D18B38E585}" dt="2025-03-04T06:16:24.576" v="154"/>
        <pc:sldMkLst>
          <pc:docMk/>
          <pc:sldMk cId="260953886" sldId="270"/>
        </pc:sldMkLst>
      </pc:sldChg>
      <pc:sldChg chg="modNotes">
        <pc:chgData name="Garcia, Vanessa" userId="S::garciav@issaquah.wednet.edu::087d75fa-e8d1-448b-b16a-f1ee9b5f75c0" providerId="AD" clId="Web-{4791AE66-7EFA-CEE2-FF13-41D18B38E585}" dt="2025-03-04T06:16:29.795" v="156"/>
        <pc:sldMkLst>
          <pc:docMk/>
          <pc:sldMk cId="2045504898" sldId="271"/>
        </pc:sldMkLst>
      </pc:sldChg>
      <pc:sldChg chg="modNotes">
        <pc:chgData name="Garcia, Vanessa" userId="S::garciav@issaquah.wednet.edu::087d75fa-e8d1-448b-b16a-f1ee9b5f75c0" providerId="AD" clId="Web-{4791AE66-7EFA-CEE2-FF13-41D18B38E585}" dt="2025-03-04T06:16:44.342" v="160"/>
        <pc:sldMkLst>
          <pc:docMk/>
          <pc:sldMk cId="1808274586" sldId="273"/>
        </pc:sldMkLst>
      </pc:sldChg>
      <pc:sldChg chg="modNotes">
        <pc:chgData name="Garcia, Vanessa" userId="S::garciav@issaquah.wednet.edu::087d75fa-e8d1-448b-b16a-f1ee9b5f75c0" providerId="AD" clId="Web-{4791AE66-7EFA-CEE2-FF13-41D18B38E585}" dt="2025-03-04T06:16:48.452" v="161"/>
        <pc:sldMkLst>
          <pc:docMk/>
          <pc:sldMk cId="194919729" sldId="274"/>
        </pc:sldMkLst>
      </pc:sldChg>
      <pc:sldChg chg="modNotes">
        <pc:chgData name="Garcia, Vanessa" userId="S::garciav@issaquah.wednet.edu::087d75fa-e8d1-448b-b16a-f1ee9b5f75c0" providerId="AD" clId="Web-{4791AE66-7EFA-CEE2-FF13-41D18B38E585}" dt="2025-03-04T06:17:09.812" v="171"/>
        <pc:sldMkLst>
          <pc:docMk/>
          <pc:sldMk cId="873166715" sldId="277"/>
        </pc:sldMkLst>
      </pc:sldChg>
      <pc:sldChg chg="modNotes">
        <pc:chgData name="Garcia, Vanessa" userId="S::garciav@issaquah.wednet.edu::087d75fa-e8d1-448b-b16a-f1ee9b5f75c0" providerId="AD" clId="Web-{4791AE66-7EFA-CEE2-FF13-41D18B38E585}" dt="2025-03-04T06:17:15.281" v="172"/>
        <pc:sldMkLst>
          <pc:docMk/>
          <pc:sldMk cId="3296932261" sldId="278"/>
        </pc:sldMkLst>
      </pc:sldChg>
      <pc:sldChg chg="delSp modSp mod modClrScheme chgLayout modNotes">
        <pc:chgData name="Garcia, Vanessa" userId="S::garciav@issaquah.wednet.edu::087d75fa-e8d1-448b-b16a-f1ee9b5f75c0" providerId="AD" clId="Web-{4791AE66-7EFA-CEE2-FF13-41D18B38E585}" dt="2025-03-04T06:18:39.347" v="197"/>
        <pc:sldMkLst>
          <pc:docMk/>
          <pc:sldMk cId="2694203448" sldId="279"/>
        </pc:sldMkLst>
        <pc:spChg chg="del mod">
          <ac:chgData name="Garcia, Vanessa" userId="S::garciav@issaquah.wednet.edu::087d75fa-e8d1-448b-b16a-f1ee9b5f75c0" providerId="AD" clId="Web-{4791AE66-7EFA-CEE2-FF13-41D18B38E585}" dt="2025-03-04T06:18:39.347" v="197"/>
          <ac:spMkLst>
            <pc:docMk/>
            <pc:sldMk cId="2694203448" sldId="279"/>
            <ac:spMk id="2" creationId="{742CC709-4485-4893-0E0D-21DC1EEC1AA7}"/>
          </ac:spMkLst>
        </pc:spChg>
        <pc:spChg chg="mod ord">
          <ac:chgData name="Garcia, Vanessa" userId="S::garciav@issaquah.wednet.edu::087d75fa-e8d1-448b-b16a-f1ee9b5f75c0" providerId="AD" clId="Web-{4791AE66-7EFA-CEE2-FF13-41D18B38E585}" dt="2025-03-04T06:18:17.721" v="195"/>
          <ac:spMkLst>
            <pc:docMk/>
            <pc:sldMk cId="2694203448" sldId="279"/>
            <ac:spMk id="3" creationId="{D7845C9E-E49B-10BE-B59B-31167C9AFD1A}"/>
          </ac:spMkLst>
        </pc:spChg>
        <pc:spChg chg="mod">
          <ac:chgData name="Garcia, Vanessa" userId="S::garciav@issaquah.wednet.edu::087d75fa-e8d1-448b-b16a-f1ee9b5f75c0" providerId="AD" clId="Web-{4791AE66-7EFA-CEE2-FF13-41D18B38E585}" dt="2025-03-04T06:17:55.454" v="191" actId="20577"/>
          <ac:spMkLst>
            <pc:docMk/>
            <pc:sldMk cId="2694203448" sldId="279"/>
            <ac:spMk id="5" creationId="{B72508FB-8E2B-CA40-469D-1E89C6310ADB}"/>
          </ac:spMkLst>
        </pc:spChg>
        <pc:picChg chg="mod ord">
          <ac:chgData name="Garcia, Vanessa" userId="S::garciav@issaquah.wednet.edu::087d75fa-e8d1-448b-b16a-f1ee9b5f75c0" providerId="AD" clId="Web-{4791AE66-7EFA-CEE2-FF13-41D18B38E585}" dt="2025-03-04T06:18:17.721" v="195"/>
          <ac:picMkLst>
            <pc:docMk/>
            <pc:sldMk cId="2694203448" sldId="279"/>
            <ac:picMk id="4" creationId="{19729A32-A2E6-FEF0-F033-FED752297355}"/>
          </ac:picMkLst>
        </pc:picChg>
      </pc:sldChg>
      <pc:sldChg chg="modSp">
        <pc:chgData name="Garcia, Vanessa" userId="S::garciav@issaquah.wednet.edu::087d75fa-e8d1-448b-b16a-f1ee9b5f75c0" providerId="AD" clId="Web-{4791AE66-7EFA-CEE2-FF13-41D18B38E585}" dt="2025-03-04T06:15:33.262" v="117" actId="14100"/>
        <pc:sldMkLst>
          <pc:docMk/>
          <pc:sldMk cId="3865716679" sldId="280"/>
        </pc:sldMkLst>
        <pc:picChg chg="mod">
          <ac:chgData name="Garcia, Vanessa" userId="S::garciav@issaquah.wednet.edu::087d75fa-e8d1-448b-b16a-f1ee9b5f75c0" providerId="AD" clId="Web-{4791AE66-7EFA-CEE2-FF13-41D18B38E585}" dt="2025-03-04T06:15:33.262" v="117" actId="14100"/>
          <ac:picMkLst>
            <pc:docMk/>
            <pc:sldMk cId="3865716679" sldId="280"/>
            <ac:picMk id="3" creationId="{5188A1A2-762F-C554-1467-FF5360C70600}"/>
          </ac:picMkLst>
        </pc:picChg>
      </pc:sldChg>
      <pc:sldChg chg="modNotes">
        <pc:chgData name="Garcia, Vanessa" userId="S::garciav@issaquah.wednet.edu::087d75fa-e8d1-448b-b16a-f1ee9b5f75c0" providerId="AD" clId="Web-{4791AE66-7EFA-CEE2-FF13-41D18B38E585}" dt="2025-03-04T06:16:54.983" v="162"/>
        <pc:sldMkLst>
          <pc:docMk/>
          <pc:sldMk cId="405472525" sldId="282"/>
        </pc:sldMkLst>
      </pc:sldChg>
      <pc:sldChg chg="modNotes">
        <pc:chgData name="Garcia, Vanessa" userId="S::garciav@issaquah.wednet.edu::087d75fa-e8d1-448b-b16a-f1ee9b5f75c0" providerId="AD" clId="Web-{4791AE66-7EFA-CEE2-FF13-41D18B38E585}" dt="2025-03-04T06:17:05.031" v="168"/>
        <pc:sldMkLst>
          <pc:docMk/>
          <pc:sldMk cId="1463042597" sldId="283"/>
        </pc:sldMkLst>
      </pc:sldChg>
      <pc:sldChg chg="modNotes">
        <pc:chgData name="Garcia, Vanessa" userId="S::garciav@issaquah.wednet.edu::087d75fa-e8d1-448b-b16a-f1ee9b5f75c0" providerId="AD" clId="Web-{4791AE66-7EFA-CEE2-FF13-41D18B38E585}" dt="2025-03-04T06:15:15.089" v="110"/>
        <pc:sldMkLst>
          <pc:docMk/>
          <pc:sldMk cId="3091150745" sldId="284"/>
        </pc:sldMkLst>
      </pc:sldChg>
      <pc:sldChg chg="modNotes">
        <pc:chgData name="Garcia, Vanessa" userId="S::garciav@issaquah.wednet.edu::087d75fa-e8d1-448b-b16a-f1ee9b5f75c0" providerId="AD" clId="Web-{4791AE66-7EFA-CEE2-FF13-41D18B38E585}" dt="2025-03-04T06:15:05.839" v="108"/>
        <pc:sldMkLst>
          <pc:docMk/>
          <pc:sldMk cId="79772256" sldId="299"/>
        </pc:sldMkLst>
      </pc:sldChg>
      <pc:sldChg chg="add replId modNotes">
        <pc:chgData name="Garcia, Vanessa" userId="S::garciav@issaquah.wednet.edu::087d75fa-e8d1-448b-b16a-f1ee9b5f75c0" providerId="AD" clId="Web-{4791AE66-7EFA-CEE2-FF13-41D18B38E585}" dt="2025-03-04T06:14:22.931" v="89"/>
        <pc:sldMkLst>
          <pc:docMk/>
          <pc:sldMk cId="1692600351" sldId="300"/>
        </pc:sldMkLst>
      </pc:sldChg>
      <pc:sldChg chg="modSp add del replId">
        <pc:chgData name="Garcia, Vanessa" userId="S::garciav@issaquah.wednet.edu::087d75fa-e8d1-448b-b16a-f1ee9b5f75c0" providerId="AD" clId="Web-{4791AE66-7EFA-CEE2-FF13-41D18B38E585}" dt="2025-03-04T06:08:53.387" v="39"/>
        <pc:sldMkLst>
          <pc:docMk/>
          <pc:sldMk cId="1101298574" sldId="301"/>
        </pc:sldMkLst>
        <pc:spChg chg="mod">
          <ac:chgData name="Garcia, Vanessa" userId="S::garciav@issaquah.wednet.edu::087d75fa-e8d1-448b-b16a-f1ee9b5f75c0" providerId="AD" clId="Web-{4791AE66-7EFA-CEE2-FF13-41D18B38E585}" dt="2025-03-04T06:08:46.168" v="37" actId="20577"/>
          <ac:spMkLst>
            <pc:docMk/>
            <pc:sldMk cId="1101298574" sldId="301"/>
            <ac:spMk id="2" creationId="{E1C6459F-E7A9-6FDF-2E45-07AAA12B9F46}"/>
          </ac:spMkLst>
        </pc:spChg>
      </pc:sldChg>
      <pc:sldChg chg="addSp delSp modSp add modNotes">
        <pc:chgData name="Garcia, Vanessa" userId="S::garciav@issaquah.wednet.edu::087d75fa-e8d1-448b-b16a-f1ee9b5f75c0" providerId="AD" clId="Web-{4791AE66-7EFA-CEE2-FF13-41D18B38E585}" dt="2025-03-04T06:14:46.525" v="103"/>
        <pc:sldMkLst>
          <pc:docMk/>
          <pc:sldMk cId="46271678" sldId="302"/>
        </pc:sldMkLst>
        <pc:spChg chg="mod">
          <ac:chgData name="Garcia, Vanessa" userId="S::garciav@issaquah.wednet.edu::087d75fa-e8d1-448b-b16a-f1ee9b5f75c0" providerId="AD" clId="Web-{4791AE66-7EFA-CEE2-FF13-41D18B38E585}" dt="2025-03-04T06:12:08.254" v="64" actId="20577"/>
          <ac:spMkLst>
            <pc:docMk/>
            <pc:sldMk cId="46271678" sldId="302"/>
            <ac:spMk id="2" creationId="{EF3AEC07-B3E6-A15A-F8A3-9F07E9C3A625}"/>
          </ac:spMkLst>
        </pc:spChg>
        <pc:spChg chg="mod">
          <ac:chgData name="Garcia, Vanessa" userId="S::garciav@issaquah.wednet.edu::087d75fa-e8d1-448b-b16a-f1ee9b5f75c0" providerId="AD" clId="Web-{4791AE66-7EFA-CEE2-FF13-41D18B38E585}" dt="2025-03-04T06:09:55.186" v="52"/>
          <ac:spMkLst>
            <pc:docMk/>
            <pc:sldMk cId="46271678" sldId="302"/>
            <ac:spMk id="4" creationId="{07828036-E7EF-9836-3729-F4431203A93A}"/>
          </ac:spMkLst>
        </pc:spChg>
        <pc:spChg chg="add">
          <ac:chgData name="Garcia, Vanessa" userId="S::garciav@issaquah.wednet.edu::087d75fa-e8d1-448b-b16a-f1ee9b5f75c0" providerId="AD" clId="Web-{4791AE66-7EFA-CEE2-FF13-41D18B38E585}" dt="2025-03-04T06:09:55.186" v="52"/>
          <ac:spMkLst>
            <pc:docMk/>
            <pc:sldMk cId="46271678" sldId="302"/>
            <ac:spMk id="12" creationId="{352BEC0E-22F8-46D0-9632-375DB541B06C}"/>
          </ac:spMkLst>
        </pc:spChg>
        <pc:spChg chg="add">
          <ac:chgData name="Garcia, Vanessa" userId="S::garciav@issaquah.wednet.edu::087d75fa-e8d1-448b-b16a-f1ee9b5f75c0" providerId="AD" clId="Web-{4791AE66-7EFA-CEE2-FF13-41D18B38E585}" dt="2025-03-04T06:09:55.186" v="52"/>
          <ac:spMkLst>
            <pc:docMk/>
            <pc:sldMk cId="46271678" sldId="302"/>
            <ac:spMk id="14" creationId="{3FCFB1DE-0B7E-48CC-BA90-B2AB0889F9D6}"/>
          </ac:spMkLst>
        </pc:spChg>
        <pc:picChg chg="add mod">
          <ac:chgData name="Garcia, Vanessa" userId="S::garciav@issaquah.wednet.edu::087d75fa-e8d1-448b-b16a-f1ee9b5f75c0" providerId="AD" clId="Web-{4791AE66-7EFA-CEE2-FF13-41D18B38E585}" dt="2025-03-04T06:12:17.520" v="66" actId="1076"/>
          <ac:picMkLst>
            <pc:docMk/>
            <pc:sldMk cId="46271678" sldId="302"/>
            <ac:picMk id="5" creationId="{4D15AC17-B334-D731-B45A-44DB5F319F8F}"/>
          </ac:picMkLst>
        </pc:picChg>
        <pc:picChg chg="del">
          <ac:chgData name="Garcia, Vanessa" userId="S::garciav@issaquah.wednet.edu::087d75fa-e8d1-448b-b16a-f1ee9b5f75c0" providerId="AD" clId="Web-{4791AE66-7EFA-CEE2-FF13-41D18B38E585}" dt="2025-03-04T06:09:37.717" v="49"/>
          <ac:picMkLst>
            <pc:docMk/>
            <pc:sldMk cId="46271678" sldId="302"/>
            <ac:picMk id="6" creationId="{265AC386-DA33-D379-E882-C5591E1E775C}"/>
          </ac:picMkLst>
        </pc:picChg>
        <pc:picChg chg="mod ord">
          <ac:chgData name="Garcia, Vanessa" userId="S::garciav@issaquah.wednet.edu::087d75fa-e8d1-448b-b16a-f1ee9b5f75c0" providerId="AD" clId="Web-{4791AE66-7EFA-CEE2-FF13-41D18B38E585}" dt="2025-03-04T06:12:40.833" v="69" actId="1076"/>
          <ac:picMkLst>
            <pc:docMk/>
            <pc:sldMk cId="46271678" sldId="302"/>
            <ac:picMk id="7" creationId="{520FD534-B54F-4507-8589-8044BD4BE5AA}"/>
          </ac:picMkLst>
        </pc:picChg>
      </pc:sldChg>
      <pc:sldChg chg="add replId">
        <pc:chgData name="Garcia, Vanessa" userId="S::garciav@issaquah.wednet.edu::087d75fa-e8d1-448b-b16a-f1ee9b5f75c0" providerId="AD" clId="Web-{4791AE66-7EFA-CEE2-FF13-41D18B38E585}" dt="2025-03-04T06:17:30.047" v="181"/>
        <pc:sldMkLst>
          <pc:docMk/>
          <pc:sldMk cId="2195083781" sldId="303"/>
        </pc:sldMkLst>
      </pc:sldChg>
      <pc:sldChg chg="delSp modSp add replId">
        <pc:chgData name="Garcia, Vanessa" userId="S::garciav@issaquah.wednet.edu::087d75fa-e8d1-448b-b16a-f1ee9b5f75c0" providerId="AD" clId="Web-{4791AE66-7EFA-CEE2-FF13-41D18B38E585}" dt="2025-03-04T06:19:52.724" v="266" actId="20577"/>
        <pc:sldMkLst>
          <pc:docMk/>
          <pc:sldMk cId="1191034760" sldId="304"/>
        </pc:sldMkLst>
        <pc:spChg chg="mod">
          <ac:chgData name="Garcia, Vanessa" userId="S::garciav@issaquah.wednet.edu::087d75fa-e8d1-448b-b16a-f1ee9b5f75c0" providerId="AD" clId="Web-{4791AE66-7EFA-CEE2-FF13-41D18B38E585}" dt="2025-03-04T06:19:52.724" v="266" actId="20577"/>
          <ac:spMkLst>
            <pc:docMk/>
            <pc:sldMk cId="1191034760" sldId="304"/>
            <ac:spMk id="2" creationId="{B553B8CE-7B38-7D54-CCF4-763B2CF54D66}"/>
          </ac:spMkLst>
        </pc:spChg>
        <pc:spChg chg="del mod">
          <ac:chgData name="Garcia, Vanessa" userId="S::garciav@issaquah.wednet.edu::087d75fa-e8d1-448b-b16a-f1ee9b5f75c0" providerId="AD" clId="Web-{4791AE66-7EFA-CEE2-FF13-41D18B38E585}" dt="2025-03-04T06:19:19.676" v="255"/>
          <ac:spMkLst>
            <pc:docMk/>
            <pc:sldMk cId="1191034760" sldId="304"/>
            <ac:spMk id="5" creationId="{39C5EB60-8F31-6529-E7A4-E835A0332E14}"/>
          </ac:spMkLst>
        </pc:spChg>
        <pc:picChg chg="mod">
          <ac:chgData name="Garcia, Vanessa" userId="S::garciav@issaquah.wednet.edu::087d75fa-e8d1-448b-b16a-f1ee9b5f75c0" providerId="AD" clId="Web-{4791AE66-7EFA-CEE2-FF13-41D18B38E585}" dt="2025-03-04T06:19:19.864" v="256" actId="1076"/>
          <ac:picMkLst>
            <pc:docMk/>
            <pc:sldMk cId="1191034760" sldId="304"/>
            <ac:picMk id="4" creationId="{24182A7B-93B4-43D5-5524-DB8CC96FE84E}"/>
          </ac:picMkLst>
        </pc:picChg>
        <pc:cxnChg chg="del">
          <ac:chgData name="Garcia, Vanessa" userId="S::garciav@issaquah.wednet.edu::087d75fa-e8d1-448b-b16a-f1ee9b5f75c0" providerId="AD" clId="Web-{4791AE66-7EFA-CEE2-FF13-41D18B38E585}" dt="2025-03-04T06:19:15.598" v="253"/>
          <ac:cxnSpMkLst>
            <pc:docMk/>
            <pc:sldMk cId="1191034760" sldId="304"/>
            <ac:cxnSpMk id="7" creationId="{7AF47B46-64CB-6B9D-A491-B08CAF3910EE}"/>
          </ac:cxnSpMkLst>
        </pc:cxnChg>
      </pc:sldChg>
      <pc:sldMasterChg chg="addSldLayout">
        <pc:chgData name="Garcia, Vanessa" userId="S::garciav@issaquah.wednet.edu::087d75fa-e8d1-448b-b16a-f1ee9b5f75c0" providerId="AD" clId="Web-{4791AE66-7EFA-CEE2-FF13-41D18B38E585}" dt="2025-03-04T06:08:48.778" v="38"/>
        <pc:sldMasterMkLst>
          <pc:docMk/>
          <pc:sldMasterMk cId="1431647663" sldId="2147483648"/>
        </pc:sldMasterMkLst>
        <pc:sldLayoutChg chg="add">
          <pc:chgData name="Garcia, Vanessa" userId="S::garciav@issaquah.wednet.edu::087d75fa-e8d1-448b-b16a-f1ee9b5f75c0" providerId="AD" clId="Web-{4791AE66-7EFA-CEE2-FF13-41D18B38E585}" dt="2025-03-04T06:08:48.778" v="38"/>
          <pc:sldLayoutMkLst>
            <pc:docMk/>
            <pc:sldMasterMk cId="1431647663" sldId="2147483648"/>
            <pc:sldLayoutMk cId="1470268414" sldId="2147483656"/>
          </pc:sldLayoutMkLst>
        </pc:sldLayoutChg>
      </pc:sldMasterChg>
    </pc:docChg>
  </pc:docChgLst>
  <pc:docChgLst>
    <pc:chgData name="Garcia, Vanessa" userId="S::garciav@issaquah.wednet.edu::087d75fa-e8d1-448b-b16a-f1ee9b5f75c0" providerId="AD" clId="Web-{D72B370B-E397-1394-19A1-497CC1AF4FE5}"/>
    <pc:docChg chg="modSld">
      <pc:chgData name="Garcia, Vanessa" userId="S::garciav@issaquah.wednet.edu::087d75fa-e8d1-448b-b16a-f1ee9b5f75c0" providerId="AD" clId="Web-{D72B370B-E397-1394-19A1-497CC1AF4FE5}" dt="2025-03-03T03:21:33.554" v="18" actId="20577"/>
      <pc:docMkLst>
        <pc:docMk/>
      </pc:docMkLst>
      <pc:sldChg chg="modSp">
        <pc:chgData name="Garcia, Vanessa" userId="S::garciav@issaquah.wednet.edu::087d75fa-e8d1-448b-b16a-f1ee9b5f75c0" providerId="AD" clId="Web-{D72B370B-E397-1394-19A1-497CC1AF4FE5}" dt="2025-03-03T03:21:33.554" v="18" actId="20577"/>
        <pc:sldMkLst>
          <pc:docMk/>
          <pc:sldMk cId="561912317" sldId="257"/>
        </pc:sldMkLst>
        <pc:spChg chg="mod">
          <ac:chgData name="Garcia, Vanessa" userId="S::garciav@issaquah.wednet.edu::087d75fa-e8d1-448b-b16a-f1ee9b5f75c0" providerId="AD" clId="Web-{D72B370B-E397-1394-19A1-497CC1AF4FE5}" dt="2025-03-03T03:21:33.554" v="18" actId="20577"/>
          <ac:spMkLst>
            <pc:docMk/>
            <pc:sldMk cId="561912317" sldId="257"/>
            <ac:spMk id="3" creationId="{7AE92DE4-E540-41AC-A725-DAA69F67FF0A}"/>
          </ac:spMkLst>
        </pc:spChg>
      </pc:sldChg>
    </pc:docChg>
  </pc:docChgLst>
  <pc:docChgLst>
    <pc:chgData name="Garcia, Vanessa" userId="S::garciav@issaquah.wednet.edu::087d75fa-e8d1-448b-b16a-f1ee9b5f75c0" providerId="AD" clId="Web-{8B3F79BD-9E59-512A-D530-705D5253527F}"/>
    <pc:docChg chg="addSld delSld modSld addMainMaster modMainMaster">
      <pc:chgData name="Garcia, Vanessa" userId="S::garciav@issaquah.wednet.edu::087d75fa-e8d1-448b-b16a-f1ee9b5f75c0" providerId="AD" clId="Web-{8B3F79BD-9E59-512A-D530-705D5253527F}" dt="2025-03-02T02:24:40.577" v="290" actId="20577"/>
      <pc:docMkLst>
        <pc:docMk/>
      </pc:docMkLst>
      <pc:sldChg chg="del">
        <pc:chgData name="Garcia, Vanessa" userId="S::garciav@issaquah.wednet.edu::087d75fa-e8d1-448b-b16a-f1ee9b5f75c0" providerId="AD" clId="Web-{8B3F79BD-9E59-512A-D530-705D5253527F}" dt="2025-03-02T01:31:57.887" v="0"/>
        <pc:sldMkLst>
          <pc:docMk/>
          <pc:sldMk cId="109857222" sldId="256"/>
        </pc:sldMkLst>
      </pc:sldChg>
      <pc:sldChg chg="modSp add">
        <pc:chgData name="Garcia, Vanessa" userId="S::garciav@issaquah.wednet.edu::087d75fa-e8d1-448b-b16a-f1ee9b5f75c0" providerId="AD" clId="Web-{8B3F79BD-9E59-512A-D530-705D5253527F}" dt="2025-03-02T01:33:34.188" v="10" actId="20577"/>
        <pc:sldMkLst>
          <pc:docMk/>
          <pc:sldMk cId="2865327704" sldId="256"/>
        </pc:sldMkLst>
        <pc:spChg chg="mod">
          <ac:chgData name="Garcia, Vanessa" userId="S::garciav@issaquah.wednet.edu::087d75fa-e8d1-448b-b16a-f1ee9b5f75c0" providerId="AD" clId="Web-{8B3F79BD-9E59-512A-D530-705D5253527F}" dt="2025-03-02T01:33:21.515" v="4" actId="20577"/>
          <ac:spMkLst>
            <pc:docMk/>
            <pc:sldMk cId="2865327704" sldId="256"/>
            <ac:spMk id="2" creationId="{81DA9C33-C19B-4DCB-ADEE-D6D8AAD477DF}"/>
          </ac:spMkLst>
        </pc:spChg>
        <pc:spChg chg="mod">
          <ac:chgData name="Garcia, Vanessa" userId="S::garciav@issaquah.wednet.edu::087d75fa-e8d1-448b-b16a-f1ee9b5f75c0" providerId="AD" clId="Web-{8B3F79BD-9E59-512A-D530-705D5253527F}" dt="2025-03-02T01:33:34.188" v="10" actId="20577"/>
          <ac:spMkLst>
            <pc:docMk/>
            <pc:sldMk cId="2865327704" sldId="256"/>
            <ac:spMk id="3" creationId="{5BDCF800-70C7-46C6-9DE6-4170242AFC41}"/>
          </ac:spMkLst>
        </pc:spChg>
      </pc:sldChg>
      <pc:sldChg chg="modSp add">
        <pc:chgData name="Garcia, Vanessa" userId="S::garciav@issaquah.wednet.edu::087d75fa-e8d1-448b-b16a-f1ee9b5f75c0" providerId="AD" clId="Web-{8B3F79BD-9E59-512A-D530-705D5253527F}" dt="2025-03-02T02:18:11.868" v="278" actId="20577"/>
        <pc:sldMkLst>
          <pc:docMk/>
          <pc:sldMk cId="561912317" sldId="257"/>
        </pc:sldMkLst>
        <pc:spChg chg="mod">
          <ac:chgData name="Garcia, Vanessa" userId="S::garciav@issaquah.wednet.edu::087d75fa-e8d1-448b-b16a-f1ee9b5f75c0" providerId="AD" clId="Web-{8B3F79BD-9E59-512A-D530-705D5253527F}" dt="2025-03-02T02:18:11.868" v="278" actId="20577"/>
          <ac:spMkLst>
            <pc:docMk/>
            <pc:sldMk cId="561912317" sldId="257"/>
            <ac:spMk id="3" creationId="{7AE92DE4-E540-41AC-A725-DAA69F67FF0A}"/>
          </ac:spMkLst>
        </pc:spChg>
      </pc:sldChg>
      <pc:sldChg chg="modSp add">
        <pc:chgData name="Garcia, Vanessa" userId="S::garciav@issaquah.wednet.edu::087d75fa-e8d1-448b-b16a-f1ee9b5f75c0" providerId="AD" clId="Web-{8B3F79BD-9E59-512A-D530-705D5253527F}" dt="2025-03-02T02:23:17.306" v="284" actId="20577"/>
        <pc:sldMkLst>
          <pc:docMk/>
          <pc:sldMk cId="690531154" sldId="258"/>
        </pc:sldMkLst>
        <pc:spChg chg="mod">
          <ac:chgData name="Garcia, Vanessa" userId="S::garciav@issaquah.wednet.edu::087d75fa-e8d1-448b-b16a-f1ee9b5f75c0" providerId="AD" clId="Web-{8B3F79BD-9E59-512A-D530-705D5253527F}" dt="2025-03-02T02:23:17.306" v="284" actId="20577"/>
          <ac:spMkLst>
            <pc:docMk/>
            <pc:sldMk cId="690531154" sldId="258"/>
            <ac:spMk id="3" creationId="{F8FE650D-B41C-482D-3CA0-47A14ACF9BED}"/>
          </ac:spMkLst>
        </pc:spChg>
      </pc:sldChg>
      <pc:sldChg chg="modSp add">
        <pc:chgData name="Garcia, Vanessa" userId="S::garciav@issaquah.wednet.edu::087d75fa-e8d1-448b-b16a-f1ee9b5f75c0" providerId="AD" clId="Web-{8B3F79BD-9E59-512A-D530-705D5253527F}" dt="2025-03-02T02:23:30.463" v="286" actId="20577"/>
        <pc:sldMkLst>
          <pc:docMk/>
          <pc:sldMk cId="691608313" sldId="259"/>
        </pc:sldMkLst>
        <pc:spChg chg="mod">
          <ac:chgData name="Garcia, Vanessa" userId="S::garciav@issaquah.wednet.edu::087d75fa-e8d1-448b-b16a-f1ee9b5f75c0" providerId="AD" clId="Web-{8B3F79BD-9E59-512A-D530-705D5253527F}" dt="2025-03-02T02:23:30.463" v="286" actId="20577"/>
          <ac:spMkLst>
            <pc:docMk/>
            <pc:sldMk cId="691608313" sldId="259"/>
            <ac:spMk id="3" creationId="{3808A3FF-2C2F-9FBA-9D8D-49E826582D96}"/>
          </ac:spMkLst>
        </pc:spChg>
      </pc:sldChg>
      <pc:sldChg chg="addSp delSp modSp add mod setBg modClrScheme chgLayout">
        <pc:chgData name="Garcia, Vanessa" userId="S::garciav@issaquah.wednet.edu::087d75fa-e8d1-448b-b16a-f1ee9b5f75c0" providerId="AD" clId="Web-{8B3F79BD-9E59-512A-D530-705D5253527F}" dt="2025-03-02T02:23:50.183" v="288" actId="14100"/>
        <pc:sldMkLst>
          <pc:docMk/>
          <pc:sldMk cId="3751479196" sldId="260"/>
        </pc:sldMkLst>
        <pc:spChg chg="mod">
          <ac:chgData name="Garcia, Vanessa" userId="S::garciav@issaquah.wednet.edu::087d75fa-e8d1-448b-b16a-f1ee9b5f75c0" providerId="AD" clId="Web-{8B3F79BD-9E59-512A-D530-705D5253527F}" dt="2025-03-02T02:23:50.183" v="288" actId="14100"/>
          <ac:spMkLst>
            <pc:docMk/>
            <pc:sldMk cId="3751479196" sldId="260"/>
            <ac:spMk id="2" creationId="{29C17308-C3C1-C6F3-8096-5BD01E236D20}"/>
          </ac:spMkLst>
        </pc:spChg>
        <pc:spChg chg="mod ord">
          <ac:chgData name="Garcia, Vanessa" userId="S::garciav@issaquah.wednet.edu::087d75fa-e8d1-448b-b16a-f1ee9b5f75c0" providerId="AD" clId="Web-{8B3F79BD-9E59-512A-D530-705D5253527F}" dt="2025-03-02T02:15:39.581" v="227"/>
          <ac:spMkLst>
            <pc:docMk/>
            <pc:sldMk cId="3751479196" sldId="260"/>
            <ac:spMk id="3" creationId="{725A7C5F-C838-78F3-B7A3-28B17E2B926C}"/>
          </ac:spMkLst>
        </pc:spChg>
        <pc:spChg chg="mod">
          <ac:chgData name="Garcia, Vanessa" userId="S::garciav@issaquah.wednet.edu::087d75fa-e8d1-448b-b16a-f1ee9b5f75c0" providerId="AD" clId="Web-{8B3F79BD-9E59-512A-D530-705D5253527F}" dt="2025-03-02T02:16:15.254" v="235" actId="1076"/>
          <ac:spMkLst>
            <pc:docMk/>
            <pc:sldMk cId="3751479196" sldId="260"/>
            <ac:spMk id="5" creationId="{2A9D8756-D788-33A8-8762-78EEBC2BE141}"/>
          </ac:spMkLst>
        </pc:spChg>
        <pc:spChg chg="del mod">
          <ac:chgData name="Garcia, Vanessa" userId="S::garciav@issaquah.wednet.edu::087d75fa-e8d1-448b-b16a-f1ee9b5f75c0" providerId="AD" clId="Web-{8B3F79BD-9E59-512A-D530-705D5253527F}" dt="2025-03-02T02:16:29.255" v="238"/>
          <ac:spMkLst>
            <pc:docMk/>
            <pc:sldMk cId="3751479196" sldId="260"/>
            <ac:spMk id="8" creationId="{8CBEA592-593A-E44C-894A-06F39EC5BC7A}"/>
          </ac:spMkLst>
        </pc:spChg>
        <pc:spChg chg="add del mod">
          <ac:chgData name="Garcia, Vanessa" userId="S::garciav@issaquah.wednet.edu::087d75fa-e8d1-448b-b16a-f1ee9b5f75c0" providerId="AD" clId="Web-{8B3F79BD-9E59-512A-D530-705D5253527F}" dt="2025-03-02T02:15:39.581" v="227"/>
          <ac:spMkLst>
            <pc:docMk/>
            <pc:sldMk cId="3751479196" sldId="260"/>
            <ac:spMk id="10" creationId="{8F4C30AB-8CE3-F836-0604-D5F3C7CF4394}"/>
          </ac:spMkLst>
        </pc:spChg>
        <pc:picChg chg="del mod">
          <ac:chgData name="Garcia, Vanessa" userId="S::garciav@issaquah.wednet.edu::087d75fa-e8d1-448b-b16a-f1ee9b5f75c0" providerId="AD" clId="Web-{8B3F79BD-9E59-512A-D530-705D5253527F}" dt="2025-03-02T02:15:08.189" v="221"/>
          <ac:picMkLst>
            <pc:docMk/>
            <pc:sldMk cId="3751479196" sldId="260"/>
            <ac:picMk id="4" creationId="{4F9CCE3F-922A-D08E-03D7-BC5122251E85}"/>
          </ac:picMkLst>
        </pc:picChg>
        <pc:picChg chg="add mod">
          <ac:chgData name="Garcia, Vanessa" userId="S::garciav@issaquah.wednet.edu::087d75fa-e8d1-448b-b16a-f1ee9b5f75c0" providerId="AD" clId="Web-{8B3F79BD-9E59-512A-D530-705D5253527F}" dt="2025-03-02T02:16:37.302" v="240" actId="1076"/>
          <ac:picMkLst>
            <pc:docMk/>
            <pc:sldMk cId="3751479196" sldId="260"/>
            <ac:picMk id="6" creationId="{FEA634EB-B481-96C3-539A-9B69E7DE273A}"/>
          </ac:picMkLst>
        </pc:picChg>
      </pc:sldChg>
      <pc:sldChg chg="addSp delSp modSp add">
        <pc:chgData name="Garcia, Vanessa" userId="S::garciav@issaquah.wednet.edu::087d75fa-e8d1-448b-b16a-f1ee9b5f75c0" providerId="AD" clId="Web-{8B3F79BD-9E59-512A-D530-705D5253527F}" dt="2025-03-02T02:00:16.470" v="188" actId="14100"/>
        <pc:sldMkLst>
          <pc:docMk/>
          <pc:sldMk cId="3320098772" sldId="261"/>
        </pc:sldMkLst>
        <pc:spChg chg="mod">
          <ac:chgData name="Garcia, Vanessa" userId="S::garciav@issaquah.wednet.edu::087d75fa-e8d1-448b-b16a-f1ee9b5f75c0" providerId="AD" clId="Web-{8B3F79BD-9E59-512A-D530-705D5253527F}" dt="2025-03-02T01:59:12.999" v="181" actId="20577"/>
          <ac:spMkLst>
            <pc:docMk/>
            <pc:sldMk cId="3320098772" sldId="261"/>
            <ac:spMk id="5" creationId="{38256E32-5000-736C-0B31-DB21E18B231F}"/>
          </ac:spMkLst>
        </pc:spChg>
        <pc:picChg chg="add mod">
          <ac:chgData name="Garcia, Vanessa" userId="S::garciav@issaquah.wednet.edu::087d75fa-e8d1-448b-b16a-f1ee9b5f75c0" providerId="AD" clId="Web-{8B3F79BD-9E59-512A-D530-705D5253527F}" dt="2025-03-02T02:00:13.736" v="187" actId="1076"/>
          <ac:picMkLst>
            <pc:docMk/>
            <pc:sldMk cId="3320098772" sldId="261"/>
            <ac:picMk id="2" creationId="{450097EC-CA2E-1C48-C91B-37CC8468CBF5}"/>
          </ac:picMkLst>
        </pc:picChg>
        <pc:picChg chg="del">
          <ac:chgData name="Garcia, Vanessa" userId="S::garciav@issaquah.wednet.edu::087d75fa-e8d1-448b-b16a-f1ee9b5f75c0" providerId="AD" clId="Web-{8B3F79BD-9E59-512A-D530-705D5253527F}" dt="2025-03-02T01:35:30.192" v="75"/>
          <ac:picMkLst>
            <pc:docMk/>
            <pc:sldMk cId="3320098772" sldId="261"/>
            <ac:picMk id="4" creationId="{3AE91841-99DA-AE2F-6537-7B4B1339316C}"/>
          </ac:picMkLst>
        </pc:picChg>
        <pc:picChg chg="mod">
          <ac:chgData name="Garcia, Vanessa" userId="S::garciav@issaquah.wednet.edu::087d75fa-e8d1-448b-b16a-f1ee9b5f75c0" providerId="AD" clId="Web-{8B3F79BD-9E59-512A-D530-705D5253527F}" dt="2025-03-02T02:00:16.470" v="188" actId="14100"/>
          <ac:picMkLst>
            <pc:docMk/>
            <pc:sldMk cId="3320098772" sldId="261"/>
            <ac:picMk id="8" creationId="{00000000-0000-0000-0000-000000000000}"/>
          </ac:picMkLst>
        </pc:picChg>
      </pc:sldChg>
      <pc:sldChg chg="modSp add">
        <pc:chgData name="Garcia, Vanessa" userId="S::garciav@issaquah.wednet.edu::087d75fa-e8d1-448b-b16a-f1ee9b5f75c0" providerId="AD" clId="Web-{8B3F79BD-9E59-512A-D530-705D5253527F}" dt="2025-03-02T02:24:40.577" v="290" actId="20577"/>
        <pc:sldMkLst>
          <pc:docMk/>
          <pc:sldMk cId="4078416723" sldId="262"/>
        </pc:sldMkLst>
        <pc:spChg chg="mod">
          <ac:chgData name="Garcia, Vanessa" userId="S::garciav@issaquah.wednet.edu::087d75fa-e8d1-448b-b16a-f1ee9b5f75c0" providerId="AD" clId="Web-{8B3F79BD-9E59-512A-D530-705D5253527F}" dt="2025-03-02T02:24:40.577" v="290" actId="20577"/>
          <ac:spMkLst>
            <pc:docMk/>
            <pc:sldMk cId="4078416723" sldId="262"/>
            <ac:spMk id="3" creationId="{EE1ED248-6420-BF0D-8B44-B546C3EB4FD2}"/>
          </ac:spMkLst>
        </pc:spChg>
        <pc:spChg chg="mod">
          <ac:chgData name="Garcia, Vanessa" userId="S::garciav@issaquah.wednet.edu::087d75fa-e8d1-448b-b16a-f1ee9b5f75c0" providerId="AD" clId="Web-{8B3F79BD-9E59-512A-D530-705D5253527F}" dt="2025-03-02T02:24:33.999" v="289" actId="20577"/>
          <ac:spMkLst>
            <pc:docMk/>
            <pc:sldMk cId="4078416723" sldId="262"/>
            <ac:spMk id="4" creationId="{5889C65B-973D-2EF8-2765-EA5D32C09C4C}"/>
          </ac:spMkLst>
        </pc:spChg>
      </pc:sldChg>
      <pc:sldChg chg="delSp add del">
        <pc:chgData name="Garcia, Vanessa" userId="S::garciav@issaquah.wednet.edu::087d75fa-e8d1-448b-b16a-f1ee9b5f75c0" providerId="AD" clId="Web-{8B3F79BD-9E59-512A-D530-705D5253527F}" dt="2025-03-02T01:39:38.435" v="138"/>
        <pc:sldMkLst>
          <pc:docMk/>
          <pc:sldMk cId="4062848037" sldId="263"/>
        </pc:sldMkLst>
        <pc:picChg chg="del">
          <ac:chgData name="Garcia, Vanessa" userId="S::garciav@issaquah.wednet.edu::087d75fa-e8d1-448b-b16a-f1ee9b5f75c0" providerId="AD" clId="Web-{8B3F79BD-9E59-512A-D530-705D5253527F}" dt="2025-03-02T01:36:11.037" v="95"/>
          <ac:picMkLst>
            <pc:docMk/>
            <pc:sldMk cId="4062848037" sldId="263"/>
            <ac:picMk id="2" creationId="{99D4200A-3609-9F36-B94E-09001C18EE2B}"/>
          </ac:picMkLst>
        </pc:picChg>
      </pc:sldChg>
      <pc:sldChg chg="delSp add del">
        <pc:chgData name="Garcia, Vanessa" userId="S::garciav@issaquah.wednet.edu::087d75fa-e8d1-448b-b16a-f1ee9b5f75c0" providerId="AD" clId="Web-{8B3F79BD-9E59-512A-D530-705D5253527F}" dt="2025-03-02T01:39:45.420" v="139"/>
        <pc:sldMkLst>
          <pc:docMk/>
          <pc:sldMk cId="3826680757" sldId="264"/>
        </pc:sldMkLst>
        <pc:picChg chg="del">
          <ac:chgData name="Garcia, Vanessa" userId="S::garciav@issaquah.wednet.edu::087d75fa-e8d1-448b-b16a-f1ee9b5f75c0" providerId="AD" clId="Web-{8B3F79BD-9E59-512A-D530-705D5253527F}" dt="2025-03-02T01:36:23.225" v="97"/>
          <ac:picMkLst>
            <pc:docMk/>
            <pc:sldMk cId="3826680757" sldId="264"/>
            <ac:picMk id="2" creationId="{409C5AFD-DFE2-F907-B184-4B3AF855BD57}"/>
          </ac:picMkLst>
        </pc:picChg>
      </pc:sldChg>
      <pc:sldChg chg="add">
        <pc:chgData name="Garcia, Vanessa" userId="S::garciav@issaquah.wednet.edu::087d75fa-e8d1-448b-b16a-f1ee9b5f75c0" providerId="AD" clId="Web-{8B3F79BD-9E59-512A-D530-705D5253527F}" dt="2025-03-02T01:36:26.866" v="98"/>
        <pc:sldMkLst>
          <pc:docMk/>
          <pc:sldMk cId="175606201" sldId="265"/>
        </pc:sldMkLst>
      </pc:sldChg>
      <pc:sldChg chg="modSp add">
        <pc:chgData name="Garcia, Vanessa" userId="S::garciav@issaquah.wednet.edu::087d75fa-e8d1-448b-b16a-f1ee9b5f75c0" providerId="AD" clId="Web-{8B3F79BD-9E59-512A-D530-705D5253527F}" dt="2025-03-02T02:09:10.848" v="207" actId="14100"/>
        <pc:sldMkLst>
          <pc:docMk/>
          <pc:sldMk cId="4084699191" sldId="266"/>
        </pc:sldMkLst>
        <pc:picChg chg="mod">
          <ac:chgData name="Garcia, Vanessa" userId="S::garciav@issaquah.wednet.edu::087d75fa-e8d1-448b-b16a-f1ee9b5f75c0" providerId="AD" clId="Web-{8B3F79BD-9E59-512A-D530-705D5253527F}" dt="2025-03-02T02:09:10.848" v="207" actId="14100"/>
          <ac:picMkLst>
            <pc:docMk/>
            <pc:sldMk cId="4084699191" sldId="266"/>
            <ac:picMk id="8" creationId="{00000000-0000-0000-0000-000000000000}"/>
          </ac:picMkLst>
        </pc:picChg>
      </pc:sldChg>
      <pc:sldChg chg="add">
        <pc:chgData name="Garcia, Vanessa" userId="S::garciav@issaquah.wednet.edu::087d75fa-e8d1-448b-b16a-f1ee9b5f75c0" providerId="AD" clId="Web-{8B3F79BD-9E59-512A-D530-705D5253527F}" dt="2025-03-02T01:36:43.429" v="100"/>
        <pc:sldMkLst>
          <pc:docMk/>
          <pc:sldMk cId="1265649296" sldId="267"/>
        </pc:sldMkLst>
      </pc:sldChg>
      <pc:sldChg chg="add">
        <pc:chgData name="Garcia, Vanessa" userId="S::garciav@issaquah.wednet.edu::087d75fa-e8d1-448b-b16a-f1ee9b5f75c0" providerId="AD" clId="Web-{8B3F79BD-9E59-512A-D530-705D5253527F}" dt="2025-03-02T01:36:48.148" v="101"/>
        <pc:sldMkLst>
          <pc:docMk/>
          <pc:sldMk cId="2141399079" sldId="268"/>
        </pc:sldMkLst>
      </pc:sldChg>
      <pc:sldChg chg="modSp add">
        <pc:chgData name="Garcia, Vanessa" userId="S::garciav@issaquah.wednet.edu::087d75fa-e8d1-448b-b16a-f1ee9b5f75c0" providerId="AD" clId="Web-{8B3F79BD-9E59-512A-D530-705D5253527F}" dt="2025-03-02T01:37:45.525" v="123" actId="20577"/>
        <pc:sldMkLst>
          <pc:docMk/>
          <pc:sldMk cId="2368277648" sldId="269"/>
        </pc:sldMkLst>
        <pc:spChg chg="mod">
          <ac:chgData name="Garcia, Vanessa" userId="S::garciav@issaquah.wednet.edu::087d75fa-e8d1-448b-b16a-f1ee9b5f75c0" providerId="AD" clId="Web-{8B3F79BD-9E59-512A-D530-705D5253527F}" dt="2025-03-02T01:37:45.525" v="123" actId="20577"/>
          <ac:spMkLst>
            <pc:docMk/>
            <pc:sldMk cId="2368277648" sldId="269"/>
            <ac:spMk id="3" creationId="{47A3B118-6FF6-6286-64BF-C787BC32AA08}"/>
          </ac:spMkLst>
        </pc:spChg>
      </pc:sldChg>
      <pc:sldChg chg="add">
        <pc:chgData name="Garcia, Vanessa" userId="S::garciav@issaquah.wednet.edu::087d75fa-e8d1-448b-b16a-f1ee9b5f75c0" providerId="AD" clId="Web-{8B3F79BD-9E59-512A-D530-705D5253527F}" dt="2025-03-02T01:37:51.853" v="124"/>
        <pc:sldMkLst>
          <pc:docMk/>
          <pc:sldMk cId="260953886" sldId="270"/>
        </pc:sldMkLst>
      </pc:sldChg>
      <pc:sldChg chg="modSp add">
        <pc:chgData name="Garcia, Vanessa" userId="S::garciav@issaquah.wednet.edu::087d75fa-e8d1-448b-b16a-f1ee9b5f75c0" providerId="AD" clId="Web-{8B3F79BD-9E59-512A-D530-705D5253527F}" dt="2025-03-02T02:22:46.493" v="283" actId="20577"/>
        <pc:sldMkLst>
          <pc:docMk/>
          <pc:sldMk cId="2045504898" sldId="271"/>
        </pc:sldMkLst>
        <pc:spChg chg="mod">
          <ac:chgData name="Garcia, Vanessa" userId="S::garciav@issaquah.wednet.edu::087d75fa-e8d1-448b-b16a-f1ee9b5f75c0" providerId="AD" clId="Web-{8B3F79BD-9E59-512A-D530-705D5253527F}" dt="2025-03-02T02:22:46.493" v="283" actId="20577"/>
          <ac:spMkLst>
            <pc:docMk/>
            <pc:sldMk cId="2045504898" sldId="271"/>
            <ac:spMk id="3" creationId="{056AA387-3A8B-3615-4B2E-05C223E54746}"/>
          </ac:spMkLst>
        </pc:spChg>
      </pc:sldChg>
      <pc:sldChg chg="delSp add del">
        <pc:chgData name="Garcia, Vanessa" userId="S::garciav@issaquah.wednet.edu::087d75fa-e8d1-448b-b16a-f1ee9b5f75c0" providerId="AD" clId="Web-{8B3F79BD-9E59-512A-D530-705D5253527F}" dt="2025-03-02T02:22:10.070" v="281"/>
        <pc:sldMkLst>
          <pc:docMk/>
          <pc:sldMk cId="1317962385" sldId="272"/>
        </pc:sldMkLst>
        <pc:picChg chg="del">
          <ac:chgData name="Garcia, Vanessa" userId="S::garciav@issaquah.wednet.edu::087d75fa-e8d1-448b-b16a-f1ee9b5f75c0" providerId="AD" clId="Web-{8B3F79BD-9E59-512A-D530-705D5253527F}" dt="2025-03-02T01:38:14.854" v="127"/>
          <ac:picMkLst>
            <pc:docMk/>
            <pc:sldMk cId="1317962385" sldId="272"/>
            <ac:picMk id="2" creationId="{9878FA97-426E-CF15-8E9A-5F3CE4A28602}"/>
          </ac:picMkLst>
        </pc:picChg>
      </pc:sldChg>
      <pc:sldChg chg="addSp delSp modSp add">
        <pc:chgData name="Garcia, Vanessa" userId="S::garciav@issaquah.wednet.edu::087d75fa-e8d1-448b-b16a-f1ee9b5f75c0" providerId="AD" clId="Web-{8B3F79BD-9E59-512A-D530-705D5253527F}" dt="2025-03-02T01:53:22.829" v="170" actId="14100"/>
        <pc:sldMkLst>
          <pc:docMk/>
          <pc:sldMk cId="1808274586" sldId="273"/>
        </pc:sldMkLst>
        <pc:picChg chg="del">
          <ac:chgData name="Garcia, Vanessa" userId="S::garciav@issaquah.wednet.edu::087d75fa-e8d1-448b-b16a-f1ee9b5f75c0" providerId="AD" clId="Web-{8B3F79BD-9E59-512A-D530-705D5253527F}" dt="2025-03-02T01:52:10.652" v="152"/>
          <ac:picMkLst>
            <pc:docMk/>
            <pc:sldMk cId="1808274586" sldId="273"/>
            <ac:picMk id="2" creationId="{9878FA97-426E-CF15-8E9A-5F3CE4A28602}"/>
          </ac:picMkLst>
        </pc:picChg>
        <pc:picChg chg="add del mod">
          <ac:chgData name="Garcia, Vanessa" userId="S::garciav@issaquah.wednet.edu::087d75fa-e8d1-448b-b16a-f1ee9b5f75c0" providerId="AD" clId="Web-{8B3F79BD-9E59-512A-D530-705D5253527F}" dt="2025-03-02T01:52:24.230" v="156"/>
          <ac:picMkLst>
            <pc:docMk/>
            <pc:sldMk cId="1808274586" sldId="273"/>
            <ac:picMk id="3" creationId="{87413156-B23F-545F-520E-C544252AD67A}"/>
          </ac:picMkLst>
        </pc:picChg>
        <pc:picChg chg="add del mod">
          <ac:chgData name="Garcia, Vanessa" userId="S::garciav@issaquah.wednet.edu::087d75fa-e8d1-448b-b16a-f1ee9b5f75c0" providerId="AD" clId="Web-{8B3F79BD-9E59-512A-D530-705D5253527F}" dt="2025-03-02T01:52:33.015" v="158"/>
          <ac:picMkLst>
            <pc:docMk/>
            <pc:sldMk cId="1808274586" sldId="273"/>
            <ac:picMk id="4" creationId="{A17177C2-3AA9-99B5-E63C-9F358261FD94}"/>
          </ac:picMkLst>
        </pc:picChg>
        <pc:picChg chg="add mod">
          <ac:chgData name="Garcia, Vanessa" userId="S::garciav@issaquah.wednet.edu::087d75fa-e8d1-448b-b16a-f1ee9b5f75c0" providerId="AD" clId="Web-{8B3F79BD-9E59-512A-D530-705D5253527F}" dt="2025-03-02T01:53:22.829" v="170" actId="14100"/>
          <ac:picMkLst>
            <pc:docMk/>
            <pc:sldMk cId="1808274586" sldId="273"/>
            <ac:picMk id="5" creationId="{3E9754EE-7317-A937-5AB0-9CE38330F615}"/>
          </ac:picMkLst>
        </pc:picChg>
        <pc:picChg chg="mod">
          <ac:chgData name="Garcia, Vanessa" userId="S::garciav@issaquah.wednet.edu::087d75fa-e8d1-448b-b16a-f1ee9b5f75c0" providerId="AD" clId="Web-{8B3F79BD-9E59-512A-D530-705D5253527F}" dt="2025-03-02T01:53:10.704" v="167" actId="14100"/>
          <ac:picMkLst>
            <pc:docMk/>
            <pc:sldMk cId="1808274586" sldId="273"/>
            <ac:picMk id="8" creationId="{D95B4C6F-3BD8-8035-A0B8-8077F753765C}"/>
          </ac:picMkLst>
        </pc:picChg>
      </pc:sldChg>
      <pc:sldChg chg="add del">
        <pc:chgData name="Garcia, Vanessa" userId="S::garciav@issaquah.wednet.edu::087d75fa-e8d1-448b-b16a-f1ee9b5f75c0" providerId="AD" clId="Web-{8B3F79BD-9E59-512A-D530-705D5253527F}" dt="2025-03-02T01:38:33.245" v="129"/>
        <pc:sldMkLst>
          <pc:docMk/>
          <pc:sldMk cId="3296932261" sldId="273"/>
        </pc:sldMkLst>
      </pc:sldChg>
      <pc:sldChg chg="addSp delSp modSp add">
        <pc:chgData name="Garcia, Vanessa" userId="S::garciav@issaquah.wednet.edu::087d75fa-e8d1-448b-b16a-f1ee9b5f75c0" providerId="AD" clId="Web-{8B3F79BD-9E59-512A-D530-705D5253527F}" dt="2025-03-02T01:47:29.639" v="146" actId="14100"/>
        <pc:sldMkLst>
          <pc:docMk/>
          <pc:sldMk cId="194919729" sldId="274"/>
        </pc:sldMkLst>
        <pc:picChg chg="del">
          <ac:chgData name="Garcia, Vanessa" userId="S::garciav@issaquah.wednet.edu::087d75fa-e8d1-448b-b16a-f1ee9b5f75c0" providerId="AD" clId="Web-{8B3F79BD-9E59-512A-D530-705D5253527F}" dt="2025-03-02T01:46:04.386" v="142"/>
          <ac:picMkLst>
            <pc:docMk/>
            <pc:sldMk cId="194919729" sldId="274"/>
            <ac:picMk id="2" creationId="{6794205D-CAD4-9E27-6160-E3952E55B7EF}"/>
          </ac:picMkLst>
        </pc:picChg>
        <pc:picChg chg="add mod">
          <ac:chgData name="Garcia, Vanessa" userId="S::garciav@issaquah.wednet.edu::087d75fa-e8d1-448b-b16a-f1ee9b5f75c0" providerId="AD" clId="Web-{8B3F79BD-9E59-512A-D530-705D5253527F}" dt="2025-03-02T01:47:22.217" v="145" actId="1076"/>
          <ac:picMkLst>
            <pc:docMk/>
            <pc:sldMk cId="194919729" sldId="274"/>
            <ac:picMk id="3" creationId="{42270495-E4CA-3A1D-6EED-4A26B5E0EFCC}"/>
          </ac:picMkLst>
        </pc:picChg>
        <pc:picChg chg="mod">
          <ac:chgData name="Garcia, Vanessa" userId="S::garciav@issaquah.wednet.edu::087d75fa-e8d1-448b-b16a-f1ee9b5f75c0" providerId="AD" clId="Web-{8B3F79BD-9E59-512A-D530-705D5253527F}" dt="2025-03-02T01:47:29.639" v="146" actId="14100"/>
          <ac:picMkLst>
            <pc:docMk/>
            <pc:sldMk cId="194919729" sldId="274"/>
            <ac:picMk id="8" creationId="{00000000-0000-0000-0000-000000000000}"/>
          </ac:picMkLst>
        </pc:picChg>
      </pc:sldChg>
      <pc:sldChg chg="delSp add del">
        <pc:chgData name="Garcia, Vanessa" userId="S::garciav@issaquah.wednet.edu::087d75fa-e8d1-448b-b16a-f1ee9b5f75c0" providerId="AD" clId="Web-{8B3F79BD-9E59-512A-D530-705D5253527F}" dt="2025-03-02T01:50:06.396" v="149"/>
        <pc:sldMkLst>
          <pc:docMk/>
          <pc:sldMk cId="3331011677" sldId="275"/>
        </pc:sldMkLst>
        <pc:picChg chg="del">
          <ac:chgData name="Garcia, Vanessa" userId="S::garciav@issaquah.wednet.edu::087d75fa-e8d1-448b-b16a-f1ee9b5f75c0" providerId="AD" clId="Web-{8B3F79BD-9E59-512A-D530-705D5253527F}" dt="2025-03-02T01:49:21.035" v="147"/>
          <ac:picMkLst>
            <pc:docMk/>
            <pc:sldMk cId="3331011677" sldId="275"/>
            <ac:picMk id="2" creationId="{68E0EBBA-D691-1882-27BD-852049796C84}"/>
          </ac:picMkLst>
        </pc:picChg>
      </pc:sldChg>
      <pc:sldChg chg="add del">
        <pc:chgData name="Garcia, Vanessa" userId="S::garciav@issaquah.wednet.edu::087d75fa-e8d1-448b-b16a-f1ee9b5f75c0" providerId="AD" clId="Web-{8B3F79BD-9E59-512A-D530-705D5253527F}" dt="2025-03-02T01:50:10.724" v="150"/>
        <pc:sldMkLst>
          <pc:docMk/>
          <pc:sldMk cId="3046426644" sldId="276"/>
        </pc:sldMkLst>
      </pc:sldChg>
      <pc:sldChg chg="modSp add">
        <pc:chgData name="Garcia, Vanessa" userId="S::garciav@issaquah.wednet.edu::087d75fa-e8d1-448b-b16a-f1ee9b5f75c0" providerId="AD" clId="Web-{8B3F79BD-9E59-512A-D530-705D5253527F}" dt="2025-03-02T01:42:28.238" v="141" actId="14100"/>
        <pc:sldMkLst>
          <pc:docMk/>
          <pc:sldMk cId="873166715" sldId="277"/>
        </pc:sldMkLst>
        <pc:picChg chg="mod">
          <ac:chgData name="Garcia, Vanessa" userId="S::garciav@issaquah.wednet.edu::087d75fa-e8d1-448b-b16a-f1ee9b5f75c0" providerId="AD" clId="Web-{8B3F79BD-9E59-512A-D530-705D5253527F}" dt="2025-03-02T01:42:28.238" v="141" actId="14100"/>
          <ac:picMkLst>
            <pc:docMk/>
            <pc:sldMk cId="873166715" sldId="277"/>
            <ac:picMk id="2" creationId="{52E9BD88-22D6-4A7D-4EB7-CD67B33273FB}"/>
          </ac:picMkLst>
        </pc:picChg>
      </pc:sldChg>
      <pc:sldChg chg="add">
        <pc:chgData name="Garcia, Vanessa" userId="S::garciav@issaquah.wednet.edu::087d75fa-e8d1-448b-b16a-f1ee9b5f75c0" providerId="AD" clId="Web-{8B3F79BD-9E59-512A-D530-705D5253527F}" dt="2025-03-02T01:39:06.309" v="135"/>
        <pc:sldMkLst>
          <pc:docMk/>
          <pc:sldMk cId="3296932261" sldId="278"/>
        </pc:sldMkLst>
      </pc:sldChg>
      <pc:sldChg chg="add">
        <pc:chgData name="Garcia, Vanessa" userId="S::garciav@issaquah.wednet.edu::087d75fa-e8d1-448b-b16a-f1ee9b5f75c0" providerId="AD" clId="Web-{8B3F79BD-9E59-512A-D530-705D5253527F}" dt="2025-03-02T01:39:08.559" v="136"/>
        <pc:sldMkLst>
          <pc:docMk/>
          <pc:sldMk cId="2694203448" sldId="279"/>
        </pc:sldMkLst>
      </pc:sldChg>
      <pc:sldChg chg="addSp delSp modSp add">
        <pc:chgData name="Garcia, Vanessa" userId="S::garciav@issaquah.wednet.edu::087d75fa-e8d1-448b-b16a-f1ee9b5f75c0" providerId="AD" clId="Web-{8B3F79BD-9E59-512A-D530-705D5253527F}" dt="2025-03-02T02:05:58.888" v="197" actId="1076"/>
        <pc:sldMkLst>
          <pc:docMk/>
          <pc:sldMk cId="3865716679" sldId="280"/>
        </pc:sldMkLst>
        <pc:picChg chg="del mod">
          <ac:chgData name="Garcia, Vanessa" userId="S::garciav@issaquah.wednet.edu::087d75fa-e8d1-448b-b16a-f1ee9b5f75c0" providerId="AD" clId="Web-{8B3F79BD-9E59-512A-D530-705D5253527F}" dt="2025-03-02T02:04:55.558" v="190"/>
          <ac:picMkLst>
            <pc:docMk/>
            <pc:sldMk cId="3865716679" sldId="280"/>
            <ac:picMk id="2" creationId="{99D4200A-3609-9F36-B94E-09001C18EE2B}"/>
          </ac:picMkLst>
        </pc:picChg>
        <pc:picChg chg="add mod">
          <ac:chgData name="Garcia, Vanessa" userId="S::garciav@issaquah.wednet.edu::087d75fa-e8d1-448b-b16a-f1ee9b5f75c0" providerId="AD" clId="Web-{8B3F79BD-9E59-512A-D530-705D5253527F}" dt="2025-03-02T02:05:58.888" v="197" actId="1076"/>
          <ac:picMkLst>
            <pc:docMk/>
            <pc:sldMk cId="3865716679" sldId="280"/>
            <ac:picMk id="3" creationId="{5188A1A2-762F-C554-1467-FF5360C70600}"/>
          </ac:picMkLst>
        </pc:picChg>
      </pc:sldChg>
      <pc:sldChg chg="addSp delSp modSp add">
        <pc:chgData name="Garcia, Vanessa" userId="S::garciav@issaquah.wednet.edu::087d75fa-e8d1-448b-b16a-f1ee9b5f75c0" providerId="AD" clId="Web-{8B3F79BD-9E59-512A-D530-705D5253527F}" dt="2025-03-02T02:08:34.363" v="206" actId="14100"/>
        <pc:sldMkLst>
          <pc:docMk/>
          <pc:sldMk cId="3826680757" sldId="281"/>
        </pc:sldMkLst>
        <pc:picChg chg="del">
          <ac:chgData name="Garcia, Vanessa" userId="S::garciav@issaquah.wednet.edu::087d75fa-e8d1-448b-b16a-f1ee9b5f75c0" providerId="AD" clId="Web-{8B3F79BD-9E59-512A-D530-705D5253527F}" dt="2025-03-02T02:07:46.392" v="198"/>
          <ac:picMkLst>
            <pc:docMk/>
            <pc:sldMk cId="3826680757" sldId="281"/>
            <ac:picMk id="2" creationId="{409C5AFD-DFE2-F907-B184-4B3AF855BD57}"/>
          </ac:picMkLst>
        </pc:picChg>
        <pc:picChg chg="add del mod">
          <ac:chgData name="Garcia, Vanessa" userId="S::garciav@issaquah.wednet.edu::087d75fa-e8d1-448b-b16a-f1ee9b5f75c0" providerId="AD" clId="Web-{8B3F79BD-9E59-512A-D530-705D5253527F}" dt="2025-03-02T02:07:51.986" v="200"/>
          <ac:picMkLst>
            <pc:docMk/>
            <pc:sldMk cId="3826680757" sldId="281"/>
            <ac:picMk id="3" creationId="{4FA33C28-B451-F9C4-A6FE-9D096F811CE0}"/>
          </ac:picMkLst>
        </pc:picChg>
        <pc:picChg chg="add mod">
          <ac:chgData name="Garcia, Vanessa" userId="S::garciav@issaquah.wednet.edu::087d75fa-e8d1-448b-b16a-f1ee9b5f75c0" providerId="AD" clId="Web-{8B3F79BD-9E59-512A-D530-705D5253527F}" dt="2025-03-02T02:08:29.941" v="205" actId="1076"/>
          <ac:picMkLst>
            <pc:docMk/>
            <pc:sldMk cId="3826680757" sldId="281"/>
            <ac:picMk id="4" creationId="{C1E57118-90A0-C6F5-42A1-9776F0FA13E5}"/>
          </ac:picMkLst>
        </pc:picChg>
        <pc:picChg chg="mod">
          <ac:chgData name="Garcia, Vanessa" userId="S::garciav@issaquah.wednet.edu::087d75fa-e8d1-448b-b16a-f1ee9b5f75c0" providerId="AD" clId="Web-{8B3F79BD-9E59-512A-D530-705D5253527F}" dt="2025-03-02T02:08:34.363" v="206" actId="14100"/>
          <ac:picMkLst>
            <pc:docMk/>
            <pc:sldMk cId="3826680757" sldId="281"/>
            <ac:picMk id="8" creationId="{00000000-0000-0000-0000-000000000000}"/>
          </ac:picMkLst>
        </pc:picChg>
      </pc:sldChg>
      <pc:sldChg chg="add">
        <pc:chgData name="Garcia, Vanessa" userId="S::garciav@issaquah.wednet.edu::087d75fa-e8d1-448b-b16a-f1ee9b5f75c0" providerId="AD" clId="Web-{8B3F79BD-9E59-512A-D530-705D5253527F}" dt="2025-03-02T01:50:00.505" v="148"/>
        <pc:sldMkLst>
          <pc:docMk/>
          <pc:sldMk cId="405472525" sldId="282"/>
        </pc:sldMkLst>
      </pc:sldChg>
      <pc:sldChg chg="add">
        <pc:chgData name="Garcia, Vanessa" userId="S::garciav@issaquah.wednet.edu::087d75fa-e8d1-448b-b16a-f1ee9b5f75c0" providerId="AD" clId="Web-{8B3F79BD-9E59-512A-D530-705D5253527F}" dt="2025-03-02T01:50:28.537" v="151"/>
        <pc:sldMkLst>
          <pc:docMk/>
          <pc:sldMk cId="1463042597" sldId="283"/>
        </pc:sldMkLst>
      </pc:sldChg>
      <pc:sldMasterChg chg="add addSldLayout">
        <pc:chgData name="Garcia, Vanessa" userId="S::garciav@issaquah.wednet.edu::087d75fa-e8d1-448b-b16a-f1ee9b5f75c0" providerId="AD" clId="Web-{8B3F79BD-9E59-512A-D530-705D5253527F}" dt="2025-03-02T01:35:24.535" v="74"/>
        <pc:sldMasterMkLst>
          <pc:docMk/>
          <pc:sldMasterMk cId="1431647663" sldId="2147483648"/>
        </pc:sldMasterMkLst>
        <pc:sldLayoutChg chg="add">
          <pc:chgData name="Garcia, Vanessa" userId="S::garciav@issaquah.wednet.edu::087d75fa-e8d1-448b-b16a-f1ee9b5f75c0" providerId="AD" clId="Web-{8B3F79BD-9E59-512A-D530-705D5253527F}" dt="2025-03-02T01:35:24.535" v="74"/>
          <pc:sldLayoutMkLst>
            <pc:docMk/>
            <pc:sldMasterMk cId="1431647663" sldId="2147483648"/>
            <pc:sldLayoutMk cId="1172275492" sldId="2147483655"/>
          </pc:sldLayoutMkLst>
        </pc:sldLayoutChg>
      </pc:sldMasterChg>
      <pc:sldMasterChg chg="modSldLayout">
        <pc:chgData name="Garcia, Vanessa" userId="S::garciav@issaquah.wednet.edu::087d75fa-e8d1-448b-b16a-f1ee9b5f75c0" providerId="AD" clId="Web-{8B3F79BD-9E59-512A-D530-705D5253527F}" dt="2025-03-02T01:39:01.418" v="133"/>
        <pc:sldMasterMkLst>
          <pc:docMk/>
          <pc:sldMasterMk cId="2460954070" sldId="2147483660"/>
        </pc:sldMasterMkLst>
        <pc:sldLayoutChg chg="replId">
          <pc:chgData name="Garcia, Vanessa" userId="S::garciav@issaquah.wednet.edu::087d75fa-e8d1-448b-b16a-f1ee9b5f75c0" providerId="AD" clId="Web-{8B3F79BD-9E59-512A-D530-705D5253527F}" dt="2025-03-02T01:39:01.418" v="133"/>
          <pc:sldLayoutMkLst>
            <pc:docMk/>
            <pc:sldMasterMk cId="2460954070" sldId="2147483660"/>
            <pc:sldLayoutMk cId="1718958274" sldId="2147483705"/>
          </pc:sldLayoutMkLst>
        </pc:sldLayoutChg>
        <pc:sldLayoutChg chg="replId">
          <pc:chgData name="Garcia, Vanessa" userId="S::garciav@issaquah.wednet.edu::087d75fa-e8d1-448b-b16a-f1ee9b5f75c0" providerId="AD" clId="Web-{8B3F79BD-9E59-512A-D530-705D5253527F}" dt="2025-03-02T01:39:01.418" v="133"/>
          <pc:sldLayoutMkLst>
            <pc:docMk/>
            <pc:sldMasterMk cId="2460954070" sldId="2147483660"/>
            <pc:sldLayoutMk cId="3479445657" sldId="2147483706"/>
          </pc:sldLayoutMkLst>
        </pc:sldLayoutChg>
      </pc:sldMasterChg>
      <pc:sldMasterChg chg="add addSldLayout">
        <pc:chgData name="Garcia, Vanessa" userId="S::garciav@issaquah.wednet.edu::087d75fa-e8d1-448b-b16a-f1ee9b5f75c0" providerId="AD" clId="Web-{8B3F79BD-9E59-512A-D530-705D5253527F}" dt="2025-03-02T01:39:01.418" v="133"/>
        <pc:sldMasterMkLst>
          <pc:docMk/>
          <pc:sldMasterMk cId="4191814538" sldId="2147483669"/>
        </pc:sldMasterMkLst>
        <pc:sldLayoutChg chg="add">
          <pc:chgData name="Garcia, Vanessa" userId="S::garciav@issaquah.wednet.edu::087d75fa-e8d1-448b-b16a-f1ee9b5f75c0" providerId="AD" clId="Web-{8B3F79BD-9E59-512A-D530-705D5253527F}" dt="2025-03-02T01:39:01.418" v="133"/>
          <pc:sldLayoutMkLst>
            <pc:docMk/>
            <pc:sldMasterMk cId="4191814538" sldId="2147483669"/>
            <pc:sldLayoutMk cId="717447291" sldId="2147483671"/>
          </pc:sldLayoutMkLst>
        </pc:sldLayoutChg>
      </pc:sldMasterChg>
      <pc:sldMasterChg chg="add addSldLayout">
        <pc:chgData name="Garcia, Vanessa" userId="S::garciav@issaquah.wednet.edu::087d75fa-e8d1-448b-b16a-f1ee9b5f75c0" providerId="AD" clId="Web-{8B3F79BD-9E59-512A-D530-705D5253527F}" dt="2025-03-02T01:33:36.875" v="11"/>
        <pc:sldMasterMkLst>
          <pc:docMk/>
          <pc:sldMasterMk cId="3473827233" sldId="2147483684"/>
        </pc:sldMasterMkLst>
        <pc:sldLayoutChg chg="add">
          <pc:chgData name="Garcia, Vanessa" userId="S::garciav@issaquah.wednet.edu::087d75fa-e8d1-448b-b16a-f1ee9b5f75c0" providerId="AD" clId="Web-{8B3F79BD-9E59-512A-D530-705D5253527F}" dt="2025-03-02T01:33:12.328" v="1"/>
          <pc:sldLayoutMkLst>
            <pc:docMk/>
            <pc:sldMasterMk cId="3473827233" sldId="2147483684"/>
            <pc:sldLayoutMk cId="761332097" sldId="2147483701"/>
          </pc:sldLayoutMkLst>
        </pc:sldLayoutChg>
        <pc:sldLayoutChg chg="add">
          <pc:chgData name="Garcia, Vanessa" userId="S::garciav@issaquah.wednet.edu::087d75fa-e8d1-448b-b16a-f1ee9b5f75c0" providerId="AD" clId="Web-{8B3F79BD-9E59-512A-D530-705D5253527F}" dt="2025-03-02T01:33:36.875" v="11"/>
          <pc:sldLayoutMkLst>
            <pc:docMk/>
            <pc:sldMasterMk cId="3473827233" sldId="2147483684"/>
            <pc:sldLayoutMk cId="2932533169" sldId="2147483702"/>
          </pc:sldLayoutMkLst>
        </pc:sldLayoutChg>
      </pc:sldMasterChg>
      <pc:sldMasterChg chg="add addSldLayout">
        <pc:chgData name="Garcia, Vanessa" userId="S::garciav@issaquah.wednet.edu::087d75fa-e8d1-448b-b16a-f1ee9b5f75c0" providerId="AD" clId="Web-{8B3F79BD-9E59-512A-D530-705D5253527F}" dt="2025-03-02T01:36:36.616" v="99"/>
        <pc:sldMasterMkLst>
          <pc:docMk/>
          <pc:sldMasterMk cId="2384545821" sldId="2147483686"/>
        </pc:sldMasterMkLst>
        <pc:sldLayoutChg chg="add">
          <pc:chgData name="Garcia, Vanessa" userId="S::garciav@issaquah.wednet.edu::087d75fa-e8d1-448b-b16a-f1ee9b5f75c0" providerId="AD" clId="Web-{8B3F79BD-9E59-512A-D530-705D5253527F}" dt="2025-03-02T01:36:36.616" v="99"/>
          <pc:sldLayoutMkLst>
            <pc:docMk/>
            <pc:sldMasterMk cId="2384545821" sldId="2147483686"/>
            <pc:sldLayoutMk cId="3046415937" sldId="2147483687"/>
          </pc:sldLayoutMkLst>
        </pc:sldLayoutChg>
      </pc:sldMasterChg>
      <pc:sldMasterChg chg="add addSldLayout delSldLayout">
        <pc:chgData name="Garcia, Vanessa" userId="S::garciav@issaquah.wednet.edu::087d75fa-e8d1-448b-b16a-f1ee9b5f75c0" providerId="AD" clId="Web-{8B3F79BD-9E59-512A-D530-705D5253527F}" dt="2025-03-02T01:50:28.537" v="151"/>
        <pc:sldMasterMkLst>
          <pc:docMk/>
          <pc:sldMasterMk cId="1373200891" sldId="2147483699"/>
        </pc:sldMasterMkLst>
        <pc:sldLayoutChg chg="add">
          <pc:chgData name="Garcia, Vanessa" userId="S::garciav@issaquah.wednet.edu::087d75fa-e8d1-448b-b16a-f1ee9b5f75c0" providerId="AD" clId="Web-{8B3F79BD-9E59-512A-D530-705D5253527F}" dt="2025-03-02T01:35:32.567" v="76"/>
          <pc:sldLayoutMkLst>
            <pc:docMk/>
            <pc:sldMasterMk cId="1373200891" sldId="2147483699"/>
            <pc:sldLayoutMk cId="1255845559" sldId="2147483650"/>
          </pc:sldLayoutMkLst>
        </pc:sldLayoutChg>
        <pc:sldLayoutChg chg="add del">
          <pc:chgData name="Garcia, Vanessa" userId="S::garciav@issaquah.wednet.edu::087d75fa-e8d1-448b-b16a-f1ee9b5f75c0" providerId="AD" clId="Web-{8B3F79BD-9E59-512A-D530-705D5253527F}" dt="2025-03-02T01:38:57.387" v="131"/>
          <pc:sldLayoutMkLst>
            <pc:docMk/>
            <pc:sldMasterMk cId="1373200891" sldId="2147483699"/>
            <pc:sldLayoutMk cId="3864917292" sldId="2147483700"/>
          </pc:sldLayoutMkLst>
        </pc:sldLayoutChg>
        <pc:sldLayoutChg chg="add replId">
          <pc:chgData name="Garcia, Vanessa" userId="S::garciav@issaquah.wednet.edu::087d75fa-e8d1-448b-b16a-f1ee9b5f75c0" providerId="AD" clId="Web-{8B3F79BD-9E59-512A-D530-705D5253527F}" dt="2025-03-02T01:50:28.537" v="151"/>
          <pc:sldLayoutMkLst>
            <pc:docMk/>
            <pc:sldMasterMk cId="1373200891" sldId="2147483699"/>
            <pc:sldLayoutMk cId="1513100455" sldId="2147483707"/>
          </pc:sldLayoutMkLst>
        </pc:sldLayoutChg>
      </pc:sldMasterChg>
      <pc:sldMasterChg chg="add addSldLayout">
        <pc:chgData name="Garcia, Vanessa" userId="S::garciav@issaquah.wednet.edu::087d75fa-e8d1-448b-b16a-f1ee9b5f75c0" providerId="AD" clId="Web-{8B3F79BD-9E59-512A-D530-705D5253527F}" dt="2025-03-02T01:36:43.429" v="100"/>
        <pc:sldMasterMkLst>
          <pc:docMk/>
          <pc:sldMasterMk cId="2460954070" sldId="2147483703"/>
        </pc:sldMasterMkLst>
        <pc:sldLayoutChg chg="add">
          <pc:chgData name="Garcia, Vanessa" userId="S::garciav@issaquah.wednet.edu::087d75fa-e8d1-448b-b16a-f1ee9b5f75c0" providerId="AD" clId="Web-{8B3F79BD-9E59-512A-D530-705D5253527F}" dt="2025-03-02T01:36:43.429" v="100"/>
          <pc:sldLayoutMkLst>
            <pc:docMk/>
            <pc:sldMasterMk cId="2460954070" sldId="2147483703"/>
            <pc:sldLayoutMk cId="3146388984" sldId="2147483704"/>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532894-9EB4-4560-84AA-798056165444}" type="datetimeFigureOut">
              <a:t>3/4/2025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0EE7F1-F3F0-45EB-8972-4A54AA374290}" type="slidenum">
              <a:t>‹#›</a:t>
            </a:fld>
            <a:endParaRPr lang="en-US"/>
          </a:p>
        </p:txBody>
      </p:sp>
    </p:spTree>
    <p:extLst>
      <p:ext uri="{BB962C8B-B14F-4D97-AF65-F5344CB8AC3E}">
        <p14:creationId xmlns:p14="http://schemas.microsoft.com/office/powerpoint/2010/main" val="3694215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Vanessa</a:t>
            </a:r>
          </a:p>
        </p:txBody>
      </p:sp>
      <p:sp>
        <p:nvSpPr>
          <p:cNvPr id="4" name="Slide Number Placeholder 3"/>
          <p:cNvSpPr>
            <a:spLocks noGrp="1"/>
          </p:cNvSpPr>
          <p:nvPr>
            <p:ph type="sldNum" sz="quarter" idx="5"/>
          </p:nvPr>
        </p:nvSpPr>
        <p:spPr/>
        <p:txBody>
          <a:bodyPr/>
          <a:lstStyle/>
          <a:p>
            <a:fld id="{670EE7F1-F3F0-45EB-8972-4A54AA374290}" type="slidenum">
              <a:rPr lang="en-US"/>
              <a:t>1</a:t>
            </a:fld>
            <a:endParaRPr lang="en-US"/>
          </a:p>
        </p:txBody>
      </p:sp>
    </p:spTree>
    <p:extLst>
      <p:ext uri="{BB962C8B-B14F-4D97-AF65-F5344CB8AC3E}">
        <p14:creationId xmlns:p14="http://schemas.microsoft.com/office/powerpoint/2010/main" val="1177427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Dana</a:t>
            </a:r>
          </a:p>
        </p:txBody>
      </p:sp>
      <p:sp>
        <p:nvSpPr>
          <p:cNvPr id="4" name="Slide Number Placeholder 3"/>
          <p:cNvSpPr>
            <a:spLocks noGrp="1"/>
          </p:cNvSpPr>
          <p:nvPr>
            <p:ph type="sldNum" sz="quarter" idx="5"/>
          </p:nvPr>
        </p:nvSpPr>
        <p:spPr/>
        <p:txBody>
          <a:bodyPr/>
          <a:lstStyle/>
          <a:p>
            <a:fld id="{670EE7F1-F3F0-45EB-8972-4A54AA374290}" type="slidenum">
              <a:rPr lang="en-US"/>
              <a:t>2</a:t>
            </a:fld>
            <a:endParaRPr lang="en-US"/>
          </a:p>
        </p:txBody>
      </p:sp>
    </p:spTree>
    <p:extLst>
      <p:ext uri="{BB962C8B-B14F-4D97-AF65-F5344CB8AC3E}">
        <p14:creationId xmlns:p14="http://schemas.microsoft.com/office/powerpoint/2010/main" val="1766550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Vanessa</a:t>
            </a:r>
          </a:p>
        </p:txBody>
      </p:sp>
      <p:sp>
        <p:nvSpPr>
          <p:cNvPr id="4" name="Slide Number Placeholder 3"/>
          <p:cNvSpPr>
            <a:spLocks noGrp="1"/>
          </p:cNvSpPr>
          <p:nvPr>
            <p:ph type="sldNum" sz="quarter" idx="5"/>
          </p:nvPr>
        </p:nvSpPr>
        <p:spPr/>
        <p:txBody>
          <a:bodyPr/>
          <a:lstStyle/>
          <a:p>
            <a:fld id="{670EE7F1-F3F0-45EB-8972-4A54AA374290}" type="slidenum">
              <a:rPr lang="en-US"/>
              <a:t>3</a:t>
            </a:fld>
            <a:endParaRPr lang="en-US"/>
          </a:p>
        </p:txBody>
      </p:sp>
    </p:spTree>
    <p:extLst>
      <p:ext uri="{BB962C8B-B14F-4D97-AF65-F5344CB8AC3E}">
        <p14:creationId xmlns:p14="http://schemas.microsoft.com/office/powerpoint/2010/main" val="3963304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Vanessa</a:t>
            </a:r>
          </a:p>
        </p:txBody>
      </p:sp>
      <p:sp>
        <p:nvSpPr>
          <p:cNvPr id="4" name="Slide Number Placeholder 3"/>
          <p:cNvSpPr>
            <a:spLocks noGrp="1"/>
          </p:cNvSpPr>
          <p:nvPr>
            <p:ph type="sldNum" sz="quarter" idx="5"/>
          </p:nvPr>
        </p:nvSpPr>
        <p:spPr/>
        <p:txBody>
          <a:bodyPr/>
          <a:lstStyle/>
          <a:p>
            <a:fld id="{670EE7F1-F3F0-45EB-8972-4A54AA374290}" type="slidenum">
              <a:rPr lang="en-US"/>
              <a:t>4</a:t>
            </a:fld>
            <a:endParaRPr lang="en-US"/>
          </a:p>
        </p:txBody>
      </p:sp>
    </p:spTree>
    <p:extLst>
      <p:ext uri="{BB962C8B-B14F-4D97-AF65-F5344CB8AC3E}">
        <p14:creationId xmlns:p14="http://schemas.microsoft.com/office/powerpoint/2010/main" val="3548282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Vanessa</a:t>
            </a:r>
          </a:p>
        </p:txBody>
      </p:sp>
      <p:sp>
        <p:nvSpPr>
          <p:cNvPr id="4" name="Slide Number Placeholder 3"/>
          <p:cNvSpPr>
            <a:spLocks noGrp="1"/>
          </p:cNvSpPr>
          <p:nvPr>
            <p:ph type="sldNum" sz="quarter" idx="5"/>
          </p:nvPr>
        </p:nvSpPr>
        <p:spPr/>
        <p:txBody>
          <a:bodyPr/>
          <a:lstStyle/>
          <a:p>
            <a:fld id="{670EE7F1-F3F0-45EB-8972-4A54AA374290}" type="slidenum">
              <a:rPr lang="en-US"/>
              <a:t>5</a:t>
            </a:fld>
            <a:endParaRPr lang="en-US"/>
          </a:p>
        </p:txBody>
      </p:sp>
    </p:spTree>
    <p:extLst>
      <p:ext uri="{BB962C8B-B14F-4D97-AF65-F5344CB8AC3E}">
        <p14:creationId xmlns:p14="http://schemas.microsoft.com/office/powerpoint/2010/main" val="1771168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Vanessa</a:t>
            </a:r>
          </a:p>
        </p:txBody>
      </p:sp>
      <p:sp>
        <p:nvSpPr>
          <p:cNvPr id="4" name="Slide Number Placeholder 3"/>
          <p:cNvSpPr>
            <a:spLocks noGrp="1"/>
          </p:cNvSpPr>
          <p:nvPr>
            <p:ph type="sldNum" sz="quarter" idx="5"/>
          </p:nvPr>
        </p:nvSpPr>
        <p:spPr/>
        <p:txBody>
          <a:bodyPr/>
          <a:lstStyle/>
          <a:p>
            <a:fld id="{670EE7F1-F3F0-45EB-8972-4A54AA374290}" type="slidenum">
              <a:rPr lang="en-US"/>
              <a:t>6</a:t>
            </a:fld>
            <a:endParaRPr lang="en-US"/>
          </a:p>
        </p:txBody>
      </p:sp>
    </p:spTree>
    <p:extLst>
      <p:ext uri="{BB962C8B-B14F-4D97-AF65-F5344CB8AC3E}">
        <p14:creationId xmlns:p14="http://schemas.microsoft.com/office/powerpoint/2010/main" val="3570217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Vanessa</a:t>
            </a:r>
          </a:p>
        </p:txBody>
      </p:sp>
      <p:sp>
        <p:nvSpPr>
          <p:cNvPr id="4" name="Slide Number Placeholder 3"/>
          <p:cNvSpPr>
            <a:spLocks noGrp="1"/>
          </p:cNvSpPr>
          <p:nvPr>
            <p:ph type="sldNum" sz="quarter" idx="5"/>
          </p:nvPr>
        </p:nvSpPr>
        <p:spPr/>
        <p:txBody>
          <a:bodyPr/>
          <a:lstStyle/>
          <a:p>
            <a:fld id="{670EE7F1-F3F0-45EB-8972-4A54AA374290}" type="slidenum">
              <a:rPr lang="en-US"/>
              <a:t>7</a:t>
            </a:fld>
            <a:endParaRPr lang="en-US"/>
          </a:p>
        </p:txBody>
      </p:sp>
    </p:spTree>
    <p:extLst>
      <p:ext uri="{BB962C8B-B14F-4D97-AF65-F5344CB8AC3E}">
        <p14:creationId xmlns:p14="http://schemas.microsoft.com/office/powerpoint/2010/main" val="3777508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Vanessa</a:t>
            </a:r>
          </a:p>
        </p:txBody>
      </p:sp>
      <p:sp>
        <p:nvSpPr>
          <p:cNvPr id="4" name="Slide Number Placeholder 3"/>
          <p:cNvSpPr>
            <a:spLocks noGrp="1"/>
          </p:cNvSpPr>
          <p:nvPr>
            <p:ph type="sldNum" sz="quarter" idx="5"/>
          </p:nvPr>
        </p:nvSpPr>
        <p:spPr/>
        <p:txBody>
          <a:bodyPr/>
          <a:lstStyle/>
          <a:p>
            <a:fld id="{670EE7F1-F3F0-45EB-8972-4A54AA374290}" type="slidenum">
              <a:rPr lang="en-US"/>
              <a:t>8</a:t>
            </a:fld>
            <a:endParaRPr lang="en-US"/>
          </a:p>
        </p:txBody>
      </p:sp>
    </p:spTree>
    <p:extLst>
      <p:ext uri="{BB962C8B-B14F-4D97-AF65-F5344CB8AC3E}">
        <p14:creationId xmlns:p14="http://schemas.microsoft.com/office/powerpoint/2010/main" val="14305567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Ana</a:t>
            </a:r>
          </a:p>
        </p:txBody>
      </p:sp>
      <p:sp>
        <p:nvSpPr>
          <p:cNvPr id="4" name="Slide Number Placeholder 3"/>
          <p:cNvSpPr>
            <a:spLocks noGrp="1"/>
          </p:cNvSpPr>
          <p:nvPr>
            <p:ph type="sldNum" sz="quarter" idx="5"/>
          </p:nvPr>
        </p:nvSpPr>
        <p:spPr/>
        <p:txBody>
          <a:bodyPr/>
          <a:lstStyle/>
          <a:p>
            <a:fld id="{670EE7F1-F3F0-45EB-8972-4A54AA374290}" type="slidenum">
              <a:rPr lang="en-US"/>
              <a:t>9</a:t>
            </a:fld>
            <a:endParaRPr lang="en-US"/>
          </a:p>
        </p:txBody>
      </p:sp>
    </p:spTree>
    <p:extLst>
      <p:ext uri="{BB962C8B-B14F-4D97-AF65-F5344CB8AC3E}">
        <p14:creationId xmlns:p14="http://schemas.microsoft.com/office/powerpoint/2010/main" val="2934807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Vanessa</a:t>
            </a:r>
          </a:p>
        </p:txBody>
      </p:sp>
      <p:sp>
        <p:nvSpPr>
          <p:cNvPr id="4" name="Slide Number Placeholder 3"/>
          <p:cNvSpPr>
            <a:spLocks noGrp="1"/>
          </p:cNvSpPr>
          <p:nvPr>
            <p:ph type="sldNum" sz="quarter" idx="5"/>
          </p:nvPr>
        </p:nvSpPr>
        <p:spPr/>
        <p:txBody>
          <a:bodyPr/>
          <a:lstStyle/>
          <a:p>
            <a:fld id="{670EE7F1-F3F0-45EB-8972-4A54AA374290}" type="slidenum">
              <a:rPr lang="en-US"/>
              <a:t>24</a:t>
            </a:fld>
            <a:endParaRPr lang="en-US"/>
          </a:p>
        </p:txBody>
      </p:sp>
    </p:spTree>
    <p:extLst>
      <p:ext uri="{BB962C8B-B14F-4D97-AF65-F5344CB8AC3E}">
        <p14:creationId xmlns:p14="http://schemas.microsoft.com/office/powerpoint/2010/main" val="5187901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Vanessa</a:t>
            </a:r>
          </a:p>
        </p:txBody>
      </p:sp>
      <p:sp>
        <p:nvSpPr>
          <p:cNvPr id="4" name="Slide Number Placeholder 3"/>
          <p:cNvSpPr>
            <a:spLocks noGrp="1"/>
          </p:cNvSpPr>
          <p:nvPr>
            <p:ph type="sldNum" sz="quarter" idx="5"/>
          </p:nvPr>
        </p:nvSpPr>
        <p:spPr/>
        <p:txBody>
          <a:bodyPr/>
          <a:lstStyle/>
          <a:p>
            <a:fld id="{670EE7F1-F3F0-45EB-8972-4A54AA374290}" type="slidenum">
              <a:rPr lang="en-US"/>
              <a:t>25</a:t>
            </a:fld>
            <a:endParaRPr lang="en-US"/>
          </a:p>
        </p:txBody>
      </p:sp>
    </p:spTree>
    <p:extLst>
      <p:ext uri="{BB962C8B-B14F-4D97-AF65-F5344CB8AC3E}">
        <p14:creationId xmlns:p14="http://schemas.microsoft.com/office/powerpoint/2010/main" val="60548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Dana</a:t>
            </a:r>
          </a:p>
        </p:txBody>
      </p:sp>
      <p:sp>
        <p:nvSpPr>
          <p:cNvPr id="4" name="Slide Number Placeholder 3"/>
          <p:cNvSpPr>
            <a:spLocks noGrp="1"/>
          </p:cNvSpPr>
          <p:nvPr>
            <p:ph type="sldNum" sz="quarter" idx="5"/>
          </p:nvPr>
        </p:nvSpPr>
        <p:spPr/>
        <p:txBody>
          <a:bodyPr/>
          <a:lstStyle/>
          <a:p>
            <a:fld id="{670EE7F1-F3F0-45EB-8972-4A54AA374290}" type="slidenum">
              <a:rPr lang="en-US"/>
              <a:t>29</a:t>
            </a:fld>
            <a:endParaRPr lang="en-US"/>
          </a:p>
        </p:txBody>
      </p:sp>
    </p:spTree>
    <p:extLst>
      <p:ext uri="{BB962C8B-B14F-4D97-AF65-F5344CB8AC3E}">
        <p14:creationId xmlns:p14="http://schemas.microsoft.com/office/powerpoint/2010/main" val="11301537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Dana</a:t>
            </a:r>
          </a:p>
        </p:txBody>
      </p:sp>
      <p:sp>
        <p:nvSpPr>
          <p:cNvPr id="4" name="Slide Number Placeholder 3"/>
          <p:cNvSpPr>
            <a:spLocks noGrp="1"/>
          </p:cNvSpPr>
          <p:nvPr>
            <p:ph type="sldNum" sz="quarter" idx="5"/>
          </p:nvPr>
        </p:nvSpPr>
        <p:spPr/>
        <p:txBody>
          <a:bodyPr/>
          <a:lstStyle/>
          <a:p>
            <a:fld id="{670EE7F1-F3F0-45EB-8972-4A54AA374290}" type="slidenum">
              <a:rPr lang="en-US"/>
              <a:t>30</a:t>
            </a:fld>
            <a:endParaRPr lang="en-US"/>
          </a:p>
        </p:txBody>
      </p:sp>
    </p:spTree>
    <p:extLst>
      <p:ext uri="{BB962C8B-B14F-4D97-AF65-F5344CB8AC3E}">
        <p14:creationId xmlns:p14="http://schemas.microsoft.com/office/powerpoint/2010/main" val="1320537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Dana</a:t>
            </a:r>
          </a:p>
        </p:txBody>
      </p:sp>
      <p:sp>
        <p:nvSpPr>
          <p:cNvPr id="4" name="Slide Number Placeholder 3"/>
          <p:cNvSpPr>
            <a:spLocks noGrp="1"/>
          </p:cNvSpPr>
          <p:nvPr>
            <p:ph type="sldNum" sz="quarter" idx="5"/>
          </p:nvPr>
        </p:nvSpPr>
        <p:spPr/>
        <p:txBody>
          <a:bodyPr/>
          <a:lstStyle/>
          <a:p>
            <a:fld id="{670EE7F1-F3F0-45EB-8972-4A54AA374290}" type="slidenum">
              <a:rPr lang="en-US"/>
              <a:t>31</a:t>
            </a:fld>
            <a:endParaRPr lang="en-US"/>
          </a:p>
        </p:txBody>
      </p:sp>
    </p:spTree>
    <p:extLst>
      <p:ext uri="{BB962C8B-B14F-4D97-AF65-F5344CB8AC3E}">
        <p14:creationId xmlns:p14="http://schemas.microsoft.com/office/powerpoint/2010/main" val="752281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Dana</a:t>
            </a:r>
          </a:p>
        </p:txBody>
      </p:sp>
      <p:sp>
        <p:nvSpPr>
          <p:cNvPr id="4" name="Slide Number Placeholder 3"/>
          <p:cNvSpPr>
            <a:spLocks noGrp="1"/>
          </p:cNvSpPr>
          <p:nvPr>
            <p:ph type="sldNum" sz="quarter" idx="5"/>
          </p:nvPr>
        </p:nvSpPr>
        <p:spPr/>
        <p:txBody>
          <a:bodyPr/>
          <a:lstStyle/>
          <a:p>
            <a:fld id="{670EE7F1-F3F0-45EB-8972-4A54AA374290}" type="slidenum">
              <a:rPr lang="en-US"/>
              <a:t>32</a:t>
            </a:fld>
            <a:endParaRPr lang="en-US"/>
          </a:p>
        </p:txBody>
      </p:sp>
    </p:spTree>
    <p:extLst>
      <p:ext uri="{BB962C8B-B14F-4D97-AF65-F5344CB8AC3E}">
        <p14:creationId xmlns:p14="http://schemas.microsoft.com/office/powerpoint/2010/main" val="30559692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Vanessa</a:t>
            </a:r>
          </a:p>
        </p:txBody>
      </p:sp>
      <p:sp>
        <p:nvSpPr>
          <p:cNvPr id="4" name="Slide Number Placeholder 3"/>
          <p:cNvSpPr>
            <a:spLocks noGrp="1"/>
          </p:cNvSpPr>
          <p:nvPr>
            <p:ph type="sldNum" sz="quarter" idx="5"/>
          </p:nvPr>
        </p:nvSpPr>
        <p:spPr/>
        <p:txBody>
          <a:bodyPr/>
          <a:lstStyle/>
          <a:p>
            <a:fld id="{670EE7F1-F3F0-45EB-8972-4A54AA374290}" type="slidenum">
              <a:rPr lang="en-US"/>
              <a:t>33</a:t>
            </a:fld>
            <a:endParaRPr lang="en-US"/>
          </a:p>
        </p:txBody>
      </p:sp>
    </p:spTree>
    <p:extLst>
      <p:ext uri="{BB962C8B-B14F-4D97-AF65-F5344CB8AC3E}">
        <p14:creationId xmlns:p14="http://schemas.microsoft.com/office/powerpoint/2010/main" val="17010821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Vanessa</a:t>
            </a:r>
          </a:p>
        </p:txBody>
      </p:sp>
      <p:sp>
        <p:nvSpPr>
          <p:cNvPr id="4" name="Slide Number Placeholder 3"/>
          <p:cNvSpPr>
            <a:spLocks noGrp="1"/>
          </p:cNvSpPr>
          <p:nvPr>
            <p:ph type="sldNum" sz="quarter" idx="5"/>
          </p:nvPr>
        </p:nvSpPr>
        <p:spPr/>
        <p:txBody>
          <a:bodyPr/>
          <a:lstStyle/>
          <a:p>
            <a:fld id="{670EE7F1-F3F0-45EB-8972-4A54AA374290}" type="slidenum">
              <a:rPr lang="en-US"/>
              <a:t>34</a:t>
            </a:fld>
            <a:endParaRPr lang="en-US"/>
          </a:p>
        </p:txBody>
      </p:sp>
    </p:spTree>
    <p:extLst>
      <p:ext uri="{BB962C8B-B14F-4D97-AF65-F5344CB8AC3E}">
        <p14:creationId xmlns:p14="http://schemas.microsoft.com/office/powerpoint/2010/main" val="23412028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Vanessa</a:t>
            </a:r>
          </a:p>
        </p:txBody>
      </p:sp>
      <p:sp>
        <p:nvSpPr>
          <p:cNvPr id="4" name="Slide Number Placeholder 3"/>
          <p:cNvSpPr>
            <a:spLocks noGrp="1"/>
          </p:cNvSpPr>
          <p:nvPr>
            <p:ph type="sldNum" sz="quarter" idx="5"/>
          </p:nvPr>
        </p:nvSpPr>
        <p:spPr/>
        <p:txBody>
          <a:bodyPr/>
          <a:lstStyle/>
          <a:p>
            <a:fld id="{670EE7F1-F3F0-45EB-8972-4A54AA374290}" type="slidenum">
              <a:rPr lang="en-US"/>
              <a:t>35</a:t>
            </a:fld>
            <a:endParaRPr lang="en-US"/>
          </a:p>
        </p:txBody>
      </p:sp>
    </p:spTree>
    <p:extLst>
      <p:ext uri="{BB962C8B-B14F-4D97-AF65-F5344CB8AC3E}">
        <p14:creationId xmlns:p14="http://schemas.microsoft.com/office/powerpoint/2010/main" val="28420226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Vanessa</a:t>
            </a:r>
          </a:p>
        </p:txBody>
      </p:sp>
      <p:sp>
        <p:nvSpPr>
          <p:cNvPr id="4" name="Slide Number Placeholder 3"/>
          <p:cNvSpPr>
            <a:spLocks noGrp="1"/>
          </p:cNvSpPr>
          <p:nvPr>
            <p:ph type="sldNum" sz="quarter" idx="5"/>
          </p:nvPr>
        </p:nvSpPr>
        <p:spPr/>
        <p:txBody>
          <a:bodyPr/>
          <a:lstStyle/>
          <a:p>
            <a:fld id="{670EE7F1-F3F0-45EB-8972-4A54AA374290}" type="slidenum">
              <a:rPr lang="en-US"/>
              <a:t>36</a:t>
            </a:fld>
            <a:endParaRPr lang="en-US"/>
          </a:p>
        </p:txBody>
      </p:sp>
    </p:spTree>
    <p:extLst>
      <p:ext uri="{BB962C8B-B14F-4D97-AF65-F5344CB8AC3E}">
        <p14:creationId xmlns:p14="http://schemas.microsoft.com/office/powerpoint/2010/main" val="34663953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Dana</a:t>
            </a:r>
          </a:p>
        </p:txBody>
      </p:sp>
      <p:sp>
        <p:nvSpPr>
          <p:cNvPr id="4" name="Slide Number Placeholder 3"/>
          <p:cNvSpPr>
            <a:spLocks noGrp="1"/>
          </p:cNvSpPr>
          <p:nvPr>
            <p:ph type="sldNum" sz="quarter" idx="5"/>
          </p:nvPr>
        </p:nvSpPr>
        <p:spPr/>
        <p:txBody>
          <a:bodyPr/>
          <a:lstStyle/>
          <a:p>
            <a:fld id="{670EE7F1-F3F0-45EB-8972-4A54AA374290}" type="slidenum">
              <a:rPr lang="en-US"/>
              <a:t>37</a:t>
            </a:fld>
            <a:endParaRPr lang="en-US"/>
          </a:p>
        </p:txBody>
      </p:sp>
    </p:spTree>
    <p:extLst>
      <p:ext uri="{BB962C8B-B14F-4D97-AF65-F5344CB8AC3E}">
        <p14:creationId xmlns:p14="http://schemas.microsoft.com/office/powerpoint/2010/main" val="11970807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Dana</a:t>
            </a:r>
            <a:endParaRPr lang="en-US" dirty="0"/>
          </a:p>
        </p:txBody>
      </p:sp>
      <p:sp>
        <p:nvSpPr>
          <p:cNvPr id="4" name="Slide Number Placeholder 3"/>
          <p:cNvSpPr>
            <a:spLocks noGrp="1"/>
          </p:cNvSpPr>
          <p:nvPr>
            <p:ph type="sldNum" sz="quarter" idx="10"/>
          </p:nvPr>
        </p:nvSpPr>
        <p:spPr/>
        <p:txBody>
          <a:bodyPr/>
          <a:lstStyle/>
          <a:p>
            <a:fld id="{F0AFE711-5DC4-474C-880B-157B6BBCFBBF}" type="slidenum">
              <a:rPr lang="en-US" smtClean="0"/>
              <a:t>38</a:t>
            </a:fld>
            <a:endParaRPr lang="en-US"/>
          </a:p>
        </p:txBody>
      </p:sp>
    </p:spTree>
    <p:extLst>
      <p:ext uri="{BB962C8B-B14F-4D97-AF65-F5344CB8AC3E}">
        <p14:creationId xmlns:p14="http://schemas.microsoft.com/office/powerpoint/2010/main" val="2818225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Dana</a:t>
            </a:r>
          </a:p>
        </p:txBody>
      </p:sp>
      <p:sp>
        <p:nvSpPr>
          <p:cNvPr id="4" name="Slide Number Placeholder 3"/>
          <p:cNvSpPr>
            <a:spLocks noGrp="1"/>
          </p:cNvSpPr>
          <p:nvPr>
            <p:ph type="sldNum" sz="quarter" idx="5"/>
          </p:nvPr>
        </p:nvSpPr>
        <p:spPr/>
        <p:txBody>
          <a:bodyPr/>
          <a:lstStyle/>
          <a:p>
            <a:fld id="{670EE7F1-F3F0-45EB-8972-4A54AA374290}" type="slidenum">
              <a:rPr lang="en-US"/>
              <a:t>39</a:t>
            </a:fld>
            <a:endParaRPr lang="en-US"/>
          </a:p>
        </p:txBody>
      </p:sp>
    </p:spTree>
    <p:extLst>
      <p:ext uri="{BB962C8B-B14F-4D97-AF65-F5344CB8AC3E}">
        <p14:creationId xmlns:p14="http://schemas.microsoft.com/office/powerpoint/2010/main" val="9087651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Darcy</a:t>
            </a:r>
          </a:p>
        </p:txBody>
      </p:sp>
      <p:sp>
        <p:nvSpPr>
          <p:cNvPr id="4" name="Slide Number Placeholder 3"/>
          <p:cNvSpPr>
            <a:spLocks noGrp="1"/>
          </p:cNvSpPr>
          <p:nvPr>
            <p:ph type="sldNum" sz="quarter" idx="5"/>
          </p:nvPr>
        </p:nvSpPr>
        <p:spPr/>
        <p:txBody>
          <a:bodyPr/>
          <a:lstStyle/>
          <a:p>
            <a:fld id="{670EE7F1-F3F0-45EB-8972-4A54AA374290}" type="slidenum">
              <a:rPr lang="en-US"/>
              <a:t>40</a:t>
            </a:fld>
            <a:endParaRPr lang="en-US"/>
          </a:p>
        </p:txBody>
      </p:sp>
    </p:spTree>
    <p:extLst>
      <p:ext uri="{BB962C8B-B14F-4D97-AF65-F5344CB8AC3E}">
        <p14:creationId xmlns:p14="http://schemas.microsoft.com/office/powerpoint/2010/main" val="41002917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Vanessa</a:t>
            </a:r>
          </a:p>
        </p:txBody>
      </p:sp>
      <p:sp>
        <p:nvSpPr>
          <p:cNvPr id="4" name="Slide Number Placeholder 3"/>
          <p:cNvSpPr>
            <a:spLocks noGrp="1"/>
          </p:cNvSpPr>
          <p:nvPr>
            <p:ph type="sldNum" sz="quarter" idx="5"/>
          </p:nvPr>
        </p:nvSpPr>
        <p:spPr/>
        <p:txBody>
          <a:bodyPr/>
          <a:lstStyle/>
          <a:p>
            <a:fld id="{670EE7F1-F3F0-45EB-8972-4A54AA374290}" type="slidenum">
              <a:rPr lang="en-US"/>
              <a:t>41</a:t>
            </a:fld>
            <a:endParaRPr lang="en-US"/>
          </a:p>
        </p:txBody>
      </p:sp>
    </p:spTree>
    <p:extLst>
      <p:ext uri="{BB962C8B-B14F-4D97-AF65-F5344CB8AC3E}">
        <p14:creationId xmlns:p14="http://schemas.microsoft.com/office/powerpoint/2010/main" val="4718659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03FA8-B1C1-422B-8A39-536B3E362A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43BAAA-7D69-8F8D-B2B9-03DB39F726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C03AFE-D0D4-B8E5-67B8-94A92F2D2F67}"/>
              </a:ext>
            </a:extLst>
          </p:cNvPr>
          <p:cNvSpPr>
            <a:spLocks noGrp="1"/>
          </p:cNvSpPr>
          <p:nvPr>
            <p:ph type="body" idx="1"/>
          </p:nvPr>
        </p:nvSpPr>
        <p:spPr/>
        <p:txBody>
          <a:bodyPr/>
          <a:lstStyle/>
          <a:p>
            <a:r>
              <a:rPr lang="en-US" dirty="0">
                <a:ea typeface="Calibri"/>
                <a:cs typeface="Calibri"/>
              </a:rPr>
              <a:t>Vanessa</a:t>
            </a:r>
          </a:p>
        </p:txBody>
      </p:sp>
      <p:sp>
        <p:nvSpPr>
          <p:cNvPr id="4" name="Slide Number Placeholder 3">
            <a:extLst>
              <a:ext uri="{FF2B5EF4-FFF2-40B4-BE49-F238E27FC236}">
                <a16:creationId xmlns:a16="http://schemas.microsoft.com/office/drawing/2014/main" id="{A0983599-8A69-575C-E58B-9E4C4C663C86}"/>
              </a:ext>
            </a:extLst>
          </p:cNvPr>
          <p:cNvSpPr>
            <a:spLocks noGrp="1"/>
          </p:cNvSpPr>
          <p:nvPr>
            <p:ph type="sldNum" sz="quarter" idx="5"/>
          </p:nvPr>
        </p:nvSpPr>
        <p:spPr/>
        <p:txBody>
          <a:bodyPr/>
          <a:lstStyle/>
          <a:p>
            <a:fld id="{670EE7F1-F3F0-45EB-8972-4A54AA374290}" type="slidenum">
              <a:rPr lang="en-US"/>
              <a:t>42</a:t>
            </a:fld>
            <a:endParaRPr lang="en-US"/>
          </a:p>
        </p:txBody>
      </p:sp>
    </p:spTree>
    <p:extLst>
      <p:ext uri="{BB962C8B-B14F-4D97-AF65-F5344CB8AC3E}">
        <p14:creationId xmlns:p14="http://schemas.microsoft.com/office/powerpoint/2010/main" val="4145450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3/4/2025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3/4/2025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3/4/2025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3/4/2025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FD7CBF-03BC-4111-BF76-577FFE8CA5A6}"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628117-556E-4030-9BA6-567856DC532B}" type="slidenum">
              <a:rPr lang="en-US" smtClean="0"/>
              <a:t>‹#›</a:t>
            </a:fld>
            <a:endParaRPr lang="en-US"/>
          </a:p>
        </p:txBody>
      </p:sp>
    </p:spTree>
    <p:extLst>
      <p:ext uri="{BB962C8B-B14F-4D97-AF65-F5344CB8AC3E}">
        <p14:creationId xmlns:p14="http://schemas.microsoft.com/office/powerpoint/2010/main" val="2932533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4DFD7CBF-03BC-4111-BF76-577FFE8CA5A6}"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628117-556E-4030-9BA6-567856DC532B}" type="slidenum">
              <a:rPr lang="en-US" smtClean="0"/>
              <a:t>‹#›</a:t>
            </a:fld>
            <a:endParaRPr lang="en-US"/>
          </a:p>
        </p:txBody>
      </p:sp>
    </p:spTree>
    <p:extLst>
      <p:ext uri="{BB962C8B-B14F-4D97-AF65-F5344CB8AC3E}">
        <p14:creationId xmlns:p14="http://schemas.microsoft.com/office/powerpoint/2010/main" val="7613320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DFD7CBF-03BC-4111-BF76-577FFE8CA5A6}" type="datetimeFigureOut">
              <a:rPr lang="en-US" smtClean="0"/>
              <a:t>3/4/2025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628117-556E-4030-9BA6-567856DC532B}" type="slidenum">
              <a:rPr lang="en-US" smtClean="0"/>
              <a:t>‹#›</a:t>
            </a:fld>
            <a:endParaRPr lang="en-US"/>
          </a:p>
        </p:txBody>
      </p:sp>
    </p:spTree>
    <p:extLst>
      <p:ext uri="{BB962C8B-B14F-4D97-AF65-F5344CB8AC3E}">
        <p14:creationId xmlns:p14="http://schemas.microsoft.com/office/powerpoint/2010/main" val="24314966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5CBDAF-9F9E-4996-AC11-620DC4F727F4}" type="datetimeFigureOut">
              <a:rPr lang="en-US" smtClean="0"/>
              <a:t>3/4/2025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C08312-2A56-408B-AD0A-5BD08C1F3270}" type="slidenum">
              <a:rPr lang="en-US" smtClean="0"/>
              <a:t>‹#›</a:t>
            </a:fld>
            <a:endParaRPr lang="en-US"/>
          </a:p>
        </p:txBody>
      </p:sp>
    </p:spTree>
    <p:extLst>
      <p:ext uri="{BB962C8B-B14F-4D97-AF65-F5344CB8AC3E}">
        <p14:creationId xmlns:p14="http://schemas.microsoft.com/office/powerpoint/2010/main" val="11722754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718E1-B7CB-44C2-A8F8-9DB0B76D71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1C381F-9C7C-41FE-9700-6DB7E945CFB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9A887C-D4D9-46D4-8AB4-415926B4422D}"/>
              </a:ext>
            </a:extLst>
          </p:cNvPr>
          <p:cNvSpPr>
            <a:spLocks noGrp="1"/>
          </p:cNvSpPr>
          <p:nvPr>
            <p:ph type="dt" sz="half" idx="10"/>
          </p:nvPr>
        </p:nvSpPr>
        <p:spPr/>
        <p:txBody>
          <a:bodyPr/>
          <a:lstStyle/>
          <a:p>
            <a:fld id="{9CAE0322-FD79-4891-B6AC-8B11E39F04DE}" type="datetimeFigureOut">
              <a:rPr lang="en-US" smtClean="0"/>
              <a:t>3/4/2025</a:t>
            </a:fld>
            <a:endParaRPr lang="en-US"/>
          </a:p>
        </p:txBody>
      </p:sp>
      <p:sp>
        <p:nvSpPr>
          <p:cNvPr id="5" name="Footer Placeholder 4">
            <a:extLst>
              <a:ext uri="{FF2B5EF4-FFF2-40B4-BE49-F238E27FC236}">
                <a16:creationId xmlns:a16="http://schemas.microsoft.com/office/drawing/2014/main" id="{68114E97-BC2A-4204-B26F-43596B4DCA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096B55-0AAE-4F96-AAD2-FB0F964D12C6}"/>
              </a:ext>
            </a:extLst>
          </p:cNvPr>
          <p:cNvSpPr>
            <a:spLocks noGrp="1"/>
          </p:cNvSpPr>
          <p:nvPr>
            <p:ph type="sldNum" sz="quarter" idx="12"/>
          </p:nvPr>
        </p:nvSpPr>
        <p:spPr/>
        <p:txBody>
          <a:bodyPr/>
          <a:lstStyle/>
          <a:p>
            <a:fld id="{F8B29700-EC60-4A5A-8809-978FEC8C6C10}" type="slidenum">
              <a:rPr lang="en-US" smtClean="0"/>
              <a:t>‹#›</a:t>
            </a:fld>
            <a:endParaRPr lang="en-US"/>
          </a:p>
        </p:txBody>
      </p:sp>
    </p:spTree>
    <p:extLst>
      <p:ext uri="{BB962C8B-B14F-4D97-AF65-F5344CB8AC3E}">
        <p14:creationId xmlns:p14="http://schemas.microsoft.com/office/powerpoint/2010/main" val="14702684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E434D2-5985-46B8-B3CF-F0E159E692E2}"/>
              </a:ext>
            </a:extLst>
          </p:cNvPr>
          <p:cNvSpPr>
            <a:spLocks noGrp="1"/>
          </p:cNvSpPr>
          <p:nvPr>
            <p:ph type="dt" sz="half" idx="10"/>
          </p:nvPr>
        </p:nvSpPr>
        <p:spPr/>
        <p:txBody>
          <a:bodyPr/>
          <a:lstStyle/>
          <a:p>
            <a:fld id="{B19125CF-D6FA-4A6B-882C-A5F768AB6A25}" type="datetimeFigureOut">
              <a:rPr lang="en-US" smtClean="0"/>
              <a:t>3/4/2025</a:t>
            </a:fld>
            <a:endParaRPr lang="en-US"/>
          </a:p>
        </p:txBody>
      </p:sp>
      <p:sp>
        <p:nvSpPr>
          <p:cNvPr id="3" name="Footer Placeholder 2">
            <a:extLst>
              <a:ext uri="{FF2B5EF4-FFF2-40B4-BE49-F238E27FC236}">
                <a16:creationId xmlns:a16="http://schemas.microsoft.com/office/drawing/2014/main" id="{473FF8AB-0024-4065-8A3F-A89F604815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457D613-F7EB-4BD4-8246-21B296F88766}"/>
              </a:ext>
            </a:extLst>
          </p:cNvPr>
          <p:cNvSpPr>
            <a:spLocks noGrp="1"/>
          </p:cNvSpPr>
          <p:nvPr>
            <p:ph type="sldNum" sz="quarter" idx="12"/>
          </p:nvPr>
        </p:nvSpPr>
        <p:spPr/>
        <p:txBody>
          <a:bodyPr/>
          <a:lstStyle/>
          <a:p>
            <a:fld id="{4303AD05-6D06-4C18-80CE-E82A217E1FE6}" type="slidenum">
              <a:rPr lang="en-US" smtClean="0"/>
              <a:t>‹#›</a:t>
            </a:fld>
            <a:endParaRPr lang="en-US"/>
          </a:p>
        </p:txBody>
      </p:sp>
    </p:spTree>
    <p:extLst>
      <p:ext uri="{BB962C8B-B14F-4D97-AF65-F5344CB8AC3E}">
        <p14:creationId xmlns:p14="http://schemas.microsoft.com/office/powerpoint/2010/main" val="38649172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83CDC-73D6-4948-8C02-BF2D7C1192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3EF68D-C656-4E6B-A720-4F515A051E6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36A36F-4866-4BEE-AB4B-617B191C4118}"/>
              </a:ext>
            </a:extLst>
          </p:cNvPr>
          <p:cNvSpPr>
            <a:spLocks noGrp="1"/>
          </p:cNvSpPr>
          <p:nvPr>
            <p:ph type="dt" sz="half" idx="10"/>
          </p:nvPr>
        </p:nvSpPr>
        <p:spPr/>
        <p:txBody>
          <a:bodyPr/>
          <a:lstStyle/>
          <a:p>
            <a:fld id="{B19125CF-D6FA-4A6B-882C-A5F768AB6A25}" type="datetimeFigureOut">
              <a:rPr lang="en-US" smtClean="0"/>
              <a:t>3/4/2025</a:t>
            </a:fld>
            <a:endParaRPr lang="en-US"/>
          </a:p>
        </p:txBody>
      </p:sp>
      <p:sp>
        <p:nvSpPr>
          <p:cNvPr id="5" name="Footer Placeholder 4">
            <a:extLst>
              <a:ext uri="{FF2B5EF4-FFF2-40B4-BE49-F238E27FC236}">
                <a16:creationId xmlns:a16="http://schemas.microsoft.com/office/drawing/2014/main" id="{61E2B805-355A-48F0-ACA6-CD748075D1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E2ECD7-0923-44FF-9818-BF81085F0451}"/>
              </a:ext>
            </a:extLst>
          </p:cNvPr>
          <p:cNvSpPr>
            <a:spLocks noGrp="1"/>
          </p:cNvSpPr>
          <p:nvPr>
            <p:ph type="sldNum" sz="quarter" idx="12"/>
          </p:nvPr>
        </p:nvSpPr>
        <p:spPr/>
        <p:txBody>
          <a:bodyPr/>
          <a:lstStyle/>
          <a:p>
            <a:fld id="{4303AD05-6D06-4C18-80CE-E82A217E1FE6}" type="slidenum">
              <a:rPr lang="en-US" smtClean="0"/>
              <a:t>‹#›</a:t>
            </a:fld>
            <a:endParaRPr lang="en-US"/>
          </a:p>
        </p:txBody>
      </p:sp>
    </p:spTree>
    <p:extLst>
      <p:ext uri="{BB962C8B-B14F-4D97-AF65-F5344CB8AC3E}">
        <p14:creationId xmlns:p14="http://schemas.microsoft.com/office/powerpoint/2010/main" val="12558455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9D791-D874-4B7E-94F7-ABC7014A6B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B4936AA-2ABB-466D-A895-3BA44B5BAD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8C77E-4A4A-4E59-A8B8-25076A3BDA1E}"/>
              </a:ext>
            </a:extLst>
          </p:cNvPr>
          <p:cNvSpPr>
            <a:spLocks noGrp="1"/>
          </p:cNvSpPr>
          <p:nvPr>
            <p:ph type="dt" sz="half" idx="10"/>
          </p:nvPr>
        </p:nvSpPr>
        <p:spPr/>
        <p:txBody>
          <a:bodyPr/>
          <a:lstStyle/>
          <a:p>
            <a:fld id="{56E70F67-E0FD-431F-BCF0-03B539A6E1C7}" type="datetimeFigureOut">
              <a:rPr lang="en-US" smtClean="0"/>
              <a:t>3/4/2025</a:t>
            </a:fld>
            <a:endParaRPr lang="en-US"/>
          </a:p>
        </p:txBody>
      </p:sp>
      <p:sp>
        <p:nvSpPr>
          <p:cNvPr id="5" name="Footer Placeholder 4">
            <a:extLst>
              <a:ext uri="{FF2B5EF4-FFF2-40B4-BE49-F238E27FC236}">
                <a16:creationId xmlns:a16="http://schemas.microsoft.com/office/drawing/2014/main" id="{73721C04-71C5-46F4-9966-BAE25F8B34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02404F-4652-437D-A24D-35916492015B}"/>
              </a:ext>
            </a:extLst>
          </p:cNvPr>
          <p:cNvSpPr>
            <a:spLocks noGrp="1"/>
          </p:cNvSpPr>
          <p:nvPr>
            <p:ph type="sldNum" sz="quarter" idx="12"/>
          </p:nvPr>
        </p:nvSpPr>
        <p:spPr/>
        <p:txBody>
          <a:bodyPr/>
          <a:lstStyle/>
          <a:p>
            <a:fld id="{26310345-B16C-433C-9C61-3EEE02286651}" type="slidenum">
              <a:rPr lang="en-US" smtClean="0"/>
              <a:t>‹#›</a:t>
            </a:fld>
            <a:endParaRPr lang="en-US"/>
          </a:p>
        </p:txBody>
      </p:sp>
    </p:spTree>
    <p:extLst>
      <p:ext uri="{BB962C8B-B14F-4D97-AF65-F5344CB8AC3E}">
        <p14:creationId xmlns:p14="http://schemas.microsoft.com/office/powerpoint/2010/main" val="15131004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374EB18-5698-4F06-A146-723F3AC2E665}" type="datetimeFigureOut">
              <a:rPr lang="en-US" smtClean="0"/>
              <a:t>3/4/2025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420AEC-B17E-4D69-86E8-8DA9D2CADE8B}" type="slidenum">
              <a:rPr lang="en-US" smtClean="0"/>
              <a:t>‹#›</a:t>
            </a:fld>
            <a:endParaRPr lang="en-US"/>
          </a:p>
        </p:txBody>
      </p:sp>
    </p:spTree>
    <p:extLst>
      <p:ext uri="{BB962C8B-B14F-4D97-AF65-F5344CB8AC3E}">
        <p14:creationId xmlns:p14="http://schemas.microsoft.com/office/powerpoint/2010/main" val="25701974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374EB18-5698-4F06-A146-723F3AC2E665}"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20AEC-B17E-4D69-86E8-8DA9D2CADE8B}" type="slidenum">
              <a:rPr lang="en-US" smtClean="0"/>
              <a:t>‹#›</a:t>
            </a:fld>
            <a:endParaRPr lang="en-US"/>
          </a:p>
        </p:txBody>
      </p:sp>
    </p:spTree>
    <p:extLst>
      <p:ext uri="{BB962C8B-B14F-4D97-AF65-F5344CB8AC3E}">
        <p14:creationId xmlns:p14="http://schemas.microsoft.com/office/powerpoint/2010/main" val="30464159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3/4/2025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407316" cy="1325563"/>
          </a:xfrm>
        </p:spPr>
        <p:txBody>
          <a:bodyPr/>
          <a:lstStyle/>
          <a:p>
            <a:r>
              <a:rPr lang="en-US"/>
              <a:t>Click to edit Master title style</a:t>
            </a:r>
          </a:p>
        </p:txBody>
      </p:sp>
      <p:sp>
        <p:nvSpPr>
          <p:cNvPr id="3" name="Content Placeholder 2"/>
          <p:cNvSpPr>
            <a:spLocks noGrp="1"/>
          </p:cNvSpPr>
          <p:nvPr>
            <p:ph idx="1"/>
          </p:nvPr>
        </p:nvSpPr>
        <p:spPr>
          <a:xfrm>
            <a:off x="838200" y="1825625"/>
            <a:ext cx="10407316"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5CBDAF-9F9E-4996-AC11-620DC4F727F4}"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C08312-2A56-408B-AD0A-5BD08C1F3270}" type="slidenum">
              <a:rPr lang="en-US" smtClean="0"/>
              <a:t>‹#›</a:t>
            </a:fld>
            <a:endParaRPr lang="en-US"/>
          </a:p>
        </p:txBody>
      </p:sp>
      <p:grpSp>
        <p:nvGrpSpPr>
          <p:cNvPr id="7" name="Group 6">
            <a:extLst>
              <a:ext uri="{FF2B5EF4-FFF2-40B4-BE49-F238E27FC236}">
                <a16:creationId xmlns:a16="http://schemas.microsoft.com/office/drawing/2014/main" id="{FB856BCC-B3DC-4403-9478-3984A62C1C3A}"/>
              </a:ext>
            </a:extLst>
          </p:cNvPr>
          <p:cNvGrpSpPr/>
          <p:nvPr/>
        </p:nvGrpSpPr>
        <p:grpSpPr>
          <a:xfrm>
            <a:off x="11245516" y="-72188"/>
            <a:ext cx="1110915" cy="7002378"/>
            <a:chOff x="11245516" y="-72188"/>
            <a:chExt cx="1110915" cy="7002378"/>
          </a:xfrm>
        </p:grpSpPr>
        <p:sp>
          <p:nvSpPr>
            <p:cNvPr id="8" name="Rectangle 7">
              <a:extLst>
                <a:ext uri="{FF2B5EF4-FFF2-40B4-BE49-F238E27FC236}">
                  <a16:creationId xmlns:a16="http://schemas.microsoft.com/office/drawing/2014/main" id="{0B5DD12C-B297-4CF8-AF3A-747B676E2C1E}"/>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a:extLst>
                <a:ext uri="{FF2B5EF4-FFF2-40B4-BE49-F238E27FC236}">
                  <a16:creationId xmlns:a16="http://schemas.microsoft.com/office/drawing/2014/main" id="{C0A77DB6-66EB-4270-BCB9-9187F61D940A}"/>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pic>
        <p:nvPicPr>
          <p:cNvPr id="10" name="Picture 9">
            <a:extLst>
              <a:ext uri="{FF2B5EF4-FFF2-40B4-BE49-F238E27FC236}">
                <a16:creationId xmlns:a16="http://schemas.microsoft.com/office/drawing/2014/main" id="{66F1EBAA-A66C-4B1F-B1EC-F64EE235AE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23150" y="5860259"/>
            <a:ext cx="2133608" cy="605411"/>
          </a:xfrm>
          <a:prstGeom prst="rect">
            <a:avLst/>
          </a:prstGeom>
        </p:spPr>
      </p:pic>
    </p:spTree>
    <p:extLst>
      <p:ext uri="{BB962C8B-B14F-4D97-AF65-F5344CB8AC3E}">
        <p14:creationId xmlns:p14="http://schemas.microsoft.com/office/powerpoint/2010/main" val="717447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1.xml"/><Relationship Id="rId1" Type="http://schemas.openxmlformats.org/officeDocument/2006/relationships/slideLayout" Target="../slideLayouts/slideLayout20.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22.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7.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3/4/2025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705" r:id="rId9"/>
    <p:sldLayoutId id="2147483670" r:id="rId10"/>
    <p:sldLayoutId id="214748370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4DFD7CBF-03BC-4111-BF76-577FFE8CA5A6}" type="datetimeFigureOut">
              <a:rPr lang="en-US" smtClean="0"/>
              <a:t>3/4/2025</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CE628117-556E-4030-9BA6-567856DC532B}" type="slidenum">
              <a:rPr lang="en-US" smtClean="0"/>
              <a:t>‹#›</a:t>
            </a:fld>
            <a:endParaRPr lang="en-US"/>
          </a:p>
        </p:txBody>
      </p:sp>
    </p:spTree>
    <p:extLst>
      <p:ext uri="{BB962C8B-B14F-4D97-AF65-F5344CB8AC3E}">
        <p14:creationId xmlns:p14="http://schemas.microsoft.com/office/powerpoint/2010/main" val="3473827233"/>
      </p:ext>
    </p:extLst>
  </p:cSld>
  <p:clrMap bg1="lt1" tx1="dk1" bg2="lt2" tx2="dk2" accent1="accent1" accent2="accent2" accent3="accent3" accent4="accent4" accent5="accent5" accent6="accent6" hlink="hlink" folHlink="folHlink"/>
  <p:sldLayoutIdLst>
    <p:sldLayoutId id="2147483702" r:id="rId1"/>
    <p:sldLayoutId id="2147483701" r:id="rId2"/>
    <p:sldLayoutId id="2147483708" r:id="rId3"/>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5CBDAF-9F9E-4996-AC11-620DC4F727F4}" type="datetimeFigureOut">
              <a:rPr lang="en-US" smtClean="0"/>
              <a:t>3/4/2025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C08312-2A56-408B-AD0A-5BD08C1F3270}" type="slidenum">
              <a:rPr lang="en-US" smtClean="0"/>
              <a:t>‹#›</a:t>
            </a:fld>
            <a:endParaRPr lang="en-US"/>
          </a:p>
        </p:txBody>
      </p:sp>
    </p:spTree>
    <p:extLst>
      <p:ext uri="{BB962C8B-B14F-4D97-AF65-F5344CB8AC3E}">
        <p14:creationId xmlns:p14="http://schemas.microsoft.com/office/powerpoint/2010/main" val="1431647663"/>
      </p:ext>
    </p:extLst>
  </p:cSld>
  <p:clrMap bg1="lt1" tx1="dk1" bg2="lt2" tx2="dk2" accent1="accent1" accent2="accent2" accent3="accent3" accent4="accent4" accent5="accent5" accent6="accent6" hlink="hlink" folHlink="folHlink"/>
  <p:sldLayoutIdLst>
    <p:sldLayoutId id="2147483655" r:id="rId1"/>
    <p:sldLayoutId id="214748365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AE7BB0-6B79-40A8-A25B-657D8CE790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5B9A50-6321-4F68-93F8-94C4A48B93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660F15-EEE3-4182-83F3-6FE7F884C5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9125CF-D6FA-4A6B-882C-A5F768AB6A25}" type="datetimeFigureOut">
              <a:rPr lang="en-US" smtClean="0"/>
              <a:t>3/4/2025</a:t>
            </a:fld>
            <a:endParaRPr lang="en-US"/>
          </a:p>
        </p:txBody>
      </p:sp>
      <p:sp>
        <p:nvSpPr>
          <p:cNvPr id="5" name="Footer Placeholder 4">
            <a:extLst>
              <a:ext uri="{FF2B5EF4-FFF2-40B4-BE49-F238E27FC236}">
                <a16:creationId xmlns:a16="http://schemas.microsoft.com/office/drawing/2014/main" id="{CC2AE646-83D6-4B12-96B6-07D5D0D617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4BA5982-B2E9-45C8-A40D-4657C6069A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03AD05-6D06-4C18-80CE-E82A217E1FE6}" type="slidenum">
              <a:rPr lang="en-US" smtClean="0"/>
              <a:t>‹#›</a:t>
            </a:fld>
            <a:endParaRPr lang="en-US"/>
          </a:p>
        </p:txBody>
      </p:sp>
    </p:spTree>
    <p:extLst>
      <p:ext uri="{BB962C8B-B14F-4D97-AF65-F5344CB8AC3E}">
        <p14:creationId xmlns:p14="http://schemas.microsoft.com/office/powerpoint/2010/main" val="1373200891"/>
      </p:ext>
    </p:extLst>
  </p:cSld>
  <p:clrMap bg1="lt1" tx1="dk1" bg2="lt2" tx2="dk2" accent1="accent1" accent2="accent2" accent3="accent3" accent4="accent4" accent5="accent5" accent6="accent6" hlink="hlink" folHlink="folHlink"/>
  <p:sldLayoutIdLst>
    <p:sldLayoutId id="2147483700" r:id="rId1"/>
    <p:sldLayoutId id="2147483650" r:id="rId2"/>
    <p:sldLayoutId id="214748370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4EB18-5698-4F06-A146-723F3AC2E665}" type="datetimeFigureOut">
              <a:rPr lang="en-US" smtClean="0"/>
              <a:t>3/4/2025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420AEC-B17E-4D69-86E8-8DA9D2CADE8B}" type="slidenum">
              <a:rPr lang="en-US" smtClean="0"/>
              <a:t>‹#›</a:t>
            </a:fld>
            <a:endParaRPr lang="en-US"/>
          </a:p>
        </p:txBody>
      </p:sp>
    </p:spTree>
    <p:extLst>
      <p:ext uri="{BB962C8B-B14F-4D97-AF65-F5344CB8AC3E}">
        <p14:creationId xmlns:p14="http://schemas.microsoft.com/office/powerpoint/2010/main" val="2384545821"/>
      </p:ext>
    </p:extLst>
  </p:cSld>
  <p:clrMap bg1="lt1" tx1="dk1" bg2="lt2" tx2="dk2" accent1="accent1" accent2="accent2" accent3="accent3" accent4="accent4" accent5="accent5" accent6="accent6" hlink="hlink" folHlink="folHlink"/>
  <p:sldLayoutIdLst>
    <p:sldLayoutId id="2147483688" r:id="rId1"/>
    <p:sldLayoutId id="214748368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3/4/2025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407316"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407316"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5CBDAF-9F9E-4996-AC11-620DC4F727F4}" type="datetimeFigureOut">
              <a:rPr lang="en-US" smtClean="0"/>
              <a:t>3/4/2025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C08312-2A56-408B-AD0A-5BD08C1F3270}" type="slidenum">
              <a:rPr lang="en-US" smtClean="0"/>
              <a:t>‹#›</a:t>
            </a:fld>
            <a:endParaRPr lang="en-US"/>
          </a:p>
        </p:txBody>
      </p:sp>
      <p:grpSp>
        <p:nvGrpSpPr>
          <p:cNvPr id="7" name="Group 6">
            <a:extLst>
              <a:ext uri="{FF2B5EF4-FFF2-40B4-BE49-F238E27FC236}">
                <a16:creationId xmlns:a16="http://schemas.microsoft.com/office/drawing/2014/main" id="{FB856BCC-B3DC-4403-9478-3984A62C1C3A}"/>
              </a:ext>
            </a:extLst>
          </p:cNvPr>
          <p:cNvGrpSpPr/>
          <p:nvPr/>
        </p:nvGrpSpPr>
        <p:grpSpPr>
          <a:xfrm>
            <a:off x="11245516" y="-72188"/>
            <a:ext cx="1110915" cy="7002378"/>
            <a:chOff x="11245516" y="-72188"/>
            <a:chExt cx="1110915" cy="7002378"/>
          </a:xfrm>
        </p:grpSpPr>
        <p:sp>
          <p:nvSpPr>
            <p:cNvPr id="8" name="Rectangle 7">
              <a:extLst>
                <a:ext uri="{FF2B5EF4-FFF2-40B4-BE49-F238E27FC236}">
                  <a16:creationId xmlns:a16="http://schemas.microsoft.com/office/drawing/2014/main" id="{0B5DD12C-B297-4CF8-AF3A-747B676E2C1E}"/>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a:extLst>
                <a:ext uri="{FF2B5EF4-FFF2-40B4-BE49-F238E27FC236}">
                  <a16:creationId xmlns:a16="http://schemas.microsoft.com/office/drawing/2014/main" id="{C0A77DB6-66EB-4270-BCB9-9187F61D940A}"/>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pic>
        <p:nvPicPr>
          <p:cNvPr id="10" name="Picture 9">
            <a:extLst>
              <a:ext uri="{FF2B5EF4-FFF2-40B4-BE49-F238E27FC236}">
                <a16:creationId xmlns:a16="http://schemas.microsoft.com/office/drawing/2014/main" id="{A9E59FFC-045F-4B79-99BC-B46465C905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23150" y="5860259"/>
            <a:ext cx="2133608" cy="605411"/>
          </a:xfrm>
          <a:prstGeom prst="rect">
            <a:avLst/>
          </a:prstGeom>
        </p:spPr>
      </p:pic>
    </p:spTree>
    <p:extLst>
      <p:ext uri="{BB962C8B-B14F-4D97-AF65-F5344CB8AC3E}">
        <p14:creationId xmlns:p14="http://schemas.microsoft.com/office/powerpoint/2010/main" val="4191814538"/>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en/child-girl-young-happy-smiling-463560/" TargetMode="External"/><Relationship Id="rId2" Type="http://schemas.openxmlformats.org/officeDocument/2006/relationships/image" Target="../media/image10.jp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hyperlink" Target="https://satisfyingretirement.blogspot.com/2018/05/ive-decided-to-move-from-my-home-what.html" TargetMode="External"/><Relationship Id="rId2" Type="http://schemas.openxmlformats.org/officeDocument/2006/relationships/image" Target="../media/image11.jpg"/><Relationship Id="rId1" Type="http://schemas.openxmlformats.org/officeDocument/2006/relationships/slideLayout" Target="../slideLayouts/slideLayout20.xml"/><Relationship Id="rId4" Type="http://schemas.openxmlformats.org/officeDocument/2006/relationships/hyperlink" Target="https://creativecommons.org/licenses/by-nd/3.0/"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hyperlink" Target="https://www.kingcounty.gov/depts/health/locations/health-insurance/access-and-outreach/community-health-access-program.aspx" TargetMode="External"/><Relationship Id="rId2" Type="http://schemas.openxmlformats.org/officeDocument/2006/relationships/hyperlink" Target="http://www.withinreachwa.org/" TargetMode="External"/><Relationship Id="rId1" Type="http://schemas.openxmlformats.org/officeDocument/2006/relationships/slideLayout" Target="../slideLayouts/slideLayout20.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mailto:martina@issaquah.wednet.edu" TargetMode="Externa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5.xml"/><Relationship Id="rId5" Type="http://schemas.openxmlformats.org/officeDocument/2006/relationships/image" Target="../media/image14.png"/><Relationship Id="rId4" Type="http://schemas.openxmlformats.org/officeDocument/2006/relationships/hyperlink" Target="https://www.isd411.org/programs-services/elementary-programs/kindergarten"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hyperlink" Target="mailto:fowlerw@issaquah.wednet.edu"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1.xml"/><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microsoft.com/office/2007/relationships/hdphoto" Target="../media/hdphoto2.wdp"/></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microsoft.com/office/2007/relationships/hdphoto" Target="../media/hdphoto2.wdp"/></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microsoft.com/office/2007/relationships/hdphoto" Target="../media/hdphoto2.wdp"/></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microsoft.com/office/2007/relationships/hdphoto" Target="../media/hdphoto2.wdp"/></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2.xml"/><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7.xml"/><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1.jpeg"/><Relationship Id="rId7"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18.xml"/><Relationship Id="rId6" Type="http://schemas.openxmlformats.org/officeDocument/2006/relationships/hyperlink" Target="mailto:gilmourl@Issaquah.wednet.edu" TargetMode="External"/><Relationship Id="rId5" Type="http://schemas.openxmlformats.org/officeDocument/2006/relationships/hyperlink" Target="https://forms.office.com/r/NDz7mrNMcp" TargetMode="External"/><Relationship Id="rId4" Type="http://schemas.openxmlformats.org/officeDocument/2006/relationships/hyperlink" Target="https://forms.office.com/r/DgAYUzG04t" TargetMode="External"/><Relationship Id="rId9" Type="http://schemas.openxmlformats.org/officeDocument/2006/relationships/image" Target="../media/image24.png"/></Relationships>
</file>

<file path=ppt/slides/_rels/slide38.xml.rels><?xml version="1.0" encoding="UTF-8" standalone="yes"?>
<Relationships xmlns="http://schemas.openxmlformats.org/package/2006/relationships"><Relationship Id="rId3" Type="http://schemas.openxmlformats.org/officeDocument/2006/relationships/hyperlink" Target="mailto:medinal@Issaquah.wednet.edu" TargetMode="External"/><Relationship Id="rId7"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19.xml"/><Relationship Id="rId6" Type="http://schemas.openxmlformats.org/officeDocument/2006/relationships/image" Target="../media/image26.png"/><Relationship Id="rId5" Type="http://schemas.openxmlformats.org/officeDocument/2006/relationships/image" Target="../media/image25.jpg"/><Relationship Id="rId4" Type="http://schemas.openxmlformats.org/officeDocument/2006/relationships/hyperlink" Target="https://www.isd411.org/programs-services/equity"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2.xml"/><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1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jpe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microsoft.com/office/2007/relationships/hdphoto" Target="../media/hdphoto2.wdp"/></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microsoft.com/office/2007/relationships/hdphoto" Target="../media/hdphoto2.wdp"/></Relationships>
</file>

<file path=ppt/slides/_rels/slide4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A9C33-C19B-4DCB-ADEE-D6D8AAD477DF}"/>
              </a:ext>
            </a:extLst>
          </p:cNvPr>
          <p:cNvSpPr>
            <a:spLocks noGrp="1"/>
          </p:cNvSpPr>
          <p:nvPr>
            <p:ph type="ctrTitle"/>
          </p:nvPr>
        </p:nvSpPr>
        <p:spPr>
          <a:xfrm>
            <a:off x="197559" y="1298448"/>
            <a:ext cx="8799094" cy="3255264"/>
          </a:xfrm>
        </p:spPr>
        <p:txBody>
          <a:bodyPr>
            <a:normAutofit/>
          </a:bodyPr>
          <a:lstStyle/>
          <a:p>
            <a:r>
              <a:rPr lang="en-US" sz="5400" dirty="0"/>
              <a:t>Kindergarten Information Night     2025-2026</a:t>
            </a:r>
          </a:p>
        </p:txBody>
      </p:sp>
      <p:sp>
        <p:nvSpPr>
          <p:cNvPr id="3" name="Subtitle 2">
            <a:extLst>
              <a:ext uri="{FF2B5EF4-FFF2-40B4-BE49-F238E27FC236}">
                <a16:creationId xmlns:a16="http://schemas.microsoft.com/office/drawing/2014/main" id="{5BDCF800-70C7-46C6-9DE6-4170242AFC41}"/>
              </a:ext>
            </a:extLst>
          </p:cNvPr>
          <p:cNvSpPr>
            <a:spLocks noGrp="1"/>
          </p:cNvSpPr>
          <p:nvPr>
            <p:ph type="subTitle" idx="1"/>
          </p:nvPr>
        </p:nvSpPr>
        <p:spPr/>
        <p:txBody>
          <a:bodyPr/>
          <a:lstStyle/>
          <a:p>
            <a:r>
              <a:rPr lang="en-US" dirty="0"/>
              <a:t>March 4, 2025</a:t>
            </a:r>
          </a:p>
        </p:txBody>
      </p:sp>
      <p:pic>
        <p:nvPicPr>
          <p:cNvPr id="6" name="Picture 5">
            <a:extLst>
              <a:ext uri="{FF2B5EF4-FFF2-40B4-BE49-F238E27FC236}">
                <a16:creationId xmlns:a16="http://schemas.microsoft.com/office/drawing/2014/main" id="{15FCFCAF-BACD-4B98-8649-C6C4EC1EA4A4}"/>
              </a:ext>
            </a:extLst>
          </p:cNvPr>
          <p:cNvPicPr>
            <a:picLocks noChangeAspect="1"/>
          </p:cNvPicPr>
          <p:nvPr/>
        </p:nvPicPr>
        <p:blipFill rotWithShape="1">
          <a:blip r:embed="rId3">
            <a:duotone>
              <a:schemeClr val="accent4">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t="27363" b="31179"/>
          <a:stretch/>
        </p:blipFill>
        <p:spPr>
          <a:xfrm rot="5400000">
            <a:off x="7707358" y="2351313"/>
            <a:ext cx="6065215" cy="2514599"/>
          </a:xfrm>
          <a:prstGeom prst="rect">
            <a:avLst/>
          </a:prstGeom>
        </p:spPr>
      </p:pic>
    </p:spTree>
    <p:extLst>
      <p:ext uri="{BB962C8B-B14F-4D97-AF65-F5344CB8AC3E}">
        <p14:creationId xmlns:p14="http://schemas.microsoft.com/office/powerpoint/2010/main" val="2865327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E92DE4-E540-41AC-A725-DAA69F67FF0A}"/>
              </a:ext>
            </a:extLst>
          </p:cNvPr>
          <p:cNvSpPr>
            <a:spLocks noGrp="1"/>
          </p:cNvSpPr>
          <p:nvPr>
            <p:ph idx="4294967295"/>
          </p:nvPr>
        </p:nvSpPr>
        <p:spPr>
          <a:xfrm>
            <a:off x="4876800" y="1123950"/>
            <a:ext cx="7315200" cy="4773613"/>
          </a:xfrm>
        </p:spPr>
        <p:txBody>
          <a:bodyPr>
            <a:normAutofit/>
          </a:bodyPr>
          <a:lstStyle/>
          <a:p>
            <a:pPr>
              <a:lnSpc>
                <a:spcPct val="100000"/>
              </a:lnSpc>
              <a:spcBef>
                <a:spcPts val="0"/>
              </a:spcBef>
              <a:buChar char="•"/>
            </a:pPr>
            <a:endParaRPr lang="en-US" sz="2800" dirty="0">
              <a:solidFill>
                <a:srgbClr val="000000"/>
              </a:solidFill>
              <a:latin typeface="Calibri"/>
              <a:ea typeface="Calibri"/>
              <a:cs typeface="Calibri"/>
            </a:endParaRPr>
          </a:p>
          <a:p>
            <a:pPr>
              <a:lnSpc>
                <a:spcPct val="100000"/>
              </a:lnSpc>
              <a:spcBef>
                <a:spcPts val="0"/>
              </a:spcBef>
              <a:buChar char="•"/>
            </a:pPr>
            <a:endParaRPr lang="en-US" sz="2800" dirty="0">
              <a:solidFill>
                <a:srgbClr val="000000"/>
              </a:solidFill>
              <a:latin typeface="Calibri"/>
              <a:ea typeface="Calibri"/>
              <a:cs typeface="Calibri"/>
            </a:endParaRPr>
          </a:p>
        </p:txBody>
      </p:sp>
      <p:pic>
        <p:nvPicPr>
          <p:cNvPr id="2" name="Picture 1" descr="A white paper with text&#10;&#10;AI-generated content may be incorrect.">
            <a:extLst>
              <a:ext uri="{FF2B5EF4-FFF2-40B4-BE49-F238E27FC236}">
                <a16:creationId xmlns:a16="http://schemas.microsoft.com/office/drawing/2014/main" id="{F5CFE80E-966C-5081-E24E-0CFBF56FD03A}"/>
              </a:ext>
            </a:extLst>
          </p:cNvPr>
          <p:cNvPicPr>
            <a:picLocks noChangeAspect="1"/>
          </p:cNvPicPr>
          <p:nvPr/>
        </p:nvPicPr>
        <p:blipFill>
          <a:blip r:embed="rId3"/>
          <a:stretch>
            <a:fillRect/>
          </a:stretch>
        </p:blipFill>
        <p:spPr>
          <a:xfrm>
            <a:off x="3634281" y="163974"/>
            <a:ext cx="4933079" cy="6539696"/>
          </a:xfrm>
          <a:prstGeom prst="rect">
            <a:avLst/>
          </a:prstGeom>
        </p:spPr>
      </p:pic>
    </p:spTree>
    <p:extLst>
      <p:ext uri="{BB962C8B-B14F-4D97-AF65-F5344CB8AC3E}">
        <p14:creationId xmlns:p14="http://schemas.microsoft.com/office/powerpoint/2010/main" val="561912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4B111-8EEF-617C-D994-33CB616BF5D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89324C-9E71-4D5E-A7E4-BF5534804681}"/>
              </a:ext>
            </a:extLst>
          </p:cNvPr>
          <p:cNvSpPr>
            <a:spLocks noGrp="1"/>
          </p:cNvSpPr>
          <p:nvPr>
            <p:ph idx="1"/>
          </p:nvPr>
        </p:nvSpPr>
        <p:spPr>
          <a:xfrm>
            <a:off x="3869268" y="1123837"/>
            <a:ext cx="7315200" cy="4774375"/>
          </a:xfrm>
        </p:spPr>
        <p:txBody>
          <a:bodyPr>
            <a:normAutofit lnSpcReduction="10000"/>
          </a:bodyPr>
          <a:lstStyle/>
          <a:p>
            <a:pPr>
              <a:lnSpc>
                <a:spcPct val="100000"/>
              </a:lnSpc>
              <a:spcBef>
                <a:spcPts val="0"/>
              </a:spcBef>
              <a:buChar char="•"/>
            </a:pPr>
            <a:r>
              <a:rPr lang="en-US" sz="2800" dirty="0">
                <a:solidFill>
                  <a:srgbClr val="000000"/>
                </a:solidFill>
                <a:latin typeface="Calibri"/>
                <a:ea typeface="Calibri"/>
                <a:cs typeface="Calibri"/>
              </a:rPr>
              <a:t>Introductions</a:t>
            </a:r>
            <a:endParaRPr lang="en-US" dirty="0"/>
          </a:p>
          <a:p>
            <a:pPr>
              <a:lnSpc>
                <a:spcPct val="100000"/>
              </a:lnSpc>
              <a:spcBef>
                <a:spcPts val="0"/>
              </a:spcBef>
              <a:buChar char="•"/>
            </a:pPr>
            <a:r>
              <a:rPr lang="en-US" sz="2800" dirty="0">
                <a:solidFill>
                  <a:srgbClr val="000000"/>
                </a:solidFill>
                <a:latin typeface="Calibri"/>
                <a:ea typeface="Calibri"/>
                <a:cs typeface="Calibri"/>
              </a:rPr>
              <a:t>IVE mission &amp; Facts</a:t>
            </a:r>
          </a:p>
          <a:p>
            <a:pPr>
              <a:lnSpc>
                <a:spcPct val="100000"/>
              </a:lnSpc>
              <a:spcBef>
                <a:spcPts val="0"/>
              </a:spcBef>
              <a:buChar char="•"/>
            </a:pPr>
            <a:r>
              <a:rPr lang="en-US" sz="2800" dirty="0">
                <a:solidFill>
                  <a:srgbClr val="000000"/>
                </a:solidFill>
                <a:latin typeface="Calibri"/>
                <a:ea typeface="Calibri"/>
                <a:cs typeface="Calibri"/>
              </a:rPr>
              <a:t>Nurse Ana</a:t>
            </a:r>
          </a:p>
          <a:p>
            <a:pPr>
              <a:lnSpc>
                <a:spcPct val="100000"/>
              </a:lnSpc>
              <a:spcBef>
                <a:spcPts val="0"/>
              </a:spcBef>
              <a:buChar char="•"/>
            </a:pPr>
            <a:r>
              <a:rPr lang="en-US" sz="2800" dirty="0">
                <a:solidFill>
                  <a:srgbClr val="000000"/>
                </a:solidFill>
                <a:latin typeface="Calibri"/>
                <a:ea typeface="Calibri"/>
                <a:cs typeface="Calibri"/>
              </a:rPr>
              <a:t>Registration process</a:t>
            </a:r>
            <a:endParaRPr lang="en-US" dirty="0"/>
          </a:p>
          <a:p>
            <a:pPr>
              <a:lnSpc>
                <a:spcPct val="100000"/>
              </a:lnSpc>
              <a:spcBef>
                <a:spcPts val="0"/>
              </a:spcBef>
              <a:buChar char="•"/>
            </a:pPr>
            <a:r>
              <a:rPr lang="en-US" sz="2800" dirty="0">
                <a:solidFill>
                  <a:srgbClr val="000000"/>
                </a:solidFill>
                <a:latin typeface="Calibri"/>
                <a:ea typeface="Calibri"/>
                <a:cs typeface="Calibri"/>
              </a:rPr>
              <a:t>School Readiness </a:t>
            </a:r>
          </a:p>
          <a:p>
            <a:pPr>
              <a:lnSpc>
                <a:spcPct val="100000"/>
              </a:lnSpc>
              <a:spcBef>
                <a:spcPts val="0"/>
              </a:spcBef>
              <a:buChar char="•"/>
            </a:pPr>
            <a:r>
              <a:rPr lang="en-US" sz="2800" dirty="0">
                <a:solidFill>
                  <a:srgbClr val="000000"/>
                </a:solidFill>
                <a:latin typeface="Calibri"/>
                <a:ea typeface="Calibri"/>
                <a:cs typeface="Calibri"/>
              </a:rPr>
              <a:t>Sample School Schedule </a:t>
            </a:r>
          </a:p>
          <a:p>
            <a:pPr>
              <a:lnSpc>
                <a:spcPct val="100000"/>
              </a:lnSpc>
              <a:spcBef>
                <a:spcPts val="0"/>
              </a:spcBef>
              <a:buChar char="•"/>
            </a:pPr>
            <a:r>
              <a:rPr lang="en-US" sz="2800" dirty="0">
                <a:solidFill>
                  <a:srgbClr val="000000"/>
                </a:solidFill>
                <a:latin typeface="Calibri"/>
                <a:ea typeface="Calibri"/>
                <a:cs typeface="Calibri"/>
              </a:rPr>
              <a:t>August Bus Ride Experience </a:t>
            </a:r>
          </a:p>
          <a:p>
            <a:pPr>
              <a:lnSpc>
                <a:spcPct val="100000"/>
              </a:lnSpc>
              <a:spcBef>
                <a:spcPts val="0"/>
              </a:spcBef>
              <a:buChar char="•"/>
            </a:pPr>
            <a:r>
              <a:rPr lang="en-US" sz="2800" dirty="0">
                <a:solidFill>
                  <a:srgbClr val="000000"/>
                </a:solidFill>
                <a:latin typeface="Calibri"/>
                <a:ea typeface="Calibri"/>
                <a:cs typeface="Calibri"/>
              </a:rPr>
              <a:t>Timeline </a:t>
            </a:r>
          </a:p>
          <a:p>
            <a:pPr>
              <a:lnSpc>
                <a:spcPct val="100000"/>
              </a:lnSpc>
              <a:spcBef>
                <a:spcPts val="0"/>
              </a:spcBef>
              <a:buChar char="•"/>
            </a:pPr>
            <a:r>
              <a:rPr lang="en-US" sz="2800" dirty="0">
                <a:solidFill>
                  <a:srgbClr val="000000"/>
                </a:solidFill>
                <a:latin typeface="Calibri"/>
                <a:ea typeface="Calibri"/>
                <a:cs typeface="Calibri"/>
              </a:rPr>
              <a:t>IVE PTA </a:t>
            </a:r>
          </a:p>
          <a:p>
            <a:pPr>
              <a:lnSpc>
                <a:spcPct val="100000"/>
              </a:lnSpc>
              <a:spcBef>
                <a:spcPts val="0"/>
              </a:spcBef>
              <a:buChar char="•"/>
            </a:pPr>
            <a:r>
              <a:rPr lang="en-US" sz="2800" dirty="0">
                <a:solidFill>
                  <a:srgbClr val="000000"/>
                </a:solidFill>
                <a:latin typeface="Calibri"/>
                <a:ea typeface="Calibri"/>
                <a:cs typeface="Calibri"/>
              </a:rPr>
              <a:t>Questions</a:t>
            </a:r>
          </a:p>
          <a:p>
            <a:pPr>
              <a:lnSpc>
                <a:spcPct val="100000"/>
              </a:lnSpc>
              <a:spcBef>
                <a:spcPts val="0"/>
              </a:spcBef>
              <a:buChar char="•"/>
            </a:pPr>
            <a:r>
              <a:rPr lang="en-US" sz="2800" dirty="0">
                <a:solidFill>
                  <a:srgbClr val="000000"/>
                </a:solidFill>
                <a:latin typeface="Calibri"/>
                <a:ea typeface="Calibri"/>
                <a:cs typeface="Calibri"/>
              </a:rPr>
              <a:t>School Tour</a:t>
            </a:r>
            <a:endParaRPr lang="en-US" dirty="0"/>
          </a:p>
        </p:txBody>
      </p:sp>
      <p:pic>
        <p:nvPicPr>
          <p:cNvPr id="4" name="Content Placeholder 8">
            <a:extLst>
              <a:ext uri="{FF2B5EF4-FFF2-40B4-BE49-F238E27FC236}">
                <a16:creationId xmlns:a16="http://schemas.microsoft.com/office/drawing/2014/main" id="{B7BDE478-A67E-FA70-9BD5-B3D7A09E0E44}"/>
              </a:ext>
            </a:extLst>
          </p:cNvPr>
          <p:cNvPicPr>
            <a:picLocks noGrp="1" noChangeAspect="1"/>
          </p:cNvPicPr>
          <p:nvPr>
            <p:ph idx="1"/>
          </p:nvPr>
        </p:nvPicPr>
        <p:blipFill rotWithShape="1">
          <a:blip r:embed="rId3">
            <a:duotone>
              <a:schemeClr val="accent2">
                <a:shade val="45000"/>
                <a:satMod val="135000"/>
              </a:schemeClr>
              <a:prstClr val="white"/>
            </a:duotone>
            <a:extLst>
              <a:ext uri="{BEBA8EAE-BF5A-486C-A8C5-ECC9F3942E4B}">
                <a14:imgProps xmlns:a14="http://schemas.microsoft.com/office/drawing/2010/main">
                  <a14:imgLayer r:embed="rId4">
                    <a14:imgEffect>
                      <a14:colorTemperature colorTemp="8800"/>
                    </a14:imgEffect>
                    <a14:imgEffect>
                      <a14:brightnessContrast contrast="-40000"/>
                    </a14:imgEffect>
                  </a14:imgLayer>
                </a14:imgProps>
              </a:ext>
              <a:ext uri="{28A0092B-C50C-407E-A947-70E740481C1C}">
                <a14:useLocalDpi xmlns:a14="http://schemas.microsoft.com/office/drawing/2010/main" val="0"/>
              </a:ext>
            </a:extLst>
          </a:blip>
          <a:stretch/>
        </p:blipFill>
        <p:spPr>
          <a:xfrm>
            <a:off x="-188901" y="1395797"/>
            <a:ext cx="4063986" cy="4063986"/>
          </a:xfrm>
        </p:spPr>
      </p:pic>
      <p:sp>
        <p:nvSpPr>
          <p:cNvPr id="5" name="TextBox 4">
            <a:extLst>
              <a:ext uri="{FF2B5EF4-FFF2-40B4-BE49-F238E27FC236}">
                <a16:creationId xmlns:a16="http://schemas.microsoft.com/office/drawing/2014/main" id="{825A6612-B551-B62F-CC84-0C4CF13C215F}"/>
              </a:ext>
            </a:extLst>
          </p:cNvPr>
          <p:cNvSpPr txBox="1"/>
          <p:nvPr/>
        </p:nvSpPr>
        <p:spPr>
          <a:xfrm>
            <a:off x="4160939" y="349884"/>
            <a:ext cx="6274965" cy="707886"/>
          </a:xfrm>
          <a:prstGeom prst="rect">
            <a:avLst/>
          </a:prstGeom>
          <a:noFill/>
        </p:spPr>
        <p:txBody>
          <a:bodyPr wrap="square" rtlCol="0">
            <a:spAutoFit/>
          </a:bodyPr>
          <a:lstStyle/>
          <a:p>
            <a:pPr algn="ctr"/>
            <a:r>
              <a:rPr lang="en-US" sz="4000" dirty="0">
                <a:solidFill>
                  <a:schemeClr val="accent2">
                    <a:lumMod val="60000"/>
                    <a:lumOff val="40000"/>
                  </a:schemeClr>
                </a:solidFill>
              </a:rPr>
              <a:t>AGENDA</a:t>
            </a:r>
          </a:p>
        </p:txBody>
      </p:sp>
      <p:cxnSp>
        <p:nvCxnSpPr>
          <p:cNvPr id="7" name="Straight Connector 6">
            <a:extLst>
              <a:ext uri="{FF2B5EF4-FFF2-40B4-BE49-F238E27FC236}">
                <a16:creationId xmlns:a16="http://schemas.microsoft.com/office/drawing/2014/main" id="{0501CDA3-A66E-0CF0-8128-BCDDAF139522}"/>
              </a:ext>
            </a:extLst>
          </p:cNvPr>
          <p:cNvCxnSpPr/>
          <p:nvPr/>
        </p:nvCxnSpPr>
        <p:spPr>
          <a:xfrm>
            <a:off x="5486400" y="974150"/>
            <a:ext cx="3674378"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9B68D14-C0ED-C60A-0562-D4EDF7659167}"/>
              </a:ext>
            </a:extLst>
          </p:cNvPr>
          <p:cNvSpPr txBox="1"/>
          <p:nvPr/>
        </p:nvSpPr>
        <p:spPr>
          <a:xfrm>
            <a:off x="11140580" y="6488668"/>
            <a:ext cx="958917" cy="369332"/>
          </a:xfrm>
          <a:prstGeom prst="rect">
            <a:avLst/>
          </a:prstGeom>
          <a:noFill/>
        </p:spPr>
        <p:txBody>
          <a:bodyPr wrap="none" rtlCol="0">
            <a:spAutoFit/>
          </a:bodyPr>
          <a:lstStyle/>
          <a:p>
            <a:r>
              <a:rPr lang="en-US" dirty="0"/>
              <a:t>GARCIA</a:t>
            </a:r>
          </a:p>
        </p:txBody>
      </p:sp>
    </p:spTree>
    <p:extLst>
      <p:ext uri="{BB962C8B-B14F-4D97-AF65-F5344CB8AC3E}">
        <p14:creationId xmlns:p14="http://schemas.microsoft.com/office/powerpoint/2010/main" val="1692600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D7B07-C196-108A-2FD1-1628EB8C030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FE650D-B41C-482D-3CA0-47A14ACF9BED}"/>
              </a:ext>
            </a:extLst>
          </p:cNvPr>
          <p:cNvSpPr>
            <a:spLocks noGrp="1"/>
          </p:cNvSpPr>
          <p:nvPr>
            <p:ph idx="1"/>
          </p:nvPr>
        </p:nvSpPr>
        <p:spPr>
          <a:xfrm>
            <a:off x="3878793" y="1123837"/>
            <a:ext cx="7305675" cy="4174300"/>
          </a:xfrm>
        </p:spPr>
        <p:txBody>
          <a:bodyPr/>
          <a:lstStyle/>
          <a:p>
            <a:pPr marL="285750" indent="-285750">
              <a:spcBef>
                <a:spcPts val="1000"/>
              </a:spcBef>
              <a:buFont typeface="Arial,Sans-Serif" pitchFamily="18" charset="2"/>
              <a:buChar char="•"/>
            </a:pPr>
            <a:r>
              <a:rPr lang="en-US" sz="2800" dirty="0">
                <a:solidFill>
                  <a:srgbClr val="000000"/>
                </a:solidFill>
                <a:latin typeface="Calibri"/>
                <a:ea typeface="Calibri"/>
                <a:cs typeface="Calibri"/>
              </a:rPr>
              <a:t>Vanessa Garcia- Principal</a:t>
            </a:r>
          </a:p>
          <a:p>
            <a:pPr marL="285750" indent="-285750">
              <a:spcBef>
                <a:spcPts val="1000"/>
              </a:spcBef>
              <a:buFont typeface="Arial,Sans-Serif" pitchFamily="18" charset="2"/>
              <a:buChar char="•"/>
            </a:pPr>
            <a:r>
              <a:rPr lang="en-US" sz="2800" dirty="0">
                <a:solidFill>
                  <a:srgbClr val="000000"/>
                </a:solidFill>
                <a:latin typeface="Calibri"/>
                <a:ea typeface="Calibri"/>
                <a:cs typeface="Calibri"/>
              </a:rPr>
              <a:t>Dana Hunter- Assistant Principal</a:t>
            </a:r>
          </a:p>
          <a:p>
            <a:pPr marL="285750" indent="-285750">
              <a:spcBef>
                <a:spcPts val="1000"/>
              </a:spcBef>
              <a:buFont typeface="Arial,Sans-Serif" pitchFamily="18" charset="2"/>
              <a:buChar char="•"/>
            </a:pPr>
            <a:r>
              <a:rPr lang="en-US" sz="2800" dirty="0">
                <a:solidFill>
                  <a:srgbClr val="000000"/>
                </a:solidFill>
                <a:latin typeface="Calibri"/>
                <a:ea typeface="Calibri"/>
                <a:cs typeface="Calibri"/>
              </a:rPr>
              <a:t>Liliana Medina- Family Partnership Liaison </a:t>
            </a:r>
          </a:p>
          <a:p>
            <a:pPr marL="285750" indent="-285750">
              <a:spcBef>
                <a:spcPts val="1000"/>
              </a:spcBef>
              <a:buFont typeface="Arial,Sans-Serif" pitchFamily="18" charset="2"/>
              <a:buChar char="•"/>
            </a:pPr>
            <a:r>
              <a:rPr lang="en-US" sz="2800" dirty="0">
                <a:solidFill>
                  <a:srgbClr val="000000"/>
                </a:solidFill>
                <a:latin typeface="Calibri"/>
                <a:ea typeface="Calibri"/>
                <a:cs typeface="Calibri"/>
              </a:rPr>
              <a:t>Wendee Fowler- Registrar</a:t>
            </a:r>
          </a:p>
          <a:p>
            <a:pPr marL="285750" indent="-285750">
              <a:spcBef>
                <a:spcPts val="1000"/>
              </a:spcBef>
              <a:buFont typeface="Arial,Sans-Serif" pitchFamily="18" charset="2"/>
              <a:buChar char="•"/>
            </a:pPr>
            <a:r>
              <a:rPr lang="en-US" sz="2800" dirty="0">
                <a:solidFill>
                  <a:srgbClr val="000000"/>
                </a:solidFill>
                <a:latin typeface="Calibri"/>
                <a:ea typeface="Calibri"/>
                <a:cs typeface="Calibri"/>
              </a:rPr>
              <a:t>Laura Burnett- Assistant to the Principal</a:t>
            </a:r>
          </a:p>
          <a:p>
            <a:pPr marL="285750" indent="-285750">
              <a:spcBef>
                <a:spcPts val="1000"/>
              </a:spcBef>
              <a:buFont typeface="Arial,Sans-Serif" pitchFamily="18" charset="2"/>
              <a:buChar char="•"/>
            </a:pPr>
            <a:r>
              <a:rPr lang="en-US" sz="2800" dirty="0">
                <a:solidFill>
                  <a:srgbClr val="000000"/>
                </a:solidFill>
                <a:latin typeface="Calibri"/>
                <a:ea typeface="Calibri"/>
                <a:cs typeface="Calibri"/>
              </a:rPr>
              <a:t>Ana Martin- School Nurse</a:t>
            </a:r>
          </a:p>
          <a:p>
            <a:pPr marL="285750" indent="-285750">
              <a:spcBef>
                <a:spcPts val="1000"/>
              </a:spcBef>
              <a:buFont typeface="Arial,Sans-Serif" pitchFamily="18" charset="2"/>
              <a:buChar char="•"/>
            </a:pPr>
            <a:r>
              <a:rPr lang="en-US" sz="2800" dirty="0">
                <a:solidFill>
                  <a:srgbClr val="000000"/>
                </a:solidFill>
                <a:latin typeface="Calibri"/>
                <a:ea typeface="Calibri"/>
                <a:cs typeface="Calibri"/>
              </a:rPr>
              <a:t>Darcy Wilson- PTA President</a:t>
            </a:r>
            <a:endParaRPr lang="en-US" dirty="0">
              <a:latin typeface="Calibri"/>
            </a:endParaRPr>
          </a:p>
        </p:txBody>
      </p:sp>
      <p:pic>
        <p:nvPicPr>
          <p:cNvPr id="4" name="Content Placeholder 8">
            <a:extLst>
              <a:ext uri="{FF2B5EF4-FFF2-40B4-BE49-F238E27FC236}">
                <a16:creationId xmlns:a16="http://schemas.microsoft.com/office/drawing/2014/main" id="{D3BC9318-8675-A21F-A0A0-96A26CAB4686}"/>
              </a:ext>
            </a:extLst>
          </p:cNvPr>
          <p:cNvPicPr>
            <a:picLocks noGrp="1" noChangeAspect="1"/>
          </p:cNvPicPr>
          <p:nvPr>
            <p:ph idx="1"/>
          </p:nvPr>
        </p:nvPicPr>
        <p:blipFill rotWithShape="1">
          <a:blip r:embed="rId3">
            <a:duotone>
              <a:schemeClr val="accent2">
                <a:shade val="45000"/>
                <a:satMod val="135000"/>
              </a:schemeClr>
              <a:prstClr val="white"/>
            </a:duotone>
            <a:extLst>
              <a:ext uri="{BEBA8EAE-BF5A-486C-A8C5-ECC9F3942E4B}">
                <a14:imgProps xmlns:a14="http://schemas.microsoft.com/office/drawing/2010/main">
                  <a14:imgLayer r:embed="rId4">
                    <a14:imgEffect>
                      <a14:colorTemperature colorTemp="8800"/>
                    </a14:imgEffect>
                    <a14:imgEffect>
                      <a14:brightnessContrast contrast="-40000"/>
                    </a14:imgEffect>
                  </a14:imgLayer>
                </a14:imgProps>
              </a:ext>
              <a:ext uri="{28A0092B-C50C-407E-A947-70E740481C1C}">
                <a14:useLocalDpi xmlns:a14="http://schemas.microsoft.com/office/drawing/2010/main" val="0"/>
              </a:ext>
            </a:extLst>
          </a:blip>
          <a:stretch/>
        </p:blipFill>
        <p:spPr>
          <a:xfrm>
            <a:off x="-188901" y="1395797"/>
            <a:ext cx="4063986" cy="4063986"/>
          </a:xfrm>
        </p:spPr>
      </p:pic>
      <p:sp>
        <p:nvSpPr>
          <p:cNvPr id="5" name="TextBox 4">
            <a:extLst>
              <a:ext uri="{FF2B5EF4-FFF2-40B4-BE49-F238E27FC236}">
                <a16:creationId xmlns:a16="http://schemas.microsoft.com/office/drawing/2014/main" id="{492ACE18-DA7D-26FD-1397-F167C20B26BE}"/>
              </a:ext>
            </a:extLst>
          </p:cNvPr>
          <p:cNvSpPr txBox="1"/>
          <p:nvPr/>
        </p:nvSpPr>
        <p:spPr>
          <a:xfrm>
            <a:off x="4160939" y="349884"/>
            <a:ext cx="6274965" cy="707886"/>
          </a:xfrm>
          <a:prstGeom prst="rect">
            <a:avLst/>
          </a:prstGeom>
          <a:noFill/>
        </p:spPr>
        <p:txBody>
          <a:bodyPr wrap="square" lIns="91440" tIns="45720" rIns="91440" bIns="45720" rtlCol="0" anchor="t">
            <a:spAutoFit/>
          </a:bodyPr>
          <a:lstStyle/>
          <a:p>
            <a:pPr algn="ctr"/>
            <a:r>
              <a:rPr lang="en-US" sz="4000" dirty="0">
                <a:solidFill>
                  <a:schemeClr val="accent2">
                    <a:lumMod val="60000"/>
                    <a:lumOff val="40000"/>
                  </a:schemeClr>
                </a:solidFill>
              </a:rPr>
              <a:t>Team Members</a:t>
            </a:r>
          </a:p>
        </p:txBody>
      </p:sp>
      <p:cxnSp>
        <p:nvCxnSpPr>
          <p:cNvPr id="7" name="Straight Connector 6">
            <a:extLst>
              <a:ext uri="{FF2B5EF4-FFF2-40B4-BE49-F238E27FC236}">
                <a16:creationId xmlns:a16="http://schemas.microsoft.com/office/drawing/2014/main" id="{3DDE6AE4-607F-51B4-24E9-26AE0118CA85}"/>
              </a:ext>
            </a:extLst>
          </p:cNvPr>
          <p:cNvCxnSpPr/>
          <p:nvPr/>
        </p:nvCxnSpPr>
        <p:spPr>
          <a:xfrm>
            <a:off x="5486400" y="974150"/>
            <a:ext cx="3674378"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B4F06E2-B3E2-4DAF-FFAF-CF0BEE2C3CE8}"/>
              </a:ext>
            </a:extLst>
          </p:cNvPr>
          <p:cNvSpPr txBox="1"/>
          <p:nvPr/>
        </p:nvSpPr>
        <p:spPr>
          <a:xfrm>
            <a:off x="11140580" y="6488668"/>
            <a:ext cx="958917" cy="369332"/>
          </a:xfrm>
          <a:prstGeom prst="rect">
            <a:avLst/>
          </a:prstGeom>
          <a:noFill/>
        </p:spPr>
        <p:txBody>
          <a:bodyPr wrap="none" rtlCol="0">
            <a:spAutoFit/>
          </a:bodyPr>
          <a:lstStyle/>
          <a:p>
            <a:r>
              <a:rPr lang="en-US" dirty="0"/>
              <a:t>GARCIA</a:t>
            </a:r>
          </a:p>
        </p:txBody>
      </p:sp>
    </p:spTree>
    <p:extLst>
      <p:ext uri="{BB962C8B-B14F-4D97-AF65-F5344CB8AC3E}">
        <p14:creationId xmlns:p14="http://schemas.microsoft.com/office/powerpoint/2010/main" val="690531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5482E-37BC-0951-D5B3-275B8252B90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08A3FF-2C2F-9FBA-9D8D-49E826582D96}"/>
              </a:ext>
            </a:extLst>
          </p:cNvPr>
          <p:cNvSpPr>
            <a:spLocks noGrp="1"/>
          </p:cNvSpPr>
          <p:nvPr>
            <p:ph idx="1"/>
          </p:nvPr>
        </p:nvSpPr>
        <p:spPr>
          <a:xfrm>
            <a:off x="3748952" y="642574"/>
            <a:ext cx="7315200" cy="4774375"/>
          </a:xfrm>
        </p:spPr>
        <p:txBody>
          <a:bodyPr/>
          <a:lstStyle/>
          <a:p>
            <a:pPr>
              <a:lnSpc>
                <a:spcPct val="100000"/>
              </a:lnSpc>
              <a:spcBef>
                <a:spcPts val="0"/>
              </a:spcBef>
            </a:pPr>
            <a:r>
              <a:rPr lang="en-US" sz="2800" dirty="0">
                <a:solidFill>
                  <a:schemeClr val="tx1"/>
                </a:solidFill>
                <a:latin typeface="Calibri"/>
                <a:ea typeface="Calibri"/>
                <a:cs typeface="Calibri"/>
              </a:rPr>
              <a:t>We are a community focused on high-quality learning and the social-emotional well-being of our students.  We understand our students’ individual strengths and needs as we prepare them to be global citizens. </a:t>
            </a:r>
          </a:p>
          <a:p>
            <a:pPr>
              <a:lnSpc>
                <a:spcPct val="100000"/>
              </a:lnSpc>
              <a:spcBef>
                <a:spcPts val="0"/>
              </a:spcBef>
              <a:buChar char="•"/>
            </a:pPr>
            <a:endParaRPr lang="en-US" sz="2800" dirty="0">
              <a:solidFill>
                <a:srgbClr val="000000"/>
              </a:solidFill>
              <a:latin typeface="Calibri"/>
              <a:ea typeface="Calibri"/>
              <a:cs typeface="Calibri"/>
            </a:endParaRPr>
          </a:p>
        </p:txBody>
      </p:sp>
      <p:pic>
        <p:nvPicPr>
          <p:cNvPr id="4" name="Content Placeholder 8">
            <a:extLst>
              <a:ext uri="{FF2B5EF4-FFF2-40B4-BE49-F238E27FC236}">
                <a16:creationId xmlns:a16="http://schemas.microsoft.com/office/drawing/2014/main" id="{5285BF14-3EBA-D682-F53A-EA81E320D635}"/>
              </a:ext>
            </a:extLst>
          </p:cNvPr>
          <p:cNvPicPr>
            <a:picLocks noGrp="1" noChangeAspect="1"/>
          </p:cNvPicPr>
          <p:nvPr>
            <p:ph idx="1"/>
          </p:nvPr>
        </p:nvPicPr>
        <p:blipFill rotWithShape="1">
          <a:blip r:embed="rId3">
            <a:duotone>
              <a:schemeClr val="accent2">
                <a:shade val="45000"/>
                <a:satMod val="135000"/>
              </a:schemeClr>
              <a:prstClr val="white"/>
            </a:duotone>
            <a:extLst>
              <a:ext uri="{BEBA8EAE-BF5A-486C-A8C5-ECC9F3942E4B}">
                <a14:imgProps xmlns:a14="http://schemas.microsoft.com/office/drawing/2010/main">
                  <a14:imgLayer r:embed="rId4">
                    <a14:imgEffect>
                      <a14:colorTemperature colorTemp="8800"/>
                    </a14:imgEffect>
                    <a14:imgEffect>
                      <a14:brightnessContrast contrast="-40000"/>
                    </a14:imgEffect>
                  </a14:imgLayer>
                </a14:imgProps>
              </a:ext>
              <a:ext uri="{28A0092B-C50C-407E-A947-70E740481C1C}">
                <a14:useLocalDpi xmlns:a14="http://schemas.microsoft.com/office/drawing/2010/main" val="0"/>
              </a:ext>
            </a:extLst>
          </a:blip>
          <a:stretch/>
        </p:blipFill>
        <p:spPr>
          <a:xfrm>
            <a:off x="-188901" y="1395797"/>
            <a:ext cx="4063986" cy="4063986"/>
          </a:xfrm>
        </p:spPr>
      </p:pic>
      <p:sp>
        <p:nvSpPr>
          <p:cNvPr id="5" name="TextBox 4">
            <a:extLst>
              <a:ext uri="{FF2B5EF4-FFF2-40B4-BE49-F238E27FC236}">
                <a16:creationId xmlns:a16="http://schemas.microsoft.com/office/drawing/2014/main" id="{AED4D29B-6974-1EE7-1971-694773077350}"/>
              </a:ext>
            </a:extLst>
          </p:cNvPr>
          <p:cNvSpPr txBox="1"/>
          <p:nvPr/>
        </p:nvSpPr>
        <p:spPr>
          <a:xfrm>
            <a:off x="4160939" y="349884"/>
            <a:ext cx="6274965" cy="707886"/>
          </a:xfrm>
          <a:prstGeom prst="rect">
            <a:avLst/>
          </a:prstGeom>
          <a:noFill/>
        </p:spPr>
        <p:txBody>
          <a:bodyPr wrap="square" lIns="91440" tIns="45720" rIns="91440" bIns="45720" rtlCol="0" anchor="t">
            <a:spAutoFit/>
          </a:bodyPr>
          <a:lstStyle/>
          <a:p>
            <a:pPr algn="ctr"/>
            <a:r>
              <a:rPr lang="en-US" sz="4000" dirty="0">
                <a:solidFill>
                  <a:schemeClr val="accent2">
                    <a:lumMod val="60000"/>
                    <a:lumOff val="40000"/>
                  </a:schemeClr>
                </a:solidFill>
              </a:rPr>
              <a:t>IVE Mission</a:t>
            </a:r>
          </a:p>
        </p:txBody>
      </p:sp>
      <p:cxnSp>
        <p:nvCxnSpPr>
          <p:cNvPr id="7" name="Straight Connector 6">
            <a:extLst>
              <a:ext uri="{FF2B5EF4-FFF2-40B4-BE49-F238E27FC236}">
                <a16:creationId xmlns:a16="http://schemas.microsoft.com/office/drawing/2014/main" id="{EB40CB98-2CEF-E59A-C23E-E84A49F41A89}"/>
              </a:ext>
            </a:extLst>
          </p:cNvPr>
          <p:cNvCxnSpPr/>
          <p:nvPr/>
        </p:nvCxnSpPr>
        <p:spPr>
          <a:xfrm>
            <a:off x="5486400" y="974150"/>
            <a:ext cx="3674378"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1608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A32B5-583A-D448-70D9-FD176A812D7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5A7C5F-C838-78F3-B7A3-28B17E2B926C}"/>
              </a:ext>
            </a:extLst>
          </p:cNvPr>
          <p:cNvSpPr>
            <a:spLocks noGrp="1"/>
          </p:cNvSpPr>
          <p:nvPr>
            <p:ph idx="4294967295"/>
          </p:nvPr>
        </p:nvSpPr>
        <p:spPr>
          <a:xfrm>
            <a:off x="4876800" y="642938"/>
            <a:ext cx="7315200" cy="4773612"/>
          </a:xfrm>
        </p:spPr>
        <p:txBody>
          <a:bodyPr/>
          <a:lstStyle/>
          <a:p>
            <a:pPr>
              <a:lnSpc>
                <a:spcPct val="100000"/>
              </a:lnSpc>
              <a:spcBef>
                <a:spcPts val="0"/>
              </a:spcBef>
            </a:pPr>
            <a:endParaRPr lang="en-US" sz="2800" dirty="0">
              <a:solidFill>
                <a:schemeClr val="tx1"/>
              </a:solidFill>
              <a:latin typeface="Gill Sans MT"/>
              <a:ea typeface="Calibri"/>
              <a:cs typeface="Calibri"/>
            </a:endParaRPr>
          </a:p>
          <a:p>
            <a:pPr>
              <a:lnSpc>
                <a:spcPct val="100000"/>
              </a:lnSpc>
              <a:spcBef>
                <a:spcPts val="0"/>
              </a:spcBef>
              <a:buChar char="•"/>
            </a:pPr>
            <a:endParaRPr lang="en-US" sz="2800" dirty="0">
              <a:solidFill>
                <a:srgbClr val="000000"/>
              </a:solidFill>
              <a:latin typeface="Calibri"/>
              <a:ea typeface="Calibri"/>
              <a:cs typeface="Calibri"/>
            </a:endParaRPr>
          </a:p>
        </p:txBody>
      </p:sp>
      <p:sp>
        <p:nvSpPr>
          <p:cNvPr id="5" name="TextBox 4">
            <a:extLst>
              <a:ext uri="{FF2B5EF4-FFF2-40B4-BE49-F238E27FC236}">
                <a16:creationId xmlns:a16="http://schemas.microsoft.com/office/drawing/2014/main" id="{2A9D8756-D788-33A8-8762-78EEBC2BE141}"/>
              </a:ext>
            </a:extLst>
          </p:cNvPr>
          <p:cNvSpPr txBox="1"/>
          <p:nvPr/>
        </p:nvSpPr>
        <p:spPr>
          <a:xfrm>
            <a:off x="4239563" y="530872"/>
            <a:ext cx="6274965" cy="1323439"/>
          </a:xfrm>
          <a:prstGeom prst="rect">
            <a:avLst/>
          </a:prstGeom>
          <a:noFill/>
        </p:spPr>
        <p:txBody>
          <a:bodyPr wrap="square" lIns="91440" tIns="45720" rIns="91440" bIns="45720" rtlCol="0" anchor="t">
            <a:spAutoFit/>
          </a:bodyPr>
          <a:lstStyle/>
          <a:p>
            <a:pPr algn="ctr"/>
            <a:r>
              <a:rPr lang="en-US" sz="4000" dirty="0">
                <a:solidFill>
                  <a:schemeClr val="accent6"/>
                </a:solidFill>
              </a:rPr>
              <a:t>Welcome to Issaquah Valley (IVE)</a:t>
            </a:r>
          </a:p>
        </p:txBody>
      </p:sp>
      <p:sp>
        <p:nvSpPr>
          <p:cNvPr id="2" name="TextBox 1">
            <a:extLst>
              <a:ext uri="{FF2B5EF4-FFF2-40B4-BE49-F238E27FC236}">
                <a16:creationId xmlns:a16="http://schemas.microsoft.com/office/drawing/2014/main" id="{29C17308-C3C1-C6F3-8096-5BD01E236D20}"/>
              </a:ext>
            </a:extLst>
          </p:cNvPr>
          <p:cNvSpPr txBox="1"/>
          <p:nvPr/>
        </p:nvSpPr>
        <p:spPr>
          <a:xfrm>
            <a:off x="3844605" y="2736602"/>
            <a:ext cx="6669944"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US" sz="2800" dirty="0">
                <a:latin typeface="Calibri"/>
                <a:ea typeface="Calibri"/>
                <a:cs typeface="Arial"/>
              </a:rPr>
              <a:t>Home of the Cougars!​</a:t>
            </a:r>
          </a:p>
          <a:p>
            <a:pPr marL="285750" indent="-285750">
              <a:buChar char="•"/>
            </a:pPr>
            <a:r>
              <a:rPr lang="en-US" sz="2800" dirty="0">
                <a:latin typeface="Calibri"/>
                <a:ea typeface="Calibri"/>
                <a:cs typeface="Arial"/>
              </a:rPr>
              <a:t>Mascot: Cougar​</a:t>
            </a:r>
          </a:p>
          <a:p>
            <a:pPr marL="285750" indent="-285750">
              <a:buChar char="•"/>
            </a:pPr>
            <a:r>
              <a:rPr lang="en-US" sz="2800" dirty="0">
                <a:latin typeface="Calibri"/>
                <a:ea typeface="Calibri"/>
                <a:cs typeface="Arial"/>
              </a:rPr>
              <a:t>Colors: Blue, Green, and White</a:t>
            </a:r>
          </a:p>
        </p:txBody>
      </p:sp>
      <p:pic>
        <p:nvPicPr>
          <p:cNvPr id="6" name="Picture 5" descr="A logo of a tiger&#10;&#10;AI-generated content may be incorrect.">
            <a:extLst>
              <a:ext uri="{FF2B5EF4-FFF2-40B4-BE49-F238E27FC236}">
                <a16:creationId xmlns:a16="http://schemas.microsoft.com/office/drawing/2014/main" id="{FEA634EB-B481-96C3-539A-9B69E7DE273A}"/>
              </a:ext>
            </a:extLst>
          </p:cNvPr>
          <p:cNvPicPr>
            <a:picLocks noChangeAspect="1"/>
          </p:cNvPicPr>
          <p:nvPr/>
        </p:nvPicPr>
        <p:blipFill>
          <a:blip r:embed="rId3"/>
          <a:stretch>
            <a:fillRect/>
          </a:stretch>
        </p:blipFill>
        <p:spPr>
          <a:xfrm>
            <a:off x="127815" y="528483"/>
            <a:ext cx="2922683" cy="2741921"/>
          </a:xfrm>
          <a:prstGeom prst="rect">
            <a:avLst/>
          </a:prstGeom>
        </p:spPr>
      </p:pic>
    </p:spTree>
    <p:extLst>
      <p:ext uri="{BB962C8B-B14F-4D97-AF65-F5344CB8AC3E}">
        <p14:creationId xmlns:p14="http://schemas.microsoft.com/office/powerpoint/2010/main" val="3751479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3AEC07-B3E6-A15A-F8A3-9F07E9C3A625}"/>
              </a:ext>
            </a:extLst>
          </p:cNvPr>
          <p:cNvSpPr>
            <a:spLocks noGrp="1"/>
          </p:cNvSpPr>
          <p:nvPr>
            <p:ph type="title"/>
          </p:nvPr>
        </p:nvSpPr>
        <p:spPr>
          <a:xfrm>
            <a:off x="640080" y="329184"/>
            <a:ext cx="6894576" cy="1783080"/>
          </a:xfrm>
        </p:spPr>
        <p:txBody>
          <a:bodyPr anchor="b">
            <a:normAutofit/>
          </a:bodyPr>
          <a:lstStyle/>
          <a:p>
            <a:r>
              <a:rPr lang="en-US" sz="5400" dirty="0">
                <a:solidFill>
                  <a:schemeClr val="accent6"/>
                </a:solidFill>
                <a:latin typeface="Corbel"/>
                <a:ea typeface="Calibri Light"/>
                <a:cs typeface="Calibri Light"/>
              </a:rPr>
              <a:t>IVE </a:t>
            </a:r>
            <a:endParaRPr lang="en-US" sz="5400" dirty="0">
              <a:solidFill>
                <a:schemeClr val="accent6"/>
              </a:solidFill>
              <a:latin typeface="Bebas Neue"/>
              <a:ea typeface="Calibri Light"/>
              <a:cs typeface="Calibri Light"/>
            </a:endParaRPr>
          </a:p>
        </p:txBody>
      </p:sp>
      <p:sp>
        <p:nvSpPr>
          <p:cNvPr id="1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07828036-E7EF-9836-3729-F4431203A93A}"/>
              </a:ext>
            </a:extLst>
          </p:cNvPr>
          <p:cNvSpPr>
            <a:spLocks noGrp="1"/>
          </p:cNvSpPr>
          <p:nvPr>
            <p:ph idx="1"/>
          </p:nvPr>
        </p:nvSpPr>
        <p:spPr>
          <a:xfrm>
            <a:off x="640080" y="2706624"/>
            <a:ext cx="6894576" cy="3483864"/>
          </a:xfrm>
        </p:spPr>
        <p:txBody>
          <a:bodyPr vert="horz" lIns="91440" tIns="45720" rIns="91440" bIns="45720" rtlCol="0">
            <a:normAutofit/>
          </a:bodyPr>
          <a:lstStyle/>
          <a:p>
            <a:r>
              <a:rPr lang="en-US" sz="2200">
                <a:ea typeface="Calibri"/>
                <a:cs typeface="Calibri"/>
              </a:rPr>
              <a:t>About 650 students in grades K-5</a:t>
            </a:r>
          </a:p>
          <a:p>
            <a:r>
              <a:rPr lang="en-US" sz="2200">
                <a:ea typeface="Calibri"/>
                <a:cs typeface="Calibri"/>
              </a:rPr>
              <a:t>32 classroom teachers </a:t>
            </a:r>
          </a:p>
          <a:p>
            <a:r>
              <a:rPr lang="en-US" sz="2200">
                <a:ea typeface="Calibri"/>
                <a:cs typeface="Calibri"/>
              </a:rPr>
              <a:t>Dual Language in grades K-5 (242 students)</a:t>
            </a:r>
          </a:p>
          <a:p>
            <a:r>
              <a:rPr lang="en-US" sz="2200">
                <a:ea typeface="Calibri"/>
                <a:cs typeface="Calibri"/>
              </a:rPr>
              <a:t>Mascot is the Cougar </a:t>
            </a:r>
          </a:p>
          <a:p>
            <a:r>
              <a:rPr lang="en-US" sz="2200">
                <a:ea typeface="Calibri"/>
                <a:cs typeface="Calibri"/>
              </a:rPr>
              <a:t>Spirit colors are blue and green</a:t>
            </a:r>
          </a:p>
          <a:p>
            <a:r>
              <a:rPr lang="en-US" sz="2200">
                <a:ea typeface="Calibri"/>
                <a:cs typeface="Calibri"/>
              </a:rPr>
              <a:t>Spirit day is Friday</a:t>
            </a:r>
          </a:p>
          <a:p>
            <a:r>
              <a:rPr lang="en-US" sz="2200">
                <a:ea typeface="Calibri"/>
                <a:cs typeface="Calibri"/>
              </a:rPr>
              <a:t>Diverse population  </a:t>
            </a:r>
          </a:p>
          <a:p>
            <a:r>
              <a:rPr lang="en-US" sz="2200">
                <a:ea typeface="Calibri"/>
                <a:cs typeface="Calibri"/>
              </a:rPr>
              <a:t>122 Multilingual Learners </a:t>
            </a:r>
          </a:p>
          <a:p>
            <a:endParaRPr lang="en-US" sz="2200">
              <a:ea typeface="Calibri"/>
              <a:cs typeface="Calibri"/>
            </a:endParaRPr>
          </a:p>
          <a:p>
            <a:pPr marL="0" indent="0">
              <a:buNone/>
            </a:pPr>
            <a:endParaRPr lang="en-US" sz="2200">
              <a:ea typeface="Calibri"/>
              <a:cs typeface="Calibri"/>
            </a:endParaRPr>
          </a:p>
          <a:p>
            <a:endParaRPr lang="en-US" sz="2200">
              <a:ea typeface="Calibri"/>
              <a:cs typeface="Calibri"/>
            </a:endParaRPr>
          </a:p>
          <a:p>
            <a:endParaRPr lang="en-US" sz="2200">
              <a:ea typeface="Calibri"/>
              <a:cs typeface="Calibri"/>
            </a:endParaRPr>
          </a:p>
          <a:p>
            <a:pPr marL="0" indent="0">
              <a:buNone/>
            </a:pPr>
            <a:endParaRPr lang="en-US" sz="2200">
              <a:ea typeface="Calibri"/>
              <a:cs typeface="Calibri"/>
            </a:endParaRPr>
          </a:p>
          <a:p>
            <a:endParaRPr lang="en-US" sz="2200">
              <a:ea typeface="Calibri"/>
              <a:cs typeface="Calibri"/>
            </a:endParaRPr>
          </a:p>
        </p:txBody>
      </p:sp>
      <p:pic>
        <p:nvPicPr>
          <p:cNvPr id="5" name="Picture 4" descr="A logo of a tiger&#10;&#10;AI-generated content may be incorrect.">
            <a:extLst>
              <a:ext uri="{FF2B5EF4-FFF2-40B4-BE49-F238E27FC236}">
                <a16:creationId xmlns:a16="http://schemas.microsoft.com/office/drawing/2014/main" id="{4D15AC17-B334-D731-B45A-44DB5F319F8F}"/>
              </a:ext>
            </a:extLst>
          </p:cNvPr>
          <p:cNvPicPr>
            <a:picLocks noChangeAspect="1"/>
          </p:cNvPicPr>
          <p:nvPr/>
        </p:nvPicPr>
        <p:blipFill>
          <a:blip r:embed="rId3"/>
          <a:stretch>
            <a:fillRect/>
          </a:stretch>
        </p:blipFill>
        <p:spPr>
          <a:xfrm>
            <a:off x="9339002" y="145917"/>
            <a:ext cx="2288878" cy="2156754"/>
          </a:xfrm>
          <a:prstGeom prst="rect">
            <a:avLst/>
          </a:prstGeom>
        </p:spPr>
      </p:pic>
      <p:pic>
        <p:nvPicPr>
          <p:cNvPr id="7" name="Picture 6">
            <a:extLst>
              <a:ext uri="{FF2B5EF4-FFF2-40B4-BE49-F238E27FC236}">
                <a16:creationId xmlns:a16="http://schemas.microsoft.com/office/drawing/2014/main" id="{520FD534-B54F-4507-8589-8044BD4BE5AA}"/>
              </a:ext>
            </a:extLst>
          </p:cNvPr>
          <p:cNvPicPr>
            <a:picLocks noChangeAspect="1"/>
          </p:cNvPicPr>
          <p:nvPr/>
        </p:nvPicPr>
        <p:blipFill>
          <a:blip r:embed="rId4"/>
          <a:stretch>
            <a:fillRect/>
          </a:stretch>
        </p:blipFill>
        <p:spPr>
          <a:xfrm>
            <a:off x="5982954" y="2976947"/>
            <a:ext cx="5867168" cy="2943574"/>
          </a:xfrm>
          <a:prstGeom prst="rect">
            <a:avLst/>
          </a:prstGeom>
        </p:spPr>
      </p:pic>
    </p:spTree>
    <p:extLst>
      <p:ext uri="{BB962C8B-B14F-4D97-AF65-F5344CB8AC3E}">
        <p14:creationId xmlns:p14="http://schemas.microsoft.com/office/powerpoint/2010/main" val="46271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2B2FAE4-43F7-8860-615B-970F4D1BA651}"/>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F9CFCE6-877F-4858-B8BD-2C52CA8AF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573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213F8A0-12AE-4514-8372-0DD766EC2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white card with blue text and a fish head&#10;&#10;AI-generated content may be incorrect.">
            <a:extLst>
              <a:ext uri="{FF2B5EF4-FFF2-40B4-BE49-F238E27FC236}">
                <a16:creationId xmlns:a16="http://schemas.microsoft.com/office/drawing/2014/main" id="{B8449D1F-F731-37D4-3A99-8656FDF1338C}"/>
              </a:ext>
            </a:extLst>
          </p:cNvPr>
          <p:cNvPicPr>
            <a:picLocks noChangeAspect="1"/>
          </p:cNvPicPr>
          <p:nvPr/>
        </p:nvPicPr>
        <p:blipFill>
          <a:blip r:embed="rId3"/>
          <a:stretch>
            <a:fillRect/>
          </a:stretch>
        </p:blipFill>
        <p:spPr>
          <a:xfrm>
            <a:off x="6938560" y="643467"/>
            <a:ext cx="4094733" cy="5571066"/>
          </a:xfrm>
          <a:prstGeom prst="rect">
            <a:avLst/>
          </a:prstGeom>
        </p:spPr>
      </p:pic>
      <p:sp>
        <p:nvSpPr>
          <p:cNvPr id="17" name="Rectangle 16">
            <a:extLst>
              <a:ext uri="{FF2B5EF4-FFF2-40B4-BE49-F238E27FC236}">
                <a16:creationId xmlns:a16="http://schemas.microsoft.com/office/drawing/2014/main" id="{9EFF17D4-9A8C-4CE5-B096-D8CCD4400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white sign with a green and blue animal head&#10;&#10;AI-generated content may be incorrect.">
            <a:extLst>
              <a:ext uri="{FF2B5EF4-FFF2-40B4-BE49-F238E27FC236}">
                <a16:creationId xmlns:a16="http://schemas.microsoft.com/office/drawing/2014/main" id="{BA8C6245-CE37-FA5A-69F8-42A534314A2D}"/>
              </a:ext>
            </a:extLst>
          </p:cNvPr>
          <p:cNvPicPr>
            <a:picLocks noChangeAspect="1"/>
          </p:cNvPicPr>
          <p:nvPr/>
        </p:nvPicPr>
        <p:blipFill>
          <a:blip r:embed="rId4"/>
          <a:stretch>
            <a:fillRect/>
          </a:stretch>
        </p:blipFill>
        <p:spPr>
          <a:xfrm>
            <a:off x="761767" y="643467"/>
            <a:ext cx="4888610" cy="5571066"/>
          </a:xfrm>
          <a:prstGeom prst="rect">
            <a:avLst/>
          </a:prstGeom>
        </p:spPr>
      </p:pic>
      <p:sp>
        <p:nvSpPr>
          <p:cNvPr id="3" name="Content Placeholder 2">
            <a:extLst>
              <a:ext uri="{FF2B5EF4-FFF2-40B4-BE49-F238E27FC236}">
                <a16:creationId xmlns:a16="http://schemas.microsoft.com/office/drawing/2014/main" id="{33011163-7B0B-5151-D96E-1F6DC68D8FA0}"/>
              </a:ext>
            </a:extLst>
          </p:cNvPr>
          <p:cNvSpPr>
            <a:spLocks noGrp="1"/>
          </p:cNvSpPr>
          <p:nvPr>
            <p:ph idx="4294967295"/>
          </p:nvPr>
        </p:nvSpPr>
        <p:spPr>
          <a:xfrm>
            <a:off x="4876800" y="642938"/>
            <a:ext cx="7315200" cy="4773612"/>
          </a:xfrm>
        </p:spPr>
        <p:txBody>
          <a:bodyPr/>
          <a:lstStyle/>
          <a:p>
            <a:pPr>
              <a:lnSpc>
                <a:spcPct val="100000"/>
              </a:lnSpc>
              <a:spcBef>
                <a:spcPts val="0"/>
              </a:spcBef>
              <a:spcAft>
                <a:spcPts val="600"/>
              </a:spcAft>
            </a:pPr>
            <a:endParaRPr lang="en-US">
              <a:solidFill>
                <a:schemeClr val="tx1"/>
              </a:solidFill>
              <a:latin typeface="Gill Sans MT"/>
              <a:ea typeface="Calibri"/>
              <a:cs typeface="Calibri"/>
            </a:endParaRPr>
          </a:p>
          <a:p>
            <a:pPr>
              <a:lnSpc>
                <a:spcPct val="100000"/>
              </a:lnSpc>
              <a:spcBef>
                <a:spcPts val="0"/>
              </a:spcBef>
              <a:spcAft>
                <a:spcPts val="600"/>
              </a:spcAft>
              <a:buChar char="•"/>
            </a:pPr>
            <a:endParaRPr lang="en-US">
              <a:solidFill>
                <a:srgbClr val="000000"/>
              </a:solidFill>
              <a:latin typeface="Calibri"/>
              <a:ea typeface="Calibri"/>
              <a:cs typeface="Calibri"/>
            </a:endParaRPr>
          </a:p>
        </p:txBody>
      </p:sp>
    </p:spTree>
    <p:extLst>
      <p:ext uri="{BB962C8B-B14F-4D97-AF65-F5344CB8AC3E}">
        <p14:creationId xmlns:p14="http://schemas.microsoft.com/office/powerpoint/2010/main" val="79772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122363"/>
            <a:ext cx="9144000" cy="2780144"/>
          </a:xfrm>
        </p:spPr>
        <p:txBody>
          <a:bodyPr>
            <a:normAutofit fontScale="90000"/>
          </a:bodyPr>
          <a:lstStyle/>
          <a:p>
            <a:r>
              <a:rPr lang="en-US" sz="3600" dirty="0">
                <a:latin typeface="Arial"/>
                <a:cs typeface="Arial"/>
              </a:rPr>
              <a:t>                    </a:t>
            </a:r>
            <a:br>
              <a:rPr lang="en-US" sz="3600" dirty="0">
                <a:latin typeface="Arial"/>
                <a:cs typeface="Arial"/>
              </a:rPr>
            </a:br>
            <a:r>
              <a:rPr lang="en-US" sz="3600" b="1" dirty="0">
                <a:solidFill>
                  <a:srgbClr val="006F82"/>
                </a:solidFill>
                <a:latin typeface="Arial"/>
                <a:cs typeface="Arial"/>
              </a:rPr>
              <a:t>Immunizations &amp; Life-Threatening Health Conditions </a:t>
            </a:r>
            <a:br>
              <a:rPr lang="en-US" sz="3600" b="1" dirty="0">
                <a:latin typeface="Arial"/>
                <a:cs typeface="Arial"/>
              </a:rPr>
            </a:br>
            <a:r>
              <a:rPr lang="en-US" sz="3600" dirty="0">
                <a:latin typeface="Arial"/>
                <a:cs typeface="Arial"/>
              </a:rPr>
              <a:t>for Students </a:t>
            </a:r>
            <a:br>
              <a:rPr lang="en-US" sz="3600" dirty="0">
                <a:latin typeface="Arial"/>
                <a:cs typeface="Arial"/>
              </a:rPr>
            </a:br>
            <a:r>
              <a:rPr lang="en-US" sz="3600" dirty="0">
                <a:latin typeface="Arial"/>
                <a:cs typeface="Arial"/>
              </a:rPr>
              <a:t>New to the Issaquah School District  Including Incoming Kindergarten Students </a:t>
            </a:r>
          </a:p>
        </p:txBody>
      </p:sp>
      <p:sp>
        <p:nvSpPr>
          <p:cNvPr id="5" name="Subtitle 4"/>
          <p:cNvSpPr>
            <a:spLocks noGrp="1"/>
          </p:cNvSpPr>
          <p:nvPr>
            <p:ph type="subTitle" idx="1"/>
          </p:nvPr>
        </p:nvSpPr>
        <p:spPr>
          <a:xfrm>
            <a:off x="1524000" y="4248583"/>
            <a:ext cx="9144000" cy="1009217"/>
          </a:xfrm>
        </p:spPr>
        <p:txBody>
          <a:bodyPr vert="horz" lIns="91440" tIns="45720" rIns="91440" bIns="45720" rtlCol="0" anchor="t">
            <a:normAutofit/>
          </a:bodyPr>
          <a:lstStyle/>
          <a:p>
            <a:pPr lvl="1" algn="l"/>
            <a:r>
              <a:rPr lang="en-US" sz="3600" dirty="0">
                <a:solidFill>
                  <a:schemeClr val="accent6">
                    <a:lumMod val="75000"/>
                  </a:schemeClr>
                </a:solidFill>
                <a:cs typeface="Calibri"/>
              </a:rPr>
              <a:t>                    </a:t>
            </a:r>
            <a:r>
              <a:rPr lang="en-US" sz="4000" b="1" dirty="0">
                <a:solidFill>
                  <a:schemeClr val="accent6">
                    <a:lumMod val="75000"/>
                  </a:schemeClr>
                </a:solidFill>
                <a:cs typeface="Calibri"/>
              </a:rPr>
              <a:t>         </a:t>
            </a:r>
            <a:r>
              <a:rPr lang="en-US" sz="4000" b="1" dirty="0">
                <a:solidFill>
                  <a:srgbClr val="006F82"/>
                </a:solidFill>
                <a:cs typeface="Calibri"/>
              </a:rPr>
              <a:t> 2025-2026</a:t>
            </a:r>
            <a:endParaRPr lang="en-US" sz="4000" b="1" dirty="0">
              <a:solidFill>
                <a:srgbClr val="006F82"/>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23150" y="5860259"/>
            <a:ext cx="2133608" cy="605411"/>
          </a:xfrm>
          <a:prstGeom prst="rect">
            <a:avLst/>
          </a:prstGeom>
        </p:spPr>
      </p:pic>
      <p:grpSp>
        <p:nvGrpSpPr>
          <p:cNvPr id="12" name="Group 11">
            <a:extLst>
              <a:ext uri="{FF2B5EF4-FFF2-40B4-BE49-F238E27FC236}">
                <a16:creationId xmlns:a16="http://schemas.microsoft.com/office/drawing/2014/main" id="{FB856BCC-B3DC-4403-9478-3984A62C1C3A}"/>
              </a:ext>
            </a:extLst>
          </p:cNvPr>
          <p:cNvGrpSpPr/>
          <p:nvPr/>
        </p:nvGrpSpPr>
        <p:grpSpPr>
          <a:xfrm>
            <a:off x="11245516" y="-72188"/>
            <a:ext cx="1110915" cy="7002378"/>
            <a:chOff x="11245516" y="-72188"/>
            <a:chExt cx="1110915" cy="7002378"/>
          </a:xfrm>
        </p:grpSpPr>
        <p:sp>
          <p:nvSpPr>
            <p:cNvPr id="13" name="Rectangle 12">
              <a:extLst>
                <a:ext uri="{FF2B5EF4-FFF2-40B4-BE49-F238E27FC236}">
                  <a16:creationId xmlns:a16="http://schemas.microsoft.com/office/drawing/2014/main" id="{0B5DD12C-B297-4CF8-AF3A-747B676E2C1E}"/>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Rectangle 14">
              <a:extLst>
                <a:ext uri="{FF2B5EF4-FFF2-40B4-BE49-F238E27FC236}">
                  <a16:creationId xmlns:a16="http://schemas.microsoft.com/office/drawing/2014/main" id="{C0A77DB6-66EB-4270-BCB9-9187F61D940A}"/>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3091150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286999" cy="1325563"/>
          </a:xfrm>
        </p:spPr>
        <p:txBody>
          <a:bodyPr>
            <a:normAutofit/>
          </a:bodyPr>
          <a:lstStyle/>
          <a:p>
            <a:r>
              <a:rPr lang="en-US" sz="3600" b="1" dirty="0">
                <a:solidFill>
                  <a:srgbClr val="006F82"/>
                </a:solidFill>
                <a:latin typeface="Arial"/>
                <a:cs typeface="Arial"/>
              </a:rPr>
              <a:t>Medically Verified Immunization Records</a:t>
            </a:r>
          </a:p>
        </p:txBody>
      </p:sp>
      <p:sp>
        <p:nvSpPr>
          <p:cNvPr id="3" name="Content Placeholder 2"/>
          <p:cNvSpPr>
            <a:spLocks noGrp="1"/>
          </p:cNvSpPr>
          <p:nvPr>
            <p:ph sz="half" idx="1"/>
          </p:nvPr>
        </p:nvSpPr>
        <p:spPr>
          <a:xfrm>
            <a:off x="838200" y="1571625"/>
            <a:ext cx="10105524" cy="4302823"/>
          </a:xfrm>
        </p:spPr>
        <p:txBody>
          <a:bodyPr vert="horz" lIns="91440" tIns="45720" rIns="91440" bIns="45720" rtlCol="0" anchor="t">
            <a:normAutofit fontScale="25000" lnSpcReduction="20000"/>
          </a:bodyPr>
          <a:lstStyle/>
          <a:p>
            <a:pPr fontAlgn="base"/>
            <a:r>
              <a:rPr lang="en-US" sz="9600" dirty="0">
                <a:latin typeface="Arial"/>
                <a:cs typeface="Arial"/>
              </a:rPr>
              <a:t>Students new to the Issaquah School District and incoming Kindergarten</a:t>
            </a:r>
            <a:r>
              <a:rPr lang="en-US" sz="9600" dirty="0"/>
              <a:t> </a:t>
            </a:r>
            <a:r>
              <a:rPr lang="en-US" sz="9600" dirty="0">
                <a:latin typeface="Arial"/>
                <a:cs typeface="Arial"/>
              </a:rPr>
              <a:t>students need to provide a medically verified  immunization record at the time of registration. ​</a:t>
            </a:r>
          </a:p>
          <a:p>
            <a:pPr marL="0" indent="0" fontAlgn="base">
              <a:buNone/>
            </a:pPr>
            <a:r>
              <a:rPr lang="en-US" sz="9600" dirty="0">
                <a:latin typeface="Arial" panose="020B0604020202020204" pitchFamily="34" charset="0"/>
                <a:cs typeface="Arial" panose="020B0604020202020204" pitchFamily="34" charset="0"/>
              </a:rPr>
              <a:t>​</a:t>
            </a:r>
          </a:p>
          <a:p>
            <a:pPr fontAlgn="base"/>
            <a:r>
              <a:rPr lang="en-US" sz="9600" dirty="0">
                <a:latin typeface="Arial" panose="020B0604020202020204" pitchFamily="34" charset="0"/>
                <a:cs typeface="Arial" panose="020B0604020202020204" pitchFamily="34" charset="0"/>
              </a:rPr>
              <a:t>A medically verified record can come directly from the </a:t>
            </a:r>
            <a:r>
              <a:rPr lang="en-US" sz="9600" b="1" dirty="0">
                <a:latin typeface="Arial" panose="020B0604020202020204" pitchFamily="34" charset="0"/>
                <a:cs typeface="Arial" panose="020B0604020202020204" pitchFamily="34" charset="0"/>
              </a:rPr>
              <a:t>W</a:t>
            </a:r>
            <a:r>
              <a:rPr lang="en-US" sz="9600" dirty="0">
                <a:latin typeface="Arial" panose="020B0604020202020204" pitchFamily="34" charset="0"/>
                <a:cs typeface="Arial" panose="020B0604020202020204" pitchFamily="34" charset="0"/>
              </a:rPr>
              <a:t>ashington </a:t>
            </a:r>
            <a:r>
              <a:rPr lang="en-US" sz="9600" b="1" dirty="0">
                <a:latin typeface="Arial" panose="020B0604020202020204" pitchFamily="34" charset="0"/>
                <a:cs typeface="Arial" panose="020B0604020202020204" pitchFamily="34" charset="0"/>
              </a:rPr>
              <a:t>S</a:t>
            </a:r>
            <a:r>
              <a:rPr lang="en-US" sz="9600" dirty="0">
                <a:latin typeface="Arial" panose="020B0604020202020204" pitchFamily="34" charset="0"/>
                <a:cs typeface="Arial" panose="020B0604020202020204" pitchFamily="34" charset="0"/>
              </a:rPr>
              <a:t>tate </a:t>
            </a:r>
            <a:r>
              <a:rPr lang="en-US" sz="9600" b="1" dirty="0">
                <a:latin typeface="Arial" panose="020B0604020202020204" pitchFamily="34" charset="0"/>
                <a:cs typeface="Arial" panose="020B0604020202020204" pitchFamily="34" charset="0"/>
              </a:rPr>
              <a:t>I</a:t>
            </a:r>
            <a:r>
              <a:rPr lang="en-US" sz="9600" dirty="0">
                <a:latin typeface="Arial" panose="020B0604020202020204" pitchFamily="34" charset="0"/>
                <a:cs typeface="Arial" panose="020B0604020202020204" pitchFamily="34" charset="0"/>
              </a:rPr>
              <a:t>mmunization </a:t>
            </a:r>
            <a:r>
              <a:rPr lang="en-US" sz="9600" b="1" dirty="0">
                <a:latin typeface="Arial" panose="020B0604020202020204" pitchFamily="34" charset="0"/>
                <a:cs typeface="Arial" panose="020B0604020202020204" pitchFamily="34" charset="0"/>
              </a:rPr>
              <a:t>I</a:t>
            </a:r>
            <a:r>
              <a:rPr lang="en-US" sz="9600" dirty="0">
                <a:latin typeface="Arial" panose="020B0604020202020204" pitchFamily="34" charset="0"/>
                <a:cs typeface="Arial" panose="020B0604020202020204" pitchFamily="34" charset="0"/>
              </a:rPr>
              <a:t>nformation </a:t>
            </a:r>
            <a:r>
              <a:rPr lang="en-US" sz="9600" b="1" dirty="0">
                <a:latin typeface="Arial" panose="020B0604020202020204" pitchFamily="34" charset="0"/>
                <a:cs typeface="Arial" panose="020B0604020202020204" pitchFamily="34" charset="0"/>
              </a:rPr>
              <a:t>S</a:t>
            </a:r>
            <a:r>
              <a:rPr lang="en-US" sz="9600" dirty="0">
                <a:latin typeface="Arial" panose="020B0604020202020204" pitchFamily="34" charset="0"/>
                <a:cs typeface="Arial" panose="020B0604020202020204" pitchFamily="34" charset="0"/>
              </a:rPr>
              <a:t>ystem (</a:t>
            </a:r>
            <a:r>
              <a:rPr lang="en-US" sz="9600" b="1" dirty="0">
                <a:latin typeface="Arial" panose="020B0604020202020204" pitchFamily="34" charset="0"/>
                <a:cs typeface="Arial" panose="020B0604020202020204" pitchFamily="34" charset="0"/>
              </a:rPr>
              <a:t>WAIIS</a:t>
            </a:r>
            <a:r>
              <a:rPr lang="en-US" sz="9600" dirty="0">
                <a:latin typeface="Arial" panose="020B0604020202020204" pitchFamily="34" charset="0"/>
                <a:cs typeface="Arial" panose="020B0604020202020204" pitchFamily="34" charset="0"/>
              </a:rPr>
              <a:t>). ​</a:t>
            </a:r>
          </a:p>
          <a:p>
            <a:pPr marL="0" indent="0" fontAlgn="base">
              <a:buNone/>
            </a:pPr>
            <a:r>
              <a:rPr lang="en-US" sz="9600" dirty="0">
                <a:latin typeface="Arial" panose="020B0604020202020204" pitchFamily="34" charset="0"/>
                <a:cs typeface="Arial" panose="020B0604020202020204" pitchFamily="34" charset="0"/>
              </a:rPr>
              <a:t>​</a:t>
            </a:r>
          </a:p>
          <a:p>
            <a:pPr fontAlgn="base"/>
            <a:r>
              <a:rPr lang="en-US" sz="9600" b="1" dirty="0">
                <a:latin typeface="Arial" panose="020B0604020202020204" pitchFamily="34" charset="0"/>
                <a:cs typeface="Arial" panose="020B0604020202020204" pitchFamily="34" charset="0"/>
              </a:rPr>
              <a:t>The WAIIS</a:t>
            </a:r>
            <a:r>
              <a:rPr lang="en-US" sz="9600" dirty="0">
                <a:latin typeface="Arial" panose="020B0604020202020204" pitchFamily="34" charset="0"/>
                <a:cs typeface="Arial" panose="020B0604020202020204" pitchFamily="34" charset="0"/>
              </a:rPr>
              <a:t> is the database for Washington State and is where medically verified immunization information is maintained. All parents have access to this site to print a validated Certificate of Immunization (</a:t>
            </a:r>
            <a:r>
              <a:rPr lang="en-US" sz="9600" b="1" dirty="0">
                <a:latin typeface="Arial" panose="020B0604020202020204" pitchFamily="34" charset="0"/>
                <a:cs typeface="Arial" panose="020B0604020202020204" pitchFamily="34" charset="0"/>
              </a:rPr>
              <a:t>CIS</a:t>
            </a:r>
            <a:r>
              <a:rPr lang="en-US" sz="9600" dirty="0">
                <a:latin typeface="Arial" panose="020B0604020202020204" pitchFamily="34" charset="0"/>
                <a:cs typeface="Arial" panose="020B0604020202020204" pitchFamily="34" charset="0"/>
              </a:rPr>
              <a:t>) for students.  Health Care Practitioner offices also have this information for their families.​</a:t>
            </a:r>
          </a:p>
          <a:p>
            <a:pPr marL="0" indent="0">
              <a:buNone/>
            </a:pPr>
            <a:endParaRPr lang="en-US"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0116" y="5874257"/>
            <a:ext cx="2133608" cy="605411"/>
          </a:xfrm>
          <a:prstGeom prst="rect">
            <a:avLst/>
          </a:prstGeom>
        </p:spPr>
      </p:pic>
      <p:grpSp>
        <p:nvGrpSpPr>
          <p:cNvPr id="8" name="Group 7">
            <a:extLst>
              <a:ext uri="{FF2B5EF4-FFF2-40B4-BE49-F238E27FC236}">
                <a16:creationId xmlns:a16="http://schemas.microsoft.com/office/drawing/2014/main" id="{C4ED3F06-7D82-4F65-BC15-F877A336B41E}"/>
              </a:ext>
            </a:extLst>
          </p:cNvPr>
          <p:cNvGrpSpPr/>
          <p:nvPr/>
        </p:nvGrpSpPr>
        <p:grpSpPr>
          <a:xfrm>
            <a:off x="11245516" y="-72188"/>
            <a:ext cx="1110915" cy="7002378"/>
            <a:chOff x="11245516" y="-72188"/>
            <a:chExt cx="1110915" cy="7002378"/>
          </a:xfrm>
        </p:grpSpPr>
        <p:sp>
          <p:nvSpPr>
            <p:cNvPr id="9" name="Rectangle 8">
              <a:extLst>
                <a:ext uri="{FF2B5EF4-FFF2-40B4-BE49-F238E27FC236}">
                  <a16:creationId xmlns:a16="http://schemas.microsoft.com/office/drawing/2014/main" id="{78BC6B50-6D4C-4377-B589-3E538FF7A88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a:extLst>
                <a:ext uri="{FF2B5EF4-FFF2-40B4-BE49-F238E27FC236}">
                  <a16:creationId xmlns:a16="http://schemas.microsoft.com/office/drawing/2014/main" id="{E2417950-C523-45A3-B169-FB95595BB843}"/>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800012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F5DA6-1319-443A-881C-14E7C609DD71}"/>
              </a:ext>
            </a:extLst>
          </p:cNvPr>
          <p:cNvSpPr>
            <a:spLocks noGrp="1"/>
          </p:cNvSpPr>
          <p:nvPr>
            <p:ph type="title"/>
          </p:nvPr>
        </p:nvSpPr>
        <p:spPr/>
        <p:txBody>
          <a:bodyPr>
            <a:normAutofit/>
          </a:bodyPr>
          <a:lstStyle/>
          <a:p>
            <a:r>
              <a:rPr lang="en-US" sz="3600" b="1" dirty="0">
                <a:solidFill>
                  <a:srgbClr val="006F82"/>
                </a:solidFill>
                <a:latin typeface="Arial"/>
                <a:cs typeface="Arial"/>
              </a:rPr>
              <a:t>Acceptable Immunization Documentation Includes ONE of the Following:​</a:t>
            </a:r>
          </a:p>
        </p:txBody>
      </p:sp>
      <p:sp>
        <p:nvSpPr>
          <p:cNvPr id="3" name="Content Placeholder 2">
            <a:extLst>
              <a:ext uri="{FF2B5EF4-FFF2-40B4-BE49-F238E27FC236}">
                <a16:creationId xmlns:a16="http://schemas.microsoft.com/office/drawing/2014/main" id="{CD602400-B720-4E45-B3DD-43A618B1B448}"/>
              </a:ext>
            </a:extLst>
          </p:cNvPr>
          <p:cNvSpPr>
            <a:spLocks noGrp="1"/>
          </p:cNvSpPr>
          <p:nvPr>
            <p:ph sz="half" idx="1"/>
          </p:nvPr>
        </p:nvSpPr>
        <p:spPr/>
        <p:txBody>
          <a:bodyPr vert="horz" lIns="91440" tIns="45720" rIns="91440" bIns="45720" rtlCol="0" anchor="t">
            <a:normAutofit fontScale="92500" lnSpcReduction="20000"/>
          </a:bodyPr>
          <a:lstStyle/>
          <a:p>
            <a:pPr fontAlgn="base"/>
            <a:r>
              <a:rPr lang="en-US" sz="2600" dirty="0">
                <a:latin typeface="Arial"/>
                <a:cs typeface="Arial"/>
              </a:rPr>
              <a:t>A Certificate of Immunization Status (CIS) printed from the (WAIIS) ​</a:t>
            </a:r>
          </a:p>
          <a:p>
            <a:pPr fontAlgn="base"/>
            <a:r>
              <a:rPr lang="en-US" sz="2600" dirty="0">
                <a:latin typeface="Arial"/>
                <a:cs typeface="Arial"/>
              </a:rPr>
              <a:t>A physical copy of the State CIS form with a healthcare provider signature. ​</a:t>
            </a:r>
          </a:p>
          <a:p>
            <a:r>
              <a:rPr lang="en-US" sz="2600" dirty="0">
                <a:latin typeface="Arial"/>
                <a:ea typeface="+mn-lt"/>
                <a:cs typeface="+mn-lt"/>
              </a:rPr>
              <a:t>A physical copy of the CIS with accompanying medical immunization records from a healthcare provider verified and signed by school staff </a:t>
            </a:r>
            <a:endParaRPr lang="en-US" sz="2600">
              <a:latin typeface="Arial"/>
              <a:cs typeface="Arial" panose="020B0604020202020204" pitchFamily="34" charset="0"/>
            </a:endParaRPr>
          </a:p>
          <a:p>
            <a:r>
              <a:rPr lang="en-US" sz="2600" dirty="0">
                <a:latin typeface="Arial"/>
                <a:ea typeface="+mn-lt"/>
                <a:cs typeface="+mn-lt"/>
              </a:rPr>
              <a:t>A CIS printed from </a:t>
            </a:r>
            <a:r>
              <a:rPr lang="en-US" sz="2600" dirty="0" err="1">
                <a:latin typeface="Arial"/>
                <a:ea typeface="+mn-lt"/>
                <a:cs typeface="+mn-lt"/>
              </a:rPr>
              <a:t>MyIR</a:t>
            </a:r>
            <a:r>
              <a:rPr lang="en-US" sz="2600" dirty="0">
                <a:latin typeface="Arial"/>
                <a:ea typeface="+mn-lt"/>
                <a:cs typeface="+mn-lt"/>
              </a:rPr>
              <a:t>.</a:t>
            </a:r>
            <a:r>
              <a:rPr lang="en-US" sz="2600" dirty="0">
                <a:latin typeface="Arial"/>
                <a:cs typeface="Calibri"/>
              </a:rPr>
              <a:t> </a:t>
            </a:r>
            <a:endParaRPr lang="en-US" sz="2600" dirty="0">
              <a:latin typeface="Arial" panose="020B0604020202020204" pitchFamily="34" charset="0"/>
              <a:cs typeface="Calibri"/>
            </a:endParaRPr>
          </a:p>
          <a:p>
            <a:pPr marL="0" indent="0">
              <a:buNone/>
            </a:pPr>
            <a:r>
              <a:rPr lang="en-US" sz="2600" dirty="0">
                <a:latin typeface="Arial"/>
                <a:cs typeface="Calibri"/>
              </a:rPr>
              <a:t>  </a:t>
            </a:r>
            <a:r>
              <a:rPr lang="en-US" sz="2600" b="1" dirty="0">
                <a:latin typeface="Arial"/>
                <a:cs typeface="Calibri"/>
              </a:rPr>
              <a:t> Wa.myir.net</a:t>
            </a:r>
            <a:endParaRPr lang="en-US" sz="2600" b="1" dirty="0">
              <a:latin typeface="Arial" panose="020B0604020202020204" pitchFamily="34" charset="0"/>
              <a:cs typeface="Calibri"/>
            </a:endParaRPr>
          </a:p>
          <a:p>
            <a:pPr fontAlgn="base"/>
            <a:endParaRPr lang="en-US" sz="2600" dirty="0">
              <a:latin typeface="Arial" panose="020B0604020202020204" pitchFamily="34" charset="0"/>
              <a:cs typeface="Arial" panose="020B0604020202020204" pitchFamily="34" charset="0"/>
            </a:endParaRPr>
          </a:p>
          <a:p>
            <a:pPr marL="0" indent="0" fontAlgn="base">
              <a:buNone/>
            </a:pPr>
            <a:endParaRPr lang="en-US" sz="2600" dirty="0">
              <a:latin typeface="Arial" panose="020B0604020202020204" pitchFamily="34" charset="0"/>
              <a:cs typeface="Arial" panose="020B0604020202020204" pitchFamily="34" charset="0"/>
            </a:endParaRPr>
          </a:p>
          <a:p>
            <a:pPr marL="0" indent="0">
              <a:buNone/>
            </a:pPr>
            <a:endParaRPr lang="en-US" dirty="0">
              <a:cs typeface="Calibri" panose="020F0502020204030204"/>
            </a:endParaRPr>
          </a:p>
        </p:txBody>
      </p:sp>
      <p:pic>
        <p:nvPicPr>
          <p:cNvPr id="7" name="Content Placeholder 6">
            <a:extLst>
              <a:ext uri="{FF2B5EF4-FFF2-40B4-BE49-F238E27FC236}">
                <a16:creationId xmlns:a16="http://schemas.microsoft.com/office/drawing/2014/main" id="{E5D2526E-2001-4D42-ABB2-A2FF99609960}"/>
              </a:ext>
            </a:extLst>
          </p:cNvPr>
          <p:cNvPicPr>
            <a:picLocks noGrp="1" noChangeAspect="1"/>
          </p:cNvPicPr>
          <p:nvPr>
            <p:ph sz="half" idx="2"/>
          </p:nvPr>
        </p:nvPicPr>
        <p:blipFill>
          <a:blip r:embed="rId2"/>
          <a:stretch>
            <a:fillRect/>
          </a:stretch>
        </p:blipFill>
        <p:spPr>
          <a:xfrm>
            <a:off x="6372808" y="1825625"/>
            <a:ext cx="4562670" cy="3476013"/>
          </a:xfrm>
          <a:prstGeom prst="rect">
            <a:avLst/>
          </a:prstGeom>
        </p:spPr>
      </p:pic>
    </p:spTree>
    <p:extLst>
      <p:ext uri="{BB962C8B-B14F-4D97-AF65-F5344CB8AC3E}">
        <p14:creationId xmlns:p14="http://schemas.microsoft.com/office/powerpoint/2010/main" val="1620892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286999" cy="1325563"/>
          </a:xfrm>
        </p:spPr>
        <p:txBody>
          <a:bodyPr>
            <a:normAutofit/>
          </a:bodyPr>
          <a:lstStyle/>
          <a:p>
            <a:r>
              <a:rPr lang="en-US" sz="3600" b="1" dirty="0">
                <a:solidFill>
                  <a:srgbClr val="006F82"/>
                </a:solidFill>
                <a:latin typeface="Arial"/>
                <a:cs typeface="Arial"/>
              </a:rPr>
              <a:t>Required Immunizations for New Students</a:t>
            </a:r>
          </a:p>
        </p:txBody>
      </p:sp>
      <p:sp>
        <p:nvSpPr>
          <p:cNvPr id="3" name="Content Placeholder 2"/>
          <p:cNvSpPr>
            <a:spLocks noGrp="1"/>
          </p:cNvSpPr>
          <p:nvPr>
            <p:ph sz="half" idx="1"/>
          </p:nvPr>
        </p:nvSpPr>
        <p:spPr>
          <a:xfrm>
            <a:off x="838200" y="1825625"/>
            <a:ext cx="10105524" cy="3644733"/>
          </a:xfrm>
        </p:spPr>
        <p:txBody>
          <a:bodyPr>
            <a:normAutofit fontScale="92500" lnSpcReduction="10000"/>
          </a:bodyPr>
          <a:lstStyle/>
          <a:p>
            <a:pPr fontAlgn="base"/>
            <a:r>
              <a:rPr lang="en-US" sz="2600" dirty="0">
                <a:latin typeface="Arial" panose="020B0604020202020204" pitchFamily="34" charset="0"/>
                <a:cs typeface="Arial" panose="020B0604020202020204" pitchFamily="34" charset="0"/>
              </a:rPr>
              <a:t>2 MMR’s (measles, mumps and rubella) given in the appropriate time frames​</a:t>
            </a:r>
          </a:p>
          <a:p>
            <a:pPr fontAlgn="base"/>
            <a:r>
              <a:rPr lang="en-US" sz="2600" dirty="0">
                <a:latin typeface="Arial" panose="020B0604020202020204" pitchFamily="34" charset="0"/>
                <a:cs typeface="Arial" panose="020B0604020202020204" pitchFamily="34" charset="0"/>
              </a:rPr>
              <a:t>5 doses of DTaP (diphtheria, tetanus &amp; pertussis) given in the appropriate time frames​</a:t>
            </a:r>
          </a:p>
          <a:p>
            <a:pPr fontAlgn="base"/>
            <a:r>
              <a:rPr lang="en-US" sz="2600" dirty="0">
                <a:latin typeface="Arial" panose="020B0604020202020204" pitchFamily="34" charset="0"/>
                <a:cs typeface="Arial" panose="020B0604020202020204" pitchFamily="34" charset="0"/>
              </a:rPr>
              <a:t>2 doses of varicella given in the appropriate time frames​</a:t>
            </a:r>
          </a:p>
          <a:p>
            <a:pPr fontAlgn="base"/>
            <a:r>
              <a:rPr lang="en-US" sz="2600" dirty="0">
                <a:latin typeface="Arial" panose="020B0604020202020204" pitchFamily="34" charset="0"/>
                <a:cs typeface="Arial" panose="020B0604020202020204" pitchFamily="34" charset="0"/>
              </a:rPr>
              <a:t>4 doses of polio (IPV) given in a specific time frames​</a:t>
            </a:r>
          </a:p>
          <a:p>
            <a:pPr fontAlgn="base"/>
            <a:r>
              <a:rPr lang="en-US" sz="2600" dirty="0">
                <a:latin typeface="Arial" panose="020B0604020202020204" pitchFamily="34" charset="0"/>
                <a:cs typeface="Arial" panose="020B0604020202020204" pitchFamily="34" charset="0"/>
              </a:rPr>
              <a:t>3 doses of Hepatitis B, given in the appropriate time frames​</a:t>
            </a:r>
          </a:p>
          <a:p>
            <a:pPr fontAlgn="base"/>
            <a:r>
              <a:rPr lang="en-US" sz="2600" dirty="0">
                <a:latin typeface="Arial" panose="020B0604020202020204" pitchFamily="34" charset="0"/>
                <a:cs typeface="Arial" panose="020B0604020202020204" pitchFamily="34" charset="0"/>
              </a:rPr>
              <a:t>1 Tdap for students 7th grade and above​</a:t>
            </a:r>
          </a:p>
          <a:p>
            <a:pPr fontAlgn="base"/>
            <a:r>
              <a:rPr lang="en-US" sz="2600" u="sng" dirty="0">
                <a:latin typeface="Arial" panose="020B0604020202020204" pitchFamily="34" charset="0"/>
                <a:cs typeface="Arial" panose="020B0604020202020204" pitchFamily="34" charset="0"/>
              </a:rPr>
              <a:t>Vaccines against COVID-19 are not required for school attendance.</a:t>
            </a:r>
            <a:r>
              <a:rPr lang="en-US" sz="2600" dirty="0">
                <a:latin typeface="Arial" panose="020B0604020202020204" pitchFamily="34" charset="0"/>
                <a:cs typeface="Arial" panose="020B0604020202020204" pitchFamily="34" charset="0"/>
              </a:rPr>
              <a:t>​</a:t>
            </a:r>
          </a:p>
          <a:p>
            <a:pPr marL="0" indent="0">
              <a:buNone/>
            </a:pPr>
            <a:endParaRPr lang="en-US"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0116" y="5874257"/>
            <a:ext cx="2133608" cy="605411"/>
          </a:xfrm>
          <a:prstGeom prst="rect">
            <a:avLst/>
          </a:prstGeom>
        </p:spPr>
      </p:pic>
      <p:grpSp>
        <p:nvGrpSpPr>
          <p:cNvPr id="8" name="Group 7">
            <a:extLst>
              <a:ext uri="{FF2B5EF4-FFF2-40B4-BE49-F238E27FC236}">
                <a16:creationId xmlns:a16="http://schemas.microsoft.com/office/drawing/2014/main" id="{C4ED3F06-7D82-4F65-BC15-F877A336B41E}"/>
              </a:ext>
            </a:extLst>
          </p:cNvPr>
          <p:cNvGrpSpPr/>
          <p:nvPr/>
        </p:nvGrpSpPr>
        <p:grpSpPr>
          <a:xfrm>
            <a:off x="11245516" y="-72188"/>
            <a:ext cx="1110915" cy="7002378"/>
            <a:chOff x="11245516" y="-72188"/>
            <a:chExt cx="1110915" cy="7002378"/>
          </a:xfrm>
        </p:grpSpPr>
        <p:sp>
          <p:nvSpPr>
            <p:cNvPr id="9" name="Rectangle 8">
              <a:extLst>
                <a:ext uri="{FF2B5EF4-FFF2-40B4-BE49-F238E27FC236}">
                  <a16:creationId xmlns:a16="http://schemas.microsoft.com/office/drawing/2014/main" id="{78BC6B50-6D4C-4377-B589-3E538FF7A88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a:extLst>
                <a:ext uri="{FF2B5EF4-FFF2-40B4-BE49-F238E27FC236}">
                  <a16:creationId xmlns:a16="http://schemas.microsoft.com/office/drawing/2014/main" id="{E2417950-C523-45A3-B169-FB95595BB843}"/>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517435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286999" cy="1325563"/>
          </a:xfrm>
        </p:spPr>
        <p:txBody>
          <a:bodyPr>
            <a:normAutofit/>
          </a:bodyPr>
          <a:lstStyle/>
          <a:p>
            <a:r>
              <a:rPr lang="en-US" sz="3600" b="1" dirty="0">
                <a:solidFill>
                  <a:srgbClr val="006F82"/>
                </a:solidFill>
                <a:latin typeface="Arial"/>
                <a:cs typeface="Arial"/>
              </a:rPr>
              <a:t>30 Day Conditional Status from the First Day of Attendance no Longer in Effect</a:t>
            </a:r>
          </a:p>
        </p:txBody>
      </p:sp>
      <p:sp>
        <p:nvSpPr>
          <p:cNvPr id="3" name="Content Placeholder 2"/>
          <p:cNvSpPr>
            <a:spLocks noGrp="1"/>
          </p:cNvSpPr>
          <p:nvPr>
            <p:ph sz="half" idx="1"/>
          </p:nvPr>
        </p:nvSpPr>
        <p:spPr>
          <a:xfrm>
            <a:off x="838200" y="1825625"/>
            <a:ext cx="10105524" cy="3644733"/>
          </a:xfrm>
        </p:spPr>
        <p:txBody>
          <a:bodyPr>
            <a:normAutofit/>
          </a:bodyPr>
          <a:lstStyle/>
          <a:p>
            <a:pPr marL="0" indent="0" fontAlgn="base">
              <a:buNone/>
            </a:pPr>
            <a:r>
              <a:rPr lang="en-US" sz="2600" dirty="0"/>
              <a:t>Students will need a completed CIS or </a:t>
            </a:r>
            <a:r>
              <a:rPr lang="en-US" sz="2600" b="1" dirty="0"/>
              <a:t>C</a:t>
            </a:r>
            <a:r>
              <a:rPr lang="en-US" sz="2600" dirty="0"/>
              <a:t>ertificate </a:t>
            </a:r>
            <a:r>
              <a:rPr lang="en-US" sz="2600" b="1" dirty="0"/>
              <a:t>o</a:t>
            </a:r>
            <a:r>
              <a:rPr lang="en-US" sz="2600" dirty="0"/>
              <a:t>f </a:t>
            </a:r>
            <a:r>
              <a:rPr lang="en-US" sz="2600" b="1" dirty="0"/>
              <a:t>E</a:t>
            </a:r>
            <a:r>
              <a:rPr lang="en-US" sz="2600" dirty="0"/>
              <a:t>xemption (</a:t>
            </a:r>
            <a:r>
              <a:rPr lang="en-US" sz="2600" b="1" dirty="0"/>
              <a:t>COE</a:t>
            </a:r>
            <a:r>
              <a:rPr lang="en-US" sz="2600" dirty="0"/>
              <a:t>) on </a:t>
            </a:r>
            <a:r>
              <a:rPr lang="en-US" sz="2400" dirty="0">
                <a:latin typeface="Arial" panose="020B0604020202020204" pitchFamily="34" charset="0"/>
                <a:cs typeface="Arial" panose="020B0604020202020204" pitchFamily="34" charset="0"/>
              </a:rPr>
              <a:t>file at school </a:t>
            </a:r>
            <a:r>
              <a:rPr lang="en-US" sz="2400" b="1" dirty="0">
                <a:latin typeface="Arial" panose="020B0604020202020204" pitchFamily="34" charset="0"/>
                <a:cs typeface="Arial" panose="020B0604020202020204" pitchFamily="34" charset="0"/>
              </a:rPr>
              <a:t>before the first day of attendance</a:t>
            </a:r>
            <a:r>
              <a:rPr lang="en-US" sz="2400" dirty="0">
                <a:latin typeface="Arial" panose="020B0604020202020204" pitchFamily="34" charset="0"/>
                <a:cs typeface="Arial" panose="020B0604020202020204" pitchFamily="34" charset="0"/>
              </a:rPr>
              <a:t>.​</a:t>
            </a:r>
          </a:p>
          <a:p>
            <a:pPr marL="0" indent="0" fontAlgn="base">
              <a:buNone/>
            </a:pPr>
            <a:endParaRPr lang="en-US" sz="2400" dirty="0">
              <a:latin typeface="Arial" panose="020B0604020202020204" pitchFamily="34" charset="0"/>
              <a:cs typeface="Arial" panose="020B0604020202020204" pitchFamily="34" charset="0"/>
            </a:endParaRPr>
          </a:p>
          <a:p>
            <a:pPr marL="0" indent="0">
              <a:buNone/>
            </a:pPr>
            <a:r>
              <a:rPr lang="en-US" sz="2400" dirty="0">
                <a:latin typeface="Arial" panose="020B0604020202020204" pitchFamily="34" charset="0"/>
                <a:cs typeface="Arial" panose="020B0604020202020204" pitchFamily="34" charset="0"/>
              </a:rPr>
              <a:t>If students are missing doses, they will need to get </a:t>
            </a:r>
            <a:r>
              <a:rPr lang="en-US" sz="2400" b="1" dirty="0">
                <a:latin typeface="Arial" panose="020B0604020202020204" pitchFamily="34" charset="0"/>
                <a:cs typeface="Arial" panose="020B0604020202020204" pitchFamily="34" charset="0"/>
              </a:rPr>
              <a:t>all the doses they are eligible</a:t>
            </a:r>
            <a:r>
              <a:rPr lang="en-US" sz="2400" dirty="0">
                <a:latin typeface="Arial" panose="020B0604020202020204" pitchFamily="34" charset="0"/>
                <a:cs typeface="Arial" panose="020B0604020202020204" pitchFamily="34" charset="0"/>
              </a:rPr>
              <a:t> to receive </a:t>
            </a:r>
            <a:r>
              <a:rPr lang="en-US" sz="2400" b="1" dirty="0">
                <a:latin typeface="Arial" panose="020B0604020202020204" pitchFamily="34" charset="0"/>
                <a:cs typeface="Arial" panose="020B0604020202020204" pitchFamily="34" charset="0"/>
              </a:rPr>
              <a:t>before</a:t>
            </a:r>
            <a:r>
              <a:rPr lang="en-US" sz="2400" dirty="0">
                <a:latin typeface="Arial" panose="020B0604020202020204" pitchFamily="34" charset="0"/>
                <a:cs typeface="Arial" panose="020B0604020202020204" pitchFamily="34" charset="0"/>
              </a:rPr>
              <a:t> starting school.  They can then attend school in a Conditional Status until the minimum valid date of the next vaccine is reached. They then have 30 calendar days to turn in documentation of having received the dose. This continues on until all vaccines have been administered and documented.</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0116" y="5874257"/>
            <a:ext cx="2133608" cy="605411"/>
          </a:xfrm>
          <a:prstGeom prst="rect">
            <a:avLst/>
          </a:prstGeom>
        </p:spPr>
      </p:pic>
      <p:grpSp>
        <p:nvGrpSpPr>
          <p:cNvPr id="8" name="Group 7">
            <a:extLst>
              <a:ext uri="{FF2B5EF4-FFF2-40B4-BE49-F238E27FC236}">
                <a16:creationId xmlns:a16="http://schemas.microsoft.com/office/drawing/2014/main" id="{C4ED3F06-7D82-4F65-BC15-F877A336B41E}"/>
              </a:ext>
            </a:extLst>
          </p:cNvPr>
          <p:cNvGrpSpPr/>
          <p:nvPr/>
        </p:nvGrpSpPr>
        <p:grpSpPr>
          <a:xfrm>
            <a:off x="11245516" y="-72188"/>
            <a:ext cx="1110915" cy="7002378"/>
            <a:chOff x="11245516" y="-72188"/>
            <a:chExt cx="1110915" cy="7002378"/>
          </a:xfrm>
        </p:grpSpPr>
        <p:sp>
          <p:nvSpPr>
            <p:cNvPr id="9" name="Rectangle 8">
              <a:extLst>
                <a:ext uri="{FF2B5EF4-FFF2-40B4-BE49-F238E27FC236}">
                  <a16:creationId xmlns:a16="http://schemas.microsoft.com/office/drawing/2014/main" id="{78BC6B50-6D4C-4377-B589-3E538FF7A88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a:extLst>
                <a:ext uri="{FF2B5EF4-FFF2-40B4-BE49-F238E27FC236}">
                  <a16:creationId xmlns:a16="http://schemas.microsoft.com/office/drawing/2014/main" id="{E2417950-C523-45A3-B169-FB95595BB843}"/>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1439563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286999" cy="1325563"/>
          </a:xfrm>
        </p:spPr>
        <p:txBody>
          <a:bodyPr>
            <a:normAutofit/>
          </a:bodyPr>
          <a:lstStyle/>
          <a:p>
            <a:r>
              <a:rPr lang="en-US" sz="3600" b="1" dirty="0">
                <a:solidFill>
                  <a:srgbClr val="006F82"/>
                </a:solidFill>
                <a:latin typeface="Arial"/>
                <a:cs typeface="Arial"/>
              </a:rPr>
              <a:t>Example</a:t>
            </a:r>
            <a:r>
              <a:rPr lang="en-US" sz="3800" b="1" dirty="0">
                <a:solidFill>
                  <a:srgbClr val="006F82"/>
                </a:solidFill>
                <a:latin typeface="Arial"/>
                <a:cs typeface="Arial"/>
              </a:rPr>
              <a:t>	</a:t>
            </a:r>
          </a:p>
        </p:txBody>
      </p:sp>
      <p:sp>
        <p:nvSpPr>
          <p:cNvPr id="3" name="Content Placeholder 2"/>
          <p:cNvSpPr>
            <a:spLocks noGrp="1"/>
          </p:cNvSpPr>
          <p:nvPr>
            <p:ph sz="half" idx="1"/>
          </p:nvPr>
        </p:nvSpPr>
        <p:spPr>
          <a:xfrm>
            <a:off x="838200" y="1825625"/>
            <a:ext cx="10105524" cy="3644733"/>
          </a:xfrm>
        </p:spPr>
        <p:txBody>
          <a:bodyPr vert="horz" lIns="91440" tIns="45720" rIns="91440" bIns="45720" rtlCol="0" anchor="t">
            <a:normAutofit/>
          </a:bodyPr>
          <a:lstStyle/>
          <a:p>
            <a:pPr fontAlgn="base"/>
            <a:r>
              <a:rPr lang="en-US" sz="2400" dirty="0">
                <a:latin typeface="Arial"/>
                <a:cs typeface="Arial"/>
              </a:rPr>
              <a:t>If a child has all their immunizations except the 2-dose MMR series, and they get dose 1 of the MMR the day before school starts and it is documented with the school that day, the child can enter school because…​</a:t>
            </a:r>
          </a:p>
          <a:p>
            <a:pPr lvl="1" fontAlgn="base"/>
            <a:endParaRPr lang="en-US" sz="2000" dirty="0">
              <a:latin typeface="Arial"/>
              <a:cs typeface="Arial"/>
            </a:endParaRPr>
          </a:p>
          <a:p>
            <a:pPr lvl="1"/>
            <a:r>
              <a:rPr lang="en-US" dirty="0">
                <a:latin typeface="Arial"/>
                <a:cs typeface="Arial"/>
              </a:rPr>
              <a:t>Dose 2 of the MMR cannot be given until 28 days after the first dose. ​</a:t>
            </a:r>
            <a:endParaRPr lang="en-US" dirty="0"/>
          </a:p>
          <a:p>
            <a:pPr lvl="1" fontAlgn="base"/>
            <a:r>
              <a:rPr lang="en-US" dirty="0">
                <a:latin typeface="Arial"/>
                <a:cs typeface="Arial"/>
              </a:rPr>
              <a:t>Beginning on day 29 after the first dose, the child has 30 days to get MMR dose #2. </a:t>
            </a:r>
            <a:r>
              <a:rPr lang="en-US" sz="2000" dirty="0">
                <a:latin typeface="Arial"/>
                <a:cs typeface="Arial"/>
              </a:rPr>
              <a:t>  </a:t>
            </a:r>
          </a:p>
          <a:p>
            <a:pPr marL="0" indent="0" fontAlgn="base">
              <a:buNone/>
            </a:pPr>
            <a:endParaRPr lang="en-US" sz="26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0116" y="5874257"/>
            <a:ext cx="2133608" cy="605411"/>
          </a:xfrm>
          <a:prstGeom prst="rect">
            <a:avLst/>
          </a:prstGeom>
        </p:spPr>
      </p:pic>
      <p:grpSp>
        <p:nvGrpSpPr>
          <p:cNvPr id="8" name="Group 7">
            <a:extLst>
              <a:ext uri="{FF2B5EF4-FFF2-40B4-BE49-F238E27FC236}">
                <a16:creationId xmlns:a16="http://schemas.microsoft.com/office/drawing/2014/main" id="{C4ED3F06-7D82-4F65-BC15-F877A336B41E}"/>
              </a:ext>
            </a:extLst>
          </p:cNvPr>
          <p:cNvGrpSpPr/>
          <p:nvPr/>
        </p:nvGrpSpPr>
        <p:grpSpPr>
          <a:xfrm>
            <a:off x="11245516" y="-72188"/>
            <a:ext cx="1110915" cy="7002378"/>
            <a:chOff x="11245516" y="-72188"/>
            <a:chExt cx="1110915" cy="7002378"/>
          </a:xfrm>
        </p:grpSpPr>
        <p:sp>
          <p:nvSpPr>
            <p:cNvPr id="9" name="Rectangle 8">
              <a:extLst>
                <a:ext uri="{FF2B5EF4-FFF2-40B4-BE49-F238E27FC236}">
                  <a16:creationId xmlns:a16="http://schemas.microsoft.com/office/drawing/2014/main" id="{78BC6B50-6D4C-4377-B589-3E538FF7A88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a:extLst>
                <a:ext uri="{FF2B5EF4-FFF2-40B4-BE49-F238E27FC236}">
                  <a16:creationId xmlns:a16="http://schemas.microsoft.com/office/drawing/2014/main" id="{E2417950-C523-45A3-B169-FB95595BB843}"/>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3310837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3B794-26D0-449F-895F-CADFB4809900}"/>
              </a:ext>
            </a:extLst>
          </p:cNvPr>
          <p:cNvSpPr>
            <a:spLocks noGrp="1"/>
          </p:cNvSpPr>
          <p:nvPr>
            <p:ph type="title"/>
          </p:nvPr>
        </p:nvSpPr>
        <p:spPr/>
        <p:txBody>
          <a:bodyPr>
            <a:normAutofit/>
          </a:bodyPr>
          <a:lstStyle/>
          <a:p>
            <a:r>
              <a:rPr lang="en-US" sz="3600" b="1" dirty="0">
                <a:solidFill>
                  <a:srgbClr val="006F82"/>
                </a:solidFill>
                <a:latin typeface="Arial"/>
                <a:cs typeface="Arial"/>
              </a:rPr>
              <a:t>MY CHILD IS NOT 5 YEARS OLD YET…</a:t>
            </a:r>
          </a:p>
        </p:txBody>
      </p:sp>
      <p:sp>
        <p:nvSpPr>
          <p:cNvPr id="3" name="Content Placeholder 2">
            <a:extLst>
              <a:ext uri="{FF2B5EF4-FFF2-40B4-BE49-F238E27FC236}">
                <a16:creationId xmlns:a16="http://schemas.microsoft.com/office/drawing/2014/main" id="{0B7D94A8-1DC0-476B-90D5-E90E9551E346}"/>
              </a:ext>
            </a:extLst>
          </p:cNvPr>
          <p:cNvSpPr>
            <a:spLocks noGrp="1"/>
          </p:cNvSpPr>
          <p:nvPr>
            <p:ph sz="half" idx="1"/>
          </p:nvPr>
        </p:nvSpPr>
        <p:spPr/>
        <p:txBody>
          <a:bodyPr vert="horz" lIns="91440" tIns="45720" rIns="91440" bIns="45720" rtlCol="0" anchor="t">
            <a:normAutofit/>
          </a:bodyPr>
          <a:lstStyle/>
          <a:p>
            <a:pPr marL="0" indent="0">
              <a:buNone/>
            </a:pPr>
            <a:endParaRPr lang="en-US" dirty="0"/>
          </a:p>
          <a:p>
            <a:pPr marL="0" indent="0">
              <a:buNone/>
            </a:pPr>
            <a:endParaRPr lang="en-US" dirty="0"/>
          </a:p>
          <a:p>
            <a:pPr marL="0" indent="0">
              <a:buNone/>
            </a:pPr>
            <a:r>
              <a:rPr lang="en-US" sz="2400" dirty="0">
                <a:latin typeface="Arial"/>
                <a:cs typeface="Arial"/>
              </a:rPr>
              <a:t>Children can receive their school immunizations at age 4.  Contact your healthcare provider to schedule your appointment. </a:t>
            </a:r>
            <a:r>
              <a:rPr lang="en-US" dirty="0"/>
              <a:t> ​</a:t>
            </a:r>
          </a:p>
        </p:txBody>
      </p:sp>
      <p:pic>
        <p:nvPicPr>
          <p:cNvPr id="6" name="Content Placeholder 5">
            <a:extLst>
              <a:ext uri="{FF2B5EF4-FFF2-40B4-BE49-F238E27FC236}">
                <a16:creationId xmlns:a16="http://schemas.microsoft.com/office/drawing/2014/main" id="{BAE941DB-7DA0-49F8-8E73-C3F39186D9D7}"/>
              </a:ext>
            </a:extLst>
          </p:cNvPr>
          <p:cNvPicPr>
            <a:picLocks noGrp="1" noChangeAspect="1"/>
          </p:cNvPicPr>
          <p:nvPr>
            <p:ph sz="half" idx="2"/>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172200" y="2274094"/>
            <a:ext cx="5181600" cy="3454400"/>
          </a:xfrm>
        </p:spPr>
      </p:pic>
    </p:spTree>
    <p:extLst>
      <p:ext uri="{BB962C8B-B14F-4D97-AF65-F5344CB8AC3E}">
        <p14:creationId xmlns:p14="http://schemas.microsoft.com/office/powerpoint/2010/main" val="3195315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90466-ADA8-4C57-8FB1-A9373E86EDAB}"/>
              </a:ext>
            </a:extLst>
          </p:cNvPr>
          <p:cNvSpPr>
            <a:spLocks noGrp="1"/>
          </p:cNvSpPr>
          <p:nvPr>
            <p:ph type="title"/>
          </p:nvPr>
        </p:nvSpPr>
        <p:spPr/>
        <p:txBody>
          <a:bodyPr>
            <a:normAutofit/>
          </a:bodyPr>
          <a:lstStyle/>
          <a:p>
            <a:r>
              <a:rPr lang="en-US" sz="3600" b="1" dirty="0">
                <a:solidFill>
                  <a:srgbClr val="006F82"/>
                </a:solidFill>
                <a:latin typeface="Arial"/>
                <a:cs typeface="Arial"/>
              </a:rPr>
              <a:t>We are moving from another state and cannot find our immunization records. Now what? </a:t>
            </a:r>
            <a:r>
              <a:rPr lang="en-US" sz="3800" dirty="0">
                <a:latin typeface="Arial"/>
                <a:cs typeface="Arial"/>
              </a:rPr>
              <a:t>​</a:t>
            </a:r>
          </a:p>
        </p:txBody>
      </p:sp>
      <p:pic>
        <p:nvPicPr>
          <p:cNvPr id="6" name="Content Placeholder 5">
            <a:extLst>
              <a:ext uri="{FF2B5EF4-FFF2-40B4-BE49-F238E27FC236}">
                <a16:creationId xmlns:a16="http://schemas.microsoft.com/office/drawing/2014/main" id="{1AF7EE36-ED4E-4E93-9479-6974B86D4025}"/>
              </a:ext>
            </a:extLst>
          </p:cNvPr>
          <p:cNvPicPr>
            <a:picLocks noGrp="1" noChangeAspect="1"/>
          </p:cNvPicPr>
          <p:nvPr>
            <p:ph sz="half"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38200" y="2158947"/>
            <a:ext cx="5181600" cy="3684693"/>
          </a:xfrm>
        </p:spPr>
      </p:pic>
      <p:sp>
        <p:nvSpPr>
          <p:cNvPr id="4" name="Content Placeholder 3">
            <a:extLst>
              <a:ext uri="{FF2B5EF4-FFF2-40B4-BE49-F238E27FC236}">
                <a16:creationId xmlns:a16="http://schemas.microsoft.com/office/drawing/2014/main" id="{10A42D9C-F7D4-4798-942A-623597145609}"/>
              </a:ext>
            </a:extLst>
          </p:cNvPr>
          <p:cNvSpPr>
            <a:spLocks noGrp="1"/>
          </p:cNvSpPr>
          <p:nvPr>
            <p:ph sz="half" idx="2"/>
          </p:nvPr>
        </p:nvSpPr>
        <p:spPr/>
        <p:txBody>
          <a:bodyPr vert="horz" lIns="91440" tIns="45720" rIns="91440" bIns="45720" rtlCol="0" anchor="t">
            <a:normAutofit lnSpcReduction="10000"/>
          </a:bodyPr>
          <a:lstStyle/>
          <a:p>
            <a:pPr fontAlgn="base"/>
            <a:r>
              <a:rPr lang="en-US" sz="2600" dirty="0">
                <a:latin typeface="Arial" panose="020B0604020202020204" pitchFamily="34" charset="0"/>
                <a:cs typeface="Arial" panose="020B0604020202020204" pitchFamily="34" charset="0"/>
              </a:rPr>
              <a:t>Immunization records from another state’s immunization registry are accepted as medically verified records.  ​</a:t>
            </a:r>
          </a:p>
          <a:p>
            <a:pPr marL="0" indent="0" fontAlgn="base">
              <a:buNone/>
            </a:pPr>
            <a:r>
              <a:rPr lang="en-US" sz="2600" dirty="0">
                <a:latin typeface="Arial" panose="020B0604020202020204" pitchFamily="34" charset="0"/>
                <a:cs typeface="Arial" panose="020B0604020202020204" pitchFamily="34" charset="0"/>
              </a:rPr>
              <a:t>OR​</a:t>
            </a:r>
          </a:p>
          <a:p>
            <a:pPr fontAlgn="base"/>
            <a:r>
              <a:rPr lang="en-US" sz="2600" dirty="0">
                <a:latin typeface="Arial"/>
                <a:cs typeface="Arial"/>
              </a:rPr>
              <a:t>Call your provider in the state you moved from and have them send the immunization records directly to the school either by fax or by email.  </a:t>
            </a:r>
          </a:p>
          <a:p>
            <a:pPr marL="0" indent="0">
              <a:buNone/>
            </a:pPr>
            <a:endParaRPr lang="en-US" dirty="0"/>
          </a:p>
        </p:txBody>
      </p:sp>
      <p:sp>
        <p:nvSpPr>
          <p:cNvPr id="7" name="TextBox 6">
            <a:extLst>
              <a:ext uri="{FF2B5EF4-FFF2-40B4-BE49-F238E27FC236}">
                <a16:creationId xmlns:a16="http://schemas.microsoft.com/office/drawing/2014/main" id="{09026787-F195-456E-9EE4-C6000668BFFB}"/>
              </a:ext>
            </a:extLst>
          </p:cNvPr>
          <p:cNvSpPr txBox="1"/>
          <p:nvPr/>
        </p:nvSpPr>
        <p:spPr>
          <a:xfrm>
            <a:off x="838200" y="5843640"/>
            <a:ext cx="5181600" cy="230832"/>
          </a:xfrm>
          <a:prstGeom prst="rect">
            <a:avLst/>
          </a:prstGeom>
          <a:noFill/>
        </p:spPr>
        <p:txBody>
          <a:bodyPr wrap="square" rtlCol="0">
            <a:spAutoFit/>
          </a:bodyPr>
          <a:lstStyle/>
          <a:p>
            <a:r>
              <a:rPr lang="en-US" sz="900">
                <a:hlinkClick r:id="rId3" tooltip="https://satisfyingretirement.blogspot.com/2018/05/ive-decided-to-move-from-my-home-what.html"/>
              </a:rPr>
              <a:t>This Photo</a:t>
            </a:r>
            <a:r>
              <a:rPr lang="en-US" sz="900"/>
              <a:t> by Unknown Author is licensed under </a:t>
            </a:r>
            <a:r>
              <a:rPr lang="en-US" sz="900">
                <a:hlinkClick r:id="rId4" tooltip="https://creativecommons.org/licenses/by-nd/3.0/"/>
              </a:rPr>
              <a:t>CC BY-ND</a:t>
            </a:r>
            <a:endParaRPr lang="en-US" sz="900"/>
          </a:p>
        </p:txBody>
      </p:sp>
    </p:spTree>
    <p:extLst>
      <p:ext uri="{BB962C8B-B14F-4D97-AF65-F5344CB8AC3E}">
        <p14:creationId xmlns:p14="http://schemas.microsoft.com/office/powerpoint/2010/main" val="4261124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44EAB-6E2C-4059-A088-B597DA9DB916}"/>
              </a:ext>
            </a:extLst>
          </p:cNvPr>
          <p:cNvSpPr>
            <a:spLocks noGrp="1"/>
          </p:cNvSpPr>
          <p:nvPr>
            <p:ph type="title"/>
          </p:nvPr>
        </p:nvSpPr>
        <p:spPr/>
        <p:txBody>
          <a:bodyPr>
            <a:noAutofit/>
          </a:bodyPr>
          <a:lstStyle/>
          <a:p>
            <a:r>
              <a:rPr lang="en-US" sz="3600" b="1" dirty="0">
                <a:solidFill>
                  <a:srgbClr val="006F82"/>
                </a:solidFill>
                <a:latin typeface="Arial"/>
                <a:cs typeface="Arial"/>
              </a:rPr>
              <a:t>We are moving from another country and cannot find our child's immunization records.  What do we do? </a:t>
            </a:r>
          </a:p>
        </p:txBody>
      </p:sp>
      <p:sp>
        <p:nvSpPr>
          <p:cNvPr id="3" name="Content Placeholder 2">
            <a:extLst>
              <a:ext uri="{FF2B5EF4-FFF2-40B4-BE49-F238E27FC236}">
                <a16:creationId xmlns:a16="http://schemas.microsoft.com/office/drawing/2014/main" id="{53E46877-524C-4607-B146-3B11FCAD73CD}"/>
              </a:ext>
            </a:extLst>
          </p:cNvPr>
          <p:cNvSpPr>
            <a:spLocks noGrp="1"/>
          </p:cNvSpPr>
          <p:nvPr>
            <p:ph sz="half" idx="1"/>
          </p:nvPr>
        </p:nvSpPr>
        <p:spPr/>
        <p:txBody>
          <a:bodyPr vert="horz" lIns="91440" tIns="45720" rIns="91440" bIns="45720" rtlCol="0" anchor="t">
            <a:normAutofit fontScale="85000" lnSpcReduction="10000"/>
          </a:bodyPr>
          <a:lstStyle/>
          <a:p>
            <a:pPr marL="0" indent="0" algn="ctr">
              <a:buNone/>
            </a:pPr>
            <a:endParaRPr lang="en-US" dirty="0">
              <a:solidFill>
                <a:schemeClr val="accent6">
                  <a:lumMod val="75000"/>
                </a:schemeClr>
              </a:solidFill>
              <a:latin typeface="Arial" panose="020B0604020202020204" pitchFamily="34" charset="0"/>
              <a:cs typeface="Arial" panose="020B0604020202020204" pitchFamily="34" charset="0"/>
            </a:endParaRPr>
          </a:p>
          <a:p>
            <a:pPr fontAlgn="base"/>
            <a:r>
              <a:rPr lang="en-US" dirty="0">
                <a:latin typeface="Arial" panose="020B0604020202020204" pitchFamily="34" charset="0"/>
                <a:cs typeface="Arial" panose="020B0604020202020204" pitchFamily="34" charset="0"/>
              </a:rPr>
              <a:t>Immunizations verified by the Immigration Dept are accepted​</a:t>
            </a:r>
          </a:p>
          <a:p>
            <a:pPr fontAlgn="base"/>
            <a:r>
              <a:rPr lang="en-US" dirty="0">
                <a:latin typeface="Arial" panose="020B0604020202020204" pitchFamily="34" charset="0"/>
                <a:cs typeface="Arial" panose="020B0604020202020204" pitchFamily="34" charset="0"/>
              </a:rPr>
              <a:t>If possible, contact the provider in your first country via email or phone to have them send you the records​</a:t>
            </a:r>
          </a:p>
          <a:p>
            <a:pPr fontAlgn="base"/>
            <a:r>
              <a:rPr lang="en-US" dirty="0">
                <a:latin typeface="Arial" panose="020B0604020202020204" pitchFamily="34" charset="0"/>
                <a:cs typeface="Arial" panose="020B0604020202020204" pitchFamily="34" charset="0"/>
              </a:rPr>
              <a:t>​Get established with a provider in this country.  They can order lab titers to be drawn which will determine if your child has immunity to the different diseases.​</a:t>
            </a:r>
          </a:p>
          <a:p>
            <a:pPr marL="0" indent="0">
              <a:buNone/>
            </a:pPr>
            <a:endParaRPr lang="en-US" dirty="0">
              <a:solidFill>
                <a:schemeClr val="accent6">
                  <a:lumMod val="75000"/>
                </a:schemeClr>
              </a:solidFill>
            </a:endParaRPr>
          </a:p>
        </p:txBody>
      </p:sp>
      <p:pic>
        <p:nvPicPr>
          <p:cNvPr id="5" name="Content Placeholder 4">
            <a:extLst>
              <a:ext uri="{FF2B5EF4-FFF2-40B4-BE49-F238E27FC236}">
                <a16:creationId xmlns:a16="http://schemas.microsoft.com/office/drawing/2014/main" id="{D46F0C93-3929-474B-BEB2-EAD3415E52F9}"/>
              </a:ext>
            </a:extLst>
          </p:cNvPr>
          <p:cNvPicPr>
            <a:picLocks noGrp="1" noChangeAspect="1"/>
          </p:cNvPicPr>
          <p:nvPr>
            <p:ph sz="half" idx="2"/>
          </p:nvPr>
        </p:nvPicPr>
        <p:blipFill>
          <a:blip r:embed="rId2"/>
          <a:stretch>
            <a:fillRect/>
          </a:stretch>
        </p:blipFill>
        <p:spPr>
          <a:xfrm>
            <a:off x="6829155" y="2048396"/>
            <a:ext cx="3867690" cy="3905795"/>
          </a:xfrm>
          <a:prstGeom prst="rect">
            <a:avLst/>
          </a:prstGeom>
        </p:spPr>
      </p:pic>
    </p:spTree>
    <p:extLst>
      <p:ext uri="{BB962C8B-B14F-4D97-AF65-F5344CB8AC3E}">
        <p14:creationId xmlns:p14="http://schemas.microsoft.com/office/powerpoint/2010/main" val="3192788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286999" cy="1325563"/>
          </a:xfrm>
        </p:spPr>
        <p:txBody>
          <a:bodyPr>
            <a:normAutofit/>
          </a:bodyPr>
          <a:lstStyle/>
          <a:p>
            <a:r>
              <a:rPr lang="en-US" sz="3600" b="1" dirty="0">
                <a:solidFill>
                  <a:srgbClr val="006F82"/>
                </a:solidFill>
                <a:latin typeface="Arial"/>
                <a:cs typeface="Arial"/>
              </a:rPr>
              <a:t>WHERE CAN I GET MY CHILD IMMUNIZED?</a:t>
            </a:r>
            <a:r>
              <a:rPr lang="en-US" sz="3800" dirty="0">
                <a:latin typeface="Arial"/>
                <a:cs typeface="Arial"/>
              </a:rPr>
              <a:t>	</a:t>
            </a:r>
          </a:p>
        </p:txBody>
      </p:sp>
      <p:sp>
        <p:nvSpPr>
          <p:cNvPr id="3" name="Content Placeholder 2"/>
          <p:cNvSpPr>
            <a:spLocks noGrp="1"/>
          </p:cNvSpPr>
          <p:nvPr>
            <p:ph sz="half" idx="1"/>
          </p:nvPr>
        </p:nvSpPr>
        <p:spPr>
          <a:xfrm>
            <a:off x="838200" y="1825625"/>
            <a:ext cx="10105524" cy="3968005"/>
          </a:xfrm>
        </p:spPr>
        <p:txBody>
          <a:bodyPr vert="horz" lIns="91440" tIns="45720" rIns="91440" bIns="45720" rtlCol="0" anchor="t">
            <a:normAutofit fontScale="85000" lnSpcReduction="20000"/>
          </a:bodyPr>
          <a:lstStyle/>
          <a:p>
            <a:pPr fontAlgn="base"/>
            <a:r>
              <a:rPr lang="en-US" b="1" dirty="0">
                <a:latin typeface="Arial"/>
                <a:cs typeface="Arial"/>
              </a:rPr>
              <a:t>Your healthcare provider​</a:t>
            </a:r>
          </a:p>
          <a:p>
            <a:pPr marL="0" indent="0" fontAlgn="base">
              <a:buNone/>
            </a:pPr>
            <a:endParaRPr lang="en-US" b="1" dirty="0">
              <a:latin typeface="Arial" panose="020B0604020202020204" pitchFamily="34" charset="0"/>
              <a:cs typeface="Arial" panose="020B0604020202020204" pitchFamily="34" charset="0"/>
            </a:endParaRPr>
          </a:p>
          <a:p>
            <a:pPr fontAlgn="base"/>
            <a:r>
              <a:rPr lang="en-US" b="1" dirty="0" err="1">
                <a:latin typeface="Arial"/>
                <a:cs typeface="Arial"/>
              </a:rPr>
              <a:t>WithinReach</a:t>
            </a:r>
            <a:r>
              <a:rPr lang="en-US" b="1" dirty="0">
                <a:latin typeface="Arial"/>
                <a:cs typeface="Arial"/>
              </a:rPr>
              <a:t>, Family Health Hotline:  </a:t>
            </a:r>
          </a:p>
          <a:p>
            <a:pPr marL="0" indent="0">
              <a:buNone/>
            </a:pPr>
            <a:r>
              <a:rPr lang="en-US" b="1" dirty="0">
                <a:latin typeface="Arial"/>
                <a:cs typeface="Arial"/>
              </a:rPr>
              <a:t>800-322-2588​</a:t>
            </a:r>
            <a:endParaRPr lang="en-US" dirty="0">
              <a:cs typeface="Calibri" panose="020F0502020204030204"/>
            </a:endParaRPr>
          </a:p>
          <a:p>
            <a:pPr marL="0" indent="0" fontAlgn="base">
              <a:buNone/>
            </a:pPr>
            <a:r>
              <a:rPr lang="en-US" dirty="0">
                <a:latin typeface="Arial"/>
                <a:cs typeface="Arial"/>
              </a:rPr>
              <a:t> </a:t>
            </a:r>
            <a:r>
              <a:rPr lang="en-US" u="sng" dirty="0">
                <a:latin typeface="Arial"/>
                <a:cs typeface="Arial"/>
                <a:hlinkClick r:id="rId2"/>
              </a:rPr>
              <a:t>http://www.withinreachwa.org/</a:t>
            </a:r>
            <a:r>
              <a:rPr lang="en-US" dirty="0">
                <a:latin typeface="Arial"/>
                <a:cs typeface="Arial"/>
              </a:rPr>
              <a:t>​</a:t>
            </a:r>
          </a:p>
          <a:p>
            <a:pPr marL="0" indent="0" fontAlgn="base">
              <a:buNone/>
            </a:pPr>
            <a:endParaRPr lang="en-US" dirty="0">
              <a:latin typeface="Arial"/>
              <a:cs typeface="Arial"/>
            </a:endParaRPr>
          </a:p>
          <a:p>
            <a:pPr fontAlgn="base"/>
            <a:r>
              <a:rPr lang="en-US" b="1" dirty="0">
                <a:latin typeface="Arial"/>
                <a:cs typeface="Arial"/>
              </a:rPr>
              <a:t>Community Health Access Program:  </a:t>
            </a:r>
          </a:p>
          <a:p>
            <a:pPr marL="0" indent="0">
              <a:buNone/>
            </a:pPr>
            <a:r>
              <a:rPr lang="en-US" b="1" dirty="0">
                <a:latin typeface="Arial"/>
                <a:cs typeface="Arial"/>
              </a:rPr>
              <a:t>206-284-0331 or 800-756-5437​</a:t>
            </a:r>
            <a:endParaRPr lang="en-US">
              <a:cs typeface="Calibri" panose="020F0502020204030204"/>
            </a:endParaRPr>
          </a:p>
          <a:p>
            <a:pPr marL="0" indent="0">
              <a:buNone/>
            </a:pPr>
            <a:r>
              <a:rPr lang="en-US" u="sng" dirty="0">
                <a:latin typeface="Arial"/>
                <a:cs typeface="Arial"/>
                <a:hlinkClick r:id="rId3"/>
              </a:rPr>
              <a:t>https://www.kingcounty.gov/depts/health/locations/health-insurance/access-and-outreach/community-health-access-program.aspx</a:t>
            </a:r>
            <a:r>
              <a:rPr lang="en-US" dirty="0">
                <a:latin typeface="Arial"/>
                <a:cs typeface="Arial"/>
              </a:rPr>
              <a:t>​</a:t>
            </a:r>
          </a:p>
          <a:p>
            <a:pPr marL="0" indent="0" fontAlgn="base">
              <a:buNone/>
            </a:pPr>
            <a:endParaRPr lang="en-US" sz="2600" dirty="0"/>
          </a:p>
          <a:p>
            <a:pPr marL="0" indent="0" fontAlgn="base">
              <a:buNone/>
            </a:pPr>
            <a:endParaRPr lang="en-US" sz="26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10116" y="5874257"/>
            <a:ext cx="2133608" cy="605411"/>
          </a:xfrm>
          <a:prstGeom prst="rect">
            <a:avLst/>
          </a:prstGeom>
        </p:spPr>
      </p:pic>
      <p:grpSp>
        <p:nvGrpSpPr>
          <p:cNvPr id="8" name="Group 7">
            <a:extLst>
              <a:ext uri="{FF2B5EF4-FFF2-40B4-BE49-F238E27FC236}">
                <a16:creationId xmlns:a16="http://schemas.microsoft.com/office/drawing/2014/main" id="{C4ED3F06-7D82-4F65-BC15-F877A336B41E}"/>
              </a:ext>
            </a:extLst>
          </p:cNvPr>
          <p:cNvGrpSpPr/>
          <p:nvPr/>
        </p:nvGrpSpPr>
        <p:grpSpPr>
          <a:xfrm>
            <a:off x="11245516" y="-72188"/>
            <a:ext cx="1110915" cy="7002378"/>
            <a:chOff x="11245516" y="-72188"/>
            <a:chExt cx="1110915" cy="7002378"/>
          </a:xfrm>
        </p:grpSpPr>
        <p:sp>
          <p:nvSpPr>
            <p:cNvPr id="9" name="Rectangle 8">
              <a:extLst>
                <a:ext uri="{FF2B5EF4-FFF2-40B4-BE49-F238E27FC236}">
                  <a16:creationId xmlns:a16="http://schemas.microsoft.com/office/drawing/2014/main" id="{78BC6B50-6D4C-4377-B589-3E538FF7A88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a:extLst>
                <a:ext uri="{FF2B5EF4-FFF2-40B4-BE49-F238E27FC236}">
                  <a16:creationId xmlns:a16="http://schemas.microsoft.com/office/drawing/2014/main" id="{E2417950-C523-45A3-B169-FB95595BB843}"/>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2436588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286999" cy="1325563"/>
          </a:xfrm>
        </p:spPr>
        <p:txBody>
          <a:bodyPr>
            <a:normAutofit/>
          </a:bodyPr>
          <a:lstStyle/>
          <a:p>
            <a:r>
              <a:rPr lang="en-US" sz="3600" b="1" dirty="0">
                <a:solidFill>
                  <a:srgbClr val="006F82"/>
                </a:solidFill>
                <a:latin typeface="Arial"/>
                <a:cs typeface="Arial"/>
              </a:rPr>
              <a:t>SUMMARY of IMMUNIZATION INFORMATION</a:t>
            </a:r>
          </a:p>
        </p:txBody>
      </p:sp>
      <p:sp>
        <p:nvSpPr>
          <p:cNvPr id="3" name="Content Placeholder 2"/>
          <p:cNvSpPr>
            <a:spLocks noGrp="1"/>
          </p:cNvSpPr>
          <p:nvPr>
            <p:ph sz="half" idx="1"/>
          </p:nvPr>
        </p:nvSpPr>
        <p:spPr>
          <a:xfrm>
            <a:off x="895927" y="1906442"/>
            <a:ext cx="10105524" cy="4268188"/>
          </a:xfrm>
        </p:spPr>
        <p:txBody>
          <a:bodyPr vert="horz" lIns="91440" tIns="45720" rIns="91440" bIns="45720" rtlCol="0" anchor="t">
            <a:normAutofit/>
          </a:bodyPr>
          <a:lstStyle/>
          <a:p>
            <a:pPr fontAlgn="base"/>
            <a:r>
              <a:rPr lang="en-US" sz="2400" dirty="0">
                <a:latin typeface="Arial"/>
                <a:cs typeface="Arial"/>
              </a:rPr>
              <a:t>Your student may register for school, but MAY NOT attend school until provider-verified immunizations have been received and validated by the school nurse. ​</a:t>
            </a:r>
          </a:p>
          <a:p>
            <a:pPr marL="0" indent="0">
              <a:buNone/>
            </a:pPr>
            <a:endParaRPr lang="en-US" sz="2400" dirty="0">
              <a:latin typeface="Arial"/>
              <a:cs typeface="Arial"/>
            </a:endParaRPr>
          </a:p>
          <a:p>
            <a:pPr fontAlgn="base"/>
            <a:r>
              <a:rPr lang="en-US" sz="2400" dirty="0">
                <a:latin typeface="Arial"/>
                <a:cs typeface="Arial"/>
              </a:rPr>
              <a:t>The child must have all immunizations they are eligible to receive prior to starting school.</a:t>
            </a:r>
          </a:p>
          <a:p>
            <a:endParaRPr lang="en-US" sz="2400" dirty="0">
              <a:latin typeface="Arial"/>
              <a:cs typeface="Arial"/>
            </a:endParaRPr>
          </a:p>
          <a:p>
            <a:pPr fontAlgn="base"/>
            <a:r>
              <a:rPr lang="en-US" sz="2400" dirty="0">
                <a:latin typeface="Arial"/>
                <a:cs typeface="Arial"/>
              </a:rPr>
              <a:t>Or there is a </a:t>
            </a:r>
            <a:r>
              <a:rPr lang="en-US" sz="2400" b="1" dirty="0">
                <a:latin typeface="Arial"/>
                <a:cs typeface="Arial"/>
              </a:rPr>
              <a:t>Certificate of Exemption</a:t>
            </a:r>
            <a:r>
              <a:rPr lang="en-US" sz="2400" dirty="0">
                <a:latin typeface="Arial"/>
                <a:cs typeface="Arial"/>
              </a:rPr>
              <a:t> on file signed by the parent AND the licensed healthcare provider.  </a:t>
            </a:r>
            <a:endParaRPr lang="en-US" sz="2400">
              <a:latin typeface="Arial"/>
              <a:cs typeface="Arial"/>
            </a:endParaRPr>
          </a:p>
          <a:p>
            <a:pPr marL="0" indent="0" fontAlgn="base">
              <a:buNone/>
            </a:pPr>
            <a:r>
              <a:rPr lang="en-US" sz="2400" dirty="0">
                <a:latin typeface="Arial"/>
                <a:cs typeface="Arial"/>
              </a:rPr>
              <a:t>​</a:t>
            </a:r>
          </a:p>
          <a:p>
            <a:pPr marL="0" indent="0" fontAlgn="base">
              <a:buNone/>
            </a:pPr>
            <a:endParaRPr lang="en-US" sz="2600" dirty="0"/>
          </a:p>
          <a:p>
            <a:pPr marL="0" indent="0" fontAlgn="base">
              <a:buNone/>
            </a:pPr>
            <a:endParaRPr lang="en-US" sz="26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0116" y="5874257"/>
            <a:ext cx="2133608" cy="605411"/>
          </a:xfrm>
          <a:prstGeom prst="rect">
            <a:avLst/>
          </a:prstGeom>
        </p:spPr>
      </p:pic>
      <p:grpSp>
        <p:nvGrpSpPr>
          <p:cNvPr id="8" name="Group 7">
            <a:extLst>
              <a:ext uri="{FF2B5EF4-FFF2-40B4-BE49-F238E27FC236}">
                <a16:creationId xmlns:a16="http://schemas.microsoft.com/office/drawing/2014/main" id="{C4ED3F06-7D82-4F65-BC15-F877A336B41E}"/>
              </a:ext>
            </a:extLst>
          </p:cNvPr>
          <p:cNvGrpSpPr/>
          <p:nvPr/>
        </p:nvGrpSpPr>
        <p:grpSpPr>
          <a:xfrm>
            <a:off x="11245516" y="-72188"/>
            <a:ext cx="1110915" cy="7002378"/>
            <a:chOff x="11245516" y="-72188"/>
            <a:chExt cx="1110915" cy="7002378"/>
          </a:xfrm>
        </p:grpSpPr>
        <p:sp>
          <p:nvSpPr>
            <p:cNvPr id="9" name="Rectangle 8">
              <a:extLst>
                <a:ext uri="{FF2B5EF4-FFF2-40B4-BE49-F238E27FC236}">
                  <a16:creationId xmlns:a16="http://schemas.microsoft.com/office/drawing/2014/main" id="{78BC6B50-6D4C-4377-B589-3E538FF7A88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a:extLst>
                <a:ext uri="{FF2B5EF4-FFF2-40B4-BE49-F238E27FC236}">
                  <a16:creationId xmlns:a16="http://schemas.microsoft.com/office/drawing/2014/main" id="{E2417950-C523-45A3-B169-FB95595BB843}"/>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29108614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286999" cy="1325563"/>
          </a:xfrm>
        </p:spPr>
        <p:txBody>
          <a:bodyPr>
            <a:normAutofit/>
          </a:bodyPr>
          <a:lstStyle/>
          <a:p>
            <a:r>
              <a:rPr lang="en-US" sz="3600" b="1" dirty="0">
                <a:solidFill>
                  <a:srgbClr val="006F82"/>
                </a:solidFill>
                <a:latin typeface="Arial"/>
                <a:cs typeface="Arial"/>
              </a:rPr>
              <a:t>Please Notify the School if your Child has a Life-Threatening Health Condition such as:</a:t>
            </a:r>
            <a:r>
              <a:rPr lang="en-US" sz="3600" b="1" dirty="0">
                <a:latin typeface="Arial"/>
                <a:cs typeface="Arial"/>
              </a:rPr>
              <a:t> </a:t>
            </a:r>
            <a:r>
              <a:rPr lang="en-US" dirty="0"/>
              <a:t> </a:t>
            </a:r>
            <a:endParaRPr lang="en-US" sz="3800" dirty="0">
              <a:latin typeface="Arial" panose="020B0604020202020204" pitchFamily="34" charset="0"/>
              <a:cs typeface="Arial" panose="020B0604020202020204" pitchFamily="34" charset="0"/>
            </a:endParaRPr>
          </a:p>
        </p:txBody>
      </p:sp>
      <p:sp>
        <p:nvSpPr>
          <p:cNvPr id="3" name="Content Placeholder 2"/>
          <p:cNvSpPr>
            <a:spLocks noGrp="1"/>
          </p:cNvSpPr>
          <p:nvPr>
            <p:ph sz="half" idx="1"/>
          </p:nvPr>
        </p:nvSpPr>
        <p:spPr>
          <a:xfrm>
            <a:off x="838200" y="1825625"/>
            <a:ext cx="10105524" cy="3644733"/>
          </a:xfrm>
        </p:spPr>
        <p:txBody>
          <a:bodyPr vert="horz" lIns="91440" tIns="45720" rIns="91440" bIns="45720" rtlCol="0" anchor="t">
            <a:normAutofit fontScale="77500" lnSpcReduction="20000"/>
          </a:bodyPr>
          <a:lstStyle/>
          <a:p>
            <a:pPr fontAlgn="base"/>
            <a:r>
              <a:rPr lang="en-US" sz="3400" dirty="0">
                <a:latin typeface="Arial"/>
                <a:cs typeface="Arial"/>
              </a:rPr>
              <a:t>A severe allergy for which an epinephrine auto injector device (</a:t>
            </a:r>
            <a:r>
              <a:rPr lang="en-US" sz="3400" dirty="0" err="1">
                <a:latin typeface="Arial"/>
                <a:cs typeface="Arial"/>
              </a:rPr>
              <a:t>Epipen</a:t>
            </a:r>
            <a:r>
              <a:rPr lang="en-US" sz="3400" dirty="0">
                <a:latin typeface="Arial"/>
                <a:cs typeface="Arial"/>
              </a:rPr>
              <a:t>™) has been prescribed.​</a:t>
            </a:r>
          </a:p>
          <a:p>
            <a:pPr fontAlgn="base"/>
            <a:r>
              <a:rPr lang="en-US" sz="3400" dirty="0">
                <a:latin typeface="Arial"/>
                <a:cs typeface="Arial"/>
              </a:rPr>
              <a:t>Diabetes​</a:t>
            </a:r>
          </a:p>
          <a:p>
            <a:pPr fontAlgn="base"/>
            <a:r>
              <a:rPr lang="en-US" sz="3400" dirty="0">
                <a:latin typeface="Arial"/>
                <a:cs typeface="Arial"/>
              </a:rPr>
              <a:t>Severe asthma​</a:t>
            </a:r>
          </a:p>
          <a:p>
            <a:pPr fontAlgn="base"/>
            <a:r>
              <a:rPr lang="en-US" sz="3400" dirty="0">
                <a:latin typeface="Arial"/>
                <a:cs typeface="Arial"/>
              </a:rPr>
              <a:t>A seizure disorder​</a:t>
            </a:r>
          </a:p>
          <a:p>
            <a:pPr fontAlgn="base"/>
            <a:r>
              <a:rPr lang="en-US" sz="3400" dirty="0">
                <a:latin typeface="Arial"/>
                <a:cs typeface="Arial"/>
              </a:rPr>
              <a:t>A cardiac condition​</a:t>
            </a:r>
          </a:p>
          <a:p>
            <a:pPr fontAlgn="base"/>
            <a:r>
              <a:rPr lang="en-US" sz="3400" dirty="0">
                <a:latin typeface="Arial"/>
                <a:cs typeface="Arial"/>
              </a:rPr>
              <a:t>Adrenal Insufficiency​</a:t>
            </a:r>
          </a:p>
          <a:p>
            <a:pPr fontAlgn="base"/>
            <a:r>
              <a:rPr lang="en-US" sz="3400" dirty="0">
                <a:latin typeface="Arial"/>
                <a:cs typeface="Arial"/>
              </a:rPr>
              <a:t>Other conditions</a:t>
            </a:r>
            <a:r>
              <a:rPr lang="en-US" sz="3400" dirty="0"/>
              <a:t>​ of concern</a:t>
            </a:r>
            <a:endParaRPr lang="en-US" sz="3400" dirty="0">
              <a:cs typeface="Calibri"/>
            </a:endParaRPr>
          </a:p>
          <a:p>
            <a:pPr marL="0" indent="0" fontAlgn="base">
              <a:buNone/>
            </a:pPr>
            <a:r>
              <a:rPr lang="en-US" dirty="0"/>
              <a:t>​</a:t>
            </a:r>
          </a:p>
          <a:p>
            <a:pPr marL="0" indent="0" fontAlgn="base">
              <a:buNone/>
            </a:pPr>
            <a:endParaRPr lang="en-US" sz="2600" dirty="0"/>
          </a:p>
          <a:p>
            <a:pPr marL="0" indent="0" fontAlgn="base">
              <a:buNone/>
            </a:pPr>
            <a:endParaRPr lang="en-US" sz="26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0116" y="5874257"/>
            <a:ext cx="2133608" cy="605411"/>
          </a:xfrm>
          <a:prstGeom prst="rect">
            <a:avLst/>
          </a:prstGeom>
        </p:spPr>
      </p:pic>
      <p:grpSp>
        <p:nvGrpSpPr>
          <p:cNvPr id="8" name="Group 7">
            <a:extLst>
              <a:ext uri="{FF2B5EF4-FFF2-40B4-BE49-F238E27FC236}">
                <a16:creationId xmlns:a16="http://schemas.microsoft.com/office/drawing/2014/main" id="{C4ED3F06-7D82-4F65-BC15-F877A336B41E}"/>
              </a:ext>
            </a:extLst>
          </p:cNvPr>
          <p:cNvGrpSpPr/>
          <p:nvPr/>
        </p:nvGrpSpPr>
        <p:grpSpPr>
          <a:xfrm>
            <a:off x="11245516" y="-72188"/>
            <a:ext cx="1110915" cy="7002378"/>
            <a:chOff x="11245516" y="-72188"/>
            <a:chExt cx="1110915" cy="7002378"/>
          </a:xfrm>
        </p:grpSpPr>
        <p:sp>
          <p:nvSpPr>
            <p:cNvPr id="9" name="Rectangle 8">
              <a:extLst>
                <a:ext uri="{FF2B5EF4-FFF2-40B4-BE49-F238E27FC236}">
                  <a16:creationId xmlns:a16="http://schemas.microsoft.com/office/drawing/2014/main" id="{78BC6B50-6D4C-4377-B589-3E538FF7A88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a:extLst>
                <a:ext uri="{FF2B5EF4-FFF2-40B4-BE49-F238E27FC236}">
                  <a16:creationId xmlns:a16="http://schemas.microsoft.com/office/drawing/2014/main" id="{E2417950-C523-45A3-B169-FB95595BB843}"/>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9054769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286999" cy="1325563"/>
          </a:xfrm>
        </p:spPr>
        <p:txBody>
          <a:bodyPr>
            <a:normAutofit/>
          </a:bodyPr>
          <a:lstStyle/>
          <a:p>
            <a:r>
              <a:rPr lang="en-US" sz="3600" b="1" dirty="0">
                <a:solidFill>
                  <a:srgbClr val="006F82"/>
                </a:solidFill>
                <a:latin typeface="Arial"/>
                <a:cs typeface="Arial"/>
              </a:rPr>
              <a:t>Why does the school need to know if my child has one of these conditions?</a:t>
            </a:r>
            <a:r>
              <a:rPr lang="en-US" sz="3800" b="1" dirty="0">
                <a:solidFill>
                  <a:srgbClr val="006F82"/>
                </a:solidFill>
              </a:rPr>
              <a:t> ​</a:t>
            </a:r>
            <a:endParaRPr lang="en-US" sz="3800" dirty="0">
              <a:solidFill>
                <a:srgbClr val="006F82"/>
              </a:solidFill>
              <a:latin typeface="Arial" panose="020B0604020202020204" pitchFamily="34" charset="0"/>
              <a:cs typeface="Arial" panose="020B0604020202020204" pitchFamily="34" charset="0"/>
            </a:endParaRPr>
          </a:p>
        </p:txBody>
      </p:sp>
      <p:sp>
        <p:nvSpPr>
          <p:cNvPr id="3" name="Content Placeholder 2"/>
          <p:cNvSpPr>
            <a:spLocks noGrp="1"/>
          </p:cNvSpPr>
          <p:nvPr>
            <p:ph sz="half" idx="1"/>
          </p:nvPr>
        </p:nvSpPr>
        <p:spPr>
          <a:xfrm>
            <a:off x="838200" y="1825625"/>
            <a:ext cx="10105524" cy="3644733"/>
          </a:xfrm>
        </p:spPr>
        <p:txBody>
          <a:bodyPr vert="horz" lIns="91440" tIns="45720" rIns="91440" bIns="45720" rtlCol="0" anchor="t">
            <a:normAutofit/>
          </a:bodyPr>
          <a:lstStyle/>
          <a:p>
            <a:pPr fontAlgn="base"/>
            <a:r>
              <a:rPr lang="en-US" sz="2400" dirty="0">
                <a:latin typeface="Arial"/>
                <a:cs typeface="Arial"/>
              </a:rPr>
              <a:t>If your child has a life-threatening condition, WA state law says there must be an emergency care plan and any associated medication in place in the school building before the child can attend school. </a:t>
            </a:r>
            <a:endParaRPr lang="en-US" dirty="0">
              <a:latin typeface="Arial"/>
              <a:cs typeface="Arial"/>
            </a:endParaRPr>
          </a:p>
          <a:p>
            <a:pPr marL="0" indent="0">
              <a:buNone/>
            </a:pPr>
            <a:r>
              <a:rPr lang="en-US" sz="2400" dirty="0">
                <a:latin typeface="Arial"/>
                <a:cs typeface="Arial"/>
              </a:rPr>
              <a:t> ​</a:t>
            </a:r>
            <a:endParaRPr lang="en-US" dirty="0">
              <a:latin typeface="Arial"/>
              <a:cs typeface="Arial"/>
            </a:endParaRPr>
          </a:p>
          <a:p>
            <a:pPr fontAlgn="base"/>
            <a:r>
              <a:rPr lang="en-US" sz="2400" dirty="0">
                <a:latin typeface="Arial" panose="020B0604020202020204" pitchFamily="34" charset="0"/>
                <a:cs typeface="Arial" panose="020B0604020202020204" pitchFamily="34" charset="0"/>
              </a:rPr>
              <a:t>This is to keep the student safe in the event they experience a medical emergency during the school day. ​</a:t>
            </a:r>
          </a:p>
          <a:p>
            <a:pPr marL="0" indent="0">
              <a:buNone/>
            </a:pPr>
            <a:endParaRPr lang="en-US" sz="2400" dirty="0">
              <a:latin typeface="Arial"/>
              <a:cs typeface="Arial"/>
            </a:endParaRPr>
          </a:p>
          <a:p>
            <a:pPr fontAlgn="base"/>
            <a:r>
              <a:rPr lang="en-US" sz="2400" dirty="0">
                <a:latin typeface="Arial" panose="020B0604020202020204" pitchFamily="34" charset="0"/>
                <a:cs typeface="Arial" panose="020B0604020202020204" pitchFamily="34" charset="0"/>
              </a:rPr>
              <a:t> If your child has a life-threatening condition, please contact the school nurse in your child’s school before the student attends.  ​</a:t>
            </a:r>
          </a:p>
          <a:p>
            <a:pPr marL="0" indent="0" fontAlgn="base">
              <a:buNone/>
            </a:pPr>
            <a:endParaRPr lang="en-US" sz="26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0116" y="5874257"/>
            <a:ext cx="2133608" cy="605411"/>
          </a:xfrm>
          <a:prstGeom prst="rect">
            <a:avLst/>
          </a:prstGeom>
        </p:spPr>
      </p:pic>
      <p:grpSp>
        <p:nvGrpSpPr>
          <p:cNvPr id="8" name="Group 7">
            <a:extLst>
              <a:ext uri="{FF2B5EF4-FFF2-40B4-BE49-F238E27FC236}">
                <a16:creationId xmlns:a16="http://schemas.microsoft.com/office/drawing/2014/main" id="{C4ED3F06-7D82-4F65-BC15-F877A336B41E}"/>
              </a:ext>
            </a:extLst>
          </p:cNvPr>
          <p:cNvGrpSpPr/>
          <p:nvPr/>
        </p:nvGrpSpPr>
        <p:grpSpPr>
          <a:xfrm>
            <a:off x="11245516" y="-72188"/>
            <a:ext cx="1110915" cy="7002378"/>
            <a:chOff x="11245516" y="-72188"/>
            <a:chExt cx="1110915" cy="7002378"/>
          </a:xfrm>
        </p:grpSpPr>
        <p:sp>
          <p:nvSpPr>
            <p:cNvPr id="9" name="Rectangle 8">
              <a:extLst>
                <a:ext uri="{FF2B5EF4-FFF2-40B4-BE49-F238E27FC236}">
                  <a16:creationId xmlns:a16="http://schemas.microsoft.com/office/drawing/2014/main" id="{78BC6B50-6D4C-4377-B589-3E538FF7A88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a:extLst>
                <a:ext uri="{FF2B5EF4-FFF2-40B4-BE49-F238E27FC236}">
                  <a16:creationId xmlns:a16="http://schemas.microsoft.com/office/drawing/2014/main" id="{E2417950-C523-45A3-B169-FB95595BB843}"/>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1762725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7EEAD-6CBF-A795-4326-2956CA3D2B4B}"/>
              </a:ext>
            </a:extLst>
          </p:cNvPr>
          <p:cNvSpPr>
            <a:spLocks noGrp="1"/>
          </p:cNvSpPr>
          <p:nvPr>
            <p:ph type="title"/>
          </p:nvPr>
        </p:nvSpPr>
        <p:spPr/>
        <p:txBody>
          <a:bodyPr>
            <a:normAutofit/>
          </a:bodyPr>
          <a:lstStyle/>
          <a:p>
            <a:r>
              <a:rPr lang="en-US" b="1" dirty="0">
                <a:ea typeface="+mj-lt"/>
                <a:cs typeface="+mj-lt"/>
              </a:rPr>
              <a:t>Nurse Contact Information</a:t>
            </a:r>
            <a:endParaRPr lang="en-US" b="1" dirty="0"/>
          </a:p>
        </p:txBody>
      </p:sp>
      <p:sp>
        <p:nvSpPr>
          <p:cNvPr id="5" name="Subtitle 4"/>
          <p:cNvSpPr>
            <a:spLocks noGrp="1"/>
          </p:cNvSpPr>
          <p:nvPr>
            <p:ph idx="1"/>
          </p:nvPr>
        </p:nvSpPr>
        <p:spPr/>
        <p:txBody>
          <a:bodyPr vert="horz" lIns="91440" tIns="45720" rIns="91440" bIns="45720" rtlCol="0" anchor="t">
            <a:normAutofit/>
          </a:bodyPr>
          <a:lstStyle/>
          <a:p>
            <a:pPr>
              <a:lnSpc>
                <a:spcPct val="100000"/>
              </a:lnSpc>
            </a:pPr>
            <a:r>
              <a:rPr lang="en-US" sz="4000" dirty="0">
                <a:ea typeface="+mn-lt"/>
                <a:cs typeface="+mn-lt"/>
              </a:rPr>
              <a:t>Ana Martin</a:t>
            </a:r>
          </a:p>
          <a:p>
            <a:pPr>
              <a:lnSpc>
                <a:spcPct val="100000"/>
              </a:lnSpc>
            </a:pPr>
            <a:r>
              <a:rPr lang="en-US" sz="4000" dirty="0">
                <a:ea typeface="+mn-lt"/>
                <a:cs typeface="+mn-lt"/>
                <a:hlinkClick r:id="rId2"/>
              </a:rPr>
              <a:t>martina@issaquah.wednet.edu</a:t>
            </a:r>
            <a:endParaRPr lang="en-US" sz="4000" dirty="0">
              <a:ea typeface="+mn-lt"/>
              <a:cs typeface="+mn-lt"/>
            </a:endParaRPr>
          </a:p>
          <a:p>
            <a:pPr>
              <a:lnSpc>
                <a:spcPct val="100000"/>
              </a:lnSpc>
            </a:pPr>
            <a:r>
              <a:rPr lang="en-US" sz="4000" dirty="0">
                <a:ea typeface="+mn-lt"/>
                <a:cs typeface="+mn-lt"/>
              </a:rPr>
              <a:t>425-837-6607</a:t>
            </a: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660" y="5431438"/>
            <a:ext cx="4686134" cy="1329690"/>
          </a:xfrm>
          <a:prstGeom prst="rect">
            <a:avLst/>
          </a:prstGeom>
        </p:spPr>
      </p:pic>
      <p:grpSp>
        <p:nvGrpSpPr>
          <p:cNvPr id="9" name="Group 8"/>
          <p:cNvGrpSpPr/>
          <p:nvPr/>
        </p:nvGrpSpPr>
        <p:grpSpPr>
          <a:xfrm>
            <a:off x="11245516" y="-72188"/>
            <a:ext cx="1110915" cy="7002378"/>
            <a:chOff x="11245516" y="-72188"/>
            <a:chExt cx="1110915" cy="7002378"/>
          </a:xfrm>
        </p:grpSpPr>
        <p:sp>
          <p:nvSpPr>
            <p:cNvPr id="11" name="Rectangle 10"/>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12445645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524000" y="1847129"/>
            <a:ext cx="9144000" cy="1459490"/>
          </a:xfrm>
        </p:spPr>
        <p:txBody>
          <a:bodyPr vert="horz" lIns="91440" tIns="45720" rIns="91440" bIns="45720" rtlCol="0" anchor="t">
            <a:normAutofit/>
          </a:bodyPr>
          <a:lstStyle/>
          <a:p>
            <a:r>
              <a:rPr lang="en-US" sz="4000" b="1" dirty="0">
                <a:solidFill>
                  <a:srgbClr val="006F82"/>
                </a:solidFill>
                <a:cs typeface="Calibri"/>
              </a:rPr>
              <a:t>Questions?</a:t>
            </a:r>
            <a:endParaRPr lang="en-US" sz="4000" b="1" dirty="0">
              <a:solidFill>
                <a:srgbClr val="006F82"/>
              </a:solidFill>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660" y="5431438"/>
            <a:ext cx="4686134" cy="1329690"/>
          </a:xfrm>
          <a:prstGeom prst="rect">
            <a:avLst/>
          </a:prstGeom>
        </p:spPr>
      </p:pic>
      <p:grpSp>
        <p:nvGrpSpPr>
          <p:cNvPr id="9" name="Group 8"/>
          <p:cNvGrpSpPr/>
          <p:nvPr/>
        </p:nvGrpSpPr>
        <p:grpSpPr>
          <a:xfrm>
            <a:off x="11245516" y="-72188"/>
            <a:ext cx="1110915" cy="7002378"/>
            <a:chOff x="11245516" y="-72188"/>
            <a:chExt cx="1110915" cy="7002378"/>
          </a:xfrm>
        </p:grpSpPr>
        <p:sp>
          <p:nvSpPr>
            <p:cNvPr id="11" name="Rectangle 10"/>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27877819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81033" y="5773948"/>
            <a:ext cx="3515526" cy="943169"/>
          </a:xfrm>
          <a:prstGeom prst="rect">
            <a:avLst/>
          </a:prstGeom>
        </p:spPr>
      </p:pic>
      <p:grpSp>
        <p:nvGrpSpPr>
          <p:cNvPr id="9" name="Group 8"/>
          <p:cNvGrpSpPr/>
          <p:nvPr/>
        </p:nvGrpSpPr>
        <p:grpSpPr>
          <a:xfrm>
            <a:off x="11245516" y="-72188"/>
            <a:ext cx="1110915" cy="7002378"/>
            <a:chOff x="11245516" y="-72188"/>
            <a:chExt cx="1110915" cy="7002378"/>
          </a:xfrm>
        </p:grpSpPr>
        <p:sp>
          <p:nvSpPr>
            <p:cNvPr id="11" name="Rectangle 10"/>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5" name="TextBox 4">
            <a:extLst>
              <a:ext uri="{FF2B5EF4-FFF2-40B4-BE49-F238E27FC236}">
                <a16:creationId xmlns:a16="http://schemas.microsoft.com/office/drawing/2014/main" id="{38256E32-5000-736C-0B31-DB21E18B231F}"/>
              </a:ext>
            </a:extLst>
          </p:cNvPr>
          <p:cNvSpPr txBox="1"/>
          <p:nvPr/>
        </p:nvSpPr>
        <p:spPr>
          <a:xfrm>
            <a:off x="6653514" y="2428754"/>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hlinkClick r:id="rId4"/>
              </a:rPr>
              <a:t>Kindergarten registration</a:t>
            </a:r>
            <a:endParaRPr lang="en-US">
              <a:ea typeface="+mn-lt"/>
              <a:cs typeface="+mn-lt"/>
            </a:endParaRPr>
          </a:p>
          <a:p>
            <a:endParaRPr lang="en-US" dirty="0">
              <a:ea typeface="Calibri" panose="020F0502020204030204"/>
              <a:cs typeface="Calibri" panose="020F0502020204030204"/>
            </a:endParaRPr>
          </a:p>
        </p:txBody>
      </p:sp>
      <p:pic>
        <p:nvPicPr>
          <p:cNvPr id="2" name="Picture 1" descr="A white and blue text on a white background&#10;&#10;AI-generated content may be incorrect.">
            <a:extLst>
              <a:ext uri="{FF2B5EF4-FFF2-40B4-BE49-F238E27FC236}">
                <a16:creationId xmlns:a16="http://schemas.microsoft.com/office/drawing/2014/main" id="{450097EC-CA2E-1C48-C91B-37CC8468CBF5}"/>
              </a:ext>
            </a:extLst>
          </p:cNvPr>
          <p:cNvPicPr>
            <a:picLocks noChangeAspect="1"/>
          </p:cNvPicPr>
          <p:nvPr/>
        </p:nvPicPr>
        <p:blipFill>
          <a:blip r:embed="rId5"/>
          <a:stretch>
            <a:fillRect/>
          </a:stretch>
        </p:blipFill>
        <p:spPr>
          <a:xfrm>
            <a:off x="224060" y="143566"/>
            <a:ext cx="6332575" cy="6570869"/>
          </a:xfrm>
          <a:prstGeom prst="rect">
            <a:avLst/>
          </a:prstGeom>
        </p:spPr>
      </p:pic>
    </p:spTree>
    <p:extLst>
      <p:ext uri="{BB962C8B-B14F-4D97-AF65-F5344CB8AC3E}">
        <p14:creationId xmlns:p14="http://schemas.microsoft.com/office/powerpoint/2010/main" val="33200987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3231" y="5708529"/>
            <a:ext cx="4686134" cy="1329690"/>
          </a:xfrm>
          <a:prstGeom prst="rect">
            <a:avLst/>
          </a:prstGeom>
        </p:spPr>
      </p:pic>
      <p:grpSp>
        <p:nvGrpSpPr>
          <p:cNvPr id="9" name="Group 8"/>
          <p:cNvGrpSpPr/>
          <p:nvPr/>
        </p:nvGrpSpPr>
        <p:grpSpPr>
          <a:xfrm>
            <a:off x="11245516" y="-72188"/>
            <a:ext cx="1110915" cy="7002378"/>
            <a:chOff x="11245516" y="-72188"/>
            <a:chExt cx="1110915" cy="7002378"/>
          </a:xfrm>
        </p:grpSpPr>
        <p:sp>
          <p:nvSpPr>
            <p:cNvPr id="11" name="Rectangle 10"/>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3" name="Title 2">
            <a:extLst>
              <a:ext uri="{FF2B5EF4-FFF2-40B4-BE49-F238E27FC236}">
                <a16:creationId xmlns:a16="http://schemas.microsoft.com/office/drawing/2014/main" id="{EE1ED248-6420-BF0D-8B44-B546C3EB4FD2}"/>
              </a:ext>
            </a:extLst>
          </p:cNvPr>
          <p:cNvSpPr>
            <a:spLocks noGrp="1"/>
          </p:cNvSpPr>
          <p:nvPr>
            <p:ph type="title"/>
          </p:nvPr>
        </p:nvSpPr>
        <p:spPr/>
        <p:txBody>
          <a:bodyPr/>
          <a:lstStyle/>
          <a:p>
            <a:r>
              <a:rPr lang="en-US" b="1" cap="all" dirty="0">
                <a:latin typeface="Calibri"/>
                <a:ea typeface="+mj-lt"/>
                <a:cs typeface="+mj-lt"/>
              </a:rPr>
              <a:t>REGISTRATION</a:t>
            </a:r>
            <a:endParaRPr lang="en-US" b="1" dirty="0">
              <a:latin typeface="Calibri"/>
            </a:endParaRPr>
          </a:p>
        </p:txBody>
      </p:sp>
      <p:sp>
        <p:nvSpPr>
          <p:cNvPr id="4" name="Content Placeholder 3">
            <a:extLst>
              <a:ext uri="{FF2B5EF4-FFF2-40B4-BE49-F238E27FC236}">
                <a16:creationId xmlns:a16="http://schemas.microsoft.com/office/drawing/2014/main" id="{5889C65B-973D-2EF8-2765-EA5D32C09C4C}"/>
              </a:ext>
            </a:extLst>
          </p:cNvPr>
          <p:cNvSpPr>
            <a:spLocks noGrp="1"/>
          </p:cNvSpPr>
          <p:nvPr>
            <p:ph idx="1"/>
          </p:nvPr>
        </p:nvSpPr>
        <p:spPr/>
        <p:txBody>
          <a:bodyPr vert="horz" lIns="91440" tIns="45720" rIns="91440" bIns="45720" rtlCol="0" anchor="t">
            <a:normAutofit/>
          </a:bodyPr>
          <a:lstStyle/>
          <a:p>
            <a:pPr marL="285750" indent="-285750">
              <a:buFont typeface="Arial,Sans-Serif" panose="020B0604020202020204" pitchFamily="34" charset="0"/>
            </a:pPr>
            <a:r>
              <a:rPr lang="en-US" dirty="0">
                <a:latin typeface="Calibri"/>
                <a:ea typeface="Calibri"/>
                <a:cs typeface="Calibri"/>
              </a:rPr>
              <a:t>Students who are turning 5 years old by August 31, 2025, are eligible for enrollment for 2025-2026 school year.</a:t>
            </a:r>
            <a:endParaRPr lang="en-US">
              <a:latin typeface="Calibri"/>
              <a:ea typeface="Calibri"/>
              <a:cs typeface="Calibri"/>
            </a:endParaRPr>
          </a:p>
          <a:p>
            <a:pPr marL="285750" indent="-285750">
              <a:buFont typeface="Arial,Sans-Serif" panose="020B0604020202020204" pitchFamily="34" charset="0"/>
            </a:pPr>
            <a:r>
              <a:rPr lang="en-US" dirty="0">
                <a:latin typeface="Calibri"/>
                <a:ea typeface="Calibri"/>
                <a:cs typeface="Calibri"/>
              </a:rPr>
              <a:t>Registration is online some items will need to be brought to the school.</a:t>
            </a:r>
            <a:endParaRPr lang="en-US">
              <a:latin typeface="Calibri"/>
              <a:ea typeface="Calibri"/>
              <a:cs typeface="Calibri"/>
            </a:endParaRPr>
          </a:p>
          <a:p>
            <a:pPr marL="285750" indent="-285750">
              <a:buFont typeface="Arial,Sans-Serif" panose="020B0604020202020204" pitchFamily="34" charset="0"/>
            </a:pPr>
            <a:r>
              <a:rPr lang="en-US" dirty="0">
                <a:latin typeface="Calibri"/>
                <a:ea typeface="Calibri"/>
                <a:cs typeface="Calibri"/>
              </a:rPr>
              <a:t>Documents that need to be turned in, please make an appointment, or if you have questions, please contact our Registrar: Wendee Fowler (425-837-6600) or </a:t>
            </a:r>
            <a:r>
              <a:rPr lang="en-US" dirty="0">
                <a:latin typeface="Calibri"/>
                <a:ea typeface="Calibri"/>
                <a:cs typeface="Calibri"/>
                <a:hlinkClick r:id="rId4"/>
              </a:rPr>
              <a:t>fowlerw@issaquah.wednet.edu</a:t>
            </a:r>
            <a:endParaRPr lang="en-US">
              <a:latin typeface="Calibri"/>
              <a:ea typeface="Calibri"/>
              <a:cs typeface="Calibri"/>
            </a:endParaRPr>
          </a:p>
          <a:p>
            <a:pPr marL="285750" indent="-285750">
              <a:buFont typeface="Arial,Sans-Serif" panose="020B0604020202020204" pitchFamily="34" charset="0"/>
            </a:pPr>
            <a:r>
              <a:rPr lang="en-US" dirty="0">
                <a:latin typeface="Calibri"/>
                <a:ea typeface="Calibri"/>
                <a:cs typeface="Calibri"/>
              </a:rPr>
              <a:t>Registration begins: March 12th </a:t>
            </a:r>
          </a:p>
        </p:txBody>
      </p:sp>
    </p:spTree>
    <p:extLst>
      <p:ext uri="{BB962C8B-B14F-4D97-AF65-F5344CB8AC3E}">
        <p14:creationId xmlns:p14="http://schemas.microsoft.com/office/powerpoint/2010/main" val="40784167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54395" y="5465056"/>
            <a:ext cx="4686134" cy="1329690"/>
          </a:xfrm>
          <a:prstGeom prst="rect">
            <a:avLst/>
          </a:prstGeom>
        </p:spPr>
      </p:pic>
      <p:grpSp>
        <p:nvGrpSpPr>
          <p:cNvPr id="9" name="Group 8"/>
          <p:cNvGrpSpPr/>
          <p:nvPr/>
        </p:nvGrpSpPr>
        <p:grpSpPr>
          <a:xfrm>
            <a:off x="11245516" y="-72188"/>
            <a:ext cx="1110915" cy="7002378"/>
            <a:chOff x="11245516" y="-72188"/>
            <a:chExt cx="1110915" cy="7002378"/>
          </a:xfrm>
        </p:grpSpPr>
        <p:sp>
          <p:nvSpPr>
            <p:cNvPr id="11" name="Rectangle 10"/>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pic>
        <p:nvPicPr>
          <p:cNvPr id="3" name="Picture 2" descr="A white text with black text&#10;&#10;AI-generated content may be incorrect.">
            <a:extLst>
              <a:ext uri="{FF2B5EF4-FFF2-40B4-BE49-F238E27FC236}">
                <a16:creationId xmlns:a16="http://schemas.microsoft.com/office/drawing/2014/main" id="{5188A1A2-762F-C554-1467-FF5360C70600}"/>
              </a:ext>
            </a:extLst>
          </p:cNvPr>
          <p:cNvPicPr>
            <a:picLocks noChangeAspect="1"/>
          </p:cNvPicPr>
          <p:nvPr/>
        </p:nvPicPr>
        <p:blipFill>
          <a:blip r:embed="rId3"/>
          <a:stretch>
            <a:fillRect/>
          </a:stretch>
        </p:blipFill>
        <p:spPr>
          <a:xfrm>
            <a:off x="177134" y="750939"/>
            <a:ext cx="10731603" cy="4422058"/>
          </a:xfrm>
          <a:prstGeom prst="rect">
            <a:avLst/>
          </a:prstGeom>
        </p:spPr>
      </p:pic>
    </p:spTree>
    <p:extLst>
      <p:ext uri="{BB962C8B-B14F-4D97-AF65-F5344CB8AC3E}">
        <p14:creationId xmlns:p14="http://schemas.microsoft.com/office/powerpoint/2010/main" val="3865716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85104" y="5784604"/>
            <a:ext cx="3555425" cy="1071593"/>
          </a:xfrm>
          <a:prstGeom prst="rect">
            <a:avLst/>
          </a:prstGeom>
        </p:spPr>
      </p:pic>
      <p:grpSp>
        <p:nvGrpSpPr>
          <p:cNvPr id="9" name="Group 8"/>
          <p:cNvGrpSpPr/>
          <p:nvPr/>
        </p:nvGrpSpPr>
        <p:grpSpPr>
          <a:xfrm>
            <a:off x="11245516" y="-72188"/>
            <a:ext cx="1110915" cy="7002378"/>
            <a:chOff x="11245516" y="-72188"/>
            <a:chExt cx="1110915" cy="7002378"/>
          </a:xfrm>
        </p:grpSpPr>
        <p:sp>
          <p:nvSpPr>
            <p:cNvPr id="11" name="Rectangle 10"/>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pic>
        <p:nvPicPr>
          <p:cNvPr id="4" name="Picture 3" descr="A calendar with a number of days&#10;&#10;AI-generated content may be incorrect.">
            <a:extLst>
              <a:ext uri="{FF2B5EF4-FFF2-40B4-BE49-F238E27FC236}">
                <a16:creationId xmlns:a16="http://schemas.microsoft.com/office/drawing/2014/main" id="{C1E57118-90A0-C6F5-42A1-9776F0FA13E5}"/>
              </a:ext>
            </a:extLst>
          </p:cNvPr>
          <p:cNvPicPr>
            <a:picLocks noChangeAspect="1"/>
          </p:cNvPicPr>
          <p:nvPr/>
        </p:nvPicPr>
        <p:blipFill>
          <a:blip r:embed="rId3"/>
          <a:stretch>
            <a:fillRect/>
          </a:stretch>
        </p:blipFill>
        <p:spPr>
          <a:xfrm>
            <a:off x="300659" y="-12289"/>
            <a:ext cx="5494680" cy="6870290"/>
          </a:xfrm>
          <a:prstGeom prst="rect">
            <a:avLst/>
          </a:prstGeom>
        </p:spPr>
      </p:pic>
    </p:spTree>
    <p:extLst>
      <p:ext uri="{BB962C8B-B14F-4D97-AF65-F5344CB8AC3E}">
        <p14:creationId xmlns:p14="http://schemas.microsoft.com/office/powerpoint/2010/main" val="38266807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3BCB8-E227-C37F-D07C-DCDDC50324B4}"/>
              </a:ext>
            </a:extLst>
          </p:cNvPr>
          <p:cNvSpPr>
            <a:spLocks noGrp="1"/>
          </p:cNvSpPr>
          <p:nvPr>
            <p:ph type="title"/>
          </p:nvPr>
        </p:nvSpPr>
        <p:spPr/>
        <p:txBody>
          <a:bodyPr/>
          <a:lstStyle/>
          <a:p>
            <a:r>
              <a:rPr lang="en-US" b="1" dirty="0">
                <a:ea typeface="+mj-lt"/>
                <a:cs typeface="+mj-lt"/>
              </a:rPr>
              <a:t>Dual Language Program at IVE </a:t>
            </a:r>
            <a:endParaRPr lang="en-US" b="1" dirty="0"/>
          </a:p>
        </p:txBody>
      </p:sp>
      <p:sp>
        <p:nvSpPr>
          <p:cNvPr id="5" name="Subtitle 4"/>
          <p:cNvSpPr>
            <a:spLocks noGrp="1"/>
          </p:cNvSpPr>
          <p:nvPr>
            <p:ph idx="1"/>
          </p:nvPr>
        </p:nvSpPr>
        <p:spPr>
          <a:xfrm>
            <a:off x="369277" y="1567717"/>
            <a:ext cx="10515600" cy="4351338"/>
          </a:xfrm>
        </p:spPr>
        <p:txBody>
          <a:bodyPr vert="horz" lIns="91440" tIns="45720" rIns="91440" bIns="45720" rtlCol="0" anchor="t">
            <a:normAutofit lnSpcReduction="10000"/>
          </a:bodyPr>
          <a:lstStyle/>
          <a:p>
            <a:r>
              <a:rPr lang="en-US" sz="3200" dirty="0">
                <a:ea typeface="+mn-lt"/>
                <a:cs typeface="+mn-lt"/>
              </a:rPr>
              <a:t>The Dual Language Program is offered at IVE</a:t>
            </a:r>
          </a:p>
          <a:p>
            <a:r>
              <a:rPr lang="en-US" sz="3200" dirty="0">
                <a:ea typeface="+mn-lt"/>
                <a:cs typeface="+mn-lt"/>
              </a:rPr>
              <a:t> Priority registration is given to siblings of students already within the Dual Language Program and those living within the IVE attendance area. </a:t>
            </a:r>
            <a:endParaRPr lang="en-US" sz="3200">
              <a:ea typeface="+mn-lt"/>
              <a:cs typeface="+mn-lt"/>
            </a:endParaRPr>
          </a:p>
          <a:p>
            <a:r>
              <a:rPr lang="en-US" sz="3200" dirty="0">
                <a:ea typeface="+mn-lt"/>
                <a:cs typeface="+mn-lt"/>
              </a:rPr>
              <a:t>We accept applications throughout the elementary years, but in order to fully benefit from the program, it is best when students begin in kindergarten. </a:t>
            </a:r>
            <a:endParaRPr lang="en-US" sz="3200">
              <a:ea typeface="+mn-lt"/>
              <a:cs typeface="+mn-lt"/>
            </a:endParaRPr>
          </a:p>
          <a:p>
            <a:r>
              <a:rPr lang="en-US" sz="3200" dirty="0">
                <a:ea typeface="+mn-lt"/>
                <a:cs typeface="+mn-lt"/>
              </a:rPr>
              <a:t>We ask that families commit to remaining in the program throughout the elementary years.</a:t>
            </a:r>
            <a:endParaRPr lang="en-US" sz="3200">
              <a:cs typeface="Calibri"/>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0784" y="5396268"/>
            <a:ext cx="4686134" cy="1329690"/>
          </a:xfrm>
          <a:prstGeom prst="rect">
            <a:avLst/>
          </a:prstGeom>
        </p:spPr>
      </p:pic>
      <p:grpSp>
        <p:nvGrpSpPr>
          <p:cNvPr id="9" name="Group 8"/>
          <p:cNvGrpSpPr/>
          <p:nvPr/>
        </p:nvGrpSpPr>
        <p:grpSpPr>
          <a:xfrm>
            <a:off x="11245516" y="-72188"/>
            <a:ext cx="1110915" cy="7002378"/>
            <a:chOff x="11245516" y="-72188"/>
            <a:chExt cx="1110915" cy="7002378"/>
          </a:xfrm>
        </p:grpSpPr>
        <p:sp>
          <p:nvSpPr>
            <p:cNvPr id="11" name="Rectangle 10"/>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1756062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6790764" y="670512"/>
            <a:ext cx="3877236" cy="2636107"/>
          </a:xfrm>
        </p:spPr>
        <p:txBody>
          <a:bodyPr vert="horz" lIns="91440" tIns="45720" rIns="91440" bIns="45720" rtlCol="0" anchor="t">
            <a:normAutofit/>
          </a:bodyPr>
          <a:lstStyle/>
          <a:p>
            <a:r>
              <a:rPr lang="en-US" sz="4000" b="1" dirty="0">
                <a:ea typeface="+mn-lt"/>
                <a:cs typeface="+mn-lt"/>
              </a:rPr>
              <a:t>Kinder Readiness</a:t>
            </a: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74305" y="5591212"/>
            <a:ext cx="4108489" cy="1169916"/>
          </a:xfrm>
          <a:prstGeom prst="rect">
            <a:avLst/>
          </a:prstGeom>
        </p:spPr>
      </p:pic>
      <p:grpSp>
        <p:nvGrpSpPr>
          <p:cNvPr id="9" name="Group 8"/>
          <p:cNvGrpSpPr/>
          <p:nvPr/>
        </p:nvGrpSpPr>
        <p:grpSpPr>
          <a:xfrm>
            <a:off x="11245516" y="-72188"/>
            <a:ext cx="1110915" cy="7002378"/>
            <a:chOff x="11245516" y="-72188"/>
            <a:chExt cx="1110915" cy="7002378"/>
          </a:xfrm>
        </p:grpSpPr>
        <p:sp>
          <p:nvSpPr>
            <p:cNvPr id="11" name="Rectangle 10"/>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pic>
        <p:nvPicPr>
          <p:cNvPr id="3" name="Picture 2" descr="Graphical user interface, text, application, chat or text message&#10;&#10;Description automatically generated">
            <a:extLst>
              <a:ext uri="{FF2B5EF4-FFF2-40B4-BE49-F238E27FC236}">
                <a16:creationId xmlns:a16="http://schemas.microsoft.com/office/drawing/2014/main" id="{63F11F8D-C833-8E05-0702-BDCFA49CBC0F}"/>
              </a:ext>
            </a:extLst>
          </p:cNvPr>
          <p:cNvPicPr>
            <a:picLocks noChangeAspect="1"/>
          </p:cNvPicPr>
          <p:nvPr/>
        </p:nvPicPr>
        <p:blipFill>
          <a:blip r:embed="rId4"/>
          <a:stretch>
            <a:fillRect/>
          </a:stretch>
        </p:blipFill>
        <p:spPr>
          <a:xfrm>
            <a:off x="5264" y="77868"/>
            <a:ext cx="5681176" cy="6554663"/>
          </a:xfrm>
          <a:prstGeom prst="rect">
            <a:avLst/>
          </a:prstGeom>
        </p:spPr>
      </p:pic>
    </p:spTree>
    <p:extLst>
      <p:ext uri="{BB962C8B-B14F-4D97-AF65-F5344CB8AC3E}">
        <p14:creationId xmlns:p14="http://schemas.microsoft.com/office/powerpoint/2010/main" val="40846991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3543" y="5599672"/>
            <a:ext cx="4686134" cy="1329690"/>
          </a:xfrm>
          <a:prstGeom prst="rect">
            <a:avLst/>
          </a:prstGeom>
        </p:spPr>
      </p:pic>
      <p:grpSp>
        <p:nvGrpSpPr>
          <p:cNvPr id="9" name="Group 8"/>
          <p:cNvGrpSpPr/>
          <p:nvPr/>
        </p:nvGrpSpPr>
        <p:grpSpPr>
          <a:xfrm>
            <a:off x="11245516" y="-72188"/>
            <a:ext cx="1110915" cy="7002378"/>
            <a:chOff x="11245516" y="-72188"/>
            <a:chExt cx="1110915" cy="7002378"/>
          </a:xfrm>
        </p:grpSpPr>
        <p:sp>
          <p:nvSpPr>
            <p:cNvPr id="11" name="Rectangle 10"/>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pic>
        <p:nvPicPr>
          <p:cNvPr id="3" name="Picture 4" descr="Text&#10;&#10;Description automatically generated">
            <a:extLst>
              <a:ext uri="{FF2B5EF4-FFF2-40B4-BE49-F238E27FC236}">
                <a16:creationId xmlns:a16="http://schemas.microsoft.com/office/drawing/2014/main" id="{C8E0D5B3-C55C-146E-8D9E-FCB6EF456AD2}"/>
              </a:ext>
            </a:extLst>
          </p:cNvPr>
          <p:cNvPicPr>
            <a:picLocks noChangeAspect="1"/>
          </p:cNvPicPr>
          <p:nvPr/>
        </p:nvPicPr>
        <p:blipFill>
          <a:blip r:embed="rId4"/>
          <a:stretch>
            <a:fillRect/>
          </a:stretch>
        </p:blipFill>
        <p:spPr>
          <a:xfrm>
            <a:off x="185072" y="3840"/>
            <a:ext cx="6094072" cy="6448883"/>
          </a:xfrm>
          <a:prstGeom prst="rect">
            <a:avLst/>
          </a:prstGeom>
        </p:spPr>
      </p:pic>
    </p:spTree>
    <p:extLst>
      <p:ext uri="{BB962C8B-B14F-4D97-AF65-F5344CB8AC3E}">
        <p14:creationId xmlns:p14="http://schemas.microsoft.com/office/powerpoint/2010/main" val="12656492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02A73-D3D9-B588-D8FE-22CB6EFBE7E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4533B0-7B60-30C6-19CB-CDD703A92292}"/>
              </a:ext>
            </a:extLst>
          </p:cNvPr>
          <p:cNvSpPr>
            <a:spLocks noGrp="1"/>
          </p:cNvSpPr>
          <p:nvPr>
            <p:ph idx="1"/>
          </p:nvPr>
        </p:nvSpPr>
        <p:spPr>
          <a:xfrm>
            <a:off x="3648689" y="1053652"/>
            <a:ext cx="7936831" cy="2919507"/>
          </a:xfrm>
        </p:spPr>
        <p:txBody>
          <a:bodyPr>
            <a:normAutofit/>
          </a:bodyPr>
          <a:lstStyle/>
          <a:p>
            <a:pPr marL="0" indent="0">
              <a:lnSpc>
                <a:spcPct val="100000"/>
              </a:lnSpc>
              <a:spcBef>
                <a:spcPts val="0"/>
              </a:spcBef>
              <a:buNone/>
            </a:pPr>
            <a:endParaRPr lang="en-US" sz="2800" dirty="0">
              <a:solidFill>
                <a:schemeClr val="tx1"/>
              </a:solidFill>
              <a:latin typeface="Gill Sans MT"/>
              <a:ea typeface="Calibri"/>
              <a:cs typeface="Calibri"/>
            </a:endParaRPr>
          </a:p>
          <a:p>
            <a:pPr>
              <a:lnSpc>
                <a:spcPct val="100000"/>
              </a:lnSpc>
              <a:spcBef>
                <a:spcPts val="0"/>
              </a:spcBef>
            </a:pPr>
            <a:r>
              <a:rPr lang="en-US" sz="2800" dirty="0">
                <a:latin typeface="Calibri"/>
                <a:ea typeface="Calibri"/>
                <a:cs typeface="Calibri"/>
              </a:rPr>
              <a:t>MTTHF- 9:15-3:40 pm</a:t>
            </a:r>
          </a:p>
          <a:p>
            <a:pPr>
              <a:lnSpc>
                <a:spcPct val="100000"/>
              </a:lnSpc>
              <a:spcBef>
                <a:spcPts val="0"/>
              </a:spcBef>
            </a:pPr>
            <a:r>
              <a:rPr lang="en-US" sz="2800" dirty="0">
                <a:latin typeface="Calibri"/>
                <a:ea typeface="Calibri"/>
                <a:cs typeface="Calibri"/>
              </a:rPr>
              <a:t>Wed.- 9:15 –1:30 pm</a:t>
            </a:r>
          </a:p>
          <a:p>
            <a:pPr>
              <a:lnSpc>
                <a:spcPct val="100000"/>
              </a:lnSpc>
              <a:spcBef>
                <a:spcPts val="0"/>
              </a:spcBef>
            </a:pPr>
            <a:endParaRPr lang="en-US" sz="2800" dirty="0">
              <a:latin typeface="Calibri"/>
              <a:ea typeface="Calibri"/>
              <a:cs typeface="Calibri"/>
            </a:endParaRPr>
          </a:p>
          <a:p>
            <a:pPr>
              <a:lnSpc>
                <a:spcPct val="100000"/>
              </a:lnSpc>
              <a:spcBef>
                <a:spcPts val="0"/>
              </a:spcBef>
            </a:pPr>
            <a:r>
              <a:rPr lang="en-US" sz="2800" dirty="0">
                <a:latin typeface="Calibri"/>
                <a:ea typeface="Calibri"/>
                <a:cs typeface="Calibri"/>
              </a:rPr>
              <a:t>If walking or student drop-off; supervision begins at 9:00 am</a:t>
            </a:r>
          </a:p>
        </p:txBody>
      </p:sp>
      <p:pic>
        <p:nvPicPr>
          <p:cNvPr id="4" name="Content Placeholder 8">
            <a:extLst>
              <a:ext uri="{FF2B5EF4-FFF2-40B4-BE49-F238E27FC236}">
                <a16:creationId xmlns:a16="http://schemas.microsoft.com/office/drawing/2014/main" id="{174B9286-5D0E-1C3B-FCC5-BE1333C1A09F}"/>
              </a:ext>
            </a:extLst>
          </p:cNvPr>
          <p:cNvPicPr>
            <a:picLocks noGrp="1" noChangeAspect="1"/>
          </p:cNvPicPr>
          <p:nvPr>
            <p:ph idx="1"/>
          </p:nvPr>
        </p:nvPicPr>
        <p:blipFill rotWithShape="1">
          <a:blip r:embed="rId3">
            <a:duotone>
              <a:schemeClr val="accent2">
                <a:shade val="45000"/>
                <a:satMod val="135000"/>
              </a:schemeClr>
              <a:prstClr val="white"/>
            </a:duotone>
            <a:extLst>
              <a:ext uri="{BEBA8EAE-BF5A-486C-A8C5-ECC9F3942E4B}">
                <a14:imgProps xmlns:a14="http://schemas.microsoft.com/office/drawing/2010/main">
                  <a14:imgLayer r:embed="rId4">
                    <a14:imgEffect>
                      <a14:colorTemperature colorTemp="8800"/>
                    </a14:imgEffect>
                    <a14:imgEffect>
                      <a14:brightnessContrast contrast="-40000"/>
                    </a14:imgEffect>
                  </a14:imgLayer>
                </a14:imgProps>
              </a:ext>
              <a:ext uri="{28A0092B-C50C-407E-A947-70E740481C1C}">
                <a14:useLocalDpi xmlns:a14="http://schemas.microsoft.com/office/drawing/2010/main" val="0"/>
              </a:ext>
            </a:extLst>
          </a:blip>
          <a:stretch/>
        </p:blipFill>
        <p:spPr>
          <a:xfrm>
            <a:off x="-118717" y="1235376"/>
            <a:ext cx="4063986" cy="4063986"/>
          </a:xfrm>
        </p:spPr>
      </p:pic>
      <p:sp>
        <p:nvSpPr>
          <p:cNvPr id="5" name="TextBox 4">
            <a:extLst>
              <a:ext uri="{FF2B5EF4-FFF2-40B4-BE49-F238E27FC236}">
                <a16:creationId xmlns:a16="http://schemas.microsoft.com/office/drawing/2014/main" id="{EFF78E19-D5AF-1812-CBA6-2BCFB85EEAC0}"/>
              </a:ext>
            </a:extLst>
          </p:cNvPr>
          <p:cNvSpPr txBox="1"/>
          <p:nvPr/>
        </p:nvSpPr>
        <p:spPr>
          <a:xfrm>
            <a:off x="4160939" y="349884"/>
            <a:ext cx="6274965" cy="707886"/>
          </a:xfrm>
          <a:prstGeom prst="rect">
            <a:avLst/>
          </a:prstGeom>
          <a:noFill/>
        </p:spPr>
        <p:txBody>
          <a:bodyPr wrap="square" lIns="91440" tIns="45720" rIns="91440" bIns="45720" rtlCol="0" anchor="t">
            <a:spAutoFit/>
          </a:bodyPr>
          <a:lstStyle/>
          <a:p>
            <a:pPr algn="ctr"/>
            <a:r>
              <a:rPr lang="en-US" sz="4000" dirty="0">
                <a:solidFill>
                  <a:schemeClr val="accent2">
                    <a:lumMod val="60000"/>
                    <a:lumOff val="40000"/>
                  </a:schemeClr>
                </a:solidFill>
              </a:rPr>
              <a:t>School Schedule</a:t>
            </a:r>
          </a:p>
        </p:txBody>
      </p:sp>
      <p:cxnSp>
        <p:nvCxnSpPr>
          <p:cNvPr id="7" name="Straight Connector 6">
            <a:extLst>
              <a:ext uri="{FF2B5EF4-FFF2-40B4-BE49-F238E27FC236}">
                <a16:creationId xmlns:a16="http://schemas.microsoft.com/office/drawing/2014/main" id="{EBE273D4-8361-9415-34F1-DE22FD3F16B2}"/>
              </a:ext>
            </a:extLst>
          </p:cNvPr>
          <p:cNvCxnSpPr/>
          <p:nvPr/>
        </p:nvCxnSpPr>
        <p:spPr>
          <a:xfrm>
            <a:off x="5496426" y="924018"/>
            <a:ext cx="3674378"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4B1FF28-E9C9-6B3B-53D2-15D2D026B30B}"/>
              </a:ext>
            </a:extLst>
          </p:cNvPr>
          <p:cNvSpPr txBox="1"/>
          <p:nvPr/>
        </p:nvSpPr>
        <p:spPr>
          <a:xfrm>
            <a:off x="11140580" y="6488668"/>
            <a:ext cx="958917" cy="369332"/>
          </a:xfrm>
          <a:prstGeom prst="rect">
            <a:avLst/>
          </a:prstGeom>
          <a:noFill/>
        </p:spPr>
        <p:txBody>
          <a:bodyPr wrap="none" rtlCol="0">
            <a:spAutoFit/>
          </a:bodyPr>
          <a:lstStyle/>
          <a:p>
            <a:r>
              <a:rPr lang="en-US" dirty="0"/>
              <a:t>GARCIA</a:t>
            </a:r>
          </a:p>
        </p:txBody>
      </p:sp>
    </p:spTree>
    <p:extLst>
      <p:ext uri="{BB962C8B-B14F-4D97-AF65-F5344CB8AC3E}">
        <p14:creationId xmlns:p14="http://schemas.microsoft.com/office/powerpoint/2010/main" val="2141399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61ABF-CE08-6C68-6820-D2D96905BDC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A3B118-6FF6-6286-64BF-C787BC32AA08}"/>
              </a:ext>
            </a:extLst>
          </p:cNvPr>
          <p:cNvSpPr>
            <a:spLocks noGrp="1"/>
          </p:cNvSpPr>
          <p:nvPr>
            <p:ph idx="1"/>
          </p:nvPr>
        </p:nvSpPr>
        <p:spPr>
          <a:xfrm>
            <a:off x="3939452" y="1554967"/>
            <a:ext cx="7936831" cy="3571217"/>
          </a:xfrm>
        </p:spPr>
        <p:txBody>
          <a:bodyPr>
            <a:normAutofit/>
          </a:bodyPr>
          <a:lstStyle/>
          <a:p>
            <a:pPr marL="0" indent="0">
              <a:lnSpc>
                <a:spcPct val="100000"/>
              </a:lnSpc>
              <a:spcBef>
                <a:spcPts val="0"/>
              </a:spcBef>
              <a:buNone/>
            </a:pPr>
            <a:r>
              <a:rPr lang="en-US" sz="2800" dirty="0">
                <a:solidFill>
                  <a:schemeClr val="tx1"/>
                </a:solidFill>
                <a:latin typeface="Gill Sans MT"/>
                <a:ea typeface="Calibri"/>
                <a:cs typeface="Calibri"/>
              </a:rPr>
              <a:t>9:10- students enter the building/breakfast available</a:t>
            </a:r>
          </a:p>
          <a:p>
            <a:pPr marL="0" indent="0">
              <a:lnSpc>
                <a:spcPct val="100000"/>
              </a:lnSpc>
              <a:spcBef>
                <a:spcPts val="0"/>
              </a:spcBef>
              <a:buNone/>
            </a:pPr>
            <a:r>
              <a:rPr lang="en-US" sz="2800" dirty="0">
                <a:solidFill>
                  <a:schemeClr val="tx1"/>
                </a:solidFill>
                <a:latin typeface="Gill Sans MT"/>
                <a:ea typeface="Calibri"/>
                <a:cs typeface="Calibri"/>
              </a:rPr>
              <a:t>9:15- school day begins</a:t>
            </a:r>
          </a:p>
          <a:p>
            <a:pPr marL="0" indent="0">
              <a:lnSpc>
                <a:spcPct val="100000"/>
              </a:lnSpc>
              <a:spcBef>
                <a:spcPts val="0"/>
              </a:spcBef>
              <a:buNone/>
            </a:pPr>
            <a:r>
              <a:rPr lang="en-US" sz="2800" dirty="0">
                <a:solidFill>
                  <a:schemeClr val="tx1"/>
                </a:solidFill>
                <a:latin typeface="Gill Sans MT"/>
                <a:ea typeface="Calibri"/>
                <a:cs typeface="Calibri"/>
              </a:rPr>
              <a:t>9:15-10:30- classroom </a:t>
            </a:r>
          </a:p>
          <a:p>
            <a:pPr marL="0" indent="0">
              <a:lnSpc>
                <a:spcPct val="100000"/>
              </a:lnSpc>
              <a:spcBef>
                <a:spcPts val="0"/>
              </a:spcBef>
              <a:buNone/>
            </a:pPr>
            <a:r>
              <a:rPr lang="en-US" sz="2800" dirty="0">
                <a:solidFill>
                  <a:schemeClr val="tx1"/>
                </a:solidFill>
                <a:latin typeface="Gill Sans MT"/>
                <a:ea typeface="Calibri"/>
                <a:cs typeface="Calibri"/>
              </a:rPr>
              <a:t>10:30-10:45- recess</a:t>
            </a:r>
          </a:p>
          <a:p>
            <a:pPr marL="0" indent="0">
              <a:lnSpc>
                <a:spcPct val="100000"/>
              </a:lnSpc>
              <a:spcBef>
                <a:spcPts val="0"/>
              </a:spcBef>
              <a:buNone/>
            </a:pPr>
            <a:r>
              <a:rPr lang="en-US" sz="2800" dirty="0">
                <a:solidFill>
                  <a:schemeClr val="tx1"/>
                </a:solidFill>
                <a:latin typeface="Gill Sans MT"/>
                <a:ea typeface="Calibri"/>
                <a:cs typeface="Calibri"/>
              </a:rPr>
              <a:t>10:45-12:30- classroom</a:t>
            </a:r>
          </a:p>
          <a:p>
            <a:pPr marL="0" indent="0">
              <a:lnSpc>
                <a:spcPct val="100000"/>
              </a:lnSpc>
              <a:spcBef>
                <a:spcPts val="0"/>
              </a:spcBef>
              <a:buNone/>
            </a:pPr>
            <a:r>
              <a:rPr lang="en-US" sz="2800" dirty="0">
                <a:solidFill>
                  <a:schemeClr val="tx1"/>
                </a:solidFill>
                <a:latin typeface="Gill Sans MT"/>
                <a:ea typeface="Calibri"/>
                <a:cs typeface="Calibri"/>
              </a:rPr>
              <a:t>12:30-1:10- lunch/recess</a:t>
            </a:r>
          </a:p>
          <a:p>
            <a:pPr marL="0" indent="0">
              <a:lnSpc>
                <a:spcPct val="100000"/>
              </a:lnSpc>
              <a:spcBef>
                <a:spcPts val="0"/>
              </a:spcBef>
              <a:buNone/>
            </a:pPr>
            <a:r>
              <a:rPr lang="en-US" sz="2800" dirty="0">
                <a:solidFill>
                  <a:schemeClr val="tx1"/>
                </a:solidFill>
                <a:latin typeface="Gill Sans MT"/>
                <a:ea typeface="Calibri"/>
                <a:cs typeface="Calibri"/>
              </a:rPr>
              <a:t>1:10-3:40- classroom/specialist (music, library, PE)</a:t>
            </a:r>
          </a:p>
          <a:p>
            <a:pPr>
              <a:lnSpc>
                <a:spcPct val="100000"/>
              </a:lnSpc>
              <a:spcBef>
                <a:spcPts val="0"/>
              </a:spcBef>
            </a:pPr>
            <a:endParaRPr lang="en-US" sz="2800" dirty="0">
              <a:latin typeface="Calibri"/>
              <a:ea typeface="Calibri"/>
              <a:cs typeface="Calibri"/>
            </a:endParaRPr>
          </a:p>
        </p:txBody>
      </p:sp>
      <p:pic>
        <p:nvPicPr>
          <p:cNvPr id="4" name="Content Placeholder 8">
            <a:extLst>
              <a:ext uri="{FF2B5EF4-FFF2-40B4-BE49-F238E27FC236}">
                <a16:creationId xmlns:a16="http://schemas.microsoft.com/office/drawing/2014/main" id="{2685AFD8-C677-1289-1FCE-E3FC2A68594D}"/>
              </a:ext>
            </a:extLst>
          </p:cNvPr>
          <p:cNvPicPr>
            <a:picLocks noGrp="1" noChangeAspect="1"/>
          </p:cNvPicPr>
          <p:nvPr>
            <p:ph idx="1"/>
          </p:nvPr>
        </p:nvPicPr>
        <p:blipFill rotWithShape="1">
          <a:blip r:embed="rId3">
            <a:duotone>
              <a:schemeClr val="accent2">
                <a:shade val="45000"/>
                <a:satMod val="135000"/>
              </a:schemeClr>
              <a:prstClr val="white"/>
            </a:duotone>
            <a:extLst>
              <a:ext uri="{BEBA8EAE-BF5A-486C-A8C5-ECC9F3942E4B}">
                <a14:imgProps xmlns:a14="http://schemas.microsoft.com/office/drawing/2010/main">
                  <a14:imgLayer r:embed="rId4">
                    <a14:imgEffect>
                      <a14:colorTemperature colorTemp="8800"/>
                    </a14:imgEffect>
                    <a14:imgEffect>
                      <a14:brightnessContrast contrast="-40000"/>
                    </a14:imgEffect>
                  </a14:imgLayer>
                </a14:imgProps>
              </a:ext>
              <a:ext uri="{28A0092B-C50C-407E-A947-70E740481C1C}">
                <a14:useLocalDpi xmlns:a14="http://schemas.microsoft.com/office/drawing/2010/main" val="0"/>
              </a:ext>
            </a:extLst>
          </a:blip>
          <a:stretch/>
        </p:blipFill>
        <p:spPr>
          <a:xfrm>
            <a:off x="-118717" y="1235376"/>
            <a:ext cx="4063986" cy="4063986"/>
          </a:xfrm>
        </p:spPr>
      </p:pic>
      <p:sp>
        <p:nvSpPr>
          <p:cNvPr id="5" name="TextBox 4">
            <a:extLst>
              <a:ext uri="{FF2B5EF4-FFF2-40B4-BE49-F238E27FC236}">
                <a16:creationId xmlns:a16="http://schemas.microsoft.com/office/drawing/2014/main" id="{B9601247-DEB3-DC3A-7203-FD006C437A56}"/>
              </a:ext>
            </a:extLst>
          </p:cNvPr>
          <p:cNvSpPr txBox="1"/>
          <p:nvPr/>
        </p:nvSpPr>
        <p:spPr>
          <a:xfrm>
            <a:off x="4160939" y="349884"/>
            <a:ext cx="6274965" cy="707886"/>
          </a:xfrm>
          <a:prstGeom prst="rect">
            <a:avLst/>
          </a:prstGeom>
          <a:noFill/>
        </p:spPr>
        <p:txBody>
          <a:bodyPr wrap="square" lIns="91440" tIns="45720" rIns="91440" bIns="45720" rtlCol="0" anchor="t">
            <a:spAutoFit/>
          </a:bodyPr>
          <a:lstStyle/>
          <a:p>
            <a:pPr algn="ctr"/>
            <a:r>
              <a:rPr lang="en-US" sz="4000" dirty="0">
                <a:solidFill>
                  <a:schemeClr val="accent2">
                    <a:lumMod val="60000"/>
                    <a:lumOff val="40000"/>
                  </a:schemeClr>
                </a:solidFill>
              </a:rPr>
              <a:t>Sample daily schedule</a:t>
            </a:r>
          </a:p>
        </p:txBody>
      </p:sp>
      <p:cxnSp>
        <p:nvCxnSpPr>
          <p:cNvPr id="7" name="Straight Connector 6">
            <a:extLst>
              <a:ext uri="{FF2B5EF4-FFF2-40B4-BE49-F238E27FC236}">
                <a16:creationId xmlns:a16="http://schemas.microsoft.com/office/drawing/2014/main" id="{2A5AB086-84FD-6F74-E43B-2B4DE4EC526E}"/>
              </a:ext>
            </a:extLst>
          </p:cNvPr>
          <p:cNvCxnSpPr/>
          <p:nvPr/>
        </p:nvCxnSpPr>
        <p:spPr>
          <a:xfrm>
            <a:off x="5496426" y="924018"/>
            <a:ext cx="3674378"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7F64083-8079-6C8B-9094-6EC2C5B6D5FF}"/>
              </a:ext>
            </a:extLst>
          </p:cNvPr>
          <p:cNvSpPr txBox="1"/>
          <p:nvPr/>
        </p:nvSpPr>
        <p:spPr>
          <a:xfrm>
            <a:off x="11140580" y="6488668"/>
            <a:ext cx="958917" cy="369332"/>
          </a:xfrm>
          <a:prstGeom prst="rect">
            <a:avLst/>
          </a:prstGeom>
          <a:noFill/>
        </p:spPr>
        <p:txBody>
          <a:bodyPr wrap="none" rtlCol="0">
            <a:spAutoFit/>
          </a:bodyPr>
          <a:lstStyle/>
          <a:p>
            <a:r>
              <a:rPr lang="en-US" dirty="0"/>
              <a:t>GARCIA</a:t>
            </a:r>
          </a:p>
        </p:txBody>
      </p:sp>
    </p:spTree>
    <p:extLst>
      <p:ext uri="{BB962C8B-B14F-4D97-AF65-F5344CB8AC3E}">
        <p14:creationId xmlns:p14="http://schemas.microsoft.com/office/powerpoint/2010/main" val="23682776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B780C-121D-17CD-EEF5-A0B65368D0C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E0620E-B952-BF96-C4FF-C83CC8410172}"/>
              </a:ext>
            </a:extLst>
          </p:cNvPr>
          <p:cNvSpPr>
            <a:spLocks noGrp="1"/>
          </p:cNvSpPr>
          <p:nvPr>
            <p:ph idx="1"/>
          </p:nvPr>
        </p:nvSpPr>
        <p:spPr>
          <a:xfrm>
            <a:off x="3748952" y="1394547"/>
            <a:ext cx="7936831" cy="2769113"/>
          </a:xfrm>
        </p:spPr>
        <p:txBody>
          <a:bodyPr/>
          <a:lstStyle/>
          <a:p>
            <a:pPr marL="0" indent="0">
              <a:lnSpc>
                <a:spcPct val="100000"/>
              </a:lnSpc>
              <a:spcBef>
                <a:spcPts val="0"/>
              </a:spcBef>
              <a:buNone/>
            </a:pPr>
            <a:endParaRPr lang="en-US" sz="2800" dirty="0">
              <a:solidFill>
                <a:schemeClr val="tx1"/>
              </a:solidFill>
              <a:latin typeface="Gill Sans MT"/>
              <a:ea typeface="Calibri"/>
              <a:cs typeface="Calibri"/>
            </a:endParaRPr>
          </a:p>
          <a:p>
            <a:pPr>
              <a:lnSpc>
                <a:spcPct val="100000"/>
              </a:lnSpc>
              <a:spcBef>
                <a:spcPts val="0"/>
              </a:spcBef>
            </a:pPr>
            <a:r>
              <a:rPr lang="en-US" sz="2800" dirty="0">
                <a:solidFill>
                  <a:srgbClr val="000000"/>
                </a:solidFill>
                <a:latin typeface="Calibri"/>
                <a:ea typeface="Calibri"/>
                <a:cs typeface="Calibri"/>
              </a:rPr>
              <a:t>After registration is complete the school will contact you for a screener (Reading and Math)</a:t>
            </a:r>
          </a:p>
          <a:p>
            <a:pPr>
              <a:lnSpc>
                <a:spcPct val="100000"/>
              </a:lnSpc>
              <a:spcBef>
                <a:spcPts val="0"/>
              </a:spcBef>
            </a:pPr>
            <a:endParaRPr lang="en-US" sz="2800" dirty="0">
              <a:solidFill>
                <a:srgbClr val="000000"/>
              </a:solidFill>
              <a:latin typeface="Calibri"/>
              <a:ea typeface="Calibri"/>
              <a:cs typeface="Calibri"/>
            </a:endParaRPr>
          </a:p>
          <a:p>
            <a:pPr>
              <a:lnSpc>
                <a:spcPct val="100000"/>
              </a:lnSpc>
              <a:spcBef>
                <a:spcPts val="0"/>
              </a:spcBef>
            </a:pPr>
            <a:r>
              <a:rPr lang="en-US" sz="2800" dirty="0">
                <a:latin typeface="Calibri"/>
                <a:ea typeface="Calibri"/>
                <a:cs typeface="Calibri"/>
              </a:rPr>
              <a:t>You will need to bring your child to IVE at your scheduled time </a:t>
            </a:r>
          </a:p>
          <a:p>
            <a:pPr>
              <a:lnSpc>
                <a:spcPct val="100000"/>
              </a:lnSpc>
              <a:spcBef>
                <a:spcPts val="0"/>
              </a:spcBef>
            </a:pPr>
            <a:endParaRPr lang="en-US" dirty="0"/>
          </a:p>
        </p:txBody>
      </p:sp>
      <p:pic>
        <p:nvPicPr>
          <p:cNvPr id="4" name="Content Placeholder 8">
            <a:extLst>
              <a:ext uri="{FF2B5EF4-FFF2-40B4-BE49-F238E27FC236}">
                <a16:creationId xmlns:a16="http://schemas.microsoft.com/office/drawing/2014/main" id="{85F11AFF-FC93-52C0-F1B9-47A766500331}"/>
              </a:ext>
            </a:extLst>
          </p:cNvPr>
          <p:cNvPicPr>
            <a:picLocks noGrp="1" noChangeAspect="1"/>
          </p:cNvPicPr>
          <p:nvPr>
            <p:ph idx="1"/>
          </p:nvPr>
        </p:nvPicPr>
        <p:blipFill rotWithShape="1">
          <a:blip r:embed="rId3">
            <a:duotone>
              <a:schemeClr val="accent2">
                <a:shade val="45000"/>
                <a:satMod val="135000"/>
              </a:schemeClr>
              <a:prstClr val="white"/>
            </a:duotone>
            <a:extLst>
              <a:ext uri="{BEBA8EAE-BF5A-486C-A8C5-ECC9F3942E4B}">
                <a14:imgProps xmlns:a14="http://schemas.microsoft.com/office/drawing/2010/main">
                  <a14:imgLayer r:embed="rId4">
                    <a14:imgEffect>
                      <a14:colorTemperature colorTemp="8800"/>
                    </a14:imgEffect>
                    <a14:imgEffect>
                      <a14:brightnessContrast contrast="-40000"/>
                    </a14:imgEffect>
                  </a14:imgLayer>
                </a14:imgProps>
              </a:ext>
              <a:ext uri="{28A0092B-C50C-407E-A947-70E740481C1C}">
                <a14:useLocalDpi xmlns:a14="http://schemas.microsoft.com/office/drawing/2010/main" val="0"/>
              </a:ext>
            </a:extLst>
          </a:blip>
          <a:stretch/>
        </p:blipFill>
        <p:spPr>
          <a:xfrm>
            <a:off x="-118717" y="1235376"/>
            <a:ext cx="4063986" cy="4063986"/>
          </a:xfrm>
        </p:spPr>
      </p:pic>
      <p:sp>
        <p:nvSpPr>
          <p:cNvPr id="5" name="TextBox 4">
            <a:extLst>
              <a:ext uri="{FF2B5EF4-FFF2-40B4-BE49-F238E27FC236}">
                <a16:creationId xmlns:a16="http://schemas.microsoft.com/office/drawing/2014/main" id="{EF6E144D-A50A-AB15-BA75-BFD0AB8DE479}"/>
              </a:ext>
            </a:extLst>
          </p:cNvPr>
          <p:cNvSpPr txBox="1"/>
          <p:nvPr/>
        </p:nvSpPr>
        <p:spPr>
          <a:xfrm>
            <a:off x="4160939" y="349884"/>
            <a:ext cx="6274965" cy="707886"/>
          </a:xfrm>
          <a:prstGeom prst="rect">
            <a:avLst/>
          </a:prstGeom>
          <a:noFill/>
        </p:spPr>
        <p:txBody>
          <a:bodyPr wrap="square" lIns="91440" tIns="45720" rIns="91440" bIns="45720" rtlCol="0" anchor="t">
            <a:spAutoFit/>
          </a:bodyPr>
          <a:lstStyle/>
          <a:p>
            <a:pPr algn="ctr"/>
            <a:r>
              <a:rPr lang="en-US" sz="4000" dirty="0">
                <a:solidFill>
                  <a:schemeClr val="accent2">
                    <a:lumMod val="60000"/>
                    <a:lumOff val="40000"/>
                  </a:schemeClr>
                </a:solidFill>
              </a:rPr>
              <a:t>Kindergarten Screener</a:t>
            </a:r>
          </a:p>
        </p:txBody>
      </p:sp>
      <p:cxnSp>
        <p:nvCxnSpPr>
          <p:cNvPr id="7" name="Straight Connector 6">
            <a:extLst>
              <a:ext uri="{FF2B5EF4-FFF2-40B4-BE49-F238E27FC236}">
                <a16:creationId xmlns:a16="http://schemas.microsoft.com/office/drawing/2014/main" id="{8FF0838A-7365-A880-5969-EA2B96CF9D12}"/>
              </a:ext>
            </a:extLst>
          </p:cNvPr>
          <p:cNvCxnSpPr/>
          <p:nvPr/>
        </p:nvCxnSpPr>
        <p:spPr>
          <a:xfrm>
            <a:off x="5496426" y="924018"/>
            <a:ext cx="3674378"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C99A80F-C18D-EA4E-94E4-E14A0BB576D2}"/>
              </a:ext>
            </a:extLst>
          </p:cNvPr>
          <p:cNvSpPr txBox="1"/>
          <p:nvPr/>
        </p:nvSpPr>
        <p:spPr>
          <a:xfrm>
            <a:off x="11140580" y="6488668"/>
            <a:ext cx="958917" cy="369332"/>
          </a:xfrm>
          <a:prstGeom prst="rect">
            <a:avLst/>
          </a:prstGeom>
          <a:noFill/>
        </p:spPr>
        <p:txBody>
          <a:bodyPr wrap="none" rtlCol="0">
            <a:spAutoFit/>
          </a:bodyPr>
          <a:lstStyle/>
          <a:p>
            <a:r>
              <a:rPr lang="en-US" dirty="0"/>
              <a:t>GARCIA</a:t>
            </a:r>
          </a:p>
        </p:txBody>
      </p:sp>
    </p:spTree>
    <p:extLst>
      <p:ext uri="{BB962C8B-B14F-4D97-AF65-F5344CB8AC3E}">
        <p14:creationId xmlns:p14="http://schemas.microsoft.com/office/powerpoint/2010/main" val="2609538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C16F6-7DD5-FC38-0240-030DE5744F0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6AA387-3A8B-3615-4B2E-05C223E54746}"/>
              </a:ext>
            </a:extLst>
          </p:cNvPr>
          <p:cNvSpPr>
            <a:spLocks noGrp="1"/>
          </p:cNvSpPr>
          <p:nvPr>
            <p:ph idx="1"/>
          </p:nvPr>
        </p:nvSpPr>
        <p:spPr>
          <a:xfrm>
            <a:off x="3648689" y="1053652"/>
            <a:ext cx="7936831" cy="2919507"/>
          </a:xfrm>
        </p:spPr>
        <p:txBody>
          <a:bodyPr>
            <a:normAutofit fontScale="92500"/>
          </a:bodyPr>
          <a:lstStyle/>
          <a:p>
            <a:pPr>
              <a:lnSpc>
                <a:spcPct val="100000"/>
              </a:lnSpc>
              <a:spcBef>
                <a:spcPts val="0"/>
              </a:spcBef>
            </a:pPr>
            <a:endParaRPr lang="en-US" sz="2800" dirty="0">
              <a:solidFill>
                <a:schemeClr val="tx1"/>
              </a:solidFill>
              <a:latin typeface="Gill Sans MT"/>
              <a:ea typeface="Calibri"/>
              <a:cs typeface="Calibri"/>
            </a:endParaRPr>
          </a:p>
          <a:p>
            <a:pPr>
              <a:lnSpc>
                <a:spcPct val="100000"/>
              </a:lnSpc>
              <a:spcBef>
                <a:spcPts val="0"/>
              </a:spcBef>
            </a:pPr>
            <a:r>
              <a:rPr lang="en-US" sz="2800" b="1" dirty="0">
                <a:latin typeface="Gill Sans MT"/>
                <a:ea typeface="Calibri"/>
                <a:cs typeface="Calibri"/>
              </a:rPr>
              <a:t>August 28-Sept. 2  </a:t>
            </a:r>
            <a:r>
              <a:rPr lang="en-US" sz="2800" dirty="0">
                <a:latin typeface="Gill Sans MT"/>
                <a:ea typeface="Calibri"/>
                <a:cs typeface="Calibri"/>
              </a:rPr>
              <a:t>- Kindergarten families will be invited to a family connection meeting with your child's teacher during the first 3 calendar school days.  This meeting is required. </a:t>
            </a:r>
          </a:p>
          <a:p>
            <a:pPr>
              <a:lnSpc>
                <a:spcPct val="100000"/>
              </a:lnSpc>
              <a:spcBef>
                <a:spcPts val="0"/>
              </a:spcBef>
            </a:pPr>
            <a:endParaRPr lang="en-US" sz="2800" dirty="0">
              <a:latin typeface="Gill Sans MT"/>
              <a:ea typeface="Calibri"/>
              <a:cs typeface="Calibri"/>
            </a:endParaRPr>
          </a:p>
          <a:p>
            <a:pPr>
              <a:lnSpc>
                <a:spcPct val="100000"/>
              </a:lnSpc>
              <a:spcBef>
                <a:spcPts val="0"/>
              </a:spcBef>
            </a:pPr>
            <a:r>
              <a:rPr lang="en-US" sz="2800" b="1" dirty="0">
                <a:latin typeface="Gill Sans MT"/>
                <a:ea typeface="Calibri"/>
                <a:cs typeface="Calibri"/>
              </a:rPr>
              <a:t>September 3</a:t>
            </a:r>
            <a:r>
              <a:rPr lang="en-US" sz="2800" dirty="0">
                <a:latin typeface="Gill Sans MT"/>
                <a:ea typeface="Calibri"/>
                <a:cs typeface="Calibri"/>
              </a:rPr>
              <a:t>- First day of school for Kindergarteners</a:t>
            </a:r>
          </a:p>
        </p:txBody>
      </p:sp>
      <p:pic>
        <p:nvPicPr>
          <p:cNvPr id="4" name="Content Placeholder 8">
            <a:extLst>
              <a:ext uri="{FF2B5EF4-FFF2-40B4-BE49-F238E27FC236}">
                <a16:creationId xmlns:a16="http://schemas.microsoft.com/office/drawing/2014/main" id="{6CFE1049-4731-01EA-7726-BBD39E96F5AE}"/>
              </a:ext>
            </a:extLst>
          </p:cNvPr>
          <p:cNvPicPr>
            <a:picLocks noGrp="1" noChangeAspect="1"/>
          </p:cNvPicPr>
          <p:nvPr>
            <p:ph idx="1"/>
          </p:nvPr>
        </p:nvPicPr>
        <p:blipFill rotWithShape="1">
          <a:blip r:embed="rId3">
            <a:duotone>
              <a:schemeClr val="accent2">
                <a:shade val="45000"/>
                <a:satMod val="135000"/>
              </a:schemeClr>
              <a:prstClr val="white"/>
            </a:duotone>
            <a:extLst>
              <a:ext uri="{BEBA8EAE-BF5A-486C-A8C5-ECC9F3942E4B}">
                <a14:imgProps xmlns:a14="http://schemas.microsoft.com/office/drawing/2010/main">
                  <a14:imgLayer r:embed="rId4">
                    <a14:imgEffect>
                      <a14:colorTemperature colorTemp="8800"/>
                    </a14:imgEffect>
                    <a14:imgEffect>
                      <a14:brightnessContrast contrast="-40000"/>
                    </a14:imgEffect>
                  </a14:imgLayer>
                </a14:imgProps>
              </a:ext>
              <a:ext uri="{28A0092B-C50C-407E-A947-70E740481C1C}">
                <a14:useLocalDpi xmlns:a14="http://schemas.microsoft.com/office/drawing/2010/main" val="0"/>
              </a:ext>
            </a:extLst>
          </a:blip>
          <a:stretch/>
        </p:blipFill>
        <p:spPr>
          <a:xfrm>
            <a:off x="-118717" y="1235376"/>
            <a:ext cx="4063986" cy="4063986"/>
          </a:xfrm>
        </p:spPr>
      </p:pic>
      <p:sp>
        <p:nvSpPr>
          <p:cNvPr id="5" name="TextBox 4">
            <a:extLst>
              <a:ext uri="{FF2B5EF4-FFF2-40B4-BE49-F238E27FC236}">
                <a16:creationId xmlns:a16="http://schemas.microsoft.com/office/drawing/2014/main" id="{29406194-670F-9B1D-5915-492486D389DB}"/>
              </a:ext>
            </a:extLst>
          </p:cNvPr>
          <p:cNvSpPr txBox="1"/>
          <p:nvPr/>
        </p:nvSpPr>
        <p:spPr>
          <a:xfrm>
            <a:off x="4160939" y="349884"/>
            <a:ext cx="6274965" cy="707886"/>
          </a:xfrm>
          <a:prstGeom prst="rect">
            <a:avLst/>
          </a:prstGeom>
          <a:noFill/>
        </p:spPr>
        <p:txBody>
          <a:bodyPr wrap="square" lIns="91440" tIns="45720" rIns="91440" bIns="45720" rtlCol="0" anchor="t">
            <a:spAutoFit/>
          </a:bodyPr>
          <a:lstStyle/>
          <a:p>
            <a:pPr algn="ctr"/>
            <a:r>
              <a:rPr lang="en-US" sz="4000" dirty="0">
                <a:solidFill>
                  <a:schemeClr val="accent2">
                    <a:lumMod val="60000"/>
                    <a:lumOff val="40000"/>
                  </a:schemeClr>
                </a:solidFill>
              </a:rPr>
              <a:t>Family Connections Meeting</a:t>
            </a:r>
          </a:p>
        </p:txBody>
      </p:sp>
      <p:cxnSp>
        <p:nvCxnSpPr>
          <p:cNvPr id="7" name="Straight Connector 6">
            <a:extLst>
              <a:ext uri="{FF2B5EF4-FFF2-40B4-BE49-F238E27FC236}">
                <a16:creationId xmlns:a16="http://schemas.microsoft.com/office/drawing/2014/main" id="{222551EF-3018-7694-4F88-563ADD0F494C}"/>
              </a:ext>
            </a:extLst>
          </p:cNvPr>
          <p:cNvCxnSpPr/>
          <p:nvPr/>
        </p:nvCxnSpPr>
        <p:spPr>
          <a:xfrm>
            <a:off x="5496426" y="924018"/>
            <a:ext cx="3674378"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56C36A5-D27E-D743-BB8B-2BDA4BC5CA0E}"/>
              </a:ext>
            </a:extLst>
          </p:cNvPr>
          <p:cNvSpPr txBox="1"/>
          <p:nvPr/>
        </p:nvSpPr>
        <p:spPr>
          <a:xfrm>
            <a:off x="11140580" y="6488668"/>
            <a:ext cx="958917" cy="369332"/>
          </a:xfrm>
          <a:prstGeom prst="rect">
            <a:avLst/>
          </a:prstGeom>
          <a:noFill/>
        </p:spPr>
        <p:txBody>
          <a:bodyPr wrap="none" rtlCol="0">
            <a:spAutoFit/>
          </a:bodyPr>
          <a:lstStyle/>
          <a:p>
            <a:r>
              <a:rPr lang="en-US" dirty="0"/>
              <a:t>GARCIA</a:t>
            </a:r>
          </a:p>
        </p:txBody>
      </p:sp>
    </p:spTree>
    <p:extLst>
      <p:ext uri="{BB962C8B-B14F-4D97-AF65-F5344CB8AC3E}">
        <p14:creationId xmlns:p14="http://schemas.microsoft.com/office/powerpoint/2010/main" val="20455048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B1323-5003-0875-97B5-706F53A0F07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D95B4C6F-3BD8-8035-A0B8-8077F75376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9629" y="5676976"/>
            <a:ext cx="4410048" cy="1263429"/>
          </a:xfrm>
          <a:prstGeom prst="rect">
            <a:avLst/>
          </a:prstGeom>
        </p:spPr>
      </p:pic>
      <p:grpSp>
        <p:nvGrpSpPr>
          <p:cNvPr id="9" name="Group 8">
            <a:extLst>
              <a:ext uri="{FF2B5EF4-FFF2-40B4-BE49-F238E27FC236}">
                <a16:creationId xmlns:a16="http://schemas.microsoft.com/office/drawing/2014/main" id="{5AA76778-EFB2-4E7A-E1B0-C354FB7243E7}"/>
              </a:ext>
            </a:extLst>
          </p:cNvPr>
          <p:cNvGrpSpPr/>
          <p:nvPr/>
        </p:nvGrpSpPr>
        <p:grpSpPr>
          <a:xfrm>
            <a:off x="11245516" y="-72188"/>
            <a:ext cx="1110915" cy="7002378"/>
            <a:chOff x="11245516" y="-72188"/>
            <a:chExt cx="1110915" cy="7002378"/>
          </a:xfrm>
        </p:grpSpPr>
        <p:sp>
          <p:nvSpPr>
            <p:cNvPr id="11" name="Rectangle 10">
              <a:extLst>
                <a:ext uri="{FF2B5EF4-FFF2-40B4-BE49-F238E27FC236}">
                  <a16:creationId xmlns:a16="http://schemas.microsoft.com/office/drawing/2014/main" id="{4526368E-4A0B-A2D5-9381-6EB948B3BD3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a:extLst>
                <a:ext uri="{FF2B5EF4-FFF2-40B4-BE49-F238E27FC236}">
                  <a16:creationId xmlns:a16="http://schemas.microsoft.com/office/drawing/2014/main" id="{2927F340-D135-7C25-A0CC-B092CF2A3F64}"/>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pic>
        <p:nvPicPr>
          <p:cNvPr id="5" name="Picture 4" descr="A green and blue calendar&#10;&#10;AI-generated content may be incorrect.">
            <a:extLst>
              <a:ext uri="{FF2B5EF4-FFF2-40B4-BE49-F238E27FC236}">
                <a16:creationId xmlns:a16="http://schemas.microsoft.com/office/drawing/2014/main" id="{3E9754EE-7317-A937-5AB0-9CE38330F615}"/>
              </a:ext>
            </a:extLst>
          </p:cNvPr>
          <p:cNvPicPr>
            <a:picLocks noChangeAspect="1"/>
          </p:cNvPicPr>
          <p:nvPr/>
        </p:nvPicPr>
        <p:blipFill>
          <a:blip r:embed="rId4"/>
          <a:stretch>
            <a:fillRect/>
          </a:stretch>
        </p:blipFill>
        <p:spPr>
          <a:xfrm>
            <a:off x="92213" y="-70817"/>
            <a:ext cx="6463748" cy="6756676"/>
          </a:xfrm>
          <a:prstGeom prst="rect">
            <a:avLst/>
          </a:prstGeom>
        </p:spPr>
      </p:pic>
    </p:spTree>
    <p:extLst>
      <p:ext uri="{BB962C8B-B14F-4D97-AF65-F5344CB8AC3E}">
        <p14:creationId xmlns:p14="http://schemas.microsoft.com/office/powerpoint/2010/main" val="18082745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72432" y="5855843"/>
            <a:ext cx="3210362" cy="905285"/>
          </a:xfrm>
          <a:prstGeom prst="rect">
            <a:avLst/>
          </a:prstGeom>
        </p:spPr>
      </p:pic>
      <p:grpSp>
        <p:nvGrpSpPr>
          <p:cNvPr id="9" name="Group 8"/>
          <p:cNvGrpSpPr/>
          <p:nvPr/>
        </p:nvGrpSpPr>
        <p:grpSpPr>
          <a:xfrm>
            <a:off x="11245516" y="-72188"/>
            <a:ext cx="1110915" cy="7002378"/>
            <a:chOff x="11245516" y="-72188"/>
            <a:chExt cx="1110915" cy="7002378"/>
          </a:xfrm>
        </p:grpSpPr>
        <p:sp>
          <p:nvSpPr>
            <p:cNvPr id="11" name="Rectangle 10"/>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pic>
        <p:nvPicPr>
          <p:cNvPr id="3" name="Picture 2">
            <a:extLst>
              <a:ext uri="{FF2B5EF4-FFF2-40B4-BE49-F238E27FC236}">
                <a16:creationId xmlns:a16="http://schemas.microsoft.com/office/drawing/2014/main" id="{42270495-E4CA-3A1D-6EED-4A26B5E0EFCC}"/>
              </a:ext>
            </a:extLst>
          </p:cNvPr>
          <p:cNvPicPr>
            <a:picLocks noChangeAspect="1"/>
          </p:cNvPicPr>
          <p:nvPr/>
        </p:nvPicPr>
        <p:blipFill>
          <a:blip r:embed="rId4"/>
          <a:stretch>
            <a:fillRect/>
          </a:stretch>
        </p:blipFill>
        <p:spPr>
          <a:xfrm>
            <a:off x="91422" y="67519"/>
            <a:ext cx="5903510" cy="6694025"/>
          </a:xfrm>
          <a:prstGeom prst="rect">
            <a:avLst/>
          </a:prstGeom>
        </p:spPr>
      </p:pic>
    </p:spTree>
    <p:extLst>
      <p:ext uri="{BB962C8B-B14F-4D97-AF65-F5344CB8AC3E}">
        <p14:creationId xmlns:p14="http://schemas.microsoft.com/office/powerpoint/2010/main" val="1949197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Welcome To Kindergarten Clip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2560" y="92196"/>
            <a:ext cx="5780088" cy="158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3" name="Content Placeholder 2"/>
          <p:cNvSpPr>
            <a:spLocks noGrp="1"/>
          </p:cNvSpPr>
          <p:nvPr>
            <p:ph idx="1"/>
          </p:nvPr>
        </p:nvSpPr>
        <p:spPr>
          <a:xfrm>
            <a:off x="368556" y="1676522"/>
            <a:ext cx="10524259" cy="5416993"/>
          </a:xfrm>
        </p:spPr>
        <p:txBody>
          <a:bodyPr vert="horz" lIns="91440" tIns="45720" rIns="91440" bIns="45720" rtlCol="0" anchor="t">
            <a:normAutofit fontScale="92500" lnSpcReduction="10000"/>
          </a:bodyPr>
          <a:lstStyle/>
          <a:p>
            <a:pPr marL="0" indent="0">
              <a:buNone/>
            </a:pPr>
            <a:r>
              <a:rPr lang="en-US" sz="2400" b="1" dirty="0"/>
              <a:t>When: </a:t>
            </a:r>
            <a:r>
              <a:rPr lang="en-US" sz="2400" dirty="0"/>
              <a:t>Wednesday, March 12, 2025 from 6:30 to 8:30 pm</a:t>
            </a:r>
            <a:endParaRPr lang="en-US" sz="2400" dirty="0">
              <a:cs typeface="Calibri"/>
            </a:endParaRPr>
          </a:p>
          <a:p>
            <a:pPr marL="0" indent="0">
              <a:buNone/>
            </a:pPr>
            <a:r>
              <a:rPr lang="en-US" sz="2400" b="1" dirty="0"/>
              <a:t>Where: </a:t>
            </a:r>
            <a:r>
              <a:rPr lang="en-US" sz="2400" dirty="0"/>
              <a:t>Zoom – Presentations in English, Español and </a:t>
            </a:r>
            <a:r>
              <a:rPr lang="zh-TW" altLang="en-US" sz="2400" dirty="0">
                <a:ea typeface="新細明體"/>
              </a:rPr>
              <a:t>普通話</a:t>
            </a:r>
            <a:r>
              <a:rPr lang="en-US" altLang="zh-TW" sz="2400" dirty="0">
                <a:ea typeface="新細明體"/>
              </a:rPr>
              <a:t>  </a:t>
            </a:r>
            <a:r>
              <a:rPr lang="en-US" altLang="zh-TW" sz="2400" dirty="0">
                <a:ea typeface="新細明體"/>
                <a:hlinkClick r:id="rId4"/>
              </a:rPr>
              <a:t>Register for the event</a:t>
            </a:r>
            <a:endParaRPr lang="en-US" sz="2400" dirty="0">
              <a:ea typeface="新細明體"/>
              <a:cs typeface="Calibri"/>
              <a:hlinkClick r:id="rId5"/>
            </a:endParaRPr>
          </a:p>
          <a:p>
            <a:pPr marL="0" indent="0">
              <a:buNone/>
            </a:pPr>
            <a:r>
              <a:rPr lang="en-US" sz="2400" b="1" dirty="0"/>
              <a:t>Who: </a:t>
            </a:r>
            <a:r>
              <a:rPr lang="en-US" sz="2400" dirty="0"/>
              <a:t>All parents and caregivers of incoming kindergarten students 2025-2026.  </a:t>
            </a:r>
            <a:endParaRPr lang="en-US" sz="2400" dirty="0">
              <a:cs typeface="Calibri"/>
            </a:endParaRPr>
          </a:p>
          <a:p>
            <a:pPr marL="0" indent="0">
              <a:buNone/>
            </a:pPr>
            <a:r>
              <a:rPr lang="en-US" sz="2400" b="1" dirty="0"/>
              <a:t>What:</a:t>
            </a:r>
            <a:r>
              <a:rPr lang="en-US" sz="2400" dirty="0"/>
              <a:t> Information will include:</a:t>
            </a:r>
            <a:endParaRPr lang="en-US" sz="2400" dirty="0">
              <a:cs typeface="Calibri"/>
            </a:endParaRPr>
          </a:p>
          <a:p>
            <a:pPr marL="1143000"/>
            <a:r>
              <a:rPr lang="en-US" sz="2200" dirty="0"/>
              <a:t>Kindergarten preparedness</a:t>
            </a:r>
            <a:endParaRPr lang="en-US" sz="2200" dirty="0">
              <a:cs typeface="Calibri"/>
            </a:endParaRPr>
          </a:p>
          <a:p>
            <a:pPr marL="1143000"/>
            <a:r>
              <a:rPr lang="en-US" sz="2200" dirty="0"/>
              <a:t>general school day schedule (lunch and recess)</a:t>
            </a:r>
            <a:endParaRPr lang="en-US" sz="2200" dirty="0">
              <a:cs typeface="Calibri"/>
            </a:endParaRPr>
          </a:p>
          <a:p>
            <a:pPr marL="1143000"/>
            <a:r>
              <a:rPr lang="en-US" sz="2200" dirty="0"/>
              <a:t>classroom general information</a:t>
            </a:r>
            <a:endParaRPr lang="en-US" sz="2200" dirty="0">
              <a:cs typeface="Calibri"/>
            </a:endParaRPr>
          </a:p>
          <a:p>
            <a:pPr marL="1143000"/>
            <a:r>
              <a:rPr lang="en-US" sz="2200" dirty="0"/>
              <a:t>transportation</a:t>
            </a:r>
            <a:endParaRPr lang="en-US" sz="2200" dirty="0">
              <a:cs typeface="Calibri"/>
            </a:endParaRPr>
          </a:p>
          <a:p>
            <a:pPr marL="1143000"/>
            <a:r>
              <a:rPr lang="en-US" sz="2200" dirty="0"/>
              <a:t>immunization</a:t>
            </a:r>
            <a:endParaRPr lang="en-US" sz="2200" dirty="0">
              <a:cs typeface="Calibri"/>
            </a:endParaRPr>
          </a:p>
          <a:p>
            <a:pPr marL="1143000"/>
            <a:r>
              <a:rPr lang="en-US" sz="2200" dirty="0"/>
              <a:t>on-site before and after school care program</a:t>
            </a:r>
            <a:endParaRPr lang="en-US" sz="2200" dirty="0">
              <a:cs typeface="Calibri"/>
            </a:endParaRPr>
          </a:p>
          <a:p>
            <a:pPr marL="1143000"/>
            <a:r>
              <a:rPr lang="en-US" sz="2200" dirty="0"/>
              <a:t>differences between school systems in US vs some other countries</a:t>
            </a:r>
            <a:endParaRPr lang="en-US" sz="2200" dirty="0">
              <a:cs typeface="Calibri"/>
            </a:endParaRPr>
          </a:p>
          <a:p>
            <a:pPr marL="0" indent="0">
              <a:buNone/>
            </a:pPr>
            <a:r>
              <a:rPr lang="en-US" dirty="0"/>
              <a:t>The event is designed for families </a:t>
            </a:r>
            <a:r>
              <a:rPr lang="en-US" b="1" dirty="0"/>
              <a:t>new to US public schools.</a:t>
            </a:r>
          </a:p>
          <a:p>
            <a:pPr marL="0" indent="0">
              <a:buNone/>
            </a:pPr>
            <a:r>
              <a:rPr lang="en-US" sz="1600" dirty="0"/>
              <a:t>If you need interpretation in another language (</a:t>
            </a:r>
            <a:r>
              <a:rPr lang="ko-KR" altLang="en-US" sz="1600" dirty="0">
                <a:ea typeface="맑은 고딕"/>
              </a:rPr>
              <a:t>한국어</a:t>
            </a:r>
            <a:r>
              <a:rPr lang="en-US" altLang="ko-KR" sz="1600" dirty="0">
                <a:ea typeface="맑은 고딕"/>
              </a:rPr>
              <a:t>, </a:t>
            </a:r>
            <a:r>
              <a:rPr lang="zh-TW" altLang="en-US" sz="1600" dirty="0">
                <a:ea typeface="新細明體"/>
              </a:rPr>
              <a:t>日本語</a:t>
            </a:r>
            <a:r>
              <a:rPr lang="en-US" altLang="zh-TW" sz="1600" dirty="0">
                <a:ea typeface="新細明體"/>
              </a:rPr>
              <a:t>, </a:t>
            </a:r>
            <a:r>
              <a:rPr lang="az-Cyrl-AZ" altLang="zh-TW" sz="1600" dirty="0">
                <a:ea typeface="新細明體"/>
              </a:rPr>
              <a:t>русский or </a:t>
            </a:r>
            <a:r>
              <a:rPr lang="vi" sz="1600" dirty="0">
                <a:latin typeface="Consolas"/>
                <a:ea typeface="新細明體"/>
              </a:rPr>
              <a:t>Tiếng Việt</a:t>
            </a:r>
            <a:r>
              <a:rPr lang="en-US" altLang="zh-TW" sz="1600" dirty="0">
                <a:ea typeface="新細明體"/>
              </a:rPr>
              <a:t>)</a:t>
            </a:r>
            <a:r>
              <a:rPr lang="en-US" sz="1600" dirty="0"/>
              <a:t> or have any questions, please contact Lorna Gilmour </a:t>
            </a:r>
            <a:r>
              <a:rPr lang="en-US" sz="1600" dirty="0">
                <a:hlinkClick r:id="rId6"/>
              </a:rPr>
              <a:t>gilmourl@Issaquah.wednet.edu</a:t>
            </a:r>
            <a:r>
              <a:rPr lang="en-US" sz="1600" dirty="0"/>
              <a:t> </a:t>
            </a:r>
            <a:endParaRPr lang="en-US" sz="1600" dirty="0">
              <a:cs typeface="Calibri"/>
            </a:endParaRPr>
          </a:p>
          <a:p>
            <a:pPr marL="0" indent="0">
              <a:buNone/>
            </a:pPr>
            <a:endParaRPr lang="en-US" b="1" dirty="0"/>
          </a:p>
          <a:p>
            <a:endParaRPr lang="en-US" dirty="0"/>
          </a:p>
          <a:p>
            <a:pPr marL="0" indent="0">
              <a:buNone/>
            </a:pPr>
            <a:endParaRPr lang="en-US" dirty="0"/>
          </a:p>
          <a:p>
            <a:endParaRPr lang="en-US" dirty="0"/>
          </a:p>
        </p:txBody>
      </p:sp>
      <p:pic>
        <p:nvPicPr>
          <p:cNvPr id="1029" name="Picture 5" descr="Image result for kindergarten free clip ar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49612" y="2922234"/>
            <a:ext cx="3339280" cy="179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030" name="Picture 6" descr="cultural-and-family-partnership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3454" y="92196"/>
            <a:ext cx="1403351" cy="142081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 name="Picture 1">
            <a:extLst>
              <a:ext uri="{FF2B5EF4-FFF2-40B4-BE49-F238E27FC236}">
                <a16:creationId xmlns:a16="http://schemas.microsoft.com/office/drawing/2014/main" id="{0D23E760-118B-4DD8-B506-D16F2C571647}"/>
              </a:ext>
            </a:extLst>
          </p:cNvPr>
          <p:cNvPicPr>
            <a:picLocks noChangeAspect="1"/>
          </p:cNvPicPr>
          <p:nvPr/>
        </p:nvPicPr>
        <p:blipFill>
          <a:blip r:embed="rId9"/>
          <a:stretch>
            <a:fillRect/>
          </a:stretch>
        </p:blipFill>
        <p:spPr>
          <a:xfrm>
            <a:off x="10015129" y="92196"/>
            <a:ext cx="1995003" cy="1982534"/>
          </a:xfrm>
          <a:prstGeom prst="rect">
            <a:avLst/>
          </a:prstGeom>
        </p:spPr>
      </p:pic>
    </p:spTree>
    <p:extLst>
      <p:ext uri="{BB962C8B-B14F-4D97-AF65-F5344CB8AC3E}">
        <p14:creationId xmlns:p14="http://schemas.microsoft.com/office/powerpoint/2010/main" val="4054725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9E47BAC-4B48-43ED-BE16-5E70165AF95B}"/>
              </a:ext>
            </a:extLst>
          </p:cNvPr>
          <p:cNvSpPr>
            <a:spLocks noGrp="1"/>
          </p:cNvSpPr>
          <p:nvPr>
            <p:ph type="subTitle" idx="1"/>
          </p:nvPr>
        </p:nvSpPr>
        <p:spPr>
          <a:xfrm>
            <a:off x="4856925" y="3027786"/>
            <a:ext cx="7181958" cy="3581331"/>
          </a:xfrm>
        </p:spPr>
        <p:txBody>
          <a:bodyPr>
            <a:normAutofit fontScale="92500" lnSpcReduction="20000"/>
          </a:bodyPr>
          <a:lstStyle/>
          <a:p>
            <a:pPr algn="l"/>
            <a:endParaRPr lang="en-US" sz="2800" b="1" dirty="0">
              <a:latin typeface="Arial" panose="020B0604020202020204" pitchFamily="34" charset="0"/>
              <a:cs typeface="Arial" panose="020B0604020202020204" pitchFamily="34" charset="0"/>
            </a:endParaRPr>
          </a:p>
          <a:p>
            <a:pPr algn="l"/>
            <a:r>
              <a:rPr lang="en-US" sz="2800" b="1" dirty="0">
                <a:latin typeface="Arial" panose="020B0604020202020204" pitchFamily="34" charset="0"/>
                <a:cs typeface="Arial" panose="020B0604020202020204" pitchFamily="34" charset="0"/>
              </a:rPr>
              <a:t>How can I help you?</a:t>
            </a:r>
            <a:endParaRPr lang="en-US" sz="2800" b="1" dirty="0"/>
          </a:p>
          <a:p>
            <a:pPr marL="342900" indent="-342900" algn="l">
              <a:buFont typeface="Arial" panose="020B0604020202020204" pitchFamily="34" charset="0"/>
              <a:buChar char="•"/>
            </a:pPr>
            <a:r>
              <a:rPr lang="en-US" sz="2600" dirty="0">
                <a:latin typeface="Abadi" panose="020B0604020104020204" pitchFamily="34" charset="0"/>
              </a:rPr>
              <a:t>Help families understand school systems, policies, and procedures.</a:t>
            </a:r>
          </a:p>
          <a:p>
            <a:pPr marL="342900" indent="-342900" algn="l">
              <a:buFont typeface="Arial" panose="020B0604020202020204" pitchFamily="34" charset="0"/>
              <a:buChar char="•"/>
            </a:pPr>
            <a:r>
              <a:rPr lang="en-US" sz="2600" dirty="0">
                <a:latin typeface="Abadi" panose="020B0604020104020204" pitchFamily="34" charset="0"/>
              </a:rPr>
              <a:t>Understand and use school tools such as Family Access, Canvas and Clever as you support your child.</a:t>
            </a:r>
          </a:p>
          <a:p>
            <a:pPr marL="342900" indent="-342900" algn="l">
              <a:buFont typeface="Arial" panose="020B0604020202020204" pitchFamily="34" charset="0"/>
              <a:buChar char="•"/>
            </a:pPr>
            <a:r>
              <a:rPr lang="en-US" sz="2600" dirty="0">
                <a:latin typeface="Abadi" panose="020B0604020104020204" pitchFamily="34" charset="0"/>
                <a:cs typeface="Arial" panose="020B0604020202020204" pitchFamily="34" charset="0"/>
              </a:rPr>
              <a:t>Navigate the school district website and resources.</a:t>
            </a:r>
          </a:p>
          <a:p>
            <a:pPr marL="342900" indent="-342900" algn="l">
              <a:buFont typeface="Arial" panose="020B0604020202020204" pitchFamily="34" charset="0"/>
              <a:buChar char="•"/>
            </a:pPr>
            <a:r>
              <a:rPr lang="en-US" sz="2600" dirty="0">
                <a:latin typeface="Abadi" panose="020B0604020104020204" pitchFamily="34" charset="0"/>
                <a:cs typeface="Arial" panose="020B0604020202020204" pitchFamily="34" charset="0"/>
              </a:rPr>
              <a:t>Support you in connecting with school and district staff. </a:t>
            </a:r>
          </a:p>
          <a:p>
            <a:pPr algn="l"/>
            <a:endParaRPr lang="en-US" sz="2800" dirty="0">
              <a:latin typeface="Abadi" panose="020B0604020104020204" pitchFamily="34" charset="0"/>
              <a:cs typeface="Arial" panose="020B0604020202020204" pitchFamily="34" charset="0"/>
            </a:endParaRPr>
          </a:p>
          <a:p>
            <a:pPr algn="l">
              <a:lnSpc>
                <a:spcPct val="120000"/>
              </a:lnSpc>
              <a:spcBef>
                <a:spcPts val="0"/>
              </a:spcBef>
            </a:pPr>
            <a:endParaRPr lang="en-US" sz="5800" dirty="0"/>
          </a:p>
          <a:p>
            <a:pPr algn="l"/>
            <a:endParaRPr lang="en-US" dirty="0"/>
          </a:p>
        </p:txBody>
      </p:sp>
      <p:sp>
        <p:nvSpPr>
          <p:cNvPr id="2" name="TextBox 1">
            <a:extLst>
              <a:ext uri="{FF2B5EF4-FFF2-40B4-BE49-F238E27FC236}">
                <a16:creationId xmlns:a16="http://schemas.microsoft.com/office/drawing/2014/main" id="{B1BCCD55-7128-4411-B7F5-F1E2B15A0181}"/>
              </a:ext>
            </a:extLst>
          </p:cNvPr>
          <p:cNvSpPr txBox="1"/>
          <p:nvPr/>
        </p:nvSpPr>
        <p:spPr>
          <a:xfrm>
            <a:off x="108858" y="3115606"/>
            <a:ext cx="3795630" cy="1600438"/>
          </a:xfrm>
          <a:prstGeom prst="rect">
            <a:avLst/>
          </a:prstGeom>
          <a:noFill/>
          <a:ln w="57150">
            <a:solidFill>
              <a:schemeClr val="tx1"/>
            </a:solidFill>
          </a:ln>
        </p:spPr>
        <p:txBody>
          <a:bodyPr wrap="square" rtlCol="0">
            <a:spAutoFit/>
          </a:bodyPr>
          <a:lstStyle/>
          <a:p>
            <a:r>
              <a:rPr lang="en-US" sz="2400" b="1" dirty="0">
                <a:latin typeface="Abadi" panose="020B0604020104020204" pitchFamily="34" charset="0"/>
              </a:rPr>
              <a:t>Feel free to contact me.</a:t>
            </a:r>
          </a:p>
          <a:p>
            <a:r>
              <a:rPr lang="en-US" sz="2000" b="1" dirty="0">
                <a:hlinkClick r:id="rId3"/>
              </a:rPr>
              <a:t>medinal@Issaquah.wednet.edu</a:t>
            </a:r>
            <a:endParaRPr lang="en-US" sz="2000" b="1" dirty="0"/>
          </a:p>
          <a:p>
            <a:r>
              <a:rPr lang="en-US" dirty="0">
                <a:latin typeface="Abadi" panose="020B0604020104020204" pitchFamily="34" charset="0"/>
              </a:rPr>
              <a:t> (425) 837-7142 - Office</a:t>
            </a:r>
          </a:p>
          <a:p>
            <a:r>
              <a:rPr lang="en-US" dirty="0">
                <a:latin typeface="Abadi" panose="020B0604020104020204" pitchFamily="34" charset="0"/>
              </a:rPr>
              <a:t> (425)331-9555 Text</a:t>
            </a:r>
          </a:p>
          <a:p>
            <a:r>
              <a:rPr lang="en-US" dirty="0">
                <a:latin typeface="Abadi" panose="020B0604020104020204" pitchFamily="34" charset="0"/>
              </a:rPr>
              <a:t>Languages spoken: English, Spanish.</a:t>
            </a:r>
          </a:p>
        </p:txBody>
      </p:sp>
      <p:sp>
        <p:nvSpPr>
          <p:cNvPr id="5" name="Rectangle 4">
            <a:extLst>
              <a:ext uri="{FF2B5EF4-FFF2-40B4-BE49-F238E27FC236}">
                <a16:creationId xmlns:a16="http://schemas.microsoft.com/office/drawing/2014/main" id="{68E21AE5-6250-40B8-B099-DC907EA401FF}"/>
              </a:ext>
            </a:extLst>
          </p:cNvPr>
          <p:cNvSpPr/>
          <p:nvPr/>
        </p:nvSpPr>
        <p:spPr>
          <a:xfrm>
            <a:off x="4397829" y="1084281"/>
            <a:ext cx="5612903" cy="2031325"/>
          </a:xfrm>
          <a:prstGeom prst="rect">
            <a:avLst/>
          </a:prstGeom>
        </p:spPr>
        <p:txBody>
          <a:bodyPr wrap="square">
            <a:spAutoFit/>
          </a:bodyPr>
          <a:lstStyle/>
          <a:p>
            <a:r>
              <a:rPr lang="en-US" dirty="0">
                <a:solidFill>
                  <a:srgbClr val="0070C0"/>
                </a:solidFill>
                <a:latin typeface="Arial" panose="020B0604020202020204" pitchFamily="34" charset="0"/>
                <a:cs typeface="Arial" panose="020B0604020202020204" pitchFamily="34" charset="0"/>
              </a:rPr>
              <a:t>I am part of the ISD Equity, Belonging and Family Partnership Department.  We host information sessions for families with a wide variety of topics throughout the school year. </a:t>
            </a:r>
            <a:r>
              <a:rPr lang="en-US" dirty="0">
                <a:hlinkClick r:id="rId4"/>
              </a:rPr>
              <a:t>Family Partnerships - Issaquah School District 411</a:t>
            </a:r>
            <a:r>
              <a:rPr lang="en-US" dirty="0"/>
              <a:t> </a:t>
            </a:r>
            <a:endParaRPr lang="en-US" dirty="0">
              <a:solidFill>
                <a:srgbClr val="0070C0"/>
              </a:solidFill>
              <a:latin typeface="Arial" panose="020B0604020202020204" pitchFamily="34" charset="0"/>
              <a:cs typeface="Arial" panose="020B0604020202020204" pitchFamily="34" charset="0"/>
            </a:endParaRPr>
          </a:p>
          <a:p>
            <a:r>
              <a:rPr lang="en-US" dirty="0">
                <a:solidFill>
                  <a:srgbClr val="0070C0"/>
                </a:solidFill>
                <a:latin typeface="Arial" panose="020B0604020202020204" pitchFamily="34" charset="0"/>
                <a:cs typeface="Arial" panose="020B0604020202020204" pitchFamily="34" charset="0"/>
              </a:rPr>
              <a:t>If you need interpretation, we arrange to host these sessions in your preferred language.</a:t>
            </a:r>
          </a:p>
        </p:txBody>
      </p:sp>
      <p:sp>
        <p:nvSpPr>
          <p:cNvPr id="6" name="TextBox 5">
            <a:extLst>
              <a:ext uri="{FF2B5EF4-FFF2-40B4-BE49-F238E27FC236}">
                <a16:creationId xmlns:a16="http://schemas.microsoft.com/office/drawing/2014/main" id="{8A12220E-69F1-4B18-9B6A-60C0A3E19EDD}"/>
              </a:ext>
            </a:extLst>
          </p:cNvPr>
          <p:cNvSpPr txBox="1"/>
          <p:nvPr/>
        </p:nvSpPr>
        <p:spPr>
          <a:xfrm>
            <a:off x="108858" y="5131790"/>
            <a:ext cx="4288971" cy="1477328"/>
          </a:xfrm>
          <a:prstGeom prst="rect">
            <a:avLst/>
          </a:prstGeom>
          <a:noFill/>
        </p:spPr>
        <p:txBody>
          <a:bodyPr wrap="square" rtlCol="0">
            <a:spAutoFit/>
          </a:bodyPr>
          <a:lstStyle/>
          <a:p>
            <a:r>
              <a:rPr lang="en-US" b="1" dirty="0"/>
              <a:t>Schools I support:</a:t>
            </a:r>
          </a:p>
          <a:p>
            <a:r>
              <a:rPr lang="en-US" dirty="0"/>
              <a:t>Clark, IVE, Sunset</a:t>
            </a:r>
          </a:p>
          <a:p>
            <a:r>
              <a:rPr lang="en-US" dirty="0"/>
              <a:t>Issaquah Middle School</a:t>
            </a:r>
          </a:p>
          <a:p>
            <a:r>
              <a:rPr lang="en-US" dirty="0"/>
              <a:t>Pacific Cascade Middle School</a:t>
            </a:r>
          </a:p>
          <a:p>
            <a:r>
              <a:rPr lang="en-US" dirty="0"/>
              <a:t>Issaquah High School </a:t>
            </a:r>
          </a:p>
        </p:txBody>
      </p:sp>
      <p:pic>
        <p:nvPicPr>
          <p:cNvPr id="9" name="Picture 8">
            <a:extLst>
              <a:ext uri="{FF2B5EF4-FFF2-40B4-BE49-F238E27FC236}">
                <a16:creationId xmlns:a16="http://schemas.microsoft.com/office/drawing/2014/main" id="{79834393-6F18-428C-AB62-C0BF927EBE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1902509" y="595420"/>
            <a:ext cx="2772304" cy="2079228"/>
          </a:xfrm>
          <a:prstGeom prst="rect">
            <a:avLst/>
          </a:prstGeom>
        </p:spPr>
      </p:pic>
      <p:sp>
        <p:nvSpPr>
          <p:cNvPr id="4" name="TextBox 3">
            <a:extLst>
              <a:ext uri="{FF2B5EF4-FFF2-40B4-BE49-F238E27FC236}">
                <a16:creationId xmlns:a16="http://schemas.microsoft.com/office/drawing/2014/main" id="{A9F421B1-39B3-4E28-9DCB-60B07E6B4248}"/>
              </a:ext>
            </a:extLst>
          </p:cNvPr>
          <p:cNvSpPr txBox="1"/>
          <p:nvPr/>
        </p:nvSpPr>
        <p:spPr>
          <a:xfrm>
            <a:off x="4397829" y="186221"/>
            <a:ext cx="8449056" cy="1169551"/>
          </a:xfrm>
          <a:prstGeom prst="rect">
            <a:avLst/>
          </a:prstGeom>
          <a:noFill/>
        </p:spPr>
        <p:txBody>
          <a:bodyPr wrap="square" rtlCol="0">
            <a:spAutoFit/>
          </a:bodyPr>
          <a:lstStyle/>
          <a:p>
            <a:r>
              <a:rPr lang="en-US" sz="2800" b="1" dirty="0">
                <a:solidFill>
                  <a:srgbClr val="0070C0"/>
                </a:solidFill>
                <a:latin typeface="Arial" panose="020B0604020202020204" pitchFamily="34" charset="0"/>
                <a:cs typeface="Arial" panose="020B0604020202020204" pitchFamily="34" charset="0"/>
              </a:rPr>
              <a:t>Welcome Families, </a:t>
            </a:r>
          </a:p>
          <a:p>
            <a:r>
              <a:rPr lang="en-US" sz="2400" b="1" dirty="0">
                <a:solidFill>
                  <a:srgbClr val="0070C0"/>
                </a:solidFill>
                <a:latin typeface="Arial" panose="020B0604020202020204" pitchFamily="34" charset="0"/>
                <a:cs typeface="Arial" panose="020B0604020202020204" pitchFamily="34" charset="0"/>
              </a:rPr>
              <a:t>My name is Liliana Medina, your Family Liaison.</a:t>
            </a:r>
          </a:p>
          <a:p>
            <a:endParaRPr lang="en-US" dirty="0"/>
          </a:p>
        </p:txBody>
      </p:sp>
      <p:pic>
        <p:nvPicPr>
          <p:cNvPr id="8" name="Picture 7">
            <a:extLst>
              <a:ext uri="{FF2B5EF4-FFF2-40B4-BE49-F238E27FC236}">
                <a16:creationId xmlns:a16="http://schemas.microsoft.com/office/drawing/2014/main" id="{6EAEEACF-AB8B-4FB9-A146-8B6883C473ED}"/>
              </a:ext>
            </a:extLst>
          </p:cNvPr>
          <p:cNvPicPr>
            <a:picLocks noChangeAspect="1"/>
          </p:cNvPicPr>
          <p:nvPr/>
        </p:nvPicPr>
        <p:blipFill>
          <a:blip r:embed="rId6"/>
          <a:stretch>
            <a:fillRect/>
          </a:stretch>
        </p:blipFill>
        <p:spPr>
          <a:xfrm>
            <a:off x="9905421" y="1171698"/>
            <a:ext cx="2115495" cy="2164268"/>
          </a:xfrm>
          <a:prstGeom prst="rect">
            <a:avLst/>
          </a:prstGeom>
        </p:spPr>
      </p:pic>
      <p:pic>
        <p:nvPicPr>
          <p:cNvPr id="10" name="Picture 9">
            <a:extLst>
              <a:ext uri="{FF2B5EF4-FFF2-40B4-BE49-F238E27FC236}">
                <a16:creationId xmlns:a16="http://schemas.microsoft.com/office/drawing/2014/main" id="{90C6F285-161D-45FA-A4AA-CC7B3994B218}"/>
              </a:ext>
            </a:extLst>
          </p:cNvPr>
          <p:cNvPicPr>
            <a:picLocks noChangeAspect="1"/>
          </p:cNvPicPr>
          <p:nvPr/>
        </p:nvPicPr>
        <p:blipFill>
          <a:blip r:embed="rId7"/>
          <a:stretch>
            <a:fillRect/>
          </a:stretch>
        </p:blipFill>
        <p:spPr>
          <a:xfrm>
            <a:off x="134488" y="597412"/>
            <a:ext cx="1938696" cy="1920406"/>
          </a:xfrm>
          <a:prstGeom prst="rect">
            <a:avLst/>
          </a:prstGeom>
        </p:spPr>
      </p:pic>
    </p:spTree>
    <p:extLst>
      <p:ext uri="{BB962C8B-B14F-4D97-AF65-F5344CB8AC3E}">
        <p14:creationId xmlns:p14="http://schemas.microsoft.com/office/powerpoint/2010/main" val="14630425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FEFCA-9657-8BF5-9450-851B4DA7B81F}"/>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D32E8D6-F53E-170A-6465-BA7F88ED12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3543" y="5599672"/>
            <a:ext cx="4686134" cy="1329690"/>
          </a:xfrm>
          <a:prstGeom prst="rect">
            <a:avLst/>
          </a:prstGeom>
        </p:spPr>
      </p:pic>
      <p:grpSp>
        <p:nvGrpSpPr>
          <p:cNvPr id="9" name="Group 8">
            <a:extLst>
              <a:ext uri="{FF2B5EF4-FFF2-40B4-BE49-F238E27FC236}">
                <a16:creationId xmlns:a16="http://schemas.microsoft.com/office/drawing/2014/main" id="{8C8D0A5F-1367-FD64-9A0A-81BFFE0F3C82}"/>
              </a:ext>
            </a:extLst>
          </p:cNvPr>
          <p:cNvGrpSpPr/>
          <p:nvPr/>
        </p:nvGrpSpPr>
        <p:grpSpPr>
          <a:xfrm>
            <a:off x="11245516" y="-72188"/>
            <a:ext cx="1110915" cy="7002378"/>
            <a:chOff x="11245516" y="-72188"/>
            <a:chExt cx="1110915" cy="7002378"/>
          </a:xfrm>
        </p:grpSpPr>
        <p:sp>
          <p:nvSpPr>
            <p:cNvPr id="11" name="Rectangle 10">
              <a:extLst>
                <a:ext uri="{FF2B5EF4-FFF2-40B4-BE49-F238E27FC236}">
                  <a16:creationId xmlns:a16="http://schemas.microsoft.com/office/drawing/2014/main" id="{9C066C97-9D48-2751-619F-37B80097BC2E}"/>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a:extLst>
                <a:ext uri="{FF2B5EF4-FFF2-40B4-BE49-F238E27FC236}">
                  <a16:creationId xmlns:a16="http://schemas.microsoft.com/office/drawing/2014/main" id="{C6AD15D0-C4DC-DEC3-7658-3746CE569908}"/>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pic>
        <p:nvPicPr>
          <p:cNvPr id="2" name="Picture 1">
            <a:extLst>
              <a:ext uri="{FF2B5EF4-FFF2-40B4-BE49-F238E27FC236}">
                <a16:creationId xmlns:a16="http://schemas.microsoft.com/office/drawing/2014/main" id="{52E9BD88-22D6-4A7D-4EB7-CD67B33273FB}"/>
              </a:ext>
            </a:extLst>
          </p:cNvPr>
          <p:cNvPicPr>
            <a:picLocks noChangeAspect="1"/>
          </p:cNvPicPr>
          <p:nvPr/>
        </p:nvPicPr>
        <p:blipFill>
          <a:blip r:embed="rId4"/>
          <a:stretch>
            <a:fillRect/>
          </a:stretch>
        </p:blipFill>
        <p:spPr>
          <a:xfrm>
            <a:off x="135153" y="-67518"/>
            <a:ext cx="5420580" cy="6761543"/>
          </a:xfrm>
          <a:prstGeom prst="rect">
            <a:avLst/>
          </a:prstGeom>
        </p:spPr>
      </p:pic>
    </p:spTree>
    <p:extLst>
      <p:ext uri="{BB962C8B-B14F-4D97-AF65-F5344CB8AC3E}">
        <p14:creationId xmlns:p14="http://schemas.microsoft.com/office/powerpoint/2010/main" val="8731667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47D3EB4-47F0-48A6-BA52-93B8B6F0DEF6}"/>
              </a:ext>
            </a:extLst>
          </p:cNvPr>
          <p:cNvSpPr txBox="1"/>
          <p:nvPr/>
        </p:nvSpPr>
        <p:spPr>
          <a:xfrm>
            <a:off x="4329342" y="603834"/>
            <a:ext cx="3802603" cy="1107996"/>
          </a:xfrm>
          <a:prstGeom prst="rect">
            <a:avLst/>
          </a:prstGeom>
          <a:noFill/>
        </p:spPr>
        <p:txBody>
          <a:bodyPr wrap="square" rtlCol="0">
            <a:spAutoFit/>
          </a:bodyPr>
          <a:lstStyle/>
          <a:p>
            <a:r>
              <a:rPr lang="en-US" sz="6600" b="1" dirty="0">
                <a:solidFill>
                  <a:srgbClr val="0000FF"/>
                </a:solidFill>
                <a:latin typeface="Abadi" panose="020B0604020104020204" pitchFamily="34" charset="0"/>
              </a:rPr>
              <a:t>IVE PTA</a:t>
            </a:r>
          </a:p>
        </p:txBody>
      </p:sp>
      <p:sp>
        <p:nvSpPr>
          <p:cNvPr id="4" name="TextBox 3">
            <a:extLst>
              <a:ext uri="{FF2B5EF4-FFF2-40B4-BE49-F238E27FC236}">
                <a16:creationId xmlns:a16="http://schemas.microsoft.com/office/drawing/2014/main" id="{FE70260D-6B05-475E-9F18-F20C0E1B09DC}"/>
              </a:ext>
            </a:extLst>
          </p:cNvPr>
          <p:cNvSpPr txBox="1"/>
          <p:nvPr/>
        </p:nvSpPr>
        <p:spPr>
          <a:xfrm>
            <a:off x="975326" y="1612525"/>
            <a:ext cx="4036469" cy="4616648"/>
          </a:xfrm>
          <a:prstGeom prst="rect">
            <a:avLst/>
          </a:prstGeom>
          <a:noFill/>
        </p:spPr>
        <p:txBody>
          <a:bodyPr wrap="square" rtlCol="0">
            <a:spAutoFit/>
          </a:bodyPr>
          <a:lstStyle/>
          <a:p>
            <a:r>
              <a:rPr lang="en-US" sz="3600" b="1" u="sng" dirty="0">
                <a:latin typeface="Abadi Extra Light" panose="020B0204020104020204" pitchFamily="34" charset="0"/>
              </a:rPr>
              <a:t>Fun Things We Do:</a:t>
            </a:r>
          </a:p>
          <a:p>
            <a:pPr marL="177800" indent="-177800">
              <a:buFont typeface="Arial" panose="020B0604020202020204" pitchFamily="34" charset="0"/>
              <a:buChar char="•"/>
            </a:pPr>
            <a:r>
              <a:rPr lang="en-US" sz="2400" dirty="0">
                <a:latin typeface="Abadi Extra Light" panose="020B0204020104020204" pitchFamily="34" charset="0"/>
              </a:rPr>
              <a:t>Trunk or treat </a:t>
            </a:r>
          </a:p>
          <a:p>
            <a:pPr marL="177800" indent="-177800">
              <a:buFont typeface="Arial" panose="020B0604020202020204" pitchFamily="34" charset="0"/>
              <a:buChar char="•"/>
            </a:pPr>
            <a:r>
              <a:rPr lang="en-US" sz="2400" dirty="0">
                <a:latin typeface="Abadi Extra Light" panose="020B0204020104020204" pitchFamily="34" charset="0"/>
              </a:rPr>
              <a:t>Fun Run</a:t>
            </a:r>
          </a:p>
          <a:p>
            <a:pPr marL="177800" indent="-177800">
              <a:buFont typeface="Arial" panose="020B0604020202020204" pitchFamily="34" charset="0"/>
              <a:buChar char="•"/>
            </a:pPr>
            <a:r>
              <a:rPr lang="en-US" sz="2400" dirty="0">
                <a:latin typeface="Abadi Extra Light" panose="020B0204020104020204" pitchFamily="34" charset="0"/>
              </a:rPr>
              <a:t>Art</a:t>
            </a:r>
          </a:p>
          <a:p>
            <a:pPr marL="177800" indent="-177800">
              <a:buFont typeface="Arial" panose="020B0604020202020204" pitchFamily="34" charset="0"/>
              <a:buChar char="•"/>
            </a:pPr>
            <a:r>
              <a:rPr lang="en-US" sz="2400" dirty="0">
                <a:latin typeface="Abadi Extra Light" panose="020B0204020104020204" pitchFamily="34" charset="0"/>
              </a:rPr>
              <a:t>Science Fair</a:t>
            </a:r>
          </a:p>
          <a:p>
            <a:pPr marL="177800" indent="-177800">
              <a:buFont typeface="Arial" panose="020B0604020202020204" pitchFamily="34" charset="0"/>
              <a:buChar char="•"/>
            </a:pPr>
            <a:r>
              <a:rPr lang="en-US" sz="2400" dirty="0">
                <a:latin typeface="Abadi Extra Light" panose="020B0204020104020204" pitchFamily="34" charset="0"/>
              </a:rPr>
              <a:t>BINGO</a:t>
            </a:r>
          </a:p>
          <a:p>
            <a:pPr marL="177800" indent="-177800">
              <a:buFont typeface="Arial" panose="020B0604020202020204" pitchFamily="34" charset="0"/>
              <a:buChar char="•"/>
            </a:pPr>
            <a:r>
              <a:rPr lang="en-US" sz="2400" dirty="0">
                <a:latin typeface="Abadi Extra Light" panose="020B0204020104020204" pitchFamily="34" charset="0"/>
              </a:rPr>
              <a:t>Book Fair</a:t>
            </a:r>
          </a:p>
          <a:p>
            <a:pPr marL="177800" indent="-177800">
              <a:buFont typeface="Arial" panose="020B0604020202020204" pitchFamily="34" charset="0"/>
              <a:buChar char="•"/>
            </a:pPr>
            <a:r>
              <a:rPr lang="en-US" sz="2400" dirty="0">
                <a:latin typeface="Abadi Extra Light" panose="020B0204020104020204" pitchFamily="34" charset="0"/>
              </a:rPr>
              <a:t>Staff Appreciation</a:t>
            </a:r>
          </a:p>
          <a:p>
            <a:pPr marL="177800" indent="-177800">
              <a:buFont typeface="Arial" panose="020B0604020202020204" pitchFamily="34" charset="0"/>
              <a:buChar char="•"/>
            </a:pPr>
            <a:r>
              <a:rPr lang="en-US" sz="2400" dirty="0">
                <a:latin typeface="Abadi Extra Light" panose="020B0204020104020204" pitchFamily="34" charset="0"/>
              </a:rPr>
              <a:t>Yearbook</a:t>
            </a:r>
          </a:p>
          <a:p>
            <a:pPr marL="177800" indent="-177800">
              <a:buFont typeface="Arial" panose="020B0604020202020204" pitchFamily="34" charset="0"/>
              <a:buChar char="•"/>
            </a:pPr>
            <a:r>
              <a:rPr lang="en-US" sz="2400" dirty="0">
                <a:latin typeface="Abadi Extra Light" panose="020B0204020104020204" pitchFamily="34" charset="0"/>
              </a:rPr>
              <a:t>Sprit Wear</a:t>
            </a:r>
          </a:p>
          <a:p>
            <a:pPr marL="177800" indent="-177800">
              <a:buFont typeface="Arial" panose="020B0604020202020204" pitchFamily="34" charset="0"/>
              <a:buChar char="•"/>
            </a:pPr>
            <a:r>
              <a:rPr lang="en-US" sz="2400" dirty="0">
                <a:latin typeface="Abadi Extra Light" panose="020B0204020104020204" pitchFamily="34" charset="0"/>
              </a:rPr>
              <a:t>And so much more</a:t>
            </a:r>
          </a:p>
          <a:p>
            <a:endParaRPr lang="en-US" dirty="0"/>
          </a:p>
        </p:txBody>
      </p:sp>
      <p:pic>
        <p:nvPicPr>
          <p:cNvPr id="1026" name="Picture 2" descr="May be an image of indoor">
            <a:extLst>
              <a:ext uri="{FF2B5EF4-FFF2-40B4-BE49-F238E27FC236}">
                <a16:creationId xmlns:a16="http://schemas.microsoft.com/office/drawing/2014/main" id="{650166E1-9183-4A95-8B68-22663C715139}"/>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rot="21298468">
            <a:off x="5328253" y="1647363"/>
            <a:ext cx="2664947" cy="199871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917D194-A64D-6C87-776B-D22538068724}"/>
              </a:ext>
            </a:extLst>
          </p:cNvPr>
          <p:cNvSpPr txBox="1"/>
          <p:nvPr/>
        </p:nvSpPr>
        <p:spPr>
          <a:xfrm>
            <a:off x="9674715" y="2180334"/>
            <a:ext cx="683264" cy="523220"/>
          </a:xfrm>
          <a:prstGeom prst="rect">
            <a:avLst/>
          </a:prstGeom>
          <a:noFill/>
        </p:spPr>
        <p:txBody>
          <a:bodyPr wrap="none" rtlCol="0">
            <a:spAutoFit/>
          </a:bodyPr>
          <a:lstStyle/>
          <a:p>
            <a:pPr algn="ctr"/>
            <a:r>
              <a:rPr lang="en-US" sz="2800" b="1" dirty="0">
                <a:latin typeface="Abadi Extra Light" panose="020B0204020104020204" pitchFamily="34" charset="0"/>
              </a:rPr>
              <a:t>Join</a:t>
            </a:r>
          </a:p>
        </p:txBody>
      </p:sp>
      <p:sp>
        <p:nvSpPr>
          <p:cNvPr id="9" name="TextBox 8">
            <a:extLst>
              <a:ext uri="{FF2B5EF4-FFF2-40B4-BE49-F238E27FC236}">
                <a16:creationId xmlns:a16="http://schemas.microsoft.com/office/drawing/2014/main" id="{E3F9555A-100E-1A62-D107-3B48C043E0C5}"/>
              </a:ext>
            </a:extLst>
          </p:cNvPr>
          <p:cNvSpPr txBox="1"/>
          <p:nvPr/>
        </p:nvSpPr>
        <p:spPr>
          <a:xfrm>
            <a:off x="8657576" y="2580443"/>
            <a:ext cx="2717542" cy="338554"/>
          </a:xfrm>
          <a:prstGeom prst="rect">
            <a:avLst/>
          </a:prstGeom>
          <a:noFill/>
        </p:spPr>
        <p:txBody>
          <a:bodyPr wrap="square" rtlCol="0">
            <a:spAutoFit/>
          </a:bodyPr>
          <a:lstStyle/>
          <a:p>
            <a:pPr algn="ctr"/>
            <a:r>
              <a:rPr lang="en-US" sz="1600" dirty="0">
                <a:latin typeface="Abadi Extra Light" panose="020B0204020104020204" pitchFamily="34" charset="0"/>
              </a:rPr>
              <a:t>Become a member!</a:t>
            </a:r>
          </a:p>
        </p:txBody>
      </p:sp>
      <p:sp>
        <p:nvSpPr>
          <p:cNvPr id="10" name="TextBox 9">
            <a:extLst>
              <a:ext uri="{FF2B5EF4-FFF2-40B4-BE49-F238E27FC236}">
                <a16:creationId xmlns:a16="http://schemas.microsoft.com/office/drawing/2014/main" id="{6105AF7B-918B-CDFE-EF70-3F27927C58EA}"/>
              </a:ext>
            </a:extLst>
          </p:cNvPr>
          <p:cNvSpPr txBox="1"/>
          <p:nvPr/>
        </p:nvSpPr>
        <p:spPr>
          <a:xfrm>
            <a:off x="9276850" y="2785137"/>
            <a:ext cx="1478995" cy="523220"/>
          </a:xfrm>
          <a:prstGeom prst="rect">
            <a:avLst/>
          </a:prstGeom>
          <a:noFill/>
        </p:spPr>
        <p:txBody>
          <a:bodyPr wrap="none" rtlCol="0">
            <a:spAutoFit/>
          </a:bodyPr>
          <a:lstStyle/>
          <a:p>
            <a:pPr algn="ctr"/>
            <a:r>
              <a:rPr lang="en-US" sz="2800" b="1" dirty="0">
                <a:latin typeface="Abadi Extra Light" panose="020B0204020104020204" pitchFamily="34" charset="0"/>
              </a:rPr>
              <a:t>Volunteer</a:t>
            </a:r>
          </a:p>
        </p:txBody>
      </p:sp>
      <p:sp>
        <p:nvSpPr>
          <p:cNvPr id="11" name="TextBox 10">
            <a:extLst>
              <a:ext uri="{FF2B5EF4-FFF2-40B4-BE49-F238E27FC236}">
                <a16:creationId xmlns:a16="http://schemas.microsoft.com/office/drawing/2014/main" id="{A112BEC5-65C5-A84F-E488-0D54B43782E2}"/>
              </a:ext>
            </a:extLst>
          </p:cNvPr>
          <p:cNvSpPr txBox="1"/>
          <p:nvPr/>
        </p:nvSpPr>
        <p:spPr>
          <a:xfrm>
            <a:off x="8378518" y="3185246"/>
            <a:ext cx="3275658" cy="861774"/>
          </a:xfrm>
          <a:prstGeom prst="rect">
            <a:avLst/>
          </a:prstGeom>
          <a:noFill/>
        </p:spPr>
        <p:txBody>
          <a:bodyPr wrap="square" rtlCol="0">
            <a:spAutoFit/>
          </a:bodyPr>
          <a:lstStyle/>
          <a:p>
            <a:pPr algn="ctr"/>
            <a:r>
              <a:rPr lang="en-US" sz="1600" dirty="0">
                <a:latin typeface="Abadi Extra Light" panose="020B0204020104020204" pitchFamily="34" charset="0"/>
              </a:rPr>
              <a:t>Chair a program</a:t>
            </a:r>
          </a:p>
          <a:p>
            <a:pPr algn="ctr"/>
            <a:r>
              <a:rPr lang="en-US" sz="1600" dirty="0">
                <a:latin typeface="Abadi Extra Light" panose="020B0204020104020204" pitchFamily="34" charset="0"/>
              </a:rPr>
              <a:t>Volunteer for an event or program</a:t>
            </a:r>
          </a:p>
          <a:p>
            <a:pPr algn="ctr"/>
            <a:r>
              <a:rPr lang="en-US" sz="1600" dirty="0">
                <a:latin typeface="Abadi Extra Light" panose="020B0204020104020204" pitchFamily="34" charset="0"/>
              </a:rPr>
              <a:t>Help in your child’s classroom</a:t>
            </a:r>
          </a:p>
        </p:txBody>
      </p:sp>
      <p:sp>
        <p:nvSpPr>
          <p:cNvPr id="12" name="TextBox 11">
            <a:extLst>
              <a:ext uri="{FF2B5EF4-FFF2-40B4-BE49-F238E27FC236}">
                <a16:creationId xmlns:a16="http://schemas.microsoft.com/office/drawing/2014/main" id="{2CF31A57-37D1-2F91-0569-98494A851153}"/>
              </a:ext>
            </a:extLst>
          </p:cNvPr>
          <p:cNvSpPr txBox="1"/>
          <p:nvPr/>
        </p:nvSpPr>
        <p:spPr>
          <a:xfrm>
            <a:off x="9206991" y="3920633"/>
            <a:ext cx="1618713" cy="523220"/>
          </a:xfrm>
          <a:prstGeom prst="rect">
            <a:avLst/>
          </a:prstGeom>
          <a:noFill/>
        </p:spPr>
        <p:txBody>
          <a:bodyPr wrap="none" rtlCol="0">
            <a:spAutoFit/>
          </a:bodyPr>
          <a:lstStyle/>
          <a:p>
            <a:pPr algn="ctr"/>
            <a:r>
              <a:rPr lang="en-US" sz="2800" b="1" dirty="0">
                <a:latin typeface="Abadi Extra Light" panose="020B0204020104020204" pitchFamily="34" charset="0"/>
              </a:rPr>
              <a:t>Participate</a:t>
            </a:r>
          </a:p>
        </p:txBody>
      </p:sp>
      <p:sp>
        <p:nvSpPr>
          <p:cNvPr id="13" name="TextBox 12">
            <a:extLst>
              <a:ext uri="{FF2B5EF4-FFF2-40B4-BE49-F238E27FC236}">
                <a16:creationId xmlns:a16="http://schemas.microsoft.com/office/drawing/2014/main" id="{23D2C93D-5B82-538B-B3EE-E7CC70B6ED5C}"/>
              </a:ext>
            </a:extLst>
          </p:cNvPr>
          <p:cNvSpPr txBox="1"/>
          <p:nvPr/>
        </p:nvSpPr>
        <p:spPr>
          <a:xfrm>
            <a:off x="8444330" y="4320742"/>
            <a:ext cx="3144035" cy="338554"/>
          </a:xfrm>
          <a:prstGeom prst="rect">
            <a:avLst/>
          </a:prstGeom>
          <a:noFill/>
        </p:spPr>
        <p:txBody>
          <a:bodyPr wrap="square" rtlCol="0">
            <a:spAutoFit/>
          </a:bodyPr>
          <a:lstStyle/>
          <a:p>
            <a:pPr algn="ctr"/>
            <a:r>
              <a:rPr lang="en-US" sz="1600" dirty="0">
                <a:latin typeface="Abadi Extra Light" panose="020B0204020104020204" pitchFamily="34" charset="0"/>
              </a:rPr>
              <a:t>Attend PTA events as a family</a:t>
            </a:r>
          </a:p>
        </p:txBody>
      </p:sp>
      <p:sp>
        <p:nvSpPr>
          <p:cNvPr id="14" name="TextBox 13">
            <a:extLst>
              <a:ext uri="{FF2B5EF4-FFF2-40B4-BE49-F238E27FC236}">
                <a16:creationId xmlns:a16="http://schemas.microsoft.com/office/drawing/2014/main" id="{A53C1307-57B7-82F5-2AA3-C9FCDC46EEAB}"/>
              </a:ext>
            </a:extLst>
          </p:cNvPr>
          <p:cNvSpPr txBox="1"/>
          <p:nvPr/>
        </p:nvSpPr>
        <p:spPr>
          <a:xfrm>
            <a:off x="9255562" y="4522353"/>
            <a:ext cx="1521570" cy="523220"/>
          </a:xfrm>
          <a:prstGeom prst="rect">
            <a:avLst/>
          </a:prstGeom>
          <a:noFill/>
        </p:spPr>
        <p:txBody>
          <a:bodyPr wrap="none" rtlCol="0">
            <a:spAutoFit/>
          </a:bodyPr>
          <a:lstStyle/>
          <a:p>
            <a:pPr algn="ctr"/>
            <a:r>
              <a:rPr lang="en-US" sz="2800" b="1" dirty="0">
                <a:latin typeface="Abadi Extra Light" panose="020B0204020104020204" pitchFamily="34" charset="0"/>
              </a:rPr>
              <a:t>Fundraise</a:t>
            </a:r>
          </a:p>
        </p:txBody>
      </p:sp>
      <p:sp>
        <p:nvSpPr>
          <p:cNvPr id="15" name="TextBox 14">
            <a:extLst>
              <a:ext uri="{FF2B5EF4-FFF2-40B4-BE49-F238E27FC236}">
                <a16:creationId xmlns:a16="http://schemas.microsoft.com/office/drawing/2014/main" id="{B0EECC62-9489-9A4F-027A-2212C9EA2A9A}"/>
              </a:ext>
            </a:extLst>
          </p:cNvPr>
          <p:cNvSpPr txBox="1"/>
          <p:nvPr/>
        </p:nvSpPr>
        <p:spPr>
          <a:xfrm>
            <a:off x="8444330" y="4922462"/>
            <a:ext cx="3144035" cy="830997"/>
          </a:xfrm>
          <a:prstGeom prst="rect">
            <a:avLst/>
          </a:prstGeom>
          <a:noFill/>
        </p:spPr>
        <p:txBody>
          <a:bodyPr wrap="square" rtlCol="0">
            <a:spAutoFit/>
          </a:bodyPr>
          <a:lstStyle/>
          <a:p>
            <a:pPr algn="ctr"/>
            <a:r>
              <a:rPr lang="en-US" sz="1600" dirty="0">
                <a:latin typeface="Abadi Extra Light" panose="020B0204020104020204" pitchFamily="34" charset="0"/>
              </a:rPr>
              <a:t>Our programs are funded by the generosity of our IVE families and business sponsors!</a:t>
            </a:r>
          </a:p>
        </p:txBody>
      </p:sp>
      <p:sp>
        <p:nvSpPr>
          <p:cNvPr id="20" name="TextBox 19">
            <a:extLst>
              <a:ext uri="{FF2B5EF4-FFF2-40B4-BE49-F238E27FC236}">
                <a16:creationId xmlns:a16="http://schemas.microsoft.com/office/drawing/2014/main" id="{0AFA8F7E-0982-BCCE-BDEE-F6268AF9D155}"/>
              </a:ext>
            </a:extLst>
          </p:cNvPr>
          <p:cNvSpPr txBox="1"/>
          <p:nvPr/>
        </p:nvSpPr>
        <p:spPr>
          <a:xfrm>
            <a:off x="8793699" y="1614799"/>
            <a:ext cx="2470869" cy="646331"/>
          </a:xfrm>
          <a:prstGeom prst="rect">
            <a:avLst/>
          </a:prstGeom>
          <a:noFill/>
        </p:spPr>
        <p:txBody>
          <a:bodyPr wrap="none" rtlCol="0">
            <a:spAutoFit/>
          </a:bodyPr>
          <a:lstStyle/>
          <a:p>
            <a:pPr algn="ctr"/>
            <a:r>
              <a:rPr lang="en-US" sz="3600" b="1" u="sng" dirty="0">
                <a:latin typeface="Abadi Extra Light" panose="020B0204020104020204" pitchFamily="34" charset="0"/>
              </a:rPr>
              <a:t>Get Involved!</a:t>
            </a:r>
          </a:p>
        </p:txBody>
      </p:sp>
      <p:sp>
        <p:nvSpPr>
          <p:cNvPr id="22" name="TextBox 21">
            <a:extLst>
              <a:ext uri="{FF2B5EF4-FFF2-40B4-BE49-F238E27FC236}">
                <a16:creationId xmlns:a16="http://schemas.microsoft.com/office/drawing/2014/main" id="{60BCB647-C1B8-14E2-7FF4-5CB1643CC4EF}"/>
              </a:ext>
            </a:extLst>
          </p:cNvPr>
          <p:cNvSpPr txBox="1"/>
          <p:nvPr/>
        </p:nvSpPr>
        <p:spPr>
          <a:xfrm>
            <a:off x="1177331" y="5923010"/>
            <a:ext cx="10802016" cy="369332"/>
          </a:xfrm>
          <a:prstGeom prst="rect">
            <a:avLst/>
          </a:prstGeom>
          <a:noFill/>
        </p:spPr>
        <p:txBody>
          <a:bodyPr wrap="square">
            <a:spAutoFit/>
          </a:bodyPr>
          <a:lstStyle/>
          <a:p>
            <a:r>
              <a:rPr lang="en-US" dirty="0">
                <a:latin typeface="Abadi" panose="020B0604020104020204" pitchFamily="34" charset="0"/>
              </a:rPr>
              <a:t>Find us online!   www.ivepta.org           Issaquah Valley Elementary PTA            Issaquah Valley PTA</a:t>
            </a:r>
          </a:p>
        </p:txBody>
      </p:sp>
      <p:pic>
        <p:nvPicPr>
          <p:cNvPr id="1028" name="Picture 4" descr="See the source image">
            <a:extLst>
              <a:ext uri="{FF2B5EF4-FFF2-40B4-BE49-F238E27FC236}">
                <a16:creationId xmlns:a16="http://schemas.microsoft.com/office/drawing/2014/main" id="{034B475F-C92A-9AF7-1617-ACBDAD37BDC2}"/>
              </a:ext>
            </a:extLst>
          </p:cNvPr>
          <p:cNvPicPr>
            <a:picLocks noChangeAspect="1" noChangeArrowheads="1"/>
          </p:cNvPicPr>
          <p:nvPr/>
        </p:nvPicPr>
        <p:blipFill>
          <a:blip r:embed="rId4" cstate="hqprint">
            <a:extLst>
              <a:ext uri="{28A0092B-C50C-407E-A947-70E740481C1C}">
                <a14:useLocalDpi xmlns:a14="http://schemas.microsoft.com/office/drawing/2010/main"/>
              </a:ext>
            </a:extLst>
          </a:blip>
          <a:srcRect/>
          <a:stretch>
            <a:fillRect/>
          </a:stretch>
        </p:blipFill>
        <p:spPr bwMode="auto">
          <a:xfrm>
            <a:off x="4634288" y="5919599"/>
            <a:ext cx="525875" cy="36722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See the source image">
            <a:extLst>
              <a:ext uri="{FF2B5EF4-FFF2-40B4-BE49-F238E27FC236}">
                <a16:creationId xmlns:a16="http://schemas.microsoft.com/office/drawing/2014/main" id="{8C9E4F2F-F296-0934-DB80-A2B573EAD1F0}"/>
              </a:ext>
            </a:extLst>
          </p:cNvPr>
          <p:cNvPicPr>
            <a:picLocks noChangeAspect="1" noChangeArrowheads="1"/>
          </p:cNvPicPr>
          <p:nvPr/>
        </p:nvPicPr>
        <p:blipFill>
          <a:blip r:embed="rId5" cstate="hqprint">
            <a:extLst>
              <a:ext uri="{28A0092B-C50C-407E-A947-70E740481C1C}">
                <a14:useLocalDpi xmlns:a14="http://schemas.microsoft.com/office/drawing/2010/main"/>
              </a:ext>
            </a:extLst>
          </a:blip>
          <a:srcRect/>
          <a:stretch>
            <a:fillRect/>
          </a:stretch>
        </p:blipFill>
        <p:spPr bwMode="auto">
          <a:xfrm>
            <a:off x="8577907" y="5901180"/>
            <a:ext cx="391162" cy="39116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F3CB7782-3A9A-D5D9-499F-EA9EAEF3D9BC}"/>
              </a:ext>
            </a:extLst>
          </p:cNvPr>
          <p:cNvPicPr>
            <a:picLocks noChangeAspect="1"/>
          </p:cNvPicPr>
          <p:nvPr/>
        </p:nvPicPr>
        <p:blipFill>
          <a:blip r:embed="rId6"/>
          <a:stretch>
            <a:fillRect/>
          </a:stretch>
        </p:blipFill>
        <p:spPr>
          <a:xfrm rot="330441">
            <a:off x="2981539" y="2384828"/>
            <a:ext cx="2707364" cy="1845493"/>
          </a:xfrm>
          <a:prstGeom prst="rect">
            <a:avLst/>
          </a:prstGeom>
        </p:spPr>
      </p:pic>
      <p:pic>
        <p:nvPicPr>
          <p:cNvPr id="1032" name="Picture 8" descr="May be an image of text">
            <a:extLst>
              <a:ext uri="{FF2B5EF4-FFF2-40B4-BE49-F238E27FC236}">
                <a16:creationId xmlns:a16="http://schemas.microsoft.com/office/drawing/2014/main" id="{FBC9FF64-1CE7-42AD-99D7-5D06DC5E3282}"/>
              </a:ext>
            </a:extLst>
          </p:cNvPr>
          <p:cNvPicPr>
            <a:picLocks noChangeAspect="1" noChangeArrowheads="1"/>
          </p:cNvPicPr>
          <p:nvPr/>
        </p:nvPicPr>
        <p:blipFill>
          <a:blip r:embed="rId7" cstate="hqprint">
            <a:extLst>
              <a:ext uri="{28A0092B-C50C-407E-A947-70E740481C1C}">
                <a14:useLocalDpi xmlns:a14="http://schemas.microsoft.com/office/drawing/2010/main"/>
              </a:ext>
            </a:extLst>
          </a:blip>
          <a:srcRect/>
          <a:stretch>
            <a:fillRect/>
          </a:stretch>
        </p:blipFill>
        <p:spPr bwMode="auto">
          <a:xfrm rot="946549">
            <a:off x="5940829" y="3542968"/>
            <a:ext cx="2535692" cy="212578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410E149D-FEC3-C026-0FF1-92BF63AB72B4}"/>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rot="20982956">
            <a:off x="3837305" y="3976189"/>
            <a:ext cx="1916038" cy="1862988"/>
          </a:xfrm>
          <a:prstGeom prst="rect">
            <a:avLst/>
          </a:prstGeom>
        </p:spPr>
      </p:pic>
    </p:spTree>
    <p:extLst>
      <p:ext uri="{BB962C8B-B14F-4D97-AF65-F5344CB8AC3E}">
        <p14:creationId xmlns:p14="http://schemas.microsoft.com/office/powerpoint/2010/main" val="32969322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40F25-8570-EEB1-5D59-D31467E7EB2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845C9E-E49B-10BE-B59B-31167C9AFD1A}"/>
              </a:ext>
            </a:extLst>
          </p:cNvPr>
          <p:cNvSpPr>
            <a:spLocks noGrp="1"/>
          </p:cNvSpPr>
          <p:nvPr>
            <p:ph idx="1"/>
          </p:nvPr>
        </p:nvSpPr>
        <p:spPr>
          <a:xfrm>
            <a:off x="3748952" y="1394547"/>
            <a:ext cx="7936831" cy="2769113"/>
          </a:xfrm>
        </p:spPr>
        <p:txBody>
          <a:bodyPr/>
          <a:lstStyle/>
          <a:p>
            <a:pPr marL="0" indent="0">
              <a:lnSpc>
                <a:spcPct val="100000"/>
              </a:lnSpc>
              <a:spcBef>
                <a:spcPts val="0"/>
              </a:spcBef>
              <a:buNone/>
            </a:pPr>
            <a:endParaRPr lang="en-US" sz="2800" dirty="0">
              <a:solidFill>
                <a:schemeClr val="tx1"/>
              </a:solidFill>
              <a:latin typeface="Gill Sans MT"/>
              <a:ea typeface="Calibri"/>
              <a:cs typeface="Calibri"/>
            </a:endParaRPr>
          </a:p>
          <a:p>
            <a:pPr>
              <a:lnSpc>
                <a:spcPct val="100000"/>
              </a:lnSpc>
              <a:spcBef>
                <a:spcPts val="0"/>
              </a:spcBef>
            </a:pPr>
            <a:endParaRPr lang="en-US" sz="2800" dirty="0">
              <a:solidFill>
                <a:srgbClr val="000000"/>
              </a:solidFill>
              <a:latin typeface="Calibri"/>
              <a:ea typeface="Calibri"/>
              <a:cs typeface="Calibri"/>
            </a:endParaRPr>
          </a:p>
          <a:p>
            <a:pPr>
              <a:lnSpc>
                <a:spcPct val="100000"/>
              </a:lnSpc>
              <a:spcBef>
                <a:spcPts val="0"/>
              </a:spcBef>
            </a:pPr>
            <a:endParaRPr lang="en-US" dirty="0"/>
          </a:p>
        </p:txBody>
      </p:sp>
      <p:pic>
        <p:nvPicPr>
          <p:cNvPr id="4" name="Content Placeholder 8">
            <a:extLst>
              <a:ext uri="{FF2B5EF4-FFF2-40B4-BE49-F238E27FC236}">
                <a16:creationId xmlns:a16="http://schemas.microsoft.com/office/drawing/2014/main" id="{19729A32-A2E6-FEF0-F033-FED752297355}"/>
              </a:ext>
            </a:extLst>
          </p:cNvPr>
          <p:cNvPicPr>
            <a:picLocks noGrp="1" noChangeAspect="1"/>
          </p:cNvPicPr>
          <p:nvPr>
            <p:ph idx="1"/>
          </p:nvPr>
        </p:nvPicPr>
        <p:blipFill rotWithShape="1">
          <a:blip r:embed="rId3">
            <a:duotone>
              <a:schemeClr val="accent2">
                <a:shade val="45000"/>
                <a:satMod val="135000"/>
              </a:schemeClr>
              <a:prstClr val="white"/>
            </a:duotone>
            <a:extLst>
              <a:ext uri="{BEBA8EAE-BF5A-486C-A8C5-ECC9F3942E4B}">
                <a14:imgProps xmlns:a14="http://schemas.microsoft.com/office/drawing/2010/main">
                  <a14:imgLayer r:embed="rId4">
                    <a14:imgEffect>
                      <a14:colorTemperature colorTemp="8800"/>
                    </a14:imgEffect>
                    <a14:imgEffect>
                      <a14:brightnessContrast contrast="-40000"/>
                    </a14:imgEffect>
                  </a14:imgLayer>
                </a14:imgProps>
              </a:ext>
              <a:ext uri="{28A0092B-C50C-407E-A947-70E740481C1C}">
                <a14:useLocalDpi xmlns:a14="http://schemas.microsoft.com/office/drawing/2010/main" val="0"/>
              </a:ext>
            </a:extLst>
          </a:blip>
          <a:stretch/>
        </p:blipFill>
        <p:spPr>
          <a:xfrm>
            <a:off x="-118717" y="1235376"/>
            <a:ext cx="4063986" cy="4063986"/>
          </a:xfrm>
        </p:spPr>
      </p:pic>
      <p:sp>
        <p:nvSpPr>
          <p:cNvPr id="5" name="TextBox 4">
            <a:extLst>
              <a:ext uri="{FF2B5EF4-FFF2-40B4-BE49-F238E27FC236}">
                <a16:creationId xmlns:a16="http://schemas.microsoft.com/office/drawing/2014/main" id="{B72508FB-8E2B-CA40-469D-1E89C6310ADB}"/>
              </a:ext>
            </a:extLst>
          </p:cNvPr>
          <p:cNvSpPr txBox="1"/>
          <p:nvPr/>
        </p:nvSpPr>
        <p:spPr>
          <a:xfrm>
            <a:off x="4160939" y="349884"/>
            <a:ext cx="6274965" cy="707886"/>
          </a:xfrm>
          <a:prstGeom prst="rect">
            <a:avLst/>
          </a:prstGeom>
          <a:noFill/>
        </p:spPr>
        <p:txBody>
          <a:bodyPr wrap="square" lIns="91440" tIns="45720" rIns="91440" bIns="45720" rtlCol="0" anchor="t">
            <a:spAutoFit/>
          </a:bodyPr>
          <a:lstStyle/>
          <a:p>
            <a:pPr algn="ctr"/>
            <a:r>
              <a:rPr lang="en-US" sz="4000" dirty="0">
                <a:solidFill>
                  <a:schemeClr val="accent2">
                    <a:lumMod val="60000"/>
                    <a:lumOff val="40000"/>
                  </a:schemeClr>
                </a:solidFill>
              </a:rPr>
              <a:t>Questions</a:t>
            </a:r>
          </a:p>
        </p:txBody>
      </p:sp>
      <p:cxnSp>
        <p:nvCxnSpPr>
          <p:cNvPr id="7" name="Straight Connector 6">
            <a:extLst>
              <a:ext uri="{FF2B5EF4-FFF2-40B4-BE49-F238E27FC236}">
                <a16:creationId xmlns:a16="http://schemas.microsoft.com/office/drawing/2014/main" id="{AFAACBB3-C408-B5A3-3F34-C7FEB8943156}"/>
              </a:ext>
            </a:extLst>
          </p:cNvPr>
          <p:cNvCxnSpPr/>
          <p:nvPr/>
        </p:nvCxnSpPr>
        <p:spPr>
          <a:xfrm>
            <a:off x="5496426" y="924018"/>
            <a:ext cx="3674378"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C5E68A0-E5FF-1799-16E7-AE89813E0B2F}"/>
              </a:ext>
            </a:extLst>
          </p:cNvPr>
          <p:cNvSpPr txBox="1"/>
          <p:nvPr/>
        </p:nvSpPr>
        <p:spPr>
          <a:xfrm>
            <a:off x="11140580" y="6488668"/>
            <a:ext cx="958917" cy="369332"/>
          </a:xfrm>
          <a:prstGeom prst="rect">
            <a:avLst/>
          </a:prstGeom>
          <a:noFill/>
        </p:spPr>
        <p:txBody>
          <a:bodyPr wrap="none" rtlCol="0">
            <a:spAutoFit/>
          </a:bodyPr>
          <a:lstStyle/>
          <a:p>
            <a:r>
              <a:rPr lang="en-US" dirty="0"/>
              <a:t>GARCIA</a:t>
            </a:r>
          </a:p>
        </p:txBody>
      </p:sp>
    </p:spTree>
    <p:extLst>
      <p:ext uri="{BB962C8B-B14F-4D97-AF65-F5344CB8AC3E}">
        <p14:creationId xmlns:p14="http://schemas.microsoft.com/office/powerpoint/2010/main" val="26942034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0A2E3-DE0F-5250-8DE9-47E3A9405C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29E69B-1538-F907-F047-89A43F75D59D}"/>
              </a:ext>
            </a:extLst>
          </p:cNvPr>
          <p:cNvSpPr>
            <a:spLocks noGrp="1"/>
          </p:cNvSpPr>
          <p:nvPr>
            <p:ph idx="1"/>
          </p:nvPr>
        </p:nvSpPr>
        <p:spPr>
          <a:xfrm>
            <a:off x="3748952" y="1394547"/>
            <a:ext cx="7936831" cy="2769113"/>
          </a:xfrm>
        </p:spPr>
        <p:txBody>
          <a:bodyPr/>
          <a:lstStyle/>
          <a:p>
            <a:pPr marL="0" indent="0">
              <a:lnSpc>
                <a:spcPct val="100000"/>
              </a:lnSpc>
              <a:spcBef>
                <a:spcPts val="0"/>
              </a:spcBef>
              <a:buNone/>
            </a:pPr>
            <a:endParaRPr lang="en-US" sz="2800" dirty="0">
              <a:solidFill>
                <a:schemeClr val="tx1"/>
              </a:solidFill>
              <a:latin typeface="Gill Sans MT"/>
              <a:ea typeface="Calibri"/>
              <a:cs typeface="Calibri"/>
            </a:endParaRPr>
          </a:p>
          <a:p>
            <a:pPr>
              <a:lnSpc>
                <a:spcPct val="100000"/>
              </a:lnSpc>
              <a:spcBef>
                <a:spcPts val="0"/>
              </a:spcBef>
            </a:pPr>
            <a:endParaRPr lang="en-US" sz="2800" dirty="0">
              <a:solidFill>
                <a:srgbClr val="000000"/>
              </a:solidFill>
              <a:latin typeface="Calibri"/>
              <a:ea typeface="Calibri"/>
              <a:cs typeface="Calibri"/>
            </a:endParaRPr>
          </a:p>
          <a:p>
            <a:pPr>
              <a:lnSpc>
                <a:spcPct val="100000"/>
              </a:lnSpc>
              <a:spcBef>
                <a:spcPts val="0"/>
              </a:spcBef>
            </a:pPr>
            <a:endParaRPr lang="en-US" dirty="0"/>
          </a:p>
        </p:txBody>
      </p:sp>
      <p:pic>
        <p:nvPicPr>
          <p:cNvPr id="4" name="Content Placeholder 8">
            <a:extLst>
              <a:ext uri="{FF2B5EF4-FFF2-40B4-BE49-F238E27FC236}">
                <a16:creationId xmlns:a16="http://schemas.microsoft.com/office/drawing/2014/main" id="{E03F25BD-7499-4645-0D10-2D03A8535668}"/>
              </a:ext>
            </a:extLst>
          </p:cNvPr>
          <p:cNvPicPr>
            <a:picLocks noGrp="1" noChangeAspect="1"/>
          </p:cNvPicPr>
          <p:nvPr>
            <p:ph idx="1"/>
          </p:nvPr>
        </p:nvPicPr>
        <p:blipFill rotWithShape="1">
          <a:blip r:embed="rId3">
            <a:duotone>
              <a:schemeClr val="accent2">
                <a:shade val="45000"/>
                <a:satMod val="135000"/>
              </a:schemeClr>
              <a:prstClr val="white"/>
            </a:duotone>
            <a:extLst>
              <a:ext uri="{BEBA8EAE-BF5A-486C-A8C5-ECC9F3942E4B}">
                <a14:imgProps xmlns:a14="http://schemas.microsoft.com/office/drawing/2010/main">
                  <a14:imgLayer r:embed="rId4">
                    <a14:imgEffect>
                      <a14:colorTemperature colorTemp="8800"/>
                    </a14:imgEffect>
                    <a14:imgEffect>
                      <a14:brightnessContrast contrast="-40000"/>
                    </a14:imgEffect>
                  </a14:imgLayer>
                </a14:imgProps>
              </a:ext>
              <a:ext uri="{28A0092B-C50C-407E-A947-70E740481C1C}">
                <a14:useLocalDpi xmlns:a14="http://schemas.microsoft.com/office/drawing/2010/main" val="0"/>
              </a:ext>
            </a:extLst>
          </a:blip>
          <a:stretch/>
        </p:blipFill>
        <p:spPr>
          <a:xfrm>
            <a:off x="-118717" y="1235376"/>
            <a:ext cx="4063986" cy="4063986"/>
          </a:xfrm>
        </p:spPr>
      </p:pic>
      <p:sp>
        <p:nvSpPr>
          <p:cNvPr id="5" name="TextBox 4">
            <a:extLst>
              <a:ext uri="{FF2B5EF4-FFF2-40B4-BE49-F238E27FC236}">
                <a16:creationId xmlns:a16="http://schemas.microsoft.com/office/drawing/2014/main" id="{40636931-D2ED-B431-E6AD-BD2E14D34901}"/>
              </a:ext>
            </a:extLst>
          </p:cNvPr>
          <p:cNvSpPr txBox="1"/>
          <p:nvPr/>
        </p:nvSpPr>
        <p:spPr>
          <a:xfrm>
            <a:off x="4160939" y="349884"/>
            <a:ext cx="6274965" cy="707886"/>
          </a:xfrm>
          <a:prstGeom prst="rect">
            <a:avLst/>
          </a:prstGeom>
          <a:noFill/>
        </p:spPr>
        <p:txBody>
          <a:bodyPr wrap="square" lIns="91440" tIns="45720" rIns="91440" bIns="45720" rtlCol="0" anchor="t">
            <a:spAutoFit/>
          </a:bodyPr>
          <a:lstStyle/>
          <a:p>
            <a:pPr algn="ctr"/>
            <a:r>
              <a:rPr lang="en-US" sz="4000" dirty="0">
                <a:solidFill>
                  <a:schemeClr val="accent2">
                    <a:lumMod val="60000"/>
                    <a:lumOff val="40000"/>
                  </a:schemeClr>
                </a:solidFill>
              </a:rPr>
              <a:t>School Tour</a:t>
            </a:r>
          </a:p>
        </p:txBody>
      </p:sp>
      <p:cxnSp>
        <p:nvCxnSpPr>
          <p:cNvPr id="7" name="Straight Connector 6">
            <a:extLst>
              <a:ext uri="{FF2B5EF4-FFF2-40B4-BE49-F238E27FC236}">
                <a16:creationId xmlns:a16="http://schemas.microsoft.com/office/drawing/2014/main" id="{D2CF9157-EBB2-1048-1AE2-5FC830BAB93B}"/>
              </a:ext>
            </a:extLst>
          </p:cNvPr>
          <p:cNvCxnSpPr/>
          <p:nvPr/>
        </p:nvCxnSpPr>
        <p:spPr>
          <a:xfrm>
            <a:off x="5496426" y="924018"/>
            <a:ext cx="3674378"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02C0DE5-D241-B036-2968-66E0F0D91271}"/>
              </a:ext>
            </a:extLst>
          </p:cNvPr>
          <p:cNvSpPr txBox="1"/>
          <p:nvPr/>
        </p:nvSpPr>
        <p:spPr>
          <a:xfrm>
            <a:off x="11140580" y="6488668"/>
            <a:ext cx="958917" cy="369332"/>
          </a:xfrm>
          <a:prstGeom prst="rect">
            <a:avLst/>
          </a:prstGeom>
          <a:noFill/>
        </p:spPr>
        <p:txBody>
          <a:bodyPr wrap="none" rtlCol="0">
            <a:spAutoFit/>
          </a:bodyPr>
          <a:lstStyle/>
          <a:p>
            <a:r>
              <a:rPr lang="en-US" dirty="0"/>
              <a:t>GARCIA</a:t>
            </a:r>
          </a:p>
        </p:txBody>
      </p:sp>
      <p:sp>
        <p:nvSpPr>
          <p:cNvPr id="2" name="TextBox 1">
            <a:extLst>
              <a:ext uri="{FF2B5EF4-FFF2-40B4-BE49-F238E27FC236}">
                <a16:creationId xmlns:a16="http://schemas.microsoft.com/office/drawing/2014/main" id="{4B82A4E9-D121-016F-0E21-4405D08BDDD9}"/>
              </a:ext>
            </a:extLst>
          </p:cNvPr>
          <p:cNvSpPr txBox="1"/>
          <p:nvPr/>
        </p:nvSpPr>
        <p:spPr>
          <a:xfrm>
            <a:off x="4042611" y="1335505"/>
            <a:ext cx="7415462"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US" sz="2800" dirty="0">
                <a:latin typeface="Gill Sans MT"/>
                <a:cs typeface="Arial"/>
              </a:rPr>
              <a:t>MPR​</a:t>
            </a:r>
          </a:p>
          <a:p>
            <a:pPr marL="285750" indent="-285750">
              <a:buChar char="•"/>
            </a:pPr>
            <a:r>
              <a:rPr lang="en-US" sz="2800" dirty="0">
                <a:latin typeface="Gill Sans MT"/>
                <a:cs typeface="Arial"/>
              </a:rPr>
              <a:t>Gym</a:t>
            </a:r>
          </a:p>
          <a:p>
            <a:pPr marL="285750" indent="-285750">
              <a:buChar char="•"/>
            </a:pPr>
            <a:r>
              <a:rPr lang="en-US" sz="2800" dirty="0">
                <a:latin typeface="Gill Sans MT"/>
                <a:cs typeface="Arial"/>
              </a:rPr>
              <a:t>Music room</a:t>
            </a:r>
          </a:p>
          <a:p>
            <a:pPr marL="285750" indent="-285750">
              <a:buChar char="•"/>
            </a:pPr>
            <a:r>
              <a:rPr lang="en-US" sz="2800" dirty="0">
                <a:latin typeface="Gill Sans MT"/>
                <a:cs typeface="Arial"/>
              </a:rPr>
              <a:t>Kindergarten Hallway​/classroom</a:t>
            </a:r>
          </a:p>
          <a:p>
            <a:pPr marL="285750" indent="-285750">
              <a:buChar char="•"/>
            </a:pPr>
            <a:r>
              <a:rPr lang="en-US" sz="2800" dirty="0">
                <a:latin typeface="Gill Sans MT"/>
                <a:cs typeface="Arial"/>
              </a:rPr>
              <a:t>Recess Area​</a:t>
            </a:r>
          </a:p>
          <a:p>
            <a:pPr marL="285750" indent="-285750">
              <a:buChar char="•"/>
            </a:pPr>
            <a:r>
              <a:rPr lang="en-US" sz="2800" dirty="0">
                <a:latin typeface="Gill Sans MT"/>
                <a:cs typeface="Arial"/>
              </a:rPr>
              <a:t>Bus drop-off/Student drop-off &amp; pick-up</a:t>
            </a:r>
          </a:p>
        </p:txBody>
      </p:sp>
    </p:spTree>
    <p:extLst>
      <p:ext uri="{BB962C8B-B14F-4D97-AF65-F5344CB8AC3E}">
        <p14:creationId xmlns:p14="http://schemas.microsoft.com/office/powerpoint/2010/main" val="21950837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ank You Illustration Word Cloud In Different Languages Stock Illustration - Download Image Now ...">
            <a:extLst>
              <a:ext uri="{FF2B5EF4-FFF2-40B4-BE49-F238E27FC236}">
                <a16:creationId xmlns:a16="http://schemas.microsoft.com/office/drawing/2014/main" id="{FE34D162-0F26-40B7-9B22-8BA09025DF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555" y="211873"/>
            <a:ext cx="11041747" cy="6434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99383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Frame">
  <a:themeElements>
    <a:clrScheme name="BEST CHOICE">
      <a:dk1>
        <a:srgbClr val="000000"/>
      </a:dk1>
      <a:lt1>
        <a:srgbClr val="FFFFFF"/>
      </a:lt1>
      <a:dk2>
        <a:srgbClr val="545454"/>
      </a:dk2>
      <a:lt2>
        <a:srgbClr val="BFBFBF"/>
      </a:lt2>
      <a:accent1>
        <a:srgbClr val="B5CCD4"/>
      </a:accent1>
      <a:accent2>
        <a:srgbClr val="8BC33D"/>
      </a:accent2>
      <a:accent3>
        <a:srgbClr val="2B3B93"/>
      </a:accent3>
      <a:accent4>
        <a:srgbClr val="8BC33D"/>
      </a:accent4>
      <a:accent5>
        <a:srgbClr val="2B3B93"/>
      </a:accent5>
      <a:accent6>
        <a:srgbClr val="8BC3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Presentation Template 1 - updated July 2022">
  <a:themeElements>
    <a:clrScheme name="ISD Presentation 1">
      <a:dk1>
        <a:srgbClr val="000000"/>
      </a:dk1>
      <a:lt1>
        <a:srgbClr val="FFFFFF"/>
      </a:lt1>
      <a:dk2>
        <a:srgbClr val="006F82"/>
      </a:dk2>
      <a:lt2>
        <a:srgbClr val="FFFFFF"/>
      </a:lt2>
      <a:accent1>
        <a:srgbClr val="EA8371"/>
      </a:accent1>
      <a:accent2>
        <a:srgbClr val="E6F1F3"/>
      </a:accent2>
      <a:accent3>
        <a:srgbClr val="0FA1CD"/>
      </a:accent3>
      <a:accent4>
        <a:srgbClr val="FFF9C2"/>
      </a:accent4>
      <a:accent5>
        <a:srgbClr val="006F82"/>
      </a:accent5>
      <a:accent6>
        <a:srgbClr val="859234"/>
      </a:accent6>
      <a:hlink>
        <a:srgbClr val="00B0F0"/>
      </a:hlink>
      <a:folHlink>
        <a:srgbClr val="EA8371"/>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Template 1 - updated July 2022 [Read-Only]" id="{0DDCE7FD-604E-412B-ACC8-654BC42AF161}" vid="{6AF57F8B-F7E9-4D2C-8FE6-5834703C3045}"/>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43</Slides>
  <Notes>25</Notes>
  <HiddenSlides>0</HiddenSlides>
  <MMClips>0</MMClips>
  <ScaleCrop>false</ScaleCrop>
  <HeadingPairs>
    <vt:vector size="4" baseType="variant">
      <vt:variant>
        <vt:lpstr>Theme</vt:lpstr>
      </vt:variant>
      <vt:variant>
        <vt:i4>7</vt:i4>
      </vt:variant>
      <vt:variant>
        <vt:lpstr>Slide Titles</vt:lpstr>
      </vt:variant>
      <vt:variant>
        <vt:i4>43</vt:i4>
      </vt:variant>
    </vt:vector>
  </HeadingPairs>
  <TitlesOfParts>
    <vt:vector size="50" baseType="lpstr">
      <vt:lpstr>office theme</vt:lpstr>
      <vt:lpstr>Frame</vt:lpstr>
      <vt:lpstr>Office Theme</vt:lpstr>
      <vt:lpstr>Office Theme</vt:lpstr>
      <vt:lpstr>Office Theme</vt:lpstr>
      <vt:lpstr>office theme</vt:lpstr>
      <vt:lpstr>Presentation Template 1 - updated July 2022</vt:lpstr>
      <vt:lpstr>Kindergarten Information Night     2025-2026</vt:lpstr>
      <vt:lpstr>PowerPoint Presentation</vt:lpstr>
      <vt:lpstr>PowerPoint Presentation</vt:lpstr>
      <vt:lpstr>PowerPoint Presentation</vt:lpstr>
      <vt:lpstr>PowerPoint Presentation</vt:lpstr>
      <vt:lpstr>PowerPoint Presentation</vt:lpstr>
      <vt:lpstr>IVE </vt:lpstr>
      <vt:lpstr>PowerPoint Presentation</vt:lpstr>
      <vt:lpstr>                     Immunizations &amp; Life-Threatening Health Conditions  for Students  New to the Issaquah School District  Including Incoming Kindergarten Students </vt:lpstr>
      <vt:lpstr>Medically Verified Immunization Records</vt:lpstr>
      <vt:lpstr>Acceptable Immunization Documentation Includes ONE of the Following:​</vt:lpstr>
      <vt:lpstr>Required Immunizations for New Students</vt:lpstr>
      <vt:lpstr>30 Day Conditional Status from the First Day of Attendance no Longer in Effect</vt:lpstr>
      <vt:lpstr>Example </vt:lpstr>
      <vt:lpstr>MY CHILD IS NOT 5 YEARS OLD YET…</vt:lpstr>
      <vt:lpstr>We are moving from another state and cannot find our immunization records. Now what? ​</vt:lpstr>
      <vt:lpstr>We are moving from another country and cannot find our child's immunization records.  What do we do? </vt:lpstr>
      <vt:lpstr>WHERE CAN I GET MY CHILD IMMUNIZED? </vt:lpstr>
      <vt:lpstr>SUMMARY of IMMUNIZATION INFORMATION</vt:lpstr>
      <vt:lpstr>Please Notify the School if your Child has a Life-Threatening Health Condition such as:  </vt:lpstr>
      <vt:lpstr>Why does the school need to know if my child has one of these conditions? ​</vt:lpstr>
      <vt:lpstr>Nurse Contact Information</vt:lpstr>
      <vt:lpstr>PowerPoint Presentation</vt:lpstr>
      <vt:lpstr>PowerPoint Presentation</vt:lpstr>
      <vt:lpstr>REGISTRATION</vt:lpstr>
      <vt:lpstr>PowerPoint Presentation</vt:lpstr>
      <vt:lpstr>PowerPoint Presentation</vt:lpstr>
      <vt:lpstr>Dual Language Program at IVE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275</cp:revision>
  <dcterms:created xsi:type="dcterms:W3CDTF">2025-03-02T01:31:52Z</dcterms:created>
  <dcterms:modified xsi:type="dcterms:W3CDTF">2025-03-04T15:38:31Z</dcterms:modified>
</cp:coreProperties>
</file>