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72" r:id="rId3"/>
    <p:sldId id="280" r:id="rId4"/>
    <p:sldId id="264" r:id="rId5"/>
    <p:sldId id="279" r:id="rId6"/>
    <p:sldId id="258" r:id="rId7"/>
    <p:sldId id="265" r:id="rId8"/>
    <p:sldId id="275" r:id="rId9"/>
    <p:sldId id="276" r:id="rId10"/>
    <p:sldId id="267" r:id="rId11"/>
    <p:sldId id="268" r:id="rId12"/>
    <p:sldId id="269" r:id="rId13"/>
    <p:sldId id="270" r:id="rId14"/>
    <p:sldId id="271" r:id="rId15"/>
    <p:sldId id="273" r:id="rId16"/>
    <p:sldId id="281" r:id="rId17"/>
    <p:sldId id="274" r:id="rId18"/>
    <p:sldId id="283" r:id="rId19"/>
    <p:sldId id="284" r:id="rId20"/>
    <p:sldId id="282" r:id="rId21"/>
    <p:sldId id="27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518BF0-1DB5-5ACE-86DB-6ED61F587AAE}" name="Shayne Anderson" initials="SA" userId="S::AnderS@elpsk12.org::78b5b8a4-623a-450c-8b21-080c0931f5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B2D7"/>
    <a:srgbClr val="C7C7C7"/>
    <a:srgbClr val="D9C6AD"/>
    <a:srgbClr val="8B0508"/>
    <a:srgbClr val="640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98CCF0-4B82-4EED-9E4B-99E04C48576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72BB96-6C79-4BD8-ABE7-A2CB24A697E7}">
      <dgm:prSet phldrT="[Text]" custT="1"/>
      <dgm:spPr>
        <a:solidFill>
          <a:schemeClr val="tx1">
            <a:lumMod val="65000"/>
            <a:lumOff val="3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3200" b="1"/>
            <a:t>Sound House</a:t>
          </a:r>
        </a:p>
      </dgm:t>
    </dgm:pt>
    <dgm:pt modelId="{79833BE2-B607-48A0-B216-21D10929650A}" type="parTrans" cxnId="{6426CEB1-D5D5-4276-A7E4-BD34731CDA15}">
      <dgm:prSet/>
      <dgm:spPr/>
      <dgm:t>
        <a:bodyPr/>
        <a:lstStyle/>
        <a:p>
          <a:endParaRPr lang="en-US"/>
        </a:p>
      </dgm:t>
    </dgm:pt>
    <dgm:pt modelId="{F2CA4B0B-0393-4493-BE94-90FB4E111AC1}" type="sibTrans" cxnId="{6426CEB1-D5D5-4276-A7E4-BD34731CDA15}">
      <dgm:prSet/>
      <dgm:spPr/>
      <dgm:t>
        <a:bodyPr/>
        <a:lstStyle/>
        <a:p>
          <a:endParaRPr lang="en-US"/>
        </a:p>
      </dgm:t>
    </dgm:pt>
    <dgm:pt modelId="{BD92D72F-811A-47BA-B131-F44AA6E697DB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ctr">
            <a:lnSpc>
              <a:spcPct val="150000"/>
            </a:lnSpc>
            <a:buNone/>
          </a:pPr>
          <a:r>
            <a:rPr lang="en-US" sz="2400"/>
            <a:t>Sea Hawks (5)</a:t>
          </a:r>
        </a:p>
      </dgm:t>
    </dgm:pt>
    <dgm:pt modelId="{32E211EF-4689-48F3-97EE-917A00246F2F}" type="parTrans" cxnId="{93260F53-90E6-430D-A6C6-0E55E81F007B}">
      <dgm:prSet/>
      <dgm:spPr/>
      <dgm:t>
        <a:bodyPr/>
        <a:lstStyle/>
        <a:p>
          <a:endParaRPr lang="en-US"/>
        </a:p>
      </dgm:t>
    </dgm:pt>
    <dgm:pt modelId="{D3F639A8-CC9D-4BCC-866A-B24A67FAB68D}" type="sibTrans" cxnId="{93260F53-90E6-430D-A6C6-0E55E81F007B}">
      <dgm:prSet/>
      <dgm:spPr/>
      <dgm:t>
        <a:bodyPr/>
        <a:lstStyle/>
        <a:p>
          <a:endParaRPr lang="en-US"/>
        </a:p>
      </dgm:t>
    </dgm:pt>
    <dgm:pt modelId="{EC3FCFD9-E6F0-4000-83DC-3ECA183E0AD6}">
      <dgm:prSet phldrT="[Text]" custT="1"/>
      <dgm:spPr>
        <a:solidFill>
          <a:schemeClr val="tx1">
            <a:lumMod val="65000"/>
            <a:lumOff val="3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3200" b="1"/>
            <a:t>Ocean House</a:t>
          </a:r>
        </a:p>
      </dgm:t>
    </dgm:pt>
    <dgm:pt modelId="{8335F90B-F4B6-4EFF-89D3-9F7383C1A56C}" type="parTrans" cxnId="{5002EAB1-F2FA-432A-8809-579E67AD7B93}">
      <dgm:prSet/>
      <dgm:spPr/>
      <dgm:t>
        <a:bodyPr/>
        <a:lstStyle/>
        <a:p>
          <a:endParaRPr lang="en-US"/>
        </a:p>
      </dgm:t>
    </dgm:pt>
    <dgm:pt modelId="{7F362EF6-FC24-42CB-8091-666482F10BD8}" type="sibTrans" cxnId="{5002EAB1-F2FA-432A-8809-579E67AD7B93}">
      <dgm:prSet/>
      <dgm:spPr/>
      <dgm:t>
        <a:bodyPr/>
        <a:lstStyle/>
        <a:p>
          <a:endParaRPr lang="en-US"/>
        </a:p>
      </dgm:t>
    </dgm:pt>
    <dgm:pt modelId="{42986DD9-F4D8-46B7-BCF1-F1B918A29C4A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ctr">
            <a:buFont typeface="Arial" panose="020B0604020202020204" pitchFamily="34" charset="0"/>
            <a:buNone/>
          </a:pPr>
          <a:r>
            <a:rPr lang="en-US" sz="2400"/>
            <a:t>Seadogs (5)</a:t>
          </a:r>
        </a:p>
      </dgm:t>
    </dgm:pt>
    <dgm:pt modelId="{38D4381B-2D53-40D8-B356-655D5D5DB9E2}" type="parTrans" cxnId="{3A9808CC-AC2F-4D89-B753-7FEB03AB319D}">
      <dgm:prSet/>
      <dgm:spPr/>
      <dgm:t>
        <a:bodyPr/>
        <a:lstStyle/>
        <a:p>
          <a:endParaRPr lang="en-US"/>
        </a:p>
      </dgm:t>
    </dgm:pt>
    <dgm:pt modelId="{AF42F63E-CDCA-478F-BC0B-8C534355C67D}" type="sibTrans" cxnId="{3A9808CC-AC2F-4D89-B753-7FEB03AB319D}">
      <dgm:prSet/>
      <dgm:spPr/>
      <dgm:t>
        <a:bodyPr/>
        <a:lstStyle/>
        <a:p>
          <a:endParaRPr lang="en-US"/>
        </a:p>
      </dgm:t>
    </dgm:pt>
    <dgm:pt modelId="{12F1FF88-FAB4-4199-95A8-15E67FE05DE7}">
      <dgm:prSet phldrT="[Text]" custT="1"/>
      <dgm:spPr>
        <a:solidFill>
          <a:schemeClr val="tx1">
            <a:lumMod val="65000"/>
            <a:lumOff val="3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3200" b="1"/>
            <a:t>Bay House</a:t>
          </a:r>
        </a:p>
      </dgm:t>
    </dgm:pt>
    <dgm:pt modelId="{D7ABCF3A-0818-4E2E-8502-4486B4819BBF}" type="parTrans" cxnId="{441236C2-F12F-433D-BA6A-AB4022AED554}">
      <dgm:prSet/>
      <dgm:spPr/>
      <dgm:t>
        <a:bodyPr/>
        <a:lstStyle/>
        <a:p>
          <a:endParaRPr lang="en-US"/>
        </a:p>
      </dgm:t>
    </dgm:pt>
    <dgm:pt modelId="{B14C8D0C-A240-4163-84E3-08A562C99862}" type="sibTrans" cxnId="{441236C2-F12F-433D-BA6A-AB4022AED554}">
      <dgm:prSet/>
      <dgm:spPr/>
      <dgm:t>
        <a:bodyPr/>
        <a:lstStyle/>
        <a:p>
          <a:endParaRPr lang="en-US"/>
        </a:p>
      </dgm:t>
    </dgm:pt>
    <dgm:pt modelId="{8D223745-24C3-46C7-8626-7076B3F3BCE6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ctr">
            <a:lnSpc>
              <a:spcPct val="150000"/>
            </a:lnSpc>
            <a:buFont typeface="Arial" panose="020B0604020202020204" pitchFamily="34" charset="0"/>
            <a:buNone/>
          </a:pPr>
          <a:r>
            <a:rPr lang="en-US" sz="2400"/>
            <a:t>Neptunes (6)</a:t>
          </a:r>
        </a:p>
      </dgm:t>
    </dgm:pt>
    <dgm:pt modelId="{BBA0E7D7-919F-40D2-A881-1748EDDA1696}" type="parTrans" cxnId="{6CED60F8-B752-480C-9D80-0D2DDBFC394D}">
      <dgm:prSet/>
      <dgm:spPr/>
      <dgm:t>
        <a:bodyPr/>
        <a:lstStyle/>
        <a:p>
          <a:endParaRPr lang="en-US"/>
        </a:p>
      </dgm:t>
    </dgm:pt>
    <dgm:pt modelId="{6CFC5E1F-A742-4B1D-B929-A100E102062F}" type="sibTrans" cxnId="{6CED60F8-B752-480C-9D80-0D2DDBFC394D}">
      <dgm:prSet/>
      <dgm:spPr/>
      <dgm:t>
        <a:bodyPr/>
        <a:lstStyle/>
        <a:p>
          <a:endParaRPr lang="en-US"/>
        </a:p>
      </dgm:t>
    </dgm:pt>
    <dgm:pt modelId="{43D00552-AEAA-4C92-B31B-2D8901EF8B57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ctr">
            <a:lnSpc>
              <a:spcPct val="150000"/>
            </a:lnSpc>
            <a:buFont typeface="Arial" panose="020B0604020202020204" pitchFamily="34" charset="0"/>
            <a:buNone/>
          </a:pPr>
          <a:r>
            <a:rPr lang="en-US" sz="2400"/>
            <a:t>Whelks (8)</a:t>
          </a:r>
        </a:p>
      </dgm:t>
    </dgm:pt>
    <dgm:pt modelId="{76946C87-6BC1-4CA0-BE4E-AF7A23E87453}" type="parTrans" cxnId="{219B1140-600F-48ED-BDF3-0CAD6ABF387E}">
      <dgm:prSet/>
      <dgm:spPr/>
      <dgm:t>
        <a:bodyPr/>
        <a:lstStyle/>
        <a:p>
          <a:endParaRPr lang="en-US"/>
        </a:p>
      </dgm:t>
    </dgm:pt>
    <dgm:pt modelId="{7E16A973-B2E0-4685-9132-1FDED16AACE2}" type="sibTrans" cxnId="{219B1140-600F-48ED-BDF3-0CAD6ABF387E}">
      <dgm:prSet/>
      <dgm:spPr/>
      <dgm:t>
        <a:bodyPr/>
        <a:lstStyle/>
        <a:p>
          <a:endParaRPr lang="en-US"/>
        </a:p>
      </dgm:t>
    </dgm:pt>
    <dgm:pt modelId="{50550799-DE8A-46FA-B7F5-5E1D02B6197D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ctr">
            <a:lnSpc>
              <a:spcPct val="150000"/>
            </a:lnSpc>
            <a:buNone/>
          </a:pPr>
          <a:r>
            <a:rPr lang="en-US" sz="2400"/>
            <a:t>Osprey (7)</a:t>
          </a:r>
        </a:p>
      </dgm:t>
    </dgm:pt>
    <dgm:pt modelId="{A99C7C5C-BB07-4391-A315-69B6AADC97E6}" type="parTrans" cxnId="{FE082074-F06A-40CA-A384-6286815949C8}">
      <dgm:prSet/>
      <dgm:spPr/>
      <dgm:t>
        <a:bodyPr/>
        <a:lstStyle/>
        <a:p>
          <a:endParaRPr lang="en-US"/>
        </a:p>
      </dgm:t>
    </dgm:pt>
    <dgm:pt modelId="{BE8DC174-1891-47A5-B29B-EC1FA37ECF77}" type="sibTrans" cxnId="{FE082074-F06A-40CA-A384-6286815949C8}">
      <dgm:prSet/>
      <dgm:spPr/>
      <dgm:t>
        <a:bodyPr/>
        <a:lstStyle/>
        <a:p>
          <a:endParaRPr lang="en-US"/>
        </a:p>
      </dgm:t>
    </dgm:pt>
    <dgm:pt modelId="{FC89A6FF-66BE-4F1D-8BB2-E5D533326330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ctr">
            <a:buFont typeface="Arial" panose="020B0604020202020204" pitchFamily="34" charset="0"/>
            <a:buNone/>
          </a:pPr>
          <a:r>
            <a:rPr lang="en-US" sz="2400"/>
            <a:t>World Language</a:t>
          </a:r>
        </a:p>
      </dgm:t>
    </dgm:pt>
    <dgm:pt modelId="{FD9C43F3-669F-4AD7-BBA4-31FECB4005B1}" type="parTrans" cxnId="{A3843E6E-B2DC-495C-A17F-369F94CA8480}">
      <dgm:prSet/>
      <dgm:spPr/>
      <dgm:t>
        <a:bodyPr/>
        <a:lstStyle/>
        <a:p>
          <a:endParaRPr lang="en-US"/>
        </a:p>
      </dgm:t>
    </dgm:pt>
    <dgm:pt modelId="{BDCF05FB-790E-4F59-A0A8-65916709A62E}" type="sibTrans" cxnId="{A3843E6E-B2DC-495C-A17F-369F94CA8480}">
      <dgm:prSet/>
      <dgm:spPr/>
      <dgm:t>
        <a:bodyPr/>
        <a:lstStyle/>
        <a:p>
          <a:endParaRPr lang="en-US"/>
        </a:p>
      </dgm:t>
    </dgm:pt>
    <dgm:pt modelId="{74FC0B75-9C03-422F-A9F2-4C3B262EFEDD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ctr">
            <a:buFont typeface="Arial" panose="020B0604020202020204" pitchFamily="34" charset="0"/>
            <a:buNone/>
          </a:pPr>
          <a:r>
            <a:rPr lang="en-US" sz="2400"/>
            <a:t>Music</a:t>
          </a:r>
        </a:p>
      </dgm:t>
    </dgm:pt>
    <dgm:pt modelId="{DCFAC047-A6BB-41CA-A5DC-1E9A8BDF0832}" type="parTrans" cxnId="{581C9B1A-A4A0-446B-9078-118CC1163853}">
      <dgm:prSet/>
      <dgm:spPr/>
      <dgm:t>
        <a:bodyPr/>
        <a:lstStyle/>
        <a:p>
          <a:endParaRPr lang="en-US"/>
        </a:p>
      </dgm:t>
    </dgm:pt>
    <dgm:pt modelId="{9333C0D3-8CB1-4772-A185-DF362BCECD04}" type="sibTrans" cxnId="{581C9B1A-A4A0-446B-9078-118CC1163853}">
      <dgm:prSet/>
      <dgm:spPr/>
      <dgm:t>
        <a:bodyPr/>
        <a:lstStyle/>
        <a:p>
          <a:endParaRPr lang="en-US"/>
        </a:p>
      </dgm:t>
    </dgm:pt>
    <dgm:pt modelId="{CE56B9EF-6221-4CF1-BA74-A1FD5B5321F9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ctr">
            <a:buFont typeface="Arial" panose="020B0604020202020204" pitchFamily="34" charset="0"/>
            <a:buNone/>
          </a:pPr>
          <a:r>
            <a:rPr lang="en-US" sz="2400"/>
            <a:t>Physical Education</a:t>
          </a:r>
        </a:p>
      </dgm:t>
    </dgm:pt>
    <dgm:pt modelId="{2D557021-0DD7-492A-8871-0BE194834F7E}" type="parTrans" cxnId="{13876CC0-53A4-47E4-AD78-73220367212C}">
      <dgm:prSet/>
      <dgm:spPr/>
      <dgm:t>
        <a:bodyPr/>
        <a:lstStyle/>
        <a:p>
          <a:endParaRPr lang="en-US"/>
        </a:p>
      </dgm:t>
    </dgm:pt>
    <dgm:pt modelId="{534F9ECE-ABDF-4AFB-B95E-2ABA9AF9522F}" type="sibTrans" cxnId="{13876CC0-53A4-47E4-AD78-73220367212C}">
      <dgm:prSet/>
      <dgm:spPr/>
      <dgm:t>
        <a:bodyPr/>
        <a:lstStyle/>
        <a:p>
          <a:endParaRPr lang="en-US"/>
        </a:p>
      </dgm:t>
    </dgm:pt>
    <dgm:pt modelId="{F54DA353-862B-4779-8CD2-0E3E81A3AE11}">
      <dgm:prSet phldrT="[Text]" phldr="0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ctr" rtl="0">
            <a:buFont typeface="Arial" panose="020B0604020202020204" pitchFamily="34" charset="0"/>
            <a:buNone/>
          </a:pPr>
          <a:r>
            <a:rPr lang="en-US" sz="2400" b="0">
              <a:latin typeface="Calibri" panose="020F0502020204030204" pitchFamily="34" charset="0"/>
              <a:cs typeface="Calibri" panose="020F0502020204030204" pitchFamily="34" charset="0"/>
            </a:rPr>
            <a:t>Family &amp; Consumer Science</a:t>
          </a:r>
        </a:p>
      </dgm:t>
    </dgm:pt>
    <dgm:pt modelId="{D644B877-86B1-4E20-B7D7-E7C02E8FB6AB}" type="parTrans" cxnId="{20BBAD35-86DB-4D7B-BE68-7170B68E4958}">
      <dgm:prSet/>
      <dgm:spPr/>
      <dgm:t>
        <a:bodyPr/>
        <a:lstStyle/>
        <a:p>
          <a:endParaRPr lang="en-US"/>
        </a:p>
      </dgm:t>
    </dgm:pt>
    <dgm:pt modelId="{8B2FAFC6-6B8D-4A71-A009-A34DB7E2B140}" type="sibTrans" cxnId="{20BBAD35-86DB-4D7B-BE68-7170B68E4958}">
      <dgm:prSet/>
      <dgm:spPr/>
      <dgm:t>
        <a:bodyPr/>
        <a:lstStyle/>
        <a:p>
          <a:endParaRPr lang="en-US"/>
        </a:p>
      </dgm:t>
    </dgm:pt>
    <dgm:pt modelId="{64B184CE-DC4D-4680-9F6A-6910B90C97B5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ctr">
            <a:buFont typeface="Arial" panose="020B0604020202020204" pitchFamily="34" charset="0"/>
            <a:buNone/>
          </a:pPr>
          <a:r>
            <a:rPr lang="en-US" sz="2400"/>
            <a:t>Art</a:t>
          </a:r>
        </a:p>
      </dgm:t>
    </dgm:pt>
    <dgm:pt modelId="{C8403367-A8DC-46CD-B748-4A56B58BBD97}" type="parTrans" cxnId="{E7E0DC8F-5671-4603-BF43-94E75B0D6BE1}">
      <dgm:prSet/>
      <dgm:spPr/>
      <dgm:t>
        <a:bodyPr/>
        <a:lstStyle/>
        <a:p>
          <a:endParaRPr lang="en-US"/>
        </a:p>
      </dgm:t>
    </dgm:pt>
    <dgm:pt modelId="{09E65C51-2E63-43FB-A718-CB516D9B13CB}" type="sibTrans" cxnId="{E7E0DC8F-5671-4603-BF43-94E75B0D6BE1}">
      <dgm:prSet/>
      <dgm:spPr/>
      <dgm:t>
        <a:bodyPr/>
        <a:lstStyle/>
        <a:p>
          <a:endParaRPr lang="en-US"/>
        </a:p>
      </dgm:t>
    </dgm:pt>
    <dgm:pt modelId="{CAFF8193-3D2D-4F82-A214-20B94582CE5F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ctr">
            <a:buFont typeface="Arial" panose="020B0604020202020204" pitchFamily="34" charset="0"/>
            <a:buNone/>
          </a:pPr>
          <a:r>
            <a:rPr lang="en-US" sz="2400"/>
            <a:t>Technology Education</a:t>
          </a:r>
        </a:p>
      </dgm:t>
    </dgm:pt>
    <dgm:pt modelId="{D8B92C7B-8C07-43B6-8B73-39EEAD1988F2}" type="parTrans" cxnId="{6A5D05A0-F335-41E2-8276-C67F60026ECF}">
      <dgm:prSet/>
      <dgm:spPr/>
      <dgm:t>
        <a:bodyPr/>
        <a:lstStyle/>
        <a:p>
          <a:endParaRPr lang="en-US"/>
        </a:p>
      </dgm:t>
    </dgm:pt>
    <dgm:pt modelId="{CEF27F53-F292-4E1D-B679-915B002F2748}" type="sibTrans" cxnId="{6A5D05A0-F335-41E2-8276-C67F60026ECF}">
      <dgm:prSet/>
      <dgm:spPr/>
      <dgm:t>
        <a:bodyPr/>
        <a:lstStyle/>
        <a:p>
          <a:endParaRPr lang="en-US"/>
        </a:p>
      </dgm:t>
    </dgm:pt>
    <dgm:pt modelId="{FEAEA88F-2243-4A58-BAB9-60D660E91FA3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ctr">
            <a:lnSpc>
              <a:spcPct val="150000"/>
            </a:lnSpc>
            <a:buNone/>
          </a:pPr>
          <a:r>
            <a:rPr lang="en-US" sz="2400"/>
            <a:t>Big Blue (8)</a:t>
          </a:r>
        </a:p>
      </dgm:t>
    </dgm:pt>
    <dgm:pt modelId="{0384071C-580F-4C47-AEA5-20CF14CFD80E}" type="parTrans" cxnId="{EE330E56-CB45-4B06-8AB5-F6A19D4F7098}">
      <dgm:prSet/>
      <dgm:spPr/>
      <dgm:t>
        <a:bodyPr/>
        <a:lstStyle/>
        <a:p>
          <a:endParaRPr lang="en-US"/>
        </a:p>
      </dgm:t>
    </dgm:pt>
    <dgm:pt modelId="{40A24C9E-81EF-4CFD-9461-1A5CAA136048}" type="sibTrans" cxnId="{EE330E56-CB45-4B06-8AB5-F6A19D4F7098}">
      <dgm:prSet/>
      <dgm:spPr/>
      <dgm:t>
        <a:bodyPr/>
        <a:lstStyle/>
        <a:p>
          <a:endParaRPr lang="en-US"/>
        </a:p>
      </dgm:t>
    </dgm:pt>
    <dgm:pt modelId="{1C1EFCD8-A408-421E-B73F-ED1C9F1519FD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ctr">
            <a:lnSpc>
              <a:spcPct val="150000"/>
            </a:lnSpc>
            <a:buNone/>
          </a:pPr>
          <a:r>
            <a:rPr lang="en-US" sz="2400"/>
            <a:t>Seafarers (6)</a:t>
          </a:r>
        </a:p>
      </dgm:t>
    </dgm:pt>
    <dgm:pt modelId="{A23472D5-43A1-4089-BDFB-BCDF780C1124}" type="parTrans" cxnId="{136F26A0-E0EC-4666-A665-75603EA323B3}">
      <dgm:prSet/>
      <dgm:spPr/>
      <dgm:t>
        <a:bodyPr/>
        <a:lstStyle/>
        <a:p>
          <a:endParaRPr lang="en-US"/>
        </a:p>
      </dgm:t>
    </dgm:pt>
    <dgm:pt modelId="{CBE21CE1-DFD2-408D-ABD1-08ABE119540C}" type="sibTrans" cxnId="{136F26A0-E0EC-4666-A665-75603EA323B3}">
      <dgm:prSet/>
      <dgm:spPr/>
      <dgm:t>
        <a:bodyPr/>
        <a:lstStyle/>
        <a:p>
          <a:endParaRPr lang="en-US"/>
        </a:p>
      </dgm:t>
    </dgm:pt>
    <dgm:pt modelId="{932C1A07-192B-4533-949D-BD86479A3ABD}">
      <dgm:prSet phldrT="[Text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 algn="ctr">
            <a:lnSpc>
              <a:spcPct val="150000"/>
            </a:lnSpc>
            <a:buFont typeface="Arial" panose="020B0604020202020204" pitchFamily="34" charset="0"/>
            <a:buNone/>
          </a:pPr>
          <a:r>
            <a:rPr lang="en-US" sz="2400"/>
            <a:t>Breakers (7)</a:t>
          </a:r>
        </a:p>
      </dgm:t>
    </dgm:pt>
    <dgm:pt modelId="{C805DDA5-DFFC-4957-BC71-75FA98373BF1}" type="parTrans" cxnId="{4066EA7C-0F9B-457C-B76D-4E0927CCB392}">
      <dgm:prSet/>
      <dgm:spPr/>
      <dgm:t>
        <a:bodyPr/>
        <a:lstStyle/>
        <a:p>
          <a:endParaRPr lang="en-US"/>
        </a:p>
      </dgm:t>
    </dgm:pt>
    <dgm:pt modelId="{9FB6317E-1710-4DE8-A8A3-9A82F6E64EE9}" type="sibTrans" cxnId="{4066EA7C-0F9B-457C-B76D-4E0927CCB392}">
      <dgm:prSet/>
      <dgm:spPr/>
      <dgm:t>
        <a:bodyPr/>
        <a:lstStyle/>
        <a:p>
          <a:endParaRPr lang="en-US"/>
        </a:p>
      </dgm:t>
    </dgm:pt>
    <dgm:pt modelId="{8B5D7B35-8669-4AFD-9D15-5C1BF5F8F2FD}" type="pres">
      <dgm:prSet presAssocID="{4A98CCF0-4B82-4EED-9E4B-99E04C485761}" presName="Name0" presStyleCnt="0">
        <dgm:presLayoutVars>
          <dgm:dir/>
          <dgm:animLvl val="lvl"/>
          <dgm:resizeHandles val="exact"/>
        </dgm:presLayoutVars>
      </dgm:prSet>
      <dgm:spPr/>
    </dgm:pt>
    <dgm:pt modelId="{7650049B-2DE2-4044-95A1-95ED33709B63}" type="pres">
      <dgm:prSet presAssocID="{0E72BB96-6C79-4BD8-ABE7-A2CB24A697E7}" presName="composite" presStyleCnt="0"/>
      <dgm:spPr/>
    </dgm:pt>
    <dgm:pt modelId="{7CDADFDF-AA47-414D-BD09-32BB0DBFBD51}" type="pres">
      <dgm:prSet presAssocID="{0E72BB96-6C79-4BD8-ABE7-A2CB24A697E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2D26E8E0-586B-4B7D-80E0-75CF5C32833D}" type="pres">
      <dgm:prSet presAssocID="{0E72BB96-6C79-4BD8-ABE7-A2CB24A697E7}" presName="desTx" presStyleLbl="alignAccFollowNode1" presStyleIdx="0" presStyleCnt="3">
        <dgm:presLayoutVars>
          <dgm:bulletEnabled val="1"/>
        </dgm:presLayoutVars>
      </dgm:prSet>
      <dgm:spPr/>
    </dgm:pt>
    <dgm:pt modelId="{1ED7EDE9-6BE1-4C7F-9D50-B95E82EBF168}" type="pres">
      <dgm:prSet presAssocID="{F2CA4B0B-0393-4493-BE94-90FB4E111AC1}" presName="space" presStyleCnt="0"/>
      <dgm:spPr/>
    </dgm:pt>
    <dgm:pt modelId="{BB6068BE-D994-4860-AFA4-85FED5C2182E}" type="pres">
      <dgm:prSet presAssocID="{EC3FCFD9-E6F0-4000-83DC-3ECA183E0AD6}" presName="composite" presStyleCnt="0"/>
      <dgm:spPr/>
    </dgm:pt>
    <dgm:pt modelId="{D1BD3154-803D-4AAD-99B8-BB0B0B7EA57A}" type="pres">
      <dgm:prSet presAssocID="{EC3FCFD9-E6F0-4000-83DC-3ECA183E0AD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07B6508-E835-4F25-A816-6425EF9FAAA5}" type="pres">
      <dgm:prSet presAssocID="{EC3FCFD9-E6F0-4000-83DC-3ECA183E0AD6}" presName="desTx" presStyleLbl="alignAccFollowNode1" presStyleIdx="1" presStyleCnt="3">
        <dgm:presLayoutVars>
          <dgm:bulletEnabled val="1"/>
        </dgm:presLayoutVars>
      </dgm:prSet>
      <dgm:spPr/>
    </dgm:pt>
    <dgm:pt modelId="{D1D4495F-C584-4D32-A426-F782ED301386}" type="pres">
      <dgm:prSet presAssocID="{7F362EF6-FC24-42CB-8091-666482F10BD8}" presName="space" presStyleCnt="0"/>
      <dgm:spPr/>
    </dgm:pt>
    <dgm:pt modelId="{06F3E546-37DA-4900-AD13-17C9CD200273}" type="pres">
      <dgm:prSet presAssocID="{12F1FF88-FAB4-4199-95A8-15E67FE05DE7}" presName="composite" presStyleCnt="0"/>
      <dgm:spPr/>
    </dgm:pt>
    <dgm:pt modelId="{B0E57B2B-F960-4841-806B-CC0EEC75E5BC}" type="pres">
      <dgm:prSet presAssocID="{12F1FF88-FAB4-4199-95A8-15E67FE05DE7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5ABC7AE4-D5C4-48CC-A15B-748983B1A535}" type="pres">
      <dgm:prSet presAssocID="{12F1FF88-FAB4-4199-95A8-15E67FE05DE7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04AEA07-09A7-48D4-9BF1-C3DC34573797}" type="presOf" srcId="{CE56B9EF-6221-4CF1-BA74-A1FD5B5321F9}" destId="{807B6508-E835-4F25-A816-6425EF9FAAA5}" srcOrd="0" destOrd="3" presId="urn:microsoft.com/office/officeart/2005/8/layout/hList1"/>
    <dgm:cxn modelId="{0540A00D-796C-43FA-8B63-F0B7A27CC392}" type="presOf" srcId="{BD92D72F-811A-47BA-B131-F44AA6E697DB}" destId="{2D26E8E0-586B-4B7D-80E0-75CF5C32833D}" srcOrd="0" destOrd="0" presId="urn:microsoft.com/office/officeart/2005/8/layout/hList1"/>
    <dgm:cxn modelId="{A706180F-779F-4156-A918-D596B7384F33}" type="presOf" srcId="{74FC0B75-9C03-422F-A9F2-4C3B262EFEDD}" destId="{807B6508-E835-4F25-A816-6425EF9FAAA5}" srcOrd="0" destOrd="2" presId="urn:microsoft.com/office/officeart/2005/8/layout/hList1"/>
    <dgm:cxn modelId="{581C9B1A-A4A0-446B-9078-118CC1163853}" srcId="{EC3FCFD9-E6F0-4000-83DC-3ECA183E0AD6}" destId="{74FC0B75-9C03-422F-A9F2-4C3B262EFEDD}" srcOrd="2" destOrd="0" parTransId="{DCFAC047-A6BB-41CA-A5DC-1E9A8BDF0832}" sibTransId="{9333C0D3-8CB1-4772-A185-DF362BCECD04}"/>
    <dgm:cxn modelId="{0A26D123-A098-48D0-B9C8-0107890DDB58}" type="presOf" srcId="{8D223745-24C3-46C7-8626-7076B3F3BCE6}" destId="{5ABC7AE4-D5C4-48CC-A15B-748983B1A535}" srcOrd="0" destOrd="0" presId="urn:microsoft.com/office/officeart/2005/8/layout/hList1"/>
    <dgm:cxn modelId="{AB33382D-F344-489D-AEE5-36C9FACDB1F9}" type="presOf" srcId="{0E72BB96-6C79-4BD8-ABE7-A2CB24A697E7}" destId="{7CDADFDF-AA47-414D-BD09-32BB0DBFBD51}" srcOrd="0" destOrd="0" presId="urn:microsoft.com/office/officeart/2005/8/layout/hList1"/>
    <dgm:cxn modelId="{20BBAD35-86DB-4D7B-BE68-7170B68E4958}" srcId="{EC3FCFD9-E6F0-4000-83DC-3ECA183E0AD6}" destId="{F54DA353-862B-4779-8CD2-0E3E81A3AE11}" srcOrd="4" destOrd="0" parTransId="{D644B877-86B1-4E20-B7D7-E7C02E8FB6AB}" sibTransId="{8B2FAFC6-6B8D-4A71-A009-A34DB7E2B140}"/>
    <dgm:cxn modelId="{219B1140-600F-48ED-BDF3-0CAD6ABF387E}" srcId="{12F1FF88-FAB4-4199-95A8-15E67FE05DE7}" destId="{43D00552-AEAA-4C92-B31B-2D8901EF8B57}" srcOrd="2" destOrd="0" parTransId="{76946C87-6BC1-4CA0-BE4E-AF7A23E87453}" sibTransId="{7E16A973-B2E0-4685-9132-1FDED16AACE2}"/>
    <dgm:cxn modelId="{68825063-B01B-4F18-9437-FB6E685914A9}" type="presOf" srcId="{1C1EFCD8-A408-421E-B73F-ED1C9F1519FD}" destId="{2D26E8E0-586B-4B7D-80E0-75CF5C32833D}" srcOrd="0" destOrd="1" presId="urn:microsoft.com/office/officeart/2005/8/layout/hList1"/>
    <dgm:cxn modelId="{7CB7C36D-C043-4088-8579-2FDEA1E6EC32}" type="presOf" srcId="{4A98CCF0-4B82-4EED-9E4B-99E04C485761}" destId="{8B5D7B35-8669-4AFD-9D15-5C1BF5F8F2FD}" srcOrd="0" destOrd="0" presId="urn:microsoft.com/office/officeart/2005/8/layout/hList1"/>
    <dgm:cxn modelId="{A3843E6E-B2DC-495C-A17F-369F94CA8480}" srcId="{EC3FCFD9-E6F0-4000-83DC-3ECA183E0AD6}" destId="{FC89A6FF-66BE-4F1D-8BB2-E5D533326330}" srcOrd="1" destOrd="0" parTransId="{FD9C43F3-669F-4AD7-BBA4-31FECB4005B1}" sibTransId="{BDCF05FB-790E-4F59-A0A8-65916709A62E}"/>
    <dgm:cxn modelId="{93260F53-90E6-430D-A6C6-0E55E81F007B}" srcId="{0E72BB96-6C79-4BD8-ABE7-A2CB24A697E7}" destId="{BD92D72F-811A-47BA-B131-F44AA6E697DB}" srcOrd="0" destOrd="0" parTransId="{32E211EF-4689-48F3-97EE-917A00246F2F}" sibTransId="{D3F639A8-CC9D-4BCC-866A-B24A67FAB68D}"/>
    <dgm:cxn modelId="{FE082074-F06A-40CA-A384-6286815949C8}" srcId="{0E72BB96-6C79-4BD8-ABE7-A2CB24A697E7}" destId="{50550799-DE8A-46FA-B7F5-5E1D02B6197D}" srcOrd="2" destOrd="0" parTransId="{A99C7C5C-BB07-4391-A315-69B6AADC97E6}" sibTransId="{BE8DC174-1891-47A5-B29B-EC1FA37ECF77}"/>
    <dgm:cxn modelId="{EE330E56-CB45-4B06-8AB5-F6A19D4F7098}" srcId="{0E72BB96-6C79-4BD8-ABE7-A2CB24A697E7}" destId="{FEAEA88F-2243-4A58-BAB9-60D660E91FA3}" srcOrd="3" destOrd="0" parTransId="{0384071C-580F-4C47-AEA5-20CF14CFD80E}" sibTransId="{40A24C9E-81EF-4CFD-9461-1A5CAA136048}"/>
    <dgm:cxn modelId="{3429CF76-A3F4-481C-856B-E5233A1D4172}" type="presOf" srcId="{F54DA353-862B-4779-8CD2-0E3E81A3AE11}" destId="{807B6508-E835-4F25-A816-6425EF9FAAA5}" srcOrd="0" destOrd="4" presId="urn:microsoft.com/office/officeart/2005/8/layout/hList1"/>
    <dgm:cxn modelId="{4066EA7C-0F9B-457C-B76D-4E0927CCB392}" srcId="{12F1FF88-FAB4-4199-95A8-15E67FE05DE7}" destId="{932C1A07-192B-4533-949D-BD86479A3ABD}" srcOrd="1" destOrd="0" parTransId="{C805DDA5-DFFC-4957-BC71-75FA98373BF1}" sibTransId="{9FB6317E-1710-4DE8-A8A3-9A82F6E64EE9}"/>
    <dgm:cxn modelId="{20FD138A-885A-4B2A-A79F-50E25A48D71C}" type="presOf" srcId="{FEAEA88F-2243-4A58-BAB9-60D660E91FA3}" destId="{2D26E8E0-586B-4B7D-80E0-75CF5C32833D}" srcOrd="0" destOrd="3" presId="urn:microsoft.com/office/officeart/2005/8/layout/hList1"/>
    <dgm:cxn modelId="{E7E0DC8F-5671-4603-BF43-94E75B0D6BE1}" srcId="{EC3FCFD9-E6F0-4000-83DC-3ECA183E0AD6}" destId="{64B184CE-DC4D-4680-9F6A-6910B90C97B5}" srcOrd="5" destOrd="0" parTransId="{C8403367-A8DC-46CD-B748-4A56B58BBD97}" sibTransId="{09E65C51-2E63-43FB-A718-CB516D9B13CB}"/>
    <dgm:cxn modelId="{1CAF119B-32C4-4C57-A818-4D19E89B122D}" type="presOf" srcId="{FC89A6FF-66BE-4F1D-8BB2-E5D533326330}" destId="{807B6508-E835-4F25-A816-6425EF9FAAA5}" srcOrd="0" destOrd="1" presId="urn:microsoft.com/office/officeart/2005/8/layout/hList1"/>
    <dgm:cxn modelId="{311B3D9E-8F3C-4503-981D-65978209D6D0}" type="presOf" srcId="{50550799-DE8A-46FA-B7F5-5E1D02B6197D}" destId="{2D26E8E0-586B-4B7D-80E0-75CF5C32833D}" srcOrd="0" destOrd="2" presId="urn:microsoft.com/office/officeart/2005/8/layout/hList1"/>
    <dgm:cxn modelId="{14D6F69F-56A5-469A-834E-FE2309AD7C80}" type="presOf" srcId="{932C1A07-192B-4533-949D-BD86479A3ABD}" destId="{5ABC7AE4-D5C4-48CC-A15B-748983B1A535}" srcOrd="0" destOrd="1" presId="urn:microsoft.com/office/officeart/2005/8/layout/hList1"/>
    <dgm:cxn modelId="{6A5D05A0-F335-41E2-8276-C67F60026ECF}" srcId="{EC3FCFD9-E6F0-4000-83DC-3ECA183E0AD6}" destId="{CAFF8193-3D2D-4F82-A214-20B94582CE5F}" srcOrd="6" destOrd="0" parTransId="{D8B92C7B-8C07-43B6-8B73-39EEAD1988F2}" sibTransId="{CEF27F53-F292-4E1D-B679-915B002F2748}"/>
    <dgm:cxn modelId="{136F26A0-E0EC-4666-A665-75603EA323B3}" srcId="{0E72BB96-6C79-4BD8-ABE7-A2CB24A697E7}" destId="{1C1EFCD8-A408-421E-B73F-ED1C9F1519FD}" srcOrd="1" destOrd="0" parTransId="{A23472D5-43A1-4089-BDFB-BCDF780C1124}" sibTransId="{CBE21CE1-DFD2-408D-ABD1-08ABE119540C}"/>
    <dgm:cxn modelId="{59E548AF-5B77-4685-B38B-C406745E7785}" type="presOf" srcId="{43D00552-AEAA-4C92-B31B-2D8901EF8B57}" destId="{5ABC7AE4-D5C4-48CC-A15B-748983B1A535}" srcOrd="0" destOrd="2" presId="urn:microsoft.com/office/officeart/2005/8/layout/hList1"/>
    <dgm:cxn modelId="{6426CEB1-D5D5-4276-A7E4-BD34731CDA15}" srcId="{4A98CCF0-4B82-4EED-9E4B-99E04C485761}" destId="{0E72BB96-6C79-4BD8-ABE7-A2CB24A697E7}" srcOrd="0" destOrd="0" parTransId="{79833BE2-B607-48A0-B216-21D10929650A}" sibTransId="{F2CA4B0B-0393-4493-BE94-90FB4E111AC1}"/>
    <dgm:cxn modelId="{5002EAB1-F2FA-432A-8809-579E67AD7B93}" srcId="{4A98CCF0-4B82-4EED-9E4B-99E04C485761}" destId="{EC3FCFD9-E6F0-4000-83DC-3ECA183E0AD6}" srcOrd="1" destOrd="0" parTransId="{8335F90B-F4B6-4EFF-89D3-9F7383C1A56C}" sibTransId="{7F362EF6-FC24-42CB-8091-666482F10BD8}"/>
    <dgm:cxn modelId="{548A23B9-6F33-4397-8968-833BBA69E15C}" type="presOf" srcId="{12F1FF88-FAB4-4199-95A8-15E67FE05DE7}" destId="{B0E57B2B-F960-4841-806B-CC0EEC75E5BC}" srcOrd="0" destOrd="0" presId="urn:microsoft.com/office/officeart/2005/8/layout/hList1"/>
    <dgm:cxn modelId="{91B66BBF-F7AD-483F-8BEE-F33F22C14D7F}" type="presOf" srcId="{EC3FCFD9-E6F0-4000-83DC-3ECA183E0AD6}" destId="{D1BD3154-803D-4AAD-99B8-BB0B0B7EA57A}" srcOrd="0" destOrd="0" presId="urn:microsoft.com/office/officeart/2005/8/layout/hList1"/>
    <dgm:cxn modelId="{13876CC0-53A4-47E4-AD78-73220367212C}" srcId="{EC3FCFD9-E6F0-4000-83DC-3ECA183E0AD6}" destId="{CE56B9EF-6221-4CF1-BA74-A1FD5B5321F9}" srcOrd="3" destOrd="0" parTransId="{2D557021-0DD7-492A-8871-0BE194834F7E}" sibTransId="{534F9ECE-ABDF-4AFB-B95E-2ABA9AF9522F}"/>
    <dgm:cxn modelId="{1CBFB7C0-352F-4A0F-AD66-E4D2790BC636}" type="presOf" srcId="{42986DD9-F4D8-46B7-BCF1-F1B918A29C4A}" destId="{807B6508-E835-4F25-A816-6425EF9FAAA5}" srcOrd="0" destOrd="0" presId="urn:microsoft.com/office/officeart/2005/8/layout/hList1"/>
    <dgm:cxn modelId="{441236C2-F12F-433D-BA6A-AB4022AED554}" srcId="{4A98CCF0-4B82-4EED-9E4B-99E04C485761}" destId="{12F1FF88-FAB4-4199-95A8-15E67FE05DE7}" srcOrd="2" destOrd="0" parTransId="{D7ABCF3A-0818-4E2E-8502-4486B4819BBF}" sibTransId="{B14C8D0C-A240-4163-84E3-08A562C99862}"/>
    <dgm:cxn modelId="{8ABEA8C3-C5A4-421D-9EA3-E29638A4784A}" type="presOf" srcId="{64B184CE-DC4D-4680-9F6A-6910B90C97B5}" destId="{807B6508-E835-4F25-A816-6425EF9FAAA5}" srcOrd="0" destOrd="5" presId="urn:microsoft.com/office/officeart/2005/8/layout/hList1"/>
    <dgm:cxn modelId="{3A9808CC-AC2F-4D89-B753-7FEB03AB319D}" srcId="{EC3FCFD9-E6F0-4000-83DC-3ECA183E0AD6}" destId="{42986DD9-F4D8-46B7-BCF1-F1B918A29C4A}" srcOrd="0" destOrd="0" parTransId="{38D4381B-2D53-40D8-B356-655D5D5DB9E2}" sibTransId="{AF42F63E-CDCA-478F-BC0B-8C534355C67D}"/>
    <dgm:cxn modelId="{3FB568F1-668B-4AA3-BEB7-810386D26883}" type="presOf" srcId="{CAFF8193-3D2D-4F82-A214-20B94582CE5F}" destId="{807B6508-E835-4F25-A816-6425EF9FAAA5}" srcOrd="0" destOrd="6" presId="urn:microsoft.com/office/officeart/2005/8/layout/hList1"/>
    <dgm:cxn modelId="{6CED60F8-B752-480C-9D80-0D2DDBFC394D}" srcId="{12F1FF88-FAB4-4199-95A8-15E67FE05DE7}" destId="{8D223745-24C3-46C7-8626-7076B3F3BCE6}" srcOrd="0" destOrd="0" parTransId="{BBA0E7D7-919F-40D2-A881-1748EDDA1696}" sibTransId="{6CFC5E1F-A742-4B1D-B929-A100E102062F}"/>
    <dgm:cxn modelId="{9B31279E-0897-44DC-A9D4-2DF01CA0D90B}" type="presParOf" srcId="{8B5D7B35-8669-4AFD-9D15-5C1BF5F8F2FD}" destId="{7650049B-2DE2-4044-95A1-95ED33709B63}" srcOrd="0" destOrd="0" presId="urn:microsoft.com/office/officeart/2005/8/layout/hList1"/>
    <dgm:cxn modelId="{548A0600-C8BE-492C-9E26-7FD562BC11E8}" type="presParOf" srcId="{7650049B-2DE2-4044-95A1-95ED33709B63}" destId="{7CDADFDF-AA47-414D-BD09-32BB0DBFBD51}" srcOrd="0" destOrd="0" presId="urn:microsoft.com/office/officeart/2005/8/layout/hList1"/>
    <dgm:cxn modelId="{83162ECD-89E1-4F9D-8F0E-816B1C10FA29}" type="presParOf" srcId="{7650049B-2DE2-4044-95A1-95ED33709B63}" destId="{2D26E8E0-586B-4B7D-80E0-75CF5C32833D}" srcOrd="1" destOrd="0" presId="urn:microsoft.com/office/officeart/2005/8/layout/hList1"/>
    <dgm:cxn modelId="{F030A421-0367-4209-870C-FDBC4FE82DB7}" type="presParOf" srcId="{8B5D7B35-8669-4AFD-9D15-5C1BF5F8F2FD}" destId="{1ED7EDE9-6BE1-4C7F-9D50-B95E82EBF168}" srcOrd="1" destOrd="0" presId="urn:microsoft.com/office/officeart/2005/8/layout/hList1"/>
    <dgm:cxn modelId="{03E7E2B8-3B43-4839-AD6C-07D3EDFBCB79}" type="presParOf" srcId="{8B5D7B35-8669-4AFD-9D15-5C1BF5F8F2FD}" destId="{BB6068BE-D994-4860-AFA4-85FED5C2182E}" srcOrd="2" destOrd="0" presId="urn:microsoft.com/office/officeart/2005/8/layout/hList1"/>
    <dgm:cxn modelId="{B338EF1E-37C0-4248-AF1E-42BBDA86BE7B}" type="presParOf" srcId="{BB6068BE-D994-4860-AFA4-85FED5C2182E}" destId="{D1BD3154-803D-4AAD-99B8-BB0B0B7EA57A}" srcOrd="0" destOrd="0" presId="urn:microsoft.com/office/officeart/2005/8/layout/hList1"/>
    <dgm:cxn modelId="{18BC1B11-038B-4362-A9F5-6DCF68A5C854}" type="presParOf" srcId="{BB6068BE-D994-4860-AFA4-85FED5C2182E}" destId="{807B6508-E835-4F25-A816-6425EF9FAAA5}" srcOrd="1" destOrd="0" presId="urn:microsoft.com/office/officeart/2005/8/layout/hList1"/>
    <dgm:cxn modelId="{44043FC3-44EE-48FE-859D-123AB3AB8ED9}" type="presParOf" srcId="{8B5D7B35-8669-4AFD-9D15-5C1BF5F8F2FD}" destId="{D1D4495F-C584-4D32-A426-F782ED301386}" srcOrd="3" destOrd="0" presId="urn:microsoft.com/office/officeart/2005/8/layout/hList1"/>
    <dgm:cxn modelId="{2DC07A83-4CC6-4118-A4B6-CECFEBDB702A}" type="presParOf" srcId="{8B5D7B35-8669-4AFD-9D15-5C1BF5F8F2FD}" destId="{06F3E546-37DA-4900-AD13-17C9CD200273}" srcOrd="4" destOrd="0" presId="urn:microsoft.com/office/officeart/2005/8/layout/hList1"/>
    <dgm:cxn modelId="{C0F62390-3396-45B7-B9B4-498257DDBDED}" type="presParOf" srcId="{06F3E546-37DA-4900-AD13-17C9CD200273}" destId="{B0E57B2B-F960-4841-806B-CC0EEC75E5BC}" srcOrd="0" destOrd="0" presId="urn:microsoft.com/office/officeart/2005/8/layout/hList1"/>
    <dgm:cxn modelId="{9A1DE0F8-E758-4F2A-8BF4-21CAFC03C203}" type="presParOf" srcId="{06F3E546-37DA-4900-AD13-17C9CD200273}" destId="{5ABC7AE4-D5C4-48CC-A15B-748983B1A53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467E32-7B2A-4465-BA6D-509B10140E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6CC79E-5877-498B-B137-19FFE55CAF79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/>
            <a:t>Science Teacher</a:t>
          </a:r>
        </a:p>
      </dgm:t>
    </dgm:pt>
    <dgm:pt modelId="{64FB96C1-86A5-425F-B833-FB838FC97E92}" type="parTrans" cxnId="{210A5DC6-C996-430E-8B3C-A069D34EF381}">
      <dgm:prSet/>
      <dgm:spPr/>
      <dgm:t>
        <a:bodyPr/>
        <a:lstStyle/>
        <a:p>
          <a:endParaRPr lang="en-US"/>
        </a:p>
      </dgm:t>
    </dgm:pt>
    <dgm:pt modelId="{E3AD2E10-9B1B-4FF6-9A0E-99608179A1F6}" type="sibTrans" cxnId="{210A5DC6-C996-430E-8B3C-A069D34EF381}">
      <dgm:prSet/>
      <dgm:spPr/>
      <dgm:t>
        <a:bodyPr/>
        <a:lstStyle/>
        <a:p>
          <a:endParaRPr lang="en-US"/>
        </a:p>
      </dgm:t>
    </dgm:pt>
    <dgm:pt modelId="{C216E76A-E012-4DB4-80D2-24632F80C2E2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/>
            <a:t>Language Arts Teacher</a:t>
          </a:r>
        </a:p>
      </dgm:t>
    </dgm:pt>
    <dgm:pt modelId="{EFCA0F4A-4604-4A27-9036-47A591BDA6B1}" type="parTrans" cxnId="{C5703D99-1D2C-4E12-AFCE-DF55B336C545}">
      <dgm:prSet/>
      <dgm:spPr/>
      <dgm:t>
        <a:bodyPr/>
        <a:lstStyle/>
        <a:p>
          <a:endParaRPr lang="en-US"/>
        </a:p>
      </dgm:t>
    </dgm:pt>
    <dgm:pt modelId="{6A4CEBD4-B4DF-49D4-9AEF-8BBB43E0FF56}" type="sibTrans" cxnId="{C5703D99-1D2C-4E12-AFCE-DF55B336C545}">
      <dgm:prSet/>
      <dgm:spPr/>
      <dgm:t>
        <a:bodyPr/>
        <a:lstStyle/>
        <a:p>
          <a:endParaRPr lang="en-US"/>
        </a:p>
      </dgm:t>
    </dgm:pt>
    <dgm:pt modelId="{AD663928-F981-488D-B9C9-23A219BD5E13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/>
            <a:t>Social Studies Teacher</a:t>
          </a:r>
        </a:p>
      </dgm:t>
    </dgm:pt>
    <dgm:pt modelId="{B8D591C0-8AF4-4956-94D9-5430798C7ABD}" type="parTrans" cxnId="{05A2A5BB-5C7A-40EB-86C1-D2085539E7C1}">
      <dgm:prSet/>
      <dgm:spPr/>
      <dgm:t>
        <a:bodyPr/>
        <a:lstStyle/>
        <a:p>
          <a:endParaRPr lang="en-US"/>
        </a:p>
      </dgm:t>
    </dgm:pt>
    <dgm:pt modelId="{B80700BD-7B8A-4F94-88E7-48C38F787230}" type="sibTrans" cxnId="{05A2A5BB-5C7A-40EB-86C1-D2085539E7C1}">
      <dgm:prSet/>
      <dgm:spPr/>
      <dgm:t>
        <a:bodyPr/>
        <a:lstStyle/>
        <a:p>
          <a:endParaRPr lang="en-US"/>
        </a:p>
      </dgm:t>
    </dgm:pt>
    <dgm:pt modelId="{B4DD13A2-0481-454B-BF2E-FD507D614BE5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/>
            <a:t>Mathematics Teacher</a:t>
          </a:r>
        </a:p>
      </dgm:t>
    </dgm:pt>
    <dgm:pt modelId="{8B181ABA-9BB4-4853-97CB-A80FF1B7E179}" type="parTrans" cxnId="{0F814516-7822-42A8-9F5C-C6376AAEE9EA}">
      <dgm:prSet/>
      <dgm:spPr/>
      <dgm:t>
        <a:bodyPr/>
        <a:lstStyle/>
        <a:p>
          <a:endParaRPr lang="en-US"/>
        </a:p>
      </dgm:t>
    </dgm:pt>
    <dgm:pt modelId="{ABFF5DBE-382E-46CA-A0F9-A9D7AED0AA89}" type="sibTrans" cxnId="{0F814516-7822-42A8-9F5C-C6376AAEE9EA}">
      <dgm:prSet/>
      <dgm:spPr/>
      <dgm:t>
        <a:bodyPr/>
        <a:lstStyle/>
        <a:p>
          <a:endParaRPr lang="en-US"/>
        </a:p>
      </dgm:t>
    </dgm:pt>
    <dgm:pt modelId="{3081D39C-530D-4C78-86BF-EDA633625CFA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/>
            <a:t>Special Education Teacher</a:t>
          </a:r>
        </a:p>
      </dgm:t>
    </dgm:pt>
    <dgm:pt modelId="{572971C6-A120-4509-A47E-8E34481775CD}" type="parTrans" cxnId="{890DFF1F-0F6E-4B4F-BD27-146949052F0D}">
      <dgm:prSet/>
      <dgm:spPr/>
      <dgm:t>
        <a:bodyPr/>
        <a:lstStyle/>
        <a:p>
          <a:endParaRPr lang="en-US"/>
        </a:p>
      </dgm:t>
    </dgm:pt>
    <dgm:pt modelId="{C2B79FE5-3B1F-41C4-9549-CACE546673CB}" type="sibTrans" cxnId="{890DFF1F-0F6E-4B4F-BD27-146949052F0D}">
      <dgm:prSet/>
      <dgm:spPr/>
      <dgm:t>
        <a:bodyPr/>
        <a:lstStyle/>
        <a:p>
          <a:endParaRPr lang="en-US"/>
        </a:p>
      </dgm:t>
    </dgm:pt>
    <dgm:pt modelId="{A95D1C53-24B4-4AA1-9F6A-57F3F84379A0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/>
            <a:t>Teaching Assistant</a:t>
          </a:r>
        </a:p>
      </dgm:t>
    </dgm:pt>
    <dgm:pt modelId="{15CC1717-26FF-46AC-A857-46BC9A6F775A}" type="parTrans" cxnId="{197B80F8-3B7E-4F14-9EFA-17E16A0856A6}">
      <dgm:prSet/>
      <dgm:spPr/>
      <dgm:t>
        <a:bodyPr/>
        <a:lstStyle/>
        <a:p>
          <a:endParaRPr lang="en-US"/>
        </a:p>
      </dgm:t>
    </dgm:pt>
    <dgm:pt modelId="{566B99C3-3535-4ACC-BAB9-BDB60CCB839E}" type="sibTrans" cxnId="{197B80F8-3B7E-4F14-9EFA-17E16A0856A6}">
      <dgm:prSet/>
      <dgm:spPr/>
      <dgm:t>
        <a:bodyPr/>
        <a:lstStyle/>
        <a:p>
          <a:endParaRPr lang="en-US"/>
        </a:p>
      </dgm:t>
    </dgm:pt>
    <dgm:pt modelId="{66E6C897-6A39-BE41-8BFF-48AFBA0BF3D4}" type="pres">
      <dgm:prSet presAssocID="{FB467E32-7B2A-4465-BA6D-509B10140E50}" presName="linear" presStyleCnt="0">
        <dgm:presLayoutVars>
          <dgm:animLvl val="lvl"/>
          <dgm:resizeHandles val="exact"/>
        </dgm:presLayoutVars>
      </dgm:prSet>
      <dgm:spPr/>
    </dgm:pt>
    <dgm:pt modelId="{32645F93-A35B-4C4F-8F1F-A76580984311}" type="pres">
      <dgm:prSet presAssocID="{576CC79E-5877-498B-B137-19FFE55CAF79}" presName="parentText" presStyleLbl="node1" presStyleIdx="0" presStyleCnt="6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896446D-594D-5844-BBFD-4D1BB1AA90F2}" type="pres">
      <dgm:prSet presAssocID="{E3AD2E10-9B1B-4FF6-9A0E-99608179A1F6}" presName="spacer" presStyleCnt="0"/>
      <dgm:spPr/>
    </dgm:pt>
    <dgm:pt modelId="{6A2F8177-A321-6444-95D4-4B737A14ED3E}" type="pres">
      <dgm:prSet presAssocID="{C216E76A-E012-4DB4-80D2-24632F80C2E2}" presName="parentText" presStyleLbl="node1" presStyleIdx="1" presStyleCnt="6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C080C475-E04D-A544-BFA5-590B807D06A5}" type="pres">
      <dgm:prSet presAssocID="{6A4CEBD4-B4DF-49D4-9AEF-8BBB43E0FF56}" presName="spacer" presStyleCnt="0"/>
      <dgm:spPr/>
    </dgm:pt>
    <dgm:pt modelId="{B5829C80-F05C-9C40-A764-CBA55444AE27}" type="pres">
      <dgm:prSet presAssocID="{AD663928-F981-488D-B9C9-23A219BD5E13}" presName="parentText" presStyleLbl="node1" presStyleIdx="2" presStyleCnt="6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E1AF2B2B-0A6D-8B41-88BA-116CA8CFCC3A}" type="pres">
      <dgm:prSet presAssocID="{B80700BD-7B8A-4F94-88E7-48C38F787230}" presName="spacer" presStyleCnt="0"/>
      <dgm:spPr/>
    </dgm:pt>
    <dgm:pt modelId="{BD8CFF44-1D1A-6343-A13A-7A46358699C1}" type="pres">
      <dgm:prSet presAssocID="{B4DD13A2-0481-454B-BF2E-FD507D614BE5}" presName="parentText" presStyleLbl="node1" presStyleIdx="3" presStyleCnt="6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E9D51CC5-52C4-4C43-A9C2-281260610A97}" type="pres">
      <dgm:prSet presAssocID="{ABFF5DBE-382E-46CA-A0F9-A9D7AED0AA89}" presName="spacer" presStyleCnt="0"/>
      <dgm:spPr/>
    </dgm:pt>
    <dgm:pt modelId="{C02ACD3D-D6F6-D84D-AB1E-B637E6D92452}" type="pres">
      <dgm:prSet presAssocID="{3081D39C-530D-4C78-86BF-EDA633625CFA}" presName="parentText" presStyleLbl="node1" presStyleIdx="4" presStyleCnt="6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F7F27A30-C52A-5C41-9290-674A2D89F660}" type="pres">
      <dgm:prSet presAssocID="{C2B79FE5-3B1F-41C4-9549-CACE546673CB}" presName="spacer" presStyleCnt="0"/>
      <dgm:spPr/>
    </dgm:pt>
    <dgm:pt modelId="{8806B82B-BD98-3644-AE96-93458CBA21A7}" type="pres">
      <dgm:prSet presAssocID="{A95D1C53-24B4-4AA1-9F6A-57F3F84379A0}" presName="parentText" presStyleLbl="node1" presStyleIdx="5" presStyleCnt="6">
        <dgm:presLayoutVars>
          <dgm:chMax val="0"/>
          <dgm:bulletEnabled val="1"/>
        </dgm:presLayoutVars>
      </dgm:prSet>
      <dgm:spPr>
        <a:prstGeom prst="rect">
          <a:avLst/>
        </a:prstGeom>
      </dgm:spPr>
    </dgm:pt>
  </dgm:ptLst>
  <dgm:cxnLst>
    <dgm:cxn modelId="{1183DB11-07EA-3444-A5C6-FCF4CC90EE6F}" type="presOf" srcId="{C216E76A-E012-4DB4-80D2-24632F80C2E2}" destId="{6A2F8177-A321-6444-95D4-4B737A14ED3E}" srcOrd="0" destOrd="0" presId="urn:microsoft.com/office/officeart/2005/8/layout/vList2"/>
    <dgm:cxn modelId="{0F814516-7822-42A8-9F5C-C6376AAEE9EA}" srcId="{FB467E32-7B2A-4465-BA6D-509B10140E50}" destId="{B4DD13A2-0481-454B-BF2E-FD507D614BE5}" srcOrd="3" destOrd="0" parTransId="{8B181ABA-9BB4-4853-97CB-A80FF1B7E179}" sibTransId="{ABFF5DBE-382E-46CA-A0F9-A9D7AED0AA89}"/>
    <dgm:cxn modelId="{890DFF1F-0F6E-4B4F-BD27-146949052F0D}" srcId="{FB467E32-7B2A-4465-BA6D-509B10140E50}" destId="{3081D39C-530D-4C78-86BF-EDA633625CFA}" srcOrd="4" destOrd="0" parTransId="{572971C6-A120-4509-A47E-8E34481775CD}" sibTransId="{C2B79FE5-3B1F-41C4-9549-CACE546673CB}"/>
    <dgm:cxn modelId="{655DBB34-E8C5-A649-BBAF-5D6775F3016E}" type="presOf" srcId="{3081D39C-530D-4C78-86BF-EDA633625CFA}" destId="{C02ACD3D-D6F6-D84D-AB1E-B637E6D92452}" srcOrd="0" destOrd="0" presId="urn:microsoft.com/office/officeart/2005/8/layout/vList2"/>
    <dgm:cxn modelId="{AF2A5269-BF01-3C4B-8616-EFCA5D2FCD04}" type="presOf" srcId="{B4DD13A2-0481-454B-BF2E-FD507D614BE5}" destId="{BD8CFF44-1D1A-6343-A13A-7A46358699C1}" srcOrd="0" destOrd="0" presId="urn:microsoft.com/office/officeart/2005/8/layout/vList2"/>
    <dgm:cxn modelId="{20347D8D-6331-FA4F-8499-2046EA3ABFBB}" type="presOf" srcId="{A95D1C53-24B4-4AA1-9F6A-57F3F84379A0}" destId="{8806B82B-BD98-3644-AE96-93458CBA21A7}" srcOrd="0" destOrd="0" presId="urn:microsoft.com/office/officeart/2005/8/layout/vList2"/>
    <dgm:cxn modelId="{C5703D99-1D2C-4E12-AFCE-DF55B336C545}" srcId="{FB467E32-7B2A-4465-BA6D-509B10140E50}" destId="{C216E76A-E012-4DB4-80D2-24632F80C2E2}" srcOrd="1" destOrd="0" parTransId="{EFCA0F4A-4604-4A27-9036-47A591BDA6B1}" sibTransId="{6A4CEBD4-B4DF-49D4-9AEF-8BBB43E0FF56}"/>
    <dgm:cxn modelId="{BFB6379D-8F41-2B4D-A6C6-1D6D8C7497B6}" type="presOf" srcId="{AD663928-F981-488D-B9C9-23A219BD5E13}" destId="{B5829C80-F05C-9C40-A764-CBA55444AE27}" srcOrd="0" destOrd="0" presId="urn:microsoft.com/office/officeart/2005/8/layout/vList2"/>
    <dgm:cxn modelId="{CC2E37B9-874E-0C46-A487-E1A0163FBDD6}" type="presOf" srcId="{576CC79E-5877-498B-B137-19FFE55CAF79}" destId="{32645F93-A35B-4C4F-8F1F-A76580984311}" srcOrd="0" destOrd="0" presId="urn:microsoft.com/office/officeart/2005/8/layout/vList2"/>
    <dgm:cxn modelId="{05A2A5BB-5C7A-40EB-86C1-D2085539E7C1}" srcId="{FB467E32-7B2A-4465-BA6D-509B10140E50}" destId="{AD663928-F981-488D-B9C9-23A219BD5E13}" srcOrd="2" destOrd="0" parTransId="{B8D591C0-8AF4-4956-94D9-5430798C7ABD}" sibTransId="{B80700BD-7B8A-4F94-88E7-48C38F787230}"/>
    <dgm:cxn modelId="{210A5DC6-C996-430E-8B3C-A069D34EF381}" srcId="{FB467E32-7B2A-4465-BA6D-509B10140E50}" destId="{576CC79E-5877-498B-B137-19FFE55CAF79}" srcOrd="0" destOrd="0" parTransId="{64FB96C1-86A5-425F-B833-FB838FC97E92}" sibTransId="{E3AD2E10-9B1B-4FF6-9A0E-99608179A1F6}"/>
    <dgm:cxn modelId="{AEEE73F0-FDB2-7841-9594-DC5192A438A4}" type="presOf" srcId="{FB467E32-7B2A-4465-BA6D-509B10140E50}" destId="{66E6C897-6A39-BE41-8BFF-48AFBA0BF3D4}" srcOrd="0" destOrd="0" presId="urn:microsoft.com/office/officeart/2005/8/layout/vList2"/>
    <dgm:cxn modelId="{197B80F8-3B7E-4F14-9EFA-17E16A0856A6}" srcId="{FB467E32-7B2A-4465-BA6D-509B10140E50}" destId="{A95D1C53-24B4-4AA1-9F6A-57F3F84379A0}" srcOrd="5" destOrd="0" parTransId="{15CC1717-26FF-46AC-A857-46BC9A6F775A}" sibTransId="{566B99C3-3535-4ACC-BAB9-BDB60CCB839E}"/>
    <dgm:cxn modelId="{845159C2-6837-F74C-8FB6-F55543AAA34E}" type="presParOf" srcId="{66E6C897-6A39-BE41-8BFF-48AFBA0BF3D4}" destId="{32645F93-A35B-4C4F-8F1F-A76580984311}" srcOrd="0" destOrd="0" presId="urn:microsoft.com/office/officeart/2005/8/layout/vList2"/>
    <dgm:cxn modelId="{FBF8C0F9-ECB2-564C-9B7B-DBF91CE089A0}" type="presParOf" srcId="{66E6C897-6A39-BE41-8BFF-48AFBA0BF3D4}" destId="{3896446D-594D-5844-BBFD-4D1BB1AA90F2}" srcOrd="1" destOrd="0" presId="urn:microsoft.com/office/officeart/2005/8/layout/vList2"/>
    <dgm:cxn modelId="{0A5CE077-5C1B-B841-9B4C-BEF488142EBD}" type="presParOf" srcId="{66E6C897-6A39-BE41-8BFF-48AFBA0BF3D4}" destId="{6A2F8177-A321-6444-95D4-4B737A14ED3E}" srcOrd="2" destOrd="0" presId="urn:microsoft.com/office/officeart/2005/8/layout/vList2"/>
    <dgm:cxn modelId="{505DF1B2-54E0-0740-B1A0-1EBE90CD2A18}" type="presParOf" srcId="{66E6C897-6A39-BE41-8BFF-48AFBA0BF3D4}" destId="{C080C475-E04D-A544-BFA5-590B807D06A5}" srcOrd="3" destOrd="0" presId="urn:microsoft.com/office/officeart/2005/8/layout/vList2"/>
    <dgm:cxn modelId="{CE11195D-AA88-AC46-B67E-4B548F951B5D}" type="presParOf" srcId="{66E6C897-6A39-BE41-8BFF-48AFBA0BF3D4}" destId="{B5829C80-F05C-9C40-A764-CBA55444AE27}" srcOrd="4" destOrd="0" presId="urn:microsoft.com/office/officeart/2005/8/layout/vList2"/>
    <dgm:cxn modelId="{FF0E6FE6-0FA4-2242-9D5F-818E1DC4629A}" type="presParOf" srcId="{66E6C897-6A39-BE41-8BFF-48AFBA0BF3D4}" destId="{E1AF2B2B-0A6D-8B41-88BA-116CA8CFCC3A}" srcOrd="5" destOrd="0" presId="urn:microsoft.com/office/officeart/2005/8/layout/vList2"/>
    <dgm:cxn modelId="{D0DD81C3-2F07-7847-B7DC-708C595E232A}" type="presParOf" srcId="{66E6C897-6A39-BE41-8BFF-48AFBA0BF3D4}" destId="{BD8CFF44-1D1A-6343-A13A-7A46358699C1}" srcOrd="6" destOrd="0" presId="urn:microsoft.com/office/officeart/2005/8/layout/vList2"/>
    <dgm:cxn modelId="{3EC81440-5DD1-E847-874C-6EFF59C76D8C}" type="presParOf" srcId="{66E6C897-6A39-BE41-8BFF-48AFBA0BF3D4}" destId="{E9D51CC5-52C4-4C43-A9C2-281260610A97}" srcOrd="7" destOrd="0" presId="urn:microsoft.com/office/officeart/2005/8/layout/vList2"/>
    <dgm:cxn modelId="{8E37AB86-8DE5-5643-BD2F-D64F2D4292E3}" type="presParOf" srcId="{66E6C897-6A39-BE41-8BFF-48AFBA0BF3D4}" destId="{C02ACD3D-D6F6-D84D-AB1E-B637E6D92452}" srcOrd="8" destOrd="0" presId="urn:microsoft.com/office/officeart/2005/8/layout/vList2"/>
    <dgm:cxn modelId="{B07C03DB-3FB5-EB47-A566-C81645C8D13A}" type="presParOf" srcId="{66E6C897-6A39-BE41-8BFF-48AFBA0BF3D4}" destId="{F7F27A30-C52A-5C41-9290-674A2D89F660}" srcOrd="9" destOrd="0" presId="urn:microsoft.com/office/officeart/2005/8/layout/vList2"/>
    <dgm:cxn modelId="{5FE145EB-4055-C845-BA58-4968904B68D8}" type="presParOf" srcId="{66E6C897-6A39-BE41-8BFF-48AFBA0BF3D4}" destId="{8806B82B-BD98-3644-AE96-93458CBA21A7}" srcOrd="1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C83C43-18B7-4941-9AC1-5D1BEE2F288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0E47174-7B86-4303-9A00-721588FF4E2E}">
      <dgm:prSet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sz="3300" b="1"/>
            <a:t>World Language</a:t>
          </a:r>
        </a:p>
        <a:p>
          <a:r>
            <a:rPr lang="en-US" sz="2400" b="0"/>
            <a:t>Spanish, French</a:t>
          </a:r>
        </a:p>
      </dgm:t>
    </dgm:pt>
    <dgm:pt modelId="{F9044E74-B1E2-4B56-A72F-BF33F1D5E0F7}" type="parTrans" cxnId="{19F81848-2137-4004-BEAA-F273074E5B7B}">
      <dgm:prSet/>
      <dgm:spPr/>
      <dgm:t>
        <a:bodyPr/>
        <a:lstStyle/>
        <a:p>
          <a:endParaRPr lang="en-US"/>
        </a:p>
      </dgm:t>
    </dgm:pt>
    <dgm:pt modelId="{F59519B2-9C3E-48A3-B37E-50E03AE631DC}" type="sibTrans" cxnId="{19F81848-2137-4004-BEAA-F273074E5B7B}">
      <dgm:prSet/>
      <dgm:spPr/>
      <dgm:t>
        <a:bodyPr/>
        <a:lstStyle/>
        <a:p>
          <a:endParaRPr lang="en-US"/>
        </a:p>
      </dgm:t>
    </dgm:pt>
    <dgm:pt modelId="{8319B11A-E8C3-4A3B-AA23-B7DD211A6048}">
      <dgm:prSet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sz="3300" b="1"/>
            <a:t>Music</a:t>
          </a:r>
        </a:p>
        <a:p>
          <a:r>
            <a:rPr lang="en-US" sz="2400" b="0"/>
            <a:t>Choir, Orchestra, Band</a:t>
          </a:r>
        </a:p>
      </dgm:t>
    </dgm:pt>
    <dgm:pt modelId="{C3FC9297-00F4-4395-BC3D-4AEE2B031760}" type="parTrans" cxnId="{411487CB-2CAC-4973-B1D9-48485874D2CE}">
      <dgm:prSet/>
      <dgm:spPr/>
      <dgm:t>
        <a:bodyPr/>
        <a:lstStyle/>
        <a:p>
          <a:endParaRPr lang="en-US"/>
        </a:p>
      </dgm:t>
    </dgm:pt>
    <dgm:pt modelId="{C2036580-75B8-4029-9DE7-A439EEF4BD04}" type="sibTrans" cxnId="{411487CB-2CAC-4973-B1D9-48485874D2CE}">
      <dgm:prSet/>
      <dgm:spPr/>
      <dgm:t>
        <a:bodyPr/>
        <a:lstStyle/>
        <a:p>
          <a:endParaRPr lang="en-US"/>
        </a:p>
      </dgm:t>
    </dgm:pt>
    <dgm:pt modelId="{893A2AD0-FCC9-4921-9F49-544D502B39B8}">
      <dgm:prSet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sz="3600" b="1"/>
            <a:t>Physical Education</a:t>
          </a:r>
          <a:endParaRPr lang="en-US" sz="3600"/>
        </a:p>
      </dgm:t>
    </dgm:pt>
    <dgm:pt modelId="{082BB185-C5AA-4079-A3E8-68ACE36AE88F}" type="parTrans" cxnId="{0217CD4E-D82C-4D61-A486-92D842E48B1B}">
      <dgm:prSet/>
      <dgm:spPr/>
      <dgm:t>
        <a:bodyPr/>
        <a:lstStyle/>
        <a:p>
          <a:endParaRPr lang="en-US"/>
        </a:p>
      </dgm:t>
    </dgm:pt>
    <dgm:pt modelId="{03076E06-F731-4583-BB91-845ED452839A}" type="sibTrans" cxnId="{0217CD4E-D82C-4D61-A486-92D842E48B1B}">
      <dgm:prSet/>
      <dgm:spPr/>
      <dgm:t>
        <a:bodyPr/>
        <a:lstStyle/>
        <a:p>
          <a:endParaRPr lang="en-US"/>
        </a:p>
      </dgm:t>
    </dgm:pt>
    <dgm:pt modelId="{3EA3C5D0-E4B8-4AE4-90C4-E2E08B9D9B43}">
      <dgm:prSet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sz="2800" b="1"/>
            <a:t>Art, Family &amp; Consumer Science, Technology Education</a:t>
          </a:r>
          <a:endParaRPr lang="en-US" sz="2800"/>
        </a:p>
      </dgm:t>
    </dgm:pt>
    <dgm:pt modelId="{602629A5-4762-4CB8-9F69-67B105029861}" type="parTrans" cxnId="{2EB1E992-B51A-4575-B4C1-180A935F089C}">
      <dgm:prSet/>
      <dgm:spPr/>
      <dgm:t>
        <a:bodyPr/>
        <a:lstStyle/>
        <a:p>
          <a:endParaRPr lang="en-US"/>
        </a:p>
      </dgm:t>
    </dgm:pt>
    <dgm:pt modelId="{2AA01A51-8BFB-46B3-97B6-F8DB6B004072}" type="sibTrans" cxnId="{2EB1E992-B51A-4575-B4C1-180A935F089C}">
      <dgm:prSet/>
      <dgm:spPr/>
      <dgm:t>
        <a:bodyPr/>
        <a:lstStyle/>
        <a:p>
          <a:endParaRPr lang="en-US"/>
        </a:p>
      </dgm:t>
    </dgm:pt>
    <dgm:pt modelId="{2DC60EE1-3FA9-0E4C-86DC-0469F7CC2EF0}" type="pres">
      <dgm:prSet presAssocID="{99C83C43-18B7-4941-9AC1-5D1BEE2F2881}" presName="diagram" presStyleCnt="0">
        <dgm:presLayoutVars>
          <dgm:dir/>
          <dgm:resizeHandles val="exact"/>
        </dgm:presLayoutVars>
      </dgm:prSet>
      <dgm:spPr/>
    </dgm:pt>
    <dgm:pt modelId="{76A30536-28E9-9B4E-A950-5163DB18AC80}" type="pres">
      <dgm:prSet presAssocID="{C0E47174-7B86-4303-9A00-721588FF4E2E}" presName="node" presStyleLbl="node1" presStyleIdx="0" presStyleCnt="4">
        <dgm:presLayoutVars>
          <dgm:bulletEnabled val="1"/>
        </dgm:presLayoutVars>
      </dgm:prSet>
      <dgm:spPr/>
    </dgm:pt>
    <dgm:pt modelId="{535FC06A-BCBA-6145-BB9F-4B1A92FA6778}" type="pres">
      <dgm:prSet presAssocID="{F59519B2-9C3E-48A3-B37E-50E03AE631DC}" presName="sibTrans" presStyleCnt="0"/>
      <dgm:spPr/>
    </dgm:pt>
    <dgm:pt modelId="{BA09819F-FB37-4444-BEBD-11B47154B4E6}" type="pres">
      <dgm:prSet presAssocID="{8319B11A-E8C3-4A3B-AA23-B7DD211A6048}" presName="node" presStyleLbl="node1" presStyleIdx="1" presStyleCnt="4">
        <dgm:presLayoutVars>
          <dgm:bulletEnabled val="1"/>
        </dgm:presLayoutVars>
      </dgm:prSet>
      <dgm:spPr/>
    </dgm:pt>
    <dgm:pt modelId="{373726E5-83E2-7A45-B54C-8B29B0945D1C}" type="pres">
      <dgm:prSet presAssocID="{C2036580-75B8-4029-9DE7-A439EEF4BD04}" presName="sibTrans" presStyleCnt="0"/>
      <dgm:spPr/>
    </dgm:pt>
    <dgm:pt modelId="{634B5E9C-CCC5-AF42-8DE5-6244645AC19D}" type="pres">
      <dgm:prSet presAssocID="{893A2AD0-FCC9-4921-9F49-544D502B39B8}" presName="node" presStyleLbl="node1" presStyleIdx="2" presStyleCnt="4">
        <dgm:presLayoutVars>
          <dgm:bulletEnabled val="1"/>
        </dgm:presLayoutVars>
      </dgm:prSet>
      <dgm:spPr/>
    </dgm:pt>
    <dgm:pt modelId="{D548E054-1A6F-F44D-B15F-E032BBCDBB3A}" type="pres">
      <dgm:prSet presAssocID="{03076E06-F731-4583-BB91-845ED452839A}" presName="sibTrans" presStyleCnt="0"/>
      <dgm:spPr/>
    </dgm:pt>
    <dgm:pt modelId="{5C013E18-61EC-1840-B777-5A7EDCCEA635}" type="pres">
      <dgm:prSet presAssocID="{3EA3C5D0-E4B8-4AE4-90C4-E2E08B9D9B43}" presName="node" presStyleLbl="node1" presStyleIdx="3" presStyleCnt="4">
        <dgm:presLayoutVars>
          <dgm:bulletEnabled val="1"/>
        </dgm:presLayoutVars>
      </dgm:prSet>
      <dgm:spPr/>
    </dgm:pt>
  </dgm:ptLst>
  <dgm:cxnLst>
    <dgm:cxn modelId="{A939D009-FDC2-7E4C-B3B9-1323DE653709}" type="presOf" srcId="{8319B11A-E8C3-4A3B-AA23-B7DD211A6048}" destId="{BA09819F-FB37-4444-BEBD-11B47154B4E6}" srcOrd="0" destOrd="0" presId="urn:microsoft.com/office/officeart/2005/8/layout/default"/>
    <dgm:cxn modelId="{C8BA7111-ED82-0D43-8621-9FEBA10D40B4}" type="presOf" srcId="{C0E47174-7B86-4303-9A00-721588FF4E2E}" destId="{76A30536-28E9-9B4E-A950-5163DB18AC80}" srcOrd="0" destOrd="0" presId="urn:microsoft.com/office/officeart/2005/8/layout/default"/>
    <dgm:cxn modelId="{4D31AB15-E71E-8A41-AA82-8EBE9F7B6D0E}" type="presOf" srcId="{893A2AD0-FCC9-4921-9F49-544D502B39B8}" destId="{634B5E9C-CCC5-AF42-8DE5-6244645AC19D}" srcOrd="0" destOrd="0" presId="urn:microsoft.com/office/officeart/2005/8/layout/default"/>
    <dgm:cxn modelId="{19F81848-2137-4004-BEAA-F273074E5B7B}" srcId="{99C83C43-18B7-4941-9AC1-5D1BEE2F2881}" destId="{C0E47174-7B86-4303-9A00-721588FF4E2E}" srcOrd="0" destOrd="0" parTransId="{F9044E74-B1E2-4B56-A72F-BF33F1D5E0F7}" sibTransId="{F59519B2-9C3E-48A3-B37E-50E03AE631DC}"/>
    <dgm:cxn modelId="{0217CD4E-D82C-4D61-A486-92D842E48B1B}" srcId="{99C83C43-18B7-4941-9AC1-5D1BEE2F2881}" destId="{893A2AD0-FCC9-4921-9F49-544D502B39B8}" srcOrd="2" destOrd="0" parTransId="{082BB185-C5AA-4079-A3E8-68ACE36AE88F}" sibTransId="{03076E06-F731-4583-BB91-845ED452839A}"/>
    <dgm:cxn modelId="{CE74188E-78B0-7844-B6FF-BC9CD2223F7D}" type="presOf" srcId="{3EA3C5D0-E4B8-4AE4-90C4-E2E08B9D9B43}" destId="{5C013E18-61EC-1840-B777-5A7EDCCEA635}" srcOrd="0" destOrd="0" presId="urn:microsoft.com/office/officeart/2005/8/layout/default"/>
    <dgm:cxn modelId="{2EB1E992-B51A-4575-B4C1-180A935F089C}" srcId="{99C83C43-18B7-4941-9AC1-5D1BEE2F2881}" destId="{3EA3C5D0-E4B8-4AE4-90C4-E2E08B9D9B43}" srcOrd="3" destOrd="0" parTransId="{602629A5-4762-4CB8-9F69-67B105029861}" sibTransId="{2AA01A51-8BFB-46B3-97B6-F8DB6B004072}"/>
    <dgm:cxn modelId="{411487CB-2CAC-4973-B1D9-48485874D2CE}" srcId="{99C83C43-18B7-4941-9AC1-5D1BEE2F2881}" destId="{8319B11A-E8C3-4A3B-AA23-B7DD211A6048}" srcOrd="1" destOrd="0" parTransId="{C3FC9297-00F4-4395-BC3D-4AEE2B031760}" sibTransId="{C2036580-75B8-4029-9DE7-A439EEF4BD04}"/>
    <dgm:cxn modelId="{82D486F0-FA02-8A44-A395-3E243CC7AB4A}" type="presOf" srcId="{99C83C43-18B7-4941-9AC1-5D1BEE2F2881}" destId="{2DC60EE1-3FA9-0E4C-86DC-0469F7CC2EF0}" srcOrd="0" destOrd="0" presId="urn:microsoft.com/office/officeart/2005/8/layout/default"/>
    <dgm:cxn modelId="{793607E4-63D1-D744-9EC4-3521843C4A83}" type="presParOf" srcId="{2DC60EE1-3FA9-0E4C-86DC-0469F7CC2EF0}" destId="{76A30536-28E9-9B4E-A950-5163DB18AC80}" srcOrd="0" destOrd="0" presId="urn:microsoft.com/office/officeart/2005/8/layout/default"/>
    <dgm:cxn modelId="{33A0CBDA-F1B0-2846-B918-61F75D543E38}" type="presParOf" srcId="{2DC60EE1-3FA9-0E4C-86DC-0469F7CC2EF0}" destId="{535FC06A-BCBA-6145-BB9F-4B1A92FA6778}" srcOrd="1" destOrd="0" presId="urn:microsoft.com/office/officeart/2005/8/layout/default"/>
    <dgm:cxn modelId="{9C691B38-A15C-6A44-A403-F1B585588974}" type="presParOf" srcId="{2DC60EE1-3FA9-0E4C-86DC-0469F7CC2EF0}" destId="{BA09819F-FB37-4444-BEBD-11B47154B4E6}" srcOrd="2" destOrd="0" presId="urn:microsoft.com/office/officeart/2005/8/layout/default"/>
    <dgm:cxn modelId="{81ADCE47-4F1D-9242-864B-A98096EB4BAC}" type="presParOf" srcId="{2DC60EE1-3FA9-0E4C-86DC-0469F7CC2EF0}" destId="{373726E5-83E2-7A45-B54C-8B29B0945D1C}" srcOrd="3" destOrd="0" presId="urn:microsoft.com/office/officeart/2005/8/layout/default"/>
    <dgm:cxn modelId="{E67E423E-4A46-C549-A42F-FE1FDE5485B8}" type="presParOf" srcId="{2DC60EE1-3FA9-0E4C-86DC-0469F7CC2EF0}" destId="{634B5E9C-CCC5-AF42-8DE5-6244645AC19D}" srcOrd="4" destOrd="0" presId="urn:microsoft.com/office/officeart/2005/8/layout/default"/>
    <dgm:cxn modelId="{6716E420-B715-604A-813D-8F40E55A53F1}" type="presParOf" srcId="{2DC60EE1-3FA9-0E4C-86DC-0469F7CC2EF0}" destId="{D548E054-1A6F-F44D-B15F-E032BBCDBB3A}" srcOrd="5" destOrd="0" presId="urn:microsoft.com/office/officeart/2005/8/layout/default"/>
    <dgm:cxn modelId="{F936F749-9391-C247-A67A-AA824791BD02}" type="presParOf" srcId="{2DC60EE1-3FA9-0E4C-86DC-0469F7CC2EF0}" destId="{5C013E18-61EC-1840-B777-5A7EDCCEA63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62C579-9B41-4BA3-A853-BD6A778B4D8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A2D9AB-84FA-4CBB-A402-9ACD80CCDC2D}">
      <dgm:prSet/>
      <dgm:spPr/>
      <dgm:t>
        <a:bodyPr/>
        <a:lstStyle/>
        <a:p>
          <a:r>
            <a:rPr lang="en-US"/>
            <a:t>Layout includes:</a:t>
          </a:r>
        </a:p>
      </dgm:t>
    </dgm:pt>
    <dgm:pt modelId="{F9C7B18D-CE12-40BF-897D-C0032637ADA3}" type="parTrans" cxnId="{4FC7F11F-9EC2-415E-AF36-4864EA7CF535}">
      <dgm:prSet/>
      <dgm:spPr/>
      <dgm:t>
        <a:bodyPr/>
        <a:lstStyle/>
        <a:p>
          <a:endParaRPr lang="en-US"/>
        </a:p>
      </dgm:t>
    </dgm:pt>
    <dgm:pt modelId="{5F3D1C73-C9FA-4E61-BFE5-C5E8A86B7855}" type="sibTrans" cxnId="{4FC7F11F-9EC2-415E-AF36-4864EA7CF535}">
      <dgm:prSet/>
      <dgm:spPr/>
      <dgm:t>
        <a:bodyPr/>
        <a:lstStyle/>
        <a:p>
          <a:endParaRPr lang="en-US"/>
        </a:p>
      </dgm:t>
    </dgm:pt>
    <dgm:pt modelId="{AB59A731-AFFA-4204-BAA3-0F2C62176559}">
      <dgm:prSet/>
      <dgm:spPr/>
      <dgm:t>
        <a:bodyPr/>
        <a:lstStyle/>
        <a:p>
          <a:r>
            <a:rPr lang="en-US"/>
            <a:t>Two mirrored lines</a:t>
          </a:r>
        </a:p>
      </dgm:t>
    </dgm:pt>
    <dgm:pt modelId="{66CB0C54-003A-49BB-A198-4E1370745763}" type="parTrans" cxnId="{3B958BFF-1933-46EF-8729-ED6EFF06857A}">
      <dgm:prSet/>
      <dgm:spPr/>
      <dgm:t>
        <a:bodyPr/>
        <a:lstStyle/>
        <a:p>
          <a:endParaRPr lang="en-US"/>
        </a:p>
      </dgm:t>
    </dgm:pt>
    <dgm:pt modelId="{3A540903-F081-4AE9-96F8-BA7F6CD93202}" type="sibTrans" cxnId="{3B958BFF-1933-46EF-8729-ED6EFF06857A}">
      <dgm:prSet/>
      <dgm:spPr/>
      <dgm:t>
        <a:bodyPr/>
        <a:lstStyle/>
        <a:p>
          <a:endParaRPr lang="en-US"/>
        </a:p>
      </dgm:t>
    </dgm:pt>
    <dgm:pt modelId="{775BA163-9F01-4997-AD68-B48001B87F27}">
      <dgm:prSet/>
      <dgm:spPr/>
      <dgm:t>
        <a:bodyPr/>
        <a:lstStyle/>
        <a:p>
          <a:r>
            <a:rPr lang="en-US"/>
            <a:t>Hot lunch option(s)</a:t>
          </a:r>
        </a:p>
      </dgm:t>
    </dgm:pt>
    <dgm:pt modelId="{E7E166CE-7DFA-4157-98E2-C160326F1B49}" type="parTrans" cxnId="{13DA3C0C-ABAA-4015-97F3-8ADCF5042B64}">
      <dgm:prSet/>
      <dgm:spPr/>
      <dgm:t>
        <a:bodyPr/>
        <a:lstStyle/>
        <a:p>
          <a:endParaRPr lang="en-US"/>
        </a:p>
      </dgm:t>
    </dgm:pt>
    <dgm:pt modelId="{609E0F2F-0A49-4C7E-9866-FB2E0E2049DD}" type="sibTrans" cxnId="{13DA3C0C-ABAA-4015-97F3-8ADCF5042B64}">
      <dgm:prSet/>
      <dgm:spPr/>
      <dgm:t>
        <a:bodyPr/>
        <a:lstStyle/>
        <a:p>
          <a:endParaRPr lang="en-US"/>
        </a:p>
      </dgm:t>
    </dgm:pt>
    <dgm:pt modelId="{11F8E6B0-0DB8-489F-8EAD-0F767703B6EB}">
      <dgm:prSet/>
      <dgm:spPr/>
      <dgm:t>
        <a:bodyPr/>
        <a:lstStyle/>
        <a:p>
          <a:r>
            <a:rPr lang="en-US"/>
            <a:t>Cold lunch options - daily made sandwiches with Boars Head products, salads,  yogurt meal, nacho meal, hummus meal</a:t>
          </a:r>
        </a:p>
      </dgm:t>
    </dgm:pt>
    <dgm:pt modelId="{52D439F6-EB14-4A83-80F0-FD0131934237}" type="parTrans" cxnId="{9FFE8183-3574-4BB7-8071-C1D992E56215}">
      <dgm:prSet/>
      <dgm:spPr/>
      <dgm:t>
        <a:bodyPr/>
        <a:lstStyle/>
        <a:p>
          <a:endParaRPr lang="en-US"/>
        </a:p>
      </dgm:t>
    </dgm:pt>
    <dgm:pt modelId="{064ECA82-0C9F-4D33-890A-AD5AC282CAE1}" type="sibTrans" cxnId="{9FFE8183-3574-4BB7-8071-C1D992E56215}">
      <dgm:prSet/>
      <dgm:spPr/>
      <dgm:t>
        <a:bodyPr/>
        <a:lstStyle/>
        <a:p>
          <a:endParaRPr lang="en-US"/>
        </a:p>
      </dgm:t>
    </dgm:pt>
    <dgm:pt modelId="{89C86A4B-D8D0-4522-9E86-7C431833D6C0}">
      <dgm:prSet/>
      <dgm:spPr/>
      <dgm:t>
        <a:bodyPr/>
        <a:lstStyle/>
        <a:p>
          <a:r>
            <a:rPr lang="en-US"/>
            <a:t>Daily assortment of fruits and vegetables</a:t>
          </a:r>
        </a:p>
      </dgm:t>
    </dgm:pt>
    <dgm:pt modelId="{749C1798-3545-401F-AE8F-0ADACDB873E8}" type="parTrans" cxnId="{AE159876-68EA-4880-8FE6-6F4A6B6D3A82}">
      <dgm:prSet/>
      <dgm:spPr/>
      <dgm:t>
        <a:bodyPr/>
        <a:lstStyle/>
        <a:p>
          <a:endParaRPr lang="en-US"/>
        </a:p>
      </dgm:t>
    </dgm:pt>
    <dgm:pt modelId="{BCE20D9E-E355-4A60-AA26-ADEE2F687658}" type="sibTrans" cxnId="{AE159876-68EA-4880-8FE6-6F4A6B6D3A82}">
      <dgm:prSet/>
      <dgm:spPr/>
      <dgm:t>
        <a:bodyPr/>
        <a:lstStyle/>
        <a:p>
          <a:endParaRPr lang="en-US"/>
        </a:p>
      </dgm:t>
    </dgm:pt>
    <dgm:pt modelId="{D2375D18-486E-46DF-B064-5175590AD434}">
      <dgm:prSet/>
      <dgm:spPr/>
      <dgm:t>
        <a:bodyPr/>
        <a:lstStyle/>
        <a:p>
          <a:r>
            <a:rPr lang="en-US"/>
            <a:t>Condiment pumps centrally located</a:t>
          </a:r>
        </a:p>
      </dgm:t>
    </dgm:pt>
    <dgm:pt modelId="{04C6B0B7-EC2C-403D-9B18-5C03B20A1827}" type="parTrans" cxnId="{1D31E519-3AFE-4353-B814-FB1A946DB5B9}">
      <dgm:prSet/>
      <dgm:spPr/>
      <dgm:t>
        <a:bodyPr/>
        <a:lstStyle/>
        <a:p>
          <a:endParaRPr lang="en-US"/>
        </a:p>
      </dgm:t>
    </dgm:pt>
    <dgm:pt modelId="{55F33675-2C5F-47ED-BC91-1DA2E67BD060}" type="sibTrans" cxnId="{1D31E519-3AFE-4353-B814-FB1A946DB5B9}">
      <dgm:prSet/>
      <dgm:spPr/>
      <dgm:t>
        <a:bodyPr/>
        <a:lstStyle/>
        <a:p>
          <a:endParaRPr lang="en-US"/>
        </a:p>
      </dgm:t>
    </dgm:pt>
    <dgm:pt modelId="{081423BD-2B8F-4126-95F7-759EEFF30068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Fruits and vegetables acquired fresh from local farms</a:t>
          </a:r>
        </a:p>
      </dgm:t>
    </dgm:pt>
    <dgm:pt modelId="{D175BEE4-0DF3-4B86-9909-4FE7126837CB}" type="parTrans" cxnId="{F78F85BC-E85C-4109-A8AA-B6BB2E36477C}">
      <dgm:prSet/>
      <dgm:spPr/>
    </dgm:pt>
    <dgm:pt modelId="{29CA26B1-5C86-4084-82D2-227C891195F9}" type="sibTrans" cxnId="{F78F85BC-E85C-4109-A8AA-B6BB2E36477C}">
      <dgm:prSet/>
      <dgm:spPr/>
    </dgm:pt>
    <dgm:pt modelId="{185B3BF8-2B74-4C86-883D-4D43E93211D5}" type="pres">
      <dgm:prSet presAssocID="{8462C579-9B41-4BA3-A853-BD6A778B4D8A}" presName="linear" presStyleCnt="0">
        <dgm:presLayoutVars>
          <dgm:animLvl val="lvl"/>
          <dgm:resizeHandles val="exact"/>
        </dgm:presLayoutVars>
      </dgm:prSet>
      <dgm:spPr/>
    </dgm:pt>
    <dgm:pt modelId="{ED829B4D-340A-4B2F-9A76-1881D5C7E30B}" type="pres">
      <dgm:prSet presAssocID="{5EA2D9AB-84FA-4CBB-A402-9ACD80CCDC2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8D7DB0D4-F67A-4AFB-B734-AD19023CB2CD}" type="pres">
      <dgm:prSet presAssocID="{5EA2D9AB-84FA-4CBB-A402-9ACD80CCDC2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13DA3C0C-ABAA-4015-97F3-8ADCF5042B64}" srcId="{5EA2D9AB-84FA-4CBB-A402-9ACD80CCDC2D}" destId="{775BA163-9F01-4997-AD68-B48001B87F27}" srcOrd="1" destOrd="0" parTransId="{E7E166CE-7DFA-4157-98E2-C160326F1B49}" sibTransId="{609E0F2F-0A49-4C7E-9866-FB2E0E2049DD}"/>
    <dgm:cxn modelId="{1D31E519-3AFE-4353-B814-FB1A946DB5B9}" srcId="{5EA2D9AB-84FA-4CBB-A402-9ACD80CCDC2D}" destId="{D2375D18-486E-46DF-B064-5175590AD434}" srcOrd="4" destOrd="0" parTransId="{04C6B0B7-EC2C-403D-9B18-5C03B20A1827}" sibTransId="{55F33675-2C5F-47ED-BC91-1DA2E67BD060}"/>
    <dgm:cxn modelId="{4FC7F11F-9EC2-415E-AF36-4864EA7CF535}" srcId="{8462C579-9B41-4BA3-A853-BD6A778B4D8A}" destId="{5EA2D9AB-84FA-4CBB-A402-9ACD80CCDC2D}" srcOrd="0" destOrd="0" parTransId="{F9C7B18D-CE12-40BF-897D-C0032637ADA3}" sibTransId="{5F3D1C73-C9FA-4E61-BFE5-C5E8A86B7855}"/>
    <dgm:cxn modelId="{C00CF93B-B915-4FC7-AAC1-3D15C090388F}" type="presOf" srcId="{775BA163-9F01-4997-AD68-B48001B87F27}" destId="{8D7DB0D4-F67A-4AFB-B734-AD19023CB2CD}" srcOrd="0" destOrd="1" presId="urn:microsoft.com/office/officeart/2005/8/layout/vList2"/>
    <dgm:cxn modelId="{D42F4548-8E73-4A2E-BC0A-01276C782C9B}" type="presOf" srcId="{5EA2D9AB-84FA-4CBB-A402-9ACD80CCDC2D}" destId="{ED829B4D-340A-4B2F-9A76-1881D5C7E30B}" srcOrd="0" destOrd="0" presId="urn:microsoft.com/office/officeart/2005/8/layout/vList2"/>
    <dgm:cxn modelId="{F491CC70-894E-4589-A4D7-FBFE934CD9E8}" type="presOf" srcId="{D2375D18-486E-46DF-B064-5175590AD434}" destId="{8D7DB0D4-F67A-4AFB-B734-AD19023CB2CD}" srcOrd="0" destOrd="4" presId="urn:microsoft.com/office/officeart/2005/8/layout/vList2"/>
    <dgm:cxn modelId="{7EDADD50-9096-4E7D-8A56-97552EB02251}" type="presOf" srcId="{89C86A4B-D8D0-4522-9E86-7C431833D6C0}" destId="{8D7DB0D4-F67A-4AFB-B734-AD19023CB2CD}" srcOrd="0" destOrd="3" presId="urn:microsoft.com/office/officeart/2005/8/layout/vList2"/>
    <dgm:cxn modelId="{AE159876-68EA-4880-8FE6-6F4A6B6D3A82}" srcId="{5EA2D9AB-84FA-4CBB-A402-9ACD80CCDC2D}" destId="{89C86A4B-D8D0-4522-9E86-7C431833D6C0}" srcOrd="3" destOrd="0" parTransId="{749C1798-3545-401F-AE8F-0ADACDB873E8}" sibTransId="{BCE20D9E-E355-4A60-AA26-ADEE2F687658}"/>
    <dgm:cxn modelId="{737A2157-C40B-45B7-B980-3A681F2AEA4F}" type="presOf" srcId="{8462C579-9B41-4BA3-A853-BD6A778B4D8A}" destId="{185B3BF8-2B74-4C86-883D-4D43E93211D5}" srcOrd="0" destOrd="0" presId="urn:microsoft.com/office/officeart/2005/8/layout/vList2"/>
    <dgm:cxn modelId="{9FFE8183-3574-4BB7-8071-C1D992E56215}" srcId="{5EA2D9AB-84FA-4CBB-A402-9ACD80CCDC2D}" destId="{11F8E6B0-0DB8-489F-8EAD-0F767703B6EB}" srcOrd="2" destOrd="0" parTransId="{52D439F6-EB14-4A83-80F0-FD0131934237}" sibTransId="{064ECA82-0C9F-4D33-890A-AD5AC282CAE1}"/>
    <dgm:cxn modelId="{1B8A3E9E-7353-41AE-BFD0-F9A4A55BA509}" type="presOf" srcId="{11F8E6B0-0DB8-489F-8EAD-0F767703B6EB}" destId="{8D7DB0D4-F67A-4AFB-B734-AD19023CB2CD}" srcOrd="0" destOrd="2" presId="urn:microsoft.com/office/officeart/2005/8/layout/vList2"/>
    <dgm:cxn modelId="{3A8C79A5-E452-41F7-90F0-030E72C2DE1D}" type="presOf" srcId="{081423BD-2B8F-4126-95F7-759EEFF30068}" destId="{8D7DB0D4-F67A-4AFB-B734-AD19023CB2CD}" srcOrd="0" destOrd="5" presId="urn:microsoft.com/office/officeart/2005/8/layout/vList2"/>
    <dgm:cxn modelId="{A335D6B1-A137-49A0-9174-7504A8393BA3}" type="presOf" srcId="{AB59A731-AFFA-4204-BAA3-0F2C62176559}" destId="{8D7DB0D4-F67A-4AFB-B734-AD19023CB2CD}" srcOrd="0" destOrd="0" presId="urn:microsoft.com/office/officeart/2005/8/layout/vList2"/>
    <dgm:cxn modelId="{F78F85BC-E85C-4109-A8AA-B6BB2E36477C}" srcId="{5EA2D9AB-84FA-4CBB-A402-9ACD80CCDC2D}" destId="{081423BD-2B8F-4126-95F7-759EEFF30068}" srcOrd="5" destOrd="0" parTransId="{D175BEE4-0DF3-4B86-9909-4FE7126837CB}" sibTransId="{29CA26B1-5C86-4084-82D2-227C891195F9}"/>
    <dgm:cxn modelId="{3B958BFF-1933-46EF-8729-ED6EFF06857A}" srcId="{5EA2D9AB-84FA-4CBB-A402-9ACD80CCDC2D}" destId="{AB59A731-AFFA-4204-BAA3-0F2C62176559}" srcOrd="0" destOrd="0" parTransId="{66CB0C54-003A-49BB-A198-4E1370745763}" sibTransId="{3A540903-F081-4AE9-96F8-BA7F6CD93202}"/>
    <dgm:cxn modelId="{A52A1D10-9C0E-4B36-BC4A-91790F76F211}" type="presParOf" srcId="{185B3BF8-2B74-4C86-883D-4D43E93211D5}" destId="{ED829B4D-340A-4B2F-9A76-1881D5C7E30B}" srcOrd="0" destOrd="0" presId="urn:microsoft.com/office/officeart/2005/8/layout/vList2"/>
    <dgm:cxn modelId="{F95BF4A6-1613-4914-A957-B0C524134BBC}" type="presParOf" srcId="{185B3BF8-2B74-4C86-883D-4D43E93211D5}" destId="{8D7DB0D4-F67A-4AFB-B734-AD19023CB2C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ADFDF-AA47-414D-BD09-32BB0DBFBD51}">
      <dsp:nvSpPr>
        <dsp:cNvPr id="0" name=""/>
        <dsp:cNvSpPr/>
      </dsp:nvSpPr>
      <dsp:spPr>
        <a:xfrm>
          <a:off x="3611" y="9092"/>
          <a:ext cx="3521540" cy="1065600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Sound House</a:t>
          </a:r>
        </a:p>
      </dsp:txBody>
      <dsp:txXfrm>
        <a:off x="3611" y="9092"/>
        <a:ext cx="3521540" cy="1065600"/>
      </dsp:txXfrm>
    </dsp:sp>
    <dsp:sp modelId="{2D26E8E0-586B-4B7D-80E0-75CF5C32833D}">
      <dsp:nvSpPr>
        <dsp:cNvPr id="0" name=""/>
        <dsp:cNvSpPr/>
      </dsp:nvSpPr>
      <dsp:spPr>
        <a:xfrm>
          <a:off x="3611" y="1074692"/>
          <a:ext cx="3521540" cy="336434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ctr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kern="1200"/>
            <a:t>Sea Hawks (5)</a:t>
          </a:r>
        </a:p>
        <a:p>
          <a:pPr marL="228600" lvl="1" indent="-228600" algn="ctr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kern="1200"/>
            <a:t>Seafarers (6)</a:t>
          </a:r>
        </a:p>
        <a:p>
          <a:pPr marL="228600" lvl="1" indent="-228600" algn="ctr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kern="1200"/>
            <a:t>Osprey (7)</a:t>
          </a:r>
        </a:p>
        <a:p>
          <a:pPr marL="228600" lvl="1" indent="-228600" algn="ctr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kern="1200"/>
            <a:t>Big Blue (8)</a:t>
          </a:r>
        </a:p>
      </dsp:txBody>
      <dsp:txXfrm>
        <a:off x="3611" y="1074692"/>
        <a:ext cx="3521540" cy="3364340"/>
      </dsp:txXfrm>
    </dsp:sp>
    <dsp:sp modelId="{D1BD3154-803D-4AAD-99B8-BB0B0B7EA57A}">
      <dsp:nvSpPr>
        <dsp:cNvPr id="0" name=""/>
        <dsp:cNvSpPr/>
      </dsp:nvSpPr>
      <dsp:spPr>
        <a:xfrm>
          <a:off x="4018168" y="9092"/>
          <a:ext cx="3521540" cy="1065600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Ocean House</a:t>
          </a:r>
        </a:p>
      </dsp:txBody>
      <dsp:txXfrm>
        <a:off x="4018168" y="9092"/>
        <a:ext cx="3521540" cy="1065600"/>
      </dsp:txXfrm>
    </dsp:sp>
    <dsp:sp modelId="{807B6508-E835-4F25-A816-6425EF9FAAA5}">
      <dsp:nvSpPr>
        <dsp:cNvPr id="0" name=""/>
        <dsp:cNvSpPr/>
      </dsp:nvSpPr>
      <dsp:spPr>
        <a:xfrm>
          <a:off x="4018168" y="1074692"/>
          <a:ext cx="3521540" cy="336434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en-US" sz="2400" kern="1200"/>
            <a:t>Seadogs (5)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en-US" sz="2400" kern="1200"/>
            <a:t>World Language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en-US" sz="2400" kern="1200"/>
            <a:t>Music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en-US" sz="2400" kern="1200"/>
            <a:t>Physical Education</a:t>
          </a:r>
        </a:p>
        <a:p>
          <a:pPr marL="228600" lvl="1" indent="-228600" algn="ctr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en-US" sz="2400" b="0" kern="1200">
              <a:latin typeface="Calibri" panose="020F0502020204030204" pitchFamily="34" charset="0"/>
              <a:cs typeface="Calibri" panose="020F0502020204030204" pitchFamily="34" charset="0"/>
            </a:rPr>
            <a:t>Family &amp; Consumer Science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en-US" sz="2400" kern="1200"/>
            <a:t>Art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en-US" sz="2400" kern="1200"/>
            <a:t>Technology Education</a:t>
          </a:r>
        </a:p>
      </dsp:txBody>
      <dsp:txXfrm>
        <a:off x="4018168" y="1074692"/>
        <a:ext cx="3521540" cy="3364340"/>
      </dsp:txXfrm>
    </dsp:sp>
    <dsp:sp modelId="{B0E57B2B-F960-4841-806B-CC0EEC75E5BC}">
      <dsp:nvSpPr>
        <dsp:cNvPr id="0" name=""/>
        <dsp:cNvSpPr/>
      </dsp:nvSpPr>
      <dsp:spPr>
        <a:xfrm>
          <a:off x="8032724" y="9092"/>
          <a:ext cx="3521540" cy="1065600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Bay House</a:t>
          </a:r>
        </a:p>
      </dsp:txBody>
      <dsp:txXfrm>
        <a:off x="8032724" y="9092"/>
        <a:ext cx="3521540" cy="1065600"/>
      </dsp:txXfrm>
    </dsp:sp>
    <dsp:sp modelId="{5ABC7AE4-D5C4-48CC-A15B-748983B1A535}">
      <dsp:nvSpPr>
        <dsp:cNvPr id="0" name=""/>
        <dsp:cNvSpPr/>
      </dsp:nvSpPr>
      <dsp:spPr>
        <a:xfrm>
          <a:off x="8032724" y="1074692"/>
          <a:ext cx="3521540" cy="336434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ctr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en-US" sz="2400" kern="1200"/>
            <a:t>Neptunes (6)</a:t>
          </a:r>
        </a:p>
        <a:p>
          <a:pPr marL="228600" lvl="1" indent="-228600" algn="ctr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en-US" sz="2400" kern="1200"/>
            <a:t>Breakers (7)</a:t>
          </a:r>
        </a:p>
        <a:p>
          <a:pPr marL="228600" lvl="1" indent="-228600" algn="ctr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en-US" sz="2400" kern="1200"/>
            <a:t>Whelks (8)</a:t>
          </a:r>
        </a:p>
      </dsp:txBody>
      <dsp:txXfrm>
        <a:off x="8032724" y="1074692"/>
        <a:ext cx="3521540" cy="33643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45F93-A35B-4C4F-8F1F-A76580984311}">
      <dsp:nvSpPr>
        <dsp:cNvPr id="0" name=""/>
        <dsp:cNvSpPr/>
      </dsp:nvSpPr>
      <dsp:spPr>
        <a:xfrm>
          <a:off x="0" y="43638"/>
          <a:ext cx="6437088" cy="735930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Science Teacher</a:t>
          </a:r>
        </a:p>
      </dsp:txBody>
      <dsp:txXfrm>
        <a:off x="0" y="43638"/>
        <a:ext cx="6437088" cy="735930"/>
      </dsp:txXfrm>
    </dsp:sp>
    <dsp:sp modelId="{6A2F8177-A321-6444-95D4-4B737A14ED3E}">
      <dsp:nvSpPr>
        <dsp:cNvPr id="0" name=""/>
        <dsp:cNvSpPr/>
      </dsp:nvSpPr>
      <dsp:spPr>
        <a:xfrm>
          <a:off x="0" y="877488"/>
          <a:ext cx="6437088" cy="735930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Language Arts Teacher</a:t>
          </a:r>
        </a:p>
      </dsp:txBody>
      <dsp:txXfrm>
        <a:off x="0" y="877488"/>
        <a:ext cx="6437088" cy="735930"/>
      </dsp:txXfrm>
    </dsp:sp>
    <dsp:sp modelId="{B5829C80-F05C-9C40-A764-CBA55444AE27}">
      <dsp:nvSpPr>
        <dsp:cNvPr id="0" name=""/>
        <dsp:cNvSpPr/>
      </dsp:nvSpPr>
      <dsp:spPr>
        <a:xfrm>
          <a:off x="0" y="1711338"/>
          <a:ext cx="6437088" cy="735930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Social Studies Teacher</a:t>
          </a:r>
        </a:p>
      </dsp:txBody>
      <dsp:txXfrm>
        <a:off x="0" y="1711338"/>
        <a:ext cx="6437088" cy="735930"/>
      </dsp:txXfrm>
    </dsp:sp>
    <dsp:sp modelId="{BD8CFF44-1D1A-6343-A13A-7A46358699C1}">
      <dsp:nvSpPr>
        <dsp:cNvPr id="0" name=""/>
        <dsp:cNvSpPr/>
      </dsp:nvSpPr>
      <dsp:spPr>
        <a:xfrm>
          <a:off x="0" y="2545188"/>
          <a:ext cx="6437088" cy="735930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Mathematics Teacher</a:t>
          </a:r>
        </a:p>
      </dsp:txBody>
      <dsp:txXfrm>
        <a:off x="0" y="2545188"/>
        <a:ext cx="6437088" cy="735930"/>
      </dsp:txXfrm>
    </dsp:sp>
    <dsp:sp modelId="{C02ACD3D-D6F6-D84D-AB1E-B637E6D92452}">
      <dsp:nvSpPr>
        <dsp:cNvPr id="0" name=""/>
        <dsp:cNvSpPr/>
      </dsp:nvSpPr>
      <dsp:spPr>
        <a:xfrm>
          <a:off x="0" y="3379038"/>
          <a:ext cx="6437088" cy="735930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Special Education Teacher</a:t>
          </a:r>
        </a:p>
      </dsp:txBody>
      <dsp:txXfrm>
        <a:off x="0" y="3379038"/>
        <a:ext cx="6437088" cy="735930"/>
      </dsp:txXfrm>
    </dsp:sp>
    <dsp:sp modelId="{8806B82B-BD98-3644-AE96-93458CBA21A7}">
      <dsp:nvSpPr>
        <dsp:cNvPr id="0" name=""/>
        <dsp:cNvSpPr/>
      </dsp:nvSpPr>
      <dsp:spPr>
        <a:xfrm>
          <a:off x="0" y="4212888"/>
          <a:ext cx="6437088" cy="735930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Teaching Assistant</a:t>
          </a:r>
        </a:p>
      </dsp:txBody>
      <dsp:txXfrm>
        <a:off x="0" y="4212888"/>
        <a:ext cx="6437088" cy="735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A30536-28E9-9B4E-A950-5163DB18AC80}">
      <dsp:nvSpPr>
        <dsp:cNvPr id="0" name=""/>
        <dsp:cNvSpPr/>
      </dsp:nvSpPr>
      <dsp:spPr>
        <a:xfrm>
          <a:off x="785" y="454877"/>
          <a:ext cx="3064532" cy="1838719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/>
            <a:t>World Language</a:t>
          </a: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/>
            <a:t>Spanish, French</a:t>
          </a:r>
        </a:p>
      </dsp:txBody>
      <dsp:txXfrm>
        <a:off x="785" y="454877"/>
        <a:ext cx="3064532" cy="1838719"/>
      </dsp:txXfrm>
    </dsp:sp>
    <dsp:sp modelId="{BA09819F-FB37-4444-BEBD-11B47154B4E6}">
      <dsp:nvSpPr>
        <dsp:cNvPr id="0" name=""/>
        <dsp:cNvSpPr/>
      </dsp:nvSpPr>
      <dsp:spPr>
        <a:xfrm>
          <a:off x="3371771" y="454877"/>
          <a:ext cx="3064532" cy="1838719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/>
            <a:t>Music</a:t>
          </a: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/>
            <a:t>Choir, Orchestra, Band</a:t>
          </a:r>
        </a:p>
      </dsp:txBody>
      <dsp:txXfrm>
        <a:off x="3371771" y="454877"/>
        <a:ext cx="3064532" cy="1838719"/>
      </dsp:txXfrm>
    </dsp:sp>
    <dsp:sp modelId="{634B5E9C-CCC5-AF42-8DE5-6244645AC19D}">
      <dsp:nvSpPr>
        <dsp:cNvPr id="0" name=""/>
        <dsp:cNvSpPr/>
      </dsp:nvSpPr>
      <dsp:spPr>
        <a:xfrm>
          <a:off x="785" y="2600050"/>
          <a:ext cx="3064532" cy="1838719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Physical Education</a:t>
          </a:r>
          <a:endParaRPr lang="en-US" sz="3600" kern="1200"/>
        </a:p>
      </dsp:txBody>
      <dsp:txXfrm>
        <a:off x="785" y="2600050"/>
        <a:ext cx="3064532" cy="1838719"/>
      </dsp:txXfrm>
    </dsp:sp>
    <dsp:sp modelId="{5C013E18-61EC-1840-B777-5A7EDCCEA635}">
      <dsp:nvSpPr>
        <dsp:cNvPr id="0" name=""/>
        <dsp:cNvSpPr/>
      </dsp:nvSpPr>
      <dsp:spPr>
        <a:xfrm>
          <a:off x="3371771" y="2600050"/>
          <a:ext cx="3064532" cy="1838719"/>
        </a:xfrm>
        <a:prstGeom prst="rect">
          <a:avLst/>
        </a:prstGeom>
        <a:solidFill>
          <a:schemeClr val="tx1">
            <a:lumMod val="65000"/>
            <a:lumOff val="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Art, Family &amp; Consumer Science, Technology Education</a:t>
          </a:r>
          <a:endParaRPr lang="en-US" sz="2800" kern="1200"/>
        </a:p>
      </dsp:txBody>
      <dsp:txXfrm>
        <a:off x="3371771" y="2600050"/>
        <a:ext cx="3064532" cy="18387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29B4D-340A-4B2F-9A76-1881D5C7E30B}">
      <dsp:nvSpPr>
        <dsp:cNvPr id="0" name=""/>
        <dsp:cNvSpPr/>
      </dsp:nvSpPr>
      <dsp:spPr>
        <a:xfrm>
          <a:off x="0" y="86028"/>
          <a:ext cx="4226560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Layout includes:</a:t>
          </a:r>
        </a:p>
      </dsp:txBody>
      <dsp:txXfrm>
        <a:off x="32784" y="118812"/>
        <a:ext cx="4160992" cy="606012"/>
      </dsp:txXfrm>
    </dsp:sp>
    <dsp:sp modelId="{8D7DB0D4-F67A-4AFB-B734-AD19023CB2CD}">
      <dsp:nvSpPr>
        <dsp:cNvPr id="0" name=""/>
        <dsp:cNvSpPr/>
      </dsp:nvSpPr>
      <dsp:spPr>
        <a:xfrm>
          <a:off x="0" y="757608"/>
          <a:ext cx="4226560" cy="4173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19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Two mirrored lines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Hot lunch option(s)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Cold lunch options - daily made sandwiches with Boars Head products, salads,  yogurt meal, nacho meal, hummus meal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Daily assortment of fruits and vegetables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Condiment pumps centrally located</a:t>
          </a: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>
              <a:latin typeface="Calibri Light" panose="020F0302020204030204"/>
            </a:rPr>
            <a:t>Fruits and vegetables acquired fresh from local farms</a:t>
          </a:r>
        </a:p>
      </dsp:txBody>
      <dsp:txXfrm>
        <a:off x="0" y="757608"/>
        <a:ext cx="4226560" cy="4173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glossary.org/teaming/#:~:text=The%20general%20goal%20of%20teaming,teachers%20and%20staff%20that%20they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8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6F0F1A5-2457-7445-8AEC-D0DC48D85389}"/>
              </a:ext>
            </a:extLst>
          </p:cNvPr>
          <p:cNvSpPr/>
          <p:nvPr/>
        </p:nvSpPr>
        <p:spPr>
          <a:xfrm>
            <a:off x="661035" y="4777740"/>
            <a:ext cx="10869930" cy="1371600"/>
          </a:xfrm>
          <a:prstGeom prst="rect">
            <a:avLst/>
          </a:prstGeom>
          <a:solidFill>
            <a:srgbClr val="640707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/>
              <a:t>Welcome to East Lyme Middle School!</a:t>
            </a:r>
          </a:p>
        </p:txBody>
      </p:sp>
    </p:spTree>
    <p:extLst>
      <p:ext uri="{BB962C8B-B14F-4D97-AF65-F5344CB8AC3E}">
        <p14:creationId xmlns:p14="http://schemas.microsoft.com/office/powerpoint/2010/main" val="1194488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>
            <a:off x="0" y="6590371"/>
            <a:ext cx="12192001" cy="267629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A532D4-82DC-6E4C-9406-94F716523400}"/>
              </a:ext>
            </a:extLst>
          </p:cNvPr>
          <p:cNvSpPr/>
          <p:nvPr/>
        </p:nvSpPr>
        <p:spPr>
          <a:xfrm>
            <a:off x="0" y="-1"/>
            <a:ext cx="12192000" cy="1583474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0838"/>
            <a:r>
              <a:rPr lang="en-US" sz="4800" b="1"/>
              <a:t>Who Are We?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DA62D0-3F38-B546-9302-E170A8802BE4}"/>
              </a:ext>
            </a:extLst>
          </p:cNvPr>
          <p:cNvSpPr/>
          <p:nvPr/>
        </p:nvSpPr>
        <p:spPr>
          <a:xfrm>
            <a:off x="4312355" y="3011392"/>
            <a:ext cx="3567289" cy="22040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b="1"/>
              <a:t>Shayne Anderson</a:t>
            </a:r>
          </a:p>
          <a:p>
            <a:pPr algn="ctr"/>
            <a:r>
              <a:rPr lang="en-US" sz="2800" i="1"/>
              <a:t>Assistant Principal</a:t>
            </a:r>
            <a:endParaRPr lang="en-US" sz="3600" i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BABAE6-313D-CE42-8FF0-322C533D05D7}"/>
              </a:ext>
            </a:extLst>
          </p:cNvPr>
          <p:cNvSpPr/>
          <p:nvPr/>
        </p:nvSpPr>
        <p:spPr>
          <a:xfrm>
            <a:off x="366888" y="3011392"/>
            <a:ext cx="3567289" cy="22040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b="1"/>
              <a:t>Claudine Kelly</a:t>
            </a:r>
          </a:p>
          <a:p>
            <a:pPr algn="ctr"/>
            <a:r>
              <a:rPr lang="en-US" sz="2800" i="1"/>
              <a:t>Principal</a:t>
            </a:r>
            <a:endParaRPr lang="en-US" sz="3600" i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5F83FD-046F-214F-8145-0828E442B2EA}"/>
              </a:ext>
            </a:extLst>
          </p:cNvPr>
          <p:cNvSpPr/>
          <p:nvPr/>
        </p:nvSpPr>
        <p:spPr>
          <a:xfrm>
            <a:off x="8257822" y="3011391"/>
            <a:ext cx="3567289" cy="22040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/>
              <a:t>Shannon Anusewicz</a:t>
            </a:r>
            <a:endParaRPr lang="en-US" sz="3200" b="1">
              <a:cs typeface="Calibri"/>
            </a:endParaRPr>
          </a:p>
          <a:p>
            <a:pPr algn="ctr"/>
            <a:r>
              <a:rPr lang="en-US" sz="2800" i="1"/>
              <a:t> Assistant Principal</a:t>
            </a:r>
          </a:p>
        </p:txBody>
      </p:sp>
    </p:spTree>
    <p:extLst>
      <p:ext uri="{BB962C8B-B14F-4D97-AF65-F5344CB8AC3E}">
        <p14:creationId xmlns:p14="http://schemas.microsoft.com/office/powerpoint/2010/main" val="2196338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>
            <a:off x="0" y="6590371"/>
            <a:ext cx="12192001" cy="267629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A532D4-82DC-6E4C-9406-94F716523400}"/>
              </a:ext>
            </a:extLst>
          </p:cNvPr>
          <p:cNvSpPr/>
          <p:nvPr/>
        </p:nvSpPr>
        <p:spPr>
          <a:xfrm>
            <a:off x="0" y="-1"/>
            <a:ext cx="12192000" cy="1583474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0838"/>
            <a:r>
              <a:rPr lang="en-US" sz="4800" b="1"/>
              <a:t>ELMS School Structure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BF1371C-D97A-4AA8-8AE5-C59003DAFA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3517965"/>
              </p:ext>
            </p:extLst>
          </p:nvPr>
        </p:nvGraphicFramePr>
        <p:xfrm>
          <a:off x="317061" y="1862859"/>
          <a:ext cx="11557877" cy="4448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4634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>
            <a:off x="0" y="6590371"/>
            <a:ext cx="12192001" cy="267629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AFBA0-AD0A-F740-951D-E6FA3366BE6A}"/>
              </a:ext>
            </a:extLst>
          </p:cNvPr>
          <p:cNvSpPr/>
          <p:nvPr/>
        </p:nvSpPr>
        <p:spPr>
          <a:xfrm>
            <a:off x="0" y="-1"/>
            <a:ext cx="12192000" cy="1583474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50520"/>
            <a:r>
              <a:rPr lang="en-US" sz="4800" b="1"/>
              <a:t>What is Teaming?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809A3A-440E-B14F-9300-890C5145176B}"/>
              </a:ext>
            </a:extLst>
          </p:cNvPr>
          <p:cNvSpPr txBox="1"/>
          <p:nvPr/>
        </p:nvSpPr>
        <p:spPr>
          <a:xfrm>
            <a:off x="436098" y="2101763"/>
            <a:ext cx="3910819" cy="39130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22352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A group of teachers and students brought together as a learning community.  ​</a:t>
            </a:r>
          </a:p>
          <a:p>
            <a:pPr marL="457200" indent="-22352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cs typeface="Calibri" panose="020F0502020204030204"/>
              </a:rPr>
              <a:t>At ELMS, approximately 90 students with 4-5 teachers delivering the East Lyme curriculum. </a:t>
            </a:r>
          </a:p>
        </p:txBody>
      </p:sp>
      <p:pic>
        <p:nvPicPr>
          <p:cNvPr id="1026" name="Picture 2" descr="Copyright and Fair Use “Certain materials are included under the Fair Use  Exemption of the U.S. copyright Law and have been prepared according to the  multi-media. - ppt download">
            <a:extLst>
              <a:ext uri="{FF2B5EF4-FFF2-40B4-BE49-F238E27FC236}">
                <a16:creationId xmlns:a16="http://schemas.microsoft.com/office/drawing/2014/main" id="{C6566E85-C658-4D95-B532-CF2827B953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222" b="84306" l="4792" r="91667">
                        <a14:foregroundMark x1="16563" y1="53611" x2="16563" y2="53611"/>
                        <a14:foregroundMark x1="13333" y1="54722" x2="13333" y2="54722"/>
                        <a14:foregroundMark x1="15521" y1="56111" x2="15521" y2="56111"/>
                        <a14:foregroundMark x1="13750" y1="51806" x2="13750" y2="51806"/>
                        <a14:foregroundMark x1="13021" y1="52222" x2="13021" y2="52222"/>
                        <a14:foregroundMark x1="15833" y1="47917" x2="15833" y2="47917"/>
                        <a14:foregroundMark x1="16667" y1="40139" x2="16667" y2="40139"/>
                        <a14:foregroundMark x1="26458" y1="55139" x2="26458" y2="55139"/>
                        <a14:foregroundMark x1="10104" y1="51944" x2="10104" y2="51944"/>
                        <a14:foregroundMark x1="8438" y1="51389" x2="8438" y2="51806"/>
                        <a14:foregroundMark x1="9375" y1="51806" x2="9375" y2="51806"/>
                        <a14:foregroundMark x1="17813" y1="62639" x2="17813" y2="62639"/>
                        <a14:foregroundMark x1="6979" y1="61667" x2="6979" y2="61667"/>
                        <a14:foregroundMark x1="11042" y1="60833" x2="11042" y2="60833"/>
                        <a14:foregroundMark x1="88542" y1="67778" x2="88542" y2="67778"/>
                        <a14:foregroundMark x1="89167" y1="76389" x2="89167" y2="76389"/>
                        <a14:foregroundMark x1="91667" y1="75972" x2="91667" y2="75972"/>
                        <a14:foregroundMark x1="63229" y1="84028" x2="63229" y2="84028"/>
                        <a14:foregroundMark x1="86146" y1="84167" x2="86146" y2="84167"/>
                        <a14:foregroundMark x1="83021" y1="82222" x2="83021" y2="82222"/>
                        <a14:foregroundMark x1="73021" y1="81528" x2="73021" y2="81528"/>
                        <a14:foregroundMark x1="70417" y1="81806" x2="70417" y2="81806"/>
                        <a14:foregroundMark x1="70417" y1="81806" x2="70417" y2="82222"/>
                        <a14:foregroundMark x1="78854" y1="80556" x2="78854" y2="80556"/>
                        <a14:foregroundMark x1="22604" y1="79861" x2="22604" y2="79861"/>
                        <a14:foregroundMark x1="15833" y1="81111" x2="39688" y2="83056"/>
                        <a14:foregroundMark x1="39688" y1="83056" x2="41667" y2="82778"/>
                        <a14:foregroundMark x1="34583" y1="17361" x2="47604" y2="18194"/>
                        <a14:foregroundMark x1="9167" y1="39444" x2="9688" y2="61389"/>
                        <a14:foregroundMark x1="6458" y1="36250" x2="10208" y2="47222"/>
                        <a14:foregroundMark x1="10208" y1="47222" x2="7813" y2="60139"/>
                        <a14:foregroundMark x1="7813" y1="60139" x2="9167" y2="40139"/>
                        <a14:foregroundMark x1="9167" y1="40139" x2="4792" y2="64167"/>
                        <a14:foregroundMark x1="4792" y1="64167" x2="10938" y2="62361"/>
                        <a14:foregroundMark x1="10938" y1="62361" x2="10833" y2="60972"/>
                        <a14:foregroundMark x1="6563" y1="69028" x2="6771" y2="77222"/>
                        <a14:foregroundMark x1="6771" y1="77222" x2="7500" y2="706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52" t="11717" r="5252" b="7206"/>
          <a:stretch/>
        </p:blipFill>
        <p:spPr bwMode="auto">
          <a:xfrm>
            <a:off x="4605821" y="1758350"/>
            <a:ext cx="7308522" cy="496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60CA351-10B8-4959-8702-51C985F00207}"/>
              </a:ext>
            </a:extLst>
          </p:cNvPr>
          <p:cNvSpPr/>
          <p:nvPr/>
        </p:nvSpPr>
        <p:spPr>
          <a:xfrm>
            <a:off x="7800535" y="4410222"/>
            <a:ext cx="393896" cy="267629"/>
          </a:xfrm>
          <a:prstGeom prst="rect">
            <a:avLst/>
          </a:prstGeom>
          <a:solidFill>
            <a:srgbClr val="D9C6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4C70F3-4400-447D-8E9C-AFEDDBC238DF}"/>
              </a:ext>
            </a:extLst>
          </p:cNvPr>
          <p:cNvSpPr/>
          <p:nvPr/>
        </p:nvSpPr>
        <p:spPr>
          <a:xfrm>
            <a:off x="7010399" y="5500297"/>
            <a:ext cx="393896" cy="267629"/>
          </a:xfrm>
          <a:prstGeom prst="rect">
            <a:avLst/>
          </a:prstGeom>
          <a:solidFill>
            <a:srgbClr val="98B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1F720F-DCD2-428B-9C5F-FACCDB715AE4}"/>
              </a:ext>
            </a:extLst>
          </p:cNvPr>
          <p:cNvSpPr/>
          <p:nvPr/>
        </p:nvSpPr>
        <p:spPr>
          <a:xfrm>
            <a:off x="8572911" y="5507503"/>
            <a:ext cx="393896" cy="267629"/>
          </a:xfrm>
          <a:prstGeom prst="rect">
            <a:avLst/>
          </a:prstGeom>
          <a:solidFill>
            <a:srgbClr val="98B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11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>
            <a:off x="0" y="6590371"/>
            <a:ext cx="12192001" cy="267629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AFBA0-AD0A-F740-951D-E6FA3366BE6A}"/>
              </a:ext>
            </a:extLst>
          </p:cNvPr>
          <p:cNvSpPr/>
          <p:nvPr/>
        </p:nvSpPr>
        <p:spPr>
          <a:xfrm>
            <a:off x="0" y="-1"/>
            <a:ext cx="12192000" cy="1583474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50520"/>
            <a:r>
              <a:rPr lang="en-US" sz="4800" b="1"/>
              <a:t>Why Do We Team?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809A3A-440E-B14F-9300-890C5145176B}"/>
              </a:ext>
            </a:extLst>
          </p:cNvPr>
          <p:cNvSpPr txBox="1"/>
          <p:nvPr/>
        </p:nvSpPr>
        <p:spPr>
          <a:xfrm>
            <a:off x="449580" y="2101763"/>
            <a:ext cx="11292840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>
                <a:cs typeface="Calibri" panose="020F0502020204030204"/>
              </a:rPr>
              <a:t>“The general goal of teaming is to provide a more personalized learning experience for students:</a:t>
            </a:r>
          </a:p>
          <a:p>
            <a:pPr marL="514350" lvl="1" indent="-282575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>
                <a:cs typeface="Calibri" panose="020F0502020204030204"/>
              </a:rPr>
              <a:t>To ensure that students are well known by adults in the school</a:t>
            </a:r>
          </a:p>
          <a:p>
            <a:pPr marL="514350" lvl="1" indent="-282575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>
                <a:cs typeface="Calibri" panose="020F0502020204030204"/>
              </a:rPr>
              <a:t>Their learning needs are understood and addressed</a:t>
            </a:r>
          </a:p>
          <a:p>
            <a:pPr marL="514350" lvl="1" indent="-282575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2800">
                <a:cs typeface="Calibri" panose="020F0502020204030204"/>
              </a:rPr>
              <a:t>They receive the social, emotional, and academic support from teachers and staff that they need to succeed academically.” </a:t>
            </a:r>
          </a:p>
          <a:p>
            <a:pPr marL="231775" lvl="1"/>
            <a:endParaRPr lang="en-US" sz="2800">
              <a:cs typeface="Calibri" panose="020F0502020204030204"/>
            </a:endParaRPr>
          </a:p>
          <a:p>
            <a:pPr marL="231775" lvl="1"/>
            <a:endParaRPr lang="en-US" sz="2800">
              <a:cs typeface="Calibri" panose="020F0502020204030204"/>
            </a:endParaRPr>
          </a:p>
          <a:p>
            <a:pPr marL="568325" lvl="1"/>
            <a:r>
              <a:rPr lang="en-US" sz="1400">
                <a:cs typeface="Calibri" panose="020F0502020204030204"/>
              </a:rPr>
              <a:t>(</a:t>
            </a:r>
            <a:r>
              <a:rPr lang="en-US" sz="1400">
                <a:cs typeface="Calibri" panose="020F0502020204030204"/>
                <a:hlinkClick r:id="rId2"/>
              </a:rPr>
              <a:t>https://www.edglossary.org/teaming/#:~:text=The%20general%20goal%20of%20teaming,teachers%20and%20staff%20that%20they</a:t>
            </a:r>
            <a:r>
              <a:rPr lang="en-US" sz="1400">
                <a:cs typeface="Calibri" panose="020F0502020204030204"/>
              </a:rPr>
              <a:t>, 2013)</a:t>
            </a:r>
          </a:p>
        </p:txBody>
      </p:sp>
    </p:spTree>
    <p:extLst>
      <p:ext uri="{BB962C8B-B14F-4D97-AF65-F5344CB8AC3E}">
        <p14:creationId xmlns:p14="http://schemas.microsoft.com/office/powerpoint/2010/main" val="4289460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 rot="16200000">
            <a:off x="8859644" y="3297041"/>
            <a:ext cx="6400800" cy="263913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7324B0-297A-0F45-8DBB-346749258AFE}"/>
              </a:ext>
            </a:extLst>
          </p:cNvPr>
          <p:cNvSpPr/>
          <p:nvPr/>
        </p:nvSpPr>
        <p:spPr>
          <a:xfrm>
            <a:off x="-2" y="228598"/>
            <a:ext cx="4215161" cy="6400800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/>
              <a:t>Who is on My Child’s Team?</a:t>
            </a:r>
          </a:p>
        </p:txBody>
      </p:sp>
      <p:graphicFrame>
        <p:nvGraphicFramePr>
          <p:cNvPr id="8" name="TextBox 5">
            <a:extLst>
              <a:ext uri="{FF2B5EF4-FFF2-40B4-BE49-F238E27FC236}">
                <a16:creationId xmlns:a16="http://schemas.microsoft.com/office/drawing/2014/main" id="{7C5F86D6-1590-4564-8C0B-DEFFF65A8E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9534227"/>
              </p:ext>
            </p:extLst>
          </p:nvPr>
        </p:nvGraphicFramePr>
        <p:xfrm>
          <a:off x="4853078" y="932770"/>
          <a:ext cx="6437089" cy="4992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3947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>
            <a:off x="0" y="6590371"/>
            <a:ext cx="12192001" cy="267629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AFBA0-AD0A-F740-951D-E6FA3366BE6A}"/>
              </a:ext>
            </a:extLst>
          </p:cNvPr>
          <p:cNvSpPr/>
          <p:nvPr/>
        </p:nvSpPr>
        <p:spPr>
          <a:xfrm>
            <a:off x="0" y="-1"/>
            <a:ext cx="12192000" cy="1583474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0838"/>
            <a:r>
              <a:rPr lang="en-US" sz="4800" b="1"/>
              <a:t>Looping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809A3A-440E-B14F-9300-890C5145176B}"/>
              </a:ext>
            </a:extLst>
          </p:cNvPr>
          <p:cNvSpPr txBox="1"/>
          <p:nvPr/>
        </p:nvSpPr>
        <p:spPr>
          <a:xfrm>
            <a:off x="449580" y="2101763"/>
            <a:ext cx="11292840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Looping is the practice which allows a team of students to remain together for a period of two years.</a:t>
            </a:r>
            <a:endParaRPr lang="en-US" sz="360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/>
              <a:t>Enhances meaningful relationships and learning with students and families.</a:t>
            </a:r>
            <a:endParaRPr lang="en-US" sz="3600">
              <a:cs typeface="Calibri"/>
            </a:endParaRPr>
          </a:p>
          <a:p>
            <a:endParaRPr lang="en-US" sz="36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994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>
            <a:off x="0" y="6590371"/>
            <a:ext cx="12192001" cy="267629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AFBA0-AD0A-F740-951D-E6FA3366BE6A}"/>
              </a:ext>
            </a:extLst>
          </p:cNvPr>
          <p:cNvSpPr/>
          <p:nvPr/>
        </p:nvSpPr>
        <p:spPr>
          <a:xfrm>
            <a:off x="0" y="-1"/>
            <a:ext cx="12192000" cy="1583474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0838"/>
            <a:r>
              <a:rPr lang="en-US" sz="4800" b="1"/>
              <a:t>Digital Platforms @ ELMS</a:t>
            </a:r>
            <a:endParaRPr lang="en-US" sz="3600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809A3A-440E-B14F-9300-890C5145176B}"/>
              </a:ext>
            </a:extLst>
          </p:cNvPr>
          <p:cNvSpPr txBox="1"/>
          <p:nvPr/>
        </p:nvSpPr>
        <p:spPr>
          <a:xfrm>
            <a:off x="713985" y="1844257"/>
            <a:ext cx="5257157" cy="4485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>
              <a:lnSpc>
                <a:spcPct val="114000"/>
              </a:lnSpc>
            </a:pPr>
            <a:r>
              <a:rPr lang="en-US" sz="2800" b="1"/>
              <a:t>Infinite Campus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/>
              <a:t>Contact Information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/>
              <a:t>Attendance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/>
              <a:t>Grades​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/>
              <a:t>Report Card​s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/>
              <a:t>Student Permissions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/>
              <a:t>Team Messaging​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/>
              <a:t>School &amp; District Communications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403999-5F83-2C41-A57C-FA410A06541F}"/>
              </a:ext>
            </a:extLst>
          </p:cNvPr>
          <p:cNvSpPr txBox="1"/>
          <p:nvPr/>
        </p:nvSpPr>
        <p:spPr>
          <a:xfrm>
            <a:off x="6096000" y="1844257"/>
            <a:ext cx="5691188" cy="3011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>
              <a:lnSpc>
                <a:spcPct val="114000"/>
              </a:lnSpc>
            </a:pPr>
            <a:r>
              <a:rPr lang="en-US" sz="2800" b="1"/>
              <a:t>Google Classroom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/>
              <a:t>Student Assignments​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/>
              <a:t>Student Resources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/>
              <a:t>Student To Do List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/>
              <a:t>Class Announcements​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/>
              <a:t>Student-Teacher Communications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E4400F2-03DE-C844-AC1F-A4149A6BE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340" y="3118836"/>
            <a:ext cx="1001472" cy="100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017F390-BCF9-9C4E-A2EB-1BCCB03F3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9626" y="2281222"/>
            <a:ext cx="1837110" cy="138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7CEEFC-029C-5E2B-C6F4-FC7BA6CDF7C8}"/>
              </a:ext>
            </a:extLst>
          </p:cNvPr>
          <p:cNvSpPr txBox="1"/>
          <p:nvPr/>
        </p:nvSpPr>
        <p:spPr>
          <a:xfrm>
            <a:off x="6095999" y="4905743"/>
            <a:ext cx="4392159" cy="15379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9525">
              <a:lnSpc>
                <a:spcPct val="114000"/>
              </a:lnSpc>
            </a:pPr>
            <a:r>
              <a:rPr lang="en-US" sz="2800" b="1"/>
              <a:t>ClassLink</a:t>
            </a:r>
          </a:p>
          <a:p>
            <a:pPr marL="571500" indent="-33782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2800"/>
              <a:t>Dashboard for student to easily access programs​</a:t>
            </a:r>
            <a:endParaRPr lang="en-US" sz="2800">
              <a:ea typeface="Calibri"/>
              <a:cs typeface="Calibri"/>
            </a:endParaRPr>
          </a:p>
        </p:txBody>
      </p:sp>
      <p:pic>
        <p:nvPicPr>
          <p:cNvPr id="6" name="Picture 5" descr="ClassLink Analytics - Apps on Google Play">
            <a:extLst>
              <a:ext uri="{FF2B5EF4-FFF2-40B4-BE49-F238E27FC236}">
                <a16:creationId xmlns:a16="http://schemas.microsoft.com/office/drawing/2014/main" id="{0567FF00-255C-8BD3-8238-080EAB362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5388" y="5236912"/>
            <a:ext cx="1101111" cy="10978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62995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>
            <a:off x="0" y="6590371"/>
            <a:ext cx="12192001" cy="267629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AFBA0-AD0A-F740-951D-E6FA3366BE6A}"/>
              </a:ext>
            </a:extLst>
          </p:cNvPr>
          <p:cNvSpPr/>
          <p:nvPr/>
        </p:nvSpPr>
        <p:spPr>
          <a:xfrm>
            <a:off x="0" y="-1"/>
            <a:ext cx="12192000" cy="1583474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0838"/>
            <a:r>
              <a:rPr lang="en-US" sz="4800" b="1"/>
              <a:t>ELPS District Website</a:t>
            </a:r>
            <a:endParaRPr lang="en-US" sz="3600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809A3A-440E-B14F-9300-890C5145176B}"/>
              </a:ext>
            </a:extLst>
          </p:cNvPr>
          <p:cNvSpPr txBox="1"/>
          <p:nvPr/>
        </p:nvSpPr>
        <p:spPr>
          <a:xfrm>
            <a:off x="449580" y="2168470"/>
            <a:ext cx="11292840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3381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/>
              <a:t>Academic Calendar​</a:t>
            </a:r>
          </a:p>
          <a:p>
            <a:pPr marL="571500" indent="-3381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/>
              <a:t>Board of Education Policies​</a:t>
            </a:r>
          </a:p>
          <a:p>
            <a:pPr marL="571500" indent="-3381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/>
              <a:t>Student Handbook</a:t>
            </a:r>
          </a:p>
          <a:p>
            <a:pPr marL="571500" indent="-3381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/>
              <a:t>Staff Directory</a:t>
            </a:r>
          </a:p>
          <a:p>
            <a:pPr marL="571500" indent="-3381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err="1"/>
              <a:t>Quicklinks</a:t>
            </a:r>
            <a:endParaRPr lang="en-US" sz="2800"/>
          </a:p>
          <a:p>
            <a:pPr marL="571500" indent="-3381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err="1"/>
              <a:t>ClassLink</a:t>
            </a:r>
            <a:endParaRPr lang="en-US" sz="2800"/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5FE12FCD-63E9-C05F-D422-6CF81C5E2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345" y="2585866"/>
            <a:ext cx="5908963" cy="291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0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29842D6E-0D79-8841-9A04-EC125D55F69D}"/>
              </a:ext>
            </a:extLst>
          </p:cNvPr>
          <p:cNvSpPr/>
          <p:nvPr/>
        </p:nvSpPr>
        <p:spPr>
          <a:xfrm>
            <a:off x="3689333" y="2743200"/>
            <a:ext cx="1371600" cy="1371600"/>
          </a:xfrm>
          <a:prstGeom prst="ellipse">
            <a:avLst/>
          </a:prstGeom>
          <a:solidFill>
            <a:srgbClr val="64070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>
            <a:off x="0" y="6590371"/>
            <a:ext cx="12192001" cy="267629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AFBA0-AD0A-F740-951D-E6FA3366BE6A}"/>
              </a:ext>
            </a:extLst>
          </p:cNvPr>
          <p:cNvSpPr/>
          <p:nvPr/>
        </p:nvSpPr>
        <p:spPr>
          <a:xfrm>
            <a:off x="0" y="-1"/>
            <a:ext cx="12192000" cy="1583474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50520"/>
            <a:r>
              <a:rPr lang="en-US" sz="4800" b="1"/>
              <a:t>Student Conferences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809A3A-440E-B14F-9300-890C5145176B}"/>
              </a:ext>
            </a:extLst>
          </p:cNvPr>
          <p:cNvSpPr txBox="1"/>
          <p:nvPr/>
        </p:nvSpPr>
        <p:spPr>
          <a:xfrm>
            <a:off x="3232133" y="4590796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algn="ctr"/>
            <a:r>
              <a:rPr lang="en-US" sz="2000"/>
              <a:t>TWICE PER YEAR, FALL AND SPRING​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5771E7-8627-B047-ADFE-8E3ACAC56B39}"/>
              </a:ext>
            </a:extLst>
          </p:cNvPr>
          <p:cNvSpPr txBox="1"/>
          <p:nvPr/>
        </p:nvSpPr>
        <p:spPr>
          <a:xfrm>
            <a:off x="512081" y="4744684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algn="ctr"/>
            <a:r>
              <a:rPr lang="en-US" sz="2000"/>
              <a:t>ALL GRADES​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1B92B6-96FB-1D4A-9664-F44773D1D4C2}"/>
              </a:ext>
            </a:extLst>
          </p:cNvPr>
          <p:cNvSpPr txBox="1"/>
          <p:nvPr/>
        </p:nvSpPr>
        <p:spPr>
          <a:xfrm>
            <a:off x="6130723" y="4468976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algn="ctr"/>
            <a:r>
              <a:rPr lang="en-US" sz="2000"/>
              <a:t>STUDENTS FACILITATE THEIR OWN CONFERENCE​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F7FDA0-CE18-4342-8BBD-DFB56262F41D}"/>
              </a:ext>
            </a:extLst>
          </p:cNvPr>
          <p:cNvSpPr txBox="1"/>
          <p:nvPr/>
        </p:nvSpPr>
        <p:spPr>
          <a:xfrm>
            <a:off x="9029313" y="4283019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algn="ctr"/>
            <a:r>
              <a:rPr lang="en-US" sz="2000"/>
              <a:t>PROMOTES STUDENT OWNERSHIP OF LEARNING</a:t>
            </a:r>
          </a:p>
        </p:txBody>
      </p:sp>
      <p:pic>
        <p:nvPicPr>
          <p:cNvPr id="12" name="Graphic 11" descr="Monthly calendar with solid fill">
            <a:extLst>
              <a:ext uri="{FF2B5EF4-FFF2-40B4-BE49-F238E27FC236}">
                <a16:creationId xmlns:a16="http://schemas.microsoft.com/office/drawing/2014/main" id="{16510F32-54F8-004F-BBE0-37CF6B7A9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17933" y="2971800"/>
            <a:ext cx="914400" cy="914400"/>
          </a:xfrm>
          <a:prstGeom prst="rect">
            <a:avLst/>
          </a:prstGeom>
        </p:spPr>
      </p:pic>
      <p:pic>
        <p:nvPicPr>
          <p:cNvPr id="14" name="Graphic 13" descr="Schoolhouse with solid fill">
            <a:extLst>
              <a:ext uri="{FF2B5EF4-FFF2-40B4-BE49-F238E27FC236}">
                <a16:creationId xmlns:a16="http://schemas.microsoft.com/office/drawing/2014/main" id="{A43A11E8-92FE-F44D-AE6E-AE5171517E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97881" y="2971800"/>
            <a:ext cx="914400" cy="914400"/>
          </a:xfrm>
          <a:prstGeom prst="rect">
            <a:avLst/>
          </a:prstGeom>
        </p:spPr>
      </p:pic>
      <p:pic>
        <p:nvPicPr>
          <p:cNvPr id="16" name="Graphic 15" descr="Closed book with solid fill">
            <a:extLst>
              <a:ext uri="{FF2B5EF4-FFF2-40B4-BE49-F238E27FC236}">
                <a16:creationId xmlns:a16="http://schemas.microsoft.com/office/drawing/2014/main" id="{E8A50A17-505C-1643-80A7-254F52C463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16523" y="2971800"/>
            <a:ext cx="914400" cy="914400"/>
          </a:xfrm>
          <a:prstGeom prst="rect">
            <a:avLst/>
          </a:prstGeom>
        </p:spPr>
      </p:pic>
      <p:pic>
        <p:nvPicPr>
          <p:cNvPr id="18" name="Graphic 17" descr="Aspiration with solid fill">
            <a:extLst>
              <a:ext uri="{FF2B5EF4-FFF2-40B4-BE49-F238E27FC236}">
                <a16:creationId xmlns:a16="http://schemas.microsoft.com/office/drawing/2014/main" id="{0E83AD1A-F226-5D47-9D0B-18684C8082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15113" y="2971800"/>
            <a:ext cx="914400" cy="91440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82A29A13-8196-7842-9233-64F4C3460CF8}"/>
              </a:ext>
            </a:extLst>
          </p:cNvPr>
          <p:cNvSpPr/>
          <p:nvPr/>
        </p:nvSpPr>
        <p:spPr>
          <a:xfrm>
            <a:off x="969281" y="2743200"/>
            <a:ext cx="1371600" cy="1371600"/>
          </a:xfrm>
          <a:prstGeom prst="ellipse">
            <a:avLst/>
          </a:prstGeom>
          <a:solidFill>
            <a:srgbClr val="64070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BB34DD8-AC77-474A-8260-C03A49DC6D54}"/>
              </a:ext>
            </a:extLst>
          </p:cNvPr>
          <p:cNvSpPr/>
          <p:nvPr/>
        </p:nvSpPr>
        <p:spPr>
          <a:xfrm>
            <a:off x="6587923" y="2743200"/>
            <a:ext cx="1371600" cy="1371600"/>
          </a:xfrm>
          <a:prstGeom prst="ellipse">
            <a:avLst/>
          </a:prstGeom>
          <a:solidFill>
            <a:srgbClr val="64070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91B43D0-4ED1-A148-AA36-C14CE60598B0}"/>
              </a:ext>
            </a:extLst>
          </p:cNvPr>
          <p:cNvSpPr/>
          <p:nvPr/>
        </p:nvSpPr>
        <p:spPr>
          <a:xfrm>
            <a:off x="9486513" y="2743200"/>
            <a:ext cx="1371600" cy="1371600"/>
          </a:xfrm>
          <a:prstGeom prst="ellipse">
            <a:avLst/>
          </a:prstGeom>
          <a:solidFill>
            <a:srgbClr val="64070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53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8" name="TextBox 5">
            <a:extLst>
              <a:ext uri="{FF2B5EF4-FFF2-40B4-BE49-F238E27FC236}">
                <a16:creationId xmlns:a16="http://schemas.microsoft.com/office/drawing/2014/main" id="{8F3A53C3-8DD8-41E3-903F-EBD6376C0E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3953291"/>
              </p:ext>
            </p:extLst>
          </p:nvPr>
        </p:nvGraphicFramePr>
        <p:xfrm>
          <a:off x="4853078" y="670219"/>
          <a:ext cx="6437089" cy="489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 rot="16200000">
            <a:off x="8859644" y="3297043"/>
            <a:ext cx="6400800" cy="263913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7324B0-297A-0F45-8DBB-346749258AFE}"/>
              </a:ext>
            </a:extLst>
          </p:cNvPr>
          <p:cNvSpPr/>
          <p:nvPr/>
        </p:nvSpPr>
        <p:spPr>
          <a:xfrm>
            <a:off x="-2" y="228600"/>
            <a:ext cx="4215161" cy="6400800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200" b="1"/>
              <a:t>Life Arts Opportunities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A91407-2302-7745-8ED7-2F57AF6A8B30}"/>
              </a:ext>
            </a:extLst>
          </p:cNvPr>
          <p:cNvSpPr txBox="1"/>
          <p:nvPr/>
        </p:nvSpPr>
        <p:spPr>
          <a:xfrm>
            <a:off x="4717346" y="5881823"/>
            <a:ext cx="651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/>
              <a:t>*Students are mixed within grade level for Life Arts classes.</a:t>
            </a:r>
          </a:p>
        </p:txBody>
      </p:sp>
    </p:spTree>
    <p:extLst>
      <p:ext uri="{BB962C8B-B14F-4D97-AF65-F5344CB8AC3E}">
        <p14:creationId xmlns:p14="http://schemas.microsoft.com/office/powerpoint/2010/main" val="458114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>
            <a:off x="0" y="6590371"/>
            <a:ext cx="12192001" cy="267629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AFBA0-AD0A-F740-951D-E6FA3366BE6A}"/>
              </a:ext>
            </a:extLst>
          </p:cNvPr>
          <p:cNvSpPr/>
          <p:nvPr/>
        </p:nvSpPr>
        <p:spPr>
          <a:xfrm>
            <a:off x="0" y="-1"/>
            <a:ext cx="12192000" cy="1583474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50520"/>
            <a:r>
              <a:rPr lang="en-US" sz="4600" b="1"/>
              <a:t>Restorative Practice/Schoolwide Expectations</a:t>
            </a:r>
            <a:endParaRPr lang="en-US" sz="4600" b="1"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809A3A-440E-B14F-9300-890C5145176B}"/>
              </a:ext>
            </a:extLst>
          </p:cNvPr>
          <p:cNvSpPr txBox="1"/>
          <p:nvPr/>
        </p:nvSpPr>
        <p:spPr>
          <a:xfrm>
            <a:off x="449580" y="2101763"/>
            <a:ext cx="11292840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/>
              <a:t>Mission:</a:t>
            </a:r>
          </a:p>
          <a:p>
            <a:pPr marL="571500" indent="-337820">
              <a:buFont typeface="Arial" panose="020B0604020202020204" pitchFamily="34" charset="0"/>
              <a:buChar char="•"/>
            </a:pPr>
            <a:r>
              <a:rPr lang="en-US" sz="3200"/>
              <a:t>To establish a continuum of effective and positive behavioral support systems to maximize academic achievement and a safe climate for all students.</a:t>
            </a:r>
            <a:endParaRPr lang="en-US" sz="3200">
              <a:cs typeface="Calibri"/>
            </a:endParaRPr>
          </a:p>
          <a:p>
            <a:pPr marL="571500" indent="-337820">
              <a:buFont typeface="Arial" panose="020B0604020202020204" pitchFamily="34" charset="0"/>
              <a:buChar char="•"/>
            </a:pPr>
            <a:r>
              <a:rPr lang="en-US" sz="3200">
                <a:cs typeface="Calibri"/>
              </a:rPr>
              <a:t>To provide students with the tools they need to manage challenging situations.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/>
          </a:p>
          <a:p>
            <a:pPr algn="ctr"/>
            <a:r>
              <a:rPr lang="en-US" sz="3200" b="1">
                <a:cs typeface="Calibri"/>
              </a:rPr>
              <a:t>Excellence-Leadership-Mindfulness-Service</a:t>
            </a:r>
          </a:p>
        </p:txBody>
      </p:sp>
    </p:spTree>
    <p:extLst>
      <p:ext uri="{BB962C8B-B14F-4D97-AF65-F5344CB8AC3E}">
        <p14:creationId xmlns:p14="http://schemas.microsoft.com/office/powerpoint/2010/main" val="692101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2EAFBA0-AD0A-F740-951D-E6FA3366BE6A}"/>
              </a:ext>
            </a:extLst>
          </p:cNvPr>
          <p:cNvSpPr/>
          <p:nvPr/>
        </p:nvSpPr>
        <p:spPr>
          <a:xfrm>
            <a:off x="648929" y="629266"/>
            <a:ext cx="3505495" cy="1622321"/>
          </a:xfrm>
          <a:prstGeom prst="rect">
            <a:avLst/>
          </a:prstGeom>
          <a:solidFill>
            <a:srgbClr val="64070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7938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bg1"/>
                </a:solidFill>
                <a:ea typeface="+mj-ea"/>
                <a:cs typeface="+mj-cs"/>
              </a:rPr>
              <a:t>Advisory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809A3A-440E-B14F-9300-890C5145176B}"/>
              </a:ext>
            </a:extLst>
          </p:cNvPr>
          <p:cNvSpPr txBox="1"/>
          <p:nvPr/>
        </p:nvSpPr>
        <p:spPr>
          <a:xfrm>
            <a:off x="648931" y="2438400"/>
            <a:ext cx="3505494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0838" indent="-22542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/>
              <a:t>Groups of 11-13 students are assigned to one adult advisor.​​</a:t>
            </a:r>
          </a:p>
          <a:p>
            <a:pPr marL="350838" indent="-225425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/>
              <a:t>Advisory groups meet two times per month for 30 minutes where they complete lessons and activities related to a monthly school-wide theme.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Equity Connections to SEL Competencies | CASEL District Resource Center">
            <a:extLst>
              <a:ext uri="{FF2B5EF4-FFF2-40B4-BE49-F238E27FC236}">
                <a16:creationId xmlns:a16="http://schemas.microsoft.com/office/drawing/2014/main" id="{0E660CFA-EF84-8347-871A-0C1B17F5E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5743" y="807593"/>
            <a:ext cx="5239568" cy="523956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>
            <a:off x="0" y="6590371"/>
            <a:ext cx="12192001" cy="267629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91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 rot="16200000">
            <a:off x="8859644" y="3297041"/>
            <a:ext cx="6400800" cy="263913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7324B0-297A-0F45-8DBB-346749258AFE}"/>
              </a:ext>
            </a:extLst>
          </p:cNvPr>
          <p:cNvSpPr/>
          <p:nvPr/>
        </p:nvSpPr>
        <p:spPr>
          <a:xfrm>
            <a:off x="-2" y="228598"/>
            <a:ext cx="4215161" cy="6400800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/>
              <a:t>Themes by Month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650BF6-5A86-B34C-ACA4-E71A4CDD9C20}"/>
              </a:ext>
            </a:extLst>
          </p:cNvPr>
          <p:cNvSpPr txBox="1"/>
          <p:nvPr/>
        </p:nvSpPr>
        <p:spPr>
          <a:xfrm>
            <a:off x="4853078" y="766731"/>
            <a:ext cx="643708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2">
              <a:spcAft>
                <a:spcPts val="800"/>
              </a:spcAft>
            </a:pPr>
            <a:r>
              <a:rPr lang="en-US" sz="2800"/>
              <a:t>September: Relationship Skills</a:t>
            </a:r>
          </a:p>
          <a:p>
            <a:pPr marL="233362">
              <a:spcAft>
                <a:spcPts val="800"/>
              </a:spcAft>
            </a:pPr>
            <a:r>
              <a:rPr lang="en-US" sz="2800"/>
              <a:t>October: Self-Awareness</a:t>
            </a:r>
          </a:p>
          <a:p>
            <a:pPr marL="233362">
              <a:spcAft>
                <a:spcPts val="800"/>
              </a:spcAft>
            </a:pPr>
            <a:r>
              <a:rPr lang="en-US" sz="2800"/>
              <a:t>November: Responsible Decision-Making</a:t>
            </a:r>
          </a:p>
          <a:p>
            <a:pPr marL="233362">
              <a:spcAft>
                <a:spcPts val="800"/>
              </a:spcAft>
            </a:pPr>
            <a:r>
              <a:rPr lang="en-US" sz="2800"/>
              <a:t>December: Self-Management</a:t>
            </a:r>
          </a:p>
          <a:p>
            <a:pPr marL="233362">
              <a:spcAft>
                <a:spcPts val="800"/>
              </a:spcAft>
            </a:pPr>
            <a:r>
              <a:rPr lang="en-US" sz="2800"/>
              <a:t>January: Social Awareness</a:t>
            </a:r>
          </a:p>
          <a:p>
            <a:pPr marL="233362">
              <a:spcAft>
                <a:spcPts val="800"/>
              </a:spcAft>
            </a:pPr>
            <a:r>
              <a:rPr lang="en-US" sz="2800"/>
              <a:t>February: Relationship Skills</a:t>
            </a:r>
          </a:p>
          <a:p>
            <a:pPr marL="233362">
              <a:spcAft>
                <a:spcPts val="800"/>
              </a:spcAft>
            </a:pPr>
            <a:r>
              <a:rPr lang="en-US" sz="2800"/>
              <a:t>March: Self-Awareness</a:t>
            </a:r>
          </a:p>
          <a:p>
            <a:pPr marL="233362">
              <a:spcAft>
                <a:spcPts val="800"/>
              </a:spcAft>
            </a:pPr>
            <a:r>
              <a:rPr lang="en-US" sz="2800"/>
              <a:t>April: Responsible Decision-Making</a:t>
            </a:r>
          </a:p>
          <a:p>
            <a:pPr marL="233362">
              <a:spcAft>
                <a:spcPts val="800"/>
              </a:spcAft>
            </a:pPr>
            <a:r>
              <a:rPr lang="en-US" sz="2800"/>
              <a:t>May: Self-Management</a:t>
            </a:r>
          </a:p>
          <a:p>
            <a:pPr marL="233362">
              <a:spcAft>
                <a:spcPts val="800"/>
              </a:spcAft>
            </a:pPr>
            <a:r>
              <a:rPr lang="en-US" sz="2800"/>
              <a:t>June: Social Awareness</a:t>
            </a:r>
          </a:p>
        </p:txBody>
      </p:sp>
    </p:spTree>
    <p:extLst>
      <p:ext uri="{BB962C8B-B14F-4D97-AF65-F5344CB8AC3E}">
        <p14:creationId xmlns:p14="http://schemas.microsoft.com/office/powerpoint/2010/main" val="1096949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>
            <a:off x="0" y="6590371"/>
            <a:ext cx="12192001" cy="267629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AFBA0-AD0A-F740-951D-E6FA3366BE6A}"/>
              </a:ext>
            </a:extLst>
          </p:cNvPr>
          <p:cNvSpPr/>
          <p:nvPr/>
        </p:nvSpPr>
        <p:spPr>
          <a:xfrm>
            <a:off x="0" y="-1"/>
            <a:ext cx="12192000" cy="1583474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0838"/>
            <a:r>
              <a:rPr lang="en-US" sz="4800" b="1"/>
              <a:t>Advisory Programs Have Been Shown To…</a:t>
            </a:r>
            <a:endParaRPr lang="en-US" sz="3600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809A3A-440E-B14F-9300-890C5145176B}"/>
              </a:ext>
            </a:extLst>
          </p:cNvPr>
          <p:cNvSpPr txBox="1"/>
          <p:nvPr/>
        </p:nvSpPr>
        <p:spPr>
          <a:xfrm>
            <a:off x="449580" y="2101763"/>
            <a:ext cx="11292840" cy="3990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3200"/>
              <a:t>Help students grow socially and emotionally​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3200"/>
              <a:t>Contribute to a positive school climate​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3200"/>
              <a:t>Enhance student-teacher relationships​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3200"/>
              <a:t>Promote mutually respectful relationships with peers​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3200"/>
              <a:t>Improve students’ decision-making and communication skills​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3200"/>
              <a:t>Create a sense of belonging to school​</a:t>
            </a:r>
          </a:p>
          <a:p>
            <a:pPr marL="571500" indent="-338138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3200"/>
              <a:t>Improve student learning</a:t>
            </a:r>
          </a:p>
        </p:txBody>
      </p:sp>
    </p:spTree>
    <p:extLst>
      <p:ext uri="{BB962C8B-B14F-4D97-AF65-F5344CB8AC3E}">
        <p14:creationId xmlns:p14="http://schemas.microsoft.com/office/powerpoint/2010/main" val="3473940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>
            <a:off x="0" y="6590371"/>
            <a:ext cx="12192001" cy="267629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EAFBA0-AD0A-F740-951D-E6FA3366BE6A}"/>
              </a:ext>
            </a:extLst>
          </p:cNvPr>
          <p:cNvSpPr/>
          <p:nvPr/>
        </p:nvSpPr>
        <p:spPr>
          <a:xfrm>
            <a:off x="0" y="-1"/>
            <a:ext cx="12192000" cy="1583474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50520"/>
            <a:r>
              <a:rPr lang="en-US" sz="4800" b="1"/>
              <a:t>Social &amp; Emotional Supports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809A3A-440E-B14F-9300-890C5145176B}"/>
              </a:ext>
            </a:extLst>
          </p:cNvPr>
          <p:cNvSpPr txBox="1"/>
          <p:nvPr/>
        </p:nvSpPr>
        <p:spPr>
          <a:xfrm>
            <a:off x="449580" y="2101763"/>
            <a:ext cx="11292840" cy="39900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33782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3200">
                <a:cs typeface="Calibri"/>
              </a:rPr>
              <a:t>Jennifer Lathrop, School Counselor</a:t>
            </a:r>
          </a:p>
          <a:p>
            <a:pPr marL="571500" indent="-337820">
              <a:lnSpc>
                <a:spcPct val="113999"/>
              </a:lnSpc>
              <a:buFont typeface="Arial" panose="020B0604020202020204" pitchFamily="34" charset="0"/>
              <a:buChar char="•"/>
            </a:pPr>
            <a:r>
              <a:rPr lang="en-US" sz="3200">
                <a:cs typeface="Calibri"/>
              </a:rPr>
              <a:t>Meghan Ciacchero, School Counselor</a:t>
            </a:r>
          </a:p>
          <a:p>
            <a:pPr marL="571500" indent="-337820">
              <a:lnSpc>
                <a:spcPct val="113999"/>
              </a:lnSpc>
              <a:buFont typeface="Arial" panose="020B0604020202020204" pitchFamily="34" charset="0"/>
              <a:buChar char="•"/>
            </a:pPr>
            <a:r>
              <a:rPr lang="en-US" sz="3200">
                <a:cs typeface="Calibri"/>
              </a:rPr>
              <a:t>Molly Berry, School Counselor</a:t>
            </a:r>
          </a:p>
          <a:p>
            <a:pPr marL="571500" indent="-337820">
              <a:lnSpc>
                <a:spcPct val="113999"/>
              </a:lnSpc>
              <a:buFont typeface="Arial" panose="020B0604020202020204" pitchFamily="34" charset="0"/>
              <a:buChar char="•"/>
            </a:pPr>
            <a:r>
              <a:rPr lang="en-US" sz="3200">
                <a:cs typeface="Calibri"/>
              </a:rPr>
              <a:t>Meredith Coffey, Social Worker</a:t>
            </a:r>
          </a:p>
          <a:p>
            <a:pPr marL="571500" indent="-337820">
              <a:lnSpc>
                <a:spcPct val="113999"/>
              </a:lnSpc>
              <a:buFont typeface="Arial" panose="020B0604020202020204" pitchFamily="34" charset="0"/>
              <a:buChar char="•"/>
            </a:pPr>
            <a:r>
              <a:rPr lang="en-US" sz="3200">
                <a:cs typeface="Calibri"/>
              </a:rPr>
              <a:t>Mario Cruz, Social Worker</a:t>
            </a:r>
          </a:p>
          <a:p>
            <a:pPr marL="571500" indent="-337820">
              <a:lnSpc>
                <a:spcPct val="113999"/>
              </a:lnSpc>
              <a:buFont typeface="Arial" panose="020B0604020202020204" pitchFamily="34" charset="0"/>
              <a:buChar char="•"/>
            </a:pPr>
            <a:r>
              <a:rPr lang="en-US" sz="3200">
                <a:cs typeface="Calibri"/>
              </a:rPr>
              <a:t>Chelsey Green, School Psychologist</a:t>
            </a:r>
          </a:p>
          <a:p>
            <a:pPr marL="571500" indent="-337820">
              <a:lnSpc>
                <a:spcPct val="113999"/>
              </a:lnSpc>
              <a:buFont typeface="Arial" panose="020B0604020202020204" pitchFamily="34" charset="0"/>
              <a:buChar char="•"/>
            </a:pPr>
            <a:r>
              <a:rPr lang="en-US" sz="3200">
                <a:cs typeface="Calibri"/>
              </a:rPr>
              <a:t>Samantha Tasker, School Psychologist</a:t>
            </a:r>
          </a:p>
        </p:txBody>
      </p:sp>
    </p:spTree>
    <p:extLst>
      <p:ext uri="{BB962C8B-B14F-4D97-AF65-F5344CB8AC3E}">
        <p14:creationId xmlns:p14="http://schemas.microsoft.com/office/powerpoint/2010/main" val="2542329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 rot="16200000">
            <a:off x="8859644" y="3297041"/>
            <a:ext cx="6400800" cy="263913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7324B0-297A-0F45-8DBB-346749258AFE}"/>
              </a:ext>
            </a:extLst>
          </p:cNvPr>
          <p:cNvSpPr/>
          <p:nvPr/>
        </p:nvSpPr>
        <p:spPr>
          <a:xfrm>
            <a:off x="0" y="228598"/>
            <a:ext cx="4215161" cy="6400800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/>
              <a:t>Clubs &amp; Activities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650BF6-5A86-B34C-ACA4-E71A4CDD9C20}"/>
              </a:ext>
            </a:extLst>
          </p:cNvPr>
          <p:cNvSpPr txBox="1"/>
          <p:nvPr/>
        </p:nvSpPr>
        <p:spPr>
          <a:xfrm>
            <a:off x="4429666" y="920618"/>
            <a:ext cx="3475674" cy="45089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Cross Country​</a:t>
            </a: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Minecraft Club​</a:t>
            </a:r>
            <a:endParaRPr lang="en-US" sz="2800">
              <a:ea typeface="Calibri"/>
              <a:cs typeface="Calibri"/>
            </a:endParaRP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ea typeface="Calibri"/>
                <a:cs typeface="Calibri"/>
              </a:rPr>
              <a:t>Guitar STEAM Club</a:t>
            </a: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Video Journalism​</a:t>
            </a:r>
            <a:endParaRPr lang="en-US" sz="2800">
              <a:ea typeface="Calibri"/>
              <a:cs typeface="Calibri"/>
            </a:endParaRP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Math Counts​</a:t>
            </a:r>
            <a:endParaRPr lang="en-US" sz="2800">
              <a:ea typeface="Calibri"/>
              <a:cs typeface="Calibri"/>
            </a:endParaRP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Intramural  Sports</a:t>
            </a:r>
            <a:endParaRPr lang="en-US" sz="2800">
              <a:ea typeface="Calibri"/>
              <a:cs typeface="Calibri"/>
            </a:endParaRP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Interscholastic Sports</a:t>
            </a:r>
            <a:endParaRPr lang="en-US" sz="2800">
              <a:ea typeface="Calibri" panose="020F0502020204030204"/>
              <a:cs typeface="Calibri" panose="020F0502020204030204"/>
            </a:endParaRP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ea typeface="Calibri" panose="020F0502020204030204"/>
                <a:cs typeface="Calibri" panose="020F0502020204030204"/>
              </a:rPr>
              <a:t>Garden Club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4F4D9A-3E75-FD46-B6BD-1C2A4AC62B20}"/>
              </a:ext>
            </a:extLst>
          </p:cNvPr>
          <p:cNvSpPr txBox="1"/>
          <p:nvPr/>
        </p:nvSpPr>
        <p:spPr>
          <a:xfrm>
            <a:off x="8100795" y="916986"/>
            <a:ext cx="3475674" cy="45858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Leaders’ Club</a:t>
            </a: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Service Club</a:t>
            </a:r>
            <a:endParaRPr lang="en-US" sz="2800">
              <a:ea typeface="Calibri"/>
              <a:cs typeface="Calibri"/>
            </a:endParaRP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Festival Choir</a:t>
            </a:r>
            <a:endParaRPr lang="en-US" sz="2800">
              <a:ea typeface="Calibri"/>
              <a:cs typeface="Calibri"/>
            </a:endParaRP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err="1"/>
              <a:t>SeaPerch</a:t>
            </a: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Yearbook ​</a:t>
            </a:r>
            <a:endParaRPr lang="en-US" sz="2800">
              <a:ea typeface="Calibri"/>
              <a:cs typeface="Calibri"/>
            </a:endParaRP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Art Club​</a:t>
            </a:r>
            <a:endParaRPr lang="en-US" sz="2800">
              <a:ea typeface="Calibri"/>
              <a:cs typeface="Calibri"/>
            </a:endParaRP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Drama Club​</a:t>
            </a:r>
            <a:endParaRPr lang="en-US" sz="2800">
              <a:ea typeface="Calibri"/>
              <a:cs typeface="Calibri"/>
            </a:endParaRP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Science Club​</a:t>
            </a:r>
            <a:endParaRPr lang="en-US" sz="2800">
              <a:ea typeface="Calibri"/>
              <a:cs typeface="Calibri"/>
            </a:endParaRPr>
          </a:p>
          <a:p>
            <a:pPr marL="466725" indent="-2381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Camp ELMS</a:t>
            </a:r>
            <a:endParaRPr lang="en-US" sz="28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1928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ssorted vegetables and fruits">
            <a:extLst>
              <a:ext uri="{FF2B5EF4-FFF2-40B4-BE49-F238E27FC236}">
                <a16:creationId xmlns:a16="http://schemas.microsoft.com/office/drawing/2014/main" id="{00EC909F-1E66-BA8E-1DD0-DA8178E53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7"/>
            <a:ext cx="12192000" cy="685264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BA9B211-DB24-B801-DD53-8AF7388A43E6}"/>
              </a:ext>
            </a:extLst>
          </p:cNvPr>
          <p:cNvSpPr>
            <a:spLocks noGrp="1"/>
          </p:cNvSpPr>
          <p:nvPr/>
        </p:nvSpPr>
        <p:spPr>
          <a:xfrm>
            <a:off x="3171550" y="152403"/>
            <a:ext cx="8165563" cy="642735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>
                <a:latin typeface="Bookman Old Style"/>
                <a:ea typeface="Calibri Light"/>
                <a:cs typeface="Calibri Light"/>
              </a:rPr>
              <a:t>Breakfast:</a:t>
            </a:r>
            <a:endParaRPr lang="en-US" sz="1800" b="1">
              <a:latin typeface="Bookman Old Style"/>
            </a:endParaRPr>
          </a:p>
          <a:p>
            <a:pPr algn="l"/>
            <a:endParaRPr lang="en-US" sz="1200">
              <a:latin typeface="Bookman Old Style"/>
            </a:endParaRPr>
          </a:p>
          <a:p>
            <a:pPr marL="342900" indent="-342900" algn="l">
              <a:buFont typeface="Arial"/>
              <a:buChar char="•"/>
            </a:pPr>
            <a:endParaRPr lang="en-US" sz="1200">
              <a:latin typeface="Bookman Old Style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1200">
                <a:latin typeface="Bookman Old Style"/>
              </a:rPr>
              <a:t>Grab-n-Go price $2.00</a:t>
            </a:r>
            <a:br>
              <a:rPr lang="en-US" sz="1200">
                <a:latin typeface="Bookman Old Style"/>
              </a:rPr>
            </a:br>
            <a:endParaRPr lang="en-US" sz="1200">
              <a:latin typeface="Bookman Old Style"/>
            </a:endParaRPr>
          </a:p>
          <a:p>
            <a:pPr algn="l"/>
            <a:endParaRPr lang="en-US" sz="1200">
              <a:latin typeface="Bookman Old Style"/>
            </a:endParaRPr>
          </a:p>
          <a:p>
            <a:pPr algn="l"/>
            <a:r>
              <a:rPr lang="en-US" sz="2000" b="1">
                <a:latin typeface="Bookman Old Style"/>
              </a:rPr>
              <a:t>Lunch:</a:t>
            </a:r>
            <a:r>
              <a:rPr lang="en-US" sz="1400">
                <a:latin typeface="Bookman Old Style"/>
              </a:rPr>
              <a:t> </a:t>
            </a:r>
            <a:endParaRPr lang="en-US" sz="1400">
              <a:ea typeface="Calibri Light" panose="020F0302020204030204"/>
              <a:cs typeface="Calibri Light" panose="020F0302020204030204"/>
            </a:endParaRPr>
          </a:p>
          <a:p>
            <a:pPr algn="l"/>
            <a:endParaRPr lang="en-US" sz="1200">
              <a:latin typeface="Bookman Old Style"/>
            </a:endParaRPr>
          </a:p>
          <a:p>
            <a:pPr algn="l"/>
            <a:r>
              <a:rPr lang="en-US" sz="1200">
                <a:latin typeface="Bookman Old Style"/>
              </a:rPr>
              <a:t>Price $3.60:</a:t>
            </a:r>
            <a:endParaRPr lang="en-US" sz="1200">
              <a:ea typeface="Calibri Light" panose="020F0302020204030204"/>
              <a:cs typeface="Calibri Light" panose="020F0302020204030204"/>
            </a:endParaRPr>
          </a:p>
          <a:p>
            <a:pPr algn="l"/>
            <a:br>
              <a:rPr lang="en-US" sz="1200">
                <a:latin typeface="Bookman Old Style"/>
              </a:rPr>
            </a:br>
            <a:r>
              <a:rPr lang="en-US" sz="1200">
                <a:latin typeface="Bookman Old Style"/>
              </a:rPr>
              <a:t>Includes meal (protein + whole grain), fruit and vegetables, milk </a:t>
            </a:r>
            <a:endParaRPr lang="en-US" sz="1200">
              <a:ea typeface="Calibri Light" panose="020F0302020204030204"/>
              <a:cs typeface="Calibri Light" panose="020F0302020204030204"/>
            </a:endParaRPr>
          </a:p>
          <a:p>
            <a:pPr algn="l"/>
            <a:endParaRPr lang="en-US" sz="1200" i="1">
              <a:latin typeface="Bookman Old Style"/>
              <a:ea typeface="Calibri Light"/>
              <a:cs typeface="Calibri Light"/>
            </a:endParaRPr>
          </a:p>
          <a:p>
            <a:pPr algn="l"/>
            <a:r>
              <a:rPr lang="en-US" sz="1200">
                <a:latin typeface="Bookman Old Style"/>
                <a:ea typeface="Calibri"/>
                <a:cs typeface="Calibri"/>
              </a:rPr>
              <a:t>Pre-order grab-n-go lunch on half days</a:t>
            </a:r>
          </a:p>
          <a:p>
            <a:pPr algn="l"/>
            <a:endParaRPr lang="en-US" sz="1200">
              <a:latin typeface="Bookman Old Style"/>
              <a:ea typeface="Calibri"/>
              <a:cs typeface="Calibri"/>
            </a:endParaRPr>
          </a:p>
          <a:p>
            <a:pPr algn="l"/>
            <a:endParaRPr lang="en-US" sz="1200">
              <a:latin typeface="Bookman Old Style"/>
              <a:ea typeface="Calibri Light" panose="020F0302020204030204"/>
              <a:cs typeface="Calibri Light" panose="020F0302020204030204"/>
            </a:endParaRPr>
          </a:p>
          <a:p>
            <a:pPr marL="579120" lvl="1" indent="-361950">
              <a:spcAft>
                <a:spcPts val="800"/>
              </a:spcAft>
              <a:buFont typeface="Arial,Sans-Serif"/>
              <a:buChar char="•"/>
            </a:pPr>
            <a:r>
              <a:rPr lang="en-US" sz="1200">
                <a:latin typeface="Bookman Old Style"/>
                <a:ea typeface="Calibri"/>
                <a:cs typeface="Calibri"/>
              </a:rPr>
              <a:t>30 minutes, including recess</a:t>
            </a:r>
          </a:p>
          <a:p>
            <a:pPr marL="579120" lvl="1" indent="-361950">
              <a:spcAft>
                <a:spcPts val="800"/>
              </a:spcAft>
              <a:buFont typeface="Arial,Sans-Serif"/>
              <a:buChar char="•"/>
            </a:pPr>
            <a:r>
              <a:rPr lang="en-US" sz="1200">
                <a:latin typeface="Bookman Old Style"/>
                <a:ea typeface="Calibri"/>
                <a:cs typeface="Calibri"/>
              </a:rPr>
              <a:t>Grade-level</a:t>
            </a:r>
          </a:p>
          <a:p>
            <a:pPr marL="579120" lvl="1" indent="-361950">
              <a:spcAft>
                <a:spcPts val="800"/>
              </a:spcAft>
              <a:buFont typeface="Arial,Sans-Serif"/>
              <a:buChar char="•"/>
            </a:pPr>
            <a:r>
              <a:rPr lang="en-US" sz="1200">
                <a:latin typeface="Bookman Old Style"/>
                <a:ea typeface="Calibri"/>
                <a:cs typeface="Calibri"/>
              </a:rPr>
              <a:t>Opportunities to eat outside</a:t>
            </a:r>
            <a:endParaRPr lang="en-US" sz="1200" b="1">
              <a:latin typeface="Calibri" panose="020F0502020204030204"/>
              <a:ea typeface="Calibri"/>
              <a:cs typeface="Calibri"/>
            </a:endParaRPr>
          </a:p>
          <a:p>
            <a:pPr marL="217170" lvl="1">
              <a:spcAft>
                <a:spcPts val="800"/>
              </a:spcAft>
            </a:pPr>
            <a:endParaRPr lang="en-US" sz="2000" b="1">
              <a:latin typeface="Bookman Old Style"/>
              <a:ea typeface="Calibri"/>
              <a:cs typeface="Calibri"/>
            </a:endParaRPr>
          </a:p>
          <a:p>
            <a:pPr indent="-240030" algn="l">
              <a:spcAft>
                <a:spcPts val="800"/>
              </a:spcAft>
            </a:pPr>
            <a:r>
              <a:rPr lang="en-US" sz="1800" b="1">
                <a:latin typeface="Bookman Old Style"/>
                <a:ea typeface="Calibri"/>
                <a:cs typeface="Calibri"/>
              </a:rPr>
              <a:t>A la carte:</a:t>
            </a:r>
            <a:endParaRPr lang="en-US" sz="1800" b="1">
              <a:latin typeface="Calibri" panose="020F0502020204030204"/>
              <a:ea typeface="Calibri"/>
              <a:cs typeface="Calibri"/>
            </a:endParaRPr>
          </a:p>
          <a:p>
            <a:pPr marL="217170" lvl="1">
              <a:spcAft>
                <a:spcPts val="800"/>
              </a:spcAft>
              <a:buFont typeface="Arial,Sans-Serif"/>
            </a:pPr>
            <a:r>
              <a:rPr lang="en-US" sz="1200">
                <a:latin typeface="Bookman Old Style"/>
                <a:ea typeface="Calibri"/>
                <a:cs typeface="Calibri"/>
              </a:rPr>
              <a:t>We offer à la carte purchases AFTER all students have received their lunch</a:t>
            </a:r>
          </a:p>
          <a:p>
            <a:pPr marL="217170" lvl="1">
              <a:spcAft>
                <a:spcPts val="800"/>
              </a:spcAft>
              <a:buFont typeface="Arial,Sans-Serif"/>
            </a:pPr>
            <a:r>
              <a:rPr lang="en-US" sz="1200">
                <a:latin typeface="Bookman Old Style"/>
                <a:ea typeface="Calibri"/>
                <a:cs typeface="Calibri"/>
              </a:rPr>
              <a:t>All à la carte  items are on a government approved list</a:t>
            </a:r>
            <a:endParaRPr lang="en-US" sz="1200">
              <a:latin typeface="Calibri" panose="020F0502020204030204"/>
              <a:ea typeface="Calibri"/>
              <a:cs typeface="Calibri"/>
            </a:endParaRPr>
          </a:p>
          <a:p>
            <a:pPr marL="217170" lvl="1">
              <a:spcAft>
                <a:spcPts val="800"/>
              </a:spcAft>
              <a:buFont typeface="Arial,Sans-Serif"/>
            </a:pPr>
            <a:r>
              <a:rPr lang="en-US" sz="1200">
                <a:latin typeface="Bookman Old Style"/>
                <a:ea typeface="Calibri"/>
                <a:cs typeface="Calibri"/>
              </a:rPr>
              <a:t>Items include chips, cookies, fruit snacks and ice cream</a:t>
            </a:r>
            <a:endParaRPr lang="en-US" sz="1200">
              <a:latin typeface="Calibri" panose="020F0502020204030204"/>
              <a:ea typeface="Calibri"/>
              <a:cs typeface="Calibri"/>
            </a:endParaRPr>
          </a:p>
          <a:p>
            <a:pPr marL="217170" lvl="1">
              <a:spcAft>
                <a:spcPts val="800"/>
              </a:spcAft>
              <a:buFont typeface="Arial,Sans-Serif"/>
            </a:pPr>
            <a:r>
              <a:rPr lang="en-US" sz="1200">
                <a:latin typeface="Bookman Old Style"/>
                <a:ea typeface="Calibri"/>
                <a:cs typeface="Calibri"/>
              </a:rPr>
              <a:t>Students may purchase with money placed on their infinite campus account, cash or check.</a:t>
            </a:r>
            <a:endParaRPr lang="en-US" sz="1200">
              <a:latin typeface="Calibri" panose="020F0502020204030204"/>
              <a:ea typeface="Calibri"/>
              <a:cs typeface="Calibri"/>
            </a:endParaRPr>
          </a:p>
          <a:p>
            <a:pPr marL="217170" lvl="1">
              <a:spcAft>
                <a:spcPts val="800"/>
              </a:spcAft>
              <a:buFont typeface="Arial,Sans-Serif"/>
            </a:pPr>
            <a:endParaRPr lang="en-US" sz="1200">
              <a:latin typeface="Bookman Old Style"/>
              <a:ea typeface="Calibri"/>
              <a:cs typeface="Calibri"/>
            </a:endParaRPr>
          </a:p>
          <a:p>
            <a:pPr lvl="1" algn="l">
              <a:spcAft>
                <a:spcPts val="600"/>
              </a:spcAft>
            </a:pPr>
            <a:r>
              <a:rPr lang="en-US" sz="1200">
                <a:latin typeface="Bookman Old Style"/>
                <a:ea typeface="Calibri"/>
                <a:cs typeface="Calibri"/>
              </a:rPr>
              <a:t>*prices and availability subject to change</a:t>
            </a:r>
            <a:br>
              <a:rPr lang="en-US" sz="1200">
                <a:latin typeface="Bookman Old Style"/>
                <a:ea typeface="+mj-ea"/>
                <a:cs typeface="+mj-cs"/>
              </a:rPr>
            </a:br>
            <a:endParaRPr lang="en-US" sz="1200">
              <a:latin typeface="Bookman Old Style"/>
              <a:ea typeface="Calibri Light"/>
              <a:cs typeface="Calibri Light"/>
            </a:endParaRPr>
          </a:p>
        </p:txBody>
      </p:sp>
      <p:pic>
        <p:nvPicPr>
          <p:cNvPr id="4" name="Picture 3" descr="A shelf with a sign and bags of chips&#10;&#10;Description automatically generated">
            <a:extLst>
              <a:ext uri="{FF2B5EF4-FFF2-40B4-BE49-F238E27FC236}">
                <a16:creationId xmlns:a16="http://schemas.microsoft.com/office/drawing/2014/main" id="{CF38EFCC-7898-C4D0-ADAB-D4B6E7FECC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424" b="2"/>
          <a:stretch/>
        </p:blipFill>
        <p:spPr>
          <a:xfrm rot="5400000">
            <a:off x="8664047" y="2069709"/>
            <a:ext cx="2309694" cy="1799549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82BDB14-DB98-291D-2B37-EB78176A88F3}"/>
              </a:ext>
            </a:extLst>
          </p:cNvPr>
          <p:cNvSpPr/>
          <p:nvPr/>
        </p:nvSpPr>
        <p:spPr>
          <a:xfrm>
            <a:off x="371394" y="971387"/>
            <a:ext cx="2678356" cy="4921624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4000" b="1">
                <a:ea typeface="Calibri"/>
                <a:cs typeface="Calibri"/>
              </a:rPr>
              <a:t>Navigating</a:t>
            </a:r>
          </a:p>
          <a:p>
            <a:pPr algn="ctr"/>
            <a:r>
              <a:rPr lang="en-US" sz="4000" b="1">
                <a:ea typeface="Calibri"/>
                <a:cs typeface="Calibri"/>
              </a:rPr>
              <a:t>the </a:t>
            </a:r>
          </a:p>
          <a:p>
            <a:pPr algn="ctr"/>
            <a:r>
              <a:rPr lang="en-US" sz="4000" b="1">
                <a:ea typeface="Calibri"/>
                <a:cs typeface="Calibri"/>
              </a:rPr>
              <a:t>ELMS</a:t>
            </a:r>
            <a:endParaRPr lang="en-US">
              <a:ea typeface="Calibri"/>
              <a:cs typeface="Calibri"/>
            </a:endParaRPr>
          </a:p>
          <a:p>
            <a:pPr algn="ctr"/>
            <a:r>
              <a:rPr lang="en-US" sz="4000" b="1">
                <a:ea typeface="Calibri"/>
                <a:cs typeface="Calibri"/>
              </a:rPr>
              <a:t> Cafeteria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0657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extBox 3">
            <a:extLst>
              <a:ext uri="{FF2B5EF4-FFF2-40B4-BE49-F238E27FC236}">
                <a16:creationId xmlns:a16="http://schemas.microsoft.com/office/drawing/2014/main" id="{231E1D32-84D2-9D41-3AC1-375915F80CCC}"/>
              </a:ext>
            </a:extLst>
          </p:cNvPr>
          <p:cNvGraphicFramePr/>
          <p:nvPr/>
        </p:nvGraphicFramePr>
        <p:xfrm>
          <a:off x="7711440" y="756920"/>
          <a:ext cx="4226560" cy="5016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Image preview">
            <a:extLst>
              <a:ext uri="{FF2B5EF4-FFF2-40B4-BE49-F238E27FC236}">
                <a16:creationId xmlns:a16="http://schemas.microsoft.com/office/drawing/2014/main" id="{18C99247-62A6-DB97-D799-B474CE451C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605" y="623888"/>
            <a:ext cx="7477125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447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564415-7DF2-2A42-8DE6-4C3811251592}"/>
              </a:ext>
            </a:extLst>
          </p:cNvPr>
          <p:cNvSpPr/>
          <p:nvPr/>
        </p:nvSpPr>
        <p:spPr>
          <a:xfrm rot="16200000">
            <a:off x="8859644" y="3297043"/>
            <a:ext cx="6400800" cy="263913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7324B0-297A-0F45-8DBB-346749258AFE}"/>
              </a:ext>
            </a:extLst>
          </p:cNvPr>
          <p:cNvSpPr/>
          <p:nvPr/>
        </p:nvSpPr>
        <p:spPr>
          <a:xfrm>
            <a:off x="0" y="228600"/>
            <a:ext cx="4215161" cy="6400800"/>
          </a:xfrm>
          <a:prstGeom prst="rect">
            <a:avLst/>
          </a:prstGeom>
          <a:solidFill>
            <a:srgbClr val="64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6000" b="1">
                <a:cs typeface="Calibri"/>
              </a:rPr>
              <a:t>Save the 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650BF6-5A86-B34C-ACA4-E71A4CDD9C20}"/>
              </a:ext>
            </a:extLst>
          </p:cNvPr>
          <p:cNvSpPr txBox="1"/>
          <p:nvPr/>
        </p:nvSpPr>
        <p:spPr>
          <a:xfrm>
            <a:off x="4853079" y="461520"/>
            <a:ext cx="6619969" cy="58426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9525">
              <a:spcAft>
                <a:spcPts val="800"/>
              </a:spcAft>
            </a:pPr>
            <a:r>
              <a:rPr lang="en-US" sz="2100" b="1"/>
              <a:t>Upcoming Grade 4 Events:</a:t>
            </a:r>
            <a:br>
              <a:rPr lang="en-US" sz="2100" b="1"/>
            </a:br>
            <a:endParaRPr lang="en-US" b="1">
              <a:highlight>
                <a:srgbClr val="FFFF00"/>
              </a:highlight>
              <a:cs typeface="Calibri"/>
            </a:endParaRPr>
          </a:p>
          <a:p>
            <a:pPr marL="466725" lvl="1">
              <a:spcAft>
                <a:spcPts val="800"/>
              </a:spcAft>
            </a:pPr>
            <a:r>
              <a:rPr lang="en-US" b="1">
                <a:cs typeface="Calibri"/>
              </a:rPr>
              <a:t>Friday, April 4</a:t>
            </a:r>
            <a:r>
              <a:rPr lang="en-US" b="1" baseline="30000">
                <a:cs typeface="Calibri"/>
              </a:rPr>
              <a:t>th</a:t>
            </a:r>
            <a:endParaRPr lang="en-US" b="1">
              <a:ea typeface="Calibri"/>
              <a:cs typeface="Calibri"/>
            </a:endParaRPr>
          </a:p>
          <a:p>
            <a:pPr marL="923925" lvl="2">
              <a:spcAft>
                <a:spcPts val="800"/>
              </a:spcAft>
            </a:pPr>
            <a:r>
              <a:rPr lang="en-US">
                <a:cs typeface="Calibri"/>
              </a:rPr>
              <a:t>Parent Information Form via Infinite Campus DUE</a:t>
            </a:r>
            <a:br>
              <a:rPr lang="en-US">
                <a:cs typeface="Calibri"/>
              </a:rPr>
            </a:br>
            <a:endParaRPr lang="en-US">
              <a:ea typeface="Calibri"/>
              <a:cs typeface="Calibri" panose="020F0502020204030204"/>
            </a:endParaRPr>
          </a:p>
          <a:p>
            <a:pPr marL="466725" lvl="1">
              <a:spcAft>
                <a:spcPts val="800"/>
              </a:spcAft>
            </a:pPr>
            <a:r>
              <a:rPr lang="en-US" b="1">
                <a:cs typeface="Calibri"/>
              </a:rPr>
              <a:t>Wednesday, March 26</a:t>
            </a:r>
            <a:r>
              <a:rPr lang="en-US" b="1" baseline="30000">
                <a:cs typeface="Calibri"/>
              </a:rPr>
              <a:t>th</a:t>
            </a:r>
            <a:endParaRPr lang="en-US" b="1">
              <a:ea typeface="Calibri"/>
              <a:cs typeface="Calibri"/>
            </a:endParaRPr>
          </a:p>
          <a:p>
            <a:pPr lvl="2"/>
            <a:r>
              <a:rPr lang="en-US">
                <a:ea typeface="Calibri"/>
                <a:cs typeface="Calibri"/>
              </a:rPr>
              <a:t>Music Expo</a:t>
            </a:r>
          </a:p>
          <a:p>
            <a:pPr marL="466725" lvl="1">
              <a:spcAft>
                <a:spcPts val="800"/>
              </a:spcAft>
            </a:pPr>
            <a:endParaRPr lang="en-US" b="1">
              <a:ea typeface="+mn-lt"/>
              <a:cs typeface="+mn-lt"/>
            </a:endParaRPr>
          </a:p>
          <a:p>
            <a:pPr marL="466725" lvl="1">
              <a:spcAft>
                <a:spcPts val="800"/>
              </a:spcAft>
            </a:pPr>
            <a:r>
              <a:rPr lang="en-US" b="1">
                <a:ea typeface="+mn-lt"/>
                <a:cs typeface="+mn-lt"/>
              </a:rPr>
              <a:t>Friday, April 11</a:t>
            </a:r>
            <a:r>
              <a:rPr lang="en-US" b="1" baseline="30000">
                <a:ea typeface="+mn-lt"/>
                <a:cs typeface="+mn-lt"/>
              </a:rPr>
              <a:t>th</a:t>
            </a:r>
            <a:endParaRPr lang="en-US">
              <a:ea typeface="+mn-lt"/>
              <a:cs typeface="+mn-lt"/>
            </a:endParaRPr>
          </a:p>
          <a:p>
            <a:pPr lvl="2"/>
            <a:r>
              <a:rPr lang="en-US">
                <a:ea typeface="+mn-lt"/>
                <a:cs typeface="+mn-lt"/>
              </a:rPr>
              <a:t>Music Selection Form via Infinite Campus DUE</a:t>
            </a:r>
            <a:endParaRPr lang="en-US">
              <a:cs typeface="Calibri"/>
            </a:endParaRPr>
          </a:p>
          <a:p>
            <a:pPr lvl="2"/>
            <a:endParaRPr lang="en-US">
              <a:ea typeface="+mn-lt"/>
              <a:cs typeface="+mn-lt"/>
            </a:endParaRPr>
          </a:p>
          <a:p>
            <a:pPr lvl="1"/>
            <a:r>
              <a:rPr lang="en-US" b="1">
                <a:ea typeface="+mn-lt"/>
                <a:cs typeface="+mn-lt"/>
              </a:rPr>
              <a:t>Wednesday, April 30</a:t>
            </a:r>
            <a:r>
              <a:rPr lang="en-US" b="1" baseline="30000">
                <a:ea typeface="+mn-lt"/>
                <a:cs typeface="+mn-lt"/>
              </a:rPr>
              <a:t>th</a:t>
            </a:r>
            <a:endParaRPr lang="en-US">
              <a:ea typeface="+mn-lt"/>
              <a:cs typeface="+mn-lt"/>
            </a:endParaRPr>
          </a:p>
          <a:p>
            <a:pPr lvl="2"/>
            <a:r>
              <a:rPr lang="en-US">
                <a:cs typeface="Calibri"/>
              </a:rPr>
              <a:t>What to Expect: The Middle School Years </a:t>
            </a:r>
            <a:br>
              <a:rPr lang="en-US">
                <a:cs typeface="Calibri"/>
              </a:rPr>
            </a:br>
            <a:r>
              <a:rPr lang="en-US">
                <a:cs typeface="Calibri"/>
              </a:rPr>
              <a:t>(ELMS School Counselor's presentation for parents/guardians)</a:t>
            </a:r>
            <a:endParaRPr lang="en-US">
              <a:ea typeface="Calibri"/>
              <a:cs typeface="Calibri"/>
            </a:endParaRPr>
          </a:p>
          <a:p>
            <a:pPr lvl="2"/>
            <a:endParaRPr lang="en-US">
              <a:ea typeface="Calibri"/>
              <a:cs typeface="Calibri"/>
            </a:endParaRPr>
          </a:p>
          <a:p>
            <a:pPr marL="466725" lvl="1">
              <a:spcAft>
                <a:spcPts val="800"/>
              </a:spcAft>
            </a:pPr>
            <a:r>
              <a:rPr lang="en-US" b="1">
                <a:ea typeface="+mn-lt"/>
                <a:cs typeface="+mn-lt"/>
              </a:rPr>
              <a:t>Friday, May 30</a:t>
            </a:r>
            <a:r>
              <a:rPr lang="en-US" b="1" baseline="30000">
                <a:ea typeface="+mn-lt"/>
                <a:cs typeface="+mn-lt"/>
              </a:rPr>
              <a:t>th</a:t>
            </a:r>
            <a:endParaRPr lang="en-US">
              <a:ea typeface="+mn-lt"/>
              <a:cs typeface="+mn-lt"/>
            </a:endParaRPr>
          </a:p>
          <a:p>
            <a:pPr marL="923925" lvl="2">
              <a:spcAft>
                <a:spcPts val="800"/>
              </a:spcAft>
            </a:pPr>
            <a:r>
              <a:rPr lang="en-US">
                <a:ea typeface="+mn-lt"/>
                <a:cs typeface="+mn-lt"/>
              </a:rPr>
              <a:t>Student Information &amp; Tour Day at ELMS</a:t>
            </a:r>
          </a:p>
        </p:txBody>
      </p:sp>
    </p:spTree>
    <p:extLst>
      <p:ext uri="{BB962C8B-B14F-4D97-AF65-F5344CB8AC3E}">
        <p14:creationId xmlns:p14="http://schemas.microsoft.com/office/powerpoint/2010/main" val="935239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6F0F1A5-2457-7445-8AEC-D0DC48D85389}"/>
              </a:ext>
            </a:extLst>
          </p:cNvPr>
          <p:cNvSpPr/>
          <p:nvPr/>
        </p:nvSpPr>
        <p:spPr>
          <a:xfrm>
            <a:off x="661035" y="4627084"/>
            <a:ext cx="10869930" cy="1775644"/>
          </a:xfrm>
          <a:prstGeom prst="rect">
            <a:avLst/>
          </a:prstGeom>
          <a:solidFill>
            <a:srgbClr val="640707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Thank You For Coming –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1">
                <a:solidFill>
                  <a:prstClr val="white"/>
                </a:solidFill>
                <a:latin typeface="Calibri" panose="020F0502020204030204"/>
              </a:rPr>
              <a:t>Time for Tours!</a:t>
            </a:r>
            <a:endParaRPr kumimoji="0" lang="en-US" sz="5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3905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886</Words>
  <Application>Microsoft Office PowerPoint</Application>
  <PresentationFormat>Widescreen</PresentationFormat>
  <Paragraphs>190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Arial,Sans-Serif</vt:lpstr>
      <vt:lpstr>Bookman Old Style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Bond, Kerri</cp:lastModifiedBy>
  <cp:revision>4</cp:revision>
  <dcterms:created xsi:type="dcterms:W3CDTF">2022-03-09T23:26:57Z</dcterms:created>
  <dcterms:modified xsi:type="dcterms:W3CDTF">2025-03-06T17:29:44Z</dcterms:modified>
</cp:coreProperties>
</file>