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 id="2147483696" r:id="rId5"/>
    <p:sldMasterId id="2147483697" r:id="rId6"/>
    <p:sldMasterId id="2147483698" r:id="rId7"/>
    <p:sldMasterId id="2147483699"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Lst>
  <p:sldSz cy="5143500" cx="9144000"/>
  <p:notesSz cx="6858000" cy="9144000"/>
  <p:embeddedFontLst>
    <p:embeddedFont>
      <p:font typeface="Hammersmith One"/>
      <p:regular r:id="rId62"/>
    </p:embeddedFont>
    <p:embeddedFont>
      <p:font typeface="Quattrocento"/>
      <p:regular r:id="rId63"/>
      <p:bold r:id="rId64"/>
    </p:embeddedFont>
    <p:embeddedFont>
      <p:font typeface="Proxima Nova"/>
      <p:regular r:id="rId65"/>
      <p:bold r:id="rId66"/>
      <p:italic r:id="rId67"/>
      <p:boldItalic r:id="rId68"/>
    </p:embeddedFont>
    <p:embeddedFont>
      <p:font typeface="Caveat"/>
      <p:regular r:id="rId69"/>
      <p:bold r:id="rId70"/>
    </p:embeddedFont>
    <p:embeddedFont>
      <p:font typeface="Rochester"/>
      <p:regular r:id="rId71"/>
    </p:embeddedFont>
    <p:embeddedFont>
      <p:font typeface="Montserrat Light"/>
      <p:regular r:id="rId72"/>
      <p:bold r:id="rId73"/>
      <p:italic r:id="rId74"/>
      <p:boldItalic r:id="rId75"/>
    </p:embeddedFont>
    <p:embeddedFont>
      <p:font typeface="Proxima Nova Semibold"/>
      <p:regular r:id="rId76"/>
      <p:bold r:id="rId77"/>
      <p:boldItalic r:id="rId78"/>
    </p:embeddedFont>
    <p:embeddedFont>
      <p:font typeface="Poppins ExtraBold"/>
      <p:bold r:id="rId79"/>
      <p:boldItalic r:id="rId80"/>
    </p:embeddedFont>
    <p:embeddedFont>
      <p:font typeface="Alfa Slab One"/>
      <p:regular r:id="rId81"/>
    </p:embeddedFont>
    <p:embeddedFont>
      <p:font typeface="Boogaloo"/>
      <p:regular r:id="rId82"/>
    </p:embeddedFont>
    <p:embeddedFont>
      <p:font typeface="Poppins"/>
      <p:regular r:id="rId83"/>
      <p:bold r:id="rId84"/>
      <p:italic r:id="rId85"/>
      <p:boldItalic r:id="rId86"/>
    </p:embeddedFont>
    <p:embeddedFont>
      <p:font typeface="Montserrat"/>
      <p:regular r:id="rId87"/>
      <p:bold r:id="rId88"/>
      <p:italic r:id="rId89"/>
      <p:boldItalic r:id="rId90"/>
    </p:embeddedFont>
    <p:embeddedFont>
      <p:font typeface="Bubblegum Sans"/>
      <p:regular r:id="rId91"/>
    </p:embeddedFont>
    <p:embeddedFont>
      <p:font typeface="Bebas Neue"/>
      <p:regular r:id="rId92"/>
    </p:embeddedFont>
    <p:embeddedFont>
      <p:font typeface="Poppins Medium"/>
      <p:regular r:id="rId93"/>
      <p:bold r:id="rId94"/>
      <p:italic r:id="rId95"/>
      <p:boldItalic r:id="rId96"/>
    </p:embeddedFont>
    <p:embeddedFont>
      <p:font typeface="Allerta"/>
      <p:regular r:id="rId97"/>
    </p:embeddedFont>
    <p:embeddedFont>
      <p:font typeface="Montserrat ExtraBold"/>
      <p:bold r:id="rId98"/>
      <p:boldItalic r:id="rId99"/>
    </p:embeddedFont>
    <p:embeddedFont>
      <p:font typeface="Bree Serif"/>
      <p:regular r:id="rId100"/>
    </p:embeddedFont>
    <p:embeddedFont>
      <p:font typeface="Questrial"/>
      <p:regular r:id="rId1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1" Type="http://schemas.openxmlformats.org/officeDocument/2006/relationships/font" Target="fonts/Questrial-regular.fntdata"/><Relationship Id="rId100" Type="http://schemas.openxmlformats.org/officeDocument/2006/relationships/font" Target="fonts/BreeSerif-regular.fntdata"/><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95" Type="http://schemas.openxmlformats.org/officeDocument/2006/relationships/font" Target="fonts/PoppinsMedium-italic.fntdata"/><Relationship Id="rId94" Type="http://schemas.openxmlformats.org/officeDocument/2006/relationships/font" Target="fonts/PoppinsMedium-bold.fntdata"/><Relationship Id="rId97" Type="http://schemas.openxmlformats.org/officeDocument/2006/relationships/font" Target="fonts/Allerta-regular.fntdata"/><Relationship Id="rId96" Type="http://schemas.openxmlformats.org/officeDocument/2006/relationships/font" Target="fonts/PoppinsMedium-boldItalic.fntdata"/><Relationship Id="rId11" Type="http://schemas.openxmlformats.org/officeDocument/2006/relationships/slide" Target="slides/slide2.xml"/><Relationship Id="rId99" Type="http://schemas.openxmlformats.org/officeDocument/2006/relationships/font" Target="fonts/MontserratExtraBold-boldItalic.fntdata"/><Relationship Id="rId10" Type="http://schemas.openxmlformats.org/officeDocument/2006/relationships/slide" Target="slides/slide1.xml"/><Relationship Id="rId98" Type="http://schemas.openxmlformats.org/officeDocument/2006/relationships/font" Target="fonts/MontserratExtraBold-bold.fntdata"/><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font" Target="fonts/BubblegumSans-regular.fntdata"/><Relationship Id="rId90" Type="http://schemas.openxmlformats.org/officeDocument/2006/relationships/font" Target="fonts/Montserrat-boldItalic.fntdata"/><Relationship Id="rId93" Type="http://schemas.openxmlformats.org/officeDocument/2006/relationships/font" Target="fonts/PoppinsMedium-regular.fntdata"/><Relationship Id="rId92" Type="http://schemas.openxmlformats.org/officeDocument/2006/relationships/font" Target="fonts/BebasNeue-regular.fntdata"/><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 Id="rId84" Type="http://schemas.openxmlformats.org/officeDocument/2006/relationships/font" Target="fonts/Poppins-bold.fntdata"/><Relationship Id="rId83" Type="http://schemas.openxmlformats.org/officeDocument/2006/relationships/font" Target="fonts/Poppins-regular.fntdata"/><Relationship Id="rId86" Type="http://schemas.openxmlformats.org/officeDocument/2006/relationships/font" Target="fonts/Poppins-boldItalic.fntdata"/><Relationship Id="rId85" Type="http://schemas.openxmlformats.org/officeDocument/2006/relationships/font" Target="fonts/Poppins-italic.fntdata"/><Relationship Id="rId88" Type="http://schemas.openxmlformats.org/officeDocument/2006/relationships/font" Target="fonts/Montserrat-bold.fntdata"/><Relationship Id="rId87" Type="http://schemas.openxmlformats.org/officeDocument/2006/relationships/font" Target="fonts/Montserrat-regular.fntdata"/><Relationship Id="rId89" Type="http://schemas.openxmlformats.org/officeDocument/2006/relationships/font" Target="fonts/Montserrat-italic.fntdata"/><Relationship Id="rId80" Type="http://schemas.openxmlformats.org/officeDocument/2006/relationships/font" Target="fonts/PoppinsExtraBold-boldItalic.fntdata"/><Relationship Id="rId82" Type="http://schemas.openxmlformats.org/officeDocument/2006/relationships/font" Target="fonts/Boogaloo-regular.fntdata"/><Relationship Id="rId81" Type="http://schemas.openxmlformats.org/officeDocument/2006/relationships/font" Target="fonts/AlfaSlabOn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MontserratLight-bold.fntdata"/><Relationship Id="rId72" Type="http://schemas.openxmlformats.org/officeDocument/2006/relationships/font" Target="fonts/MontserratLight-regular.fntdata"/><Relationship Id="rId75" Type="http://schemas.openxmlformats.org/officeDocument/2006/relationships/font" Target="fonts/MontserratLight-boldItalic.fntdata"/><Relationship Id="rId74" Type="http://schemas.openxmlformats.org/officeDocument/2006/relationships/font" Target="fonts/MontserratLight-italic.fntdata"/><Relationship Id="rId77" Type="http://schemas.openxmlformats.org/officeDocument/2006/relationships/font" Target="fonts/ProximaNovaSemibold-bold.fntdata"/><Relationship Id="rId76" Type="http://schemas.openxmlformats.org/officeDocument/2006/relationships/font" Target="fonts/ProximaNovaSemibold-regular.fntdata"/><Relationship Id="rId79" Type="http://schemas.openxmlformats.org/officeDocument/2006/relationships/font" Target="fonts/PoppinsExtraBold-bold.fntdata"/><Relationship Id="rId78" Type="http://schemas.openxmlformats.org/officeDocument/2006/relationships/font" Target="fonts/ProximaNovaSemibold-boldItalic.fntdata"/><Relationship Id="rId71" Type="http://schemas.openxmlformats.org/officeDocument/2006/relationships/font" Target="fonts/Rochester-regular.fntdata"/><Relationship Id="rId70" Type="http://schemas.openxmlformats.org/officeDocument/2006/relationships/font" Target="fonts/Caveat-bold.fntdata"/><Relationship Id="rId62" Type="http://schemas.openxmlformats.org/officeDocument/2006/relationships/font" Target="fonts/HammersmithOne-regular.fntdata"/><Relationship Id="rId61" Type="http://schemas.openxmlformats.org/officeDocument/2006/relationships/slide" Target="slides/slide52.xml"/><Relationship Id="rId64" Type="http://schemas.openxmlformats.org/officeDocument/2006/relationships/font" Target="fonts/Quattrocento-bold.fntdata"/><Relationship Id="rId63" Type="http://schemas.openxmlformats.org/officeDocument/2006/relationships/font" Target="fonts/Quattrocento-regular.fntdata"/><Relationship Id="rId66" Type="http://schemas.openxmlformats.org/officeDocument/2006/relationships/font" Target="fonts/ProximaNova-bold.fntdata"/><Relationship Id="rId65" Type="http://schemas.openxmlformats.org/officeDocument/2006/relationships/font" Target="fonts/ProximaNova-regular.fntdata"/><Relationship Id="rId68" Type="http://schemas.openxmlformats.org/officeDocument/2006/relationships/font" Target="fonts/ProximaNova-boldItalic.fntdata"/><Relationship Id="rId67" Type="http://schemas.openxmlformats.org/officeDocument/2006/relationships/font" Target="fonts/ProximaNova-italic.fntdata"/><Relationship Id="rId60" Type="http://schemas.openxmlformats.org/officeDocument/2006/relationships/slide" Target="slides/slide51.xml"/><Relationship Id="rId69" Type="http://schemas.openxmlformats.org/officeDocument/2006/relationships/font" Target="fonts/Caveat-regular.fntdata"/><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ites.google.com/charleston.k12.sc.us/jichs-ib/more-about-ji-ib?authuser=0"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7592eb77fb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27592eb77f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9761615b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9761615b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fcb8cca7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fcb8cca7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fcb8cca7b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fcb8cca7b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7c7c05594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7c7c05594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07e3114493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07e3114493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07e3114493_1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07e3114493_1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1e16e2c3b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1e16e2c3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23f07c04f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23f07c04f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a37150684f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a37150684f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fc1131c4e2_7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fc1131c4e2_7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fc1131c4e2_78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fc1131c4e2_7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7c7c05594e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7c7c05594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fe2457f48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fe2457f48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1e5840a2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1e5840a2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bb852c07f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bb852c07f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ff6d53f4d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ff6d53f4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7e2bacfdb2_0_6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7e2bacfdb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27e201471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27e201471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290ef3e53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290ef3e5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290ef3e532_1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290ef3e532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bbd2bc8cb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bbd2bc8cb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23d46b4b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23d46b4b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23d46b4bd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23d46b4bd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23d46b4bd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23d46b4bd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895fcd256f_79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895fcd256f_79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d59de27b5c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d59de27b5c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0b6c320ade_96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0b6c320ade_96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fe2457f48c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fe2457f48c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d59de27b5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d59de27b5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fe2457f48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fe2457f48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23d46b4bd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23d46b4bd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fe2457f48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fe2457f48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23d46b4bd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23d46b4bd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fe2457f48c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2fe2457f48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d59de27b5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d59de27b5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28b45fc651b_32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28b45fc651b_32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u="sng">
                <a:solidFill>
                  <a:schemeClr val="hlink"/>
                </a:solidFill>
                <a:latin typeface="Proxima Nova"/>
                <a:ea typeface="Proxima Nova"/>
                <a:cs typeface="Proxima Nova"/>
                <a:sym typeface="Proxima Nova"/>
                <a:hlinkClick r:id="rId2"/>
              </a:rPr>
              <a:t>Ji IB Website</a:t>
            </a:r>
            <a:endParaRPr>
              <a:latin typeface="Proxima Nova"/>
              <a:ea typeface="Proxima Nova"/>
              <a:cs typeface="Proxima Nova"/>
              <a:sym typeface="Proxima Nov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ffb0b3a9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ffb0b3a9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latin typeface="Proxima Nova"/>
              <a:ea typeface="Proxima Nova"/>
              <a:cs typeface="Proxima Nova"/>
              <a:sym typeface="Proxima Nov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ffb0b3a9e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ffb0b3a9e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latin typeface="Proxima Nova"/>
              <a:ea typeface="Proxima Nova"/>
              <a:cs typeface="Proxima Nova"/>
              <a:sym typeface="Proxima Nov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0be1cfc867_8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0be1cfc867_8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27c7c05594e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27c7c05594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0bc5c06884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0bc5c06884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1d9de22045_16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31d9de22045_16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1de80557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1de80557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2b99beb2c4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2b99beb2c4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0df481312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0df48131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2e49b0e520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2e49b0e520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27e2c4853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327e2c4853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27e2c4853e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27e2c4853e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d59c580edc_59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d59c580edc_59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1e2041f31a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1" name="Google Shape;681;g31e2041f31a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c32ccbc2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2c32ccbc2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rtl="0" algn="ctr">
              <a:spcBef>
                <a:spcPts val="0"/>
              </a:spcBef>
              <a:spcAft>
                <a:spcPts val="0"/>
              </a:spcAft>
              <a:buClr>
                <a:srgbClr val="F3E5AF"/>
              </a:buClr>
              <a:buSzPts val="2800"/>
              <a:buFont typeface="Allerta"/>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57200" y="1200150"/>
            <a:ext cx="8229600" cy="3531900"/>
          </a:xfrm>
          <a:prstGeom prst="rect">
            <a:avLst/>
          </a:prstGeom>
          <a:noFill/>
          <a:ln>
            <a:noFill/>
          </a:ln>
        </p:spPr>
        <p:txBody>
          <a:bodyPr anchorCtr="0" anchor="t" bIns="91425" lIns="91425" spcFirstLastPara="1" rIns="91425" wrap="square" tIns="91425">
            <a:normAutofit/>
          </a:bodyPr>
          <a:lstStyle>
            <a:lvl1pPr indent="-342900" lvl="0" marL="457200" rtl="0" algn="l">
              <a:spcBef>
                <a:spcPts val="560"/>
              </a:spcBef>
              <a:spcAft>
                <a:spcPts val="0"/>
              </a:spcAft>
              <a:buClr>
                <a:srgbClr val="FAFAFA"/>
              </a:buClr>
              <a:buSzPts val="1800"/>
              <a:buFont typeface="Noto Symbol"/>
              <a:buChar char="⬜"/>
              <a:defRPr/>
            </a:lvl1pPr>
            <a:lvl2pPr indent="-317500" lvl="1" marL="914400" rtl="0" algn="l">
              <a:spcBef>
                <a:spcPts val="1200"/>
              </a:spcBef>
              <a:spcAft>
                <a:spcPts val="0"/>
              </a:spcAft>
              <a:buClr>
                <a:schemeClr val="lt1"/>
              </a:buClr>
              <a:buSzPts val="1400"/>
              <a:buFont typeface="Noto Symbol"/>
              <a:buChar char="◼"/>
              <a:defRPr/>
            </a:lvl2pPr>
            <a:lvl3pPr indent="-317500" lvl="2" marL="1371600" rtl="0" algn="l">
              <a:spcBef>
                <a:spcPts val="1200"/>
              </a:spcBef>
              <a:spcAft>
                <a:spcPts val="0"/>
              </a:spcAft>
              <a:buClr>
                <a:schemeClr val="lt1"/>
              </a:buClr>
              <a:buSzPts val="1400"/>
              <a:buFont typeface="Noto Symbol"/>
              <a:buChar char="▫"/>
              <a:defRPr/>
            </a:lvl3pPr>
            <a:lvl4pPr indent="-317500" lvl="3" marL="1828800" rtl="0" algn="l">
              <a:spcBef>
                <a:spcPts val="1200"/>
              </a:spcBef>
              <a:spcAft>
                <a:spcPts val="0"/>
              </a:spcAft>
              <a:buClr>
                <a:schemeClr val="lt1"/>
              </a:buClr>
              <a:buSzPts val="1400"/>
              <a:buFont typeface="Noto Symbol"/>
              <a:buChar char=""/>
              <a:defRPr/>
            </a:lvl4pPr>
            <a:lvl5pPr indent="-317500" lvl="4" marL="2286000" rtl="0" algn="l">
              <a:spcBef>
                <a:spcPts val="1200"/>
              </a:spcBef>
              <a:spcAft>
                <a:spcPts val="0"/>
              </a:spcAft>
              <a:buClr>
                <a:schemeClr val="lt1"/>
              </a:buClr>
              <a:buSzPts val="1400"/>
              <a:buFont typeface="Noto Symbol"/>
              <a:buChar char="◾"/>
              <a:defRPr/>
            </a:lvl5pPr>
            <a:lvl6pPr indent="-317500" lvl="5" marL="2743200" rtl="0" algn="l">
              <a:spcBef>
                <a:spcPts val="1200"/>
              </a:spcBef>
              <a:spcAft>
                <a:spcPts val="0"/>
              </a:spcAft>
              <a:buClr>
                <a:schemeClr val="lt1"/>
              </a:buClr>
              <a:buSzPts val="1400"/>
              <a:buFont typeface="Noto Symbol"/>
              <a:buChar char=""/>
              <a:defRPr/>
            </a:lvl6pPr>
            <a:lvl7pPr indent="-317500" lvl="6" marL="3200400" rtl="0" algn="l">
              <a:spcBef>
                <a:spcPts val="1200"/>
              </a:spcBef>
              <a:spcAft>
                <a:spcPts val="0"/>
              </a:spcAft>
              <a:buClr>
                <a:schemeClr val="lt1"/>
              </a:buClr>
              <a:buSzPts val="1400"/>
              <a:buFont typeface="Noto Symbol"/>
              <a:buChar char="⚫"/>
              <a:defRPr/>
            </a:lvl7pPr>
            <a:lvl8pPr indent="-317500" lvl="7" marL="3657600" rtl="0" algn="l">
              <a:spcBef>
                <a:spcPts val="1200"/>
              </a:spcBef>
              <a:spcAft>
                <a:spcPts val="0"/>
              </a:spcAft>
              <a:buClr>
                <a:schemeClr val="lt1"/>
              </a:buClr>
              <a:buSzPts val="1400"/>
              <a:buFont typeface="Noto Symbol"/>
              <a:buChar char="⚫"/>
              <a:defRPr/>
            </a:lvl8pPr>
            <a:lvl9pPr indent="-317500" lvl="8" marL="4114800" rtl="0" algn="l">
              <a:spcBef>
                <a:spcPts val="1200"/>
              </a:spcBef>
              <a:spcAft>
                <a:spcPts val="1200"/>
              </a:spcAft>
              <a:buClr>
                <a:schemeClr val="lt1"/>
              </a:buClr>
              <a:buSzPts val="1400"/>
              <a:buFont typeface="Noto Symbol"/>
              <a:buChar char="⚫"/>
              <a:defRPr/>
            </a:lvl9pPr>
          </a:lstStyle>
          <a:p/>
        </p:txBody>
      </p:sp>
      <p:sp>
        <p:nvSpPr>
          <p:cNvPr id="53" name="Google Shape;53;p13"/>
          <p:cNvSpPr txBox="1"/>
          <p:nvPr>
            <p:ph idx="10" type="dt"/>
          </p:nvPr>
        </p:nvSpPr>
        <p:spPr>
          <a:xfrm>
            <a:off x="457200" y="4812506"/>
            <a:ext cx="2133600" cy="273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4" name="Google Shape;54;p13"/>
          <p:cNvSpPr txBox="1"/>
          <p:nvPr>
            <p:ph idx="11" type="ftr"/>
          </p:nvPr>
        </p:nvSpPr>
        <p:spPr>
          <a:xfrm>
            <a:off x="3124200" y="4812506"/>
            <a:ext cx="2895600" cy="273900"/>
          </a:xfrm>
          <a:prstGeom prst="rect">
            <a:avLst/>
          </a:prstGeom>
          <a:noFill/>
          <a:ln>
            <a:noFill/>
          </a:ln>
        </p:spPr>
        <p:txBody>
          <a:bodyPr anchorCtr="0" anchor="b"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5" name="Google Shape;55;p13"/>
          <p:cNvSpPr txBox="1"/>
          <p:nvPr>
            <p:ph idx="12" type="sldNum"/>
          </p:nvPr>
        </p:nvSpPr>
        <p:spPr>
          <a:xfrm>
            <a:off x="7924800" y="4812506"/>
            <a:ext cx="762000" cy="273900"/>
          </a:xfrm>
          <a:prstGeom prst="rect">
            <a:avLst/>
          </a:prstGeom>
          <a:noFill/>
          <a:ln>
            <a:noFill/>
          </a:ln>
        </p:spPr>
        <p:txBody>
          <a:bodyPr anchorCtr="0" anchor="b" bIns="45700" lIns="0" spcFirstLastPara="1" rIns="0" wrap="square" tIns="45700">
            <a:normAutofit lnSpcReduction="10000"/>
          </a:bodyPr>
          <a:lstStyle>
            <a:lvl1pPr indent="0" lvl="0" marL="0" marR="0" rtl="0" algn="r">
              <a:spcBef>
                <a:spcPts val="0"/>
              </a:spcBef>
              <a:buNone/>
              <a:defRPr b="0" i="0" sz="1200" u="none" cap="none" strike="noStrike">
                <a:solidFill>
                  <a:srgbClr val="BBBBBB"/>
                </a:solidFill>
                <a:latin typeface="Quattrocento"/>
                <a:ea typeface="Quattrocento"/>
                <a:cs typeface="Quattrocento"/>
                <a:sym typeface="Quattrocento"/>
              </a:defRPr>
            </a:lvl1pPr>
            <a:lvl2pPr indent="0" lvl="1" marL="0" marR="0" rtl="0" algn="r">
              <a:spcBef>
                <a:spcPts val="0"/>
              </a:spcBef>
              <a:buNone/>
              <a:defRPr b="0" i="0" sz="1200" u="none" cap="none" strike="noStrike">
                <a:solidFill>
                  <a:srgbClr val="BBBBBB"/>
                </a:solidFill>
                <a:latin typeface="Quattrocento"/>
                <a:ea typeface="Quattrocento"/>
                <a:cs typeface="Quattrocento"/>
                <a:sym typeface="Quattrocento"/>
              </a:defRPr>
            </a:lvl2pPr>
            <a:lvl3pPr indent="0" lvl="2" marL="0" marR="0" rtl="0" algn="r">
              <a:spcBef>
                <a:spcPts val="0"/>
              </a:spcBef>
              <a:buNone/>
              <a:defRPr b="0" i="0" sz="1200" u="none" cap="none" strike="noStrike">
                <a:solidFill>
                  <a:srgbClr val="BBBBBB"/>
                </a:solidFill>
                <a:latin typeface="Quattrocento"/>
                <a:ea typeface="Quattrocento"/>
                <a:cs typeface="Quattrocento"/>
                <a:sym typeface="Quattrocento"/>
              </a:defRPr>
            </a:lvl3pPr>
            <a:lvl4pPr indent="0" lvl="3" marL="0" marR="0" rtl="0" algn="r">
              <a:spcBef>
                <a:spcPts val="0"/>
              </a:spcBef>
              <a:buNone/>
              <a:defRPr b="0" i="0" sz="1200" u="none" cap="none" strike="noStrike">
                <a:solidFill>
                  <a:srgbClr val="BBBBBB"/>
                </a:solidFill>
                <a:latin typeface="Quattrocento"/>
                <a:ea typeface="Quattrocento"/>
                <a:cs typeface="Quattrocento"/>
                <a:sym typeface="Quattrocento"/>
              </a:defRPr>
            </a:lvl4pPr>
            <a:lvl5pPr indent="0" lvl="4" marL="0" marR="0" rtl="0" algn="r">
              <a:spcBef>
                <a:spcPts val="0"/>
              </a:spcBef>
              <a:buNone/>
              <a:defRPr b="0" i="0" sz="1200" u="none" cap="none" strike="noStrike">
                <a:solidFill>
                  <a:srgbClr val="BBBBBB"/>
                </a:solidFill>
                <a:latin typeface="Quattrocento"/>
                <a:ea typeface="Quattrocento"/>
                <a:cs typeface="Quattrocento"/>
                <a:sym typeface="Quattrocento"/>
              </a:defRPr>
            </a:lvl5pPr>
            <a:lvl6pPr indent="0" lvl="5" marL="0" marR="0" rtl="0" algn="r">
              <a:spcBef>
                <a:spcPts val="0"/>
              </a:spcBef>
              <a:buNone/>
              <a:defRPr b="0" i="0" sz="1200" u="none" cap="none" strike="noStrike">
                <a:solidFill>
                  <a:srgbClr val="BBBBBB"/>
                </a:solidFill>
                <a:latin typeface="Quattrocento"/>
                <a:ea typeface="Quattrocento"/>
                <a:cs typeface="Quattrocento"/>
                <a:sym typeface="Quattrocento"/>
              </a:defRPr>
            </a:lvl6pPr>
            <a:lvl7pPr indent="0" lvl="6" marL="0" marR="0" rtl="0" algn="r">
              <a:spcBef>
                <a:spcPts val="0"/>
              </a:spcBef>
              <a:buNone/>
              <a:defRPr b="0" i="0" sz="1200" u="none" cap="none" strike="noStrike">
                <a:solidFill>
                  <a:srgbClr val="BBBBBB"/>
                </a:solidFill>
                <a:latin typeface="Quattrocento"/>
                <a:ea typeface="Quattrocento"/>
                <a:cs typeface="Quattrocento"/>
                <a:sym typeface="Quattrocento"/>
              </a:defRPr>
            </a:lvl7pPr>
            <a:lvl8pPr indent="0" lvl="7" marL="0" marR="0" rtl="0" algn="r">
              <a:spcBef>
                <a:spcPts val="0"/>
              </a:spcBef>
              <a:buNone/>
              <a:defRPr b="0" i="0" sz="1200" u="none" cap="none" strike="noStrike">
                <a:solidFill>
                  <a:srgbClr val="BBBBBB"/>
                </a:solidFill>
                <a:latin typeface="Quattrocento"/>
                <a:ea typeface="Quattrocento"/>
                <a:cs typeface="Quattrocento"/>
                <a:sym typeface="Quattrocento"/>
              </a:defRPr>
            </a:lvl8pPr>
            <a:lvl9pPr indent="0" lvl="8" marL="0" marR="0" rtl="0" algn="r">
              <a:spcBef>
                <a:spcPts val="0"/>
              </a:spcBef>
              <a:buNone/>
              <a:defRPr b="0" i="0" sz="1200" u="none" cap="none" strike="noStrike">
                <a:solidFill>
                  <a:srgbClr val="BBBBBB"/>
                </a:solidFill>
                <a:latin typeface="Quattrocento"/>
                <a:ea typeface="Quattrocento"/>
                <a:cs typeface="Quattrocento"/>
                <a:sym typeface="Quattrocen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7">
    <p:spTree>
      <p:nvGrpSpPr>
        <p:cNvPr id="56" name="Shape 56"/>
        <p:cNvGrpSpPr/>
        <p:nvPr/>
      </p:nvGrpSpPr>
      <p:grpSpPr>
        <a:xfrm>
          <a:off x="0" y="0"/>
          <a:ext cx="0" cy="0"/>
          <a:chOff x="0" y="0"/>
          <a:chExt cx="0" cy="0"/>
        </a:xfrm>
      </p:grpSpPr>
      <p:sp>
        <p:nvSpPr>
          <p:cNvPr id="57" name="Google Shape;57;p14"/>
          <p:cNvSpPr/>
          <p:nvPr/>
        </p:nvSpPr>
        <p:spPr>
          <a:xfrm>
            <a:off x="7233675" y="-730075"/>
            <a:ext cx="3030078" cy="3486687"/>
          </a:xfrm>
          <a:custGeom>
            <a:rect b="b" l="l" r="r" t="t"/>
            <a:pathLst>
              <a:path extrusionOk="0" h="83294" w="72386">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rot="2540379">
            <a:off x="-721411" y="3502530"/>
            <a:ext cx="2268525" cy="1945325"/>
          </a:xfrm>
          <a:custGeom>
            <a:rect b="b" l="l" r="r" t="t"/>
            <a:pathLst>
              <a:path extrusionOk="0" h="34326" w="40029">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txBox="1"/>
          <p:nvPr>
            <p:ph idx="1" type="subTitle"/>
          </p:nvPr>
        </p:nvSpPr>
        <p:spPr>
          <a:xfrm>
            <a:off x="3905700" y="3380175"/>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0" name="Google Shape;60;p14"/>
          <p:cNvSpPr txBox="1"/>
          <p:nvPr>
            <p:ph idx="2" type="subTitle"/>
          </p:nvPr>
        </p:nvSpPr>
        <p:spPr>
          <a:xfrm>
            <a:off x="1391100" y="3380175"/>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1" name="Google Shape;61;p14"/>
          <p:cNvSpPr txBox="1"/>
          <p:nvPr>
            <p:ph type="title"/>
          </p:nvPr>
        </p:nvSpPr>
        <p:spPr>
          <a:xfrm>
            <a:off x="713250" y="523025"/>
            <a:ext cx="7717500" cy="541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2" name="Google Shape;62;p14">
            <a:hlinkClick/>
          </p:cNvPr>
          <p:cNvSpPr txBox="1"/>
          <p:nvPr>
            <p:ph idx="3" type="subTitle"/>
          </p:nvPr>
        </p:nvSpPr>
        <p:spPr>
          <a:xfrm>
            <a:off x="1391100" y="1434475"/>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63" name="Google Shape;63;p14">
            <a:hlinkClick/>
          </p:cNvPr>
          <p:cNvSpPr txBox="1"/>
          <p:nvPr>
            <p:ph idx="4" type="subTitle"/>
          </p:nvPr>
        </p:nvSpPr>
        <p:spPr>
          <a:xfrm>
            <a:off x="3905700" y="1434475"/>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64" name="Google Shape;64;p14">
            <a:hlinkClick/>
          </p:cNvPr>
          <p:cNvSpPr txBox="1"/>
          <p:nvPr>
            <p:ph idx="5" type="subTitle"/>
          </p:nvPr>
        </p:nvSpPr>
        <p:spPr>
          <a:xfrm>
            <a:off x="1391100" y="2992287"/>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65" name="Google Shape;65;p14">
            <a:hlinkClick/>
          </p:cNvPr>
          <p:cNvSpPr txBox="1"/>
          <p:nvPr>
            <p:ph idx="6" type="subTitle"/>
          </p:nvPr>
        </p:nvSpPr>
        <p:spPr>
          <a:xfrm>
            <a:off x="3905700" y="2992287"/>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66" name="Google Shape;66;p14"/>
          <p:cNvSpPr txBox="1"/>
          <p:nvPr>
            <p:ph idx="7" type="subTitle"/>
          </p:nvPr>
        </p:nvSpPr>
        <p:spPr>
          <a:xfrm>
            <a:off x="1391100" y="1825209"/>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7" name="Google Shape;67;p14"/>
          <p:cNvSpPr txBox="1"/>
          <p:nvPr>
            <p:ph idx="8" type="subTitle"/>
          </p:nvPr>
        </p:nvSpPr>
        <p:spPr>
          <a:xfrm>
            <a:off x="3905700" y="1825209"/>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8" name="Google Shape;68;p14">
            <a:hlinkClick/>
          </p:cNvPr>
          <p:cNvSpPr txBox="1"/>
          <p:nvPr>
            <p:ph hasCustomPrompt="1" idx="9" type="title"/>
          </p:nvPr>
        </p:nvSpPr>
        <p:spPr>
          <a:xfrm>
            <a:off x="792175" y="1434475"/>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69" name="Google Shape;69;p14">
            <a:hlinkClick/>
          </p:cNvPr>
          <p:cNvSpPr txBox="1"/>
          <p:nvPr>
            <p:ph hasCustomPrompt="1" idx="13" type="title"/>
          </p:nvPr>
        </p:nvSpPr>
        <p:spPr>
          <a:xfrm>
            <a:off x="3314700" y="1434475"/>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70" name="Google Shape;70;p14">
            <a:hlinkClick/>
          </p:cNvPr>
          <p:cNvSpPr txBox="1"/>
          <p:nvPr>
            <p:ph hasCustomPrompt="1" idx="14" type="title"/>
          </p:nvPr>
        </p:nvSpPr>
        <p:spPr>
          <a:xfrm>
            <a:off x="792175" y="2992276"/>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71" name="Google Shape;71;p14">
            <a:hlinkClick/>
          </p:cNvPr>
          <p:cNvSpPr txBox="1"/>
          <p:nvPr>
            <p:ph hasCustomPrompt="1" idx="15" type="title"/>
          </p:nvPr>
        </p:nvSpPr>
        <p:spPr>
          <a:xfrm>
            <a:off x="3314700" y="2992276"/>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72" name="Google Shape;72;p14"/>
          <p:cNvSpPr txBox="1"/>
          <p:nvPr>
            <p:ph idx="16" type="subTitle"/>
          </p:nvPr>
        </p:nvSpPr>
        <p:spPr>
          <a:xfrm>
            <a:off x="6428225" y="3380175"/>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3" name="Google Shape;73;p14">
            <a:hlinkClick/>
          </p:cNvPr>
          <p:cNvSpPr txBox="1"/>
          <p:nvPr>
            <p:ph idx="17" type="subTitle"/>
          </p:nvPr>
        </p:nvSpPr>
        <p:spPr>
          <a:xfrm>
            <a:off x="6428225" y="1434475"/>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74" name="Google Shape;74;p14">
            <a:hlinkClick/>
          </p:cNvPr>
          <p:cNvSpPr txBox="1"/>
          <p:nvPr>
            <p:ph idx="18" type="subTitle"/>
          </p:nvPr>
        </p:nvSpPr>
        <p:spPr>
          <a:xfrm>
            <a:off x="6428225" y="2992287"/>
            <a:ext cx="19236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75" name="Google Shape;75;p14"/>
          <p:cNvSpPr txBox="1"/>
          <p:nvPr>
            <p:ph idx="19" type="subTitle"/>
          </p:nvPr>
        </p:nvSpPr>
        <p:spPr>
          <a:xfrm>
            <a:off x="6428225" y="1825209"/>
            <a:ext cx="1923600" cy="10293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14">
            <a:hlinkClick/>
          </p:cNvPr>
          <p:cNvSpPr txBox="1"/>
          <p:nvPr>
            <p:ph hasCustomPrompt="1" idx="20" type="title"/>
          </p:nvPr>
        </p:nvSpPr>
        <p:spPr>
          <a:xfrm>
            <a:off x="5837225" y="1434475"/>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77" name="Google Shape;77;p14">
            <a:hlinkClick/>
          </p:cNvPr>
          <p:cNvSpPr txBox="1"/>
          <p:nvPr>
            <p:ph hasCustomPrompt="1" idx="21" type="title"/>
          </p:nvPr>
        </p:nvSpPr>
        <p:spPr>
          <a:xfrm>
            <a:off x="5837225" y="2992276"/>
            <a:ext cx="596400" cy="411300"/>
          </a:xfrm>
          <a:prstGeom prst="rect">
            <a:avLst/>
          </a:prstGeom>
          <a:ln>
            <a:noFill/>
          </a:ln>
        </p:spPr>
        <p:txBody>
          <a:bodyPr anchorCtr="0" anchor="ctr" bIns="91425" lIns="91425" spcFirstLastPara="1" rIns="91425" wrap="square" tIns="91425">
            <a:norm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38">
    <p:spTree>
      <p:nvGrpSpPr>
        <p:cNvPr id="78" name="Shape 78"/>
        <p:cNvGrpSpPr/>
        <p:nvPr/>
      </p:nvGrpSpPr>
      <p:grpSpPr>
        <a:xfrm>
          <a:off x="0" y="0"/>
          <a:ext cx="0" cy="0"/>
          <a:chOff x="0" y="0"/>
          <a:chExt cx="0" cy="0"/>
        </a:xfrm>
      </p:grpSpPr>
      <p:sp>
        <p:nvSpPr>
          <p:cNvPr id="79" name="Google Shape;79;p15"/>
          <p:cNvSpPr/>
          <p:nvPr/>
        </p:nvSpPr>
        <p:spPr>
          <a:xfrm rot="-3798042">
            <a:off x="6317727" y="1597507"/>
            <a:ext cx="6147380" cy="3782036"/>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15"/>
          <p:cNvGrpSpPr/>
          <p:nvPr/>
        </p:nvGrpSpPr>
        <p:grpSpPr>
          <a:xfrm flipH="1" rot="10800000">
            <a:off x="5207341" y="-686580"/>
            <a:ext cx="1696762" cy="1688828"/>
            <a:chOff x="2414491" y="671177"/>
            <a:chExt cx="1830972" cy="1822411"/>
          </a:xfrm>
        </p:grpSpPr>
        <p:sp>
          <p:nvSpPr>
            <p:cNvPr id="81" name="Google Shape;81;p15"/>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5"/>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5"/>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5"/>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5" name="Google Shape;115;p15"/>
          <p:cNvSpPr/>
          <p:nvPr/>
        </p:nvSpPr>
        <p:spPr>
          <a:xfrm rot="5400000">
            <a:off x="-2258800" y="3179758"/>
            <a:ext cx="4913539" cy="302294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flipH="1" rot="-2266405">
            <a:off x="7096023" y="2189513"/>
            <a:ext cx="1938828" cy="3305595"/>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txBox="1"/>
          <p:nvPr>
            <p:ph idx="1" type="subTitle"/>
          </p:nvPr>
        </p:nvSpPr>
        <p:spPr>
          <a:xfrm>
            <a:off x="4024200" y="3684975"/>
            <a:ext cx="2669400" cy="5910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18" name="Google Shape;118;p15"/>
          <p:cNvSpPr txBox="1"/>
          <p:nvPr>
            <p:ph idx="2" type="subTitle"/>
          </p:nvPr>
        </p:nvSpPr>
        <p:spPr>
          <a:xfrm>
            <a:off x="941850" y="3684975"/>
            <a:ext cx="2701500" cy="5910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19" name="Google Shape;119;p15"/>
          <p:cNvSpPr txBox="1"/>
          <p:nvPr>
            <p:ph type="title"/>
          </p:nvPr>
        </p:nvSpPr>
        <p:spPr>
          <a:xfrm>
            <a:off x="713250" y="523025"/>
            <a:ext cx="7717500" cy="5415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0" name="Google Shape;120;p15">
            <a:hlinkClick/>
          </p:cNvPr>
          <p:cNvSpPr txBox="1"/>
          <p:nvPr>
            <p:ph idx="3" type="subTitle"/>
          </p:nvPr>
        </p:nvSpPr>
        <p:spPr>
          <a:xfrm>
            <a:off x="941850" y="1739275"/>
            <a:ext cx="27015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121" name="Google Shape;121;p15">
            <a:hlinkClick/>
          </p:cNvPr>
          <p:cNvSpPr txBox="1"/>
          <p:nvPr>
            <p:ph idx="4" type="subTitle"/>
          </p:nvPr>
        </p:nvSpPr>
        <p:spPr>
          <a:xfrm>
            <a:off x="4024200" y="1739275"/>
            <a:ext cx="26694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122" name="Google Shape;122;p15">
            <a:hlinkClick/>
          </p:cNvPr>
          <p:cNvSpPr txBox="1"/>
          <p:nvPr>
            <p:ph idx="5" type="subTitle"/>
          </p:nvPr>
        </p:nvSpPr>
        <p:spPr>
          <a:xfrm>
            <a:off x="941850" y="3297074"/>
            <a:ext cx="27015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123" name="Google Shape;123;p15">
            <a:hlinkClick/>
          </p:cNvPr>
          <p:cNvSpPr txBox="1"/>
          <p:nvPr>
            <p:ph idx="6" type="subTitle"/>
          </p:nvPr>
        </p:nvSpPr>
        <p:spPr>
          <a:xfrm>
            <a:off x="4024200" y="3297087"/>
            <a:ext cx="2669400" cy="454500"/>
          </a:xfrm>
          <a:prstGeom prst="rect">
            <a:avLst/>
          </a:prstGeom>
          <a:ln>
            <a:noFill/>
          </a:ln>
        </p:spPr>
        <p:txBody>
          <a:bodyPr anchorCtr="0" anchor="t" bIns="91425" lIns="91425" spcFirstLastPara="1" rIns="91425" wrap="square" tIns="91425">
            <a:norm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124" name="Google Shape;124;p15"/>
          <p:cNvSpPr txBox="1"/>
          <p:nvPr>
            <p:ph idx="7" type="subTitle"/>
          </p:nvPr>
        </p:nvSpPr>
        <p:spPr>
          <a:xfrm>
            <a:off x="945650" y="2130000"/>
            <a:ext cx="2701500" cy="5910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5" name="Google Shape;125;p15"/>
          <p:cNvSpPr txBox="1"/>
          <p:nvPr>
            <p:ph idx="8" type="subTitle"/>
          </p:nvPr>
        </p:nvSpPr>
        <p:spPr>
          <a:xfrm>
            <a:off x="4027952" y="2130000"/>
            <a:ext cx="2669400" cy="5910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1600">
                <a:solidFill>
                  <a:srgbClr val="000000"/>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26" name="Google Shape;126;p15">
            <a:hlinkClick/>
          </p:cNvPr>
          <p:cNvSpPr txBox="1"/>
          <p:nvPr>
            <p:ph hasCustomPrompt="1" idx="9" type="title"/>
          </p:nvPr>
        </p:nvSpPr>
        <p:spPr>
          <a:xfrm>
            <a:off x="945650" y="1363850"/>
            <a:ext cx="846000" cy="4113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33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127" name="Google Shape;127;p15">
            <a:hlinkClick/>
          </p:cNvPr>
          <p:cNvSpPr txBox="1"/>
          <p:nvPr>
            <p:ph hasCustomPrompt="1" idx="13" type="title"/>
          </p:nvPr>
        </p:nvSpPr>
        <p:spPr>
          <a:xfrm>
            <a:off x="4024200" y="1363850"/>
            <a:ext cx="846000" cy="4113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33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128" name="Google Shape;128;p15">
            <a:hlinkClick/>
          </p:cNvPr>
          <p:cNvSpPr txBox="1"/>
          <p:nvPr>
            <p:ph hasCustomPrompt="1" idx="14" type="title"/>
          </p:nvPr>
        </p:nvSpPr>
        <p:spPr>
          <a:xfrm>
            <a:off x="945650" y="2918848"/>
            <a:ext cx="846000" cy="4113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33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129" name="Google Shape;129;p15">
            <a:hlinkClick/>
          </p:cNvPr>
          <p:cNvSpPr txBox="1"/>
          <p:nvPr>
            <p:ph hasCustomPrompt="1" idx="15" type="title"/>
          </p:nvPr>
        </p:nvSpPr>
        <p:spPr>
          <a:xfrm>
            <a:off x="4024200" y="2918848"/>
            <a:ext cx="846000" cy="411300"/>
          </a:xfrm>
          <a:prstGeom prst="rect">
            <a:avLst/>
          </a:prstGeom>
          <a:ln>
            <a:noFill/>
          </a:ln>
        </p:spPr>
        <p:txBody>
          <a:bodyPr anchorCtr="0" anchor="ctr" bIns="91425" lIns="91425" spcFirstLastPara="1" rIns="91425" wrap="square" tIns="91425">
            <a:normAutofit/>
          </a:bodyPr>
          <a:lstStyle>
            <a:lvl1pPr lvl="0" rtl="0">
              <a:spcBef>
                <a:spcPts val="0"/>
              </a:spcBef>
              <a:spcAft>
                <a:spcPts val="0"/>
              </a:spcAft>
              <a:buSzPts val="1800"/>
              <a:buNone/>
              <a:defRPr sz="33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30" name="Shape 130"/>
        <p:cNvGrpSpPr/>
        <p:nvPr/>
      </p:nvGrpSpPr>
      <p:grpSpPr>
        <a:xfrm>
          <a:off x="0" y="0"/>
          <a:ext cx="0" cy="0"/>
          <a:chOff x="0" y="0"/>
          <a:chExt cx="0" cy="0"/>
        </a:xfrm>
      </p:grpSpPr>
      <p:sp>
        <p:nvSpPr>
          <p:cNvPr id="131" name="Google Shape;131;p16"/>
          <p:cNvSpPr/>
          <p:nvPr/>
        </p:nvSpPr>
        <p:spPr>
          <a:xfrm>
            <a:off x="763275" y="799200"/>
            <a:ext cx="1844545" cy="1627040"/>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6926300" y="-86950"/>
            <a:ext cx="4030804" cy="5999550"/>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112700" y="3113038"/>
            <a:ext cx="1938817" cy="3305577"/>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txBox="1"/>
          <p:nvPr>
            <p:ph type="title"/>
          </p:nvPr>
        </p:nvSpPr>
        <p:spPr>
          <a:xfrm>
            <a:off x="1569450" y="1152050"/>
            <a:ext cx="6005100" cy="1516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3600">
                <a:solidFill>
                  <a:schemeClr val="accent2"/>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5" name="Google Shape;135;p16"/>
          <p:cNvSpPr txBox="1"/>
          <p:nvPr>
            <p:ph idx="1" type="subTitle"/>
          </p:nvPr>
        </p:nvSpPr>
        <p:spPr>
          <a:xfrm>
            <a:off x="1904250" y="2756350"/>
            <a:ext cx="53355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a:solidFill>
                  <a:schemeClr val="accent2"/>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
  <p:cSld name="CUSTOM_32_2_1">
    <p:spTree>
      <p:nvGrpSpPr>
        <p:cNvPr id="136" name="Shape 136"/>
        <p:cNvGrpSpPr/>
        <p:nvPr/>
      </p:nvGrpSpPr>
      <p:grpSpPr>
        <a:xfrm>
          <a:off x="0" y="0"/>
          <a:ext cx="0" cy="0"/>
          <a:chOff x="0" y="0"/>
          <a:chExt cx="0" cy="0"/>
        </a:xfrm>
      </p:grpSpPr>
      <p:sp>
        <p:nvSpPr>
          <p:cNvPr id="137" name="Google Shape;137;p17"/>
          <p:cNvSpPr/>
          <p:nvPr/>
        </p:nvSpPr>
        <p:spPr>
          <a:xfrm rot="672094">
            <a:off x="-3534661" y="414138"/>
            <a:ext cx="4680680" cy="4251900"/>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8264550" y="465501"/>
            <a:ext cx="1460036" cy="1906827"/>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txBox="1"/>
          <p:nvPr>
            <p:ph type="title"/>
          </p:nvPr>
        </p:nvSpPr>
        <p:spPr>
          <a:xfrm>
            <a:off x="713250" y="523025"/>
            <a:ext cx="7717500" cy="541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0" name="Google Shape;140;p17"/>
          <p:cNvSpPr txBox="1"/>
          <p:nvPr>
            <p:ph idx="1" type="subTitle"/>
          </p:nvPr>
        </p:nvSpPr>
        <p:spPr>
          <a:xfrm>
            <a:off x="713250" y="1126100"/>
            <a:ext cx="7717500" cy="3442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accent1"/>
              </a:buClr>
              <a:buSzPts val="1050"/>
              <a:buFont typeface="Ubuntu"/>
              <a:buChar char="●"/>
              <a:defRPr sz="1600"/>
            </a:lvl1pPr>
            <a:lvl2pPr lvl="1" rtl="0">
              <a:spcBef>
                <a:spcPts val="0"/>
              </a:spcBef>
              <a:spcAft>
                <a:spcPts val="0"/>
              </a:spcAft>
              <a:buClr>
                <a:schemeClr val="dk1"/>
              </a:buClr>
              <a:buSzPts val="1400"/>
              <a:buFont typeface="Ubuntu"/>
              <a:buAutoNum type="alphaLcPeriod"/>
              <a:defRPr sz="1600"/>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CUSTOM_49">
    <p:spTree>
      <p:nvGrpSpPr>
        <p:cNvPr id="141" name="Shape 141"/>
        <p:cNvGrpSpPr/>
        <p:nvPr/>
      </p:nvGrpSpPr>
      <p:grpSpPr>
        <a:xfrm>
          <a:off x="0" y="0"/>
          <a:ext cx="0" cy="0"/>
          <a:chOff x="0" y="0"/>
          <a:chExt cx="0" cy="0"/>
        </a:xfrm>
      </p:grpSpPr>
      <p:sp>
        <p:nvSpPr>
          <p:cNvPr id="142" name="Google Shape;142;p18"/>
          <p:cNvSpPr txBox="1"/>
          <p:nvPr>
            <p:ph type="title"/>
          </p:nvPr>
        </p:nvSpPr>
        <p:spPr>
          <a:xfrm>
            <a:off x="713250" y="523025"/>
            <a:ext cx="7717500" cy="541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3" name="Google Shape;143;p18"/>
          <p:cNvSpPr/>
          <p:nvPr/>
        </p:nvSpPr>
        <p:spPr>
          <a:xfrm>
            <a:off x="-419100" y="416338"/>
            <a:ext cx="2264661" cy="1997587"/>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8"/>
          <p:cNvSpPr/>
          <p:nvPr/>
        </p:nvSpPr>
        <p:spPr>
          <a:xfrm rot="4132171">
            <a:off x="6908594" y="2764384"/>
            <a:ext cx="3403944" cy="3389830"/>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_TITLE_AND_DESCRIPTION_2">
    <p:spTree>
      <p:nvGrpSpPr>
        <p:cNvPr id="145" name="Shape 145"/>
        <p:cNvGrpSpPr/>
        <p:nvPr/>
      </p:nvGrpSpPr>
      <p:grpSpPr>
        <a:xfrm>
          <a:off x="0" y="0"/>
          <a:ext cx="0" cy="0"/>
          <a:chOff x="0" y="0"/>
          <a:chExt cx="0" cy="0"/>
        </a:xfrm>
      </p:grpSpPr>
      <p:sp>
        <p:nvSpPr>
          <p:cNvPr id="146" name="Google Shape;146;p19"/>
          <p:cNvSpPr/>
          <p:nvPr/>
        </p:nvSpPr>
        <p:spPr>
          <a:xfrm>
            <a:off x="763275" y="799200"/>
            <a:ext cx="1844545" cy="1627040"/>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a:off x="6926300" y="-86950"/>
            <a:ext cx="4030804" cy="5999550"/>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a:off x="112700" y="3113038"/>
            <a:ext cx="1938817" cy="3305577"/>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9"/>
          <p:cNvSpPr txBox="1"/>
          <p:nvPr>
            <p:ph type="title"/>
          </p:nvPr>
        </p:nvSpPr>
        <p:spPr>
          <a:xfrm>
            <a:off x="1569450" y="1152050"/>
            <a:ext cx="6005100" cy="1516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3600">
                <a:solidFill>
                  <a:schemeClr val="accent2"/>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50" name="Google Shape;150;p19"/>
          <p:cNvSpPr txBox="1"/>
          <p:nvPr>
            <p:ph idx="1" type="subTitle"/>
          </p:nvPr>
        </p:nvSpPr>
        <p:spPr>
          <a:xfrm>
            <a:off x="1904250" y="2756350"/>
            <a:ext cx="53355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a:solidFill>
                  <a:schemeClr val="accent2"/>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151" name="Shape 151"/>
        <p:cNvGrpSpPr/>
        <p:nvPr/>
      </p:nvGrpSpPr>
      <p:grpSpPr>
        <a:xfrm>
          <a:off x="0" y="0"/>
          <a:ext cx="0" cy="0"/>
          <a:chOff x="0" y="0"/>
          <a:chExt cx="0" cy="0"/>
        </a:xfrm>
      </p:grpSpPr>
      <p:pic>
        <p:nvPicPr>
          <p:cNvPr id="152" name="Google Shape;152;p20"/>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153" name="Google Shape;153;p20"/>
          <p:cNvSpPr txBox="1"/>
          <p:nvPr>
            <p:ph type="ctrTitle"/>
          </p:nvPr>
        </p:nvSpPr>
        <p:spPr>
          <a:xfrm>
            <a:off x="2302050" y="1223201"/>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8" name="Shape 158"/>
        <p:cNvGrpSpPr/>
        <p:nvPr/>
      </p:nvGrpSpPr>
      <p:grpSpPr>
        <a:xfrm>
          <a:off x="0" y="0"/>
          <a:ext cx="0" cy="0"/>
          <a:chOff x="0" y="0"/>
          <a:chExt cx="0" cy="0"/>
        </a:xfrm>
      </p:grpSpPr>
      <p:sp>
        <p:nvSpPr>
          <p:cNvPr id="159" name="Google Shape;159;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0" name="Google Shape;160;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1" name="Google Shape;161;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4" name="Google Shape;164;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5" name="Shape 165"/>
        <p:cNvGrpSpPr/>
        <p:nvPr/>
      </p:nvGrpSpPr>
      <p:grpSpPr>
        <a:xfrm>
          <a:off x="0" y="0"/>
          <a:ext cx="0" cy="0"/>
          <a:chOff x="0" y="0"/>
          <a:chExt cx="0" cy="0"/>
        </a:xfrm>
      </p:grpSpPr>
      <p:sp>
        <p:nvSpPr>
          <p:cNvPr id="166" name="Google Shape;166;p2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68" name="Google Shape;16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9" name="Shape 169"/>
        <p:cNvGrpSpPr/>
        <p:nvPr/>
      </p:nvGrpSpPr>
      <p:grpSpPr>
        <a:xfrm>
          <a:off x="0" y="0"/>
          <a:ext cx="0" cy="0"/>
          <a:chOff x="0" y="0"/>
          <a:chExt cx="0" cy="0"/>
        </a:xfrm>
      </p:grpSpPr>
      <p:sp>
        <p:nvSpPr>
          <p:cNvPr id="170" name="Google Shape;170;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1" name="Google Shape;171;p2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72" name="Google Shape;172;p2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73" name="Google Shape;173;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sp>
        <p:nvSpPr>
          <p:cNvPr id="175" name="Google Shape;175;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6" name="Google Shape;17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7" name="Shape 177"/>
        <p:cNvGrpSpPr/>
        <p:nvPr/>
      </p:nvGrpSpPr>
      <p:grpSpPr>
        <a:xfrm>
          <a:off x="0" y="0"/>
          <a:ext cx="0" cy="0"/>
          <a:chOff x="0" y="0"/>
          <a:chExt cx="0" cy="0"/>
        </a:xfrm>
      </p:grpSpPr>
      <p:sp>
        <p:nvSpPr>
          <p:cNvPr id="178" name="Google Shape;178;p2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9" name="Google Shape;179;p2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80" name="Google Shape;180;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1" name="Shape 181"/>
        <p:cNvGrpSpPr/>
        <p:nvPr/>
      </p:nvGrpSpPr>
      <p:grpSpPr>
        <a:xfrm>
          <a:off x="0" y="0"/>
          <a:ext cx="0" cy="0"/>
          <a:chOff x="0" y="0"/>
          <a:chExt cx="0" cy="0"/>
        </a:xfrm>
      </p:grpSpPr>
      <p:sp>
        <p:nvSpPr>
          <p:cNvPr id="182" name="Google Shape;182;p2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83" name="Google Shape;18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4" name="Shape 184"/>
        <p:cNvGrpSpPr/>
        <p:nvPr/>
      </p:nvGrpSpPr>
      <p:grpSpPr>
        <a:xfrm>
          <a:off x="0" y="0"/>
          <a:ext cx="0" cy="0"/>
          <a:chOff x="0" y="0"/>
          <a:chExt cx="0" cy="0"/>
        </a:xfrm>
      </p:grpSpPr>
      <p:sp>
        <p:nvSpPr>
          <p:cNvPr id="185" name="Google Shape;185;p2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87" name="Google Shape;187;p2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88" name="Google Shape;188;p2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189" name="Google Shape;18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0" name="Shape 190"/>
        <p:cNvGrpSpPr/>
        <p:nvPr/>
      </p:nvGrpSpPr>
      <p:grpSpPr>
        <a:xfrm>
          <a:off x="0" y="0"/>
          <a:ext cx="0" cy="0"/>
          <a:chOff x="0" y="0"/>
          <a:chExt cx="0" cy="0"/>
        </a:xfrm>
      </p:grpSpPr>
      <p:sp>
        <p:nvSpPr>
          <p:cNvPr id="191" name="Google Shape;191;p3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92" name="Google Shape;192;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3" name="Shape 193"/>
        <p:cNvGrpSpPr/>
        <p:nvPr/>
      </p:nvGrpSpPr>
      <p:grpSpPr>
        <a:xfrm>
          <a:off x="0" y="0"/>
          <a:ext cx="0" cy="0"/>
          <a:chOff x="0" y="0"/>
          <a:chExt cx="0" cy="0"/>
        </a:xfrm>
      </p:grpSpPr>
      <p:sp>
        <p:nvSpPr>
          <p:cNvPr id="194" name="Google Shape;194;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95" name="Google Shape;195;p3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96" name="Google Shape;19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7" name="Shape 197"/>
        <p:cNvGrpSpPr/>
        <p:nvPr/>
      </p:nvGrpSpPr>
      <p:grpSpPr>
        <a:xfrm>
          <a:off x="0" y="0"/>
          <a:ext cx="0" cy="0"/>
          <a:chOff x="0" y="0"/>
          <a:chExt cx="0" cy="0"/>
        </a:xfrm>
      </p:grpSpPr>
      <p:sp>
        <p:nvSpPr>
          <p:cNvPr id="198" name="Google Shape;198;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199" name="Shape 199"/>
        <p:cNvGrpSpPr/>
        <p:nvPr/>
      </p:nvGrpSpPr>
      <p:grpSpPr>
        <a:xfrm>
          <a:off x="0" y="0"/>
          <a:ext cx="0" cy="0"/>
          <a:chOff x="0" y="0"/>
          <a:chExt cx="0" cy="0"/>
        </a:xfrm>
      </p:grpSpPr>
      <p:sp>
        <p:nvSpPr>
          <p:cNvPr id="200" name="Google Shape;200;p33"/>
          <p:cNvSpPr txBox="1"/>
          <p:nvPr>
            <p:ph type="ctrTitle"/>
          </p:nvPr>
        </p:nvSpPr>
        <p:spPr>
          <a:xfrm>
            <a:off x="1034300" y="925025"/>
            <a:ext cx="7075500" cy="1159800"/>
          </a:xfrm>
          <a:prstGeom prst="rect">
            <a:avLst/>
          </a:prstGeom>
        </p:spPr>
        <p:txBody>
          <a:bodyPr anchorCtr="0" anchor="t" bIns="91425" lIns="91425" spcFirstLastPara="1" rIns="91425" wrap="square" tIns="91425">
            <a:norm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grpSp>
        <p:nvGrpSpPr>
          <p:cNvPr id="201" name="Google Shape;201;p33"/>
          <p:cNvGrpSpPr/>
          <p:nvPr/>
        </p:nvGrpSpPr>
        <p:grpSpPr>
          <a:xfrm>
            <a:off x="-12656" y="1423414"/>
            <a:ext cx="9155849" cy="3718952"/>
            <a:chOff x="1669785" y="210240"/>
            <a:chExt cx="3861435" cy="1568450"/>
          </a:xfrm>
        </p:grpSpPr>
        <p:sp>
          <p:nvSpPr>
            <p:cNvPr id="202" name="Google Shape;202;p33"/>
            <p:cNvSpPr/>
            <p:nvPr/>
          </p:nvSpPr>
          <p:spPr>
            <a:xfrm>
              <a:off x="1669785" y="210240"/>
              <a:ext cx="3860800" cy="1568450"/>
            </a:xfrm>
            <a:custGeom>
              <a:rect b="b" l="l" r="r" t="t"/>
              <a:pathLst>
                <a:path extrusionOk="0" h="1568450" w="3860800">
                  <a:moveTo>
                    <a:pt x="1304290" y="810260"/>
                  </a:moveTo>
                  <a:cubicBezTo>
                    <a:pt x="857250" y="810260"/>
                    <a:pt x="421005" y="740410"/>
                    <a:pt x="0" y="608330"/>
                  </a:cubicBezTo>
                  <a:lnTo>
                    <a:pt x="0" y="1570355"/>
                  </a:lnTo>
                  <a:lnTo>
                    <a:pt x="3864610" y="1570355"/>
                  </a:lnTo>
                  <a:lnTo>
                    <a:pt x="3864610" y="0"/>
                  </a:lnTo>
                  <a:cubicBezTo>
                    <a:pt x="3082290" y="520700"/>
                    <a:pt x="2216150" y="810260"/>
                    <a:pt x="1304290" y="810260"/>
                  </a:cubicBezTo>
                  <a:close/>
                </a:path>
              </a:pathLst>
            </a:custGeom>
            <a:gradFill>
              <a:gsLst>
                <a:gs pos="0">
                  <a:srgbClr val="FFC486"/>
                </a:gs>
                <a:gs pos="100000">
                  <a:srgbClr val="FF866B"/>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33"/>
            <p:cNvSpPr/>
            <p:nvPr/>
          </p:nvSpPr>
          <p:spPr>
            <a:xfrm>
              <a:off x="1669785" y="939220"/>
              <a:ext cx="3860800" cy="838200"/>
            </a:xfrm>
            <a:custGeom>
              <a:rect b="b" l="l" r="r" t="t"/>
              <a:pathLst>
                <a:path extrusionOk="0" h="838200" w="3860800">
                  <a:moveTo>
                    <a:pt x="1932305" y="451485"/>
                  </a:moveTo>
                  <a:cubicBezTo>
                    <a:pt x="1258570" y="451485"/>
                    <a:pt x="608965" y="293370"/>
                    <a:pt x="0" y="0"/>
                  </a:cubicBezTo>
                  <a:lnTo>
                    <a:pt x="0" y="840740"/>
                  </a:lnTo>
                  <a:lnTo>
                    <a:pt x="3864610" y="840740"/>
                  </a:lnTo>
                  <a:lnTo>
                    <a:pt x="3864610" y="635"/>
                  </a:lnTo>
                  <a:cubicBezTo>
                    <a:pt x="3255645" y="293370"/>
                    <a:pt x="2606675" y="451485"/>
                    <a:pt x="1932305" y="451485"/>
                  </a:cubicBezTo>
                  <a:close/>
                </a:path>
              </a:pathLst>
            </a:custGeom>
            <a:gradFill>
              <a:gsLst>
                <a:gs pos="0">
                  <a:srgbClr val="F20122">
                    <a:alpha val="51764"/>
                  </a:srgbClr>
                </a:gs>
                <a:gs pos="100000">
                  <a:srgbClr val="FF6A00">
                    <a:alpha val="71764"/>
                  </a:srgbClr>
                </a:gs>
              </a:gsLst>
              <a:lin ang="108014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33"/>
            <p:cNvSpPr/>
            <p:nvPr/>
          </p:nvSpPr>
          <p:spPr>
            <a:xfrm>
              <a:off x="1670420" y="576000"/>
              <a:ext cx="3860800" cy="1200150"/>
            </a:xfrm>
            <a:custGeom>
              <a:rect b="b" l="l" r="r" t="t"/>
              <a:pathLst>
                <a:path extrusionOk="0" h="1200150" w="3860800">
                  <a:moveTo>
                    <a:pt x="2672715" y="887095"/>
                  </a:moveTo>
                  <a:cubicBezTo>
                    <a:pt x="1717040" y="887095"/>
                    <a:pt x="811530" y="568960"/>
                    <a:pt x="0" y="0"/>
                  </a:cubicBezTo>
                  <a:lnTo>
                    <a:pt x="0" y="1204595"/>
                  </a:lnTo>
                  <a:lnTo>
                    <a:pt x="3864610" y="1204595"/>
                  </a:lnTo>
                  <a:lnTo>
                    <a:pt x="3864610" y="718820"/>
                  </a:lnTo>
                  <a:cubicBezTo>
                    <a:pt x="3478530" y="829310"/>
                    <a:pt x="3079750" y="887095"/>
                    <a:pt x="2672715" y="887095"/>
                  </a:cubicBezTo>
                  <a:close/>
                </a:path>
              </a:pathLst>
            </a:custGeom>
            <a:gradFill>
              <a:gsLst>
                <a:gs pos="0">
                  <a:srgbClr val="FF9F00">
                    <a:alpha val="56470"/>
                  </a:srgbClr>
                </a:gs>
                <a:gs pos="100000">
                  <a:srgbClr val="CC0000">
                    <a:alpha val="57254"/>
                  </a:srgbClr>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9" name="Shape 209"/>
        <p:cNvGrpSpPr/>
        <p:nvPr/>
      </p:nvGrpSpPr>
      <p:grpSpPr>
        <a:xfrm>
          <a:off x="0" y="0"/>
          <a:ext cx="0" cy="0"/>
          <a:chOff x="0" y="0"/>
          <a:chExt cx="0" cy="0"/>
        </a:xfrm>
      </p:grpSpPr>
      <p:cxnSp>
        <p:nvCxnSpPr>
          <p:cNvPr id="210" name="Google Shape;210;p35"/>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211" name="Google Shape;211;p35"/>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212" name="Google Shape;212;p35"/>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213" name="Google Shape;213;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4" name="Shape 214"/>
        <p:cNvGrpSpPr/>
        <p:nvPr/>
      </p:nvGrpSpPr>
      <p:grpSpPr>
        <a:xfrm>
          <a:off x="0" y="0"/>
          <a:ext cx="0" cy="0"/>
          <a:chOff x="0" y="0"/>
          <a:chExt cx="0" cy="0"/>
        </a:xfrm>
      </p:grpSpPr>
      <p:sp>
        <p:nvSpPr>
          <p:cNvPr id="215" name="Google Shape;215;p36"/>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6800"/>
              <a:buNone/>
              <a:defRPr sz="6800">
                <a:solidFill>
                  <a:schemeClr val="lt1"/>
                </a:solidFill>
              </a:defRPr>
            </a:lvl1pPr>
            <a:lvl2pPr lvl="1" rtl="0">
              <a:spcBef>
                <a:spcPts val="0"/>
              </a:spcBef>
              <a:spcAft>
                <a:spcPts val="0"/>
              </a:spcAft>
              <a:buClr>
                <a:schemeClr val="lt1"/>
              </a:buClr>
              <a:buSzPts val="6800"/>
              <a:buNone/>
              <a:defRPr sz="6800">
                <a:solidFill>
                  <a:schemeClr val="lt1"/>
                </a:solidFill>
              </a:defRPr>
            </a:lvl2pPr>
            <a:lvl3pPr lvl="2" rtl="0">
              <a:spcBef>
                <a:spcPts val="0"/>
              </a:spcBef>
              <a:spcAft>
                <a:spcPts val="0"/>
              </a:spcAft>
              <a:buClr>
                <a:schemeClr val="lt1"/>
              </a:buClr>
              <a:buSzPts val="6800"/>
              <a:buNone/>
              <a:defRPr sz="6800">
                <a:solidFill>
                  <a:schemeClr val="lt1"/>
                </a:solidFill>
              </a:defRPr>
            </a:lvl3pPr>
            <a:lvl4pPr lvl="3" rtl="0">
              <a:spcBef>
                <a:spcPts val="0"/>
              </a:spcBef>
              <a:spcAft>
                <a:spcPts val="0"/>
              </a:spcAft>
              <a:buClr>
                <a:schemeClr val="lt1"/>
              </a:buClr>
              <a:buSzPts val="6800"/>
              <a:buNone/>
              <a:defRPr sz="6800">
                <a:solidFill>
                  <a:schemeClr val="lt1"/>
                </a:solidFill>
              </a:defRPr>
            </a:lvl4pPr>
            <a:lvl5pPr lvl="4" rtl="0">
              <a:spcBef>
                <a:spcPts val="0"/>
              </a:spcBef>
              <a:spcAft>
                <a:spcPts val="0"/>
              </a:spcAft>
              <a:buClr>
                <a:schemeClr val="lt1"/>
              </a:buClr>
              <a:buSzPts val="6800"/>
              <a:buNone/>
              <a:defRPr sz="6800">
                <a:solidFill>
                  <a:schemeClr val="lt1"/>
                </a:solidFill>
              </a:defRPr>
            </a:lvl5pPr>
            <a:lvl6pPr lvl="5" rtl="0">
              <a:spcBef>
                <a:spcPts val="0"/>
              </a:spcBef>
              <a:spcAft>
                <a:spcPts val="0"/>
              </a:spcAft>
              <a:buClr>
                <a:schemeClr val="lt1"/>
              </a:buClr>
              <a:buSzPts val="6800"/>
              <a:buNone/>
              <a:defRPr sz="6800">
                <a:solidFill>
                  <a:schemeClr val="lt1"/>
                </a:solidFill>
              </a:defRPr>
            </a:lvl6pPr>
            <a:lvl7pPr lvl="6" rtl="0">
              <a:spcBef>
                <a:spcPts val="0"/>
              </a:spcBef>
              <a:spcAft>
                <a:spcPts val="0"/>
              </a:spcAft>
              <a:buClr>
                <a:schemeClr val="lt1"/>
              </a:buClr>
              <a:buSzPts val="6800"/>
              <a:buNone/>
              <a:defRPr sz="6800">
                <a:solidFill>
                  <a:schemeClr val="lt1"/>
                </a:solidFill>
              </a:defRPr>
            </a:lvl7pPr>
            <a:lvl8pPr lvl="7" rtl="0">
              <a:spcBef>
                <a:spcPts val="0"/>
              </a:spcBef>
              <a:spcAft>
                <a:spcPts val="0"/>
              </a:spcAft>
              <a:buClr>
                <a:schemeClr val="lt1"/>
              </a:buClr>
              <a:buSzPts val="6800"/>
              <a:buNone/>
              <a:defRPr sz="6800">
                <a:solidFill>
                  <a:schemeClr val="lt1"/>
                </a:solidFill>
              </a:defRPr>
            </a:lvl8pPr>
            <a:lvl9pPr lvl="8" rtl="0">
              <a:spcBef>
                <a:spcPts val="0"/>
              </a:spcBef>
              <a:spcAft>
                <a:spcPts val="0"/>
              </a:spcAft>
              <a:buClr>
                <a:schemeClr val="lt1"/>
              </a:buClr>
              <a:buSzPts val="6800"/>
              <a:buNone/>
              <a:defRPr sz="6800">
                <a:solidFill>
                  <a:schemeClr val="lt1"/>
                </a:solidFill>
              </a:defRPr>
            </a:lvl9pPr>
          </a:lstStyle>
          <a:p/>
        </p:txBody>
      </p:sp>
      <p:sp>
        <p:nvSpPr>
          <p:cNvPr id="216" name="Google Shape;216;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7" name="Shape 217"/>
        <p:cNvGrpSpPr/>
        <p:nvPr/>
      </p:nvGrpSpPr>
      <p:grpSpPr>
        <a:xfrm>
          <a:off x="0" y="0"/>
          <a:ext cx="0" cy="0"/>
          <a:chOff x="0" y="0"/>
          <a:chExt cx="0" cy="0"/>
        </a:xfrm>
      </p:grpSpPr>
      <p:sp>
        <p:nvSpPr>
          <p:cNvPr id="218" name="Google Shape;21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9" name="Google Shape;21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20" name="Google Shape;220;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1" name="Shape 221"/>
        <p:cNvGrpSpPr/>
        <p:nvPr/>
      </p:nvGrpSpPr>
      <p:grpSpPr>
        <a:xfrm>
          <a:off x="0" y="0"/>
          <a:ext cx="0" cy="0"/>
          <a:chOff x="0" y="0"/>
          <a:chExt cx="0" cy="0"/>
        </a:xfrm>
      </p:grpSpPr>
      <p:sp>
        <p:nvSpPr>
          <p:cNvPr id="222" name="Google Shape;22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3" name="Google Shape;223;p3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24" name="Google Shape;224;p3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25" name="Google Shape;22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6" name="Shape 226"/>
        <p:cNvGrpSpPr/>
        <p:nvPr/>
      </p:nvGrpSpPr>
      <p:grpSpPr>
        <a:xfrm>
          <a:off x="0" y="0"/>
          <a:ext cx="0" cy="0"/>
          <a:chOff x="0" y="0"/>
          <a:chExt cx="0" cy="0"/>
        </a:xfrm>
      </p:grpSpPr>
      <p:sp>
        <p:nvSpPr>
          <p:cNvPr id="227" name="Google Shape;22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8" name="Google Shape;228;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9" name="Shape 229"/>
        <p:cNvGrpSpPr/>
        <p:nvPr/>
      </p:nvGrpSpPr>
      <p:grpSpPr>
        <a:xfrm>
          <a:off x="0" y="0"/>
          <a:ext cx="0" cy="0"/>
          <a:chOff x="0" y="0"/>
          <a:chExt cx="0" cy="0"/>
        </a:xfrm>
      </p:grpSpPr>
      <p:sp>
        <p:nvSpPr>
          <p:cNvPr id="230" name="Google Shape;230;p40"/>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31" name="Google Shape;231;p40"/>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2" name="Google Shape;232;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3" name="Shape 233"/>
        <p:cNvGrpSpPr/>
        <p:nvPr/>
      </p:nvGrpSpPr>
      <p:grpSpPr>
        <a:xfrm>
          <a:off x="0" y="0"/>
          <a:ext cx="0" cy="0"/>
          <a:chOff x="0" y="0"/>
          <a:chExt cx="0" cy="0"/>
        </a:xfrm>
      </p:grpSpPr>
      <p:sp>
        <p:nvSpPr>
          <p:cNvPr id="234" name="Google Shape;234;p41"/>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235" name="Google Shape;235;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6" name="Shape 236"/>
        <p:cNvGrpSpPr/>
        <p:nvPr/>
      </p:nvGrpSpPr>
      <p:grpSpPr>
        <a:xfrm>
          <a:off x="0" y="0"/>
          <a:ext cx="0" cy="0"/>
          <a:chOff x="0" y="0"/>
          <a:chExt cx="0" cy="0"/>
        </a:xfrm>
      </p:grpSpPr>
      <p:sp>
        <p:nvSpPr>
          <p:cNvPr id="237" name="Google Shape;237;p42"/>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8" name="Google Shape;238;p4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239" name="Google Shape;239;p42"/>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240" name="Google Shape;240;p42"/>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1" name="Google Shape;241;p4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242" name="Google Shape;242;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3" name="Shape 243"/>
        <p:cNvGrpSpPr/>
        <p:nvPr/>
      </p:nvGrpSpPr>
      <p:grpSpPr>
        <a:xfrm>
          <a:off x="0" y="0"/>
          <a:ext cx="0" cy="0"/>
          <a:chOff x="0" y="0"/>
          <a:chExt cx="0" cy="0"/>
        </a:xfrm>
      </p:grpSpPr>
      <p:sp>
        <p:nvSpPr>
          <p:cNvPr id="244" name="Google Shape;244;p43"/>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245" name="Google Shape;245;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6" name="Shape 246"/>
        <p:cNvGrpSpPr/>
        <p:nvPr/>
      </p:nvGrpSpPr>
      <p:grpSpPr>
        <a:xfrm>
          <a:off x="0" y="0"/>
          <a:ext cx="0" cy="0"/>
          <a:chOff x="0" y="0"/>
          <a:chExt cx="0" cy="0"/>
        </a:xfrm>
      </p:grpSpPr>
      <p:sp>
        <p:nvSpPr>
          <p:cNvPr id="247" name="Google Shape;247;p44"/>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11000"/>
              <a:buNone/>
              <a:defRPr sz="11000">
                <a:solidFill>
                  <a:schemeClr val="dk1"/>
                </a:solidFill>
              </a:defRPr>
            </a:lvl1pPr>
            <a:lvl2pPr lvl="1" rtl="0" algn="ctr">
              <a:spcBef>
                <a:spcPts val="0"/>
              </a:spcBef>
              <a:spcAft>
                <a:spcPts val="0"/>
              </a:spcAft>
              <a:buClr>
                <a:schemeClr val="dk1"/>
              </a:buClr>
              <a:buSzPts val="11000"/>
              <a:buNone/>
              <a:defRPr sz="11000">
                <a:solidFill>
                  <a:schemeClr val="dk1"/>
                </a:solidFill>
              </a:defRPr>
            </a:lvl2pPr>
            <a:lvl3pPr lvl="2" rtl="0" algn="ctr">
              <a:spcBef>
                <a:spcPts val="0"/>
              </a:spcBef>
              <a:spcAft>
                <a:spcPts val="0"/>
              </a:spcAft>
              <a:buClr>
                <a:schemeClr val="dk1"/>
              </a:buClr>
              <a:buSzPts val="11000"/>
              <a:buNone/>
              <a:defRPr sz="11000">
                <a:solidFill>
                  <a:schemeClr val="dk1"/>
                </a:solidFill>
              </a:defRPr>
            </a:lvl3pPr>
            <a:lvl4pPr lvl="3" rtl="0" algn="ctr">
              <a:spcBef>
                <a:spcPts val="0"/>
              </a:spcBef>
              <a:spcAft>
                <a:spcPts val="0"/>
              </a:spcAft>
              <a:buClr>
                <a:schemeClr val="dk1"/>
              </a:buClr>
              <a:buSzPts val="11000"/>
              <a:buNone/>
              <a:defRPr sz="11000">
                <a:solidFill>
                  <a:schemeClr val="dk1"/>
                </a:solidFill>
              </a:defRPr>
            </a:lvl4pPr>
            <a:lvl5pPr lvl="4" rtl="0" algn="ctr">
              <a:spcBef>
                <a:spcPts val="0"/>
              </a:spcBef>
              <a:spcAft>
                <a:spcPts val="0"/>
              </a:spcAft>
              <a:buClr>
                <a:schemeClr val="dk1"/>
              </a:buClr>
              <a:buSzPts val="11000"/>
              <a:buNone/>
              <a:defRPr sz="11000">
                <a:solidFill>
                  <a:schemeClr val="dk1"/>
                </a:solidFill>
              </a:defRPr>
            </a:lvl5pPr>
            <a:lvl6pPr lvl="5" rtl="0" algn="ctr">
              <a:spcBef>
                <a:spcPts val="0"/>
              </a:spcBef>
              <a:spcAft>
                <a:spcPts val="0"/>
              </a:spcAft>
              <a:buClr>
                <a:schemeClr val="dk1"/>
              </a:buClr>
              <a:buSzPts val="11000"/>
              <a:buNone/>
              <a:defRPr sz="11000">
                <a:solidFill>
                  <a:schemeClr val="dk1"/>
                </a:solidFill>
              </a:defRPr>
            </a:lvl6pPr>
            <a:lvl7pPr lvl="6" rtl="0" algn="ctr">
              <a:spcBef>
                <a:spcPts val="0"/>
              </a:spcBef>
              <a:spcAft>
                <a:spcPts val="0"/>
              </a:spcAft>
              <a:buClr>
                <a:schemeClr val="dk1"/>
              </a:buClr>
              <a:buSzPts val="11000"/>
              <a:buNone/>
              <a:defRPr sz="11000">
                <a:solidFill>
                  <a:schemeClr val="dk1"/>
                </a:solidFill>
              </a:defRPr>
            </a:lvl7pPr>
            <a:lvl8pPr lvl="7" rtl="0" algn="ctr">
              <a:spcBef>
                <a:spcPts val="0"/>
              </a:spcBef>
              <a:spcAft>
                <a:spcPts val="0"/>
              </a:spcAft>
              <a:buClr>
                <a:schemeClr val="dk1"/>
              </a:buClr>
              <a:buSzPts val="11000"/>
              <a:buNone/>
              <a:defRPr sz="11000">
                <a:solidFill>
                  <a:schemeClr val="dk1"/>
                </a:solidFill>
              </a:defRPr>
            </a:lvl8pPr>
            <a:lvl9pPr lvl="8" rtl="0" algn="ctr">
              <a:spcBef>
                <a:spcPts val="0"/>
              </a:spcBef>
              <a:spcAft>
                <a:spcPts val="0"/>
              </a:spcAft>
              <a:buClr>
                <a:schemeClr val="dk1"/>
              </a:buClr>
              <a:buSzPts val="11000"/>
              <a:buNone/>
              <a:defRPr sz="11000">
                <a:solidFill>
                  <a:schemeClr val="dk1"/>
                </a:solidFill>
              </a:defRPr>
            </a:lvl9pPr>
          </a:lstStyle>
          <a:p>
            <a:r>
              <a:t>xx%</a:t>
            </a:r>
          </a:p>
        </p:txBody>
      </p:sp>
      <p:sp>
        <p:nvSpPr>
          <p:cNvPr id="248" name="Google Shape;248;p44"/>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249" name="Google Shape;249;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0" name="Shape 250"/>
        <p:cNvGrpSpPr/>
        <p:nvPr/>
      </p:nvGrpSpPr>
      <p:grpSpPr>
        <a:xfrm>
          <a:off x="0" y="0"/>
          <a:ext cx="0" cy="0"/>
          <a:chOff x="0" y="0"/>
          <a:chExt cx="0" cy="0"/>
        </a:xfrm>
      </p:grpSpPr>
      <p:sp>
        <p:nvSpPr>
          <p:cNvPr id="251" name="Google Shape;251;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69">
    <p:spTree>
      <p:nvGrpSpPr>
        <p:cNvPr id="252" name="Shape 252"/>
        <p:cNvGrpSpPr/>
        <p:nvPr/>
      </p:nvGrpSpPr>
      <p:grpSpPr>
        <a:xfrm>
          <a:off x="0" y="0"/>
          <a:ext cx="0" cy="0"/>
          <a:chOff x="0" y="0"/>
          <a:chExt cx="0" cy="0"/>
        </a:xfrm>
      </p:grpSpPr>
      <p:sp>
        <p:nvSpPr>
          <p:cNvPr id="253" name="Google Shape;253;p46"/>
          <p:cNvSpPr/>
          <p:nvPr/>
        </p:nvSpPr>
        <p:spPr>
          <a:xfrm>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46"/>
          <p:cNvSpPr txBox="1"/>
          <p:nvPr>
            <p:ph type="ctrTitle"/>
          </p:nvPr>
        </p:nvSpPr>
        <p:spPr>
          <a:xfrm>
            <a:off x="1375600" y="939000"/>
            <a:ext cx="6369600" cy="2545800"/>
          </a:xfrm>
          <a:prstGeom prst="rect">
            <a:avLst/>
          </a:prstGeom>
          <a:noFill/>
        </p:spPr>
        <p:txBody>
          <a:bodyPr anchorCtr="0" anchor="ctr" bIns="91425" lIns="91425" spcFirstLastPara="1" rIns="91425" wrap="square" tIns="91425">
            <a:noAutofit/>
          </a:bodyPr>
          <a:lstStyle>
            <a:lvl1pPr lvl="0" rtl="0" algn="ctr">
              <a:lnSpc>
                <a:spcPct val="100000"/>
              </a:lnSpc>
              <a:spcBef>
                <a:spcPts val="0"/>
              </a:spcBef>
              <a:spcAft>
                <a:spcPts val="0"/>
              </a:spcAft>
              <a:buClr>
                <a:srgbClr val="FFFFFF"/>
              </a:buClr>
              <a:buSzPts val="4000"/>
              <a:buNone/>
              <a:defRPr sz="4000">
                <a:solidFill>
                  <a:srgbClr val="FFFFFF"/>
                </a:solidFill>
              </a:defRPr>
            </a:lvl1pPr>
            <a:lvl2pPr lvl="1" rtl="0" algn="ctr">
              <a:lnSpc>
                <a:spcPct val="100000"/>
              </a:lnSpc>
              <a:spcBef>
                <a:spcPts val="0"/>
              </a:spcBef>
              <a:spcAft>
                <a:spcPts val="0"/>
              </a:spcAft>
              <a:buClr>
                <a:srgbClr val="FFFFFF"/>
              </a:buClr>
              <a:buSzPts val="4000"/>
              <a:buNone/>
              <a:defRPr sz="4000">
                <a:solidFill>
                  <a:srgbClr val="FFFFFF"/>
                </a:solidFill>
              </a:defRPr>
            </a:lvl2pPr>
            <a:lvl3pPr lvl="2" rtl="0" algn="ctr">
              <a:lnSpc>
                <a:spcPct val="100000"/>
              </a:lnSpc>
              <a:spcBef>
                <a:spcPts val="0"/>
              </a:spcBef>
              <a:spcAft>
                <a:spcPts val="0"/>
              </a:spcAft>
              <a:buClr>
                <a:srgbClr val="FFFFFF"/>
              </a:buClr>
              <a:buSzPts val="4000"/>
              <a:buNone/>
              <a:defRPr sz="4000">
                <a:solidFill>
                  <a:srgbClr val="FFFFFF"/>
                </a:solidFill>
              </a:defRPr>
            </a:lvl3pPr>
            <a:lvl4pPr lvl="3" rtl="0" algn="ctr">
              <a:lnSpc>
                <a:spcPct val="100000"/>
              </a:lnSpc>
              <a:spcBef>
                <a:spcPts val="0"/>
              </a:spcBef>
              <a:spcAft>
                <a:spcPts val="0"/>
              </a:spcAft>
              <a:buClr>
                <a:srgbClr val="FFFFFF"/>
              </a:buClr>
              <a:buSzPts val="4000"/>
              <a:buNone/>
              <a:defRPr sz="4000">
                <a:solidFill>
                  <a:srgbClr val="FFFFFF"/>
                </a:solidFill>
              </a:defRPr>
            </a:lvl4pPr>
            <a:lvl5pPr lvl="4" rtl="0" algn="ctr">
              <a:lnSpc>
                <a:spcPct val="100000"/>
              </a:lnSpc>
              <a:spcBef>
                <a:spcPts val="0"/>
              </a:spcBef>
              <a:spcAft>
                <a:spcPts val="0"/>
              </a:spcAft>
              <a:buClr>
                <a:srgbClr val="FFFFFF"/>
              </a:buClr>
              <a:buSzPts val="4000"/>
              <a:buNone/>
              <a:defRPr sz="4000">
                <a:solidFill>
                  <a:srgbClr val="FFFFFF"/>
                </a:solidFill>
              </a:defRPr>
            </a:lvl5pPr>
            <a:lvl6pPr lvl="5" rtl="0" algn="ctr">
              <a:lnSpc>
                <a:spcPct val="100000"/>
              </a:lnSpc>
              <a:spcBef>
                <a:spcPts val="0"/>
              </a:spcBef>
              <a:spcAft>
                <a:spcPts val="0"/>
              </a:spcAft>
              <a:buClr>
                <a:srgbClr val="FFFFFF"/>
              </a:buClr>
              <a:buSzPts val="4000"/>
              <a:buNone/>
              <a:defRPr sz="4000">
                <a:solidFill>
                  <a:srgbClr val="FFFFFF"/>
                </a:solidFill>
              </a:defRPr>
            </a:lvl6pPr>
            <a:lvl7pPr lvl="6" rtl="0" algn="ctr">
              <a:lnSpc>
                <a:spcPct val="100000"/>
              </a:lnSpc>
              <a:spcBef>
                <a:spcPts val="0"/>
              </a:spcBef>
              <a:spcAft>
                <a:spcPts val="0"/>
              </a:spcAft>
              <a:buClr>
                <a:srgbClr val="FFFFFF"/>
              </a:buClr>
              <a:buSzPts val="4000"/>
              <a:buNone/>
              <a:defRPr sz="4000">
                <a:solidFill>
                  <a:srgbClr val="FFFFFF"/>
                </a:solidFill>
              </a:defRPr>
            </a:lvl7pPr>
            <a:lvl8pPr lvl="7" rtl="0" algn="ctr">
              <a:lnSpc>
                <a:spcPct val="100000"/>
              </a:lnSpc>
              <a:spcBef>
                <a:spcPts val="0"/>
              </a:spcBef>
              <a:spcAft>
                <a:spcPts val="0"/>
              </a:spcAft>
              <a:buClr>
                <a:srgbClr val="FFFFFF"/>
              </a:buClr>
              <a:buSzPts val="4000"/>
              <a:buNone/>
              <a:defRPr sz="4000">
                <a:solidFill>
                  <a:srgbClr val="FFFFFF"/>
                </a:solidFill>
              </a:defRPr>
            </a:lvl8pPr>
            <a:lvl9pPr lvl="8" rtl="0" algn="ctr">
              <a:lnSpc>
                <a:spcPct val="100000"/>
              </a:lnSpc>
              <a:spcBef>
                <a:spcPts val="0"/>
              </a:spcBef>
              <a:spcAft>
                <a:spcPts val="0"/>
              </a:spcAft>
              <a:buClr>
                <a:srgbClr val="FFFFFF"/>
              </a:buClr>
              <a:buSzPts val="4000"/>
              <a:buNone/>
              <a:defRPr sz="4000">
                <a:solidFill>
                  <a:srgbClr val="FFFFFF"/>
                </a:solidFill>
              </a:defRPr>
            </a:lvl9pPr>
          </a:lstStyle>
          <a:p/>
        </p:txBody>
      </p:sp>
      <p:sp>
        <p:nvSpPr>
          <p:cNvPr id="255" name="Google Shape;255;p46"/>
          <p:cNvSpPr txBox="1"/>
          <p:nvPr>
            <p:ph idx="1" type="subTitle"/>
          </p:nvPr>
        </p:nvSpPr>
        <p:spPr>
          <a:xfrm>
            <a:off x="1387200" y="3637200"/>
            <a:ext cx="6369600" cy="5673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1400"/>
              <a:buNone/>
              <a:defRPr sz="1400">
                <a:solidFill>
                  <a:srgbClr val="FFFFFF"/>
                </a:solidFill>
              </a:defRPr>
            </a:lvl1pPr>
            <a:lvl2pPr lvl="1" rtl="0" algn="ctr">
              <a:lnSpc>
                <a:spcPct val="100000"/>
              </a:lnSpc>
              <a:spcBef>
                <a:spcPts val="0"/>
              </a:spcBef>
              <a:spcAft>
                <a:spcPts val="0"/>
              </a:spcAft>
              <a:buClr>
                <a:srgbClr val="FFFFFF"/>
              </a:buClr>
              <a:buSzPts val="1400"/>
              <a:buNone/>
              <a:defRPr sz="1400">
                <a:solidFill>
                  <a:srgbClr val="FFFFFF"/>
                </a:solidFill>
              </a:defRPr>
            </a:lvl2pPr>
            <a:lvl3pPr lvl="2" rtl="0" algn="ctr">
              <a:lnSpc>
                <a:spcPct val="100000"/>
              </a:lnSpc>
              <a:spcBef>
                <a:spcPts val="0"/>
              </a:spcBef>
              <a:spcAft>
                <a:spcPts val="0"/>
              </a:spcAft>
              <a:buClr>
                <a:srgbClr val="FFFFFF"/>
              </a:buClr>
              <a:buSzPts val="1400"/>
              <a:buNone/>
              <a:defRPr sz="1400">
                <a:solidFill>
                  <a:srgbClr val="FFFFFF"/>
                </a:solidFill>
              </a:defRPr>
            </a:lvl3pPr>
            <a:lvl4pPr lvl="3" rtl="0" algn="ctr">
              <a:lnSpc>
                <a:spcPct val="100000"/>
              </a:lnSpc>
              <a:spcBef>
                <a:spcPts val="0"/>
              </a:spcBef>
              <a:spcAft>
                <a:spcPts val="0"/>
              </a:spcAft>
              <a:buClr>
                <a:srgbClr val="FFFFFF"/>
              </a:buClr>
              <a:buSzPts val="1400"/>
              <a:buNone/>
              <a:defRPr sz="1400">
                <a:solidFill>
                  <a:srgbClr val="FFFFFF"/>
                </a:solidFill>
              </a:defRPr>
            </a:lvl4pPr>
            <a:lvl5pPr lvl="4" rtl="0" algn="ctr">
              <a:lnSpc>
                <a:spcPct val="100000"/>
              </a:lnSpc>
              <a:spcBef>
                <a:spcPts val="0"/>
              </a:spcBef>
              <a:spcAft>
                <a:spcPts val="0"/>
              </a:spcAft>
              <a:buClr>
                <a:srgbClr val="FFFFFF"/>
              </a:buClr>
              <a:buSzPts val="1400"/>
              <a:buNone/>
              <a:defRPr sz="1400">
                <a:solidFill>
                  <a:srgbClr val="FFFFFF"/>
                </a:solidFill>
              </a:defRPr>
            </a:lvl5pPr>
            <a:lvl6pPr lvl="5" rtl="0" algn="ctr">
              <a:lnSpc>
                <a:spcPct val="100000"/>
              </a:lnSpc>
              <a:spcBef>
                <a:spcPts val="0"/>
              </a:spcBef>
              <a:spcAft>
                <a:spcPts val="0"/>
              </a:spcAft>
              <a:buClr>
                <a:srgbClr val="FFFFFF"/>
              </a:buClr>
              <a:buSzPts val="1400"/>
              <a:buNone/>
              <a:defRPr sz="1400">
                <a:solidFill>
                  <a:srgbClr val="FFFFFF"/>
                </a:solidFill>
              </a:defRPr>
            </a:lvl6pPr>
            <a:lvl7pPr lvl="6" rtl="0" algn="ctr">
              <a:lnSpc>
                <a:spcPct val="100000"/>
              </a:lnSpc>
              <a:spcBef>
                <a:spcPts val="0"/>
              </a:spcBef>
              <a:spcAft>
                <a:spcPts val="0"/>
              </a:spcAft>
              <a:buClr>
                <a:srgbClr val="FFFFFF"/>
              </a:buClr>
              <a:buSzPts val="1400"/>
              <a:buNone/>
              <a:defRPr sz="1400">
                <a:solidFill>
                  <a:srgbClr val="FFFFFF"/>
                </a:solidFill>
              </a:defRPr>
            </a:lvl7pPr>
            <a:lvl8pPr lvl="7" rtl="0" algn="ctr">
              <a:lnSpc>
                <a:spcPct val="100000"/>
              </a:lnSpc>
              <a:spcBef>
                <a:spcPts val="0"/>
              </a:spcBef>
              <a:spcAft>
                <a:spcPts val="0"/>
              </a:spcAft>
              <a:buClr>
                <a:srgbClr val="FFFFFF"/>
              </a:buClr>
              <a:buSzPts val="1400"/>
              <a:buNone/>
              <a:defRPr sz="1400">
                <a:solidFill>
                  <a:srgbClr val="FFFFFF"/>
                </a:solidFill>
              </a:defRPr>
            </a:lvl8pPr>
            <a:lvl9pPr lvl="8" rtl="0" algn="ctr">
              <a:lnSpc>
                <a:spcPct val="100000"/>
              </a:lnSpc>
              <a:spcBef>
                <a:spcPts val="0"/>
              </a:spcBef>
              <a:spcAft>
                <a:spcPts val="0"/>
              </a:spcAft>
              <a:buClr>
                <a:srgbClr val="FFFFFF"/>
              </a:buClr>
              <a:buSzPts val="1400"/>
              <a:buNone/>
              <a:defRPr sz="1400">
                <a:solidFill>
                  <a:srgbClr val="FFFFFF"/>
                </a:solidFill>
              </a:defRPr>
            </a:lvl9pPr>
          </a:lstStyle>
          <a:p/>
        </p:txBody>
      </p:sp>
      <p:sp>
        <p:nvSpPr>
          <p:cNvPr id="256" name="Google Shape;256;p46"/>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Autofit/>
          </a:bodyPr>
          <a:lstStyle>
            <a:lvl1pPr lvl="0" rtl="0" algn="r">
              <a:lnSpc>
                <a:spcPct val="100000"/>
              </a:lnSpc>
              <a:spcAft>
                <a:spcPts val="0"/>
              </a:spcAft>
              <a:buNone/>
              <a:defRPr sz="1000">
                <a:solidFill>
                  <a:srgbClr val="FFFFFF"/>
                </a:solidFill>
              </a:defRPr>
            </a:lvl1pPr>
            <a:lvl2pPr lvl="1" rtl="0" algn="r">
              <a:lnSpc>
                <a:spcPct val="100000"/>
              </a:lnSpc>
              <a:spcAft>
                <a:spcPts val="0"/>
              </a:spcAft>
              <a:buNone/>
              <a:defRPr sz="1000">
                <a:solidFill>
                  <a:srgbClr val="FFFFFF"/>
                </a:solidFill>
              </a:defRPr>
            </a:lvl2pPr>
            <a:lvl3pPr lvl="2" rtl="0" algn="r">
              <a:lnSpc>
                <a:spcPct val="100000"/>
              </a:lnSpc>
              <a:spcAft>
                <a:spcPts val="0"/>
              </a:spcAft>
              <a:buNone/>
              <a:defRPr sz="1000">
                <a:solidFill>
                  <a:srgbClr val="FFFFFF"/>
                </a:solidFill>
              </a:defRPr>
            </a:lvl3pPr>
            <a:lvl4pPr lvl="3" rtl="0" algn="r">
              <a:lnSpc>
                <a:spcPct val="100000"/>
              </a:lnSpc>
              <a:spcAft>
                <a:spcPts val="0"/>
              </a:spcAft>
              <a:buNone/>
              <a:defRPr sz="1000">
                <a:solidFill>
                  <a:srgbClr val="FFFFFF"/>
                </a:solidFill>
              </a:defRPr>
            </a:lvl4pPr>
            <a:lvl5pPr lvl="4" rtl="0" algn="r">
              <a:lnSpc>
                <a:spcPct val="100000"/>
              </a:lnSpc>
              <a:spcAft>
                <a:spcPts val="0"/>
              </a:spcAft>
              <a:buNone/>
              <a:defRPr sz="1000">
                <a:solidFill>
                  <a:srgbClr val="FFFFFF"/>
                </a:solidFill>
              </a:defRPr>
            </a:lvl5pPr>
            <a:lvl6pPr lvl="5" rtl="0" algn="r">
              <a:lnSpc>
                <a:spcPct val="100000"/>
              </a:lnSpc>
              <a:spcAft>
                <a:spcPts val="0"/>
              </a:spcAft>
              <a:buNone/>
              <a:defRPr sz="1000">
                <a:solidFill>
                  <a:srgbClr val="FFFFFF"/>
                </a:solidFill>
              </a:defRPr>
            </a:lvl6pPr>
            <a:lvl7pPr lvl="6" rtl="0" algn="r">
              <a:lnSpc>
                <a:spcPct val="100000"/>
              </a:lnSpc>
              <a:spcAft>
                <a:spcPts val="0"/>
              </a:spcAft>
              <a:buNone/>
              <a:defRPr sz="1000">
                <a:solidFill>
                  <a:srgbClr val="FFFFFF"/>
                </a:solidFill>
              </a:defRPr>
            </a:lvl7pPr>
            <a:lvl8pPr lvl="7" rtl="0" algn="r">
              <a:lnSpc>
                <a:spcPct val="100000"/>
              </a:lnSpc>
              <a:spcAft>
                <a:spcPts val="0"/>
              </a:spcAft>
              <a:buNone/>
              <a:defRPr sz="1000">
                <a:solidFill>
                  <a:srgbClr val="FFFFFF"/>
                </a:solidFill>
              </a:defRPr>
            </a:lvl8pPr>
            <a:lvl9pPr lvl="8" rtl="0"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261" name="Shape 261"/>
        <p:cNvGrpSpPr/>
        <p:nvPr/>
      </p:nvGrpSpPr>
      <p:grpSpPr>
        <a:xfrm>
          <a:off x="0" y="0"/>
          <a:ext cx="0" cy="0"/>
          <a:chOff x="0" y="0"/>
          <a:chExt cx="0" cy="0"/>
        </a:xfrm>
      </p:grpSpPr>
      <p:pic>
        <p:nvPicPr>
          <p:cNvPr id="262" name="Google Shape;262;p48"/>
          <p:cNvPicPr preferRelativeResize="0"/>
          <p:nvPr/>
        </p:nvPicPr>
        <p:blipFill rotWithShape="1">
          <a:blip r:embed="rId2">
            <a:alphaModFix/>
          </a:blip>
          <a:srcRect b="0" l="0" r="0" t="0"/>
          <a:stretch/>
        </p:blipFill>
        <p:spPr>
          <a:xfrm>
            <a:off x="0" y="-26"/>
            <a:ext cx="9144000" cy="5143523"/>
          </a:xfrm>
          <a:prstGeom prst="rect">
            <a:avLst/>
          </a:prstGeom>
          <a:noFill/>
          <a:ln>
            <a:noFill/>
          </a:ln>
        </p:spPr>
      </p:pic>
      <p:sp>
        <p:nvSpPr>
          <p:cNvPr id="263" name="Google Shape;263;p48"/>
          <p:cNvSpPr txBox="1"/>
          <p:nvPr>
            <p:ph type="ctrTitle"/>
          </p:nvPr>
        </p:nvSpPr>
        <p:spPr>
          <a:xfrm>
            <a:off x="2302050" y="1223201"/>
            <a:ext cx="4539900" cy="26970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64" name="Shape 264"/>
        <p:cNvGrpSpPr/>
        <p:nvPr/>
      </p:nvGrpSpPr>
      <p:grpSpPr>
        <a:xfrm>
          <a:off x="0" y="0"/>
          <a:ext cx="0" cy="0"/>
          <a:chOff x="0" y="0"/>
          <a:chExt cx="0" cy="0"/>
        </a:xfrm>
      </p:grpSpPr>
      <p:pic>
        <p:nvPicPr>
          <p:cNvPr id="265" name="Google Shape;265;p4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6" name="Google Shape;266;p49"/>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algn="l">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p:txBody>
      </p:sp>
      <p:sp>
        <p:nvSpPr>
          <p:cNvPr id="267" name="Google Shape;267;p49"/>
          <p:cNvSpPr txBox="1"/>
          <p:nvPr>
            <p:ph idx="1" type="body"/>
          </p:nvPr>
        </p:nvSpPr>
        <p:spPr>
          <a:xfrm>
            <a:off x="3844325"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68" name="Google Shape;268;p49"/>
          <p:cNvSpPr txBox="1"/>
          <p:nvPr>
            <p:ph idx="2" type="body"/>
          </p:nvPr>
        </p:nvSpPr>
        <p:spPr>
          <a:xfrm>
            <a:off x="6436624" y="805325"/>
            <a:ext cx="2250300" cy="3540600"/>
          </a:xfrm>
          <a:prstGeom prst="rect">
            <a:avLst/>
          </a:prstGeom>
          <a:noFill/>
          <a:ln>
            <a:noFill/>
          </a:ln>
        </p:spPr>
        <p:txBody>
          <a:bodyPr anchorCtr="0" anchor="ctr" bIns="0" lIns="0" spcFirstLastPara="1" rIns="0" wrap="square" tIns="0">
            <a:noAutofit/>
          </a:bodyPr>
          <a:lstStyle>
            <a:lvl1pPr indent="-342900" lvl="0" marL="457200" algn="l">
              <a:lnSpc>
                <a:spcPct val="115000"/>
              </a:lnSpc>
              <a:spcBef>
                <a:spcPts val="600"/>
              </a:spcBef>
              <a:spcAft>
                <a:spcPts val="0"/>
              </a:spcAft>
              <a:buSzPts val="1800"/>
              <a:buChar char="◦"/>
              <a:defRPr sz="1800"/>
            </a:lvl1pPr>
            <a:lvl2pPr indent="-342900" lvl="1" marL="914400" algn="l">
              <a:lnSpc>
                <a:spcPct val="115000"/>
              </a:lnSpc>
              <a:spcBef>
                <a:spcPts val="1000"/>
              </a:spcBef>
              <a:spcAft>
                <a:spcPts val="0"/>
              </a:spcAft>
              <a:buSzPts val="1800"/>
              <a:buChar char="◦"/>
              <a:defRPr sz="1800"/>
            </a:lvl2pPr>
            <a:lvl3pPr indent="-342900" lvl="2" marL="1371600" algn="l">
              <a:lnSpc>
                <a:spcPct val="115000"/>
              </a:lnSpc>
              <a:spcBef>
                <a:spcPts val="1000"/>
              </a:spcBef>
              <a:spcAft>
                <a:spcPts val="0"/>
              </a:spcAft>
              <a:buSzPts val="1800"/>
              <a:buChar char="◦"/>
              <a:defRPr sz="1800"/>
            </a:lvl3pPr>
            <a:lvl4pPr indent="-342900" lvl="3" marL="1828800" algn="l">
              <a:lnSpc>
                <a:spcPct val="115000"/>
              </a:lnSpc>
              <a:spcBef>
                <a:spcPts val="1000"/>
              </a:spcBef>
              <a:spcAft>
                <a:spcPts val="0"/>
              </a:spcAft>
              <a:buSzPts val="1800"/>
              <a:buChar char="◦"/>
              <a:defRPr sz="1800"/>
            </a:lvl4pPr>
            <a:lvl5pPr indent="-342900" lvl="4" marL="2286000" algn="l">
              <a:lnSpc>
                <a:spcPct val="115000"/>
              </a:lnSpc>
              <a:spcBef>
                <a:spcPts val="1000"/>
              </a:spcBef>
              <a:spcAft>
                <a:spcPts val="0"/>
              </a:spcAft>
              <a:buSzPts val="1800"/>
              <a:buChar char="◦"/>
              <a:defRPr sz="1800"/>
            </a:lvl5pPr>
            <a:lvl6pPr indent="-342900" lvl="5" marL="2743200" algn="l">
              <a:lnSpc>
                <a:spcPct val="115000"/>
              </a:lnSpc>
              <a:spcBef>
                <a:spcPts val="1000"/>
              </a:spcBef>
              <a:spcAft>
                <a:spcPts val="0"/>
              </a:spcAft>
              <a:buSzPts val="1800"/>
              <a:buChar char="◦"/>
              <a:defRPr sz="1800"/>
            </a:lvl6pPr>
            <a:lvl7pPr indent="-342900" lvl="6" marL="3200400" algn="l">
              <a:lnSpc>
                <a:spcPct val="115000"/>
              </a:lnSpc>
              <a:spcBef>
                <a:spcPts val="1000"/>
              </a:spcBef>
              <a:spcAft>
                <a:spcPts val="0"/>
              </a:spcAft>
              <a:buSzPts val="1800"/>
              <a:buChar char="◦"/>
              <a:defRPr sz="1800"/>
            </a:lvl7pPr>
            <a:lvl8pPr indent="-342900" lvl="7" marL="3657600" algn="l">
              <a:lnSpc>
                <a:spcPct val="115000"/>
              </a:lnSpc>
              <a:spcBef>
                <a:spcPts val="1000"/>
              </a:spcBef>
              <a:spcAft>
                <a:spcPts val="0"/>
              </a:spcAft>
              <a:buSzPts val="1800"/>
              <a:buChar char="◦"/>
              <a:defRPr sz="1800"/>
            </a:lvl8pPr>
            <a:lvl9pPr indent="-342900" lvl="8" marL="4114800" algn="l">
              <a:lnSpc>
                <a:spcPct val="115000"/>
              </a:lnSpc>
              <a:spcBef>
                <a:spcPts val="1000"/>
              </a:spcBef>
              <a:spcAft>
                <a:spcPts val="1000"/>
              </a:spcAft>
              <a:buSzPts val="1800"/>
              <a:buChar char="◦"/>
              <a:defRPr sz="1800"/>
            </a:lvl9pPr>
          </a:lstStyle>
          <a:p/>
        </p:txBody>
      </p:sp>
      <p:sp>
        <p:nvSpPr>
          <p:cNvPr id="269" name="Google Shape;269;p49"/>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1pPr>
            <a:lvl2pPr indent="0" lvl="1"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2pPr>
            <a:lvl3pPr indent="0" lvl="2"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3pPr>
            <a:lvl4pPr indent="0" lvl="3"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4pPr>
            <a:lvl5pPr indent="0" lvl="4"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5pPr>
            <a:lvl6pPr indent="0" lvl="5"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6pPr>
            <a:lvl7pPr indent="0" lvl="6"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7pPr>
            <a:lvl8pPr indent="0" lvl="7"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8pPr>
            <a:lvl9pPr indent="0" lvl="8"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0" name="Shape 270"/>
        <p:cNvGrpSpPr/>
        <p:nvPr/>
      </p:nvGrpSpPr>
      <p:grpSpPr>
        <a:xfrm>
          <a:off x="0" y="0"/>
          <a:ext cx="0" cy="0"/>
          <a:chOff x="0" y="0"/>
          <a:chExt cx="0" cy="0"/>
        </a:xfrm>
      </p:grpSpPr>
      <p:sp>
        <p:nvSpPr>
          <p:cNvPr id="271" name="Google Shape;271;p50"/>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1pPr>
            <a:lvl2pPr indent="0" lvl="1"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2pPr>
            <a:lvl3pPr indent="0" lvl="2"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3pPr>
            <a:lvl4pPr indent="0" lvl="3"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4pPr>
            <a:lvl5pPr indent="0" lvl="4"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5pPr>
            <a:lvl6pPr indent="0" lvl="5"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6pPr>
            <a:lvl7pPr indent="0" lvl="6"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7pPr>
            <a:lvl8pPr indent="0" lvl="7"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8pPr>
            <a:lvl9pPr indent="0" lvl="8" marL="0" algn="r">
              <a:lnSpc>
                <a:spcPct val="100000"/>
              </a:lnSpc>
              <a:spcBef>
                <a:spcPts val="0"/>
              </a:spcBef>
              <a:spcAft>
                <a:spcPts val="0"/>
              </a:spcAft>
              <a:buSzPts val="1200"/>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pic>
        <p:nvPicPr>
          <p:cNvPr id="272" name="Google Shape;272;p50"/>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4" name="Shape 27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theme" Target="../theme/theme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2.xml"/><Relationship Id="rId10" Type="http://schemas.openxmlformats.org/officeDocument/2006/relationships/slideLayout" Target="../slideLayouts/slideLayout41.xml"/><Relationship Id="rId13" Type="http://schemas.openxmlformats.org/officeDocument/2006/relationships/theme" Target="../theme/theme6.xml"/><Relationship Id="rId12" Type="http://schemas.openxmlformats.org/officeDocument/2006/relationships/slideLayout" Target="../slideLayouts/slideLayout43.xml"/><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9" Type="http://schemas.openxmlformats.org/officeDocument/2006/relationships/slideLayout" Target="../slideLayouts/slideLayout40.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A4C2F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A4C2F4"/>
        </a:solidFill>
      </p:bgPr>
    </p:bg>
    <p:spTree>
      <p:nvGrpSpPr>
        <p:cNvPr id="154" name="Shape 154"/>
        <p:cNvGrpSpPr/>
        <p:nvPr/>
      </p:nvGrpSpPr>
      <p:grpSpPr>
        <a:xfrm>
          <a:off x="0" y="0"/>
          <a:ext cx="0" cy="0"/>
          <a:chOff x="0" y="0"/>
          <a:chExt cx="0" cy="0"/>
        </a:xfrm>
      </p:grpSpPr>
      <p:sp>
        <p:nvSpPr>
          <p:cNvPr id="155" name="Google Shape;155;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56" name="Google Shape;156;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a:solidFill>
                  <a:schemeClr val="lt2"/>
                </a:solidFill>
              </a:defRPr>
            </a:lvl2pPr>
            <a:lvl3pPr indent="-317500" lvl="2" marL="1371600" rtl="0">
              <a:lnSpc>
                <a:spcPct val="115000"/>
              </a:lnSpc>
              <a:spcBef>
                <a:spcPts val="0"/>
              </a:spcBef>
              <a:spcAft>
                <a:spcPts val="0"/>
              </a:spcAft>
              <a:buClr>
                <a:schemeClr val="lt2"/>
              </a:buClr>
              <a:buSzPts val="1400"/>
              <a:buChar char="■"/>
              <a:defRPr>
                <a:solidFill>
                  <a:schemeClr val="lt2"/>
                </a:solidFill>
              </a:defRPr>
            </a:lvl3pPr>
            <a:lvl4pPr indent="-317500" lvl="3" marL="1828800" rtl="0">
              <a:lnSpc>
                <a:spcPct val="115000"/>
              </a:lnSpc>
              <a:spcBef>
                <a:spcPts val="0"/>
              </a:spcBef>
              <a:spcAft>
                <a:spcPts val="0"/>
              </a:spcAft>
              <a:buClr>
                <a:schemeClr val="lt2"/>
              </a:buClr>
              <a:buSzPts val="1400"/>
              <a:buChar char="●"/>
              <a:defRPr>
                <a:solidFill>
                  <a:schemeClr val="lt2"/>
                </a:solidFill>
              </a:defRPr>
            </a:lvl4pPr>
            <a:lvl5pPr indent="-317500" lvl="4" marL="2286000" rtl="0">
              <a:lnSpc>
                <a:spcPct val="115000"/>
              </a:lnSpc>
              <a:spcBef>
                <a:spcPts val="0"/>
              </a:spcBef>
              <a:spcAft>
                <a:spcPts val="0"/>
              </a:spcAft>
              <a:buClr>
                <a:schemeClr val="lt2"/>
              </a:buClr>
              <a:buSzPts val="1400"/>
              <a:buChar char="○"/>
              <a:defRPr>
                <a:solidFill>
                  <a:schemeClr val="lt2"/>
                </a:solidFill>
              </a:defRPr>
            </a:lvl5pPr>
            <a:lvl6pPr indent="-317500" lvl="5" marL="2743200" rtl="0">
              <a:lnSpc>
                <a:spcPct val="115000"/>
              </a:lnSpc>
              <a:spcBef>
                <a:spcPts val="0"/>
              </a:spcBef>
              <a:spcAft>
                <a:spcPts val="0"/>
              </a:spcAft>
              <a:buClr>
                <a:schemeClr val="lt2"/>
              </a:buClr>
              <a:buSzPts val="1400"/>
              <a:buChar char="■"/>
              <a:defRPr>
                <a:solidFill>
                  <a:schemeClr val="lt2"/>
                </a:solidFill>
              </a:defRPr>
            </a:lvl6pPr>
            <a:lvl7pPr indent="-317500" lvl="6" marL="3200400" rtl="0">
              <a:lnSpc>
                <a:spcPct val="115000"/>
              </a:lnSpc>
              <a:spcBef>
                <a:spcPts val="0"/>
              </a:spcBef>
              <a:spcAft>
                <a:spcPts val="0"/>
              </a:spcAft>
              <a:buClr>
                <a:schemeClr val="lt2"/>
              </a:buClr>
              <a:buSzPts val="1400"/>
              <a:buChar char="●"/>
              <a:defRPr>
                <a:solidFill>
                  <a:schemeClr val="lt2"/>
                </a:solidFill>
              </a:defRPr>
            </a:lvl7pPr>
            <a:lvl8pPr indent="-317500" lvl="7" marL="3657600" rtl="0">
              <a:lnSpc>
                <a:spcPct val="115000"/>
              </a:lnSpc>
              <a:spcBef>
                <a:spcPts val="0"/>
              </a:spcBef>
              <a:spcAft>
                <a:spcPts val="0"/>
              </a:spcAft>
              <a:buClr>
                <a:schemeClr val="lt2"/>
              </a:buClr>
              <a:buSzPts val="1400"/>
              <a:buChar char="○"/>
              <a:defRPr>
                <a:solidFill>
                  <a:schemeClr val="lt2"/>
                </a:solidFill>
              </a:defRPr>
            </a:lvl8pPr>
            <a:lvl9pPr indent="-317500" lvl="8" marL="4114800" rtl="0">
              <a:lnSpc>
                <a:spcPct val="115000"/>
              </a:lnSpc>
              <a:spcBef>
                <a:spcPts val="0"/>
              </a:spcBef>
              <a:spcAft>
                <a:spcPts val="0"/>
              </a:spcAft>
              <a:buClr>
                <a:schemeClr val="lt2"/>
              </a:buClr>
              <a:buSzPts val="1400"/>
              <a:buChar char="■"/>
              <a:defRPr>
                <a:solidFill>
                  <a:schemeClr val="lt2"/>
                </a:solidFill>
              </a:defRPr>
            </a:lvl9pPr>
          </a:lstStyle>
          <a:p/>
        </p:txBody>
      </p:sp>
      <p:sp>
        <p:nvSpPr>
          <p:cNvPr id="157" name="Google Shape;15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rgbClr val="A4C2F4"/>
        </a:solidFill>
      </p:bgPr>
    </p:bg>
    <p:spTree>
      <p:nvGrpSpPr>
        <p:cNvPr id="205" name="Shape 205"/>
        <p:cNvGrpSpPr/>
        <p:nvPr/>
      </p:nvGrpSpPr>
      <p:grpSpPr>
        <a:xfrm>
          <a:off x="0" y="0"/>
          <a:ext cx="0" cy="0"/>
          <a:chOff x="0" y="0"/>
          <a:chExt cx="0" cy="0"/>
        </a:xfrm>
      </p:grpSpPr>
      <p:sp>
        <p:nvSpPr>
          <p:cNvPr id="206" name="Google Shape;206;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rt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207" name="Google Shape;207;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208" name="Google Shape;20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Proxima Nova"/>
                <a:ea typeface="Proxima Nova"/>
                <a:cs typeface="Proxima Nova"/>
                <a:sym typeface="Proxima Nova"/>
              </a:defRPr>
            </a:lvl1pPr>
            <a:lvl2pPr lvl="1" rtl="0" algn="r">
              <a:buNone/>
              <a:defRPr sz="1000">
                <a:solidFill>
                  <a:schemeClr val="dk2"/>
                </a:solidFill>
                <a:latin typeface="Proxima Nova"/>
                <a:ea typeface="Proxima Nova"/>
                <a:cs typeface="Proxima Nova"/>
                <a:sym typeface="Proxima Nova"/>
              </a:defRPr>
            </a:lvl2pPr>
            <a:lvl3pPr lvl="2" rtl="0" algn="r">
              <a:buNone/>
              <a:defRPr sz="1000">
                <a:solidFill>
                  <a:schemeClr val="dk2"/>
                </a:solidFill>
                <a:latin typeface="Proxima Nova"/>
                <a:ea typeface="Proxima Nova"/>
                <a:cs typeface="Proxima Nova"/>
                <a:sym typeface="Proxima Nova"/>
              </a:defRPr>
            </a:lvl3pPr>
            <a:lvl4pPr lvl="3" rtl="0" algn="r">
              <a:buNone/>
              <a:defRPr sz="1000">
                <a:solidFill>
                  <a:schemeClr val="dk2"/>
                </a:solidFill>
                <a:latin typeface="Proxima Nova"/>
                <a:ea typeface="Proxima Nova"/>
                <a:cs typeface="Proxima Nova"/>
                <a:sym typeface="Proxima Nova"/>
              </a:defRPr>
            </a:lvl4pPr>
            <a:lvl5pPr lvl="4" rtl="0" algn="r">
              <a:buNone/>
              <a:defRPr sz="1000">
                <a:solidFill>
                  <a:schemeClr val="dk2"/>
                </a:solidFill>
                <a:latin typeface="Proxima Nova"/>
                <a:ea typeface="Proxima Nova"/>
                <a:cs typeface="Proxima Nova"/>
                <a:sym typeface="Proxima Nova"/>
              </a:defRPr>
            </a:lvl5pPr>
            <a:lvl6pPr lvl="5" rtl="0" algn="r">
              <a:buNone/>
              <a:defRPr sz="1000">
                <a:solidFill>
                  <a:schemeClr val="dk2"/>
                </a:solidFill>
                <a:latin typeface="Proxima Nova"/>
                <a:ea typeface="Proxima Nova"/>
                <a:cs typeface="Proxima Nova"/>
                <a:sym typeface="Proxima Nova"/>
              </a:defRPr>
            </a:lvl6pPr>
            <a:lvl7pPr lvl="6" rtl="0" algn="r">
              <a:buNone/>
              <a:defRPr sz="1000">
                <a:solidFill>
                  <a:schemeClr val="dk2"/>
                </a:solidFill>
                <a:latin typeface="Proxima Nova"/>
                <a:ea typeface="Proxima Nova"/>
                <a:cs typeface="Proxima Nova"/>
                <a:sym typeface="Proxima Nova"/>
              </a:defRPr>
            </a:lvl7pPr>
            <a:lvl8pPr lvl="7" rtl="0" algn="r">
              <a:buNone/>
              <a:defRPr sz="1000">
                <a:solidFill>
                  <a:schemeClr val="dk2"/>
                </a:solidFill>
                <a:latin typeface="Proxima Nova"/>
                <a:ea typeface="Proxima Nova"/>
                <a:cs typeface="Proxima Nova"/>
                <a:sym typeface="Proxima Nova"/>
              </a:defRPr>
            </a:lvl8pPr>
            <a:lvl9pPr lvl="8" rtl="0"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rgbClr val="3C78D8"/>
            </a:gs>
            <a:gs pos="100000">
              <a:srgbClr val="00FFFF"/>
            </a:gs>
          </a:gsLst>
          <a:lin ang="5400012" scaled="0"/>
        </a:gradFill>
      </p:bgPr>
    </p:bg>
    <p:spTree>
      <p:nvGrpSpPr>
        <p:cNvPr id="257" name="Shape 257"/>
        <p:cNvGrpSpPr/>
        <p:nvPr/>
      </p:nvGrpSpPr>
      <p:grpSpPr>
        <a:xfrm>
          <a:off x="0" y="0"/>
          <a:ext cx="0" cy="0"/>
          <a:chOff x="0" y="0"/>
          <a:chExt cx="0" cy="0"/>
        </a:xfrm>
      </p:grpSpPr>
      <p:sp>
        <p:nvSpPr>
          <p:cNvPr id="258" name="Google Shape;258;p47"/>
          <p:cNvSpPr txBox="1"/>
          <p:nvPr>
            <p:ph type="title"/>
          </p:nvPr>
        </p:nvSpPr>
        <p:spPr>
          <a:xfrm>
            <a:off x="699000" y="911700"/>
            <a:ext cx="2020800" cy="3327600"/>
          </a:xfrm>
          <a:prstGeom prst="rect">
            <a:avLst/>
          </a:prstGeom>
          <a:noFill/>
          <a:ln>
            <a:noFill/>
          </a:ln>
          <a:effectLst>
            <a:outerShdw blurRad="42863" rotWithShape="0" algn="bl" dir="5400000" dist="9525">
              <a:srgbClr val="000000">
                <a:alpha val="20000"/>
              </a:srgbClr>
            </a:outerShdw>
          </a:effectLst>
        </p:spPr>
        <p:txBody>
          <a:bodyPr anchorCtr="0" anchor="ctr" bIns="0" lIns="0" spcFirstLastPara="1" rIns="0" wrap="square" tIns="0">
            <a:noAutofit/>
          </a:bodyPr>
          <a:lstStyle>
            <a:lvl1pPr lvl="0"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1pPr>
            <a:lvl2pPr lvl="1"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2pPr>
            <a:lvl3pPr lvl="2"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3pPr>
            <a:lvl4pPr lvl="3"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4pPr>
            <a:lvl5pPr lvl="4"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5pPr>
            <a:lvl6pPr lvl="5"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6pPr>
            <a:lvl7pPr lvl="6"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7pPr>
            <a:lvl8pPr lvl="7"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8pPr>
            <a:lvl9pPr lvl="8" marR="0" algn="l">
              <a:lnSpc>
                <a:spcPct val="100000"/>
              </a:lnSpc>
              <a:spcBef>
                <a:spcPts val="0"/>
              </a:spcBef>
              <a:spcAft>
                <a:spcPts val="0"/>
              </a:spcAft>
              <a:buClr>
                <a:srgbClr val="FFFFFF"/>
              </a:buClr>
              <a:buSzPts val="2600"/>
              <a:buFont typeface="Montserrat ExtraBold"/>
              <a:buNone/>
              <a:defRPr b="0" i="0" sz="2600" u="none" cap="none" strike="noStrike">
                <a:solidFill>
                  <a:srgbClr val="FFFFFF"/>
                </a:solidFill>
                <a:latin typeface="Montserrat ExtraBold"/>
                <a:ea typeface="Montserrat ExtraBold"/>
                <a:cs typeface="Montserrat ExtraBold"/>
                <a:sym typeface="Montserrat ExtraBold"/>
              </a:defRPr>
            </a:lvl9pPr>
          </a:lstStyle>
          <a:p/>
        </p:txBody>
      </p:sp>
      <p:sp>
        <p:nvSpPr>
          <p:cNvPr id="259" name="Google Shape;259;p47"/>
          <p:cNvSpPr txBox="1"/>
          <p:nvPr>
            <p:ph idx="1" type="body"/>
          </p:nvPr>
        </p:nvSpPr>
        <p:spPr>
          <a:xfrm>
            <a:off x="3844325" y="805326"/>
            <a:ext cx="4842600" cy="3548100"/>
          </a:xfrm>
          <a:prstGeom prst="rect">
            <a:avLst/>
          </a:prstGeom>
          <a:noFill/>
          <a:ln>
            <a:noFill/>
          </a:ln>
        </p:spPr>
        <p:txBody>
          <a:bodyPr anchorCtr="0" anchor="ctr" bIns="0" lIns="0" spcFirstLastPara="1" rIns="0" wrap="square" tIns="0">
            <a:noAutofit/>
          </a:bodyPr>
          <a:lstStyle>
            <a:lvl1pPr indent="-368300" lvl="0" marL="457200" marR="0" algn="l">
              <a:lnSpc>
                <a:spcPct val="115000"/>
              </a:lnSpc>
              <a:spcBef>
                <a:spcPts val="6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1pPr>
            <a:lvl2pPr indent="-368300" lvl="1" marL="9144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2pPr>
            <a:lvl3pPr indent="-368300" lvl="2" marL="13716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3pPr>
            <a:lvl4pPr indent="-368300" lvl="3" marL="18288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4pPr>
            <a:lvl5pPr indent="-368300" lvl="4" marL="22860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5pPr>
            <a:lvl6pPr indent="-368300" lvl="5" marL="27432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6pPr>
            <a:lvl7pPr indent="-368300" lvl="6" marL="32004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7pPr>
            <a:lvl8pPr indent="-368300" lvl="7" marL="3657600" marR="0" algn="l">
              <a:lnSpc>
                <a:spcPct val="115000"/>
              </a:lnSpc>
              <a:spcBef>
                <a:spcPts val="1000"/>
              </a:spcBef>
              <a:spcAft>
                <a:spcPts val="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8pPr>
            <a:lvl9pPr indent="-368300" lvl="8" marL="4114800" marR="0" algn="l">
              <a:lnSpc>
                <a:spcPct val="115000"/>
              </a:lnSpc>
              <a:spcBef>
                <a:spcPts val="1000"/>
              </a:spcBef>
              <a:spcAft>
                <a:spcPts val="1000"/>
              </a:spcAft>
              <a:buClr>
                <a:srgbClr val="B7B7B7"/>
              </a:buClr>
              <a:buSzPts val="2200"/>
              <a:buFont typeface="Montserrat Light"/>
              <a:buChar char="◦"/>
              <a:defRPr b="0" i="0" sz="2200" u="none" cap="none" strike="noStrike">
                <a:solidFill>
                  <a:srgbClr val="666666"/>
                </a:solidFill>
                <a:latin typeface="Montserrat Light"/>
                <a:ea typeface="Montserrat Light"/>
                <a:cs typeface="Montserrat Light"/>
                <a:sym typeface="Montserrat Light"/>
              </a:defRPr>
            </a:lvl9pPr>
          </a:lstStyle>
          <a:p/>
        </p:txBody>
      </p:sp>
      <p:sp>
        <p:nvSpPr>
          <p:cNvPr id="260" name="Google Shape;260;p47"/>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B7B7B7"/>
                </a:solidFill>
                <a:latin typeface="Montserrat Light"/>
                <a:ea typeface="Montserrat Light"/>
                <a:cs typeface="Montserrat Light"/>
                <a:sym typeface="Montserrat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1" r:id="rId1"/>
    <p:sldLayoutId id="2147483692" r:id="rId2"/>
    <p:sldLayoutId id="2147483693" r:id="rId3"/>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8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35.jpg"/></Relationships>
</file>

<file path=ppt/slides/_rels/slide3.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5.png"/><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hyperlink" Target="https://docs.google.com/document/d/1sGzx4-BU6rFMEx9dJBezE1aYalF_8k9bqCPki2B2fyw/edit?usp=sharing" TargetMode="External"/><Relationship Id="rId4" Type="http://schemas.openxmlformats.org/officeDocument/2006/relationships/hyperlink" Target="https://drive.google.com/file/d/1PSWDIvj--0wk2GfvMHJ49ojVWJ8A3KSj/view?usp=drive_link" TargetMode="External"/><Relationship Id="rId9" Type="http://schemas.openxmlformats.org/officeDocument/2006/relationships/image" Target="../media/image9.png"/><Relationship Id="rId5" Type="http://schemas.openxmlformats.org/officeDocument/2006/relationships/hyperlink" Target="https://drive.google.com/file/d/1PS8cZXMsH9rb5XXex5JsuDrmqlmz8DW5/view?usp=drive_link" TargetMode="External"/><Relationship Id="rId6" Type="http://schemas.openxmlformats.org/officeDocument/2006/relationships/hyperlink" Target="https://drive.google.com/file/d/1PS2Y_ij-8lWiUIOOYfWTp_ZocRt3Vy6c/view?usp=drive_link" TargetMode="External"/><Relationship Id="rId7" Type="http://schemas.openxmlformats.org/officeDocument/2006/relationships/image" Target="../media/image38.jpg"/><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1.png"/><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8.png"/><Relationship Id="rId7" Type="http://schemas.openxmlformats.org/officeDocument/2006/relationships/image" Target="../media/image30.pn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28.png"/><Relationship Id="rId6"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29.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31.png"/><Relationship Id="rId5"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0.jpg"/><Relationship Id="rId4" Type="http://schemas.openxmlformats.org/officeDocument/2006/relationships/image" Target="../media/image49.jpg"/><Relationship Id="rId5" Type="http://schemas.openxmlformats.org/officeDocument/2006/relationships/image" Target="../media/image32.png"/><Relationship Id="rId6" Type="http://schemas.openxmlformats.org/officeDocument/2006/relationships/hyperlink" Target="http://drive.google.com/file/d/1Pcfr0WuugmbTVRyooDKoG71tQIPxWzUI/view" TargetMode="External"/><Relationship Id="rId7" Type="http://schemas.openxmlformats.org/officeDocument/2006/relationships/image" Target="../media/image3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drive.google.com/file/d/1UO8hVCnh_ZW9NodF9mZZaAgf-a9hFDoh/view" TargetMode="Externa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1.jpg"/><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2.jpg"/><Relationship Id="rId4" Type="http://schemas.openxmlformats.org/officeDocument/2006/relationships/image" Target="../media/image5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60.jpg"/><Relationship Id="rId6" Type="http://schemas.openxmlformats.org/officeDocument/2006/relationships/image" Target="../media/image59.jpg"/><Relationship Id="rId7" Type="http://schemas.openxmlformats.org/officeDocument/2006/relationships/image" Target="../media/image66.jpg"/><Relationship Id="rId8" Type="http://schemas.openxmlformats.org/officeDocument/2006/relationships/image" Target="../media/image7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image" Target="../media/image47.png"/><Relationship Id="rId6" Type="http://schemas.openxmlformats.org/officeDocument/2006/relationships/image" Target="../media/image43.png"/><Relationship Id="rId7"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 Id="rId3" Type="http://schemas.openxmlformats.org/officeDocument/2006/relationships/image" Target="../media/image51.jpg"/><Relationship Id="rId4" Type="http://schemas.openxmlformats.org/officeDocument/2006/relationships/image" Target="../media/image6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46.jpg"/><Relationship Id="rId4" Type="http://schemas.openxmlformats.org/officeDocument/2006/relationships/image" Target="../media/image56.png"/><Relationship Id="rId5"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5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51.jp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3.jpg"/><Relationship Id="rId4" Type="http://schemas.openxmlformats.org/officeDocument/2006/relationships/image" Target="../media/image55.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1.jpg"/><Relationship Id="rId4" Type="http://schemas.openxmlformats.org/officeDocument/2006/relationships/image" Target="../media/image7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5.jpg"/><Relationship Id="rId4" Type="http://schemas.openxmlformats.org/officeDocument/2006/relationships/image" Target="../media/image7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2.jpg"/><Relationship Id="rId4" Type="http://schemas.openxmlformats.org/officeDocument/2006/relationships/image" Target="../media/image6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8.jpg"/><Relationship Id="rId4" Type="http://schemas.openxmlformats.org/officeDocument/2006/relationships/image" Target="../media/image6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8.jpg"/><Relationship Id="rId4" Type="http://schemas.openxmlformats.org/officeDocument/2006/relationships/image" Target="../media/image7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1.jpg"/><Relationship Id="rId4" Type="http://schemas.openxmlformats.org/officeDocument/2006/relationships/image" Target="../media/image6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6.jpg"/><Relationship Id="rId4" Type="http://schemas.openxmlformats.org/officeDocument/2006/relationships/image" Target="../media/image7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95.jpg"/><Relationship Id="rId4" Type="http://schemas.openxmlformats.org/officeDocument/2006/relationships/image" Target="../media/image10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00.jpg"/><Relationship Id="rId4" Type="http://schemas.openxmlformats.org/officeDocument/2006/relationships/image" Target="../media/image9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97.jpg"/><Relationship Id="rId4" Type="http://schemas.openxmlformats.org/officeDocument/2006/relationships/image" Target="../media/image10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7.xml"/><Relationship Id="rId3" Type="http://schemas.openxmlformats.org/officeDocument/2006/relationships/image" Target="../media/image117.png"/><Relationship Id="rId4" Type="http://schemas.openxmlformats.org/officeDocument/2006/relationships/image" Target="../media/image82.png"/><Relationship Id="rId5" Type="http://schemas.openxmlformats.org/officeDocument/2006/relationships/image" Target="../media/image8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8.xml"/><Relationship Id="rId3" Type="http://schemas.openxmlformats.org/officeDocument/2006/relationships/image" Target="../media/image8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9.xml"/><Relationship Id="rId3" Type="http://schemas.openxmlformats.org/officeDocument/2006/relationships/image" Target="../media/image80.png"/><Relationship Id="rId4" Type="http://schemas.openxmlformats.org/officeDocument/2006/relationships/image" Target="../media/image8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04.jpg"/><Relationship Id="rId4" Type="http://schemas.openxmlformats.org/officeDocument/2006/relationships/image" Target="../media/image109.jpg"/><Relationship Id="rId5" Type="http://schemas.openxmlformats.org/officeDocument/2006/relationships/image" Target="../media/image10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8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0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8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05.jpg"/><Relationship Id="rId4" Type="http://schemas.openxmlformats.org/officeDocument/2006/relationships/image" Target="../media/image90.png"/><Relationship Id="rId5" Type="http://schemas.openxmlformats.org/officeDocument/2006/relationships/image" Target="../media/image8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9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93.png"/><Relationship Id="rId4" Type="http://schemas.openxmlformats.org/officeDocument/2006/relationships/image" Target="../media/image9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94.png"/><Relationship Id="rId4" Type="http://schemas.openxmlformats.org/officeDocument/2006/relationships/image" Target="../media/image11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1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1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9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1.xml"/><Relationship Id="rId3" Type="http://schemas.openxmlformats.org/officeDocument/2006/relationships/image" Target="../media/image98.jpg"/><Relationship Id="rId4" Type="http://schemas.openxmlformats.org/officeDocument/2006/relationships/image" Target="../media/image106.png"/><Relationship Id="rId5" Type="http://schemas.openxmlformats.org/officeDocument/2006/relationships/image" Target="../media/image103.png"/><Relationship Id="rId6" Type="http://schemas.openxmlformats.org/officeDocument/2006/relationships/image" Target="../media/image112.jpg"/><Relationship Id="rId7" Type="http://schemas.openxmlformats.org/officeDocument/2006/relationships/image" Target="../media/image11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hyperlink" Target="https://secure.smore.com/n/yued5-ji-library-quarterly-repor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3"/>
          <p:cNvSpPr txBox="1"/>
          <p:nvPr>
            <p:ph type="title"/>
          </p:nvPr>
        </p:nvSpPr>
        <p:spPr>
          <a:xfrm>
            <a:off x="0" y="0"/>
            <a:ext cx="9144000" cy="5256600"/>
          </a:xfrm>
          <a:prstGeom prst="rect">
            <a:avLst/>
          </a:prstGeom>
          <a:solidFill>
            <a:schemeClr val="dk1"/>
          </a:solidFill>
          <a:ln>
            <a:noFill/>
          </a:ln>
        </p:spPr>
        <p:txBody>
          <a:bodyPr anchorCtr="0" anchor="ctr" bIns="45700" lIns="91425" spcFirstLastPara="1" rIns="91425" wrap="square" tIns="45700">
            <a:normAutofit/>
          </a:bodyPr>
          <a:lstStyle/>
          <a:p>
            <a:pPr indent="0" lvl="0" marL="0" marR="0" rtl="0" algn="ctr">
              <a:spcBef>
                <a:spcPts val="0"/>
              </a:spcBef>
              <a:spcAft>
                <a:spcPts val="0"/>
              </a:spcAft>
              <a:buClr>
                <a:srgbClr val="F3E5AF"/>
              </a:buClr>
              <a:buFont typeface="Allerta"/>
              <a:buNone/>
            </a:pPr>
            <a:r>
              <a:rPr b="1" lang="en" sz="6100">
                <a:solidFill>
                  <a:schemeClr val="lt1"/>
                </a:solidFill>
                <a:latin typeface="Quattrocento"/>
                <a:ea typeface="Quattrocento"/>
                <a:cs typeface="Quattrocento"/>
                <a:sym typeface="Quattrocento"/>
              </a:rPr>
              <a:t>Leadership Report</a:t>
            </a:r>
            <a:br>
              <a:rPr b="1" i="0" lang="en" sz="5400" u="none" cap="none" strike="noStrike">
                <a:solidFill>
                  <a:srgbClr val="FF9900"/>
                </a:solidFill>
                <a:latin typeface="Allerta"/>
                <a:ea typeface="Allerta"/>
                <a:cs typeface="Allerta"/>
                <a:sym typeface="Allerta"/>
              </a:rPr>
            </a:br>
            <a:r>
              <a:rPr b="1" lang="en" sz="2700">
                <a:solidFill>
                  <a:schemeClr val="lt1"/>
                </a:solidFill>
                <a:latin typeface="Bubblegum Sans"/>
                <a:ea typeface="Bubblegum Sans"/>
                <a:cs typeface="Bubblegum Sans"/>
                <a:sym typeface="Bubblegum Sans"/>
              </a:rPr>
              <a:t>						</a:t>
            </a:r>
            <a:endParaRPr b="1" sz="100">
              <a:solidFill>
                <a:schemeClr val="lt1"/>
              </a:solidFill>
              <a:latin typeface="Bubblegum Sans"/>
              <a:ea typeface="Bubblegum Sans"/>
              <a:cs typeface="Bubblegum Sans"/>
              <a:sym typeface="Bubblegum Sans"/>
            </a:endParaRPr>
          </a:p>
          <a:p>
            <a:pPr indent="0" lvl="0" marL="0" rtl="0" algn="ctr">
              <a:lnSpc>
                <a:spcPct val="130000"/>
              </a:lnSpc>
              <a:spcBef>
                <a:spcPts val="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a:p>
            <a:pPr indent="0" lvl="0" marL="0" marR="0" rtl="0" algn="l">
              <a:spcBef>
                <a:spcPts val="600"/>
              </a:spcBef>
              <a:spcAft>
                <a:spcPts val="0"/>
              </a:spcAft>
              <a:buClr>
                <a:srgbClr val="F3E5AF"/>
              </a:buClr>
              <a:buFont typeface="Allerta"/>
              <a:buNone/>
            </a:pPr>
            <a:r>
              <a:t/>
            </a:r>
            <a:endParaRPr b="1" sz="1200">
              <a:solidFill>
                <a:srgbClr val="FF9900"/>
              </a:solidFill>
              <a:latin typeface="Allerta"/>
              <a:ea typeface="Allerta"/>
              <a:cs typeface="Allerta"/>
              <a:sym typeface="Allerta"/>
            </a:endParaRPr>
          </a:p>
          <a:p>
            <a:pPr indent="0" lvl="0" marL="0" marR="0" rtl="0" algn="ctr">
              <a:spcBef>
                <a:spcPts val="0"/>
              </a:spcBef>
              <a:spcAft>
                <a:spcPts val="0"/>
              </a:spcAft>
              <a:buClr>
                <a:srgbClr val="F3E5AF"/>
              </a:buClr>
              <a:buFont typeface="Allerta"/>
              <a:buNone/>
            </a:pPr>
            <a:r>
              <a:t/>
            </a:r>
            <a:endParaRPr b="1" sz="1200">
              <a:solidFill>
                <a:srgbClr val="FF9900"/>
              </a:solidFill>
              <a:latin typeface="Allerta"/>
              <a:ea typeface="Allerta"/>
              <a:cs typeface="Allerta"/>
              <a:sym typeface="Allerta"/>
            </a:endParaRPr>
          </a:p>
          <a:p>
            <a:pPr indent="0" lvl="0" marL="0" marR="0" rtl="0" algn="ctr">
              <a:spcBef>
                <a:spcPts val="0"/>
              </a:spcBef>
              <a:spcAft>
                <a:spcPts val="0"/>
              </a:spcAft>
              <a:buClr>
                <a:srgbClr val="F3E5AF"/>
              </a:buClr>
              <a:buFont typeface="Allerta"/>
              <a:buNone/>
            </a:pPr>
            <a:r>
              <a:t/>
            </a:r>
            <a:endParaRPr b="1" sz="1200">
              <a:solidFill>
                <a:srgbClr val="FF9900"/>
              </a:solidFill>
              <a:latin typeface="Allerta"/>
              <a:ea typeface="Allerta"/>
              <a:cs typeface="Allerta"/>
              <a:sym typeface="Allerta"/>
            </a:endParaRPr>
          </a:p>
          <a:p>
            <a:pPr indent="0" lvl="0" marL="0" marR="0" rtl="0" algn="ctr">
              <a:spcBef>
                <a:spcPts val="0"/>
              </a:spcBef>
              <a:spcAft>
                <a:spcPts val="0"/>
              </a:spcAft>
              <a:buClr>
                <a:srgbClr val="F3E5AF"/>
              </a:buClr>
              <a:buFont typeface="Allerta"/>
              <a:buNone/>
            </a:pPr>
            <a:r>
              <a:t/>
            </a:r>
            <a:endParaRPr b="1" sz="1200">
              <a:solidFill>
                <a:srgbClr val="4A86E8"/>
              </a:solidFill>
              <a:latin typeface="Allerta"/>
              <a:ea typeface="Allerta"/>
              <a:cs typeface="Allerta"/>
              <a:sym typeface="Allerta"/>
            </a:endParaRPr>
          </a:p>
        </p:txBody>
      </p:sp>
      <p:pic>
        <p:nvPicPr>
          <p:cNvPr id="280" name="Google Shape;280;p53"/>
          <p:cNvPicPr preferRelativeResize="0"/>
          <p:nvPr/>
        </p:nvPicPr>
        <p:blipFill>
          <a:blip r:embed="rId3">
            <a:alphaModFix/>
          </a:blip>
          <a:stretch>
            <a:fillRect/>
          </a:stretch>
        </p:blipFill>
        <p:spPr>
          <a:xfrm>
            <a:off x="3423925" y="2483575"/>
            <a:ext cx="2521477" cy="2413123"/>
          </a:xfrm>
          <a:prstGeom prst="rect">
            <a:avLst/>
          </a:prstGeom>
          <a:noFill/>
          <a:ln>
            <a:noFill/>
          </a:ln>
        </p:spPr>
      </p:pic>
      <p:sp>
        <p:nvSpPr>
          <p:cNvPr id="281" name="Google Shape;281;p53"/>
          <p:cNvSpPr txBox="1"/>
          <p:nvPr/>
        </p:nvSpPr>
        <p:spPr>
          <a:xfrm>
            <a:off x="1528350" y="676000"/>
            <a:ext cx="6245700" cy="7494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800">
                <a:solidFill>
                  <a:schemeClr val="lt1"/>
                </a:solidFill>
              </a:rPr>
              <a:t>January 27, 2025</a:t>
            </a:r>
            <a:endParaRPr i="1" sz="18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5"/>
          <p:cNvSpPr/>
          <p:nvPr/>
        </p:nvSpPr>
        <p:spPr>
          <a:xfrm>
            <a:off x="7538901" y="102875"/>
            <a:ext cx="1496016" cy="1087452"/>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Click for more great ‘stuff’!</a:t>
            </a:r>
            <a:endParaRPr/>
          </a:p>
        </p:txBody>
      </p:sp>
      <p:sp>
        <p:nvSpPr>
          <p:cNvPr id="291" name="Google Shape;291;p55"/>
          <p:cNvSpPr txBox="1"/>
          <p:nvPr/>
        </p:nvSpPr>
        <p:spPr>
          <a:xfrm>
            <a:off x="0" y="0"/>
            <a:ext cx="70686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Comic Sans MS"/>
                <a:ea typeface="Comic Sans MS"/>
                <a:cs typeface="Comic Sans MS"/>
                <a:sym typeface="Comic Sans MS"/>
              </a:rPr>
              <a:t>Mrs. Kendrick had a DonorsChoose Project Funded - Too Salty! Sea Level Rise and Freshwater Environments</a:t>
            </a:r>
            <a:endParaRPr b="1" sz="1500">
              <a:solidFill>
                <a:schemeClr val="dk1"/>
              </a:solidFill>
              <a:latin typeface="Comic Sans MS"/>
              <a:ea typeface="Comic Sans MS"/>
              <a:cs typeface="Comic Sans MS"/>
              <a:sym typeface="Comic Sans MS"/>
            </a:endParaRPr>
          </a:p>
        </p:txBody>
      </p:sp>
      <p:sp>
        <p:nvSpPr>
          <p:cNvPr id="292" name="Google Shape;292;p55"/>
          <p:cNvSpPr txBox="1"/>
          <p:nvPr/>
        </p:nvSpPr>
        <p:spPr>
          <a:xfrm>
            <a:off x="0" y="734775"/>
            <a:ext cx="6333900" cy="163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latin typeface="Comic Sans MS"/>
                <a:ea typeface="Comic Sans MS"/>
                <a:cs typeface="Comic Sans MS"/>
                <a:sym typeface="Comic Sans MS"/>
              </a:rPr>
              <a:t>Biology 2 (Cox)</a:t>
            </a:r>
            <a:endParaRPr b="1">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a:solidFill>
                  <a:schemeClr val="dk1"/>
                </a:solidFill>
                <a:latin typeface="Comic Sans MS"/>
                <a:ea typeface="Comic Sans MS"/>
                <a:cs typeface="Comic Sans MS"/>
                <a:sym typeface="Comic Sans MS"/>
              </a:rPr>
              <a:t>Students have begun our unit on the microscopic world, to include learning about viruses, bacteria, protists, and fungi. We kicked off the unit by searching through pond water and found some great rotifers and other microscopic organisms. Use the following links to see them in action! </a:t>
            </a:r>
            <a:r>
              <a:rPr lang="en" u="sng">
                <a:solidFill>
                  <a:srgbClr val="1155CC"/>
                </a:solidFill>
                <a:latin typeface="Comic Sans MS"/>
                <a:ea typeface="Comic Sans MS"/>
                <a:cs typeface="Comic Sans MS"/>
                <a:sym typeface="Comic Sans MS"/>
                <a:hlinkClick r:id="rId4">
                  <a:extLst>
                    <a:ext uri="{A12FA001-AC4F-418D-AE19-62706E023703}">
                      <ahyp:hlinkClr val="tx"/>
                    </a:ext>
                  </a:extLst>
                </a:hlinkClick>
              </a:rPr>
              <a:t>Vid1</a:t>
            </a:r>
            <a:r>
              <a:rPr lang="en">
                <a:solidFill>
                  <a:schemeClr val="dk1"/>
                </a:solidFill>
                <a:latin typeface="Comic Sans MS"/>
                <a:ea typeface="Comic Sans MS"/>
                <a:cs typeface="Comic Sans MS"/>
                <a:sym typeface="Comic Sans MS"/>
              </a:rPr>
              <a:t>, </a:t>
            </a:r>
            <a:r>
              <a:rPr lang="en" u="sng">
                <a:solidFill>
                  <a:srgbClr val="1155CC"/>
                </a:solidFill>
                <a:latin typeface="Comic Sans MS"/>
                <a:ea typeface="Comic Sans MS"/>
                <a:cs typeface="Comic Sans MS"/>
                <a:sym typeface="Comic Sans MS"/>
                <a:hlinkClick r:id="rId5">
                  <a:extLst>
                    <a:ext uri="{A12FA001-AC4F-418D-AE19-62706E023703}">
                      <ahyp:hlinkClr val="tx"/>
                    </a:ext>
                  </a:extLst>
                </a:hlinkClick>
              </a:rPr>
              <a:t>Vid2</a:t>
            </a:r>
            <a:r>
              <a:rPr lang="en">
                <a:solidFill>
                  <a:schemeClr val="dk1"/>
                </a:solidFill>
                <a:latin typeface="Comic Sans MS"/>
                <a:ea typeface="Comic Sans MS"/>
                <a:cs typeface="Comic Sans MS"/>
                <a:sym typeface="Comic Sans MS"/>
              </a:rPr>
              <a:t>, </a:t>
            </a:r>
            <a:r>
              <a:rPr lang="en" u="sng">
                <a:solidFill>
                  <a:srgbClr val="1155CC"/>
                </a:solidFill>
                <a:latin typeface="Comic Sans MS"/>
                <a:ea typeface="Comic Sans MS"/>
                <a:cs typeface="Comic Sans MS"/>
                <a:sym typeface="Comic Sans MS"/>
                <a:hlinkClick r:id="rId6">
                  <a:extLst>
                    <a:ext uri="{A12FA001-AC4F-418D-AE19-62706E023703}">
                      <ahyp:hlinkClr val="tx"/>
                    </a:ext>
                  </a:extLst>
                </a:hlinkClick>
              </a:rPr>
              <a:t>Vid3</a:t>
            </a:r>
            <a:endParaRPr sz="1700"/>
          </a:p>
        </p:txBody>
      </p:sp>
      <p:pic>
        <p:nvPicPr>
          <p:cNvPr id="293" name="Google Shape;293;p55"/>
          <p:cNvPicPr preferRelativeResize="0"/>
          <p:nvPr/>
        </p:nvPicPr>
        <p:blipFill rotWithShape="1">
          <a:blip r:embed="rId7">
            <a:alphaModFix/>
          </a:blip>
          <a:srcRect b="24137" l="0" r="0" t="18075"/>
          <a:stretch/>
        </p:blipFill>
        <p:spPr>
          <a:xfrm>
            <a:off x="6333900" y="984575"/>
            <a:ext cx="1146375" cy="1470825"/>
          </a:xfrm>
          <a:prstGeom prst="rect">
            <a:avLst/>
          </a:prstGeom>
          <a:noFill/>
          <a:ln>
            <a:noFill/>
          </a:ln>
        </p:spPr>
      </p:pic>
      <p:sp>
        <p:nvSpPr>
          <p:cNvPr id="294" name="Google Shape;294;p55"/>
          <p:cNvSpPr txBox="1"/>
          <p:nvPr/>
        </p:nvSpPr>
        <p:spPr>
          <a:xfrm>
            <a:off x="69675" y="2571750"/>
            <a:ext cx="57939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latin typeface="Comic Sans MS"/>
                <a:ea typeface="Comic Sans MS"/>
                <a:cs typeface="Comic Sans MS"/>
                <a:sym typeface="Comic Sans MS"/>
              </a:rPr>
              <a:t>Honors Earth Science (Lyles)</a:t>
            </a:r>
            <a:endParaRPr b="1" sz="13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300">
                <a:solidFill>
                  <a:schemeClr val="dk1"/>
                </a:solidFill>
                <a:latin typeface="Comic Sans MS"/>
                <a:ea typeface="Comic Sans MS"/>
                <a:cs typeface="Comic Sans MS"/>
                <a:sym typeface="Comic Sans MS"/>
              </a:rPr>
              <a:t>The new semester brings a new crop of potatoes!  Students planted potatoes to mimic the events in the novel ‘The Martian’.</a:t>
            </a:r>
            <a:endParaRPr sz="1300">
              <a:solidFill>
                <a:schemeClr val="dk1"/>
              </a:solidFill>
              <a:latin typeface="Comic Sans MS"/>
              <a:ea typeface="Comic Sans MS"/>
              <a:cs typeface="Comic Sans MS"/>
              <a:sym typeface="Comic Sans MS"/>
            </a:endParaRPr>
          </a:p>
        </p:txBody>
      </p:sp>
      <p:pic>
        <p:nvPicPr>
          <p:cNvPr id="295" name="Google Shape;295;p55"/>
          <p:cNvPicPr preferRelativeResize="0"/>
          <p:nvPr/>
        </p:nvPicPr>
        <p:blipFill>
          <a:blip r:embed="rId8">
            <a:alphaModFix/>
          </a:blip>
          <a:stretch>
            <a:fillRect/>
          </a:stretch>
        </p:blipFill>
        <p:spPr>
          <a:xfrm>
            <a:off x="183425" y="3416850"/>
            <a:ext cx="1476375" cy="1457325"/>
          </a:xfrm>
          <a:prstGeom prst="rect">
            <a:avLst/>
          </a:prstGeom>
          <a:noFill/>
          <a:ln>
            <a:noFill/>
          </a:ln>
        </p:spPr>
      </p:pic>
      <p:pic>
        <p:nvPicPr>
          <p:cNvPr id="296" name="Google Shape;296;p55"/>
          <p:cNvPicPr preferRelativeResize="0"/>
          <p:nvPr/>
        </p:nvPicPr>
        <p:blipFill>
          <a:blip r:embed="rId9">
            <a:alphaModFix/>
          </a:blip>
          <a:stretch>
            <a:fillRect/>
          </a:stretch>
        </p:blipFill>
        <p:spPr>
          <a:xfrm>
            <a:off x="1746625" y="3397800"/>
            <a:ext cx="1724025" cy="1495425"/>
          </a:xfrm>
          <a:prstGeom prst="rect">
            <a:avLst/>
          </a:prstGeom>
          <a:noFill/>
          <a:ln>
            <a:noFill/>
          </a:ln>
        </p:spPr>
      </p:pic>
      <p:pic>
        <p:nvPicPr>
          <p:cNvPr id="297" name="Google Shape;297;p55"/>
          <p:cNvPicPr preferRelativeResize="0"/>
          <p:nvPr/>
        </p:nvPicPr>
        <p:blipFill>
          <a:blip r:embed="rId10">
            <a:alphaModFix/>
          </a:blip>
          <a:stretch>
            <a:fillRect/>
          </a:stretch>
        </p:blipFill>
        <p:spPr>
          <a:xfrm>
            <a:off x="3557475" y="3412088"/>
            <a:ext cx="1666875" cy="1466850"/>
          </a:xfrm>
          <a:prstGeom prst="rect">
            <a:avLst/>
          </a:prstGeom>
          <a:noFill/>
          <a:ln>
            <a:noFill/>
          </a:ln>
        </p:spPr>
      </p:pic>
      <p:pic>
        <p:nvPicPr>
          <p:cNvPr id="298" name="Google Shape;298;p55"/>
          <p:cNvPicPr preferRelativeResize="0"/>
          <p:nvPr/>
        </p:nvPicPr>
        <p:blipFill>
          <a:blip r:embed="rId11">
            <a:alphaModFix/>
          </a:blip>
          <a:stretch>
            <a:fillRect/>
          </a:stretch>
        </p:blipFill>
        <p:spPr>
          <a:xfrm>
            <a:off x="5311175" y="3393050"/>
            <a:ext cx="1257300" cy="1504950"/>
          </a:xfrm>
          <a:prstGeom prst="rect">
            <a:avLst/>
          </a:prstGeom>
          <a:noFill/>
          <a:ln>
            <a:noFill/>
          </a:ln>
        </p:spPr>
      </p:pic>
      <p:sp>
        <p:nvSpPr>
          <p:cNvPr id="299" name="Google Shape;299;p55"/>
          <p:cNvSpPr txBox="1"/>
          <p:nvPr/>
        </p:nvSpPr>
        <p:spPr>
          <a:xfrm>
            <a:off x="6655300" y="2455400"/>
            <a:ext cx="2379600" cy="272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300">
                <a:solidFill>
                  <a:schemeClr val="dk1"/>
                </a:solidFill>
                <a:latin typeface="Comic Sans MS"/>
                <a:ea typeface="Comic Sans MS"/>
                <a:cs typeface="Comic Sans MS"/>
                <a:sym typeface="Comic Sans MS"/>
              </a:rPr>
              <a:t>Mrs. Kendrick:</a:t>
            </a:r>
            <a:endParaRPr b="1" sz="13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200">
                <a:solidFill>
                  <a:schemeClr val="dk1"/>
                </a:solidFill>
                <a:latin typeface="Comic Sans MS"/>
                <a:ea typeface="Comic Sans MS"/>
                <a:cs typeface="Comic Sans MS"/>
                <a:sym typeface="Comic Sans MS"/>
              </a:rPr>
              <a:t>I had the opportunity to go to the AVID National conference.  While there, I completed the AVID PAthways training and was able to sit in on several concurrent sessions.  I learned many best practices that will continue to make my classroom a suitable learning environment for all learners.</a:t>
            </a:r>
            <a:endParaRPr sz="1200">
              <a:solidFill>
                <a:schemeClr val="dk1"/>
              </a:solidFill>
              <a:latin typeface="Comic Sans MS"/>
              <a:ea typeface="Comic Sans MS"/>
              <a:cs typeface="Comic Sans MS"/>
              <a:sym typeface="Comic Sans M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6"/>
          <p:cNvSpPr txBox="1"/>
          <p:nvPr/>
        </p:nvSpPr>
        <p:spPr>
          <a:xfrm>
            <a:off x="0" y="0"/>
            <a:ext cx="87000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Comic Sans MS"/>
                <a:ea typeface="Comic Sans MS"/>
                <a:cs typeface="Comic Sans MS"/>
                <a:sym typeface="Comic Sans MS"/>
              </a:rPr>
              <a:t>Honors Anatomy and Physiology (Barrett, Lyles)</a:t>
            </a:r>
            <a:endParaRPr b="1" sz="12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200">
                <a:solidFill>
                  <a:schemeClr val="dk1"/>
                </a:solidFill>
                <a:latin typeface="Comic Sans MS"/>
                <a:ea typeface="Comic Sans MS"/>
                <a:cs typeface="Comic Sans MS"/>
                <a:sym typeface="Comic Sans MS"/>
              </a:rPr>
              <a:t>Students are learning about muscle contraction.  They performed a lab using fresh cuts of beef to determine the results of adding different solutions (glucose, Ringer’s and ATP) to the muscle fibers.  They had to calculate the change in muscle fiber length and analyze the differences in changes and apply those differences to what they have learned about muscle contraction.</a:t>
            </a:r>
            <a:endParaRPr sz="1200">
              <a:solidFill>
                <a:schemeClr val="dk1"/>
              </a:solidFill>
              <a:latin typeface="Comic Sans MS"/>
              <a:ea typeface="Comic Sans MS"/>
              <a:cs typeface="Comic Sans MS"/>
              <a:sym typeface="Comic Sans MS"/>
            </a:endParaRPr>
          </a:p>
        </p:txBody>
      </p:sp>
      <p:pic>
        <p:nvPicPr>
          <p:cNvPr id="305" name="Google Shape;305;p56"/>
          <p:cNvPicPr preferRelativeResize="0"/>
          <p:nvPr/>
        </p:nvPicPr>
        <p:blipFill>
          <a:blip r:embed="rId3">
            <a:alphaModFix/>
          </a:blip>
          <a:stretch>
            <a:fillRect/>
          </a:stretch>
        </p:blipFill>
        <p:spPr>
          <a:xfrm>
            <a:off x="99050" y="1159150"/>
            <a:ext cx="1811400" cy="1583750"/>
          </a:xfrm>
          <a:prstGeom prst="rect">
            <a:avLst/>
          </a:prstGeom>
          <a:noFill/>
          <a:ln>
            <a:noFill/>
          </a:ln>
        </p:spPr>
      </p:pic>
      <p:pic>
        <p:nvPicPr>
          <p:cNvPr id="306" name="Google Shape;306;p56"/>
          <p:cNvPicPr preferRelativeResize="0"/>
          <p:nvPr/>
        </p:nvPicPr>
        <p:blipFill>
          <a:blip r:embed="rId4">
            <a:alphaModFix/>
          </a:blip>
          <a:stretch>
            <a:fillRect/>
          </a:stretch>
        </p:blipFill>
        <p:spPr>
          <a:xfrm>
            <a:off x="2147225" y="1154400"/>
            <a:ext cx="1693318" cy="1583750"/>
          </a:xfrm>
          <a:prstGeom prst="rect">
            <a:avLst/>
          </a:prstGeom>
          <a:noFill/>
          <a:ln>
            <a:noFill/>
          </a:ln>
        </p:spPr>
      </p:pic>
      <p:pic>
        <p:nvPicPr>
          <p:cNvPr id="307" name="Google Shape;307;p56"/>
          <p:cNvPicPr preferRelativeResize="0"/>
          <p:nvPr/>
        </p:nvPicPr>
        <p:blipFill>
          <a:blip r:embed="rId5">
            <a:alphaModFix/>
          </a:blip>
          <a:stretch>
            <a:fillRect/>
          </a:stretch>
        </p:blipFill>
        <p:spPr>
          <a:xfrm>
            <a:off x="4071575" y="1159150"/>
            <a:ext cx="1962465" cy="1583750"/>
          </a:xfrm>
          <a:prstGeom prst="rect">
            <a:avLst/>
          </a:prstGeom>
          <a:noFill/>
          <a:ln>
            <a:noFill/>
          </a:ln>
        </p:spPr>
      </p:pic>
      <p:pic>
        <p:nvPicPr>
          <p:cNvPr id="308" name="Google Shape;308;p56"/>
          <p:cNvPicPr preferRelativeResize="0"/>
          <p:nvPr/>
        </p:nvPicPr>
        <p:blipFill>
          <a:blip r:embed="rId6">
            <a:alphaModFix/>
          </a:blip>
          <a:stretch>
            <a:fillRect/>
          </a:stretch>
        </p:blipFill>
        <p:spPr>
          <a:xfrm>
            <a:off x="6253300" y="1185740"/>
            <a:ext cx="1811400" cy="1557160"/>
          </a:xfrm>
          <a:prstGeom prst="rect">
            <a:avLst/>
          </a:prstGeom>
          <a:noFill/>
          <a:ln>
            <a:noFill/>
          </a:ln>
        </p:spPr>
      </p:pic>
      <p:sp>
        <p:nvSpPr>
          <p:cNvPr id="309" name="Google Shape;309;p56"/>
          <p:cNvSpPr txBox="1"/>
          <p:nvPr/>
        </p:nvSpPr>
        <p:spPr>
          <a:xfrm>
            <a:off x="99050" y="2863475"/>
            <a:ext cx="3751200" cy="95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Comic Sans MS"/>
                <a:ea typeface="Comic Sans MS"/>
                <a:cs typeface="Comic Sans MS"/>
                <a:sym typeface="Comic Sans MS"/>
              </a:rPr>
              <a:t>Honors Biology (Kendrick and Barrett)</a:t>
            </a:r>
            <a:r>
              <a:rPr lang="en" sz="1100">
                <a:solidFill>
                  <a:schemeClr val="dk1"/>
                </a:solidFill>
                <a:latin typeface="Comic Sans MS"/>
                <a:ea typeface="Comic Sans MS"/>
                <a:cs typeface="Comic Sans MS"/>
                <a:sym typeface="Comic Sans MS"/>
              </a:rPr>
              <a:t>  </a:t>
            </a:r>
            <a:endParaRPr sz="11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 sz="1100">
                <a:solidFill>
                  <a:schemeClr val="dk1"/>
                </a:solidFill>
                <a:latin typeface="Comic Sans MS"/>
                <a:ea typeface="Comic Sans MS"/>
                <a:cs typeface="Comic Sans MS"/>
                <a:sym typeface="Comic Sans MS"/>
              </a:rPr>
              <a:t>Students make a model of the Baobab tree and research why this iconic African tree is so critical to African ecosystems.</a:t>
            </a:r>
            <a:endParaRPr sz="1100">
              <a:solidFill>
                <a:schemeClr val="dk1"/>
              </a:solidFill>
              <a:latin typeface="Comic Sans MS"/>
              <a:ea typeface="Comic Sans MS"/>
              <a:cs typeface="Comic Sans MS"/>
              <a:sym typeface="Comic Sans MS"/>
            </a:endParaRPr>
          </a:p>
        </p:txBody>
      </p:sp>
      <p:pic>
        <p:nvPicPr>
          <p:cNvPr id="310" name="Google Shape;310;p56"/>
          <p:cNvPicPr preferRelativeResize="0"/>
          <p:nvPr/>
        </p:nvPicPr>
        <p:blipFill>
          <a:blip r:embed="rId7">
            <a:alphaModFix/>
          </a:blip>
          <a:stretch>
            <a:fillRect/>
          </a:stretch>
        </p:blipFill>
        <p:spPr>
          <a:xfrm>
            <a:off x="99050" y="3819275"/>
            <a:ext cx="1549025" cy="1345875"/>
          </a:xfrm>
          <a:prstGeom prst="rect">
            <a:avLst/>
          </a:prstGeom>
          <a:noFill/>
          <a:ln>
            <a:noFill/>
          </a:ln>
        </p:spPr>
      </p:pic>
      <p:pic>
        <p:nvPicPr>
          <p:cNvPr id="311" name="Google Shape;311;p56"/>
          <p:cNvPicPr preferRelativeResize="0"/>
          <p:nvPr/>
        </p:nvPicPr>
        <p:blipFill>
          <a:blip r:embed="rId8">
            <a:alphaModFix/>
          </a:blip>
          <a:stretch>
            <a:fillRect/>
          </a:stretch>
        </p:blipFill>
        <p:spPr>
          <a:xfrm>
            <a:off x="1842125" y="3559750"/>
            <a:ext cx="1271035" cy="1583750"/>
          </a:xfrm>
          <a:prstGeom prst="rect">
            <a:avLst/>
          </a:prstGeom>
          <a:noFill/>
          <a:ln>
            <a:noFill/>
          </a:ln>
        </p:spPr>
      </p:pic>
      <p:sp>
        <p:nvSpPr>
          <p:cNvPr id="312" name="Google Shape;312;p56"/>
          <p:cNvSpPr txBox="1"/>
          <p:nvPr/>
        </p:nvSpPr>
        <p:spPr>
          <a:xfrm>
            <a:off x="3953400" y="2752413"/>
            <a:ext cx="30000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Comic Sans MS"/>
                <a:ea typeface="Comic Sans MS"/>
                <a:cs typeface="Comic Sans MS"/>
                <a:sym typeface="Comic Sans MS"/>
              </a:rPr>
              <a:t>Environmental Science (Kendrick)</a:t>
            </a:r>
            <a:r>
              <a:rPr lang="en" sz="1100">
                <a:solidFill>
                  <a:schemeClr val="dk1"/>
                </a:solidFill>
                <a:latin typeface="Comic Sans MS"/>
                <a:ea typeface="Comic Sans MS"/>
                <a:cs typeface="Comic Sans MS"/>
                <a:sym typeface="Comic Sans MS"/>
              </a:rPr>
              <a:t>  </a:t>
            </a:r>
            <a:endParaRPr/>
          </a:p>
        </p:txBody>
      </p:sp>
      <p:sp>
        <p:nvSpPr>
          <p:cNvPr id="313" name="Google Shape;313;p56"/>
          <p:cNvSpPr txBox="1"/>
          <p:nvPr/>
        </p:nvSpPr>
        <p:spPr>
          <a:xfrm>
            <a:off x="3953400" y="3010850"/>
            <a:ext cx="47466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latin typeface="Comic Sans MS"/>
                <a:ea typeface="Comic Sans MS"/>
                <a:cs typeface="Comic Sans MS"/>
                <a:sym typeface="Comic Sans MS"/>
              </a:rPr>
              <a:t>Students in Kendrick’s environmental science continue to explore resource exploitation by analyzing fish species commonly found on a menu at a restaurant.  Students pretended they were at a real restaurant and ordered dishes off the menu.</a:t>
            </a:r>
            <a:endParaRPr sz="1100">
              <a:solidFill>
                <a:schemeClr val="dk1"/>
              </a:solidFill>
              <a:latin typeface="Comic Sans MS"/>
              <a:ea typeface="Comic Sans MS"/>
              <a:cs typeface="Comic Sans MS"/>
              <a:sym typeface="Comic Sans MS"/>
            </a:endParaRPr>
          </a:p>
        </p:txBody>
      </p:sp>
      <p:pic>
        <p:nvPicPr>
          <p:cNvPr id="314" name="Google Shape;314;p56"/>
          <p:cNvPicPr preferRelativeResize="0"/>
          <p:nvPr/>
        </p:nvPicPr>
        <p:blipFill>
          <a:blip r:embed="rId9">
            <a:alphaModFix/>
          </a:blip>
          <a:stretch>
            <a:fillRect/>
          </a:stretch>
        </p:blipFill>
        <p:spPr>
          <a:xfrm>
            <a:off x="7165250" y="3713536"/>
            <a:ext cx="1200150" cy="1429966"/>
          </a:xfrm>
          <a:prstGeom prst="rect">
            <a:avLst/>
          </a:prstGeom>
          <a:noFill/>
          <a:ln>
            <a:noFill/>
          </a:ln>
        </p:spPr>
      </p:pic>
      <p:pic>
        <p:nvPicPr>
          <p:cNvPr id="315" name="Google Shape;315;p56"/>
          <p:cNvPicPr preferRelativeResize="0"/>
          <p:nvPr/>
        </p:nvPicPr>
        <p:blipFill>
          <a:blip r:embed="rId10">
            <a:alphaModFix/>
          </a:blip>
          <a:stretch>
            <a:fillRect/>
          </a:stretch>
        </p:blipFill>
        <p:spPr>
          <a:xfrm>
            <a:off x="5334201" y="4014325"/>
            <a:ext cx="1693325" cy="1044828"/>
          </a:xfrm>
          <a:prstGeom prst="rect">
            <a:avLst/>
          </a:prstGeom>
          <a:noFill/>
          <a:ln>
            <a:noFill/>
          </a:ln>
        </p:spPr>
      </p:pic>
      <p:pic>
        <p:nvPicPr>
          <p:cNvPr id="316" name="Google Shape;316;p56"/>
          <p:cNvPicPr preferRelativeResize="0"/>
          <p:nvPr/>
        </p:nvPicPr>
        <p:blipFill>
          <a:blip r:embed="rId11">
            <a:alphaModFix/>
          </a:blip>
          <a:stretch>
            <a:fillRect/>
          </a:stretch>
        </p:blipFill>
        <p:spPr>
          <a:xfrm>
            <a:off x="3996325" y="3930250"/>
            <a:ext cx="1200150" cy="117156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57"/>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2" name="Google Shape;322;p57"/>
          <p:cNvSpPr/>
          <p:nvPr/>
        </p:nvSpPr>
        <p:spPr>
          <a:xfrm>
            <a:off x="0" y="182750"/>
            <a:ext cx="9144000" cy="1148700"/>
          </a:xfrm>
          <a:prstGeom prst="rect">
            <a:avLst/>
          </a:prstGeom>
          <a:gradFill>
            <a:gsLst>
              <a:gs pos="0">
                <a:srgbClr val="F20122">
                  <a:alpha val="51764"/>
                </a:srgbClr>
              </a:gs>
              <a:gs pos="100000">
                <a:srgbClr val="FF6A00">
                  <a:alpha val="71764"/>
                </a:srgbClr>
              </a:gs>
            </a:gsLst>
            <a:lin ang="10801400"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latin typeface="Bebas Neue"/>
              <a:ea typeface="Bebas Neue"/>
              <a:cs typeface="Bebas Neue"/>
              <a:sym typeface="Bebas Neue"/>
            </a:endParaRPr>
          </a:p>
        </p:txBody>
      </p:sp>
      <p:sp>
        <p:nvSpPr>
          <p:cNvPr id="323" name="Google Shape;323;p57"/>
          <p:cNvSpPr/>
          <p:nvPr/>
        </p:nvSpPr>
        <p:spPr>
          <a:xfrm>
            <a:off x="244375" y="535225"/>
            <a:ext cx="8707413" cy="79622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gradFill>
                  <a:gsLst>
                    <a:gs pos="0">
                      <a:srgbClr val="DFE9FB"/>
                    </a:gs>
                    <a:gs pos="100000">
                      <a:srgbClr val="6E9BE7"/>
                    </a:gs>
                  </a:gsLst>
                  <a:path path="circle">
                    <a:fillToRect b="50%" l="50%" r="50%" t="50%"/>
                  </a:path>
                  <a:tileRect/>
                </a:gradFill>
                <a:latin typeface="Diplomata SC"/>
              </a:rPr>
              <a:t>Social Studies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58"/>
          <p:cNvSpPr txBox="1"/>
          <p:nvPr>
            <p:ph type="title"/>
          </p:nvPr>
        </p:nvSpPr>
        <p:spPr>
          <a:xfrm>
            <a:off x="156000" y="53925"/>
            <a:ext cx="8832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511"/>
              <a:t>Ms. Wakefield’s USHC Field Trip to Magnolia Plantation</a:t>
            </a:r>
            <a:endParaRPr b="1" sz="3511"/>
          </a:p>
        </p:txBody>
      </p:sp>
      <p:sp>
        <p:nvSpPr>
          <p:cNvPr id="329" name="Google Shape;329;p58"/>
          <p:cNvSpPr txBox="1"/>
          <p:nvPr>
            <p:ph idx="1" type="body"/>
          </p:nvPr>
        </p:nvSpPr>
        <p:spPr>
          <a:xfrm>
            <a:off x="82525" y="1374400"/>
            <a:ext cx="9144000" cy="34164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2100">
              <a:solidFill>
                <a:schemeClr val="dk1"/>
              </a:solidFill>
            </a:endParaRPr>
          </a:p>
          <a:p>
            <a:pPr indent="0" lvl="0" marL="0" rtl="0" algn="l">
              <a:spcBef>
                <a:spcPts val="1200"/>
              </a:spcBef>
              <a:spcAft>
                <a:spcPts val="1200"/>
              </a:spcAft>
              <a:buNone/>
            </a:pPr>
            <a:r>
              <a:t/>
            </a:r>
            <a:endParaRPr sz="2400">
              <a:solidFill>
                <a:schemeClr val="dk1"/>
              </a:solidFill>
            </a:endParaRPr>
          </a:p>
        </p:txBody>
      </p:sp>
      <p:pic>
        <p:nvPicPr>
          <p:cNvPr id="330" name="Google Shape;330;p58"/>
          <p:cNvPicPr preferRelativeResize="0"/>
          <p:nvPr/>
        </p:nvPicPr>
        <p:blipFill>
          <a:blip r:embed="rId3">
            <a:alphaModFix/>
          </a:blip>
          <a:stretch>
            <a:fillRect/>
          </a:stretch>
        </p:blipFill>
        <p:spPr>
          <a:xfrm>
            <a:off x="82525" y="1266450"/>
            <a:ext cx="2511325" cy="3289549"/>
          </a:xfrm>
          <a:prstGeom prst="rect">
            <a:avLst/>
          </a:prstGeom>
          <a:noFill/>
          <a:ln>
            <a:noFill/>
          </a:ln>
        </p:spPr>
      </p:pic>
      <p:pic>
        <p:nvPicPr>
          <p:cNvPr id="331" name="Google Shape;331;p58"/>
          <p:cNvPicPr preferRelativeResize="0"/>
          <p:nvPr/>
        </p:nvPicPr>
        <p:blipFill>
          <a:blip r:embed="rId4">
            <a:alphaModFix/>
          </a:blip>
          <a:stretch>
            <a:fillRect/>
          </a:stretch>
        </p:blipFill>
        <p:spPr>
          <a:xfrm>
            <a:off x="2651625" y="1260950"/>
            <a:ext cx="3983650" cy="2621625"/>
          </a:xfrm>
          <a:prstGeom prst="rect">
            <a:avLst/>
          </a:prstGeom>
          <a:noFill/>
          <a:ln>
            <a:noFill/>
          </a:ln>
        </p:spPr>
      </p:pic>
      <p:pic>
        <p:nvPicPr>
          <p:cNvPr id="332" name="Google Shape;332;p58"/>
          <p:cNvPicPr preferRelativeResize="0"/>
          <p:nvPr/>
        </p:nvPicPr>
        <p:blipFill>
          <a:blip r:embed="rId5">
            <a:alphaModFix/>
          </a:blip>
          <a:stretch>
            <a:fillRect/>
          </a:stretch>
        </p:blipFill>
        <p:spPr>
          <a:xfrm>
            <a:off x="6542025" y="1260950"/>
            <a:ext cx="2564000" cy="1823600"/>
          </a:xfrm>
          <a:prstGeom prst="rect">
            <a:avLst/>
          </a:prstGeom>
          <a:noFill/>
          <a:ln>
            <a:noFill/>
          </a:ln>
        </p:spPr>
      </p:pic>
      <p:pic>
        <p:nvPicPr>
          <p:cNvPr id="333" name="Google Shape;333;p58"/>
          <p:cNvPicPr preferRelativeResize="0"/>
          <p:nvPr/>
        </p:nvPicPr>
        <p:blipFill>
          <a:blip r:embed="rId6">
            <a:alphaModFix/>
          </a:blip>
          <a:stretch>
            <a:fillRect/>
          </a:stretch>
        </p:blipFill>
        <p:spPr>
          <a:xfrm>
            <a:off x="4382300" y="3648950"/>
            <a:ext cx="4521701" cy="1429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9"/>
          <p:cNvSpPr txBox="1"/>
          <p:nvPr>
            <p:ph type="title"/>
          </p:nvPr>
        </p:nvSpPr>
        <p:spPr>
          <a:xfrm>
            <a:off x="89850" y="12425"/>
            <a:ext cx="8964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b="1" lang="en" sz="2811"/>
              <a:t>Ms. Wakefield’s Anthropology Field Trip to CofC</a:t>
            </a:r>
            <a:endParaRPr sz="1820"/>
          </a:p>
        </p:txBody>
      </p:sp>
      <p:sp>
        <p:nvSpPr>
          <p:cNvPr id="339" name="Google Shape;339;p59"/>
          <p:cNvSpPr txBox="1"/>
          <p:nvPr>
            <p:ph idx="1" type="body"/>
          </p:nvPr>
        </p:nvSpPr>
        <p:spPr>
          <a:xfrm>
            <a:off x="0" y="660875"/>
            <a:ext cx="4572000" cy="4581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solidFill>
                <a:srgbClr val="050505"/>
              </a:solidFill>
            </a:endParaRPr>
          </a:p>
        </p:txBody>
      </p:sp>
      <p:pic>
        <p:nvPicPr>
          <p:cNvPr id="340" name="Google Shape;340;p59"/>
          <p:cNvPicPr preferRelativeResize="0"/>
          <p:nvPr/>
        </p:nvPicPr>
        <p:blipFill>
          <a:blip r:embed="rId3">
            <a:alphaModFix/>
          </a:blip>
          <a:stretch>
            <a:fillRect/>
          </a:stretch>
        </p:blipFill>
        <p:spPr>
          <a:xfrm>
            <a:off x="0" y="626800"/>
            <a:ext cx="4654025" cy="3001624"/>
          </a:xfrm>
          <a:prstGeom prst="rect">
            <a:avLst/>
          </a:prstGeom>
          <a:noFill/>
          <a:ln>
            <a:noFill/>
          </a:ln>
        </p:spPr>
      </p:pic>
      <p:pic>
        <p:nvPicPr>
          <p:cNvPr id="341" name="Google Shape;341;p59"/>
          <p:cNvPicPr preferRelativeResize="0"/>
          <p:nvPr/>
        </p:nvPicPr>
        <p:blipFill>
          <a:blip r:embed="rId4">
            <a:alphaModFix/>
          </a:blip>
          <a:stretch>
            <a:fillRect/>
          </a:stretch>
        </p:blipFill>
        <p:spPr>
          <a:xfrm>
            <a:off x="5175000" y="660875"/>
            <a:ext cx="2594600" cy="3367250"/>
          </a:xfrm>
          <a:prstGeom prst="rect">
            <a:avLst/>
          </a:prstGeom>
          <a:noFill/>
          <a:ln>
            <a:noFill/>
          </a:ln>
        </p:spPr>
      </p:pic>
      <p:pic>
        <p:nvPicPr>
          <p:cNvPr id="342" name="Google Shape;342;p59"/>
          <p:cNvPicPr preferRelativeResize="0"/>
          <p:nvPr/>
        </p:nvPicPr>
        <p:blipFill>
          <a:blip r:embed="rId5">
            <a:alphaModFix/>
          </a:blip>
          <a:stretch>
            <a:fillRect/>
          </a:stretch>
        </p:blipFill>
        <p:spPr>
          <a:xfrm>
            <a:off x="4952700" y="3556025"/>
            <a:ext cx="3873600" cy="1473400"/>
          </a:xfrm>
          <a:prstGeom prst="rect">
            <a:avLst/>
          </a:prstGeom>
          <a:noFill/>
          <a:ln>
            <a:noFill/>
          </a:ln>
        </p:spPr>
      </p:pic>
      <p:pic>
        <p:nvPicPr>
          <p:cNvPr id="343" name="Google Shape;343;p59"/>
          <p:cNvPicPr preferRelativeResize="0"/>
          <p:nvPr/>
        </p:nvPicPr>
        <p:blipFill>
          <a:blip r:embed="rId6">
            <a:alphaModFix/>
          </a:blip>
          <a:stretch>
            <a:fillRect/>
          </a:stretch>
        </p:blipFill>
        <p:spPr>
          <a:xfrm>
            <a:off x="0" y="3670100"/>
            <a:ext cx="4230149" cy="1473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60"/>
          <p:cNvSpPr txBox="1"/>
          <p:nvPr>
            <p:ph type="title"/>
          </p:nvPr>
        </p:nvSpPr>
        <p:spPr>
          <a:xfrm>
            <a:off x="311700" y="-1408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620"/>
              <a:t>Big Beyond 12/11</a:t>
            </a:r>
            <a:endParaRPr b="1" sz="3620"/>
          </a:p>
        </p:txBody>
      </p:sp>
      <p:sp>
        <p:nvSpPr>
          <p:cNvPr id="349" name="Google Shape;349;p60"/>
          <p:cNvSpPr txBox="1"/>
          <p:nvPr>
            <p:ph idx="2" type="body"/>
          </p:nvPr>
        </p:nvSpPr>
        <p:spPr>
          <a:xfrm>
            <a:off x="154250" y="457025"/>
            <a:ext cx="3786900" cy="4015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800">
                <a:solidFill>
                  <a:schemeClr val="dk1"/>
                </a:solidFill>
              </a:rPr>
              <a:t>The Big Beyond Speaker Series Featured: </a:t>
            </a:r>
            <a:r>
              <a:rPr lang="en" sz="1800">
                <a:solidFill>
                  <a:schemeClr val="dk1"/>
                </a:solidFill>
              </a:rPr>
              <a:t>KJ Kearney: Community Organizer, and founder of the 2024 James Beard Award winning social media account, “Black Food Fridays”</a:t>
            </a:r>
            <a:endParaRPr sz="800"/>
          </a:p>
        </p:txBody>
      </p:sp>
      <p:pic>
        <p:nvPicPr>
          <p:cNvPr id="350" name="Google Shape;350;p60"/>
          <p:cNvPicPr preferRelativeResize="0"/>
          <p:nvPr/>
        </p:nvPicPr>
        <p:blipFill>
          <a:blip r:embed="rId3">
            <a:alphaModFix/>
          </a:blip>
          <a:stretch>
            <a:fillRect/>
          </a:stretch>
        </p:blipFill>
        <p:spPr>
          <a:xfrm>
            <a:off x="4572007" y="2875525"/>
            <a:ext cx="4171855" cy="1767800"/>
          </a:xfrm>
          <a:prstGeom prst="rect">
            <a:avLst/>
          </a:prstGeom>
          <a:noFill/>
          <a:ln>
            <a:noFill/>
          </a:ln>
        </p:spPr>
      </p:pic>
      <p:pic>
        <p:nvPicPr>
          <p:cNvPr id="351" name="Google Shape;351;p60"/>
          <p:cNvPicPr preferRelativeResize="0"/>
          <p:nvPr/>
        </p:nvPicPr>
        <p:blipFill>
          <a:blip r:embed="rId4">
            <a:alphaModFix/>
          </a:blip>
          <a:stretch>
            <a:fillRect/>
          </a:stretch>
        </p:blipFill>
        <p:spPr>
          <a:xfrm>
            <a:off x="619550" y="2571745"/>
            <a:ext cx="2983475" cy="2101875"/>
          </a:xfrm>
          <a:prstGeom prst="rect">
            <a:avLst/>
          </a:prstGeom>
          <a:noFill/>
          <a:ln>
            <a:noFill/>
          </a:ln>
        </p:spPr>
      </p:pic>
      <p:pic>
        <p:nvPicPr>
          <p:cNvPr id="352" name="Google Shape;352;p60"/>
          <p:cNvPicPr preferRelativeResize="0"/>
          <p:nvPr/>
        </p:nvPicPr>
        <p:blipFill>
          <a:blip r:embed="rId5">
            <a:alphaModFix/>
          </a:blip>
          <a:stretch>
            <a:fillRect/>
          </a:stretch>
        </p:blipFill>
        <p:spPr>
          <a:xfrm>
            <a:off x="4603425" y="705400"/>
            <a:ext cx="4300549" cy="176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61"/>
          <p:cNvSpPr txBox="1"/>
          <p:nvPr>
            <p:ph type="title"/>
          </p:nvPr>
        </p:nvSpPr>
        <p:spPr>
          <a:xfrm>
            <a:off x="311700" y="-1408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620"/>
              <a:t>Big Beyond 12/11</a:t>
            </a:r>
            <a:endParaRPr b="1" sz="3620"/>
          </a:p>
        </p:txBody>
      </p:sp>
      <p:pic>
        <p:nvPicPr>
          <p:cNvPr id="358" name="Google Shape;358;p61"/>
          <p:cNvPicPr preferRelativeResize="0"/>
          <p:nvPr/>
        </p:nvPicPr>
        <p:blipFill>
          <a:blip r:embed="rId3">
            <a:alphaModFix/>
          </a:blip>
          <a:stretch>
            <a:fillRect/>
          </a:stretch>
        </p:blipFill>
        <p:spPr>
          <a:xfrm>
            <a:off x="5517988" y="2734425"/>
            <a:ext cx="3496974" cy="2046375"/>
          </a:xfrm>
          <a:prstGeom prst="rect">
            <a:avLst/>
          </a:prstGeom>
          <a:noFill/>
          <a:ln>
            <a:noFill/>
          </a:ln>
        </p:spPr>
      </p:pic>
      <p:pic>
        <p:nvPicPr>
          <p:cNvPr id="359" name="Google Shape;359;p61"/>
          <p:cNvPicPr preferRelativeResize="0"/>
          <p:nvPr/>
        </p:nvPicPr>
        <p:blipFill>
          <a:blip r:embed="rId4">
            <a:alphaModFix/>
          </a:blip>
          <a:stretch>
            <a:fillRect/>
          </a:stretch>
        </p:blipFill>
        <p:spPr>
          <a:xfrm>
            <a:off x="3215988" y="2153275"/>
            <a:ext cx="2110350" cy="887100"/>
          </a:xfrm>
          <a:prstGeom prst="rect">
            <a:avLst/>
          </a:prstGeom>
          <a:noFill/>
          <a:ln>
            <a:noFill/>
          </a:ln>
        </p:spPr>
      </p:pic>
      <p:pic>
        <p:nvPicPr>
          <p:cNvPr id="360" name="Google Shape;360;p61"/>
          <p:cNvPicPr preferRelativeResize="0"/>
          <p:nvPr/>
        </p:nvPicPr>
        <p:blipFill>
          <a:blip r:embed="rId5">
            <a:alphaModFix/>
          </a:blip>
          <a:stretch>
            <a:fillRect/>
          </a:stretch>
        </p:blipFill>
        <p:spPr>
          <a:xfrm>
            <a:off x="5478550" y="897175"/>
            <a:ext cx="3434500" cy="1455350"/>
          </a:xfrm>
          <a:prstGeom prst="rect">
            <a:avLst/>
          </a:prstGeom>
          <a:noFill/>
          <a:ln>
            <a:noFill/>
          </a:ln>
        </p:spPr>
      </p:pic>
      <p:sp>
        <p:nvSpPr>
          <p:cNvPr id="361" name="Google Shape;361;p61"/>
          <p:cNvSpPr txBox="1"/>
          <p:nvPr/>
        </p:nvSpPr>
        <p:spPr>
          <a:xfrm>
            <a:off x="156500" y="494875"/>
            <a:ext cx="29730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rPr>
              <a:t>James Island Charter High School would like to thank Comcast for the generous donation of laptops to our Big Beyond scholars.  We also appreciate Comcast (Ms. Shaneak Brown) for donating $15,000 to our partners at Big Brothers;Big Sisters of the Lowcountry.  Special thank you to Ms. Adriane Smalls-Owens, Mr. Christopher Epps, Mr. Philip Kelly, Mr. Nolan Davis, and Mr. Archie Temoney who serve as advisors for the Big Beyond Program.</a:t>
            </a:r>
            <a:endParaRPr sz="16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65" name="Shape 365"/>
        <p:cNvGrpSpPr/>
        <p:nvPr/>
      </p:nvGrpSpPr>
      <p:grpSpPr>
        <a:xfrm>
          <a:off x="0" y="0"/>
          <a:ext cx="0" cy="0"/>
          <a:chOff x="0" y="0"/>
          <a:chExt cx="0" cy="0"/>
        </a:xfrm>
      </p:grpSpPr>
      <p:sp>
        <p:nvSpPr>
          <p:cNvPr id="366" name="Google Shape;366;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67" name="Google Shape;367;p62"/>
          <p:cNvSpPr txBox="1"/>
          <p:nvPr>
            <p:ph idx="1" type="body"/>
          </p:nvPr>
        </p:nvSpPr>
        <p:spPr>
          <a:xfrm>
            <a:off x="299075" y="971600"/>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8" name="Google Shape;368;p62"/>
          <p:cNvPicPr preferRelativeResize="0"/>
          <p:nvPr/>
        </p:nvPicPr>
        <p:blipFill>
          <a:blip r:embed="rId3">
            <a:alphaModFix/>
          </a:blip>
          <a:stretch>
            <a:fillRect/>
          </a:stretch>
        </p:blipFill>
        <p:spPr>
          <a:xfrm>
            <a:off x="123100" y="83575"/>
            <a:ext cx="8896550" cy="5069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3"/>
          <p:cNvSpPr txBox="1"/>
          <p:nvPr>
            <p:ph type="title"/>
          </p:nvPr>
        </p:nvSpPr>
        <p:spPr>
          <a:xfrm>
            <a:off x="45925" y="292625"/>
            <a:ext cx="8786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Boogaloo"/>
                <a:ea typeface="Boogaloo"/>
                <a:cs typeface="Boogaloo"/>
                <a:sym typeface="Boogaloo"/>
              </a:rPr>
              <a:t>Dance, Dance Transversal - Mr. Taylor using dance moves to teach Geometry!!</a:t>
            </a:r>
            <a:endParaRPr/>
          </a:p>
        </p:txBody>
      </p:sp>
      <p:sp>
        <p:nvSpPr>
          <p:cNvPr id="374" name="Google Shape;374;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latin typeface="Boogaloo"/>
              <a:ea typeface="Boogaloo"/>
              <a:cs typeface="Boogaloo"/>
              <a:sym typeface="Boogaloo"/>
            </a:endParaRPr>
          </a:p>
        </p:txBody>
      </p:sp>
      <p:pic>
        <p:nvPicPr>
          <p:cNvPr id="375" name="Google Shape;375;p63"/>
          <p:cNvPicPr preferRelativeResize="0"/>
          <p:nvPr/>
        </p:nvPicPr>
        <p:blipFill>
          <a:blip r:embed="rId3">
            <a:alphaModFix/>
          </a:blip>
          <a:stretch>
            <a:fillRect/>
          </a:stretch>
        </p:blipFill>
        <p:spPr>
          <a:xfrm>
            <a:off x="311694" y="1152475"/>
            <a:ext cx="1877176" cy="2502876"/>
          </a:xfrm>
          <a:prstGeom prst="rect">
            <a:avLst/>
          </a:prstGeom>
          <a:noFill/>
          <a:ln>
            <a:noFill/>
          </a:ln>
        </p:spPr>
      </p:pic>
      <p:pic>
        <p:nvPicPr>
          <p:cNvPr id="376" name="Google Shape;376;p63"/>
          <p:cNvPicPr preferRelativeResize="0"/>
          <p:nvPr/>
        </p:nvPicPr>
        <p:blipFill>
          <a:blip r:embed="rId4">
            <a:alphaModFix/>
          </a:blip>
          <a:stretch>
            <a:fillRect/>
          </a:stretch>
        </p:blipFill>
        <p:spPr>
          <a:xfrm>
            <a:off x="5947474" y="1152476"/>
            <a:ext cx="1790600" cy="2387476"/>
          </a:xfrm>
          <a:prstGeom prst="rect">
            <a:avLst/>
          </a:prstGeom>
          <a:noFill/>
          <a:ln>
            <a:noFill/>
          </a:ln>
        </p:spPr>
      </p:pic>
      <p:pic>
        <p:nvPicPr>
          <p:cNvPr id="377" name="Google Shape;377;p63"/>
          <p:cNvPicPr preferRelativeResize="0"/>
          <p:nvPr/>
        </p:nvPicPr>
        <p:blipFill>
          <a:blip r:embed="rId5">
            <a:alphaModFix/>
          </a:blip>
          <a:stretch>
            <a:fillRect/>
          </a:stretch>
        </p:blipFill>
        <p:spPr>
          <a:xfrm>
            <a:off x="5346963" y="3616150"/>
            <a:ext cx="2731825" cy="1488150"/>
          </a:xfrm>
          <a:prstGeom prst="rect">
            <a:avLst/>
          </a:prstGeom>
          <a:noFill/>
          <a:ln>
            <a:noFill/>
          </a:ln>
        </p:spPr>
      </p:pic>
      <p:pic>
        <p:nvPicPr>
          <p:cNvPr id="378" name="Google Shape;378;p63" title="IMG_0 (2).MOV">
            <a:hlinkClick r:id="rId6"/>
          </p:cNvPr>
          <p:cNvPicPr preferRelativeResize="0"/>
          <p:nvPr/>
        </p:nvPicPr>
        <p:blipFill>
          <a:blip r:embed="rId7">
            <a:alphaModFix/>
          </a:blip>
          <a:stretch>
            <a:fillRect/>
          </a:stretch>
        </p:blipFill>
        <p:spPr>
          <a:xfrm>
            <a:off x="2864534" y="1152475"/>
            <a:ext cx="2035379" cy="36184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84" name="Google Shape;384;p6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5" name="Google Shape;385;p64" title="IMG_0 (1).MOV">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1000"/>
                                        <p:tgtEl>
                                          <p:spTgt spid="3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65"/>
          <p:cNvSpPr txBox="1"/>
          <p:nvPr/>
        </p:nvSpPr>
        <p:spPr>
          <a:xfrm>
            <a:off x="4572000" y="918750"/>
            <a:ext cx="4269900" cy="4263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t>JICHS All Stars</a:t>
            </a:r>
            <a:endParaRPr b="1" sz="2200"/>
          </a:p>
        </p:txBody>
      </p:sp>
      <p:pic>
        <p:nvPicPr>
          <p:cNvPr id="391" name="Google Shape;391;p65"/>
          <p:cNvPicPr preferRelativeResize="0"/>
          <p:nvPr/>
        </p:nvPicPr>
        <p:blipFill>
          <a:blip r:embed="rId3">
            <a:alphaModFix/>
          </a:blip>
          <a:stretch>
            <a:fillRect/>
          </a:stretch>
        </p:blipFill>
        <p:spPr>
          <a:xfrm>
            <a:off x="-523479" y="0"/>
            <a:ext cx="9693155" cy="5143500"/>
          </a:xfrm>
          <a:prstGeom prst="rect">
            <a:avLst/>
          </a:prstGeom>
          <a:noFill/>
          <a:ln>
            <a:noFill/>
          </a:ln>
        </p:spPr>
      </p:pic>
      <p:sp>
        <p:nvSpPr>
          <p:cNvPr id="392" name="Google Shape;392;p65"/>
          <p:cNvSpPr txBox="1"/>
          <p:nvPr>
            <p:ph type="title"/>
          </p:nvPr>
        </p:nvSpPr>
        <p:spPr>
          <a:xfrm>
            <a:off x="261175" y="287850"/>
            <a:ext cx="8520600" cy="5727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620">
                <a:solidFill>
                  <a:schemeClr val="accent1"/>
                </a:solidFill>
                <a:latin typeface="Bree Serif"/>
                <a:ea typeface="Bree Serif"/>
                <a:cs typeface="Bree Serif"/>
                <a:sym typeface="Bree Serif"/>
              </a:rPr>
              <a:t>Physical Education and Health Dept. </a:t>
            </a:r>
            <a:endParaRPr b="1" sz="2620">
              <a:solidFill>
                <a:schemeClr val="accent1"/>
              </a:solidFill>
              <a:latin typeface="Bree Serif"/>
              <a:ea typeface="Bree Serif"/>
              <a:cs typeface="Bree Serif"/>
              <a:sym typeface="Bree Serif"/>
            </a:endParaRPr>
          </a:p>
        </p:txBody>
      </p:sp>
      <p:sp>
        <p:nvSpPr>
          <p:cNvPr id="393" name="Google Shape;393;p65"/>
          <p:cNvSpPr txBox="1"/>
          <p:nvPr>
            <p:ph type="title"/>
          </p:nvPr>
        </p:nvSpPr>
        <p:spPr>
          <a:xfrm>
            <a:off x="311700" y="4305575"/>
            <a:ext cx="8520600" cy="5727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620">
                <a:solidFill>
                  <a:schemeClr val="accent1"/>
                </a:solidFill>
                <a:latin typeface="Bree Serif"/>
                <a:ea typeface="Bree Serif"/>
                <a:cs typeface="Bree Serif"/>
                <a:sym typeface="Bree Serif"/>
              </a:rPr>
              <a:t>Healthy bodies. Healthy Minds. Healthy Futures.</a:t>
            </a:r>
            <a:endParaRPr b="1" sz="2620">
              <a:solidFill>
                <a:schemeClr val="accent1"/>
              </a:solidFill>
              <a:latin typeface="Bree Serif"/>
              <a:ea typeface="Bree Serif"/>
              <a:cs typeface="Bree Serif"/>
              <a:sym typeface="Bree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6"/>
          <p:cNvSpPr txBox="1"/>
          <p:nvPr>
            <p:ph type="title"/>
          </p:nvPr>
        </p:nvSpPr>
        <p:spPr>
          <a:xfrm>
            <a:off x="261175" y="287850"/>
            <a:ext cx="8520600" cy="5727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620">
                <a:solidFill>
                  <a:schemeClr val="accent1"/>
                </a:solidFill>
                <a:latin typeface="Bree Serif"/>
                <a:ea typeface="Bree Serif"/>
                <a:cs typeface="Bree Serif"/>
                <a:sym typeface="Bree Serif"/>
              </a:rPr>
              <a:t>Varsity Sports Class and Training</a:t>
            </a:r>
            <a:endParaRPr b="1" sz="2620">
              <a:solidFill>
                <a:schemeClr val="accent1"/>
              </a:solidFill>
              <a:latin typeface="Bree Serif"/>
              <a:ea typeface="Bree Serif"/>
              <a:cs typeface="Bree Serif"/>
              <a:sym typeface="Bree Serif"/>
            </a:endParaRPr>
          </a:p>
        </p:txBody>
      </p:sp>
      <p:sp>
        <p:nvSpPr>
          <p:cNvPr id="399" name="Google Shape;399;p66"/>
          <p:cNvSpPr txBox="1"/>
          <p:nvPr>
            <p:ph type="title"/>
          </p:nvPr>
        </p:nvSpPr>
        <p:spPr>
          <a:xfrm>
            <a:off x="3235675" y="1007325"/>
            <a:ext cx="2644800" cy="39891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1920" u="sng">
                <a:latin typeface="Bree Serif"/>
                <a:ea typeface="Bree Serif"/>
                <a:cs typeface="Bree Serif"/>
                <a:sym typeface="Bree Serif"/>
              </a:rPr>
              <a:t>BREAKING RECORDS!!</a:t>
            </a:r>
            <a:endParaRPr b="1" sz="1920" u="sng">
              <a:latin typeface="Bree Serif"/>
              <a:ea typeface="Bree Serif"/>
              <a:cs typeface="Bree Serif"/>
              <a:sym typeface="Bree Serif"/>
            </a:endParaRPr>
          </a:p>
          <a:p>
            <a:pPr indent="0" lvl="0" marL="0" rtl="0" algn="ctr">
              <a:spcBef>
                <a:spcPts val="0"/>
              </a:spcBef>
              <a:spcAft>
                <a:spcPts val="0"/>
              </a:spcAft>
              <a:buSzPts val="990"/>
              <a:buNone/>
            </a:pPr>
            <a:r>
              <a:rPr lang="en" sz="1820">
                <a:latin typeface="Bree Serif"/>
                <a:ea typeface="Bree Serif"/>
                <a:cs typeface="Bree Serif"/>
                <a:sym typeface="Bree Serif"/>
              </a:rPr>
              <a:t>Multiple all time records were broken recently: </a:t>
            </a:r>
            <a:r>
              <a:rPr b="1" lang="en" sz="1820">
                <a:latin typeface="Bree Serif"/>
                <a:ea typeface="Bree Serif"/>
                <a:cs typeface="Bree Serif"/>
                <a:sym typeface="Bree Serif"/>
              </a:rPr>
              <a:t>Female squat, female pull ups, male bench, and male &amp; female vertical jump.  </a:t>
            </a:r>
            <a:endParaRPr b="1" sz="1820">
              <a:latin typeface="Bree Serif"/>
              <a:ea typeface="Bree Serif"/>
              <a:cs typeface="Bree Serif"/>
              <a:sym typeface="Bree Serif"/>
            </a:endParaRPr>
          </a:p>
          <a:p>
            <a:pPr indent="0" lvl="0" marL="0" rtl="0" algn="ctr">
              <a:spcBef>
                <a:spcPts val="0"/>
              </a:spcBef>
              <a:spcAft>
                <a:spcPts val="0"/>
              </a:spcAft>
              <a:buSzPts val="990"/>
              <a:buNone/>
            </a:pPr>
            <a:r>
              <a:rPr lang="en" sz="2520">
                <a:solidFill>
                  <a:srgbClr val="D94509"/>
                </a:solidFill>
                <a:latin typeface="Bree Serif"/>
                <a:ea typeface="Bree Serif"/>
                <a:cs typeface="Bree Serif"/>
                <a:sym typeface="Bree Serif"/>
              </a:rPr>
              <a:t>Congrats to our </a:t>
            </a:r>
            <a:r>
              <a:rPr b="1" lang="en" sz="2520">
                <a:solidFill>
                  <a:srgbClr val="0000FF"/>
                </a:solidFill>
                <a:latin typeface="Bree Serif"/>
                <a:ea typeface="Bree Serif"/>
                <a:cs typeface="Bree Serif"/>
                <a:sym typeface="Bree Serif"/>
              </a:rPr>
              <a:t>Athletes of the Week</a:t>
            </a:r>
            <a:r>
              <a:rPr b="1" lang="en" sz="2520">
                <a:solidFill>
                  <a:srgbClr val="D94509"/>
                </a:solidFill>
                <a:latin typeface="Bree Serif"/>
                <a:ea typeface="Bree Serif"/>
                <a:cs typeface="Bree Serif"/>
                <a:sym typeface="Bree Serif"/>
              </a:rPr>
              <a:t> </a:t>
            </a:r>
            <a:r>
              <a:rPr lang="en" sz="2520">
                <a:solidFill>
                  <a:srgbClr val="D94509"/>
                </a:solidFill>
                <a:latin typeface="Bree Serif"/>
                <a:ea typeface="Bree Serif"/>
                <a:cs typeface="Bree Serif"/>
                <a:sym typeface="Bree Serif"/>
              </a:rPr>
              <a:t>and all students who broke </a:t>
            </a:r>
            <a:r>
              <a:rPr lang="en" sz="2520">
                <a:solidFill>
                  <a:srgbClr val="D94509"/>
                </a:solidFill>
                <a:latin typeface="Bree Serif"/>
                <a:ea typeface="Bree Serif"/>
                <a:cs typeface="Bree Serif"/>
                <a:sym typeface="Bree Serif"/>
              </a:rPr>
              <a:t>the record!</a:t>
            </a:r>
            <a:endParaRPr sz="2520">
              <a:solidFill>
                <a:srgbClr val="D94509"/>
              </a:solidFill>
              <a:latin typeface="Bree Serif"/>
              <a:ea typeface="Bree Serif"/>
              <a:cs typeface="Bree Serif"/>
              <a:sym typeface="Bree Serif"/>
            </a:endParaRPr>
          </a:p>
        </p:txBody>
      </p:sp>
      <p:pic>
        <p:nvPicPr>
          <p:cNvPr id="400" name="Google Shape;400;p66" title="IMG_5289.HEIC"/>
          <p:cNvPicPr preferRelativeResize="0"/>
          <p:nvPr/>
        </p:nvPicPr>
        <p:blipFill>
          <a:blip r:embed="rId3">
            <a:alphaModFix/>
          </a:blip>
          <a:stretch>
            <a:fillRect/>
          </a:stretch>
        </p:blipFill>
        <p:spPr>
          <a:xfrm>
            <a:off x="167650" y="936638"/>
            <a:ext cx="2991725" cy="3988974"/>
          </a:xfrm>
          <a:prstGeom prst="rect">
            <a:avLst/>
          </a:prstGeom>
          <a:noFill/>
          <a:ln>
            <a:noFill/>
          </a:ln>
        </p:spPr>
      </p:pic>
      <p:pic>
        <p:nvPicPr>
          <p:cNvPr id="401" name="Google Shape;401;p66" title="IMG_5290.HEIC"/>
          <p:cNvPicPr preferRelativeResize="0"/>
          <p:nvPr/>
        </p:nvPicPr>
        <p:blipFill>
          <a:blip r:embed="rId4">
            <a:alphaModFix/>
          </a:blip>
          <a:stretch>
            <a:fillRect/>
          </a:stretch>
        </p:blipFill>
        <p:spPr>
          <a:xfrm>
            <a:off x="5991729" y="936650"/>
            <a:ext cx="2991725" cy="39889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7"/>
          <p:cNvSpPr txBox="1"/>
          <p:nvPr>
            <p:ph type="title"/>
          </p:nvPr>
        </p:nvSpPr>
        <p:spPr>
          <a:xfrm>
            <a:off x="311700" y="445025"/>
            <a:ext cx="8520600" cy="572700"/>
          </a:xfrm>
          <a:prstGeom prst="rect">
            <a:avLst/>
          </a:prstGeom>
          <a:solidFill>
            <a:schemeClr val="lt1"/>
          </a:solidFill>
        </p:spPr>
        <p:txBody>
          <a:bodyPr anchorCtr="0" anchor="t" bIns="91425" lIns="91425" spcFirstLastPara="1" rIns="91425" wrap="square" tIns="91425">
            <a:normAutofit fontScale="90000"/>
          </a:bodyPr>
          <a:lstStyle/>
          <a:p>
            <a:pPr indent="0" lvl="0" marL="0" rtl="0" algn="ctr">
              <a:spcBef>
                <a:spcPts val="0"/>
              </a:spcBef>
              <a:spcAft>
                <a:spcPts val="0"/>
              </a:spcAft>
              <a:buClr>
                <a:srgbClr val="000000"/>
              </a:buClr>
              <a:buSzPct val="37786"/>
              <a:buFont typeface="Arial"/>
              <a:buNone/>
            </a:pPr>
            <a:r>
              <a:rPr b="1" lang="en" sz="2620">
                <a:solidFill>
                  <a:schemeClr val="accent1"/>
                </a:solidFill>
                <a:latin typeface="Bree Serif"/>
                <a:ea typeface="Bree Serif"/>
                <a:cs typeface="Bree Serif"/>
                <a:sym typeface="Bree Serif"/>
              </a:rPr>
              <a:t>Unified PE</a:t>
            </a:r>
            <a:endParaRPr b="1" sz="2620">
              <a:solidFill>
                <a:schemeClr val="accent1"/>
              </a:solidFill>
              <a:latin typeface="Bree Serif"/>
              <a:ea typeface="Bree Serif"/>
              <a:cs typeface="Bree Serif"/>
              <a:sym typeface="Bree Serif"/>
            </a:endParaRPr>
          </a:p>
          <a:p>
            <a:pPr indent="0" lvl="0" marL="0" rtl="0" algn="l">
              <a:spcBef>
                <a:spcPts val="0"/>
              </a:spcBef>
              <a:spcAft>
                <a:spcPts val="0"/>
              </a:spcAft>
              <a:buNone/>
            </a:pPr>
            <a:r>
              <a:t/>
            </a:r>
            <a:endParaRPr/>
          </a:p>
        </p:txBody>
      </p:sp>
      <p:sp>
        <p:nvSpPr>
          <p:cNvPr id="407" name="Google Shape;407;p67"/>
          <p:cNvSpPr txBox="1"/>
          <p:nvPr>
            <p:ph idx="1" type="body"/>
          </p:nvPr>
        </p:nvSpPr>
        <p:spPr>
          <a:xfrm>
            <a:off x="3297600" y="1362375"/>
            <a:ext cx="2548800" cy="3567600"/>
          </a:xfrm>
          <a:prstGeom prst="rect">
            <a:avLst/>
          </a:prstGeom>
        </p:spPr>
        <p:txBody>
          <a:bodyPr anchorCtr="0" anchor="t" bIns="91425" lIns="91425" spcFirstLastPara="1" rIns="91425" wrap="square" tIns="91425">
            <a:normAutofit fontScale="92500" lnSpcReduction="20000"/>
          </a:bodyPr>
          <a:lstStyle/>
          <a:p>
            <a:pPr indent="0" lvl="0" marL="0" rtl="0" algn="ctr">
              <a:lnSpc>
                <a:spcPct val="100000"/>
              </a:lnSpc>
              <a:spcBef>
                <a:spcPts val="0"/>
              </a:spcBef>
              <a:spcAft>
                <a:spcPts val="0"/>
              </a:spcAft>
              <a:buNone/>
            </a:pPr>
            <a:r>
              <a:rPr b="1" lang="en" sz="2320" u="sng">
                <a:solidFill>
                  <a:srgbClr val="000000"/>
                </a:solidFill>
                <a:latin typeface="Bree Serif"/>
                <a:ea typeface="Bree Serif"/>
                <a:cs typeface="Bree Serif"/>
                <a:sym typeface="Bree Serif"/>
              </a:rPr>
              <a:t>HAVING FUN! </a:t>
            </a:r>
            <a:endParaRPr b="1" sz="2320" u="sng">
              <a:solidFill>
                <a:srgbClr val="000000"/>
              </a:solidFill>
              <a:latin typeface="Bree Serif"/>
              <a:ea typeface="Bree Serif"/>
              <a:cs typeface="Bree Serif"/>
              <a:sym typeface="Bree Serif"/>
            </a:endParaRPr>
          </a:p>
          <a:p>
            <a:pPr indent="0" lvl="0" marL="0" rtl="0" algn="ctr">
              <a:lnSpc>
                <a:spcPct val="100000"/>
              </a:lnSpc>
              <a:spcBef>
                <a:spcPts val="0"/>
              </a:spcBef>
              <a:spcAft>
                <a:spcPts val="0"/>
              </a:spcAft>
              <a:buClr>
                <a:srgbClr val="000000"/>
              </a:buClr>
              <a:buSzPct val="42672"/>
              <a:buFont typeface="Arial"/>
              <a:buNone/>
            </a:pPr>
            <a:r>
              <a:t/>
            </a:r>
            <a:endParaRPr b="1" sz="2320" u="sng">
              <a:solidFill>
                <a:srgbClr val="000000"/>
              </a:solidFill>
              <a:latin typeface="Bree Serif"/>
              <a:ea typeface="Bree Serif"/>
              <a:cs typeface="Bree Serif"/>
              <a:sym typeface="Bree Serif"/>
            </a:endParaRPr>
          </a:p>
          <a:p>
            <a:pPr indent="0" lvl="0" marL="0" rtl="0" algn="ctr">
              <a:lnSpc>
                <a:spcPct val="100000"/>
              </a:lnSpc>
              <a:spcBef>
                <a:spcPts val="0"/>
              </a:spcBef>
              <a:spcAft>
                <a:spcPts val="0"/>
              </a:spcAft>
              <a:buNone/>
            </a:pPr>
            <a:r>
              <a:rPr lang="en" sz="2120">
                <a:solidFill>
                  <a:srgbClr val="000000"/>
                </a:solidFill>
                <a:latin typeface="Bree Serif"/>
                <a:ea typeface="Bree Serif"/>
                <a:cs typeface="Bree Serif"/>
                <a:sym typeface="Bree Serif"/>
              </a:rPr>
              <a:t>Students earned an open gym day. Each </a:t>
            </a:r>
            <a:r>
              <a:rPr lang="en" sz="2120">
                <a:solidFill>
                  <a:srgbClr val="000000"/>
                </a:solidFill>
                <a:latin typeface="Bree Serif"/>
                <a:ea typeface="Bree Serif"/>
                <a:cs typeface="Bree Serif"/>
                <a:sym typeface="Bree Serif"/>
              </a:rPr>
              <a:t>student </a:t>
            </a:r>
            <a:r>
              <a:rPr lang="en" sz="2120">
                <a:solidFill>
                  <a:srgbClr val="000000"/>
                </a:solidFill>
                <a:latin typeface="Bree Serif"/>
                <a:ea typeface="Bree Serif"/>
                <a:cs typeface="Bree Serif"/>
                <a:sym typeface="Bree Serif"/>
              </a:rPr>
              <a:t>has their go-to sport they love to play so got to pick </a:t>
            </a:r>
            <a:r>
              <a:rPr lang="en" sz="2120">
                <a:solidFill>
                  <a:srgbClr val="000000"/>
                </a:solidFill>
                <a:latin typeface="Bree Serif"/>
                <a:ea typeface="Bree Serif"/>
                <a:cs typeface="Bree Serif"/>
                <a:sym typeface="Bree Serif"/>
              </a:rPr>
              <a:t>their favorite equipment to have fun with. </a:t>
            </a:r>
            <a:endParaRPr sz="2120">
              <a:solidFill>
                <a:srgbClr val="000000"/>
              </a:solidFill>
              <a:latin typeface="Bree Serif"/>
              <a:ea typeface="Bree Serif"/>
              <a:cs typeface="Bree Serif"/>
              <a:sym typeface="Bree Serif"/>
            </a:endParaRPr>
          </a:p>
          <a:p>
            <a:pPr indent="0" lvl="0" marL="0" rtl="0" algn="ctr">
              <a:lnSpc>
                <a:spcPct val="100000"/>
              </a:lnSpc>
              <a:spcBef>
                <a:spcPts val="0"/>
              </a:spcBef>
              <a:spcAft>
                <a:spcPts val="0"/>
              </a:spcAft>
              <a:buNone/>
            </a:pPr>
            <a:r>
              <a:rPr lang="en" sz="2120">
                <a:solidFill>
                  <a:srgbClr val="000000"/>
                </a:solidFill>
                <a:latin typeface="Bree Serif"/>
                <a:ea typeface="Bree Serif"/>
                <a:cs typeface="Bree Serif"/>
                <a:sym typeface="Bree Serif"/>
              </a:rPr>
              <a:t>Aaron in </a:t>
            </a:r>
            <a:r>
              <a:rPr lang="en" sz="2120">
                <a:solidFill>
                  <a:srgbClr val="000000"/>
                </a:solidFill>
                <a:latin typeface="Bree Serif"/>
                <a:ea typeface="Bree Serif"/>
                <a:cs typeface="Bree Serif"/>
                <a:sym typeface="Bree Serif"/>
              </a:rPr>
              <a:t>particular is a basketball shooting machine!</a:t>
            </a:r>
            <a:r>
              <a:rPr lang="en" sz="1820">
                <a:solidFill>
                  <a:srgbClr val="000000"/>
                </a:solidFill>
                <a:latin typeface="Bree Serif"/>
                <a:ea typeface="Bree Serif"/>
                <a:cs typeface="Bree Serif"/>
                <a:sym typeface="Bree Serif"/>
              </a:rPr>
              <a:t> </a:t>
            </a:r>
            <a:r>
              <a:rPr lang="en" sz="1820">
                <a:solidFill>
                  <a:srgbClr val="000000"/>
                </a:solidFill>
                <a:latin typeface="Bree Serif"/>
                <a:ea typeface="Bree Serif"/>
                <a:cs typeface="Bree Serif"/>
                <a:sym typeface="Bree Serif"/>
              </a:rPr>
              <a:t> </a:t>
            </a:r>
            <a:endParaRPr/>
          </a:p>
        </p:txBody>
      </p:sp>
      <p:pic>
        <p:nvPicPr>
          <p:cNvPr id="408" name="Google Shape;408;p67" title="IMG_5966.jpeg"/>
          <p:cNvPicPr preferRelativeResize="0"/>
          <p:nvPr/>
        </p:nvPicPr>
        <p:blipFill>
          <a:blip r:embed="rId3">
            <a:alphaModFix/>
          </a:blip>
          <a:stretch>
            <a:fillRect/>
          </a:stretch>
        </p:blipFill>
        <p:spPr>
          <a:xfrm>
            <a:off x="5836950" y="1083275"/>
            <a:ext cx="2995350" cy="3993800"/>
          </a:xfrm>
          <a:prstGeom prst="rect">
            <a:avLst/>
          </a:prstGeom>
          <a:noFill/>
          <a:ln>
            <a:noFill/>
          </a:ln>
        </p:spPr>
      </p:pic>
      <p:pic>
        <p:nvPicPr>
          <p:cNvPr id="409" name="Google Shape;409;p67" title="IMG_5967.jpeg"/>
          <p:cNvPicPr preferRelativeResize="0"/>
          <p:nvPr/>
        </p:nvPicPr>
        <p:blipFill>
          <a:blip r:embed="rId4">
            <a:alphaModFix/>
          </a:blip>
          <a:stretch>
            <a:fillRect/>
          </a:stretch>
        </p:blipFill>
        <p:spPr>
          <a:xfrm>
            <a:off x="408200" y="1093925"/>
            <a:ext cx="2995350" cy="3993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3C7F0"/>
        </a:solidFill>
      </p:bgPr>
    </p:bg>
    <p:spTree>
      <p:nvGrpSpPr>
        <p:cNvPr id="413" name="Shape 413"/>
        <p:cNvGrpSpPr/>
        <p:nvPr/>
      </p:nvGrpSpPr>
      <p:grpSpPr>
        <a:xfrm>
          <a:off x="0" y="0"/>
          <a:ext cx="0" cy="0"/>
          <a:chOff x="0" y="0"/>
          <a:chExt cx="0" cy="0"/>
        </a:xfrm>
      </p:grpSpPr>
      <p:sp>
        <p:nvSpPr>
          <p:cNvPr id="414" name="Google Shape;414;p68"/>
          <p:cNvSpPr txBox="1"/>
          <p:nvPr>
            <p:ph type="title"/>
          </p:nvPr>
        </p:nvSpPr>
        <p:spPr>
          <a:xfrm>
            <a:off x="2395400" y="582275"/>
            <a:ext cx="1425600" cy="594900"/>
          </a:xfrm>
          <a:prstGeom prst="rect">
            <a:avLst/>
          </a:prstGeom>
          <a:ln>
            <a:noFill/>
          </a:ln>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0000FF"/>
                </a:solidFill>
              </a:rPr>
              <a:t>JROTC</a:t>
            </a:r>
            <a:endParaRPr b="1">
              <a:solidFill>
                <a:srgbClr val="0000FF"/>
              </a:solidFill>
            </a:endParaRPr>
          </a:p>
        </p:txBody>
      </p:sp>
      <p:pic>
        <p:nvPicPr>
          <p:cNvPr id="415" name="Google Shape;415;p68"/>
          <p:cNvPicPr preferRelativeResize="0"/>
          <p:nvPr/>
        </p:nvPicPr>
        <p:blipFill>
          <a:blip r:embed="rId3">
            <a:alphaModFix/>
          </a:blip>
          <a:stretch>
            <a:fillRect/>
          </a:stretch>
        </p:blipFill>
        <p:spPr>
          <a:xfrm>
            <a:off x="321826" y="327450"/>
            <a:ext cx="883427" cy="1104548"/>
          </a:xfrm>
          <a:prstGeom prst="rect">
            <a:avLst/>
          </a:prstGeom>
          <a:noFill/>
          <a:ln>
            <a:noFill/>
          </a:ln>
        </p:spPr>
      </p:pic>
      <p:pic>
        <p:nvPicPr>
          <p:cNvPr id="416" name="Google Shape;416;p68"/>
          <p:cNvPicPr preferRelativeResize="0"/>
          <p:nvPr/>
        </p:nvPicPr>
        <p:blipFill>
          <a:blip r:embed="rId4">
            <a:alphaModFix/>
          </a:blip>
          <a:stretch>
            <a:fillRect/>
          </a:stretch>
        </p:blipFill>
        <p:spPr>
          <a:xfrm>
            <a:off x="1117075" y="158150"/>
            <a:ext cx="1110057" cy="1008699"/>
          </a:xfrm>
          <a:prstGeom prst="rect">
            <a:avLst/>
          </a:prstGeom>
          <a:noFill/>
          <a:ln>
            <a:noFill/>
          </a:ln>
        </p:spPr>
      </p:pic>
      <p:sp>
        <p:nvSpPr>
          <p:cNvPr id="417" name="Google Shape;417;p68"/>
          <p:cNvSpPr txBox="1"/>
          <p:nvPr/>
        </p:nvSpPr>
        <p:spPr>
          <a:xfrm>
            <a:off x="5907675" y="3817825"/>
            <a:ext cx="4541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418" name="Google Shape;418;p68"/>
          <p:cNvSpPr txBox="1"/>
          <p:nvPr/>
        </p:nvSpPr>
        <p:spPr>
          <a:xfrm>
            <a:off x="6046888" y="4303500"/>
            <a:ext cx="2923200" cy="67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800">
              <a:solidFill>
                <a:srgbClr val="0000FF"/>
              </a:solidFill>
            </a:endParaRPr>
          </a:p>
        </p:txBody>
      </p:sp>
      <p:pic>
        <p:nvPicPr>
          <p:cNvPr id="419" name="Google Shape;419;p68"/>
          <p:cNvPicPr preferRelativeResize="0"/>
          <p:nvPr/>
        </p:nvPicPr>
        <p:blipFill>
          <a:blip r:embed="rId5">
            <a:alphaModFix/>
          </a:blip>
          <a:stretch>
            <a:fillRect/>
          </a:stretch>
        </p:blipFill>
        <p:spPr>
          <a:xfrm>
            <a:off x="4896500" y="-12"/>
            <a:ext cx="2123750" cy="2831688"/>
          </a:xfrm>
          <a:prstGeom prst="rect">
            <a:avLst/>
          </a:prstGeom>
          <a:noFill/>
          <a:ln>
            <a:noFill/>
          </a:ln>
        </p:spPr>
      </p:pic>
      <p:pic>
        <p:nvPicPr>
          <p:cNvPr id="420" name="Google Shape;420;p68"/>
          <p:cNvPicPr preferRelativeResize="0"/>
          <p:nvPr/>
        </p:nvPicPr>
        <p:blipFill>
          <a:blip r:embed="rId6">
            <a:alphaModFix/>
          </a:blip>
          <a:stretch>
            <a:fillRect/>
          </a:stretch>
        </p:blipFill>
        <p:spPr>
          <a:xfrm>
            <a:off x="1" y="2277750"/>
            <a:ext cx="3821000" cy="2865754"/>
          </a:xfrm>
          <a:prstGeom prst="rect">
            <a:avLst/>
          </a:prstGeom>
          <a:noFill/>
          <a:ln>
            <a:noFill/>
          </a:ln>
        </p:spPr>
      </p:pic>
      <p:pic>
        <p:nvPicPr>
          <p:cNvPr id="421" name="Google Shape;421;p68"/>
          <p:cNvPicPr preferRelativeResize="0"/>
          <p:nvPr/>
        </p:nvPicPr>
        <p:blipFill>
          <a:blip r:embed="rId7">
            <a:alphaModFix/>
          </a:blip>
          <a:stretch>
            <a:fillRect/>
          </a:stretch>
        </p:blipFill>
        <p:spPr>
          <a:xfrm>
            <a:off x="7020250" y="0"/>
            <a:ext cx="2123750" cy="2831667"/>
          </a:xfrm>
          <a:prstGeom prst="rect">
            <a:avLst/>
          </a:prstGeom>
          <a:noFill/>
          <a:ln>
            <a:noFill/>
          </a:ln>
        </p:spPr>
      </p:pic>
      <p:pic>
        <p:nvPicPr>
          <p:cNvPr id="422" name="Google Shape;422;p68"/>
          <p:cNvPicPr preferRelativeResize="0"/>
          <p:nvPr/>
        </p:nvPicPr>
        <p:blipFill>
          <a:blip r:embed="rId8">
            <a:alphaModFix/>
          </a:blip>
          <a:stretch>
            <a:fillRect/>
          </a:stretch>
        </p:blipFill>
        <p:spPr>
          <a:xfrm>
            <a:off x="3821000" y="2277750"/>
            <a:ext cx="5322998" cy="3802509"/>
          </a:xfrm>
          <a:prstGeom prst="rect">
            <a:avLst/>
          </a:prstGeom>
          <a:noFill/>
          <a:ln>
            <a:noFill/>
          </a:ln>
        </p:spPr>
      </p:pic>
      <p:sp>
        <p:nvSpPr>
          <p:cNvPr id="423" name="Google Shape;423;p68"/>
          <p:cNvSpPr txBox="1"/>
          <p:nvPr/>
        </p:nvSpPr>
        <p:spPr>
          <a:xfrm>
            <a:off x="321825" y="1366031"/>
            <a:ext cx="4364700" cy="8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FF"/>
                </a:solidFill>
              </a:rPr>
              <a:t>Many cadets enjoyed another overnight aboard the USS Yorktown and attended the Yorktown’s “Flight Academy” 12/6–12/7</a:t>
            </a:r>
            <a:endParaRPr sz="1600">
              <a:solidFill>
                <a:srgbClr val="0000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27" name="Shape 427"/>
        <p:cNvGrpSpPr/>
        <p:nvPr/>
      </p:nvGrpSpPr>
      <p:grpSpPr>
        <a:xfrm>
          <a:off x="0" y="0"/>
          <a:ext cx="0" cy="0"/>
          <a:chOff x="0" y="0"/>
          <a:chExt cx="0" cy="0"/>
        </a:xfrm>
      </p:grpSpPr>
      <p:sp>
        <p:nvSpPr>
          <p:cNvPr id="428" name="Google Shape;428;p69"/>
          <p:cNvSpPr txBox="1"/>
          <p:nvPr>
            <p:ph idx="1" type="body"/>
          </p:nvPr>
        </p:nvSpPr>
        <p:spPr>
          <a:xfrm>
            <a:off x="1483975" y="209775"/>
            <a:ext cx="7389000" cy="994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564">
                <a:solidFill>
                  <a:schemeClr val="lt1"/>
                </a:solidFill>
              </a:rPr>
              <a:t>Students in the </a:t>
            </a:r>
            <a:r>
              <a:rPr b="1" i="1" lang="en" sz="1564">
                <a:solidFill>
                  <a:schemeClr val="lt1"/>
                </a:solidFill>
              </a:rPr>
              <a:t>CTE Department </a:t>
            </a:r>
            <a:r>
              <a:rPr lang="en" sz="1564">
                <a:solidFill>
                  <a:schemeClr val="lt1"/>
                </a:solidFill>
              </a:rPr>
              <a:t>have been working hard to earn their industry certifications this semester. To date, we have the following number of students that have received their industry certifications:</a:t>
            </a:r>
            <a:endParaRPr sz="1564">
              <a:solidFill>
                <a:schemeClr val="lt1"/>
              </a:solidFill>
            </a:endParaRPr>
          </a:p>
        </p:txBody>
      </p:sp>
      <p:pic>
        <p:nvPicPr>
          <p:cNvPr id="429" name="Google Shape;429;p69"/>
          <p:cNvPicPr preferRelativeResize="0"/>
          <p:nvPr/>
        </p:nvPicPr>
        <p:blipFill>
          <a:blip r:embed="rId3">
            <a:alphaModFix/>
          </a:blip>
          <a:stretch>
            <a:fillRect/>
          </a:stretch>
        </p:blipFill>
        <p:spPr>
          <a:xfrm>
            <a:off x="172175" y="133875"/>
            <a:ext cx="1210477" cy="994500"/>
          </a:xfrm>
          <a:prstGeom prst="rect">
            <a:avLst/>
          </a:prstGeom>
          <a:noFill/>
          <a:ln>
            <a:noFill/>
          </a:ln>
        </p:spPr>
      </p:pic>
      <p:pic>
        <p:nvPicPr>
          <p:cNvPr id="430" name="Google Shape;430;p69"/>
          <p:cNvPicPr preferRelativeResize="0"/>
          <p:nvPr/>
        </p:nvPicPr>
        <p:blipFill>
          <a:blip r:embed="rId4">
            <a:alphaModFix/>
          </a:blip>
          <a:stretch>
            <a:fillRect/>
          </a:stretch>
        </p:blipFill>
        <p:spPr>
          <a:xfrm>
            <a:off x="304275" y="1589750"/>
            <a:ext cx="3247341" cy="698100"/>
          </a:xfrm>
          <a:prstGeom prst="rect">
            <a:avLst/>
          </a:prstGeom>
          <a:noFill/>
          <a:ln cap="flat" cmpd="sng" w="19050">
            <a:solidFill>
              <a:schemeClr val="lt1"/>
            </a:solidFill>
            <a:prstDash val="solid"/>
            <a:round/>
            <a:headEnd len="sm" w="sm" type="none"/>
            <a:tailEnd len="sm" w="sm" type="none"/>
          </a:ln>
        </p:spPr>
      </p:pic>
      <p:pic>
        <p:nvPicPr>
          <p:cNvPr id="431" name="Google Shape;431;p69"/>
          <p:cNvPicPr preferRelativeResize="0"/>
          <p:nvPr/>
        </p:nvPicPr>
        <p:blipFill>
          <a:blip r:embed="rId5">
            <a:alphaModFix/>
          </a:blip>
          <a:stretch>
            <a:fillRect/>
          </a:stretch>
        </p:blipFill>
        <p:spPr>
          <a:xfrm>
            <a:off x="304275" y="3383074"/>
            <a:ext cx="3484112" cy="616800"/>
          </a:xfrm>
          <a:prstGeom prst="rect">
            <a:avLst/>
          </a:prstGeom>
          <a:noFill/>
          <a:ln cap="flat" cmpd="sng" w="19050">
            <a:solidFill>
              <a:schemeClr val="lt1"/>
            </a:solidFill>
            <a:prstDash val="solid"/>
            <a:round/>
            <a:headEnd len="sm" w="sm" type="none"/>
            <a:tailEnd len="sm" w="sm" type="none"/>
          </a:ln>
        </p:spPr>
      </p:pic>
      <p:pic>
        <p:nvPicPr>
          <p:cNvPr id="432" name="Google Shape;432;p69"/>
          <p:cNvPicPr preferRelativeResize="0"/>
          <p:nvPr/>
        </p:nvPicPr>
        <p:blipFill>
          <a:blip r:embed="rId6">
            <a:alphaModFix/>
          </a:blip>
          <a:stretch>
            <a:fillRect/>
          </a:stretch>
        </p:blipFill>
        <p:spPr>
          <a:xfrm>
            <a:off x="5280325" y="1238025"/>
            <a:ext cx="1405700" cy="1401550"/>
          </a:xfrm>
          <a:prstGeom prst="rect">
            <a:avLst/>
          </a:prstGeom>
          <a:noFill/>
          <a:ln cap="flat" cmpd="sng" w="19050">
            <a:solidFill>
              <a:schemeClr val="lt1"/>
            </a:solidFill>
            <a:prstDash val="solid"/>
            <a:round/>
            <a:headEnd len="sm" w="sm" type="none"/>
            <a:tailEnd len="sm" w="sm" type="none"/>
          </a:ln>
        </p:spPr>
      </p:pic>
      <p:pic>
        <p:nvPicPr>
          <p:cNvPr id="433" name="Google Shape;433;p69"/>
          <p:cNvPicPr preferRelativeResize="0"/>
          <p:nvPr/>
        </p:nvPicPr>
        <p:blipFill>
          <a:blip r:embed="rId7">
            <a:alphaModFix/>
          </a:blip>
          <a:stretch>
            <a:fillRect/>
          </a:stretch>
        </p:blipFill>
        <p:spPr>
          <a:xfrm>
            <a:off x="5280325" y="3360850"/>
            <a:ext cx="2589275" cy="616800"/>
          </a:xfrm>
          <a:prstGeom prst="rect">
            <a:avLst/>
          </a:prstGeom>
          <a:noFill/>
          <a:ln cap="flat" cmpd="sng" w="19050">
            <a:solidFill>
              <a:schemeClr val="lt1"/>
            </a:solidFill>
            <a:prstDash val="solid"/>
            <a:round/>
            <a:headEnd len="sm" w="sm" type="none"/>
            <a:tailEnd len="sm" w="sm" type="none"/>
          </a:ln>
        </p:spPr>
      </p:pic>
      <p:sp>
        <p:nvSpPr>
          <p:cNvPr id="434" name="Google Shape;434;p69"/>
          <p:cNvSpPr txBox="1"/>
          <p:nvPr/>
        </p:nvSpPr>
        <p:spPr>
          <a:xfrm>
            <a:off x="310775" y="2354200"/>
            <a:ext cx="3247500" cy="3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64">
                <a:solidFill>
                  <a:schemeClr val="lt1"/>
                </a:solidFill>
              </a:rPr>
              <a:t>12 students</a:t>
            </a:r>
            <a:endParaRPr sz="1564">
              <a:solidFill>
                <a:schemeClr val="lt1"/>
              </a:solidFill>
            </a:endParaRPr>
          </a:p>
        </p:txBody>
      </p:sp>
      <p:sp>
        <p:nvSpPr>
          <p:cNvPr id="435" name="Google Shape;435;p69"/>
          <p:cNvSpPr txBox="1"/>
          <p:nvPr/>
        </p:nvSpPr>
        <p:spPr>
          <a:xfrm>
            <a:off x="422575" y="4076075"/>
            <a:ext cx="3247500" cy="3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64">
                <a:solidFill>
                  <a:schemeClr val="lt1"/>
                </a:solidFill>
              </a:rPr>
              <a:t>54</a:t>
            </a:r>
            <a:r>
              <a:rPr lang="en" sz="1564">
                <a:solidFill>
                  <a:schemeClr val="lt1"/>
                </a:solidFill>
              </a:rPr>
              <a:t> students</a:t>
            </a:r>
            <a:endParaRPr sz="1564">
              <a:solidFill>
                <a:schemeClr val="lt1"/>
              </a:solidFill>
            </a:endParaRPr>
          </a:p>
        </p:txBody>
      </p:sp>
      <p:sp>
        <p:nvSpPr>
          <p:cNvPr id="436" name="Google Shape;436;p69"/>
          <p:cNvSpPr txBox="1"/>
          <p:nvPr/>
        </p:nvSpPr>
        <p:spPr>
          <a:xfrm>
            <a:off x="6686025" y="1764050"/>
            <a:ext cx="1509000" cy="3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64">
                <a:solidFill>
                  <a:schemeClr val="lt1"/>
                </a:solidFill>
              </a:rPr>
              <a:t>32 </a:t>
            </a:r>
            <a:r>
              <a:rPr lang="en" sz="1564">
                <a:solidFill>
                  <a:schemeClr val="lt1"/>
                </a:solidFill>
              </a:rPr>
              <a:t>students</a:t>
            </a:r>
            <a:endParaRPr sz="1564">
              <a:solidFill>
                <a:schemeClr val="lt1"/>
              </a:solidFill>
            </a:endParaRPr>
          </a:p>
        </p:txBody>
      </p:sp>
      <p:sp>
        <p:nvSpPr>
          <p:cNvPr id="437" name="Google Shape;437;p69"/>
          <p:cNvSpPr txBox="1"/>
          <p:nvPr/>
        </p:nvSpPr>
        <p:spPr>
          <a:xfrm>
            <a:off x="5280325" y="4076075"/>
            <a:ext cx="2589300" cy="3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564">
                <a:solidFill>
                  <a:schemeClr val="lt1"/>
                </a:solidFill>
              </a:rPr>
              <a:t>20</a:t>
            </a:r>
            <a:r>
              <a:rPr lang="en" sz="1564">
                <a:solidFill>
                  <a:schemeClr val="lt1"/>
                </a:solidFill>
              </a:rPr>
              <a:t> students</a:t>
            </a:r>
            <a:endParaRPr sz="1564">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p70"/>
          <p:cNvPicPr preferRelativeResize="0"/>
          <p:nvPr/>
        </p:nvPicPr>
        <p:blipFill>
          <a:blip r:embed="rId3">
            <a:alphaModFix/>
          </a:blip>
          <a:stretch>
            <a:fillRect/>
          </a:stretch>
        </p:blipFill>
        <p:spPr>
          <a:xfrm>
            <a:off x="0" y="4905"/>
            <a:ext cx="9144000" cy="5133703"/>
          </a:xfrm>
          <a:prstGeom prst="rect">
            <a:avLst/>
          </a:prstGeom>
          <a:noFill/>
          <a:ln>
            <a:noFill/>
          </a:ln>
        </p:spPr>
      </p:pic>
      <p:sp>
        <p:nvSpPr>
          <p:cNvPr id="443" name="Google Shape;443;p70"/>
          <p:cNvSpPr txBox="1"/>
          <p:nvPr/>
        </p:nvSpPr>
        <p:spPr>
          <a:xfrm>
            <a:off x="8446025" y="128525"/>
            <a:ext cx="632700" cy="457800"/>
          </a:xfrm>
          <a:prstGeom prst="rect">
            <a:avLst/>
          </a:prstGeom>
          <a:solidFill>
            <a:srgbClr val="05050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44" name="Google Shape;444;p70"/>
          <p:cNvPicPr preferRelativeResize="0"/>
          <p:nvPr/>
        </p:nvPicPr>
        <p:blipFill rotWithShape="1">
          <a:blip r:embed="rId4">
            <a:alphaModFix/>
          </a:blip>
          <a:srcRect b="0" l="10267" r="10267" t="0"/>
          <a:stretch/>
        </p:blipFill>
        <p:spPr>
          <a:xfrm>
            <a:off x="-1" y="-207750"/>
            <a:ext cx="9144000" cy="5931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71"/>
          <p:cNvPicPr preferRelativeResize="0"/>
          <p:nvPr/>
        </p:nvPicPr>
        <p:blipFill>
          <a:blip r:embed="rId3">
            <a:alphaModFix/>
          </a:blip>
          <a:stretch>
            <a:fillRect/>
          </a:stretch>
        </p:blipFill>
        <p:spPr>
          <a:xfrm>
            <a:off x="0" y="2144425"/>
            <a:ext cx="5160576" cy="2999075"/>
          </a:xfrm>
          <a:prstGeom prst="rect">
            <a:avLst/>
          </a:prstGeom>
          <a:noFill/>
          <a:ln>
            <a:noFill/>
          </a:ln>
        </p:spPr>
      </p:pic>
      <p:pic>
        <p:nvPicPr>
          <p:cNvPr id="450" name="Google Shape;450;p71"/>
          <p:cNvPicPr preferRelativeResize="0"/>
          <p:nvPr/>
        </p:nvPicPr>
        <p:blipFill>
          <a:blip r:embed="rId4">
            <a:alphaModFix/>
          </a:blip>
          <a:stretch>
            <a:fillRect/>
          </a:stretch>
        </p:blipFill>
        <p:spPr>
          <a:xfrm>
            <a:off x="5160575" y="3407775"/>
            <a:ext cx="3983400" cy="1735725"/>
          </a:xfrm>
          <a:prstGeom prst="rect">
            <a:avLst/>
          </a:prstGeom>
          <a:noFill/>
          <a:ln>
            <a:noFill/>
          </a:ln>
        </p:spPr>
      </p:pic>
      <p:sp>
        <p:nvSpPr>
          <p:cNvPr id="451" name="Google Shape;451;p71"/>
          <p:cNvSpPr txBox="1"/>
          <p:nvPr/>
        </p:nvSpPr>
        <p:spPr>
          <a:xfrm>
            <a:off x="5160625" y="0"/>
            <a:ext cx="3983400" cy="3408000"/>
          </a:xfrm>
          <a:prstGeom prst="rect">
            <a:avLst/>
          </a:prstGeom>
          <a:solidFill>
            <a:srgbClr val="FFE59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1200">
              <a:solidFill>
                <a:srgbClr val="222222"/>
              </a:solidFill>
              <a:latin typeface="Questrial"/>
              <a:ea typeface="Questrial"/>
              <a:cs typeface="Questrial"/>
              <a:sym typeface="Questrial"/>
            </a:endParaRPr>
          </a:p>
          <a:p>
            <a:pPr indent="0" lvl="0" marL="0" rtl="0" algn="ctr">
              <a:spcBef>
                <a:spcPts val="0"/>
              </a:spcBef>
              <a:spcAft>
                <a:spcPts val="0"/>
              </a:spcAft>
              <a:buNone/>
            </a:pPr>
            <a:r>
              <a:rPr b="1" lang="en" sz="2400">
                <a:solidFill>
                  <a:srgbClr val="222222"/>
                </a:solidFill>
              </a:rPr>
              <a:t>Ike Johnson</a:t>
            </a:r>
            <a:endParaRPr b="1" sz="2400">
              <a:solidFill>
                <a:srgbClr val="222222"/>
              </a:solidFill>
            </a:endParaRPr>
          </a:p>
          <a:p>
            <a:pPr indent="0" lvl="0" marL="0" rtl="0" algn="ctr">
              <a:spcBef>
                <a:spcPts val="0"/>
              </a:spcBef>
              <a:spcAft>
                <a:spcPts val="0"/>
              </a:spcAft>
              <a:buNone/>
            </a:pPr>
            <a:r>
              <a:rPr b="1" lang="en" sz="2400">
                <a:solidFill>
                  <a:srgbClr val="222222"/>
                </a:solidFill>
              </a:rPr>
              <a:t>Quinn Wagner</a:t>
            </a:r>
            <a:endParaRPr b="1" sz="2400">
              <a:solidFill>
                <a:srgbClr val="222222"/>
              </a:solidFill>
            </a:endParaRPr>
          </a:p>
          <a:p>
            <a:pPr indent="0" lvl="0" marL="0" rtl="0" algn="ctr">
              <a:spcBef>
                <a:spcPts val="0"/>
              </a:spcBef>
              <a:spcAft>
                <a:spcPts val="0"/>
              </a:spcAft>
              <a:buNone/>
            </a:pPr>
            <a:r>
              <a:t/>
            </a:r>
            <a:endParaRPr b="1" sz="1200">
              <a:solidFill>
                <a:srgbClr val="222222"/>
              </a:solidFill>
            </a:endParaRPr>
          </a:p>
          <a:p>
            <a:pPr indent="0" lvl="0" marL="0" rtl="0" algn="ctr">
              <a:spcBef>
                <a:spcPts val="0"/>
              </a:spcBef>
              <a:spcAft>
                <a:spcPts val="0"/>
              </a:spcAft>
              <a:buClr>
                <a:schemeClr val="dk1"/>
              </a:buClr>
              <a:buSzPts val="1100"/>
              <a:buFont typeface="Arial"/>
              <a:buNone/>
            </a:pPr>
            <a:r>
              <a:rPr b="1" lang="en" sz="2000">
                <a:solidFill>
                  <a:srgbClr val="222222"/>
                </a:solidFill>
              </a:rPr>
              <a:t>Are Invited to Perform At The</a:t>
            </a:r>
            <a:endParaRPr b="1" sz="2000">
              <a:solidFill>
                <a:srgbClr val="222222"/>
              </a:solidFill>
            </a:endParaRPr>
          </a:p>
          <a:p>
            <a:pPr indent="0" lvl="0" marL="0" rtl="0" algn="ctr">
              <a:spcBef>
                <a:spcPts val="0"/>
              </a:spcBef>
              <a:spcAft>
                <a:spcPts val="0"/>
              </a:spcAft>
              <a:buNone/>
            </a:pPr>
            <a:r>
              <a:rPr b="1" lang="en" sz="2000">
                <a:solidFill>
                  <a:srgbClr val="222222"/>
                </a:solidFill>
              </a:rPr>
              <a:t> 2025 Fall Honors Piano Recital</a:t>
            </a:r>
            <a:endParaRPr b="1" sz="2000">
              <a:solidFill>
                <a:srgbClr val="222222"/>
              </a:solidFill>
            </a:endParaRPr>
          </a:p>
          <a:p>
            <a:pPr indent="0" lvl="0" marL="0" rtl="0" algn="ctr">
              <a:spcBef>
                <a:spcPts val="0"/>
              </a:spcBef>
              <a:spcAft>
                <a:spcPts val="0"/>
              </a:spcAft>
              <a:buNone/>
            </a:pPr>
            <a:r>
              <a:rPr b="1" lang="en" sz="2000">
                <a:solidFill>
                  <a:srgbClr val="222222"/>
                </a:solidFill>
              </a:rPr>
              <a:t>February 8, 2025, in </a:t>
            </a:r>
            <a:endParaRPr b="1" sz="2000">
              <a:solidFill>
                <a:srgbClr val="222222"/>
              </a:solidFill>
            </a:endParaRPr>
          </a:p>
          <a:p>
            <a:pPr indent="0" lvl="0" marL="0" rtl="0" algn="ctr">
              <a:spcBef>
                <a:spcPts val="0"/>
              </a:spcBef>
              <a:spcAft>
                <a:spcPts val="0"/>
              </a:spcAft>
              <a:buNone/>
            </a:pPr>
            <a:r>
              <a:rPr b="1" lang="en" sz="2000">
                <a:solidFill>
                  <a:srgbClr val="222222"/>
                </a:solidFill>
              </a:rPr>
              <a:t>Columbia, SC</a:t>
            </a:r>
            <a:endParaRPr b="1" sz="2000">
              <a:solidFill>
                <a:srgbClr val="222222"/>
              </a:solidFill>
            </a:endParaRPr>
          </a:p>
          <a:p>
            <a:pPr indent="0" lvl="0" marL="0" rtl="0" algn="ctr">
              <a:spcBef>
                <a:spcPts val="0"/>
              </a:spcBef>
              <a:spcAft>
                <a:spcPts val="0"/>
              </a:spcAft>
              <a:buNone/>
            </a:pPr>
            <a:r>
              <a:t/>
            </a:r>
            <a:endParaRPr b="1" sz="1200">
              <a:solidFill>
                <a:srgbClr val="222222"/>
              </a:solidFill>
            </a:endParaRPr>
          </a:p>
          <a:p>
            <a:pPr indent="0" lvl="0" marL="0" rtl="0" algn="ctr">
              <a:spcBef>
                <a:spcPts val="0"/>
              </a:spcBef>
              <a:spcAft>
                <a:spcPts val="0"/>
              </a:spcAft>
              <a:buClr>
                <a:schemeClr val="dk1"/>
              </a:buClr>
              <a:buSzPts val="1100"/>
              <a:buFont typeface="Arial"/>
              <a:buNone/>
            </a:pPr>
            <a:r>
              <a:rPr b="1" lang="en" sz="2900">
                <a:solidFill>
                  <a:srgbClr val="222222"/>
                </a:solidFill>
                <a:latin typeface="Rochester"/>
                <a:ea typeface="Rochester"/>
                <a:cs typeface="Rochester"/>
                <a:sym typeface="Rochester"/>
              </a:rPr>
              <a:t>You Are Welcome to Attend!</a:t>
            </a:r>
            <a:endParaRPr b="1" sz="2900">
              <a:solidFill>
                <a:srgbClr val="222222"/>
              </a:solidFill>
              <a:latin typeface="Rochester"/>
              <a:ea typeface="Rochester"/>
              <a:cs typeface="Rochester"/>
              <a:sym typeface="Rochester"/>
            </a:endParaRPr>
          </a:p>
          <a:p>
            <a:pPr indent="0" lvl="0" marL="0" rtl="0" algn="l">
              <a:spcBef>
                <a:spcPts val="0"/>
              </a:spcBef>
              <a:spcAft>
                <a:spcPts val="0"/>
              </a:spcAft>
              <a:buNone/>
            </a:pPr>
            <a:r>
              <a:t/>
            </a:r>
            <a:endParaRPr sz="2100">
              <a:solidFill>
                <a:schemeClr val="dk2"/>
              </a:solidFill>
            </a:endParaRPr>
          </a:p>
        </p:txBody>
      </p:sp>
      <p:pic>
        <p:nvPicPr>
          <p:cNvPr id="452" name="Google Shape;452;p71"/>
          <p:cNvPicPr preferRelativeResize="0"/>
          <p:nvPr/>
        </p:nvPicPr>
        <p:blipFill>
          <a:blip r:embed="rId5">
            <a:alphaModFix/>
          </a:blip>
          <a:stretch>
            <a:fillRect/>
          </a:stretch>
        </p:blipFill>
        <p:spPr>
          <a:xfrm>
            <a:off x="0" y="0"/>
            <a:ext cx="5160576" cy="2144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58" name="Google Shape;458;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9" name="Google Shape;459;p72"/>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73"/>
          <p:cNvPicPr preferRelativeResize="0"/>
          <p:nvPr/>
        </p:nvPicPr>
        <p:blipFill>
          <a:blip r:embed="rId3">
            <a:alphaModFix/>
          </a:blip>
          <a:stretch>
            <a:fillRect/>
          </a:stretch>
        </p:blipFill>
        <p:spPr>
          <a:xfrm>
            <a:off x="0" y="4905"/>
            <a:ext cx="9144000" cy="5133703"/>
          </a:xfrm>
          <a:prstGeom prst="rect">
            <a:avLst/>
          </a:prstGeom>
          <a:noFill/>
          <a:ln>
            <a:noFill/>
          </a:ln>
        </p:spPr>
      </p:pic>
      <p:sp>
        <p:nvSpPr>
          <p:cNvPr id="465" name="Google Shape;465;p73"/>
          <p:cNvSpPr txBox="1"/>
          <p:nvPr/>
        </p:nvSpPr>
        <p:spPr>
          <a:xfrm>
            <a:off x="8446025" y="128525"/>
            <a:ext cx="632700" cy="457800"/>
          </a:xfrm>
          <a:prstGeom prst="rect">
            <a:avLst/>
          </a:prstGeom>
          <a:solidFill>
            <a:srgbClr val="05050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66" name="Google Shape;466;p73"/>
          <p:cNvPicPr preferRelativeResize="0"/>
          <p:nvPr/>
        </p:nvPicPr>
        <p:blipFill>
          <a:blip r:embed="rId4">
            <a:alphaModFix/>
          </a:blip>
          <a:stretch>
            <a:fillRect/>
          </a:stretch>
        </p:blipFill>
        <p:spPr>
          <a:xfrm>
            <a:off x="6322225" y="128525"/>
            <a:ext cx="2471750" cy="2326350"/>
          </a:xfrm>
          <a:prstGeom prst="rect">
            <a:avLst/>
          </a:prstGeom>
          <a:noFill/>
          <a:ln>
            <a:noFill/>
          </a:ln>
        </p:spPr>
      </p:pic>
      <p:sp>
        <p:nvSpPr>
          <p:cNvPr id="467" name="Google Shape;467;p73"/>
          <p:cNvSpPr txBox="1"/>
          <p:nvPr/>
        </p:nvSpPr>
        <p:spPr>
          <a:xfrm>
            <a:off x="3071700" y="241100"/>
            <a:ext cx="3000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6"/>
                </a:solidFill>
              </a:rPr>
              <a:t>Musical Theatre</a:t>
            </a:r>
            <a:endParaRPr sz="3000">
              <a:solidFill>
                <a:schemeClr val="accent6"/>
              </a:solidFill>
            </a:endParaRPr>
          </a:p>
        </p:txBody>
      </p:sp>
      <p:sp>
        <p:nvSpPr>
          <p:cNvPr id="468" name="Google Shape;468;p73"/>
          <p:cNvSpPr txBox="1"/>
          <p:nvPr/>
        </p:nvSpPr>
        <p:spPr>
          <a:xfrm>
            <a:off x="3326400" y="887600"/>
            <a:ext cx="2745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6"/>
                </a:solidFill>
              </a:rPr>
              <a:t>The annual collaboration between Drama and Choir began with the start of S2!</a:t>
            </a:r>
            <a:endParaRPr sz="1800">
              <a:solidFill>
                <a:schemeClr val="accent6"/>
              </a:solidFill>
            </a:endParaRPr>
          </a:p>
        </p:txBody>
      </p:sp>
      <p:sp>
        <p:nvSpPr>
          <p:cNvPr id="469" name="Google Shape;469;p73"/>
          <p:cNvSpPr txBox="1"/>
          <p:nvPr/>
        </p:nvSpPr>
        <p:spPr>
          <a:xfrm>
            <a:off x="2897575" y="2454875"/>
            <a:ext cx="6103500" cy="3036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b="1" lang="en" sz="2500">
                <a:solidFill>
                  <a:schemeClr val="accent6"/>
                </a:solidFill>
              </a:rPr>
              <a:t>JICHS Grease Cast List</a:t>
            </a:r>
            <a:endParaRPr sz="1200">
              <a:solidFill>
                <a:schemeClr val="accent6"/>
              </a:solidFill>
              <a:latin typeface="Times New Roman"/>
              <a:ea typeface="Times New Roman"/>
              <a:cs typeface="Times New Roman"/>
              <a:sym typeface="Times New Roman"/>
            </a:endParaRPr>
          </a:p>
          <a:p>
            <a:pPr indent="0" lvl="0" marL="914400" rtl="0" algn="l">
              <a:lnSpc>
                <a:spcPct val="115000"/>
              </a:lnSpc>
              <a:spcBef>
                <a:spcPts val="0"/>
              </a:spcBef>
              <a:spcAft>
                <a:spcPts val="0"/>
              </a:spcAft>
              <a:buNone/>
            </a:pPr>
            <a:r>
              <a:t/>
            </a:r>
            <a:endParaRPr sz="1100">
              <a:solidFill>
                <a:schemeClr val="accent6"/>
              </a:solidFill>
            </a:endParaRPr>
          </a:p>
          <a:p>
            <a:pPr indent="0" lvl="0" marL="914400" rtl="0" algn="l">
              <a:lnSpc>
                <a:spcPct val="115000"/>
              </a:lnSpc>
              <a:spcBef>
                <a:spcPts val="0"/>
              </a:spcBef>
              <a:spcAft>
                <a:spcPts val="0"/>
              </a:spcAft>
              <a:buNone/>
            </a:pPr>
            <a:r>
              <a:rPr lang="en" sz="1100">
                <a:solidFill>
                  <a:schemeClr val="accent6"/>
                </a:solidFill>
              </a:rPr>
              <a:t>Danny……….………Ben Faust      	Sandy……..….Hannah Hughes Kenickie………….Tanner Fralix     	Rizzo………………Julia Ramos     	</a:t>
            </a:r>
            <a:endParaRPr sz="1100">
              <a:solidFill>
                <a:schemeClr val="accent6"/>
              </a:solidFill>
            </a:endParaRPr>
          </a:p>
          <a:p>
            <a:pPr indent="12700" lvl="0" marL="914400" rtl="0" algn="l">
              <a:lnSpc>
                <a:spcPct val="115000"/>
              </a:lnSpc>
              <a:spcBef>
                <a:spcPts val="0"/>
              </a:spcBef>
              <a:spcAft>
                <a:spcPts val="0"/>
              </a:spcAft>
              <a:buNone/>
            </a:pPr>
            <a:r>
              <a:rPr lang="en" sz="1100">
                <a:solidFill>
                  <a:schemeClr val="accent6"/>
                </a:solidFill>
              </a:rPr>
              <a:t>Doody……….….…Johan Perez</a:t>
            </a:r>
            <a:r>
              <a:rPr lang="en" sz="1200">
                <a:solidFill>
                  <a:schemeClr val="accent6"/>
                </a:solidFill>
                <a:latin typeface="Times New Roman"/>
                <a:ea typeface="Times New Roman"/>
                <a:cs typeface="Times New Roman"/>
                <a:sym typeface="Times New Roman"/>
              </a:rPr>
              <a:t>    	</a:t>
            </a:r>
            <a:r>
              <a:rPr lang="en" sz="1100">
                <a:solidFill>
                  <a:schemeClr val="accent6"/>
                </a:solidFill>
              </a:rPr>
              <a:t>Marty……………Anna Wacaser</a:t>
            </a:r>
            <a:br>
              <a:rPr lang="en" sz="1100">
                <a:solidFill>
                  <a:schemeClr val="accent6"/>
                </a:solidFill>
              </a:rPr>
            </a:br>
            <a:r>
              <a:rPr lang="en" sz="1100">
                <a:solidFill>
                  <a:schemeClr val="accent6"/>
                </a:solidFill>
              </a:rPr>
              <a:t> Roger……….……Aidan Aubrey     	Patty……………….Skylar Jones</a:t>
            </a:r>
            <a:br>
              <a:rPr lang="en" sz="1100">
                <a:solidFill>
                  <a:schemeClr val="accent6"/>
                </a:solidFill>
              </a:rPr>
            </a:br>
            <a:r>
              <a:rPr lang="en" sz="1100">
                <a:solidFill>
                  <a:schemeClr val="accent6"/>
                </a:solidFill>
              </a:rPr>
              <a:t> Sonny………….….Sam Carson     	Jan…………….….Leila Conyers</a:t>
            </a:r>
            <a:br>
              <a:rPr lang="en" sz="1100">
                <a:solidFill>
                  <a:schemeClr val="accent6"/>
                </a:solidFill>
              </a:rPr>
            </a:br>
            <a:r>
              <a:rPr lang="en" sz="1100">
                <a:solidFill>
                  <a:schemeClr val="accent6"/>
                </a:solidFill>
              </a:rPr>
              <a:t> Johnny Casino…...Mikah Brown    	Frenchy………..….Henley Bilbro</a:t>
            </a:r>
            <a:br>
              <a:rPr lang="en" sz="1100">
                <a:solidFill>
                  <a:schemeClr val="accent6"/>
                </a:solidFill>
              </a:rPr>
            </a:br>
            <a:r>
              <a:rPr lang="en" sz="1100">
                <a:solidFill>
                  <a:schemeClr val="accent6"/>
                </a:solidFill>
              </a:rPr>
              <a:t> Vince Fontaine…..Kenny Peters    	Teen Angel………..….Kay Bilbro</a:t>
            </a:r>
            <a:br>
              <a:rPr lang="en" sz="1100">
                <a:solidFill>
                  <a:schemeClr val="accent6"/>
                </a:solidFill>
              </a:rPr>
            </a:br>
            <a:r>
              <a:rPr lang="en" sz="1100">
                <a:solidFill>
                  <a:schemeClr val="accent6"/>
                </a:solidFill>
              </a:rPr>
              <a:t> Eugene.…….Cameron Anderson  	Miss Lynch………..…..Joy Nixon</a:t>
            </a:r>
            <a:endParaRPr sz="1100">
              <a:solidFill>
                <a:schemeClr val="accent6"/>
              </a:solidFill>
            </a:endParaRPr>
          </a:p>
          <a:p>
            <a:pPr indent="457200" lvl="0" marL="1828800" rtl="0" algn="l">
              <a:lnSpc>
                <a:spcPct val="107000"/>
              </a:lnSpc>
              <a:spcBef>
                <a:spcPts val="0"/>
              </a:spcBef>
              <a:spcAft>
                <a:spcPts val="0"/>
              </a:spcAft>
              <a:buNone/>
            </a:pPr>
            <a:r>
              <a:rPr lang="en" sz="1100">
                <a:solidFill>
                  <a:schemeClr val="accent6"/>
                </a:solidFill>
              </a:rPr>
              <a:t>Cha-Cha………….Sierra Wiggins</a:t>
            </a:r>
            <a:endParaRPr sz="1100">
              <a:solidFill>
                <a:schemeClr val="accent6"/>
              </a:solidFill>
            </a:endParaRPr>
          </a:p>
          <a:p>
            <a:pPr indent="0" lvl="0" marL="0" rtl="0" algn="l">
              <a:lnSpc>
                <a:spcPct val="107000"/>
              </a:lnSpc>
              <a:spcBef>
                <a:spcPts val="0"/>
              </a:spcBef>
              <a:spcAft>
                <a:spcPts val="0"/>
              </a:spcAft>
              <a:buNone/>
            </a:pPr>
            <a:r>
              <a:t/>
            </a:r>
            <a:endParaRPr sz="1100">
              <a:solidFill>
                <a:schemeClr val="accent6"/>
              </a:solidFill>
            </a:endParaRPr>
          </a:p>
          <a:p>
            <a:pPr indent="0" lvl="0" marL="0" rtl="0" algn="l">
              <a:spcBef>
                <a:spcPts val="0"/>
              </a:spcBef>
              <a:spcAft>
                <a:spcPts val="0"/>
              </a:spcAft>
              <a:buNone/>
            </a:pPr>
            <a:r>
              <a:t/>
            </a:r>
            <a:endParaRPr sz="1800">
              <a:solidFill>
                <a:schemeClr val="lt2"/>
              </a:solidFill>
            </a:endParaRPr>
          </a:p>
        </p:txBody>
      </p:sp>
      <p:sp>
        <p:nvSpPr>
          <p:cNvPr id="470" name="Google Shape;470;p73"/>
          <p:cNvSpPr txBox="1"/>
          <p:nvPr/>
        </p:nvSpPr>
        <p:spPr>
          <a:xfrm rot="-1304496">
            <a:off x="322603" y="2340881"/>
            <a:ext cx="3095394" cy="1231439"/>
          </a:xfrm>
          <a:prstGeom prst="rect">
            <a:avLst/>
          </a:prstGeom>
          <a:solidFill>
            <a:srgbClr val="F1EEEE">
              <a:alpha val="31650"/>
            </a:srgbClr>
          </a:solid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3400">
                <a:solidFill>
                  <a:srgbClr val="FFFFFF"/>
                </a:solidFill>
                <a:latin typeface="Bubblegum Sans"/>
                <a:ea typeface="Bubblegum Sans"/>
                <a:cs typeface="Bubblegum Sans"/>
                <a:sym typeface="Bubblegum Sans"/>
              </a:rPr>
              <a:t>SHOWS ARE      March 28-30!</a:t>
            </a:r>
            <a:endParaRPr sz="3400">
              <a:solidFill>
                <a:srgbClr val="FFFFFF"/>
              </a:solidFill>
              <a:latin typeface="Bubblegum Sans"/>
              <a:ea typeface="Bubblegum Sans"/>
              <a:cs typeface="Bubblegum Sans"/>
              <a:sym typeface="Bubblegu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pic>
        <p:nvPicPr>
          <p:cNvPr id="475" name="Google Shape;475;p74"/>
          <p:cNvPicPr preferRelativeResize="0"/>
          <p:nvPr/>
        </p:nvPicPr>
        <p:blipFill>
          <a:blip r:embed="rId4">
            <a:alphaModFix/>
          </a:blip>
          <a:stretch>
            <a:fillRect/>
          </a:stretch>
        </p:blipFill>
        <p:spPr>
          <a:xfrm>
            <a:off x="5288150" y="2398950"/>
            <a:ext cx="9525" cy="9525"/>
          </a:xfrm>
          <a:prstGeom prst="rect">
            <a:avLst/>
          </a:prstGeom>
          <a:noFill/>
          <a:ln>
            <a:noFill/>
          </a:ln>
        </p:spPr>
      </p:pic>
      <p:sp>
        <p:nvSpPr>
          <p:cNvPr id="476" name="Google Shape;476;p7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Art Department</a:t>
            </a:r>
            <a:endParaRPr/>
          </a:p>
        </p:txBody>
      </p:sp>
      <p:sp>
        <p:nvSpPr>
          <p:cNvPr id="477" name="Google Shape;477;p7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Ms. Purvis, Mr. Arnett, Ms. Read, and Mrs. Gunther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5"/>
          <p:cNvSpPr txBox="1"/>
          <p:nvPr>
            <p:ph type="ctrTitle"/>
          </p:nvPr>
        </p:nvSpPr>
        <p:spPr>
          <a:xfrm>
            <a:off x="1726950" y="-100475"/>
            <a:ext cx="5690100" cy="80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780"/>
              <a:t>Mrs. Gunther - Ceramics 2</a:t>
            </a:r>
            <a:endParaRPr sz="2780"/>
          </a:p>
        </p:txBody>
      </p:sp>
      <p:sp>
        <p:nvSpPr>
          <p:cNvPr id="483" name="Google Shape;483;p75"/>
          <p:cNvSpPr txBox="1"/>
          <p:nvPr/>
        </p:nvSpPr>
        <p:spPr>
          <a:xfrm>
            <a:off x="0" y="1816300"/>
            <a:ext cx="3330000" cy="41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2"/>
              </a:solidFill>
            </a:endParaRPr>
          </a:p>
        </p:txBody>
      </p:sp>
      <p:pic>
        <p:nvPicPr>
          <p:cNvPr id="484" name="Google Shape;484;p75"/>
          <p:cNvPicPr preferRelativeResize="0"/>
          <p:nvPr/>
        </p:nvPicPr>
        <p:blipFill>
          <a:blip r:embed="rId3">
            <a:alphaModFix/>
          </a:blip>
          <a:stretch>
            <a:fillRect/>
          </a:stretch>
        </p:blipFill>
        <p:spPr>
          <a:xfrm>
            <a:off x="221000" y="703225"/>
            <a:ext cx="4135475" cy="4135475"/>
          </a:xfrm>
          <a:prstGeom prst="rect">
            <a:avLst/>
          </a:prstGeom>
          <a:noFill/>
          <a:ln>
            <a:noFill/>
          </a:ln>
        </p:spPr>
      </p:pic>
      <p:pic>
        <p:nvPicPr>
          <p:cNvPr id="485" name="Google Shape;485;p75"/>
          <p:cNvPicPr preferRelativeResize="0"/>
          <p:nvPr/>
        </p:nvPicPr>
        <p:blipFill>
          <a:blip r:embed="rId4">
            <a:alphaModFix/>
          </a:blip>
          <a:stretch>
            <a:fillRect/>
          </a:stretch>
        </p:blipFill>
        <p:spPr>
          <a:xfrm>
            <a:off x="4669625" y="703225"/>
            <a:ext cx="4135475" cy="41354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76"/>
          <p:cNvSpPr txBox="1"/>
          <p:nvPr>
            <p:ph type="ctrTitle"/>
          </p:nvPr>
        </p:nvSpPr>
        <p:spPr>
          <a:xfrm>
            <a:off x="1726950" y="-100475"/>
            <a:ext cx="5690100" cy="80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780"/>
              <a:t>Mrs. Gunther - Ceramics 2</a:t>
            </a:r>
            <a:endParaRPr sz="2780"/>
          </a:p>
        </p:txBody>
      </p:sp>
      <p:sp>
        <p:nvSpPr>
          <p:cNvPr id="491" name="Google Shape;491;p76"/>
          <p:cNvSpPr txBox="1"/>
          <p:nvPr/>
        </p:nvSpPr>
        <p:spPr>
          <a:xfrm>
            <a:off x="0" y="1816300"/>
            <a:ext cx="3330000" cy="41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2"/>
              </a:solidFill>
            </a:endParaRPr>
          </a:p>
        </p:txBody>
      </p:sp>
      <p:pic>
        <p:nvPicPr>
          <p:cNvPr id="492" name="Google Shape;492;p76"/>
          <p:cNvPicPr preferRelativeResize="0"/>
          <p:nvPr/>
        </p:nvPicPr>
        <p:blipFill>
          <a:blip r:embed="rId3">
            <a:alphaModFix/>
          </a:blip>
          <a:stretch>
            <a:fillRect/>
          </a:stretch>
        </p:blipFill>
        <p:spPr>
          <a:xfrm>
            <a:off x="227525" y="795350"/>
            <a:ext cx="4135475" cy="4135475"/>
          </a:xfrm>
          <a:prstGeom prst="rect">
            <a:avLst/>
          </a:prstGeom>
          <a:noFill/>
          <a:ln>
            <a:noFill/>
          </a:ln>
        </p:spPr>
      </p:pic>
      <p:pic>
        <p:nvPicPr>
          <p:cNvPr id="493" name="Google Shape;493;p76"/>
          <p:cNvPicPr preferRelativeResize="0"/>
          <p:nvPr/>
        </p:nvPicPr>
        <p:blipFill>
          <a:blip r:embed="rId4">
            <a:alphaModFix/>
          </a:blip>
          <a:stretch>
            <a:fillRect/>
          </a:stretch>
        </p:blipFill>
        <p:spPr>
          <a:xfrm>
            <a:off x="4756500" y="795350"/>
            <a:ext cx="4135475" cy="41354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7"/>
          <p:cNvSpPr txBox="1"/>
          <p:nvPr>
            <p:ph type="ctrTitle"/>
          </p:nvPr>
        </p:nvSpPr>
        <p:spPr>
          <a:xfrm>
            <a:off x="1726950" y="-100475"/>
            <a:ext cx="5690100" cy="80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2780"/>
              <a:t>Mrs. Gunther - Ceramics 2</a:t>
            </a:r>
            <a:endParaRPr sz="2780"/>
          </a:p>
        </p:txBody>
      </p:sp>
      <p:sp>
        <p:nvSpPr>
          <p:cNvPr id="499" name="Google Shape;499;p77"/>
          <p:cNvSpPr txBox="1"/>
          <p:nvPr/>
        </p:nvSpPr>
        <p:spPr>
          <a:xfrm>
            <a:off x="0" y="1816300"/>
            <a:ext cx="3330000" cy="41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2"/>
              </a:solidFill>
            </a:endParaRPr>
          </a:p>
        </p:txBody>
      </p:sp>
      <p:pic>
        <p:nvPicPr>
          <p:cNvPr id="500" name="Google Shape;500;p77"/>
          <p:cNvPicPr preferRelativeResize="0"/>
          <p:nvPr/>
        </p:nvPicPr>
        <p:blipFill>
          <a:blip r:embed="rId3">
            <a:alphaModFix/>
          </a:blip>
          <a:stretch>
            <a:fillRect/>
          </a:stretch>
        </p:blipFill>
        <p:spPr>
          <a:xfrm>
            <a:off x="2504263" y="703225"/>
            <a:ext cx="4135475" cy="4135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78"/>
          <p:cNvSpPr txBox="1"/>
          <p:nvPr>
            <p:ph type="ctrTitle"/>
          </p:nvPr>
        </p:nvSpPr>
        <p:spPr>
          <a:xfrm>
            <a:off x="-223575" y="-320250"/>
            <a:ext cx="4976400" cy="1172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Ms. Read’s Art 1</a:t>
            </a:r>
            <a:endParaRPr/>
          </a:p>
        </p:txBody>
      </p:sp>
      <p:pic>
        <p:nvPicPr>
          <p:cNvPr id="506" name="Google Shape;506;p78"/>
          <p:cNvPicPr preferRelativeResize="0"/>
          <p:nvPr/>
        </p:nvPicPr>
        <p:blipFill>
          <a:blip r:embed="rId3">
            <a:alphaModFix/>
          </a:blip>
          <a:stretch>
            <a:fillRect/>
          </a:stretch>
        </p:blipFill>
        <p:spPr>
          <a:xfrm>
            <a:off x="5237725" y="152400"/>
            <a:ext cx="3548878" cy="4838701"/>
          </a:xfrm>
          <a:prstGeom prst="rect">
            <a:avLst/>
          </a:prstGeom>
          <a:noFill/>
          <a:ln>
            <a:noFill/>
          </a:ln>
        </p:spPr>
      </p:pic>
      <p:pic>
        <p:nvPicPr>
          <p:cNvPr id="507" name="Google Shape;507;p78"/>
          <p:cNvPicPr preferRelativeResize="0"/>
          <p:nvPr/>
        </p:nvPicPr>
        <p:blipFill>
          <a:blip r:embed="rId4">
            <a:alphaModFix/>
          </a:blip>
          <a:stretch>
            <a:fillRect/>
          </a:stretch>
        </p:blipFill>
        <p:spPr>
          <a:xfrm>
            <a:off x="1216425" y="1004250"/>
            <a:ext cx="2936386" cy="39868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79"/>
          <p:cNvSpPr txBox="1"/>
          <p:nvPr>
            <p:ph type="ctrTitle"/>
          </p:nvPr>
        </p:nvSpPr>
        <p:spPr>
          <a:xfrm>
            <a:off x="-223575" y="-320250"/>
            <a:ext cx="4976400" cy="1172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Ms. Read’s Art 2</a:t>
            </a:r>
            <a:endParaRPr/>
          </a:p>
        </p:txBody>
      </p:sp>
      <p:pic>
        <p:nvPicPr>
          <p:cNvPr id="513" name="Google Shape;513;p79"/>
          <p:cNvPicPr preferRelativeResize="0"/>
          <p:nvPr/>
        </p:nvPicPr>
        <p:blipFill>
          <a:blip r:embed="rId3">
            <a:alphaModFix/>
          </a:blip>
          <a:stretch>
            <a:fillRect/>
          </a:stretch>
        </p:blipFill>
        <p:spPr>
          <a:xfrm>
            <a:off x="4905225" y="152400"/>
            <a:ext cx="3630889" cy="4838701"/>
          </a:xfrm>
          <a:prstGeom prst="rect">
            <a:avLst/>
          </a:prstGeom>
          <a:noFill/>
          <a:ln>
            <a:noFill/>
          </a:ln>
        </p:spPr>
      </p:pic>
      <p:pic>
        <p:nvPicPr>
          <p:cNvPr id="514" name="Google Shape;514;p79"/>
          <p:cNvPicPr preferRelativeResize="0"/>
          <p:nvPr/>
        </p:nvPicPr>
        <p:blipFill>
          <a:blip r:embed="rId4">
            <a:alphaModFix/>
          </a:blip>
          <a:stretch>
            <a:fillRect/>
          </a:stretch>
        </p:blipFill>
        <p:spPr>
          <a:xfrm>
            <a:off x="152400" y="1004250"/>
            <a:ext cx="4600425" cy="347744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80"/>
          <p:cNvSpPr txBox="1"/>
          <p:nvPr>
            <p:ph type="ctrTitle"/>
          </p:nvPr>
        </p:nvSpPr>
        <p:spPr>
          <a:xfrm>
            <a:off x="-223575" y="-320250"/>
            <a:ext cx="4976400" cy="1172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Ms. Read’s Art 2</a:t>
            </a:r>
            <a:endParaRPr/>
          </a:p>
        </p:txBody>
      </p:sp>
      <p:pic>
        <p:nvPicPr>
          <p:cNvPr id="520" name="Google Shape;520;p80"/>
          <p:cNvPicPr preferRelativeResize="0"/>
          <p:nvPr/>
        </p:nvPicPr>
        <p:blipFill>
          <a:blip r:embed="rId3">
            <a:alphaModFix/>
          </a:blip>
          <a:stretch>
            <a:fillRect/>
          </a:stretch>
        </p:blipFill>
        <p:spPr>
          <a:xfrm>
            <a:off x="4905225" y="152400"/>
            <a:ext cx="3630889" cy="48387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81"/>
          <p:cNvSpPr txBox="1"/>
          <p:nvPr>
            <p:ph type="ctrTitle"/>
          </p:nvPr>
        </p:nvSpPr>
        <p:spPr>
          <a:xfrm>
            <a:off x="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AP Art</a:t>
            </a:r>
            <a:endParaRPr sz="3900"/>
          </a:p>
        </p:txBody>
      </p:sp>
      <p:pic>
        <p:nvPicPr>
          <p:cNvPr id="526" name="Google Shape;526;p81"/>
          <p:cNvPicPr preferRelativeResize="0"/>
          <p:nvPr/>
        </p:nvPicPr>
        <p:blipFill>
          <a:blip r:embed="rId3">
            <a:alphaModFix/>
          </a:blip>
          <a:stretch>
            <a:fillRect/>
          </a:stretch>
        </p:blipFill>
        <p:spPr>
          <a:xfrm>
            <a:off x="4773450" y="152400"/>
            <a:ext cx="3914625" cy="4838700"/>
          </a:xfrm>
          <a:prstGeom prst="rect">
            <a:avLst/>
          </a:prstGeom>
          <a:noFill/>
          <a:ln>
            <a:noFill/>
          </a:ln>
        </p:spPr>
      </p:pic>
      <p:pic>
        <p:nvPicPr>
          <p:cNvPr id="527" name="Google Shape;527;p81"/>
          <p:cNvPicPr preferRelativeResize="0"/>
          <p:nvPr/>
        </p:nvPicPr>
        <p:blipFill>
          <a:blip r:embed="rId4">
            <a:alphaModFix/>
          </a:blip>
          <a:stretch>
            <a:fillRect/>
          </a:stretch>
        </p:blipFill>
        <p:spPr>
          <a:xfrm>
            <a:off x="393500" y="895800"/>
            <a:ext cx="4017950" cy="40953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82"/>
          <p:cNvSpPr txBox="1"/>
          <p:nvPr>
            <p:ph type="ctrTitle"/>
          </p:nvPr>
        </p:nvSpPr>
        <p:spPr>
          <a:xfrm>
            <a:off x="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AP Art</a:t>
            </a:r>
            <a:endParaRPr sz="3900"/>
          </a:p>
        </p:txBody>
      </p:sp>
      <p:pic>
        <p:nvPicPr>
          <p:cNvPr id="533" name="Google Shape;533;p82"/>
          <p:cNvPicPr preferRelativeResize="0"/>
          <p:nvPr/>
        </p:nvPicPr>
        <p:blipFill>
          <a:blip r:embed="rId3">
            <a:alphaModFix/>
          </a:blip>
          <a:stretch>
            <a:fillRect/>
          </a:stretch>
        </p:blipFill>
        <p:spPr>
          <a:xfrm>
            <a:off x="152400" y="895800"/>
            <a:ext cx="5130943" cy="4095301"/>
          </a:xfrm>
          <a:prstGeom prst="rect">
            <a:avLst/>
          </a:prstGeom>
          <a:noFill/>
          <a:ln>
            <a:noFill/>
          </a:ln>
        </p:spPr>
      </p:pic>
      <p:pic>
        <p:nvPicPr>
          <p:cNvPr id="534" name="Google Shape;534;p82"/>
          <p:cNvPicPr preferRelativeResize="0"/>
          <p:nvPr/>
        </p:nvPicPr>
        <p:blipFill>
          <a:blip r:embed="rId4">
            <a:alphaModFix/>
          </a:blip>
          <a:stretch>
            <a:fillRect/>
          </a:stretch>
        </p:blipFill>
        <p:spPr>
          <a:xfrm>
            <a:off x="5435743" y="152400"/>
            <a:ext cx="3555858" cy="473948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83"/>
          <p:cNvSpPr txBox="1"/>
          <p:nvPr>
            <p:ph type="ctrTitle"/>
          </p:nvPr>
        </p:nvSpPr>
        <p:spPr>
          <a:xfrm>
            <a:off x="662025" y="366675"/>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AP Art</a:t>
            </a:r>
            <a:endParaRPr sz="3900"/>
          </a:p>
        </p:txBody>
      </p:sp>
      <p:pic>
        <p:nvPicPr>
          <p:cNvPr id="540" name="Google Shape;540;p83"/>
          <p:cNvPicPr preferRelativeResize="0"/>
          <p:nvPr/>
        </p:nvPicPr>
        <p:blipFill>
          <a:blip r:embed="rId3">
            <a:alphaModFix/>
          </a:blip>
          <a:stretch>
            <a:fillRect/>
          </a:stretch>
        </p:blipFill>
        <p:spPr>
          <a:xfrm>
            <a:off x="5053725" y="152400"/>
            <a:ext cx="3630295" cy="4838700"/>
          </a:xfrm>
          <a:prstGeom prst="rect">
            <a:avLst/>
          </a:prstGeom>
          <a:noFill/>
          <a:ln>
            <a:noFill/>
          </a:ln>
        </p:spPr>
      </p:pic>
      <p:pic>
        <p:nvPicPr>
          <p:cNvPr id="541" name="Google Shape;541;p83"/>
          <p:cNvPicPr preferRelativeResize="0"/>
          <p:nvPr/>
        </p:nvPicPr>
        <p:blipFill>
          <a:blip r:embed="rId4">
            <a:alphaModFix/>
          </a:blip>
          <a:stretch>
            <a:fillRect/>
          </a:stretch>
        </p:blipFill>
        <p:spPr>
          <a:xfrm>
            <a:off x="662025" y="1262475"/>
            <a:ext cx="3701237" cy="37286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84"/>
          <p:cNvSpPr txBox="1"/>
          <p:nvPr>
            <p:ph type="ctrTitle"/>
          </p:nvPr>
        </p:nvSpPr>
        <p:spPr>
          <a:xfrm>
            <a:off x="662025" y="366675"/>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AP Art</a:t>
            </a:r>
            <a:endParaRPr sz="3900"/>
          </a:p>
        </p:txBody>
      </p:sp>
      <p:pic>
        <p:nvPicPr>
          <p:cNvPr id="547" name="Google Shape;547;p84"/>
          <p:cNvPicPr preferRelativeResize="0"/>
          <p:nvPr/>
        </p:nvPicPr>
        <p:blipFill>
          <a:blip r:embed="rId3">
            <a:alphaModFix/>
          </a:blip>
          <a:stretch>
            <a:fillRect/>
          </a:stretch>
        </p:blipFill>
        <p:spPr>
          <a:xfrm>
            <a:off x="5435475" y="152400"/>
            <a:ext cx="3163585" cy="4838702"/>
          </a:xfrm>
          <a:prstGeom prst="rect">
            <a:avLst/>
          </a:prstGeom>
          <a:noFill/>
          <a:ln>
            <a:noFill/>
          </a:ln>
        </p:spPr>
      </p:pic>
      <p:pic>
        <p:nvPicPr>
          <p:cNvPr id="548" name="Google Shape;548;p84"/>
          <p:cNvPicPr preferRelativeResize="0"/>
          <p:nvPr/>
        </p:nvPicPr>
        <p:blipFill>
          <a:blip r:embed="rId4">
            <a:alphaModFix/>
          </a:blip>
          <a:stretch>
            <a:fillRect/>
          </a:stretch>
        </p:blipFill>
        <p:spPr>
          <a:xfrm>
            <a:off x="152400" y="1262475"/>
            <a:ext cx="2967607" cy="3728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5"/>
          <p:cNvSpPr txBox="1"/>
          <p:nvPr>
            <p:ph type="ctrTitle"/>
          </p:nvPr>
        </p:nvSpPr>
        <p:spPr>
          <a:xfrm>
            <a:off x="225030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Art 2</a:t>
            </a:r>
            <a:endParaRPr sz="3900"/>
          </a:p>
        </p:txBody>
      </p:sp>
      <p:pic>
        <p:nvPicPr>
          <p:cNvPr id="554" name="Google Shape;554;p85"/>
          <p:cNvPicPr preferRelativeResize="0"/>
          <p:nvPr/>
        </p:nvPicPr>
        <p:blipFill>
          <a:blip r:embed="rId3">
            <a:alphaModFix/>
          </a:blip>
          <a:stretch>
            <a:fillRect/>
          </a:stretch>
        </p:blipFill>
        <p:spPr>
          <a:xfrm>
            <a:off x="152400" y="895800"/>
            <a:ext cx="3071474" cy="4095299"/>
          </a:xfrm>
          <a:prstGeom prst="rect">
            <a:avLst/>
          </a:prstGeom>
          <a:noFill/>
          <a:ln>
            <a:noFill/>
          </a:ln>
        </p:spPr>
      </p:pic>
      <p:pic>
        <p:nvPicPr>
          <p:cNvPr id="555" name="Google Shape;555;p85"/>
          <p:cNvPicPr preferRelativeResize="0"/>
          <p:nvPr/>
        </p:nvPicPr>
        <p:blipFill>
          <a:blip r:embed="rId4">
            <a:alphaModFix/>
          </a:blip>
          <a:stretch>
            <a:fillRect/>
          </a:stretch>
        </p:blipFill>
        <p:spPr>
          <a:xfrm>
            <a:off x="3999099" y="895800"/>
            <a:ext cx="5028280" cy="40952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6"/>
          <p:cNvSpPr txBox="1"/>
          <p:nvPr>
            <p:ph type="ctrTitle"/>
          </p:nvPr>
        </p:nvSpPr>
        <p:spPr>
          <a:xfrm>
            <a:off x="225030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Art 2</a:t>
            </a:r>
            <a:endParaRPr sz="3900"/>
          </a:p>
        </p:txBody>
      </p:sp>
      <p:pic>
        <p:nvPicPr>
          <p:cNvPr id="561" name="Google Shape;561;p86"/>
          <p:cNvPicPr preferRelativeResize="0"/>
          <p:nvPr/>
        </p:nvPicPr>
        <p:blipFill>
          <a:blip r:embed="rId3">
            <a:alphaModFix/>
          </a:blip>
          <a:stretch>
            <a:fillRect/>
          </a:stretch>
        </p:blipFill>
        <p:spPr>
          <a:xfrm>
            <a:off x="152400" y="895800"/>
            <a:ext cx="5460398" cy="4095299"/>
          </a:xfrm>
          <a:prstGeom prst="rect">
            <a:avLst/>
          </a:prstGeom>
          <a:noFill/>
          <a:ln>
            <a:noFill/>
          </a:ln>
        </p:spPr>
      </p:pic>
      <p:pic>
        <p:nvPicPr>
          <p:cNvPr id="562" name="Google Shape;562;p86"/>
          <p:cNvPicPr preferRelativeResize="0"/>
          <p:nvPr/>
        </p:nvPicPr>
        <p:blipFill>
          <a:blip r:embed="rId4">
            <a:alphaModFix/>
          </a:blip>
          <a:stretch>
            <a:fillRect/>
          </a:stretch>
        </p:blipFill>
        <p:spPr>
          <a:xfrm>
            <a:off x="5765198" y="895800"/>
            <a:ext cx="3097469" cy="40952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87"/>
          <p:cNvSpPr txBox="1"/>
          <p:nvPr>
            <p:ph type="ctrTitle"/>
          </p:nvPr>
        </p:nvSpPr>
        <p:spPr>
          <a:xfrm>
            <a:off x="225030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Art 1</a:t>
            </a:r>
            <a:endParaRPr sz="3900"/>
          </a:p>
        </p:txBody>
      </p:sp>
      <p:pic>
        <p:nvPicPr>
          <p:cNvPr id="568" name="Google Shape;568;p87"/>
          <p:cNvPicPr preferRelativeResize="0"/>
          <p:nvPr/>
        </p:nvPicPr>
        <p:blipFill>
          <a:blip r:embed="rId3">
            <a:alphaModFix/>
          </a:blip>
          <a:stretch>
            <a:fillRect/>
          </a:stretch>
        </p:blipFill>
        <p:spPr>
          <a:xfrm>
            <a:off x="-75465" y="-25275"/>
            <a:ext cx="9219465" cy="51434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88"/>
          <p:cNvSpPr txBox="1"/>
          <p:nvPr>
            <p:ph type="ctrTitle"/>
          </p:nvPr>
        </p:nvSpPr>
        <p:spPr>
          <a:xfrm>
            <a:off x="2250300" y="0"/>
            <a:ext cx="4239300" cy="743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3900"/>
              <a:t>Mr. Arnett: Art 1</a:t>
            </a:r>
            <a:endParaRPr sz="3900"/>
          </a:p>
        </p:txBody>
      </p:sp>
      <p:pic>
        <p:nvPicPr>
          <p:cNvPr id="574" name="Google Shape;574;p88"/>
          <p:cNvPicPr preferRelativeResize="0"/>
          <p:nvPr/>
        </p:nvPicPr>
        <p:blipFill>
          <a:blip r:embed="rId3">
            <a:alphaModFix/>
          </a:blip>
          <a:stretch>
            <a:fillRect/>
          </a:stretch>
        </p:blipFill>
        <p:spPr>
          <a:xfrm>
            <a:off x="0" y="42105"/>
            <a:ext cx="9144002" cy="510139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pic>
        <p:nvPicPr>
          <p:cNvPr id="579" name="Google Shape;579;p89"/>
          <p:cNvPicPr preferRelativeResize="0"/>
          <p:nvPr/>
        </p:nvPicPr>
        <p:blipFill rotWithShape="1">
          <a:blip r:embed="rId3">
            <a:alphaModFix/>
          </a:blip>
          <a:srcRect b="6544" l="0" r="0" t="6544"/>
          <a:stretch/>
        </p:blipFill>
        <p:spPr>
          <a:xfrm>
            <a:off x="0" y="0"/>
            <a:ext cx="9144002" cy="5143499"/>
          </a:xfrm>
          <a:prstGeom prst="rect">
            <a:avLst/>
          </a:prstGeom>
          <a:noFill/>
          <a:ln>
            <a:noFill/>
          </a:ln>
        </p:spPr>
      </p:pic>
      <p:sp>
        <p:nvSpPr>
          <p:cNvPr id="580" name="Google Shape;580;p89"/>
          <p:cNvSpPr txBox="1"/>
          <p:nvPr>
            <p:ph type="ctrTitle"/>
          </p:nvPr>
        </p:nvSpPr>
        <p:spPr>
          <a:xfrm>
            <a:off x="1000400" y="1283750"/>
            <a:ext cx="6972600" cy="255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latin typeface="Proxima Nova"/>
                <a:ea typeface="Proxima Nova"/>
                <a:cs typeface="Proxima Nova"/>
                <a:sym typeface="Proxima Nova"/>
              </a:rPr>
              <a:t>J I</a:t>
            </a:r>
            <a:endParaRPr sz="7200">
              <a:latin typeface="Proxima Nova"/>
              <a:ea typeface="Proxima Nova"/>
              <a:cs typeface="Proxima Nova"/>
              <a:sym typeface="Proxima Nova"/>
            </a:endParaRPr>
          </a:p>
          <a:p>
            <a:pPr indent="0" lvl="0" marL="0" rtl="0" algn="ctr">
              <a:spcBef>
                <a:spcPts val="0"/>
              </a:spcBef>
              <a:spcAft>
                <a:spcPts val="0"/>
              </a:spcAft>
              <a:buNone/>
            </a:pPr>
            <a:r>
              <a:rPr lang="en" sz="7200">
                <a:latin typeface="Proxima Nova"/>
                <a:ea typeface="Proxima Nova"/>
                <a:cs typeface="Proxima Nova"/>
                <a:sym typeface="Proxima Nova"/>
              </a:rPr>
              <a:t> I B </a:t>
            </a:r>
            <a:endParaRPr sz="7200">
              <a:latin typeface="Proxima Nova"/>
              <a:ea typeface="Proxima Nova"/>
              <a:cs typeface="Proxima Nova"/>
              <a:sym typeface="Proxima Nova"/>
            </a:endParaRPr>
          </a:p>
        </p:txBody>
      </p:sp>
      <p:sp>
        <p:nvSpPr>
          <p:cNvPr id="581" name="Google Shape;581;p89"/>
          <p:cNvSpPr txBox="1"/>
          <p:nvPr/>
        </p:nvSpPr>
        <p:spPr>
          <a:xfrm>
            <a:off x="171625" y="91300"/>
            <a:ext cx="4400400" cy="61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000">
              <a:solidFill>
                <a:schemeClr val="lt2"/>
              </a:solidFill>
              <a:latin typeface="Proxima Nova"/>
              <a:ea typeface="Proxima Nova"/>
              <a:cs typeface="Proxima Nova"/>
              <a:sym typeface="Proxima Nova"/>
            </a:endParaRPr>
          </a:p>
          <a:p>
            <a:pPr indent="0" lvl="0" marL="0" rtl="0" algn="l">
              <a:spcBef>
                <a:spcPts val="0"/>
              </a:spcBef>
              <a:spcAft>
                <a:spcPts val="0"/>
              </a:spcAft>
              <a:buNone/>
            </a:pPr>
            <a:r>
              <a:t/>
            </a:r>
            <a:endParaRPr>
              <a:latin typeface="Proxima Nova"/>
              <a:ea typeface="Proxima Nova"/>
              <a:cs typeface="Proxima Nova"/>
              <a:sym typeface="Proxima Nova"/>
            </a:endParaRPr>
          </a:p>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582" name="Google Shape;582;p89"/>
          <p:cNvSpPr txBox="1"/>
          <p:nvPr>
            <p:ph idx="1" type="subTitle"/>
          </p:nvPr>
        </p:nvSpPr>
        <p:spPr>
          <a:xfrm>
            <a:off x="1041175" y="4306225"/>
            <a:ext cx="5680800" cy="6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i="1" sz="2000">
              <a:solidFill>
                <a:srgbClr val="D0E0E3"/>
              </a:solidFill>
            </a:endParaRPr>
          </a:p>
          <a:p>
            <a:pPr indent="0" lvl="0" marL="0" rtl="0" algn="ctr">
              <a:spcBef>
                <a:spcPts val="0"/>
              </a:spcBef>
              <a:spcAft>
                <a:spcPts val="0"/>
              </a:spcAft>
              <a:buNone/>
            </a:pPr>
            <a:r>
              <a:t/>
            </a:r>
            <a:endParaRPr/>
          </a:p>
        </p:txBody>
      </p:sp>
      <p:cxnSp>
        <p:nvCxnSpPr>
          <p:cNvPr id="583" name="Google Shape;583;p89"/>
          <p:cNvCxnSpPr/>
          <p:nvPr/>
        </p:nvCxnSpPr>
        <p:spPr>
          <a:xfrm>
            <a:off x="2487750" y="2548225"/>
            <a:ext cx="4236300" cy="19200"/>
          </a:xfrm>
          <a:prstGeom prst="straightConnector1">
            <a:avLst/>
          </a:prstGeom>
          <a:noFill/>
          <a:ln cap="flat" cmpd="sng" w="76200">
            <a:solidFill>
              <a:srgbClr val="7FD5E2"/>
            </a:solidFill>
            <a:prstDash val="solid"/>
            <a:round/>
            <a:headEnd len="med" w="med" type="none"/>
            <a:tailEnd len="med" w="med" type="none"/>
          </a:ln>
        </p:spPr>
      </p:cxnSp>
      <p:pic>
        <p:nvPicPr>
          <p:cNvPr id="584" name="Google Shape;584;p89"/>
          <p:cNvPicPr preferRelativeResize="0"/>
          <p:nvPr/>
        </p:nvPicPr>
        <p:blipFill>
          <a:blip r:embed="rId4">
            <a:alphaModFix/>
          </a:blip>
          <a:stretch>
            <a:fillRect/>
          </a:stretch>
        </p:blipFill>
        <p:spPr>
          <a:xfrm>
            <a:off x="7308750" y="3119450"/>
            <a:ext cx="1376525" cy="1376525"/>
          </a:xfrm>
          <a:prstGeom prst="rect">
            <a:avLst/>
          </a:prstGeom>
          <a:noFill/>
          <a:ln>
            <a:noFill/>
          </a:ln>
        </p:spPr>
      </p:pic>
      <p:sp>
        <p:nvSpPr>
          <p:cNvPr id="585" name="Google Shape;585;p89"/>
          <p:cNvSpPr txBox="1"/>
          <p:nvPr/>
        </p:nvSpPr>
        <p:spPr>
          <a:xfrm>
            <a:off x="7434513" y="4517725"/>
            <a:ext cx="1277400" cy="4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D0E0E3"/>
                </a:solidFill>
                <a:latin typeface="Proxima Nova"/>
                <a:ea typeface="Proxima Nova"/>
                <a:cs typeface="Proxima Nova"/>
                <a:sym typeface="Proxima Nova"/>
              </a:rPr>
              <a:t>#jichsib</a:t>
            </a:r>
            <a:endParaRPr b="1" sz="2200">
              <a:solidFill>
                <a:srgbClr val="D0E0E3"/>
              </a:solidFill>
              <a:latin typeface="Proxima Nova"/>
              <a:ea typeface="Proxima Nova"/>
              <a:cs typeface="Proxima Nova"/>
              <a:sym typeface="Proxima Nova"/>
            </a:endParaRPr>
          </a:p>
        </p:txBody>
      </p:sp>
      <p:pic>
        <p:nvPicPr>
          <p:cNvPr id="586" name="Google Shape;586;p89"/>
          <p:cNvPicPr preferRelativeResize="0"/>
          <p:nvPr/>
        </p:nvPicPr>
        <p:blipFill>
          <a:blip r:embed="rId5">
            <a:alphaModFix/>
          </a:blip>
          <a:stretch>
            <a:fillRect/>
          </a:stretch>
        </p:blipFill>
        <p:spPr>
          <a:xfrm>
            <a:off x="221825" y="155450"/>
            <a:ext cx="1786474" cy="17539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90"/>
          <p:cNvSpPr txBox="1"/>
          <p:nvPr>
            <p:ph type="title"/>
          </p:nvPr>
        </p:nvSpPr>
        <p:spPr>
          <a:xfrm>
            <a:off x="148175" y="314325"/>
            <a:ext cx="4699200" cy="78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rgbClr val="45818E"/>
                </a:solidFill>
              </a:rPr>
              <a:t>Showcasing JICHS in the International School Directory</a:t>
            </a:r>
            <a:endParaRPr b="1" sz="3000">
              <a:solidFill>
                <a:srgbClr val="45818E"/>
              </a:solidFill>
            </a:endParaRPr>
          </a:p>
        </p:txBody>
      </p:sp>
      <p:sp>
        <p:nvSpPr>
          <p:cNvPr id="592" name="Google Shape;592;p90"/>
          <p:cNvSpPr txBox="1"/>
          <p:nvPr>
            <p:ph idx="1" type="body"/>
          </p:nvPr>
        </p:nvSpPr>
        <p:spPr>
          <a:xfrm>
            <a:off x="97375" y="1316575"/>
            <a:ext cx="4968300" cy="3369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roxima Nova Semibold"/>
              <a:ea typeface="Proxima Nova Semibold"/>
              <a:cs typeface="Proxima Nova Semibold"/>
              <a:sym typeface="Proxima Nova Semibold"/>
            </a:endParaRPr>
          </a:p>
          <a:p>
            <a:pPr indent="0" lvl="0" marL="0" rtl="0" algn="l">
              <a:spcBef>
                <a:spcPts val="0"/>
              </a:spcBef>
              <a:spcAft>
                <a:spcPts val="0"/>
              </a:spcAft>
              <a:buNone/>
            </a:pPr>
            <a:r>
              <a:rPr lang="en">
                <a:latin typeface="Proxima Nova Semibold"/>
                <a:ea typeface="Proxima Nova Semibold"/>
                <a:cs typeface="Proxima Nova Semibold"/>
                <a:sym typeface="Proxima Nova Semibold"/>
              </a:rPr>
              <a:t>James Island Charter High School is proud to be featured in the International School Directory, a global listing of schools offering International Baccalaureate (IB) education. This inclusion connects us to a worldwide network of schools dedicated to academic excellence and global-mindedness. Families relocating regionally, nationally, or internationally can identify JICHS as a premier destination to continue their IB education seamlessly.</a:t>
            </a:r>
            <a:endParaRPr>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latin typeface="Proxima Nova Semibold"/>
              <a:ea typeface="Proxima Nova Semibold"/>
              <a:cs typeface="Proxima Nova Semibold"/>
              <a:sym typeface="Proxima Nova Semibold"/>
            </a:endParaRPr>
          </a:p>
          <a:p>
            <a:pPr indent="0" lvl="0" marL="0" rtl="0" algn="l">
              <a:spcBef>
                <a:spcPts val="0"/>
              </a:spcBef>
              <a:spcAft>
                <a:spcPts val="0"/>
              </a:spcAft>
              <a:buNone/>
            </a:pPr>
            <a:r>
              <a:rPr lang="en">
                <a:latin typeface="Proxima Nova Semibold"/>
                <a:ea typeface="Proxima Nova Semibold"/>
                <a:cs typeface="Proxima Nova Semibold"/>
                <a:sym typeface="Proxima Nova Semibold"/>
              </a:rPr>
              <a:t>Our listing highlights the unique value of the JICHS IB Programme, which combines rigorous coursework, holistic development, and a focus on global perspectives. With a growing number of families relocating nationally and internationally to the Charleston area, our presence in the directory enhances our visibility and reinforces our reputation as a leading educational institution.</a:t>
            </a:r>
            <a:endParaRPr>
              <a:latin typeface="Proxima Nova Semibold"/>
              <a:ea typeface="Proxima Nova Semibold"/>
              <a:cs typeface="Proxima Nova Semibold"/>
              <a:sym typeface="Proxima Nova Semibold"/>
            </a:endParaRPr>
          </a:p>
        </p:txBody>
      </p:sp>
      <p:pic>
        <p:nvPicPr>
          <p:cNvPr id="593" name="Google Shape;593;p90"/>
          <p:cNvPicPr preferRelativeResize="0"/>
          <p:nvPr/>
        </p:nvPicPr>
        <p:blipFill>
          <a:blip r:embed="rId3">
            <a:alphaModFix/>
          </a:blip>
          <a:stretch>
            <a:fillRect/>
          </a:stretch>
        </p:blipFill>
        <p:spPr>
          <a:xfrm>
            <a:off x="4999675" y="-263825"/>
            <a:ext cx="3501101" cy="540732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91"/>
          <p:cNvSpPr txBox="1"/>
          <p:nvPr>
            <p:ph type="title"/>
          </p:nvPr>
        </p:nvSpPr>
        <p:spPr>
          <a:xfrm>
            <a:off x="62350" y="457200"/>
            <a:ext cx="9005700" cy="78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200">
                <a:solidFill>
                  <a:srgbClr val="45818E"/>
                </a:solidFill>
              </a:rPr>
              <a:t>Expanding IB Access Through AVID Collaboration</a:t>
            </a:r>
            <a:endParaRPr b="1" sz="3200">
              <a:solidFill>
                <a:srgbClr val="45818E"/>
              </a:solidFill>
            </a:endParaRPr>
          </a:p>
          <a:p>
            <a:pPr indent="0" lvl="0" marL="0" rtl="0" algn="ctr">
              <a:spcBef>
                <a:spcPts val="0"/>
              </a:spcBef>
              <a:spcAft>
                <a:spcPts val="0"/>
              </a:spcAft>
              <a:buNone/>
            </a:pPr>
            <a:r>
              <a:t/>
            </a:r>
            <a:endParaRPr b="1" sz="2600">
              <a:solidFill>
                <a:srgbClr val="45818E"/>
              </a:solidFill>
            </a:endParaRPr>
          </a:p>
        </p:txBody>
      </p:sp>
      <p:sp>
        <p:nvSpPr>
          <p:cNvPr id="599" name="Google Shape;599;p91"/>
          <p:cNvSpPr txBox="1"/>
          <p:nvPr>
            <p:ph idx="1" type="body"/>
          </p:nvPr>
        </p:nvSpPr>
        <p:spPr>
          <a:xfrm>
            <a:off x="152400" y="2312675"/>
            <a:ext cx="8873100" cy="3382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chemeClr val="dk1"/>
                </a:solidFill>
              </a:rPr>
              <a:t>The JICHS IB Coordinator recently collaborated with Mary Green, our regional AVID representative, along with the AVID site team and school administration, to explore innovative ways to increase diversity and access in our IB Programme. Drawing from case studies and examples of schools successfully integrating AVID and IB, the discussion focused on strategies to support students who might otherwise be overlooked for rigorous academic programs. These insights align with our charter goals of broadening educational opportunities for historically overlooked populations.</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rPr>
              <a:t>As an outcome of this meeting, we are excited to expand access to the Theory of Knowledge (TOK) course. Starting next year, AVID students will join Global Pathway and Diploma candidates in this foundational IB course, promoting a greater reach and inclusivity within the program. By opening this opportunity, JICHS continues to strengthen its commitment to preparing a diverse student body for success in college and beyond.</a:t>
            </a:r>
            <a:endParaRPr sz="1300">
              <a:solidFill>
                <a:schemeClr val="dk1"/>
              </a:solidFill>
            </a:endParaRPr>
          </a:p>
          <a:p>
            <a:pPr indent="0" lvl="0" marL="0" rtl="0" algn="l">
              <a:spcBef>
                <a:spcPts val="1200"/>
              </a:spcBef>
              <a:spcAft>
                <a:spcPts val="0"/>
              </a:spcAft>
              <a:buNone/>
            </a:pPr>
            <a:r>
              <a:t/>
            </a:r>
            <a:endParaRPr sz="1200">
              <a:latin typeface="Proxima Nova Semibold"/>
              <a:ea typeface="Proxima Nova Semibold"/>
              <a:cs typeface="Proxima Nova Semibold"/>
              <a:sym typeface="Proxima Nova Semibold"/>
            </a:endParaRPr>
          </a:p>
        </p:txBody>
      </p:sp>
      <p:pic>
        <p:nvPicPr>
          <p:cNvPr id="600" name="Google Shape;600;p91"/>
          <p:cNvPicPr preferRelativeResize="0"/>
          <p:nvPr/>
        </p:nvPicPr>
        <p:blipFill>
          <a:blip r:embed="rId3">
            <a:alphaModFix/>
          </a:blip>
          <a:stretch>
            <a:fillRect/>
          </a:stretch>
        </p:blipFill>
        <p:spPr>
          <a:xfrm>
            <a:off x="0" y="1250150"/>
            <a:ext cx="4572000" cy="1450850"/>
          </a:xfrm>
          <a:prstGeom prst="rect">
            <a:avLst/>
          </a:prstGeom>
          <a:noFill/>
          <a:ln>
            <a:noFill/>
          </a:ln>
        </p:spPr>
      </p:pic>
      <p:pic>
        <p:nvPicPr>
          <p:cNvPr id="601" name="Google Shape;601;p91"/>
          <p:cNvPicPr preferRelativeResize="0"/>
          <p:nvPr/>
        </p:nvPicPr>
        <p:blipFill>
          <a:blip r:embed="rId4">
            <a:alphaModFix/>
          </a:blip>
          <a:stretch>
            <a:fillRect/>
          </a:stretch>
        </p:blipFill>
        <p:spPr>
          <a:xfrm>
            <a:off x="4648200" y="1306825"/>
            <a:ext cx="4495800" cy="133750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9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07" name="Google Shape;607;p9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08" name="Google Shape;608;p92"/>
          <p:cNvPicPr preferRelativeResize="0"/>
          <p:nvPr/>
        </p:nvPicPr>
        <p:blipFill rotWithShape="1">
          <a:blip r:embed="rId3">
            <a:alphaModFix/>
          </a:blip>
          <a:srcRect b="23541" l="0" r="0" t="0"/>
          <a:stretch/>
        </p:blipFill>
        <p:spPr>
          <a:xfrm>
            <a:off x="4266425" y="46625"/>
            <a:ext cx="4620324" cy="2649450"/>
          </a:xfrm>
          <a:prstGeom prst="rect">
            <a:avLst/>
          </a:prstGeom>
          <a:noFill/>
          <a:ln>
            <a:noFill/>
          </a:ln>
        </p:spPr>
      </p:pic>
      <p:pic>
        <p:nvPicPr>
          <p:cNvPr id="609" name="Google Shape;609;p92"/>
          <p:cNvPicPr preferRelativeResize="0"/>
          <p:nvPr/>
        </p:nvPicPr>
        <p:blipFill>
          <a:blip r:embed="rId4">
            <a:alphaModFix/>
          </a:blip>
          <a:stretch>
            <a:fillRect/>
          </a:stretch>
        </p:blipFill>
        <p:spPr>
          <a:xfrm>
            <a:off x="179575" y="46625"/>
            <a:ext cx="3833027" cy="2874774"/>
          </a:xfrm>
          <a:prstGeom prst="rect">
            <a:avLst/>
          </a:prstGeom>
          <a:noFill/>
          <a:ln>
            <a:noFill/>
          </a:ln>
        </p:spPr>
      </p:pic>
      <p:pic>
        <p:nvPicPr>
          <p:cNvPr id="610" name="Google Shape;610;p92"/>
          <p:cNvPicPr preferRelativeResize="0"/>
          <p:nvPr/>
        </p:nvPicPr>
        <p:blipFill rotWithShape="1">
          <a:blip r:embed="rId5">
            <a:alphaModFix/>
          </a:blip>
          <a:srcRect b="0" l="0" r="0" t="19491"/>
          <a:stretch/>
        </p:blipFill>
        <p:spPr>
          <a:xfrm>
            <a:off x="1771475" y="2509575"/>
            <a:ext cx="3937475" cy="23775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68F89"/>
        </a:solidFill>
      </p:bgPr>
    </p:bg>
    <p:spTree>
      <p:nvGrpSpPr>
        <p:cNvPr id="614" name="Shape 614"/>
        <p:cNvGrpSpPr/>
        <p:nvPr/>
      </p:nvGrpSpPr>
      <p:grpSpPr>
        <a:xfrm>
          <a:off x="0" y="0"/>
          <a:ext cx="0" cy="0"/>
          <a:chOff x="0" y="0"/>
          <a:chExt cx="0" cy="0"/>
        </a:xfrm>
      </p:grpSpPr>
      <p:pic>
        <p:nvPicPr>
          <p:cNvPr id="615" name="Google Shape;615;p93"/>
          <p:cNvPicPr preferRelativeResize="0"/>
          <p:nvPr/>
        </p:nvPicPr>
        <p:blipFill rotWithShape="1">
          <a:blip r:embed="rId3">
            <a:alphaModFix/>
          </a:blip>
          <a:srcRect b="0" l="0" r="-1481" t="-1522"/>
          <a:stretch/>
        </p:blipFill>
        <p:spPr>
          <a:xfrm>
            <a:off x="0" y="-141300"/>
            <a:ext cx="9263625" cy="52848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9C8B"/>
        </a:solidFill>
      </p:bgPr>
    </p:bg>
    <p:spTree>
      <p:nvGrpSpPr>
        <p:cNvPr id="619" name="Shape 619"/>
        <p:cNvGrpSpPr/>
        <p:nvPr/>
      </p:nvGrpSpPr>
      <p:grpSpPr>
        <a:xfrm>
          <a:off x="0" y="0"/>
          <a:ext cx="0" cy="0"/>
          <a:chOff x="0" y="0"/>
          <a:chExt cx="0" cy="0"/>
        </a:xfrm>
      </p:grpSpPr>
      <p:sp>
        <p:nvSpPr>
          <p:cNvPr id="620" name="Google Shape;620;p94"/>
          <p:cNvSpPr txBox="1"/>
          <p:nvPr>
            <p:ph idx="4294967295" type="subTitle"/>
          </p:nvPr>
        </p:nvSpPr>
        <p:spPr>
          <a:xfrm>
            <a:off x="1206013" y="138900"/>
            <a:ext cx="6732000" cy="16341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2000">
                <a:solidFill>
                  <a:schemeClr val="lt1"/>
                </a:solidFill>
              </a:rPr>
              <a:t>Sociedad Honoraria Hispánica hosted a bake sale to raise money for flood victims in Spain! </a:t>
            </a:r>
            <a:endParaRPr b="1" i="1" sz="3500">
              <a:solidFill>
                <a:schemeClr val="lt1"/>
              </a:solidFill>
              <a:latin typeface="Arial"/>
              <a:ea typeface="Arial"/>
              <a:cs typeface="Arial"/>
              <a:sym typeface="Arial"/>
            </a:endParaRPr>
          </a:p>
        </p:txBody>
      </p:sp>
      <p:pic>
        <p:nvPicPr>
          <p:cNvPr id="621" name="Google Shape;621;p94"/>
          <p:cNvPicPr preferRelativeResize="0"/>
          <p:nvPr/>
        </p:nvPicPr>
        <p:blipFill rotWithShape="1">
          <a:blip r:embed="rId3">
            <a:alphaModFix/>
          </a:blip>
          <a:srcRect b="15812" l="0" r="0" t="34772"/>
          <a:stretch/>
        </p:blipFill>
        <p:spPr>
          <a:xfrm>
            <a:off x="1930263" y="1265000"/>
            <a:ext cx="5283475" cy="348107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9C8B"/>
        </a:solidFill>
      </p:bgPr>
    </p:bg>
    <p:spTree>
      <p:nvGrpSpPr>
        <p:cNvPr id="625" name="Shape 625"/>
        <p:cNvGrpSpPr/>
        <p:nvPr/>
      </p:nvGrpSpPr>
      <p:grpSpPr>
        <a:xfrm>
          <a:off x="0" y="0"/>
          <a:ext cx="0" cy="0"/>
          <a:chOff x="0" y="0"/>
          <a:chExt cx="0" cy="0"/>
        </a:xfrm>
      </p:grpSpPr>
      <p:sp>
        <p:nvSpPr>
          <p:cNvPr id="626" name="Google Shape;626;p95"/>
          <p:cNvSpPr txBox="1"/>
          <p:nvPr>
            <p:ph idx="4294967295" type="subTitle"/>
          </p:nvPr>
        </p:nvSpPr>
        <p:spPr>
          <a:xfrm>
            <a:off x="0" y="416925"/>
            <a:ext cx="2463900" cy="4087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700">
                <a:solidFill>
                  <a:schemeClr val="lt1"/>
                </a:solidFill>
              </a:rPr>
              <a:t>The SHH hosted a Tertulia where students  presented a topic or question to initiate discussion in the Spanish language. Tertulias happen in universities and it is a great way to start preparing our students to get involved at the collegiate level. </a:t>
            </a:r>
            <a:endParaRPr b="1" i="1" sz="4100">
              <a:solidFill>
                <a:schemeClr val="lt1"/>
              </a:solidFill>
              <a:latin typeface="Arial"/>
              <a:ea typeface="Arial"/>
              <a:cs typeface="Arial"/>
              <a:sym typeface="Arial"/>
            </a:endParaRPr>
          </a:p>
        </p:txBody>
      </p:sp>
      <p:sp>
        <p:nvSpPr>
          <p:cNvPr id="627" name="Google Shape;627;p95"/>
          <p:cNvSpPr txBox="1"/>
          <p:nvPr/>
        </p:nvSpPr>
        <p:spPr>
          <a:xfrm>
            <a:off x="6566550" y="514275"/>
            <a:ext cx="2557800" cy="389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700">
                <a:solidFill>
                  <a:schemeClr val="lt1"/>
                </a:solidFill>
              </a:rPr>
              <a:t>Tertulia</a:t>
            </a:r>
            <a:r>
              <a:rPr lang="en" sz="1700">
                <a:solidFill>
                  <a:schemeClr val="lt1"/>
                </a:solidFill>
              </a:rPr>
              <a:t>: a type of Spanish literary salon that was popular in Spain from at least the 17th century and that eventually replaced the more formal academies. </a:t>
            </a:r>
            <a:r>
              <a:rPr i="1" lang="en" sz="1700">
                <a:solidFill>
                  <a:schemeClr val="lt1"/>
                </a:solidFill>
              </a:rPr>
              <a:t>Tertulias</a:t>
            </a:r>
            <a:r>
              <a:rPr lang="en" sz="1700">
                <a:solidFill>
                  <a:schemeClr val="lt1"/>
                </a:solidFill>
              </a:rPr>
              <a:t> were held in private homes at first, but from the early 19th century they met in clubs and cafés.</a:t>
            </a:r>
            <a:endParaRPr sz="17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sz="1800">
              <a:solidFill>
                <a:schemeClr val="dk2"/>
              </a:solidFill>
            </a:endParaRPr>
          </a:p>
        </p:txBody>
      </p:sp>
      <p:pic>
        <p:nvPicPr>
          <p:cNvPr id="628" name="Google Shape;628;p95"/>
          <p:cNvPicPr preferRelativeResize="0"/>
          <p:nvPr/>
        </p:nvPicPr>
        <p:blipFill>
          <a:blip r:embed="rId3">
            <a:alphaModFix/>
          </a:blip>
          <a:stretch>
            <a:fillRect/>
          </a:stretch>
        </p:blipFill>
        <p:spPr>
          <a:xfrm>
            <a:off x="2577463" y="862575"/>
            <a:ext cx="3989075" cy="305152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D9C8B"/>
        </a:solidFill>
      </p:bgPr>
    </p:bg>
    <p:spTree>
      <p:nvGrpSpPr>
        <p:cNvPr id="632" name="Shape 632"/>
        <p:cNvGrpSpPr/>
        <p:nvPr/>
      </p:nvGrpSpPr>
      <p:grpSpPr>
        <a:xfrm>
          <a:off x="0" y="0"/>
          <a:ext cx="0" cy="0"/>
          <a:chOff x="0" y="0"/>
          <a:chExt cx="0" cy="0"/>
        </a:xfrm>
      </p:grpSpPr>
      <p:sp>
        <p:nvSpPr>
          <p:cNvPr id="633" name="Google Shape;633;p96"/>
          <p:cNvSpPr txBox="1"/>
          <p:nvPr>
            <p:ph idx="4294967295" type="subTitle"/>
          </p:nvPr>
        </p:nvSpPr>
        <p:spPr>
          <a:xfrm>
            <a:off x="0" y="250100"/>
            <a:ext cx="8813400" cy="4087200"/>
          </a:xfrm>
          <a:prstGeom prst="rect">
            <a:avLst/>
          </a:prstGeom>
        </p:spPr>
        <p:txBody>
          <a:bodyPr anchorCtr="0" anchor="t" bIns="91425" lIns="91425" spcFirstLastPara="1" rIns="91425" wrap="square" tIns="91425">
            <a:normAutofit/>
          </a:bodyPr>
          <a:lstStyle/>
          <a:p>
            <a:pPr indent="0" lvl="0" marL="0" rtl="0" algn="ctr">
              <a:spcBef>
                <a:spcPts val="1200"/>
              </a:spcBef>
              <a:spcAft>
                <a:spcPts val="0"/>
              </a:spcAft>
              <a:buClr>
                <a:schemeClr val="dk1"/>
              </a:buClr>
              <a:buSzPts val="1100"/>
              <a:buFont typeface="Arial"/>
              <a:buNone/>
            </a:pPr>
            <a:r>
              <a:rPr lang="en" sz="1500">
                <a:solidFill>
                  <a:schemeClr val="lt1"/>
                </a:solidFill>
              </a:rPr>
              <a:t>The selection committee for the American Association of Teachers of French (AATF) Société Honoraire de Français 2024-2025 Creative Writing Award have chosen an essay written by </a:t>
            </a:r>
            <a:r>
              <a:rPr b="1" lang="en" sz="1500">
                <a:solidFill>
                  <a:schemeClr val="lt1"/>
                </a:solidFill>
              </a:rPr>
              <a:t>Madison Wade</a:t>
            </a:r>
            <a:r>
              <a:rPr lang="en" sz="1500">
                <a:solidFill>
                  <a:schemeClr val="lt1"/>
                </a:solidFill>
              </a:rPr>
              <a:t> (one of Dr. Tucker’s students) to be published in the upcoming Spring edition of </a:t>
            </a:r>
            <a:r>
              <a:rPr i="1" lang="en" sz="1500">
                <a:solidFill>
                  <a:schemeClr val="lt1"/>
                </a:solidFill>
              </a:rPr>
              <a:t>Élan</a:t>
            </a:r>
            <a:r>
              <a:rPr lang="en" sz="1500">
                <a:solidFill>
                  <a:schemeClr val="lt1"/>
                </a:solidFill>
              </a:rPr>
              <a:t>, the AATF's literary journal!</a:t>
            </a:r>
            <a:endParaRPr sz="1500">
              <a:solidFill>
                <a:schemeClr val="lt1"/>
              </a:solidFill>
            </a:endParaRPr>
          </a:p>
          <a:p>
            <a:pPr indent="0" lvl="0" marL="0" rtl="0" algn="ctr">
              <a:spcBef>
                <a:spcPts val="1200"/>
              </a:spcBef>
              <a:spcAft>
                <a:spcPts val="0"/>
              </a:spcAft>
              <a:buClr>
                <a:schemeClr val="dk1"/>
              </a:buClr>
              <a:buSzPts val="1100"/>
              <a:buFont typeface="Arial"/>
              <a:buNone/>
            </a:pPr>
            <a:r>
              <a:rPr lang="en" sz="1500">
                <a:solidFill>
                  <a:schemeClr val="lt1"/>
                </a:solidFill>
              </a:rPr>
              <a:t>This is a significant achievement, as </a:t>
            </a:r>
            <a:r>
              <a:rPr i="1" lang="en" sz="1500">
                <a:solidFill>
                  <a:schemeClr val="lt1"/>
                </a:solidFill>
              </a:rPr>
              <a:t>Élan</a:t>
            </a:r>
            <a:r>
              <a:rPr lang="en" sz="1500">
                <a:solidFill>
                  <a:schemeClr val="lt1"/>
                </a:solidFill>
              </a:rPr>
              <a:t> showcases the best work from French language students across the nation! Madison’s talent in creative writing and her dedication to the French language have earned her this well-deserved recognition.</a:t>
            </a:r>
            <a:endParaRPr sz="1500">
              <a:solidFill>
                <a:schemeClr val="lt1"/>
              </a:solidFill>
            </a:endParaRPr>
          </a:p>
          <a:p>
            <a:pPr indent="0" lvl="0" marL="0" rtl="0" algn="ctr">
              <a:spcBef>
                <a:spcPts val="1200"/>
              </a:spcBef>
              <a:spcAft>
                <a:spcPts val="1200"/>
              </a:spcAft>
              <a:buNone/>
            </a:pPr>
            <a:r>
              <a:t/>
            </a:r>
            <a:endParaRPr sz="1700">
              <a:solidFill>
                <a:schemeClr val="lt1"/>
              </a:solidFill>
            </a:endParaRPr>
          </a:p>
        </p:txBody>
      </p:sp>
      <p:pic>
        <p:nvPicPr>
          <p:cNvPr id="634" name="Google Shape;634;p96" title="Snapchat-259955402.jpg"/>
          <p:cNvPicPr preferRelativeResize="0"/>
          <p:nvPr/>
        </p:nvPicPr>
        <p:blipFill rotWithShape="1">
          <a:blip r:embed="rId3">
            <a:alphaModFix/>
          </a:blip>
          <a:srcRect b="0" l="30608" r="25425" t="28622"/>
          <a:stretch/>
        </p:blipFill>
        <p:spPr>
          <a:xfrm>
            <a:off x="3224337" y="2460513"/>
            <a:ext cx="2695327" cy="2461401"/>
          </a:xfrm>
          <a:prstGeom prst="rect">
            <a:avLst/>
          </a:prstGeom>
          <a:noFill/>
          <a:ln>
            <a:noFill/>
          </a:ln>
        </p:spPr>
      </p:pic>
      <p:pic>
        <p:nvPicPr>
          <p:cNvPr id="635" name="Google Shape;635;p96"/>
          <p:cNvPicPr preferRelativeResize="0"/>
          <p:nvPr/>
        </p:nvPicPr>
        <p:blipFill>
          <a:blip r:embed="rId4">
            <a:alphaModFix/>
          </a:blip>
          <a:stretch>
            <a:fillRect/>
          </a:stretch>
        </p:blipFill>
        <p:spPr>
          <a:xfrm>
            <a:off x="6118050" y="3064106"/>
            <a:ext cx="2695352" cy="1254231"/>
          </a:xfrm>
          <a:prstGeom prst="rect">
            <a:avLst/>
          </a:prstGeom>
          <a:noFill/>
          <a:ln>
            <a:noFill/>
          </a:ln>
        </p:spPr>
      </p:pic>
      <p:pic>
        <p:nvPicPr>
          <p:cNvPr id="636" name="Google Shape;636;p96"/>
          <p:cNvPicPr preferRelativeResize="0"/>
          <p:nvPr/>
        </p:nvPicPr>
        <p:blipFill>
          <a:blip r:embed="rId5">
            <a:alphaModFix/>
          </a:blip>
          <a:stretch>
            <a:fillRect/>
          </a:stretch>
        </p:blipFill>
        <p:spPr>
          <a:xfrm>
            <a:off x="-12" y="3064100"/>
            <a:ext cx="3135563" cy="12542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6A5AF"/>
        </a:solidFill>
      </p:bgPr>
    </p:bg>
    <p:spTree>
      <p:nvGrpSpPr>
        <p:cNvPr id="640" name="Shape 640"/>
        <p:cNvGrpSpPr/>
        <p:nvPr/>
      </p:nvGrpSpPr>
      <p:grpSpPr>
        <a:xfrm>
          <a:off x="0" y="0"/>
          <a:ext cx="0" cy="0"/>
          <a:chOff x="0" y="0"/>
          <a:chExt cx="0" cy="0"/>
        </a:xfrm>
      </p:grpSpPr>
      <p:pic>
        <p:nvPicPr>
          <p:cNvPr id="641" name="Google Shape;641;p97"/>
          <p:cNvPicPr preferRelativeResize="0"/>
          <p:nvPr/>
        </p:nvPicPr>
        <p:blipFill>
          <a:blip r:embed="rId3">
            <a:alphaModFix/>
          </a:blip>
          <a:stretch>
            <a:fillRect/>
          </a:stretch>
        </p:blipFill>
        <p:spPr>
          <a:xfrm>
            <a:off x="208375" y="783425"/>
            <a:ext cx="8427200" cy="35766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2C4C9"/>
        </a:solidFill>
      </p:bgPr>
    </p:bg>
    <p:spTree>
      <p:nvGrpSpPr>
        <p:cNvPr id="645" name="Shape 645"/>
        <p:cNvGrpSpPr/>
        <p:nvPr/>
      </p:nvGrpSpPr>
      <p:grpSpPr>
        <a:xfrm>
          <a:off x="0" y="0"/>
          <a:ext cx="0" cy="0"/>
          <a:chOff x="0" y="0"/>
          <a:chExt cx="0" cy="0"/>
        </a:xfrm>
      </p:grpSpPr>
      <p:pic>
        <p:nvPicPr>
          <p:cNvPr id="646" name="Google Shape;646;p98"/>
          <p:cNvPicPr preferRelativeResize="0"/>
          <p:nvPr/>
        </p:nvPicPr>
        <p:blipFill rotWithShape="1">
          <a:blip r:embed="rId3">
            <a:alphaModFix/>
          </a:blip>
          <a:srcRect b="35926" l="0" r="0" t="0"/>
          <a:stretch/>
        </p:blipFill>
        <p:spPr>
          <a:xfrm>
            <a:off x="3660313" y="390700"/>
            <a:ext cx="1823350" cy="1633425"/>
          </a:xfrm>
          <a:prstGeom prst="rect">
            <a:avLst/>
          </a:prstGeom>
          <a:noFill/>
          <a:ln cap="flat" cmpd="sng" w="38100">
            <a:solidFill>
              <a:srgbClr val="134F5C"/>
            </a:solidFill>
            <a:prstDash val="solid"/>
            <a:round/>
            <a:headEnd len="sm" w="sm" type="none"/>
            <a:tailEnd len="sm" w="sm" type="none"/>
          </a:ln>
          <a:effectLst>
            <a:outerShdw blurRad="1000125" rotWithShape="0" algn="bl" dist="714375">
              <a:srgbClr val="000000">
                <a:alpha val="50000"/>
              </a:srgbClr>
            </a:outerShdw>
          </a:effectLst>
        </p:spPr>
      </p:pic>
      <p:sp>
        <p:nvSpPr>
          <p:cNvPr id="647" name="Google Shape;647;p98"/>
          <p:cNvSpPr txBox="1"/>
          <p:nvPr/>
        </p:nvSpPr>
        <p:spPr>
          <a:xfrm>
            <a:off x="91725" y="1228725"/>
            <a:ext cx="3241500" cy="3730800"/>
          </a:xfrm>
          <a:prstGeom prst="rect">
            <a:avLst/>
          </a:prstGeom>
          <a:solidFill>
            <a:srgbClr val="FFF2CC"/>
          </a:solidFill>
          <a:ln cap="flat" cmpd="sng" w="28575">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chemeClr val="dk2"/>
                </a:solidFill>
                <a:latin typeface="Poppins Medium"/>
                <a:ea typeface="Poppins Medium"/>
                <a:cs typeface="Poppins Medium"/>
                <a:sym typeface="Poppins Medium"/>
              </a:rPr>
              <a:t>Ms. Schrimsher’s class was awarded a generous $500 grant from Aldi through their Community Gift Card Program, which supports educational initiatives. With this funding, students will focus on developing essential life skills, including planning, budgeting, shopping, checking out, and food preparation. Two students recently took their first venture, shopping for ingredients and preparing pumpkin pies. This rich experience is a key step in helping students build independence and practical skills for everyday life.</a:t>
            </a:r>
            <a:endParaRPr sz="1350">
              <a:solidFill>
                <a:schemeClr val="dk2"/>
              </a:solidFill>
              <a:latin typeface="Poppins Medium"/>
              <a:ea typeface="Poppins Medium"/>
              <a:cs typeface="Poppins Medium"/>
              <a:sym typeface="Poppins Medium"/>
            </a:endParaRPr>
          </a:p>
        </p:txBody>
      </p:sp>
      <p:sp>
        <p:nvSpPr>
          <p:cNvPr id="648" name="Google Shape;648;p98"/>
          <p:cNvSpPr txBox="1"/>
          <p:nvPr/>
        </p:nvSpPr>
        <p:spPr>
          <a:xfrm>
            <a:off x="125025" y="195575"/>
            <a:ext cx="3174900" cy="860400"/>
          </a:xfrm>
          <a:prstGeom prst="rect">
            <a:avLst/>
          </a:prstGeom>
          <a:solidFill>
            <a:srgbClr val="FFF2CC"/>
          </a:solidFill>
          <a:ln cap="flat" cmpd="sng" w="762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200"/>
              </a:spcBef>
              <a:spcAft>
                <a:spcPts val="1200"/>
              </a:spcAft>
              <a:buNone/>
            </a:pPr>
            <a:r>
              <a:rPr b="1" lang="en">
                <a:solidFill>
                  <a:schemeClr val="dk2"/>
                </a:solidFill>
                <a:latin typeface="Poppins"/>
                <a:ea typeface="Poppins"/>
                <a:cs typeface="Poppins"/>
                <a:sym typeface="Poppins"/>
              </a:rPr>
              <a:t>Pumpkin Pies and Life Skills: Class Wins $500 Aldi Grant!</a:t>
            </a:r>
            <a:endParaRPr b="1">
              <a:solidFill>
                <a:schemeClr val="dk2"/>
              </a:solidFill>
              <a:latin typeface="Poppins"/>
              <a:ea typeface="Poppins"/>
              <a:cs typeface="Poppins"/>
              <a:sym typeface="Poppins"/>
            </a:endParaRPr>
          </a:p>
        </p:txBody>
      </p:sp>
      <p:pic>
        <p:nvPicPr>
          <p:cNvPr id="649" name="Google Shape;649;p98"/>
          <p:cNvPicPr preferRelativeResize="0"/>
          <p:nvPr/>
        </p:nvPicPr>
        <p:blipFill>
          <a:blip r:embed="rId4">
            <a:alphaModFix/>
          </a:blip>
          <a:stretch>
            <a:fillRect/>
          </a:stretch>
        </p:blipFill>
        <p:spPr>
          <a:xfrm>
            <a:off x="3590925" y="2764950"/>
            <a:ext cx="1962150" cy="1736800"/>
          </a:xfrm>
          <a:prstGeom prst="rect">
            <a:avLst/>
          </a:prstGeom>
          <a:noFill/>
          <a:ln cap="flat" cmpd="sng" w="38100">
            <a:solidFill>
              <a:srgbClr val="134F5C"/>
            </a:solidFill>
            <a:prstDash val="solid"/>
            <a:round/>
            <a:headEnd len="sm" w="sm" type="none"/>
            <a:tailEnd len="sm" w="sm" type="none"/>
          </a:ln>
          <a:effectLst>
            <a:outerShdw blurRad="1000125" rotWithShape="0" algn="bl" dir="5400000" dist="714375">
              <a:srgbClr val="000000">
                <a:alpha val="50000"/>
              </a:srgbClr>
            </a:outerShdw>
          </a:effectLst>
        </p:spPr>
      </p:pic>
      <p:sp>
        <p:nvSpPr>
          <p:cNvPr id="650" name="Google Shape;650;p98"/>
          <p:cNvSpPr txBox="1"/>
          <p:nvPr/>
        </p:nvSpPr>
        <p:spPr>
          <a:xfrm>
            <a:off x="5749575" y="195575"/>
            <a:ext cx="3174900" cy="860400"/>
          </a:xfrm>
          <a:prstGeom prst="rect">
            <a:avLst/>
          </a:prstGeom>
          <a:solidFill>
            <a:srgbClr val="FFF2CC"/>
          </a:solidFill>
          <a:ln cap="flat" cmpd="sng" w="76200">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Poppins ExtraBold"/>
              <a:ea typeface="Poppins ExtraBold"/>
              <a:cs typeface="Poppins ExtraBold"/>
              <a:sym typeface="Poppins ExtraBold"/>
            </a:endParaRPr>
          </a:p>
          <a:p>
            <a:pPr indent="0" lvl="0" marL="0" rtl="0" algn="ctr">
              <a:spcBef>
                <a:spcPts val="0"/>
              </a:spcBef>
              <a:spcAft>
                <a:spcPts val="0"/>
              </a:spcAft>
              <a:buNone/>
            </a:pPr>
            <a:r>
              <a:t/>
            </a:r>
            <a:endParaRPr>
              <a:solidFill>
                <a:schemeClr val="dk2"/>
              </a:solidFill>
              <a:latin typeface="Poppins ExtraBold"/>
              <a:ea typeface="Poppins ExtraBold"/>
              <a:cs typeface="Poppins ExtraBold"/>
              <a:sym typeface="Poppins ExtraBold"/>
            </a:endParaRPr>
          </a:p>
          <a:p>
            <a:pPr indent="0" lvl="0" marL="0" rtl="0" algn="ctr">
              <a:spcBef>
                <a:spcPts val="0"/>
              </a:spcBef>
              <a:spcAft>
                <a:spcPts val="0"/>
              </a:spcAft>
              <a:buNone/>
            </a:pPr>
            <a:r>
              <a:rPr b="1" lang="en">
                <a:solidFill>
                  <a:schemeClr val="dk2"/>
                </a:solidFill>
                <a:latin typeface="Poppins"/>
                <a:ea typeface="Poppins"/>
                <a:cs typeface="Poppins"/>
                <a:sym typeface="Poppins"/>
              </a:rPr>
              <a:t>Brewing Skills: Students Serve Coffee and Gain Job Experience at Independent Grounds!</a:t>
            </a:r>
            <a:endParaRPr b="1">
              <a:solidFill>
                <a:schemeClr val="dk2"/>
              </a:solidFill>
              <a:latin typeface="Poppins"/>
              <a:ea typeface="Poppins"/>
              <a:cs typeface="Poppins"/>
              <a:sym typeface="Poppins"/>
            </a:endParaRPr>
          </a:p>
          <a:p>
            <a:pPr indent="0" lvl="0" marL="0" rtl="0" algn="ctr">
              <a:spcBef>
                <a:spcPts val="0"/>
              </a:spcBef>
              <a:spcAft>
                <a:spcPts val="0"/>
              </a:spcAft>
              <a:buNone/>
            </a:pPr>
            <a:r>
              <a:t/>
            </a:r>
            <a:endParaRPr>
              <a:solidFill>
                <a:schemeClr val="dk2"/>
              </a:solidFill>
              <a:latin typeface="Poppins ExtraBold"/>
              <a:ea typeface="Poppins ExtraBold"/>
              <a:cs typeface="Poppins ExtraBold"/>
              <a:sym typeface="Poppins ExtraBold"/>
            </a:endParaRPr>
          </a:p>
          <a:p>
            <a:pPr indent="0" lvl="0" marL="0" rtl="0" algn="ctr">
              <a:spcBef>
                <a:spcPts val="0"/>
              </a:spcBef>
              <a:spcAft>
                <a:spcPts val="0"/>
              </a:spcAft>
              <a:buNone/>
            </a:pPr>
            <a:r>
              <a:t/>
            </a:r>
            <a:endParaRPr>
              <a:solidFill>
                <a:schemeClr val="dk2"/>
              </a:solidFill>
              <a:latin typeface="Poppins ExtraBold"/>
              <a:ea typeface="Poppins ExtraBold"/>
              <a:cs typeface="Poppins ExtraBold"/>
              <a:sym typeface="Poppins ExtraBold"/>
            </a:endParaRPr>
          </a:p>
        </p:txBody>
      </p:sp>
      <p:sp>
        <p:nvSpPr>
          <p:cNvPr id="651" name="Google Shape;651;p98"/>
          <p:cNvSpPr txBox="1"/>
          <p:nvPr/>
        </p:nvSpPr>
        <p:spPr>
          <a:xfrm>
            <a:off x="5749575" y="1228725"/>
            <a:ext cx="3241500" cy="3730800"/>
          </a:xfrm>
          <a:prstGeom prst="rect">
            <a:avLst/>
          </a:prstGeom>
          <a:solidFill>
            <a:srgbClr val="FFF2CC"/>
          </a:solidFill>
          <a:ln cap="flat" cmpd="sng" w="28575">
            <a:solidFill>
              <a:srgbClr val="134F5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350">
                <a:solidFill>
                  <a:schemeClr val="dk2"/>
                </a:solidFill>
                <a:latin typeface="Poppins Medium"/>
                <a:ea typeface="Poppins Medium"/>
                <a:cs typeface="Poppins Medium"/>
                <a:sym typeface="Poppins Medium"/>
              </a:rPr>
              <a:t>Independent Grounds, located outside MUSC, is a coffee cart where our students gain valuable vocational experience. Each Thursday, two students accompanied by our Transition Specialist, Ms. Finley, run the cart, preparing drinks, handling transactions, and developing customer service skills. This program provides practical job training, giving students hands-on experience in a real-world setting. Stop by on Thursday mornings to grab a coffee and support our students as they earn tips and build real-world skills!</a:t>
            </a:r>
            <a:endParaRPr>
              <a:solidFill>
                <a:schemeClr val="dk2"/>
              </a:solidFill>
              <a:latin typeface="Poppins Medium"/>
              <a:ea typeface="Poppins Medium"/>
              <a:cs typeface="Poppins Medium"/>
              <a:sym typeface="Poppins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9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420">
                <a:latin typeface="Alfa Slab One"/>
                <a:ea typeface="Alfa Slab One"/>
                <a:cs typeface="Alfa Slab One"/>
                <a:sym typeface="Alfa Slab One"/>
              </a:rPr>
              <a:t>JICHS</a:t>
            </a:r>
            <a:endParaRPr sz="3420">
              <a:latin typeface="Alfa Slab One"/>
              <a:ea typeface="Alfa Slab One"/>
              <a:cs typeface="Alfa Slab One"/>
              <a:sym typeface="Alfa Slab One"/>
            </a:endParaRPr>
          </a:p>
        </p:txBody>
      </p:sp>
      <p:sp>
        <p:nvSpPr>
          <p:cNvPr id="657" name="Google Shape;657;p9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5000">
                <a:solidFill>
                  <a:srgbClr val="980000"/>
                </a:solidFill>
                <a:latin typeface="Caveat"/>
                <a:ea typeface="Caveat"/>
                <a:cs typeface="Caveat"/>
                <a:sym typeface="Caveat"/>
              </a:rPr>
              <a:t>Guidance</a:t>
            </a:r>
            <a:endParaRPr b="1" sz="5000">
              <a:solidFill>
                <a:srgbClr val="980000"/>
              </a:solidFill>
              <a:latin typeface="Caveat"/>
              <a:ea typeface="Caveat"/>
              <a:cs typeface="Caveat"/>
              <a:sym typeface="Caveat"/>
            </a:endParaRPr>
          </a:p>
        </p:txBody>
      </p:sp>
      <p:pic>
        <p:nvPicPr>
          <p:cNvPr id="658" name="Google Shape;658;p99" title="File:Noun project 730.svg - Wikipedia"/>
          <p:cNvPicPr preferRelativeResize="0"/>
          <p:nvPr/>
        </p:nvPicPr>
        <p:blipFill>
          <a:blip r:embed="rId3">
            <a:alphaModFix/>
          </a:blip>
          <a:stretch>
            <a:fillRect/>
          </a:stretch>
        </p:blipFill>
        <p:spPr>
          <a:xfrm>
            <a:off x="1131575" y="1152475"/>
            <a:ext cx="7047475" cy="3746075"/>
          </a:xfrm>
          <a:prstGeom prst="rect">
            <a:avLst/>
          </a:prstGeom>
          <a:noFill/>
          <a:ln>
            <a:noFill/>
          </a:ln>
        </p:spPr>
      </p:pic>
      <p:pic>
        <p:nvPicPr>
          <p:cNvPr id="659" name="Google Shape;659;p99"/>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10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65" name="Google Shape;665;p10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66" name="Google Shape;666;p10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10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72" name="Google Shape;672;p10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73" name="Google Shape;673;p10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pic>
        <p:nvPicPr>
          <p:cNvPr id="678" name="Google Shape;678;p102"/>
          <p:cNvPicPr preferRelativeResize="0"/>
          <p:nvPr/>
        </p:nvPicPr>
        <p:blipFill>
          <a:blip r:embed="rId3">
            <a:alphaModFix/>
          </a:blip>
          <a:stretch>
            <a:fillRect/>
          </a:stretch>
        </p:blipFill>
        <p:spPr>
          <a:xfrm>
            <a:off x="56950" y="165775"/>
            <a:ext cx="9030100" cy="4669650"/>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682" name="Shape 682"/>
        <p:cNvGrpSpPr/>
        <p:nvPr/>
      </p:nvGrpSpPr>
      <p:grpSpPr>
        <a:xfrm>
          <a:off x="0" y="0"/>
          <a:ext cx="0" cy="0"/>
          <a:chOff x="0" y="0"/>
          <a:chExt cx="0" cy="0"/>
        </a:xfrm>
      </p:grpSpPr>
      <p:sp>
        <p:nvSpPr>
          <p:cNvPr id="683" name="Google Shape;683;p103"/>
          <p:cNvSpPr txBox="1"/>
          <p:nvPr/>
        </p:nvSpPr>
        <p:spPr>
          <a:xfrm rot="505">
            <a:off x="5058600" y="3282475"/>
            <a:ext cx="4085400" cy="2142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800">
                <a:solidFill>
                  <a:schemeClr val="dk1"/>
                </a:solidFill>
                <a:latin typeface="Montserrat"/>
                <a:ea typeface="Montserrat"/>
                <a:cs typeface="Montserrat"/>
                <a:sym typeface="Montserrat"/>
              </a:rPr>
              <a:t>On December 12th, AVID is teaming up the JICHS Spirit Club and JROTC to present The Grinch as a Christmas movie. It will be showing @ the Backyard. Toy donations are welcomed!</a:t>
            </a:r>
            <a:endParaRPr sz="1800">
              <a:solidFill>
                <a:srgbClr val="666666"/>
              </a:solidFill>
              <a:latin typeface="Montserrat Light"/>
              <a:ea typeface="Montserrat Light"/>
              <a:cs typeface="Montserrat Light"/>
              <a:sym typeface="Montserrat Light"/>
            </a:endParaRPr>
          </a:p>
        </p:txBody>
      </p:sp>
      <p:pic>
        <p:nvPicPr>
          <p:cNvPr id="684" name="Google Shape;684;p103"/>
          <p:cNvPicPr preferRelativeResize="0"/>
          <p:nvPr/>
        </p:nvPicPr>
        <p:blipFill>
          <a:blip r:embed="rId4">
            <a:alphaModFix/>
          </a:blip>
          <a:stretch>
            <a:fillRect/>
          </a:stretch>
        </p:blipFill>
        <p:spPr>
          <a:xfrm>
            <a:off x="6239397" y="636525"/>
            <a:ext cx="2904603" cy="2377250"/>
          </a:xfrm>
          <a:prstGeom prst="rect">
            <a:avLst/>
          </a:prstGeom>
          <a:noFill/>
          <a:ln cap="flat" cmpd="sng" w="28575">
            <a:solidFill>
              <a:srgbClr val="000000"/>
            </a:solidFill>
            <a:prstDash val="solid"/>
            <a:round/>
            <a:headEnd len="sm" w="sm" type="none"/>
            <a:tailEnd len="sm" w="sm" type="none"/>
          </a:ln>
        </p:spPr>
      </p:pic>
      <p:sp>
        <p:nvSpPr>
          <p:cNvPr id="685" name="Google Shape;685;p103"/>
          <p:cNvSpPr/>
          <p:nvPr/>
        </p:nvSpPr>
        <p:spPr>
          <a:xfrm rot="920975">
            <a:off x="4361363" y="656386"/>
            <a:ext cx="1691965" cy="2038194"/>
          </a:xfrm>
          <a:prstGeom prst="irregularSeal1">
            <a:avLst/>
          </a:prstGeom>
          <a:solidFill>
            <a:srgbClr val="00FF00"/>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600">
              <a:solidFill>
                <a:schemeClr val="dk1"/>
              </a:solidFill>
              <a:latin typeface="Montserrat"/>
              <a:ea typeface="Montserrat"/>
              <a:cs typeface="Montserrat"/>
              <a:sym typeface="Montserrat"/>
            </a:endParaRPr>
          </a:p>
          <a:p>
            <a:pPr indent="0" lvl="0" marL="0" rtl="0" algn="ctr">
              <a:spcBef>
                <a:spcPts val="0"/>
              </a:spcBef>
              <a:spcAft>
                <a:spcPts val="0"/>
              </a:spcAft>
              <a:buNone/>
            </a:pPr>
            <a:r>
              <a:rPr b="1" lang="en" sz="1200">
                <a:solidFill>
                  <a:schemeClr val="dk1"/>
                </a:solidFill>
                <a:latin typeface="Montserrat"/>
                <a:ea typeface="Montserrat"/>
                <a:cs typeface="Montserrat"/>
                <a:sym typeface="Montserrat"/>
              </a:rPr>
              <a:t>Toys for tots drive through Dec 18th!</a:t>
            </a:r>
            <a:endParaRPr sz="1800">
              <a:solidFill>
                <a:schemeClr val="dk2"/>
              </a:solidFill>
              <a:latin typeface="Montserrat Light"/>
              <a:ea typeface="Montserrat Light"/>
              <a:cs typeface="Montserrat Light"/>
              <a:sym typeface="Montserrat Light"/>
            </a:endParaRPr>
          </a:p>
          <a:p>
            <a:pPr indent="0" lvl="0" marL="0" rtl="0" algn="ctr">
              <a:spcBef>
                <a:spcPts val="0"/>
              </a:spcBef>
              <a:spcAft>
                <a:spcPts val="0"/>
              </a:spcAft>
              <a:buNone/>
            </a:pPr>
            <a:r>
              <a:t/>
            </a:r>
            <a:endParaRPr sz="1300">
              <a:latin typeface="Montserrat Light"/>
              <a:ea typeface="Montserrat Light"/>
              <a:cs typeface="Montserrat Light"/>
              <a:sym typeface="Montserrat Light"/>
            </a:endParaRPr>
          </a:p>
        </p:txBody>
      </p:sp>
      <p:pic>
        <p:nvPicPr>
          <p:cNvPr id="686" name="Google Shape;686;p103"/>
          <p:cNvPicPr preferRelativeResize="0"/>
          <p:nvPr/>
        </p:nvPicPr>
        <p:blipFill>
          <a:blip r:embed="rId5">
            <a:alphaModFix/>
          </a:blip>
          <a:stretch>
            <a:fillRect/>
          </a:stretch>
        </p:blipFill>
        <p:spPr>
          <a:xfrm>
            <a:off x="3458399" y="1448642"/>
            <a:ext cx="1320812" cy="2246233"/>
          </a:xfrm>
          <a:prstGeom prst="rect">
            <a:avLst/>
          </a:prstGeom>
          <a:noFill/>
          <a:ln>
            <a:noFill/>
          </a:ln>
        </p:spPr>
      </p:pic>
      <p:sp>
        <p:nvSpPr>
          <p:cNvPr id="687" name="Google Shape;687;p103"/>
          <p:cNvSpPr txBox="1"/>
          <p:nvPr/>
        </p:nvSpPr>
        <p:spPr>
          <a:xfrm>
            <a:off x="0" y="0"/>
            <a:ext cx="3764700" cy="18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Montserrat"/>
                <a:ea typeface="Montserrat"/>
                <a:cs typeface="Montserrat"/>
                <a:sym typeface="Montserrat"/>
              </a:rPr>
              <a:t>AVID has been in Christmas mode lately! </a:t>
            </a:r>
            <a:endParaRPr b="1" sz="19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19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900">
                <a:solidFill>
                  <a:schemeClr val="dk1"/>
                </a:solidFill>
                <a:latin typeface="Montserrat"/>
                <a:ea typeface="Montserrat"/>
                <a:cs typeface="Montserrat"/>
                <a:sym typeface="Montserrat"/>
              </a:rPr>
              <a:t>Below is Ms. Mosbacher’s 201 class making Christmas ornaments for senior citizens.</a:t>
            </a:r>
            <a:endParaRPr b="1" sz="1900">
              <a:solidFill>
                <a:schemeClr val="dk1"/>
              </a:solidFill>
              <a:latin typeface="Montserrat"/>
              <a:ea typeface="Montserrat"/>
              <a:cs typeface="Montserrat"/>
              <a:sym typeface="Montserrat"/>
            </a:endParaRPr>
          </a:p>
        </p:txBody>
      </p:sp>
      <p:pic>
        <p:nvPicPr>
          <p:cNvPr id="688" name="Google Shape;688;p103"/>
          <p:cNvPicPr preferRelativeResize="0"/>
          <p:nvPr/>
        </p:nvPicPr>
        <p:blipFill>
          <a:blip r:embed="rId6">
            <a:alphaModFix/>
          </a:blip>
          <a:stretch>
            <a:fillRect/>
          </a:stretch>
        </p:blipFill>
        <p:spPr>
          <a:xfrm>
            <a:off x="0" y="2221625"/>
            <a:ext cx="2388649" cy="1791475"/>
          </a:xfrm>
          <a:prstGeom prst="rect">
            <a:avLst/>
          </a:prstGeom>
          <a:noFill/>
          <a:ln cap="flat" cmpd="sng" w="28575">
            <a:solidFill>
              <a:schemeClr val="dk1"/>
            </a:solidFill>
            <a:prstDash val="solid"/>
            <a:round/>
            <a:headEnd len="sm" w="sm" type="none"/>
            <a:tailEnd len="sm" w="sm" type="none"/>
          </a:ln>
        </p:spPr>
      </p:pic>
      <p:pic>
        <p:nvPicPr>
          <p:cNvPr id="689" name="Google Shape;689;p103"/>
          <p:cNvPicPr preferRelativeResize="0"/>
          <p:nvPr/>
        </p:nvPicPr>
        <p:blipFill>
          <a:blip r:embed="rId7">
            <a:alphaModFix/>
          </a:blip>
          <a:stretch>
            <a:fillRect/>
          </a:stretch>
        </p:blipFill>
        <p:spPr>
          <a:xfrm>
            <a:off x="1486799" y="3593125"/>
            <a:ext cx="2067200" cy="1550373"/>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104"/>
          <p:cNvSpPr txBox="1"/>
          <p:nvPr>
            <p:ph type="title"/>
          </p:nvPr>
        </p:nvSpPr>
        <p:spPr>
          <a:xfrm>
            <a:off x="445150" y="943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4220">
                <a:solidFill>
                  <a:srgbClr val="B45F06"/>
                </a:solidFill>
                <a:latin typeface="Boogaloo"/>
                <a:ea typeface="Boogaloo"/>
                <a:cs typeface="Boogaloo"/>
                <a:sym typeface="Boogaloo"/>
              </a:rPr>
              <a:t>Library</a:t>
            </a:r>
            <a:endParaRPr sz="4220">
              <a:solidFill>
                <a:srgbClr val="B45F06"/>
              </a:solidFill>
              <a:latin typeface="Boogaloo"/>
              <a:ea typeface="Boogaloo"/>
              <a:cs typeface="Boogaloo"/>
              <a:sym typeface="Boogaloo"/>
            </a:endParaRPr>
          </a:p>
        </p:txBody>
      </p:sp>
      <p:sp>
        <p:nvSpPr>
          <p:cNvPr id="695" name="Google Shape;695;p104"/>
          <p:cNvSpPr txBox="1"/>
          <p:nvPr/>
        </p:nvSpPr>
        <p:spPr>
          <a:xfrm>
            <a:off x="5610850" y="50275"/>
            <a:ext cx="3354900" cy="6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3"/>
              </a:rPr>
              <a:t>Check out our 2nd Quarter Report here!</a:t>
            </a:r>
            <a:endParaRPr sz="1800">
              <a:solidFill>
                <a:srgbClr val="D94509"/>
              </a:solidFill>
            </a:endParaRPr>
          </a:p>
        </p:txBody>
      </p:sp>
      <p:sp>
        <p:nvSpPr>
          <p:cNvPr id="696" name="Google Shape;696;p104"/>
          <p:cNvSpPr txBox="1"/>
          <p:nvPr>
            <p:ph idx="1" type="body"/>
          </p:nvPr>
        </p:nvSpPr>
        <p:spPr>
          <a:xfrm>
            <a:off x="131100" y="863550"/>
            <a:ext cx="3999900" cy="4028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English Classes learn more about Intellectual Freedom</a:t>
            </a:r>
            <a:endParaRPr b="1"/>
          </a:p>
          <a:p>
            <a:pPr indent="0" lvl="0" marL="0" rtl="0" algn="l">
              <a:spcBef>
                <a:spcPts val="1200"/>
              </a:spcBef>
              <a:spcAft>
                <a:spcPts val="0"/>
              </a:spcAft>
              <a:buNone/>
            </a:pPr>
            <a:r>
              <a:rPr lang="en"/>
              <a:t>Ms. Brady’s English 3 Honors class as well as her AP Language classes are learning more about the history of banned and challenged materials and what challenges to intellectual freedom look like today. They looked for patterns in materials that have historically been challenged and compared those to more recent materials.</a:t>
            </a:r>
            <a:endParaRPr/>
          </a:p>
          <a:p>
            <a:pPr indent="0" lvl="0" marL="0" rtl="0" algn="l">
              <a:spcBef>
                <a:spcPts val="1200"/>
              </a:spcBef>
              <a:spcAft>
                <a:spcPts val="1200"/>
              </a:spcAft>
              <a:buNone/>
            </a:pPr>
            <a:r>
              <a:rPr lang="en"/>
              <a:t>Students then chose a book to read as well as to learn its history as a challenged material and </a:t>
            </a:r>
            <a:r>
              <a:rPr lang="en"/>
              <a:t>whether</a:t>
            </a:r>
            <a:r>
              <a:rPr lang="en"/>
              <a:t> or not they believe it should be challenged or banned after reading it. </a:t>
            </a:r>
            <a:endParaRPr/>
          </a:p>
        </p:txBody>
      </p:sp>
      <p:sp>
        <p:nvSpPr>
          <p:cNvPr id="697" name="Google Shape;697;p104"/>
          <p:cNvSpPr txBox="1"/>
          <p:nvPr>
            <p:ph idx="2" type="body"/>
          </p:nvPr>
        </p:nvSpPr>
        <p:spPr>
          <a:xfrm>
            <a:off x="4832400" y="863550"/>
            <a:ext cx="3999900" cy="3705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Mr. Krysty’s Engineering Class and Research</a:t>
            </a:r>
            <a:endParaRPr b="1"/>
          </a:p>
          <a:p>
            <a:pPr indent="0" lvl="0" marL="0" rtl="0" algn="l">
              <a:spcBef>
                <a:spcPts val="1200"/>
              </a:spcBef>
              <a:spcAft>
                <a:spcPts val="0"/>
              </a:spcAft>
              <a:buNone/>
            </a:pPr>
            <a:r>
              <a:t/>
            </a:r>
            <a:endParaRPr b="1"/>
          </a:p>
          <a:p>
            <a:pPr indent="0" lvl="0" marL="0" rtl="0" algn="l">
              <a:spcBef>
                <a:spcPts val="1200"/>
              </a:spcBef>
              <a:spcAft>
                <a:spcPts val="0"/>
              </a:spcAft>
              <a:buNone/>
            </a:pPr>
            <a:r>
              <a:rPr lang="en"/>
              <a:t>Mr. Krysty’s Capstone Engineering class is learning more about what the research process looks like in the engineering world. As they begin to plan to build their own product, either new or improved from an existing product, they are learning to assess the need and audience for the product as well as how to improve upon a product that may already exist. They will be learning from real life engineers and inventors as well to learn more about their processes.</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Julie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