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0" r:id="rId3"/>
    <p:sldId id="374" r:id="rId4"/>
    <p:sldId id="375" r:id="rId5"/>
    <p:sldId id="282" r:id="rId6"/>
    <p:sldId id="476" r:id="rId7"/>
    <p:sldId id="478" r:id="rId8"/>
    <p:sldId id="477" r:id="rId9"/>
    <p:sldId id="281" r:id="rId10"/>
    <p:sldId id="479" r:id="rId11"/>
    <p:sldId id="325" r:id="rId12"/>
    <p:sldId id="481" r:id="rId13"/>
    <p:sldId id="283" r:id="rId14"/>
    <p:sldId id="284" r:id="rId15"/>
    <p:sldId id="258" r:id="rId16"/>
    <p:sldId id="287" r:id="rId17"/>
    <p:sldId id="288" r:id="rId18"/>
    <p:sldId id="259" r:id="rId19"/>
    <p:sldId id="379" r:id="rId20"/>
    <p:sldId id="289" r:id="rId21"/>
    <p:sldId id="380" r:id="rId22"/>
    <p:sldId id="285" r:id="rId23"/>
    <p:sldId id="286" r:id="rId24"/>
    <p:sldId id="277" r:id="rId25"/>
    <p:sldId id="278" r:id="rId26"/>
    <p:sldId id="291" r:id="rId27"/>
    <p:sldId id="434" r:id="rId28"/>
    <p:sldId id="290" r:id="rId29"/>
    <p:sldId id="292" r:id="rId30"/>
    <p:sldId id="294" r:id="rId31"/>
    <p:sldId id="295" r:id="rId32"/>
    <p:sldId id="296" r:id="rId33"/>
    <p:sldId id="261" r:id="rId34"/>
    <p:sldId id="297" r:id="rId35"/>
    <p:sldId id="262" r:id="rId36"/>
    <p:sldId id="298" r:id="rId37"/>
    <p:sldId id="299" r:id="rId38"/>
    <p:sldId id="482" r:id="rId39"/>
    <p:sldId id="483" r:id="rId40"/>
    <p:sldId id="484" r:id="rId41"/>
    <p:sldId id="485" r:id="rId42"/>
    <p:sldId id="486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98" autoAdjust="0"/>
    <p:restoredTop sz="94660"/>
  </p:normalViewPr>
  <p:slideViewPr>
    <p:cSldViewPr>
      <p:cViewPr varScale="1">
        <p:scale>
          <a:sx n="60" d="100"/>
          <a:sy n="60" d="100"/>
        </p:scale>
        <p:origin x="-1208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printerSettings" Target="printerSettings/printerSettings1.bin"/><Relationship Id="rId4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3639-465F-4C3C-80B3-63DD47D8A8C4}" type="datetimeFigureOut">
              <a:rPr lang="en-US" smtClean="0"/>
              <a:t>8/6/20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7489-058D-465D-B8F0-B54F7BFB53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42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3639-465F-4C3C-80B3-63DD47D8A8C4}" type="datetimeFigureOut">
              <a:rPr lang="en-US" smtClean="0"/>
              <a:t>8/6/20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7489-058D-465D-B8F0-B54F7BFB53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310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3639-465F-4C3C-80B3-63DD47D8A8C4}" type="datetimeFigureOut">
              <a:rPr lang="en-US" smtClean="0"/>
              <a:t>8/6/20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7489-058D-465D-B8F0-B54F7BFB53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877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3639-465F-4C3C-80B3-63DD47D8A8C4}" type="datetimeFigureOut">
              <a:rPr lang="en-US" smtClean="0"/>
              <a:t>8/6/20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7489-058D-465D-B8F0-B54F7BFB53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941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3639-465F-4C3C-80B3-63DD47D8A8C4}" type="datetimeFigureOut">
              <a:rPr lang="en-US" smtClean="0"/>
              <a:t>8/6/20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7489-058D-465D-B8F0-B54F7BFB53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593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3639-465F-4C3C-80B3-63DD47D8A8C4}" type="datetimeFigureOut">
              <a:rPr lang="en-US" smtClean="0"/>
              <a:t>8/6/20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7489-058D-465D-B8F0-B54F7BFB53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74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3639-465F-4C3C-80B3-63DD47D8A8C4}" type="datetimeFigureOut">
              <a:rPr lang="en-US" smtClean="0"/>
              <a:t>8/6/20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7489-058D-465D-B8F0-B54F7BFB53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584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3639-465F-4C3C-80B3-63DD47D8A8C4}" type="datetimeFigureOut">
              <a:rPr lang="en-US" smtClean="0"/>
              <a:t>8/6/20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7489-058D-465D-B8F0-B54F7BFB53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75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3639-465F-4C3C-80B3-63DD47D8A8C4}" type="datetimeFigureOut">
              <a:rPr lang="en-US" smtClean="0"/>
              <a:t>8/6/20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7489-058D-465D-B8F0-B54F7BFB53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857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3639-465F-4C3C-80B3-63DD47D8A8C4}" type="datetimeFigureOut">
              <a:rPr lang="en-US" smtClean="0"/>
              <a:t>8/6/20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7489-058D-465D-B8F0-B54F7BFB53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28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3639-465F-4C3C-80B3-63DD47D8A8C4}" type="datetimeFigureOut">
              <a:rPr lang="en-US" smtClean="0"/>
              <a:t>8/6/20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7489-058D-465D-B8F0-B54F7BFB53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348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D3639-465F-4C3C-80B3-63DD47D8A8C4}" type="datetimeFigureOut">
              <a:rPr lang="en-US" smtClean="0"/>
              <a:t>8/6/20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717489-058D-465D-B8F0-B54F7BFB53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9833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2.jpeg"/><Relationship Id="rId5" Type="http://schemas.openxmlformats.org/officeDocument/2006/relationships/image" Target="../media/image13.jpeg"/><Relationship Id="rId6" Type="http://schemas.openxmlformats.org/officeDocument/2006/relationships/image" Target="../media/image14.jpeg"/><Relationship Id="rId7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jpeg"/><Relationship Id="rId3" Type="http://schemas.openxmlformats.org/officeDocument/2006/relationships/image" Target="../media/image20.gi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4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7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4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4.jpeg"/><Relationship Id="rId3" Type="http://schemas.openxmlformats.org/officeDocument/2006/relationships/image" Target="../media/image35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6.png"/><Relationship Id="rId3" Type="http://schemas.openxmlformats.org/officeDocument/2006/relationships/image" Target="../media/image37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8.jpeg"/><Relationship Id="rId3" Type="http://schemas.openxmlformats.org/officeDocument/2006/relationships/image" Target="../media/image39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0.jpeg"/><Relationship Id="rId3" Type="http://schemas.openxmlformats.org/officeDocument/2006/relationships/image" Target="../media/image41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2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78562"/>
          </a:xfrm>
        </p:spPr>
        <p:txBody>
          <a:bodyPr>
            <a:normAutofit fontScale="90000"/>
          </a:bodyPr>
          <a:lstStyle/>
          <a:p>
            <a:r>
              <a:rPr lang="en-US" sz="7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Welcome to </a:t>
            </a:r>
            <a:br>
              <a:rPr lang="en-US" sz="7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7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ELA 1</a:t>
            </a:r>
            <a:br>
              <a:rPr lang="en-US" sz="7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7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75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7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7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7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75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7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124200"/>
            <a:ext cx="4648200" cy="2655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138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02362"/>
          </a:xfrm>
        </p:spPr>
        <p:txBody>
          <a:bodyPr>
            <a:normAutofit/>
          </a:bodyPr>
          <a:lstStyle/>
          <a:p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 name is </a:t>
            </a:r>
            <a:b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Mr. Harshman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386682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02362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Take a moment and read over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syllabus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100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26162"/>
          </a:xfrm>
        </p:spPr>
        <p:txBody>
          <a:bodyPr>
            <a:normAutofit/>
          </a:bodyPr>
          <a:lstStyle/>
          <a:p>
            <a:r>
              <a:rPr lang="en-US" sz="75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Now, a little bit about myself…</a:t>
            </a:r>
            <a:endParaRPr lang="en-US" sz="75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870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78562"/>
          </a:xfrm>
        </p:spPr>
        <p:txBody>
          <a:bodyPr>
            <a:normAutofit/>
          </a:bodyPr>
          <a:lstStyle/>
          <a:p>
            <a:r>
              <a:rPr lang="en-US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is my first year here at Hazelwood East.</a:t>
            </a:r>
            <a:endParaRPr lang="en-US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958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78562"/>
          </a:xfrm>
        </p:spPr>
        <p:txBody>
          <a:bodyPr>
            <a:normAutofit/>
          </a:bodyPr>
          <a:lstStyle/>
          <a:p>
            <a:r>
              <a:rPr lang="en-US" sz="4800" dirty="0" smtClean="0">
                <a:latin typeface="Times New Roman"/>
                <a:cs typeface="Times New Roman"/>
              </a:rPr>
              <a:t>Previously, I taught for 13 years at Gateway STEM High School </a:t>
            </a:r>
            <a:r>
              <a:rPr lang="en-US" sz="4800" dirty="0" smtClean="0">
                <a:latin typeface="Times New Roman"/>
                <a:cs typeface="Times New Roman"/>
              </a:rPr>
              <a:t>in</a:t>
            </a:r>
            <a:r>
              <a:rPr lang="en-US" sz="4800" dirty="0" smtClean="0">
                <a:latin typeface="Times New Roman"/>
                <a:cs typeface="Times New Roman"/>
              </a:rPr>
              <a:t> </a:t>
            </a:r>
            <a:r>
              <a:rPr lang="en-US" sz="4800" dirty="0" smtClean="0">
                <a:latin typeface="Times New Roman"/>
                <a:cs typeface="Times New Roman"/>
              </a:rPr>
              <a:t>St. Louis Public Schools.</a:t>
            </a:r>
            <a:endParaRPr lang="en-US" sz="48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12618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685800"/>
            <a:ext cx="6011405" cy="2209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3048000"/>
            <a:ext cx="5486400" cy="363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959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2732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78562"/>
          </a:xfrm>
        </p:spPr>
        <p:txBody>
          <a:bodyPr>
            <a:normAutofit/>
          </a:bodyPr>
          <a:lstStyle/>
          <a:p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I taught American Literature (Junior Lit.) for </a:t>
            </a: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years.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0307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143"/>
            <a:ext cx="2590800" cy="368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5867400" cy="401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52370"/>
            <a:ext cx="3810000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080970"/>
            <a:ext cx="3786859" cy="2777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962400"/>
            <a:ext cx="1876425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5716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26162"/>
          </a:xfrm>
        </p:spPr>
        <p:txBody>
          <a:bodyPr>
            <a:normAutofit/>
          </a:bodyPr>
          <a:lstStyle/>
          <a:p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also taught senior AP Literature for 3 years.</a:t>
            </a:r>
            <a:endParaRPr lang="en-US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72248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2085975" cy="336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Dr. Faustus sign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-47599"/>
            <a:ext cx="2085975" cy="336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Image result for frankenstein barnes and noble classic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4159"/>
            <a:ext cx="2362200" cy="3592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Image result for aristotle's poetics dove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" y="3200400"/>
            <a:ext cx="2105025" cy="336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Image result for the gambler dov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8793" y="3328167"/>
            <a:ext cx="2105025" cy="336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Image result for metamorphosis barnes and nobl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275" y="3495674"/>
            <a:ext cx="2143125" cy="336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6158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02362"/>
          </a:xfrm>
        </p:spPr>
        <p:txBody>
          <a:bodyPr>
            <a:noAutofit/>
          </a:bodyPr>
          <a:lstStyle/>
          <a:p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for the last 10 years I have taught English and Composition at the college level (at St. Louis Community College – Meramec).</a:t>
            </a:r>
            <a:b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115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26162"/>
          </a:xfrm>
        </p:spPr>
        <p:txBody>
          <a:bodyPr>
            <a:noAutofit/>
          </a:bodyPr>
          <a:lstStyle/>
          <a:p>
            <a:r>
              <a:rPr lang="en-US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I teach every facet of composition, from the remedial classes (English 020 &amp; 030) to the regular and advanced classes (English 101 and 102).</a:t>
            </a:r>
            <a:endParaRPr lang="en-US" sz="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323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St. Louis Community college merame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590"/>
            <a:ext cx="4553712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038600"/>
            <a:ext cx="68580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 descr="Image result for St. Louis Community college merame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112" y="838200"/>
            <a:ext cx="4343400" cy="289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1346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02362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Meramec I have enjoyed great success and fulfillment in helping students become better writers.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650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02362"/>
          </a:xfrm>
        </p:spPr>
        <p:txBody>
          <a:bodyPr>
            <a:normAutofit/>
          </a:bodyPr>
          <a:lstStyle/>
          <a:p>
            <a:r>
              <a:rPr lang="en-US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 to brag, but I have a </a:t>
            </a:r>
            <a:r>
              <a:rPr lang="en-US" sz="5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perfect score</a:t>
            </a:r>
            <a:r>
              <a:rPr lang="en-US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on Rate My Professor.com, a website that was designed so that students could </a:t>
            </a:r>
            <a:r>
              <a:rPr lang="en-US" sz="5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complain</a:t>
            </a:r>
            <a:r>
              <a:rPr lang="en-US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about their professors.</a:t>
            </a:r>
            <a:endParaRPr lang="en-US" sz="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8188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rate my profess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5592188" cy="300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rate my profess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352823"/>
            <a:ext cx="4843189" cy="3194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8156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harshma3883\Desktop\RateMyProf pic\Screen Shot 2018-04-15 at 9.21.34 P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25" y="800100"/>
            <a:ext cx="683895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9412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eharshma3883\Desktop\RateMyProf pic\Screen Shot 2018-04-15 at 9.20.58 P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7" y="447675"/>
            <a:ext cx="7934325" cy="596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82436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eharshma3883\Desktop\RateMyProf pic\Screen Shot 2018-04-15 at 9.21.23 P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62" y="438150"/>
            <a:ext cx="8067675" cy="598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0394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78562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have a Bachelors of Arts (BA) in Creative Writing with a minor in Film from the Santa Fe University of Art and Design in New Mexico.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25391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eharshma3883\Desktop\First Day\B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91751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09562"/>
            <a:ext cx="3292475" cy="329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00913"/>
            <a:ext cx="32766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0677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Image result for College of Santa F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228600"/>
            <a:ext cx="4589653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0" descr="Image result for College of Santa F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406" y="3352801"/>
            <a:ext cx="436323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Image result for College of Santa F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912" y="2971800"/>
            <a:ext cx="4343400" cy="289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93292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02362"/>
          </a:xfrm>
        </p:spPr>
        <p:txBody>
          <a:bodyPr>
            <a:normAutofit/>
          </a:bodyPr>
          <a:lstStyle/>
          <a:p>
            <a:r>
              <a:rPr lang="en-US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also hold a Masters in the Art of Teaching (MAT) with emphasis in English from Webster University.</a:t>
            </a:r>
            <a:endParaRPr lang="en-US" sz="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496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eharshma3883\Desktop\First Day\Master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9135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1000"/>
            <a:ext cx="37338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Image result for Webster Univers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7897" y="533400"/>
            <a:ext cx="3734557" cy="2563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Webster Universit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9054" y="3505200"/>
            <a:ext cx="4343400" cy="2886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68356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Webster Universi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57200"/>
            <a:ext cx="6488287" cy="2305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Webster Univers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124200"/>
            <a:ext cx="4343400" cy="289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81353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02362"/>
          </a:xfrm>
        </p:spPr>
        <p:txBody>
          <a:bodyPr>
            <a:normAutofit/>
          </a:bodyPr>
          <a:lstStyle/>
          <a:p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And, currently, I am working on my </a:t>
            </a:r>
            <a:r>
              <a:rPr lang="en-US" sz="5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Masters (this time a Master of Arts (MA) in English) at UMSL.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5885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Image result for UMS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83" y="160339"/>
            <a:ext cx="4739618" cy="256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 descr="Image result for UMS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799" y="2895600"/>
            <a:ext cx="6400797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67841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54762"/>
          </a:xfrm>
        </p:spPr>
        <p:txBody>
          <a:bodyPr>
            <a:normAutofit/>
          </a:bodyPr>
          <a:lstStyle/>
          <a:p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Additionally, as it can be assumed from my undergraduate major, I am a writer.</a:t>
            </a:r>
            <a:b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have two books that are in bookstores worldwide.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7806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Humansville Erik D Harshm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44144"/>
            <a:ext cx="3200400" cy="4933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Image result for Shades of Darkness Erik D Harshm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17849"/>
            <a:ext cx="3467100" cy="5185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7466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54762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have also self-published some of my other novels and have had my short fiction published in a variety of magazines (both print and digital).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2783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Shades of Darkness Erik D Harshm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72096"/>
            <a:ext cx="2943225" cy="468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Shades of Darkness Erik D Harshm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99636"/>
            <a:ext cx="2895600" cy="4334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0688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78562"/>
          </a:xfrm>
        </p:spPr>
        <p:txBody>
          <a:bodyPr>
            <a:normAutofit/>
          </a:bodyPr>
          <a:lstStyle/>
          <a:p>
            <a:r>
              <a:rPr lang="en-US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total I have written 6 novels and 16 screenplays (movie scripts).</a:t>
            </a:r>
            <a:endParaRPr lang="en-US" sz="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089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eharshma3883\Desktop\First Day\writing shel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1743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97562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This school year</a:t>
            </a:r>
            <a:r>
              <a:rPr lang="mr-IN" sz="48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…</a:t>
            </a:r>
            <a:endParaRPr lang="en-US" sz="48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895770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02362"/>
          </a:xfrm>
        </p:spPr>
        <p:txBody>
          <a:bodyPr>
            <a:normAutofit/>
          </a:bodyPr>
          <a:lstStyle/>
          <a:p>
            <a:r>
              <a:rPr lang="en-US" sz="4800" dirty="0" smtClean="0">
                <a:latin typeface="Times New Roman"/>
                <a:cs typeface="Times New Roman"/>
              </a:rPr>
              <a:t>First off, I am honored and humble to be teaching in the Hazelwood School District.</a:t>
            </a:r>
            <a:br>
              <a:rPr lang="en-US" sz="4800" dirty="0" smtClean="0">
                <a:latin typeface="Times New Roman"/>
                <a:cs typeface="Times New Roman"/>
              </a:rPr>
            </a:br>
            <a:r>
              <a:rPr lang="en-US" sz="4800" dirty="0" smtClean="0">
                <a:latin typeface="Times New Roman"/>
                <a:cs typeface="Times New Roman"/>
              </a:rPr>
              <a:t>This has been a dream of mine for a very long time.</a:t>
            </a:r>
            <a:endParaRPr lang="en-US" sz="48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570809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73762"/>
          </a:xfrm>
        </p:spPr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I am confident that, in no time at all, you all will prove to me </a:t>
            </a:r>
            <a:r>
              <a:rPr lang="en-US" i="1" dirty="0" smtClean="0">
                <a:latin typeface="Times New Roman"/>
                <a:cs typeface="Times New Roman"/>
              </a:rPr>
              <a:t>why</a:t>
            </a:r>
            <a:r>
              <a:rPr lang="en-US" dirty="0" smtClean="0">
                <a:latin typeface="Times New Roman"/>
                <a:cs typeface="Times New Roman"/>
              </a:rPr>
              <a:t> I was so excited to come to this district and teach its amazing students.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1054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26162"/>
          </a:xfrm>
        </p:spPr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We all know this school year is going to be different </a:t>
            </a:r>
            <a:r>
              <a:rPr lang="en-US" dirty="0" smtClean="0">
                <a:latin typeface="Times New Roman"/>
                <a:cs typeface="Times New Roman"/>
              </a:rPr>
              <a:t>and </a:t>
            </a:r>
            <a:r>
              <a:rPr lang="en-US" dirty="0" smtClean="0">
                <a:latin typeface="Times New Roman"/>
                <a:cs typeface="Times New Roman"/>
              </a:rPr>
              <a:t>challenging, but we will get through these challenges together.</a:t>
            </a:r>
            <a:br>
              <a:rPr lang="en-US" dirty="0" smtClean="0">
                <a:latin typeface="Times New Roman"/>
                <a:cs typeface="Times New Roman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817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78562"/>
          </a:xfrm>
        </p:spPr>
        <p:txBody>
          <a:bodyPr/>
          <a:lstStyle/>
          <a:p>
            <a:r>
              <a:rPr lang="en-US" dirty="0">
                <a:latin typeface="Times New Roman"/>
                <a:cs typeface="Times New Roman"/>
              </a:rPr>
              <a:t>If you need anything or are having trouble </a:t>
            </a:r>
            <a:r>
              <a:rPr lang="en-US" dirty="0" smtClean="0">
                <a:latin typeface="Times New Roman"/>
                <a:cs typeface="Times New Roman"/>
              </a:rPr>
              <a:t>with anything relating to the </a:t>
            </a:r>
            <a:r>
              <a:rPr lang="en-US" dirty="0" smtClean="0">
                <a:latin typeface="Times New Roman"/>
                <a:cs typeface="Times New Roman"/>
              </a:rPr>
              <a:t>material </a:t>
            </a:r>
            <a:r>
              <a:rPr lang="en-US" smtClean="0">
                <a:latin typeface="Times New Roman"/>
                <a:cs typeface="Times New Roman"/>
              </a:rPr>
              <a:t>(curriculum) </a:t>
            </a:r>
            <a:r>
              <a:rPr lang="en-US" dirty="0" smtClean="0">
                <a:latin typeface="Times New Roman"/>
                <a:cs typeface="Times New Roman"/>
              </a:rPr>
              <a:t>or the process (virtual learning) please reach out and I will do my best to </a:t>
            </a:r>
            <a:r>
              <a:rPr lang="en-US" smtClean="0">
                <a:latin typeface="Times New Roman"/>
                <a:cs typeface="Times New Roman"/>
              </a:rPr>
              <a:t>assist you.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9255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1454</TotalTime>
  <Words>432</Words>
  <Application>Microsoft Macintosh PowerPoint</Application>
  <PresentationFormat>On-screen Show (4:3)</PresentationFormat>
  <Paragraphs>23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Welcome to  ELA 1    </vt:lpstr>
      <vt:lpstr>My name is  Mr. Harshman</vt:lpstr>
      <vt:lpstr>Take a moment and read over the syllabus.</vt:lpstr>
      <vt:lpstr>Now, a little bit about myself…</vt:lpstr>
      <vt:lpstr>This is my first year here at Hazelwood East.</vt:lpstr>
      <vt:lpstr>Previously, I taught for 13 years at Gateway STEM High School in St. Louis Public Schools.</vt:lpstr>
      <vt:lpstr>PowerPoint Presentation</vt:lpstr>
      <vt:lpstr>PowerPoint Presentation</vt:lpstr>
      <vt:lpstr>There I taught American Literature (Junior Lit.) for 5 years.</vt:lpstr>
      <vt:lpstr>PowerPoint Presentation</vt:lpstr>
      <vt:lpstr>I also taught senior AP Literature for 3 years.</vt:lpstr>
      <vt:lpstr>PowerPoint Presentation</vt:lpstr>
      <vt:lpstr>And for the last 10 years I have taught English and Composition at the college level (at St. Louis Community College – Meramec). </vt:lpstr>
      <vt:lpstr>There I teach every facet of composition, from the remedial classes (English 020 &amp; 030) to the regular and advanced classes (English 101 and 102).</vt:lpstr>
      <vt:lpstr>PowerPoint Presentation</vt:lpstr>
      <vt:lpstr>At Meramec I have enjoyed great success and fulfillment in helping students become better writers.</vt:lpstr>
      <vt:lpstr>Not to brag, but I have a perfect score on Rate My Professor.com, a website that was designed so that students could complain about their professors.</vt:lpstr>
      <vt:lpstr>PowerPoint Presentation</vt:lpstr>
      <vt:lpstr>PowerPoint Presentation</vt:lpstr>
      <vt:lpstr>PowerPoint Presentation</vt:lpstr>
      <vt:lpstr>PowerPoint Presentation</vt:lpstr>
      <vt:lpstr>I have a Bachelors of Arts (BA) in Creative Writing with a minor in Film from the Santa Fe University of Art and Design in New Mexico.</vt:lpstr>
      <vt:lpstr>PowerPoint Presentation</vt:lpstr>
      <vt:lpstr>PowerPoint Presentation</vt:lpstr>
      <vt:lpstr>PowerPoint Presentation</vt:lpstr>
      <vt:lpstr>I also hold a Masters in the Art of Teaching (MAT) with emphasis in English from Webster University.</vt:lpstr>
      <vt:lpstr>PowerPoint Presentation</vt:lpstr>
      <vt:lpstr>PowerPoint Presentation</vt:lpstr>
      <vt:lpstr>PowerPoint Presentation</vt:lpstr>
      <vt:lpstr>And, currently, I am working on my second Masters (this time a Master of Arts (MA) in English) at UMSL.</vt:lpstr>
      <vt:lpstr>PowerPoint Presentation</vt:lpstr>
      <vt:lpstr>Additionally, as it can be assumed from my undergraduate major, I am a writer. I have two books that are in bookstores worldwide.</vt:lpstr>
      <vt:lpstr>PowerPoint Presentation</vt:lpstr>
      <vt:lpstr>I have also self-published some of my other novels and have had my short fiction published in a variety of magazines (both print and digital).</vt:lpstr>
      <vt:lpstr>PowerPoint Presentation</vt:lpstr>
      <vt:lpstr>In total I have written 6 novels and 16 screenplays (movie scripts).</vt:lpstr>
      <vt:lpstr>PowerPoint Presentation</vt:lpstr>
      <vt:lpstr>This school year…</vt:lpstr>
      <vt:lpstr>First off, I am honored and humble to be teaching in the Hazelwood School District. This has been a dream of mine for a very long time.</vt:lpstr>
      <vt:lpstr>I am confident that, in no time at all, you all will prove to me why I was so excited to come to this district and teach its amazing students.</vt:lpstr>
      <vt:lpstr>We all know this school year is going to be different and challenging, but we will get through these challenges together. </vt:lpstr>
      <vt:lpstr>If you need anything or are having trouble with anything relating to the material (curriculum) or the process (virtual learning) please reach out and I will do my best to assist you. </vt:lpstr>
    </vt:vector>
  </TitlesOfParts>
  <Company>St. Louis Public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 American Literature  My name is  Mr. Harshman</dc:title>
  <dc:creator>SLPS</dc:creator>
  <cp:lastModifiedBy>Erik Harshman</cp:lastModifiedBy>
  <cp:revision>227</cp:revision>
  <dcterms:created xsi:type="dcterms:W3CDTF">2018-03-20T14:42:37Z</dcterms:created>
  <dcterms:modified xsi:type="dcterms:W3CDTF">2020-08-06T22:22:43Z</dcterms:modified>
</cp:coreProperties>
</file>