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Gagalin" charset="1" panose="00000500000000000000"/>
      <p:regular r:id="rId13"/>
    </p:embeddedFont>
    <p:embeddedFont>
      <p:font typeface="Poppins" charset="1" panose="00000500000000000000"/>
      <p:regular r:id="rId14"/>
    </p:embeddedFont>
    <p:embeddedFont>
      <p:font typeface="Poppins Bold" charset="1" panose="000008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7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77" y="6498260"/>
            <a:ext cx="18421970" cy="3904856"/>
            <a:chOff x="0" y="0"/>
            <a:chExt cx="4851877" cy="10284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51877" cy="1028440"/>
            </a:xfrm>
            <a:custGeom>
              <a:avLst/>
              <a:gdLst/>
              <a:ahLst/>
              <a:cxnLst/>
              <a:rect r="r" b="b" t="t" l="l"/>
              <a:pathLst>
                <a:path h="1028440" w="4851877">
                  <a:moveTo>
                    <a:pt x="0" y="0"/>
                  </a:moveTo>
                  <a:lnTo>
                    <a:pt x="4851877" y="0"/>
                  </a:lnTo>
                  <a:lnTo>
                    <a:pt x="4851877" y="1028440"/>
                  </a:lnTo>
                  <a:lnTo>
                    <a:pt x="0" y="1028440"/>
                  </a:lnTo>
                  <a:close/>
                </a:path>
              </a:pathLst>
            </a:custGeom>
            <a:solidFill>
              <a:srgbClr val="21165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51877" cy="10665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0"/>
            <a:ext cx="18345416" cy="6498260"/>
          </a:xfrm>
          <a:custGeom>
            <a:avLst/>
            <a:gdLst/>
            <a:ahLst/>
            <a:cxnLst/>
            <a:rect r="r" b="b" t="t" l="l"/>
            <a:pathLst>
              <a:path h="6498260" w="18345416">
                <a:moveTo>
                  <a:pt x="0" y="0"/>
                </a:moveTo>
                <a:lnTo>
                  <a:pt x="18345416" y="0"/>
                </a:lnTo>
                <a:lnTo>
                  <a:pt x="18345416" y="6498260"/>
                </a:lnTo>
                <a:lnTo>
                  <a:pt x="0" y="64982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-20309" r="0" b="-20309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8715685" y="5143500"/>
            <a:ext cx="9572315" cy="5143500"/>
            <a:chOff x="0" y="0"/>
            <a:chExt cx="2521104" cy="13546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521103" cy="1354667"/>
            </a:xfrm>
            <a:custGeom>
              <a:avLst/>
              <a:gdLst/>
              <a:ahLst/>
              <a:cxnLst/>
              <a:rect r="r" b="b" t="t" l="l"/>
              <a:pathLst>
                <a:path h="1354667" w="2521103">
                  <a:moveTo>
                    <a:pt x="0" y="0"/>
                  </a:moveTo>
                  <a:lnTo>
                    <a:pt x="2521103" y="0"/>
                  </a:lnTo>
                  <a:lnTo>
                    <a:pt x="2521103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948F"/>
            </a:solidFill>
            <a:ln w="9525" cap="sq">
              <a:solidFill>
                <a:srgbClr val="21165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2521104" cy="1392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 descr="Upscale Image"/>
          <p:cNvSpPr/>
          <p:nvPr/>
        </p:nvSpPr>
        <p:spPr>
          <a:xfrm flipH="false" flipV="false" rot="0">
            <a:off x="-1114148" y="3459345"/>
            <a:ext cx="11061512" cy="7444836"/>
          </a:xfrm>
          <a:custGeom>
            <a:avLst/>
            <a:gdLst/>
            <a:ahLst/>
            <a:cxnLst/>
            <a:rect r="r" b="b" t="t" l="l"/>
            <a:pathLst>
              <a:path h="7444836" w="11061512">
                <a:moveTo>
                  <a:pt x="0" y="0"/>
                </a:moveTo>
                <a:lnTo>
                  <a:pt x="11061513" y="0"/>
                </a:lnTo>
                <a:lnTo>
                  <a:pt x="11061513" y="7444836"/>
                </a:lnTo>
                <a:lnTo>
                  <a:pt x="0" y="74448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822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776734" y="5952315"/>
            <a:ext cx="9450218" cy="3036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80"/>
              </a:lnSpc>
            </a:pPr>
            <a:r>
              <a:rPr lang="en-US" sz="87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INtroducing </a:t>
            </a:r>
          </a:p>
          <a:p>
            <a:pPr algn="l">
              <a:lnSpc>
                <a:spcPts val="12180"/>
              </a:lnSpc>
            </a:pPr>
            <a:r>
              <a:rPr lang="en-US" sz="87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Teen SCHOOL BOARD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4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6105" y="4605890"/>
            <a:ext cx="5846645" cy="5867714"/>
          </a:xfrm>
          <a:custGeom>
            <a:avLst/>
            <a:gdLst/>
            <a:ahLst/>
            <a:cxnLst/>
            <a:rect r="r" b="b" t="t" l="l"/>
            <a:pathLst>
              <a:path h="5867714" w="5846645">
                <a:moveTo>
                  <a:pt x="0" y="0"/>
                </a:moveTo>
                <a:lnTo>
                  <a:pt x="5846645" y="0"/>
                </a:lnTo>
                <a:lnTo>
                  <a:pt x="5846645" y="5867714"/>
                </a:lnTo>
                <a:lnTo>
                  <a:pt x="0" y="5867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278408">
            <a:off x="12454898" y="-3824638"/>
            <a:ext cx="6697597" cy="6721732"/>
          </a:xfrm>
          <a:custGeom>
            <a:avLst/>
            <a:gdLst/>
            <a:ahLst/>
            <a:cxnLst/>
            <a:rect r="r" b="b" t="t" l="l"/>
            <a:pathLst>
              <a:path h="6721732" w="6697597">
                <a:moveTo>
                  <a:pt x="0" y="0"/>
                </a:moveTo>
                <a:lnTo>
                  <a:pt x="6697597" y="0"/>
                </a:lnTo>
                <a:lnTo>
                  <a:pt x="6697597" y="6721732"/>
                </a:lnTo>
                <a:lnTo>
                  <a:pt x="0" y="67217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762385" y="2252677"/>
            <a:ext cx="8368069" cy="7427647"/>
            <a:chOff x="0" y="0"/>
            <a:chExt cx="11157425" cy="990352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1157425" cy="9903529"/>
              <a:chOff x="0" y="0"/>
              <a:chExt cx="2631845" cy="2336073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631845" cy="2336073"/>
              </a:xfrm>
              <a:custGeom>
                <a:avLst/>
                <a:gdLst/>
                <a:ahLst/>
                <a:cxnLst/>
                <a:rect r="r" b="b" t="t" l="l"/>
                <a:pathLst>
                  <a:path h="2336073" w="2631845">
                    <a:moveTo>
                      <a:pt x="0" y="0"/>
                    </a:moveTo>
                    <a:lnTo>
                      <a:pt x="2631845" y="0"/>
                    </a:lnTo>
                    <a:lnTo>
                      <a:pt x="2631845" y="2336073"/>
                    </a:lnTo>
                    <a:lnTo>
                      <a:pt x="0" y="2336073"/>
                    </a:ln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2631845" cy="237417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500506" y="1130122"/>
              <a:ext cx="10156414" cy="757660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99"/>
                </a:lnSpc>
              </a:pPr>
              <a:r>
                <a:rPr lang="en-US" sz="24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The Dallas ISD Teen School Board (TSB) is a leadership program where two representatives  from each high school campus attend monthly meetings &amp; help to advise the Board of Trustees and the Superintendent on student concerns.</a:t>
              </a:r>
            </a:p>
            <a:p>
              <a:pPr algn="ctr">
                <a:lnSpc>
                  <a:spcPts val="3499"/>
                </a:lnSpc>
              </a:pPr>
            </a:p>
            <a:p>
              <a:pPr algn="l">
                <a:lnSpc>
                  <a:spcPts val="349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Teen Board unites influential DISD student leaders to improve campus safety and environment. Members discuss issues, propose initiatives, and implement change. Each meeting ends with a "Call to Action" to raise awareness on their campuses.</a:t>
              </a:r>
            </a:p>
            <a:p>
              <a:pPr algn="ctr">
                <a:lnSpc>
                  <a:spcPts val="349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-2039629">
            <a:off x="15618990" y="9213471"/>
            <a:ext cx="3741752" cy="483026"/>
          </a:xfrm>
          <a:custGeom>
            <a:avLst/>
            <a:gdLst/>
            <a:ahLst/>
            <a:cxnLst/>
            <a:rect r="r" b="b" t="t" l="l"/>
            <a:pathLst>
              <a:path h="483026" w="3741752">
                <a:moveTo>
                  <a:pt x="0" y="0"/>
                </a:moveTo>
                <a:lnTo>
                  <a:pt x="3741752" y="0"/>
                </a:lnTo>
                <a:lnTo>
                  <a:pt x="3741752" y="483026"/>
                </a:lnTo>
                <a:lnTo>
                  <a:pt x="0" y="4830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46366" y="2829567"/>
            <a:ext cx="9116019" cy="6077346"/>
          </a:xfrm>
          <a:custGeom>
            <a:avLst/>
            <a:gdLst/>
            <a:ahLst/>
            <a:cxnLst/>
            <a:rect r="r" b="b" t="t" l="l"/>
            <a:pathLst>
              <a:path h="6077346" w="9116019">
                <a:moveTo>
                  <a:pt x="0" y="0"/>
                </a:moveTo>
                <a:lnTo>
                  <a:pt x="9116019" y="0"/>
                </a:lnTo>
                <a:lnTo>
                  <a:pt x="9116019" y="6077346"/>
                </a:lnTo>
                <a:lnTo>
                  <a:pt x="0" y="60773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469155"/>
            <a:ext cx="10518130" cy="1626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229"/>
              </a:lnSpc>
            </a:pPr>
            <a:r>
              <a:rPr lang="en-US" sz="945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What is teen board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4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985" y="1621617"/>
            <a:ext cx="21838214" cy="10289593"/>
          </a:xfrm>
          <a:custGeom>
            <a:avLst/>
            <a:gdLst/>
            <a:ahLst/>
            <a:cxnLst/>
            <a:rect r="r" b="b" t="t" l="l"/>
            <a:pathLst>
              <a:path h="10289593" w="21838214">
                <a:moveTo>
                  <a:pt x="0" y="0"/>
                </a:moveTo>
                <a:lnTo>
                  <a:pt x="21838214" y="0"/>
                </a:lnTo>
                <a:lnTo>
                  <a:pt x="21838214" y="10289593"/>
                </a:lnTo>
                <a:lnTo>
                  <a:pt x="0" y="102895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5000"/>
            </a:blip>
            <a:stretch>
              <a:fillRect l="0" t="-19507" r="0" b="-1950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18438" y="2627617"/>
            <a:ext cx="15540862" cy="7319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1"/>
              </a:lnSpc>
            </a:pPr>
            <a:r>
              <a:rPr lang="en-US" sz="600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mission of  the Teen School Board is to provide a platform for students to engage in district decision-making, and to promote educational opportunities and involvement across all Dallas ISD schools.</a:t>
            </a:r>
          </a:p>
          <a:p>
            <a:pPr algn="l">
              <a:lnSpc>
                <a:spcPts val="6911"/>
              </a:lnSpc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1718438" y="332005"/>
            <a:ext cx="15540862" cy="1626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29"/>
              </a:lnSpc>
              <a:spcBef>
                <a:spcPct val="0"/>
              </a:spcBef>
            </a:pPr>
            <a:r>
              <a:rPr lang="en-US" sz="945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OUR MISSION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4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640042" y="2626495"/>
            <a:ext cx="4619258" cy="3452727"/>
            <a:chOff x="0" y="0"/>
            <a:chExt cx="1216595" cy="9093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16595" cy="909360"/>
            </a:xfrm>
            <a:custGeom>
              <a:avLst/>
              <a:gdLst/>
              <a:ahLst/>
              <a:cxnLst/>
              <a:rect r="r" b="b" t="t" l="l"/>
              <a:pathLst>
                <a:path h="909360" w="1216595">
                  <a:moveTo>
                    <a:pt x="25140" y="0"/>
                  </a:moveTo>
                  <a:lnTo>
                    <a:pt x="1191455" y="0"/>
                  </a:lnTo>
                  <a:cubicBezTo>
                    <a:pt x="1205339" y="0"/>
                    <a:pt x="1216595" y="11256"/>
                    <a:pt x="1216595" y="25140"/>
                  </a:cubicBezTo>
                  <a:lnTo>
                    <a:pt x="1216595" y="884220"/>
                  </a:lnTo>
                  <a:cubicBezTo>
                    <a:pt x="1216595" y="898105"/>
                    <a:pt x="1205339" y="909360"/>
                    <a:pt x="1191455" y="909360"/>
                  </a:cubicBezTo>
                  <a:lnTo>
                    <a:pt x="25140" y="909360"/>
                  </a:lnTo>
                  <a:cubicBezTo>
                    <a:pt x="11256" y="909360"/>
                    <a:pt x="0" y="898105"/>
                    <a:pt x="0" y="884220"/>
                  </a:cubicBezTo>
                  <a:lnTo>
                    <a:pt x="0" y="25140"/>
                  </a:lnTo>
                  <a:cubicBezTo>
                    <a:pt x="0" y="11256"/>
                    <a:pt x="11256" y="0"/>
                    <a:pt x="2514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21165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16595" cy="9474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4488" y="2603971"/>
            <a:ext cx="4619258" cy="3452727"/>
            <a:chOff x="0" y="0"/>
            <a:chExt cx="1216595" cy="9093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16595" cy="909360"/>
            </a:xfrm>
            <a:custGeom>
              <a:avLst/>
              <a:gdLst/>
              <a:ahLst/>
              <a:cxnLst/>
              <a:rect r="r" b="b" t="t" l="l"/>
              <a:pathLst>
                <a:path h="909360" w="1216595">
                  <a:moveTo>
                    <a:pt x="33520" y="0"/>
                  </a:moveTo>
                  <a:lnTo>
                    <a:pt x="1183075" y="0"/>
                  </a:lnTo>
                  <a:cubicBezTo>
                    <a:pt x="1201587" y="0"/>
                    <a:pt x="1216595" y="15007"/>
                    <a:pt x="1216595" y="33520"/>
                  </a:cubicBezTo>
                  <a:lnTo>
                    <a:pt x="1216595" y="875840"/>
                  </a:lnTo>
                  <a:cubicBezTo>
                    <a:pt x="1216595" y="894353"/>
                    <a:pt x="1201587" y="909360"/>
                    <a:pt x="1183075" y="909360"/>
                  </a:cubicBezTo>
                  <a:lnTo>
                    <a:pt x="33520" y="909360"/>
                  </a:lnTo>
                  <a:cubicBezTo>
                    <a:pt x="24630" y="909360"/>
                    <a:pt x="16104" y="905829"/>
                    <a:pt x="9818" y="899542"/>
                  </a:cubicBezTo>
                  <a:cubicBezTo>
                    <a:pt x="3532" y="893256"/>
                    <a:pt x="0" y="884730"/>
                    <a:pt x="0" y="875840"/>
                  </a:cubicBezTo>
                  <a:lnTo>
                    <a:pt x="0" y="33520"/>
                  </a:lnTo>
                  <a:cubicBezTo>
                    <a:pt x="0" y="15007"/>
                    <a:pt x="15007" y="0"/>
                    <a:pt x="3352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21165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16595" cy="9474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220324" y="3814414"/>
            <a:ext cx="4156722" cy="11283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Civic Involvement &amp;      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Voter Registration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34371" y="2626495"/>
            <a:ext cx="4619258" cy="3452727"/>
            <a:chOff x="0" y="0"/>
            <a:chExt cx="1216595" cy="90936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16595" cy="909360"/>
            </a:xfrm>
            <a:custGeom>
              <a:avLst/>
              <a:gdLst/>
              <a:ahLst/>
              <a:cxnLst/>
              <a:rect r="r" b="b" t="t" l="l"/>
              <a:pathLst>
                <a:path h="909360" w="1216595">
                  <a:moveTo>
                    <a:pt x="33520" y="0"/>
                  </a:moveTo>
                  <a:lnTo>
                    <a:pt x="1183075" y="0"/>
                  </a:lnTo>
                  <a:cubicBezTo>
                    <a:pt x="1201587" y="0"/>
                    <a:pt x="1216595" y="15007"/>
                    <a:pt x="1216595" y="33520"/>
                  </a:cubicBezTo>
                  <a:lnTo>
                    <a:pt x="1216595" y="875840"/>
                  </a:lnTo>
                  <a:cubicBezTo>
                    <a:pt x="1216595" y="894353"/>
                    <a:pt x="1201587" y="909360"/>
                    <a:pt x="1183075" y="909360"/>
                  </a:cubicBezTo>
                  <a:lnTo>
                    <a:pt x="33520" y="909360"/>
                  </a:lnTo>
                  <a:cubicBezTo>
                    <a:pt x="24630" y="909360"/>
                    <a:pt x="16104" y="905829"/>
                    <a:pt x="9818" y="899542"/>
                  </a:cubicBezTo>
                  <a:cubicBezTo>
                    <a:pt x="3532" y="893256"/>
                    <a:pt x="0" y="884730"/>
                    <a:pt x="0" y="875840"/>
                  </a:cubicBezTo>
                  <a:lnTo>
                    <a:pt x="0" y="33520"/>
                  </a:lnTo>
                  <a:cubicBezTo>
                    <a:pt x="0" y="15007"/>
                    <a:pt x="15007" y="0"/>
                    <a:pt x="3352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21165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216595" cy="9474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6912614" y="3814414"/>
            <a:ext cx="4465265" cy="1110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9"/>
              </a:lnSpc>
            </a:pPr>
            <a:r>
              <a:rPr lang="en-US" sz="315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Human/Sex</a:t>
            </a:r>
          </a:p>
          <a:p>
            <a:pPr algn="ctr">
              <a:lnSpc>
                <a:spcPts val="4409"/>
              </a:lnSpc>
              <a:spcBef>
                <a:spcPct val="0"/>
              </a:spcBef>
            </a:pPr>
            <a:r>
              <a:rPr lang="en-US" sz="315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Trafficking Awareness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3564945" y="6395658"/>
            <a:ext cx="4619258" cy="3452727"/>
            <a:chOff x="0" y="0"/>
            <a:chExt cx="1216595" cy="90936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16595" cy="909360"/>
            </a:xfrm>
            <a:custGeom>
              <a:avLst/>
              <a:gdLst/>
              <a:ahLst/>
              <a:cxnLst/>
              <a:rect r="r" b="b" t="t" l="l"/>
              <a:pathLst>
                <a:path h="909360" w="1216595">
                  <a:moveTo>
                    <a:pt x="31844" y="0"/>
                  </a:moveTo>
                  <a:lnTo>
                    <a:pt x="1184751" y="0"/>
                  </a:lnTo>
                  <a:cubicBezTo>
                    <a:pt x="1202338" y="0"/>
                    <a:pt x="1216595" y="14257"/>
                    <a:pt x="1216595" y="31844"/>
                  </a:cubicBezTo>
                  <a:lnTo>
                    <a:pt x="1216595" y="877516"/>
                  </a:lnTo>
                  <a:cubicBezTo>
                    <a:pt x="1216595" y="895103"/>
                    <a:pt x="1202338" y="909360"/>
                    <a:pt x="1184751" y="909360"/>
                  </a:cubicBezTo>
                  <a:lnTo>
                    <a:pt x="31844" y="909360"/>
                  </a:lnTo>
                  <a:cubicBezTo>
                    <a:pt x="23399" y="909360"/>
                    <a:pt x="15299" y="906005"/>
                    <a:pt x="9327" y="900033"/>
                  </a:cubicBezTo>
                  <a:cubicBezTo>
                    <a:pt x="3355" y="894061"/>
                    <a:pt x="0" y="885962"/>
                    <a:pt x="0" y="877516"/>
                  </a:cubicBezTo>
                  <a:lnTo>
                    <a:pt x="0" y="31844"/>
                  </a:lnTo>
                  <a:cubicBezTo>
                    <a:pt x="0" y="14257"/>
                    <a:pt x="14257" y="0"/>
                    <a:pt x="3184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21165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216595" cy="9474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3879879" y="7781662"/>
            <a:ext cx="3989391" cy="56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Vaping Prevention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0018401" y="6395658"/>
            <a:ext cx="4619258" cy="3452727"/>
            <a:chOff x="0" y="0"/>
            <a:chExt cx="1216595" cy="9093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16595" cy="909360"/>
            </a:xfrm>
            <a:custGeom>
              <a:avLst/>
              <a:gdLst/>
              <a:ahLst/>
              <a:cxnLst/>
              <a:rect r="r" b="b" t="t" l="l"/>
              <a:pathLst>
                <a:path h="909360" w="1216595">
                  <a:moveTo>
                    <a:pt x="33520" y="0"/>
                  </a:moveTo>
                  <a:lnTo>
                    <a:pt x="1183075" y="0"/>
                  </a:lnTo>
                  <a:cubicBezTo>
                    <a:pt x="1201587" y="0"/>
                    <a:pt x="1216595" y="15007"/>
                    <a:pt x="1216595" y="33520"/>
                  </a:cubicBezTo>
                  <a:lnTo>
                    <a:pt x="1216595" y="875840"/>
                  </a:lnTo>
                  <a:cubicBezTo>
                    <a:pt x="1216595" y="894353"/>
                    <a:pt x="1201587" y="909360"/>
                    <a:pt x="1183075" y="909360"/>
                  </a:cubicBezTo>
                  <a:lnTo>
                    <a:pt x="33520" y="909360"/>
                  </a:lnTo>
                  <a:cubicBezTo>
                    <a:pt x="24630" y="909360"/>
                    <a:pt x="16104" y="905829"/>
                    <a:pt x="9818" y="899542"/>
                  </a:cubicBezTo>
                  <a:cubicBezTo>
                    <a:pt x="3532" y="893256"/>
                    <a:pt x="0" y="884730"/>
                    <a:pt x="0" y="875840"/>
                  </a:cubicBezTo>
                  <a:lnTo>
                    <a:pt x="0" y="33520"/>
                  </a:lnTo>
                  <a:cubicBezTo>
                    <a:pt x="0" y="15007"/>
                    <a:pt x="15007" y="0"/>
                    <a:pt x="3352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211650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216595" cy="9474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0122216" y="7233974"/>
            <a:ext cx="4641791" cy="1690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Educational Opportunities for 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All Students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3499025">
            <a:off x="-3390376" y="6043311"/>
            <a:ext cx="5846645" cy="5867714"/>
          </a:xfrm>
          <a:custGeom>
            <a:avLst/>
            <a:gdLst/>
            <a:ahLst/>
            <a:cxnLst/>
            <a:rect r="r" b="b" t="t" l="l"/>
            <a:pathLst>
              <a:path h="5867714" w="5846645">
                <a:moveTo>
                  <a:pt x="0" y="0"/>
                </a:moveTo>
                <a:lnTo>
                  <a:pt x="5846645" y="0"/>
                </a:lnTo>
                <a:lnTo>
                  <a:pt x="5846645" y="5867714"/>
                </a:lnTo>
                <a:lnTo>
                  <a:pt x="0" y="5867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108671" y="-16884"/>
            <a:ext cx="14070657" cy="1626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229"/>
              </a:lnSpc>
            </a:pPr>
            <a:r>
              <a:rPr lang="en-US" sz="945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Initiatives &amp; Focus areas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013911" y="1648086"/>
            <a:ext cx="13805330" cy="616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6"/>
              </a:lnSpc>
              <a:spcBef>
                <a:spcPct val="0"/>
              </a:spcBef>
            </a:pPr>
            <a:r>
              <a:rPr lang="en-US" sz="34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TEEN SCHOOL BOARD IS COMMITTED TO ADDRESSING :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913446" y="3533427"/>
            <a:ext cx="4072449" cy="1690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Instructional Practices &amp; Student Engagement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3499025">
            <a:off x="15872684" y="-3231795"/>
            <a:ext cx="5846645" cy="5867714"/>
          </a:xfrm>
          <a:custGeom>
            <a:avLst/>
            <a:gdLst/>
            <a:ahLst/>
            <a:cxnLst/>
            <a:rect r="r" b="b" t="t" l="l"/>
            <a:pathLst>
              <a:path h="5867714" w="5846645">
                <a:moveTo>
                  <a:pt x="0" y="0"/>
                </a:moveTo>
                <a:lnTo>
                  <a:pt x="5846645" y="0"/>
                </a:lnTo>
                <a:lnTo>
                  <a:pt x="5846645" y="5867714"/>
                </a:lnTo>
                <a:lnTo>
                  <a:pt x="0" y="5867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true" rot="-9440126">
            <a:off x="15542430" y="7998295"/>
            <a:ext cx="5846645" cy="5867714"/>
          </a:xfrm>
          <a:custGeom>
            <a:avLst/>
            <a:gdLst/>
            <a:ahLst/>
            <a:cxnLst/>
            <a:rect r="r" b="b" t="t" l="l"/>
            <a:pathLst>
              <a:path h="5867714" w="5846645">
                <a:moveTo>
                  <a:pt x="0" y="5867714"/>
                </a:moveTo>
                <a:lnTo>
                  <a:pt x="5846645" y="5867714"/>
                </a:lnTo>
                <a:lnTo>
                  <a:pt x="5846645" y="0"/>
                </a:lnTo>
                <a:lnTo>
                  <a:pt x="0" y="0"/>
                </a:lnTo>
                <a:lnTo>
                  <a:pt x="0" y="586771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1165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5846645" cy="5867714"/>
          </a:xfrm>
          <a:custGeom>
            <a:avLst/>
            <a:gdLst/>
            <a:ahLst/>
            <a:cxnLst/>
            <a:rect r="r" b="b" t="t" l="l"/>
            <a:pathLst>
              <a:path h="5867714" w="5846645">
                <a:moveTo>
                  <a:pt x="0" y="0"/>
                </a:moveTo>
                <a:lnTo>
                  <a:pt x="5846645" y="0"/>
                </a:lnTo>
                <a:lnTo>
                  <a:pt x="5846645" y="5867714"/>
                </a:lnTo>
                <a:lnTo>
                  <a:pt x="0" y="5867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143500"/>
            <a:ext cx="18288000" cy="5143500"/>
            <a:chOff x="0" y="0"/>
            <a:chExt cx="4816593" cy="135466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1354667"/>
            </a:xfrm>
            <a:custGeom>
              <a:avLst/>
              <a:gdLst/>
              <a:ahLst/>
              <a:cxnLst/>
              <a:rect r="r" b="b" t="t" l="l"/>
              <a:pathLst>
                <a:path h="135466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00948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1392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2716905" y="5143500"/>
            <a:ext cx="5846645" cy="5867714"/>
          </a:xfrm>
          <a:custGeom>
            <a:avLst/>
            <a:gdLst/>
            <a:ahLst/>
            <a:cxnLst/>
            <a:rect r="r" b="b" t="t" l="l"/>
            <a:pathLst>
              <a:path h="5867714" w="5846645">
                <a:moveTo>
                  <a:pt x="0" y="0"/>
                </a:moveTo>
                <a:lnTo>
                  <a:pt x="5846645" y="0"/>
                </a:lnTo>
                <a:lnTo>
                  <a:pt x="5846645" y="5867714"/>
                </a:lnTo>
                <a:lnTo>
                  <a:pt x="0" y="58677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7092172" y="291864"/>
            <a:ext cx="4629149" cy="4629149"/>
            <a:chOff x="0" y="0"/>
            <a:chExt cx="14187043" cy="1418704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187043" cy="14187043"/>
            </a:xfrm>
            <a:custGeom>
              <a:avLst/>
              <a:gdLst/>
              <a:ahLst/>
              <a:cxnLst/>
              <a:rect r="r" b="b" t="t" l="l"/>
              <a:pathLst>
                <a:path h="14187043" w="14187043">
                  <a:moveTo>
                    <a:pt x="14187043" y="14187043"/>
                  </a:moveTo>
                  <a:lnTo>
                    <a:pt x="0" y="14187043"/>
                  </a:lnTo>
                  <a:lnTo>
                    <a:pt x="0" y="0"/>
                  </a:lnTo>
                  <a:lnTo>
                    <a:pt x="14187043" y="0"/>
                  </a:lnTo>
                  <a:lnTo>
                    <a:pt x="14187043" y="141870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187043" cy="14187043"/>
            </a:xfrm>
            <a:custGeom>
              <a:avLst/>
              <a:gdLst/>
              <a:ahLst/>
              <a:cxnLst/>
              <a:rect r="r" b="b" t="t" l="l"/>
              <a:pathLst>
                <a:path h="14187043" w="14187043">
                  <a:moveTo>
                    <a:pt x="14187043" y="14187043"/>
                  </a:moveTo>
                  <a:lnTo>
                    <a:pt x="0" y="14187043"/>
                  </a:lnTo>
                  <a:lnTo>
                    <a:pt x="0" y="0"/>
                  </a:lnTo>
                  <a:lnTo>
                    <a:pt x="14187043" y="0"/>
                  </a:lnTo>
                  <a:lnTo>
                    <a:pt x="14187043" y="14187043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10181" y="5400675"/>
            <a:ext cx="4629149" cy="4629149"/>
            <a:chOff x="0" y="0"/>
            <a:chExt cx="14187043" cy="1418704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187043" cy="14187043"/>
            </a:xfrm>
            <a:custGeom>
              <a:avLst/>
              <a:gdLst/>
              <a:ahLst/>
              <a:cxnLst/>
              <a:rect r="r" b="b" t="t" l="l"/>
              <a:pathLst>
                <a:path h="14187043" w="14187043">
                  <a:moveTo>
                    <a:pt x="14187043" y="14187043"/>
                  </a:moveTo>
                  <a:lnTo>
                    <a:pt x="0" y="14187043"/>
                  </a:lnTo>
                  <a:lnTo>
                    <a:pt x="0" y="0"/>
                  </a:lnTo>
                  <a:lnTo>
                    <a:pt x="14187043" y="0"/>
                  </a:lnTo>
                  <a:lnTo>
                    <a:pt x="14187043" y="1418704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187043" cy="14187043"/>
            </a:xfrm>
            <a:custGeom>
              <a:avLst/>
              <a:gdLst/>
              <a:ahLst/>
              <a:cxnLst/>
              <a:rect r="r" b="b" t="t" l="l"/>
              <a:pathLst>
                <a:path h="14187043" w="14187043">
                  <a:moveTo>
                    <a:pt x="14187043" y="14187043"/>
                  </a:moveTo>
                  <a:lnTo>
                    <a:pt x="0" y="14187043"/>
                  </a:lnTo>
                  <a:lnTo>
                    <a:pt x="0" y="0"/>
                  </a:lnTo>
                  <a:lnTo>
                    <a:pt x="14187043" y="0"/>
                  </a:lnTo>
                  <a:lnTo>
                    <a:pt x="14187043" y="14187043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2966848" y="291864"/>
            <a:ext cx="4629149" cy="4629149"/>
            <a:chOff x="0" y="0"/>
            <a:chExt cx="1219200" cy="1219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948F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219200" cy="125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152390" y="2406731"/>
            <a:ext cx="4389917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4A5C84"/>
                </a:solidFill>
                <a:latin typeface="Poppins Bold"/>
                <a:ea typeface="Poppins Bold"/>
                <a:cs typeface="Poppins Bold"/>
                <a:sym typeface="Poppins Bold"/>
              </a:rPr>
              <a:t>Representative  Photo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7515542"/>
            <a:ext cx="4389917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4A5C84"/>
                </a:solidFill>
                <a:latin typeface="Poppins Bold"/>
                <a:ea typeface="Poppins Bold"/>
                <a:cs typeface="Poppins Bold"/>
                <a:sym typeface="Poppins Bold"/>
              </a:rPr>
              <a:t> Representative Photo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966848" y="2406731"/>
            <a:ext cx="4629149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Representative Information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7092172" y="5400675"/>
            <a:ext cx="4629149" cy="4629149"/>
            <a:chOff x="0" y="0"/>
            <a:chExt cx="1219200" cy="1219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4A5C84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219200" cy="125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032773" y="7515542"/>
            <a:ext cx="4629149" cy="39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b="true" sz="21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Representative Information</a:t>
            </a:r>
          </a:p>
        </p:txBody>
      </p:sp>
      <p:sp>
        <p:nvSpPr>
          <p:cNvPr name="TextBox 23" id="23"/>
          <p:cNvSpPr txBox="true"/>
          <p:nvPr/>
        </p:nvSpPr>
        <p:spPr>
          <a:xfrm rot="-789892">
            <a:off x="-216159" y="925436"/>
            <a:ext cx="7065392" cy="2427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08"/>
              </a:lnSpc>
              <a:spcBef>
                <a:spcPct val="0"/>
              </a:spcBef>
            </a:pPr>
            <a:r>
              <a:rPr lang="en-US" sz="6934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OUr Campus Representatives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4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816868" y="-3132957"/>
            <a:ext cx="5846645" cy="5867714"/>
          </a:xfrm>
          <a:custGeom>
            <a:avLst/>
            <a:gdLst/>
            <a:ahLst/>
            <a:cxnLst/>
            <a:rect r="r" b="b" t="t" l="l"/>
            <a:pathLst>
              <a:path h="5867714" w="5846645">
                <a:moveTo>
                  <a:pt x="0" y="0"/>
                </a:moveTo>
                <a:lnTo>
                  <a:pt x="5846645" y="0"/>
                </a:lnTo>
                <a:lnTo>
                  <a:pt x="5846645" y="5867714"/>
                </a:lnTo>
                <a:lnTo>
                  <a:pt x="0" y="5867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5714135"/>
            <a:ext cx="5124970" cy="4118756"/>
            <a:chOff x="0" y="0"/>
            <a:chExt cx="1349786" cy="10847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49786" cy="1084775"/>
            </a:xfrm>
            <a:custGeom>
              <a:avLst/>
              <a:gdLst/>
              <a:ahLst/>
              <a:cxnLst/>
              <a:rect r="r" b="b" t="t" l="l"/>
              <a:pathLst>
                <a:path h="1084775" w="1349786">
                  <a:moveTo>
                    <a:pt x="0" y="0"/>
                  </a:moveTo>
                  <a:lnTo>
                    <a:pt x="1349786" y="0"/>
                  </a:lnTo>
                  <a:lnTo>
                    <a:pt x="1349786" y="1084775"/>
                  </a:lnTo>
                  <a:lnTo>
                    <a:pt x="0" y="10847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11650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49786" cy="1122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581905" y="5714135"/>
            <a:ext cx="5124970" cy="4118756"/>
            <a:chOff x="0" y="0"/>
            <a:chExt cx="1349786" cy="10847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9786" cy="1084775"/>
            </a:xfrm>
            <a:custGeom>
              <a:avLst/>
              <a:gdLst/>
              <a:ahLst/>
              <a:cxnLst/>
              <a:rect r="r" b="b" t="t" l="l"/>
              <a:pathLst>
                <a:path h="1084775" w="1349786">
                  <a:moveTo>
                    <a:pt x="0" y="0"/>
                  </a:moveTo>
                  <a:lnTo>
                    <a:pt x="1349786" y="0"/>
                  </a:lnTo>
                  <a:lnTo>
                    <a:pt x="1349786" y="1084775"/>
                  </a:lnTo>
                  <a:lnTo>
                    <a:pt x="0" y="10847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1165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9786" cy="1122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5144683">
            <a:off x="16181871" y="-3132957"/>
            <a:ext cx="5846645" cy="5867714"/>
          </a:xfrm>
          <a:custGeom>
            <a:avLst/>
            <a:gdLst/>
            <a:ahLst/>
            <a:cxnLst/>
            <a:rect r="r" b="b" t="t" l="l"/>
            <a:pathLst>
              <a:path h="5867714" w="5846645">
                <a:moveTo>
                  <a:pt x="0" y="0"/>
                </a:moveTo>
                <a:lnTo>
                  <a:pt x="5846645" y="0"/>
                </a:lnTo>
                <a:lnTo>
                  <a:pt x="5846645" y="5867714"/>
                </a:lnTo>
                <a:lnTo>
                  <a:pt x="0" y="58677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2135110" y="5714135"/>
            <a:ext cx="5124970" cy="4118756"/>
            <a:chOff x="0" y="0"/>
            <a:chExt cx="1349786" cy="10847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49786" cy="1084775"/>
            </a:xfrm>
            <a:custGeom>
              <a:avLst/>
              <a:gdLst/>
              <a:ahLst/>
              <a:cxnLst/>
              <a:rect r="r" b="b" t="t" l="l"/>
              <a:pathLst>
                <a:path h="1084775" w="1349786">
                  <a:moveTo>
                    <a:pt x="0" y="0"/>
                  </a:moveTo>
                  <a:lnTo>
                    <a:pt x="1349786" y="0"/>
                  </a:lnTo>
                  <a:lnTo>
                    <a:pt x="1349786" y="1084775"/>
                  </a:lnTo>
                  <a:lnTo>
                    <a:pt x="0" y="108477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211650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349786" cy="1122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5400000">
            <a:off x="3498191" y="3420948"/>
            <a:ext cx="144018" cy="4114800"/>
          </a:xfrm>
          <a:custGeom>
            <a:avLst/>
            <a:gdLst/>
            <a:ahLst/>
            <a:cxnLst/>
            <a:rect r="r" b="b" t="t" l="l"/>
            <a:pathLst>
              <a:path h="4114800" w="144018">
                <a:moveTo>
                  <a:pt x="0" y="0"/>
                </a:moveTo>
                <a:lnTo>
                  <a:pt x="144018" y="0"/>
                </a:lnTo>
                <a:lnTo>
                  <a:pt x="1440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5400000">
            <a:off x="9071349" y="3420948"/>
            <a:ext cx="144018" cy="4114800"/>
          </a:xfrm>
          <a:custGeom>
            <a:avLst/>
            <a:gdLst/>
            <a:ahLst/>
            <a:cxnLst/>
            <a:rect r="r" b="b" t="t" l="l"/>
            <a:pathLst>
              <a:path h="4114800" w="144018">
                <a:moveTo>
                  <a:pt x="0" y="0"/>
                </a:moveTo>
                <a:lnTo>
                  <a:pt x="144018" y="0"/>
                </a:lnTo>
                <a:lnTo>
                  <a:pt x="1440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5400000">
            <a:off x="14644506" y="3420948"/>
            <a:ext cx="144018" cy="4114800"/>
          </a:xfrm>
          <a:custGeom>
            <a:avLst/>
            <a:gdLst/>
            <a:ahLst/>
            <a:cxnLst/>
            <a:rect r="r" b="b" t="t" l="l"/>
            <a:pathLst>
              <a:path h="4114800" w="144018">
                <a:moveTo>
                  <a:pt x="0" y="0"/>
                </a:moveTo>
                <a:lnTo>
                  <a:pt x="144018" y="0"/>
                </a:lnTo>
                <a:lnTo>
                  <a:pt x="1440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898185" y="36180"/>
            <a:ext cx="12492410" cy="16268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29"/>
              </a:lnSpc>
              <a:spcBef>
                <a:spcPct val="0"/>
              </a:spcBef>
            </a:pPr>
            <a:r>
              <a:rPr lang="en-US" sz="945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OUr Campus Initiatives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39911" y="6124489"/>
            <a:ext cx="4860579" cy="3101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Provide information about how your campus participated and/or promoted   an initiative.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692726" y="6124489"/>
            <a:ext cx="4865478" cy="3101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Provide information about how your campus participated and/or promoted </a:t>
            </a:r>
          </a:p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 initiative.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249410" y="6124489"/>
            <a:ext cx="4862389" cy="3101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Provide information about how your campus participated and/or promoted </a:t>
            </a:r>
          </a:p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 initiative. 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364068" y="1663050"/>
            <a:ext cx="4427436" cy="3551791"/>
            <a:chOff x="0" y="0"/>
            <a:chExt cx="909222" cy="72939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09222" cy="729398"/>
            </a:xfrm>
            <a:custGeom>
              <a:avLst/>
              <a:gdLst/>
              <a:ahLst/>
              <a:cxnLst/>
              <a:rect r="r" b="b" t="t" l="l"/>
              <a:pathLst>
                <a:path h="729398" w="909222">
                  <a:moveTo>
                    <a:pt x="69945" y="0"/>
                  </a:moveTo>
                  <a:lnTo>
                    <a:pt x="839277" y="0"/>
                  </a:lnTo>
                  <a:cubicBezTo>
                    <a:pt x="877906" y="0"/>
                    <a:pt x="909222" y="31315"/>
                    <a:pt x="909222" y="69945"/>
                  </a:cubicBezTo>
                  <a:lnTo>
                    <a:pt x="909222" y="659453"/>
                  </a:lnTo>
                  <a:cubicBezTo>
                    <a:pt x="909222" y="698083"/>
                    <a:pt x="877906" y="729398"/>
                    <a:pt x="839277" y="729398"/>
                  </a:cubicBezTo>
                  <a:lnTo>
                    <a:pt x="69945" y="729398"/>
                  </a:lnTo>
                  <a:cubicBezTo>
                    <a:pt x="31315" y="729398"/>
                    <a:pt x="0" y="698083"/>
                    <a:pt x="0" y="659453"/>
                  </a:cubicBezTo>
                  <a:lnTo>
                    <a:pt x="0" y="69945"/>
                  </a:lnTo>
                  <a:cubicBezTo>
                    <a:pt x="0" y="31315"/>
                    <a:pt x="31315" y="0"/>
                    <a:pt x="699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name="TextBox 22" id="22"/>
          <p:cNvSpPr txBox="true"/>
          <p:nvPr/>
        </p:nvSpPr>
        <p:spPr>
          <a:xfrm rot="0">
            <a:off x="1348896" y="2699170"/>
            <a:ext cx="4427436" cy="1063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Place photograph of student/school initiative participation here. 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6907195" y="1663050"/>
            <a:ext cx="4427436" cy="3551791"/>
            <a:chOff x="0" y="0"/>
            <a:chExt cx="909222" cy="72939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09222" cy="729398"/>
            </a:xfrm>
            <a:custGeom>
              <a:avLst/>
              <a:gdLst/>
              <a:ahLst/>
              <a:cxnLst/>
              <a:rect r="r" b="b" t="t" l="l"/>
              <a:pathLst>
                <a:path h="729398" w="909222">
                  <a:moveTo>
                    <a:pt x="69945" y="0"/>
                  </a:moveTo>
                  <a:lnTo>
                    <a:pt x="839277" y="0"/>
                  </a:lnTo>
                  <a:cubicBezTo>
                    <a:pt x="877906" y="0"/>
                    <a:pt x="909222" y="31315"/>
                    <a:pt x="909222" y="69945"/>
                  </a:cubicBezTo>
                  <a:lnTo>
                    <a:pt x="909222" y="659453"/>
                  </a:lnTo>
                  <a:cubicBezTo>
                    <a:pt x="909222" y="698083"/>
                    <a:pt x="877906" y="729398"/>
                    <a:pt x="839277" y="729398"/>
                  </a:cubicBezTo>
                  <a:lnTo>
                    <a:pt x="69945" y="729398"/>
                  </a:lnTo>
                  <a:cubicBezTo>
                    <a:pt x="31315" y="729398"/>
                    <a:pt x="0" y="698083"/>
                    <a:pt x="0" y="659453"/>
                  </a:cubicBezTo>
                  <a:lnTo>
                    <a:pt x="0" y="69945"/>
                  </a:lnTo>
                  <a:cubicBezTo>
                    <a:pt x="0" y="31315"/>
                    <a:pt x="31315" y="0"/>
                    <a:pt x="699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name="TextBox 25" id="25"/>
          <p:cNvSpPr txBox="true"/>
          <p:nvPr/>
        </p:nvSpPr>
        <p:spPr>
          <a:xfrm rot="0">
            <a:off x="6915628" y="2748836"/>
            <a:ext cx="4427436" cy="1063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Place photograph of student/school initiative participation here. 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2458754" y="1663050"/>
            <a:ext cx="4427436" cy="3551791"/>
            <a:chOff x="0" y="0"/>
            <a:chExt cx="909222" cy="729398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09222" cy="729398"/>
            </a:xfrm>
            <a:custGeom>
              <a:avLst/>
              <a:gdLst/>
              <a:ahLst/>
              <a:cxnLst/>
              <a:rect r="r" b="b" t="t" l="l"/>
              <a:pathLst>
                <a:path h="729398" w="909222">
                  <a:moveTo>
                    <a:pt x="69945" y="0"/>
                  </a:moveTo>
                  <a:lnTo>
                    <a:pt x="839277" y="0"/>
                  </a:lnTo>
                  <a:cubicBezTo>
                    <a:pt x="877906" y="0"/>
                    <a:pt x="909222" y="31315"/>
                    <a:pt x="909222" y="69945"/>
                  </a:cubicBezTo>
                  <a:lnTo>
                    <a:pt x="909222" y="659453"/>
                  </a:lnTo>
                  <a:cubicBezTo>
                    <a:pt x="909222" y="698083"/>
                    <a:pt x="877906" y="729398"/>
                    <a:pt x="839277" y="729398"/>
                  </a:cubicBezTo>
                  <a:lnTo>
                    <a:pt x="69945" y="729398"/>
                  </a:lnTo>
                  <a:cubicBezTo>
                    <a:pt x="31315" y="729398"/>
                    <a:pt x="0" y="698083"/>
                    <a:pt x="0" y="659453"/>
                  </a:cubicBezTo>
                  <a:lnTo>
                    <a:pt x="0" y="69945"/>
                  </a:lnTo>
                  <a:cubicBezTo>
                    <a:pt x="0" y="31315"/>
                    <a:pt x="31315" y="0"/>
                    <a:pt x="6994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name="TextBox 28" id="28"/>
          <p:cNvSpPr txBox="true"/>
          <p:nvPr/>
        </p:nvSpPr>
        <p:spPr>
          <a:xfrm rot="0">
            <a:off x="12475018" y="2699170"/>
            <a:ext cx="4427436" cy="1063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Place photograph of student/school initiative participation here. 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94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6546" y="384695"/>
            <a:ext cx="16934907" cy="9517610"/>
            <a:chOff x="0" y="0"/>
            <a:chExt cx="4460223" cy="250669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60222" cy="2506696"/>
            </a:xfrm>
            <a:custGeom>
              <a:avLst/>
              <a:gdLst/>
              <a:ahLst/>
              <a:cxnLst/>
              <a:rect r="r" b="b" t="t" l="l"/>
              <a:pathLst>
                <a:path h="2506696" w="4460222">
                  <a:moveTo>
                    <a:pt x="23315" y="0"/>
                  </a:moveTo>
                  <a:lnTo>
                    <a:pt x="4436907" y="0"/>
                  </a:lnTo>
                  <a:cubicBezTo>
                    <a:pt x="4449784" y="0"/>
                    <a:pt x="4460222" y="10438"/>
                    <a:pt x="4460222" y="23315"/>
                  </a:cubicBezTo>
                  <a:lnTo>
                    <a:pt x="4460222" y="2483381"/>
                  </a:lnTo>
                  <a:cubicBezTo>
                    <a:pt x="4460222" y="2496257"/>
                    <a:pt x="4449784" y="2506696"/>
                    <a:pt x="4436907" y="2506696"/>
                  </a:cubicBezTo>
                  <a:lnTo>
                    <a:pt x="23315" y="2506696"/>
                  </a:lnTo>
                  <a:cubicBezTo>
                    <a:pt x="10438" y="2506696"/>
                    <a:pt x="0" y="2496257"/>
                    <a:pt x="0" y="2483381"/>
                  </a:cubicBezTo>
                  <a:lnTo>
                    <a:pt x="0" y="23315"/>
                  </a:lnTo>
                  <a:cubicBezTo>
                    <a:pt x="0" y="10438"/>
                    <a:pt x="10438" y="0"/>
                    <a:pt x="2331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71475" cap="rnd">
              <a:solidFill>
                <a:srgbClr val="211650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60223" cy="25447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820022" y="542310"/>
            <a:ext cx="12647957" cy="8489467"/>
          </a:xfrm>
          <a:custGeom>
            <a:avLst/>
            <a:gdLst/>
            <a:ahLst/>
            <a:cxnLst/>
            <a:rect r="r" b="b" t="t" l="l"/>
            <a:pathLst>
              <a:path h="8489467" w="12647957">
                <a:moveTo>
                  <a:pt x="0" y="0"/>
                </a:moveTo>
                <a:lnTo>
                  <a:pt x="12647956" y="0"/>
                </a:lnTo>
                <a:lnTo>
                  <a:pt x="12647956" y="8489467"/>
                </a:lnTo>
                <a:lnTo>
                  <a:pt x="0" y="8489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559" r="0" b="-4559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405905" y="7756655"/>
            <a:ext cx="13476189" cy="18167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839"/>
              </a:lnSpc>
            </a:pPr>
            <a:r>
              <a:rPr lang="en-US" sz="10599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DAGeWuiS5_k</dc:identifier>
  <dcterms:modified xsi:type="dcterms:W3CDTF">2011-08-01T06:04:30Z</dcterms:modified>
  <cp:revision>1</cp:revision>
  <dc:title>TEEN SCHOOL BOARD : Introduction Deck</dc:title>
</cp:coreProperties>
</file>