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7" r:id="rId4"/>
  </p:sldMasterIdLst>
  <p:notesMasterIdLst>
    <p:notesMasterId r:id="rId23"/>
  </p:notesMasterIdLst>
  <p:handoutMasterIdLst>
    <p:handoutMasterId r:id="rId24"/>
  </p:handoutMasterIdLst>
  <p:sldIdLst>
    <p:sldId id="256" r:id="rId5"/>
    <p:sldId id="324" r:id="rId6"/>
    <p:sldId id="311" r:id="rId7"/>
    <p:sldId id="310" r:id="rId8"/>
    <p:sldId id="319" r:id="rId9"/>
    <p:sldId id="313" r:id="rId10"/>
    <p:sldId id="326" r:id="rId11"/>
    <p:sldId id="316" r:id="rId12"/>
    <p:sldId id="317" r:id="rId13"/>
    <p:sldId id="318" r:id="rId14"/>
    <p:sldId id="315" r:id="rId15"/>
    <p:sldId id="320" r:id="rId16"/>
    <p:sldId id="322" r:id="rId17"/>
    <p:sldId id="321" r:id="rId18"/>
    <p:sldId id="327" r:id="rId19"/>
    <p:sldId id="323" r:id="rId20"/>
    <p:sldId id="314" r:id="rId21"/>
    <p:sldId id="325" r:id="rId22"/>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BDDB5D-0BD9-466B-B81C-187187735EEA}" v="2" dt="2021-09-07T13:02:11.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d Suddeth" userId="9bd5d5c6-3dfa-4362-8dcb-b273ba99a2fb" providerId="ADAL" clId="{76F979E4-F821-4472-BEC2-924E3292FDBF}"/>
    <pc:docChg chg="undo redo custSel addSld delSld modSld sldOrd">
      <pc:chgData name="Chad Suddeth" userId="9bd5d5c6-3dfa-4362-8dcb-b273ba99a2fb" providerId="ADAL" clId="{76F979E4-F821-4472-BEC2-924E3292FDBF}" dt="2020-09-03T12:39:16.732" v="4751" actId="1076"/>
      <pc:docMkLst>
        <pc:docMk/>
      </pc:docMkLst>
      <pc:sldChg chg="modSp mod">
        <pc:chgData name="Chad Suddeth" userId="9bd5d5c6-3dfa-4362-8dcb-b273ba99a2fb" providerId="ADAL" clId="{76F979E4-F821-4472-BEC2-924E3292FDBF}" dt="2020-09-03T12:14:34.744" v="3991" actId="1076"/>
        <pc:sldMkLst>
          <pc:docMk/>
          <pc:sldMk cId="2236267540" sldId="310"/>
        </pc:sldMkLst>
        <pc:spChg chg="mod">
          <ac:chgData name="Chad Suddeth" userId="9bd5d5c6-3dfa-4362-8dcb-b273ba99a2fb" providerId="ADAL" clId="{76F979E4-F821-4472-BEC2-924E3292FDBF}" dt="2020-09-03T12:14:34.744" v="3991" actId="1076"/>
          <ac:spMkLst>
            <pc:docMk/>
            <pc:sldMk cId="2236267540" sldId="310"/>
            <ac:spMk id="3" creationId="{00000000-0000-0000-0000-000000000000}"/>
          </ac:spMkLst>
        </pc:spChg>
      </pc:sldChg>
      <pc:sldChg chg="addSp delSp modSp add del mod">
        <pc:chgData name="Chad Suddeth" userId="9bd5d5c6-3dfa-4362-8dcb-b273ba99a2fb" providerId="ADAL" clId="{76F979E4-F821-4472-BEC2-924E3292FDBF}" dt="2020-09-03T12:20:38.384" v="4027" actId="47"/>
        <pc:sldMkLst>
          <pc:docMk/>
          <pc:sldMk cId="2649369433" sldId="312"/>
        </pc:sldMkLst>
        <pc:spChg chg="del mod">
          <ac:chgData name="Chad Suddeth" userId="9bd5d5c6-3dfa-4362-8dcb-b273ba99a2fb" providerId="ADAL" clId="{76F979E4-F821-4472-BEC2-924E3292FDBF}" dt="2020-09-02T18:04:22.494" v="29" actId="478"/>
          <ac:spMkLst>
            <pc:docMk/>
            <pc:sldMk cId="2649369433" sldId="312"/>
            <ac:spMk id="2" creationId="{00000000-0000-0000-0000-000000000000}"/>
          </ac:spMkLst>
        </pc:spChg>
        <pc:spChg chg="mod">
          <ac:chgData name="Chad Suddeth" userId="9bd5d5c6-3dfa-4362-8dcb-b273ba99a2fb" providerId="ADAL" clId="{76F979E4-F821-4472-BEC2-924E3292FDBF}" dt="2020-09-03T12:18:41.991" v="3997" actId="21"/>
          <ac:spMkLst>
            <pc:docMk/>
            <pc:sldMk cId="2649369433" sldId="312"/>
            <ac:spMk id="3" creationId="{00000000-0000-0000-0000-000000000000}"/>
          </ac:spMkLst>
        </pc:spChg>
        <pc:spChg chg="add del mod">
          <ac:chgData name="Chad Suddeth" userId="9bd5d5c6-3dfa-4362-8dcb-b273ba99a2fb" providerId="ADAL" clId="{76F979E4-F821-4472-BEC2-924E3292FDBF}" dt="2020-09-02T18:04:27.276" v="30" actId="478"/>
          <ac:spMkLst>
            <pc:docMk/>
            <pc:sldMk cId="2649369433" sldId="312"/>
            <ac:spMk id="6" creationId="{C6112652-A506-43AE-8B96-70E834DA96F6}"/>
          </ac:spMkLst>
        </pc:spChg>
      </pc:sldChg>
      <pc:sldChg chg="modSp add mod ord">
        <pc:chgData name="Chad Suddeth" userId="9bd5d5c6-3dfa-4362-8dcb-b273ba99a2fb" providerId="ADAL" clId="{76F979E4-F821-4472-BEC2-924E3292FDBF}" dt="2020-09-02T18:37:46.108" v="916" actId="20577"/>
        <pc:sldMkLst>
          <pc:docMk/>
          <pc:sldMk cId="2916852446" sldId="313"/>
        </pc:sldMkLst>
        <pc:spChg chg="mod">
          <ac:chgData name="Chad Suddeth" userId="9bd5d5c6-3dfa-4362-8dcb-b273ba99a2fb" providerId="ADAL" clId="{76F979E4-F821-4472-BEC2-924E3292FDBF}" dt="2020-09-02T18:28:11.820" v="266" actId="20577"/>
          <ac:spMkLst>
            <pc:docMk/>
            <pc:sldMk cId="2916852446" sldId="313"/>
            <ac:spMk id="2" creationId="{00000000-0000-0000-0000-000000000000}"/>
          </ac:spMkLst>
        </pc:spChg>
        <pc:spChg chg="mod">
          <ac:chgData name="Chad Suddeth" userId="9bd5d5c6-3dfa-4362-8dcb-b273ba99a2fb" providerId="ADAL" clId="{76F979E4-F821-4472-BEC2-924E3292FDBF}" dt="2020-09-02T18:37:46.108" v="916" actId="20577"/>
          <ac:spMkLst>
            <pc:docMk/>
            <pc:sldMk cId="2916852446" sldId="313"/>
            <ac:spMk id="3" creationId="{00000000-0000-0000-0000-000000000000}"/>
          </ac:spMkLst>
        </pc:spChg>
      </pc:sldChg>
      <pc:sldChg chg="modSp add mod ord">
        <pc:chgData name="Chad Suddeth" userId="9bd5d5c6-3dfa-4362-8dcb-b273ba99a2fb" providerId="ADAL" clId="{76F979E4-F821-4472-BEC2-924E3292FDBF}" dt="2020-09-03T12:25:16.066" v="4185" actId="20577"/>
        <pc:sldMkLst>
          <pc:docMk/>
          <pc:sldMk cId="2101713683" sldId="314"/>
        </pc:sldMkLst>
        <pc:spChg chg="mod">
          <ac:chgData name="Chad Suddeth" userId="9bd5d5c6-3dfa-4362-8dcb-b273ba99a2fb" providerId="ADAL" clId="{76F979E4-F821-4472-BEC2-924E3292FDBF}" dt="2020-09-02T18:38:30.652" v="928" actId="20577"/>
          <ac:spMkLst>
            <pc:docMk/>
            <pc:sldMk cId="2101713683" sldId="314"/>
            <ac:spMk id="2" creationId="{00000000-0000-0000-0000-000000000000}"/>
          </ac:spMkLst>
        </pc:spChg>
        <pc:spChg chg="mod">
          <ac:chgData name="Chad Suddeth" userId="9bd5d5c6-3dfa-4362-8dcb-b273ba99a2fb" providerId="ADAL" clId="{76F979E4-F821-4472-BEC2-924E3292FDBF}" dt="2020-09-03T12:25:16.066" v="4185" actId="20577"/>
          <ac:spMkLst>
            <pc:docMk/>
            <pc:sldMk cId="2101713683" sldId="314"/>
            <ac:spMk id="3" creationId="{00000000-0000-0000-0000-000000000000}"/>
          </ac:spMkLst>
        </pc:spChg>
      </pc:sldChg>
      <pc:sldChg chg="modSp add mod">
        <pc:chgData name="Chad Suddeth" userId="9bd5d5c6-3dfa-4362-8dcb-b273ba99a2fb" providerId="ADAL" clId="{76F979E4-F821-4472-BEC2-924E3292FDBF}" dt="2020-09-02T18:53:37.357" v="2134" actId="20577"/>
        <pc:sldMkLst>
          <pc:docMk/>
          <pc:sldMk cId="1426048228" sldId="315"/>
        </pc:sldMkLst>
        <pc:spChg chg="mod">
          <ac:chgData name="Chad Suddeth" userId="9bd5d5c6-3dfa-4362-8dcb-b273ba99a2fb" providerId="ADAL" clId="{76F979E4-F821-4472-BEC2-924E3292FDBF}" dt="2020-09-02T18:44:23.356" v="1500" actId="20577"/>
          <ac:spMkLst>
            <pc:docMk/>
            <pc:sldMk cId="1426048228" sldId="315"/>
            <ac:spMk id="2" creationId="{00000000-0000-0000-0000-000000000000}"/>
          </ac:spMkLst>
        </pc:spChg>
        <pc:spChg chg="mod">
          <ac:chgData name="Chad Suddeth" userId="9bd5d5c6-3dfa-4362-8dcb-b273ba99a2fb" providerId="ADAL" clId="{76F979E4-F821-4472-BEC2-924E3292FDBF}" dt="2020-09-02T18:53:37.357" v="2134" actId="20577"/>
          <ac:spMkLst>
            <pc:docMk/>
            <pc:sldMk cId="1426048228" sldId="315"/>
            <ac:spMk id="3" creationId="{00000000-0000-0000-0000-000000000000}"/>
          </ac:spMkLst>
        </pc:spChg>
      </pc:sldChg>
      <pc:sldChg chg="modSp add mod">
        <pc:chgData name="Chad Suddeth" userId="9bd5d5c6-3dfa-4362-8dcb-b273ba99a2fb" providerId="ADAL" clId="{76F979E4-F821-4472-BEC2-924E3292FDBF}" dt="2020-09-02T20:00:36.841" v="3851" actId="20577"/>
        <pc:sldMkLst>
          <pc:docMk/>
          <pc:sldMk cId="2302493830" sldId="316"/>
        </pc:sldMkLst>
        <pc:spChg chg="mod">
          <ac:chgData name="Chad Suddeth" userId="9bd5d5c6-3dfa-4362-8dcb-b273ba99a2fb" providerId="ADAL" clId="{76F979E4-F821-4472-BEC2-924E3292FDBF}" dt="2020-09-02T18:58:00.641" v="2146"/>
          <ac:spMkLst>
            <pc:docMk/>
            <pc:sldMk cId="2302493830" sldId="316"/>
            <ac:spMk id="2" creationId="{00000000-0000-0000-0000-000000000000}"/>
          </ac:spMkLst>
        </pc:spChg>
        <pc:spChg chg="mod">
          <ac:chgData name="Chad Suddeth" userId="9bd5d5c6-3dfa-4362-8dcb-b273ba99a2fb" providerId="ADAL" clId="{76F979E4-F821-4472-BEC2-924E3292FDBF}" dt="2020-09-02T20:00:36.841" v="3851" actId="20577"/>
          <ac:spMkLst>
            <pc:docMk/>
            <pc:sldMk cId="2302493830" sldId="316"/>
            <ac:spMk id="3" creationId="{00000000-0000-0000-0000-000000000000}"/>
          </ac:spMkLst>
        </pc:spChg>
      </pc:sldChg>
      <pc:sldChg chg="modSp add mod">
        <pc:chgData name="Chad Suddeth" userId="9bd5d5c6-3dfa-4362-8dcb-b273ba99a2fb" providerId="ADAL" clId="{76F979E4-F821-4472-BEC2-924E3292FDBF}" dt="2020-09-02T19:35:55.980" v="3527"/>
        <pc:sldMkLst>
          <pc:docMk/>
          <pc:sldMk cId="4180595666" sldId="317"/>
        </pc:sldMkLst>
        <pc:spChg chg="mod">
          <ac:chgData name="Chad Suddeth" userId="9bd5d5c6-3dfa-4362-8dcb-b273ba99a2fb" providerId="ADAL" clId="{76F979E4-F821-4472-BEC2-924E3292FDBF}" dt="2020-09-02T19:13:36.894" v="2670"/>
          <ac:spMkLst>
            <pc:docMk/>
            <pc:sldMk cId="4180595666" sldId="317"/>
            <ac:spMk id="2" creationId="{00000000-0000-0000-0000-000000000000}"/>
          </ac:spMkLst>
        </pc:spChg>
        <pc:spChg chg="mod">
          <ac:chgData name="Chad Suddeth" userId="9bd5d5c6-3dfa-4362-8dcb-b273ba99a2fb" providerId="ADAL" clId="{76F979E4-F821-4472-BEC2-924E3292FDBF}" dt="2020-09-02T19:35:55.980" v="3527"/>
          <ac:spMkLst>
            <pc:docMk/>
            <pc:sldMk cId="4180595666" sldId="317"/>
            <ac:spMk id="3" creationId="{00000000-0000-0000-0000-000000000000}"/>
          </ac:spMkLst>
        </pc:spChg>
      </pc:sldChg>
      <pc:sldChg chg="addSp delSp modSp add mod">
        <pc:chgData name="Chad Suddeth" userId="9bd5d5c6-3dfa-4362-8dcb-b273ba99a2fb" providerId="ADAL" clId="{76F979E4-F821-4472-BEC2-924E3292FDBF}" dt="2020-09-02T19:27:33.807" v="3244" actId="20577"/>
        <pc:sldMkLst>
          <pc:docMk/>
          <pc:sldMk cId="3289147566" sldId="318"/>
        </pc:sldMkLst>
        <pc:spChg chg="mod">
          <ac:chgData name="Chad Suddeth" userId="9bd5d5c6-3dfa-4362-8dcb-b273ba99a2fb" providerId="ADAL" clId="{76F979E4-F821-4472-BEC2-924E3292FDBF}" dt="2020-09-02T19:27:33.807" v="3244" actId="20577"/>
          <ac:spMkLst>
            <pc:docMk/>
            <pc:sldMk cId="3289147566" sldId="318"/>
            <ac:spMk id="2" creationId="{00000000-0000-0000-0000-000000000000}"/>
          </ac:spMkLst>
        </pc:spChg>
        <pc:spChg chg="del">
          <ac:chgData name="Chad Suddeth" userId="9bd5d5c6-3dfa-4362-8dcb-b273ba99a2fb" providerId="ADAL" clId="{76F979E4-F821-4472-BEC2-924E3292FDBF}" dt="2020-09-02T19:26:24.970" v="3230" actId="478"/>
          <ac:spMkLst>
            <pc:docMk/>
            <pc:sldMk cId="3289147566" sldId="318"/>
            <ac:spMk id="3" creationId="{00000000-0000-0000-0000-000000000000}"/>
          </ac:spMkLst>
        </pc:spChg>
        <pc:spChg chg="add mod">
          <ac:chgData name="Chad Suddeth" userId="9bd5d5c6-3dfa-4362-8dcb-b273ba99a2fb" providerId="ADAL" clId="{76F979E4-F821-4472-BEC2-924E3292FDBF}" dt="2020-09-02T19:26:24.970" v="3230" actId="478"/>
          <ac:spMkLst>
            <pc:docMk/>
            <pc:sldMk cId="3289147566" sldId="318"/>
            <ac:spMk id="6" creationId="{ABD09700-2337-42DB-88E1-C4AE94D877B6}"/>
          </ac:spMkLst>
        </pc:spChg>
        <pc:picChg chg="add mod">
          <ac:chgData name="Chad Suddeth" userId="9bd5d5c6-3dfa-4362-8dcb-b273ba99a2fb" providerId="ADAL" clId="{76F979E4-F821-4472-BEC2-924E3292FDBF}" dt="2020-09-02T19:27:30.649" v="3243" actId="1076"/>
          <ac:picMkLst>
            <pc:docMk/>
            <pc:sldMk cId="3289147566" sldId="318"/>
            <ac:picMk id="1026" creationId="{D0F49AAF-3C6B-4CFD-8CD2-AC28D9294BDA}"/>
          </ac:picMkLst>
        </pc:picChg>
      </pc:sldChg>
      <pc:sldChg chg="modSp add mod ord">
        <pc:chgData name="Chad Suddeth" userId="9bd5d5c6-3dfa-4362-8dcb-b273ba99a2fb" providerId="ADAL" clId="{76F979E4-F821-4472-BEC2-924E3292FDBF}" dt="2020-09-03T12:21:48.982" v="4036" actId="1076"/>
        <pc:sldMkLst>
          <pc:docMk/>
          <pc:sldMk cId="2696281557" sldId="319"/>
        </pc:sldMkLst>
        <pc:spChg chg="mod">
          <ac:chgData name="Chad Suddeth" userId="9bd5d5c6-3dfa-4362-8dcb-b273ba99a2fb" providerId="ADAL" clId="{76F979E4-F821-4472-BEC2-924E3292FDBF}" dt="2020-09-02T19:41:38.165" v="3641" actId="20577"/>
          <ac:spMkLst>
            <pc:docMk/>
            <pc:sldMk cId="2696281557" sldId="319"/>
            <ac:spMk id="2" creationId="{00000000-0000-0000-0000-000000000000}"/>
          </ac:spMkLst>
        </pc:spChg>
        <pc:spChg chg="mod">
          <ac:chgData name="Chad Suddeth" userId="9bd5d5c6-3dfa-4362-8dcb-b273ba99a2fb" providerId="ADAL" clId="{76F979E4-F821-4472-BEC2-924E3292FDBF}" dt="2020-09-03T12:21:48.982" v="4036" actId="1076"/>
          <ac:spMkLst>
            <pc:docMk/>
            <pc:sldMk cId="2696281557" sldId="319"/>
            <ac:spMk id="3" creationId="{00000000-0000-0000-0000-000000000000}"/>
          </ac:spMkLst>
        </pc:spChg>
      </pc:sldChg>
      <pc:sldChg chg="addSp delSp modSp add mod">
        <pc:chgData name="Chad Suddeth" userId="9bd5d5c6-3dfa-4362-8dcb-b273ba99a2fb" providerId="ADAL" clId="{76F979E4-F821-4472-BEC2-924E3292FDBF}" dt="2020-09-03T11:59:34.722" v="3908" actId="14100"/>
        <pc:sldMkLst>
          <pc:docMk/>
          <pc:sldMk cId="3006783713" sldId="320"/>
        </pc:sldMkLst>
        <pc:spChg chg="del mod">
          <ac:chgData name="Chad Suddeth" userId="9bd5d5c6-3dfa-4362-8dcb-b273ba99a2fb" providerId="ADAL" clId="{76F979E4-F821-4472-BEC2-924E3292FDBF}" dt="2020-09-03T11:57:30.565" v="3891" actId="478"/>
          <ac:spMkLst>
            <pc:docMk/>
            <pc:sldMk cId="3006783713" sldId="320"/>
            <ac:spMk id="2" creationId="{00000000-0000-0000-0000-000000000000}"/>
          </ac:spMkLst>
        </pc:spChg>
        <pc:spChg chg="del">
          <ac:chgData name="Chad Suddeth" userId="9bd5d5c6-3dfa-4362-8dcb-b273ba99a2fb" providerId="ADAL" clId="{76F979E4-F821-4472-BEC2-924E3292FDBF}" dt="2020-09-03T11:55:18.407" v="3853" actId="478"/>
          <ac:spMkLst>
            <pc:docMk/>
            <pc:sldMk cId="3006783713" sldId="320"/>
            <ac:spMk id="3" creationId="{00000000-0000-0000-0000-000000000000}"/>
          </ac:spMkLst>
        </pc:spChg>
        <pc:spChg chg="add del mod">
          <ac:chgData name="Chad Suddeth" userId="9bd5d5c6-3dfa-4362-8dcb-b273ba99a2fb" providerId="ADAL" clId="{76F979E4-F821-4472-BEC2-924E3292FDBF}" dt="2020-09-03T11:55:21.904" v="3854" actId="478"/>
          <ac:spMkLst>
            <pc:docMk/>
            <pc:sldMk cId="3006783713" sldId="320"/>
            <ac:spMk id="6" creationId="{47D37A64-BF2B-4356-BD04-1455029A1CBF}"/>
          </ac:spMkLst>
        </pc:spChg>
        <pc:picChg chg="ord">
          <ac:chgData name="Chad Suddeth" userId="9bd5d5c6-3dfa-4362-8dcb-b273ba99a2fb" providerId="ADAL" clId="{76F979E4-F821-4472-BEC2-924E3292FDBF}" dt="2020-09-03T11:57:42.369" v="3893" actId="166"/>
          <ac:picMkLst>
            <pc:docMk/>
            <pc:sldMk cId="3006783713" sldId="320"/>
            <ac:picMk id="5" creationId="{55F56EA4-3453-4517-9CFD-4537A744E3EF}"/>
          </ac:picMkLst>
        </pc:picChg>
        <pc:picChg chg="add mod modCrop">
          <ac:chgData name="Chad Suddeth" userId="9bd5d5c6-3dfa-4362-8dcb-b273ba99a2fb" providerId="ADAL" clId="{76F979E4-F821-4472-BEC2-924E3292FDBF}" dt="2020-09-03T11:59:34.722" v="3908" actId="14100"/>
          <ac:picMkLst>
            <pc:docMk/>
            <pc:sldMk cId="3006783713" sldId="320"/>
            <ac:picMk id="8" creationId="{7F2A3487-E90A-44BF-A2E1-8BE64086712C}"/>
          </ac:picMkLst>
        </pc:picChg>
      </pc:sldChg>
      <pc:sldChg chg="addSp delSp modSp add mod">
        <pc:chgData name="Chad Suddeth" userId="9bd5d5c6-3dfa-4362-8dcb-b273ba99a2fb" providerId="ADAL" clId="{76F979E4-F821-4472-BEC2-924E3292FDBF}" dt="2020-09-03T11:59:15.401" v="3907" actId="14100"/>
        <pc:sldMkLst>
          <pc:docMk/>
          <pc:sldMk cId="2106156743" sldId="321"/>
        </pc:sldMkLst>
        <pc:picChg chg="add mod modCrop">
          <ac:chgData name="Chad Suddeth" userId="9bd5d5c6-3dfa-4362-8dcb-b273ba99a2fb" providerId="ADAL" clId="{76F979E4-F821-4472-BEC2-924E3292FDBF}" dt="2020-09-03T11:59:15.401" v="3907" actId="14100"/>
          <ac:picMkLst>
            <pc:docMk/>
            <pc:sldMk cId="2106156743" sldId="321"/>
            <ac:picMk id="3" creationId="{E3740EBB-A084-4906-857A-F46000E371BC}"/>
          </ac:picMkLst>
        </pc:picChg>
        <pc:picChg chg="ord">
          <ac:chgData name="Chad Suddeth" userId="9bd5d5c6-3dfa-4362-8dcb-b273ba99a2fb" providerId="ADAL" clId="{76F979E4-F821-4472-BEC2-924E3292FDBF}" dt="2020-09-03T11:58:58.778" v="3906" actId="166"/>
          <ac:picMkLst>
            <pc:docMk/>
            <pc:sldMk cId="2106156743" sldId="321"/>
            <ac:picMk id="5" creationId="{55F56EA4-3453-4517-9CFD-4537A744E3EF}"/>
          </ac:picMkLst>
        </pc:picChg>
        <pc:picChg chg="del">
          <ac:chgData name="Chad Suddeth" userId="9bd5d5c6-3dfa-4362-8dcb-b273ba99a2fb" providerId="ADAL" clId="{76F979E4-F821-4472-BEC2-924E3292FDBF}" dt="2020-09-03T11:57:54.393" v="3895" actId="478"/>
          <ac:picMkLst>
            <pc:docMk/>
            <pc:sldMk cId="2106156743" sldId="321"/>
            <ac:picMk id="8" creationId="{7F2A3487-E90A-44BF-A2E1-8BE64086712C}"/>
          </ac:picMkLst>
        </pc:picChg>
      </pc:sldChg>
      <pc:sldChg chg="addSp delSp modSp add mod">
        <pc:chgData name="Chad Suddeth" userId="9bd5d5c6-3dfa-4362-8dcb-b273ba99a2fb" providerId="ADAL" clId="{76F979E4-F821-4472-BEC2-924E3292FDBF}" dt="2020-09-03T12:08:21.431" v="3943" actId="1076"/>
        <pc:sldMkLst>
          <pc:docMk/>
          <pc:sldMk cId="1827765529" sldId="322"/>
        </pc:sldMkLst>
        <pc:picChg chg="add mod modCrop">
          <ac:chgData name="Chad Suddeth" userId="9bd5d5c6-3dfa-4362-8dcb-b273ba99a2fb" providerId="ADAL" clId="{76F979E4-F821-4472-BEC2-924E3292FDBF}" dt="2020-09-03T12:08:21.431" v="3943" actId="1076"/>
          <ac:picMkLst>
            <pc:docMk/>
            <pc:sldMk cId="1827765529" sldId="322"/>
            <ac:picMk id="3" creationId="{56175E68-E9D1-4EFA-AFD8-7E6E4A51488F}"/>
          </ac:picMkLst>
        </pc:picChg>
        <pc:picChg chg="add mod">
          <ac:chgData name="Chad Suddeth" userId="9bd5d5c6-3dfa-4362-8dcb-b273ba99a2fb" providerId="ADAL" clId="{76F979E4-F821-4472-BEC2-924E3292FDBF}" dt="2020-09-03T12:08:13.207" v="3942" actId="1076"/>
          <ac:picMkLst>
            <pc:docMk/>
            <pc:sldMk cId="1827765529" sldId="322"/>
            <ac:picMk id="6" creationId="{09F53421-CF66-43D1-9304-F6F37A896640}"/>
          </ac:picMkLst>
        </pc:picChg>
        <pc:picChg chg="del">
          <ac:chgData name="Chad Suddeth" userId="9bd5d5c6-3dfa-4362-8dcb-b273ba99a2fb" providerId="ADAL" clId="{76F979E4-F821-4472-BEC2-924E3292FDBF}" dt="2020-09-03T12:01:36.315" v="3910" actId="478"/>
          <ac:picMkLst>
            <pc:docMk/>
            <pc:sldMk cId="1827765529" sldId="322"/>
            <ac:picMk id="8" creationId="{7F2A3487-E90A-44BF-A2E1-8BE64086712C}"/>
          </ac:picMkLst>
        </pc:picChg>
      </pc:sldChg>
      <pc:sldChg chg="addSp delSp modSp add mod">
        <pc:chgData name="Chad Suddeth" userId="9bd5d5c6-3dfa-4362-8dcb-b273ba99a2fb" providerId="ADAL" clId="{76F979E4-F821-4472-BEC2-924E3292FDBF}" dt="2020-09-03T12:09:01.632" v="3948" actId="1076"/>
        <pc:sldMkLst>
          <pc:docMk/>
          <pc:sldMk cId="1656544534" sldId="323"/>
        </pc:sldMkLst>
        <pc:spChg chg="add mod">
          <ac:chgData name="Chad Suddeth" userId="9bd5d5c6-3dfa-4362-8dcb-b273ba99a2fb" providerId="ADAL" clId="{76F979E4-F821-4472-BEC2-924E3292FDBF}" dt="2020-09-03T12:05:33.807" v="3931" actId="767"/>
          <ac:spMkLst>
            <pc:docMk/>
            <pc:sldMk cId="1656544534" sldId="323"/>
            <ac:spMk id="6" creationId="{390BED58-7CB1-41C3-A69A-AD90E00F5E5E}"/>
          </ac:spMkLst>
        </pc:spChg>
        <pc:spChg chg="add del mod">
          <ac:chgData name="Chad Suddeth" userId="9bd5d5c6-3dfa-4362-8dcb-b273ba99a2fb" providerId="ADAL" clId="{76F979E4-F821-4472-BEC2-924E3292FDBF}" dt="2020-09-03T12:07:54.661" v="3939" actId="21"/>
          <ac:spMkLst>
            <pc:docMk/>
            <pc:sldMk cId="1656544534" sldId="323"/>
            <ac:spMk id="7" creationId="{19D0F4A6-A46F-412C-8926-E68230C9CA1B}"/>
          </ac:spMkLst>
        </pc:spChg>
        <pc:spChg chg="add mod">
          <ac:chgData name="Chad Suddeth" userId="9bd5d5c6-3dfa-4362-8dcb-b273ba99a2fb" providerId="ADAL" clId="{76F979E4-F821-4472-BEC2-924E3292FDBF}" dt="2020-09-03T12:09:01.632" v="3948" actId="1076"/>
          <ac:spMkLst>
            <pc:docMk/>
            <pc:sldMk cId="1656544534" sldId="323"/>
            <ac:spMk id="8" creationId="{1E34A26B-84C9-441A-95A9-A460C7A6E0D2}"/>
          </ac:spMkLst>
        </pc:spChg>
        <pc:picChg chg="del">
          <ac:chgData name="Chad Suddeth" userId="9bd5d5c6-3dfa-4362-8dcb-b273ba99a2fb" providerId="ADAL" clId="{76F979E4-F821-4472-BEC2-924E3292FDBF}" dt="2020-09-03T12:04:20.010" v="3923" actId="478"/>
          <ac:picMkLst>
            <pc:docMk/>
            <pc:sldMk cId="1656544534" sldId="323"/>
            <ac:picMk id="3" creationId="{E3740EBB-A084-4906-857A-F46000E371BC}"/>
          </ac:picMkLst>
        </pc:picChg>
        <pc:picChg chg="add mod modCrop">
          <ac:chgData name="Chad Suddeth" userId="9bd5d5c6-3dfa-4362-8dcb-b273ba99a2fb" providerId="ADAL" clId="{76F979E4-F821-4472-BEC2-924E3292FDBF}" dt="2020-09-03T12:04:51.159" v="3930" actId="14100"/>
          <ac:picMkLst>
            <pc:docMk/>
            <pc:sldMk cId="1656544534" sldId="323"/>
            <ac:picMk id="4" creationId="{888E3CF2-19D6-4280-BD0F-0A77054DA19A}"/>
          </ac:picMkLst>
        </pc:picChg>
      </pc:sldChg>
      <pc:sldChg chg="modSp add mod">
        <pc:chgData name="Chad Suddeth" userId="9bd5d5c6-3dfa-4362-8dcb-b273ba99a2fb" providerId="ADAL" clId="{76F979E4-F821-4472-BEC2-924E3292FDBF}" dt="2020-09-03T12:36:28.439" v="4696"/>
        <pc:sldMkLst>
          <pc:docMk/>
          <pc:sldMk cId="2899025017" sldId="324"/>
        </pc:sldMkLst>
        <pc:spChg chg="mod">
          <ac:chgData name="Chad Suddeth" userId="9bd5d5c6-3dfa-4362-8dcb-b273ba99a2fb" providerId="ADAL" clId="{76F979E4-F821-4472-BEC2-924E3292FDBF}" dt="2020-09-03T12:27:39.401" v="4197" actId="20577"/>
          <ac:spMkLst>
            <pc:docMk/>
            <pc:sldMk cId="2899025017" sldId="324"/>
            <ac:spMk id="2" creationId="{00000000-0000-0000-0000-000000000000}"/>
          </ac:spMkLst>
        </pc:spChg>
        <pc:spChg chg="mod">
          <ac:chgData name="Chad Suddeth" userId="9bd5d5c6-3dfa-4362-8dcb-b273ba99a2fb" providerId="ADAL" clId="{76F979E4-F821-4472-BEC2-924E3292FDBF}" dt="2020-09-03T12:36:28.439" v="4696"/>
          <ac:spMkLst>
            <pc:docMk/>
            <pc:sldMk cId="2899025017" sldId="324"/>
            <ac:spMk id="3" creationId="{00000000-0000-0000-0000-000000000000}"/>
          </ac:spMkLst>
        </pc:spChg>
      </pc:sldChg>
      <pc:sldChg chg="modSp add mod">
        <pc:chgData name="Chad Suddeth" userId="9bd5d5c6-3dfa-4362-8dcb-b273ba99a2fb" providerId="ADAL" clId="{76F979E4-F821-4472-BEC2-924E3292FDBF}" dt="2020-09-03T12:39:16.732" v="4751" actId="1076"/>
        <pc:sldMkLst>
          <pc:docMk/>
          <pc:sldMk cId="3037777069" sldId="325"/>
        </pc:sldMkLst>
        <pc:spChg chg="mod">
          <ac:chgData name="Chad Suddeth" userId="9bd5d5c6-3dfa-4362-8dcb-b273ba99a2fb" providerId="ADAL" clId="{76F979E4-F821-4472-BEC2-924E3292FDBF}" dt="2020-09-03T12:38:48.694" v="4743" actId="20577"/>
          <ac:spMkLst>
            <pc:docMk/>
            <pc:sldMk cId="3037777069" sldId="325"/>
            <ac:spMk id="2" creationId="{00000000-0000-0000-0000-000000000000}"/>
          </ac:spMkLst>
        </pc:spChg>
        <pc:spChg chg="mod">
          <ac:chgData name="Chad Suddeth" userId="9bd5d5c6-3dfa-4362-8dcb-b273ba99a2fb" providerId="ADAL" clId="{76F979E4-F821-4472-BEC2-924E3292FDBF}" dt="2020-09-03T12:39:16.732" v="4751" actId="1076"/>
          <ac:spMkLst>
            <pc:docMk/>
            <pc:sldMk cId="3037777069" sldId="325"/>
            <ac:spMk id="3" creationId="{00000000-0000-0000-0000-000000000000}"/>
          </ac:spMkLst>
        </pc:spChg>
      </pc:sldChg>
    </pc:docChg>
  </pc:docChgLst>
  <pc:docChgLst>
    <pc:chgData name="Chad Suddeth" userId="9bd5d5c6-3dfa-4362-8dcb-b273ba99a2fb" providerId="ADAL" clId="{AD6F6914-5DCB-42AD-B6D3-22FAF7A7BA98}"/>
    <pc:docChg chg="modSld">
      <pc:chgData name="Chad Suddeth" userId="9bd5d5c6-3dfa-4362-8dcb-b273ba99a2fb" providerId="ADAL" clId="{AD6F6914-5DCB-42AD-B6D3-22FAF7A7BA98}" dt="2021-05-26T14:54:58.018" v="33" actId="6549"/>
      <pc:docMkLst>
        <pc:docMk/>
      </pc:docMkLst>
      <pc:sldChg chg="modSp mod">
        <pc:chgData name="Chad Suddeth" userId="9bd5d5c6-3dfa-4362-8dcb-b273ba99a2fb" providerId="ADAL" clId="{AD6F6914-5DCB-42AD-B6D3-22FAF7A7BA98}" dt="2021-05-26T14:54:58.018" v="33" actId="6549"/>
        <pc:sldMkLst>
          <pc:docMk/>
          <pc:sldMk cId="1121496898" sldId="311"/>
        </pc:sldMkLst>
        <pc:spChg chg="mod">
          <ac:chgData name="Chad Suddeth" userId="9bd5d5c6-3dfa-4362-8dcb-b273ba99a2fb" providerId="ADAL" clId="{AD6F6914-5DCB-42AD-B6D3-22FAF7A7BA98}" dt="2021-05-26T14:54:58.018" v="33" actId="6549"/>
          <ac:spMkLst>
            <pc:docMk/>
            <pc:sldMk cId="1121496898" sldId="311"/>
            <ac:spMk id="3" creationId="{00000000-0000-0000-0000-000000000000}"/>
          </ac:spMkLst>
        </pc:spChg>
      </pc:sldChg>
      <pc:sldChg chg="modSp mod">
        <pc:chgData name="Chad Suddeth" userId="9bd5d5c6-3dfa-4362-8dcb-b273ba99a2fb" providerId="ADAL" clId="{AD6F6914-5DCB-42AD-B6D3-22FAF7A7BA98}" dt="2021-05-26T14:54:25.308" v="16" actId="20577"/>
        <pc:sldMkLst>
          <pc:docMk/>
          <pc:sldMk cId="2899025017" sldId="324"/>
        </pc:sldMkLst>
        <pc:spChg chg="mod">
          <ac:chgData name="Chad Suddeth" userId="9bd5d5c6-3dfa-4362-8dcb-b273ba99a2fb" providerId="ADAL" clId="{AD6F6914-5DCB-42AD-B6D3-22FAF7A7BA98}" dt="2021-05-26T14:54:25.308" v="16" actId="20577"/>
          <ac:spMkLst>
            <pc:docMk/>
            <pc:sldMk cId="2899025017" sldId="324"/>
            <ac:spMk id="3" creationId="{00000000-0000-0000-0000-000000000000}"/>
          </ac:spMkLst>
        </pc:spChg>
      </pc:sldChg>
    </pc:docChg>
  </pc:docChgLst>
  <pc:docChgLst>
    <pc:chgData name="Chad Suddeth" userId="9bd5d5c6-3dfa-4362-8dcb-b273ba99a2fb" providerId="ADAL" clId="{B333DF89-EED1-4A30-9503-45540CAA3930}"/>
    <pc:docChg chg="undo custSel modSld">
      <pc:chgData name="Chad Suddeth" userId="9bd5d5c6-3dfa-4362-8dcb-b273ba99a2fb" providerId="ADAL" clId="{B333DF89-EED1-4A30-9503-45540CAA3930}" dt="2021-08-02T14:47:17.945" v="675" actId="20577"/>
      <pc:docMkLst>
        <pc:docMk/>
      </pc:docMkLst>
      <pc:sldChg chg="modSp mod">
        <pc:chgData name="Chad Suddeth" userId="9bd5d5c6-3dfa-4362-8dcb-b273ba99a2fb" providerId="ADAL" clId="{B333DF89-EED1-4A30-9503-45540CAA3930}" dt="2021-08-02T14:15:09.993" v="1" actId="20577"/>
        <pc:sldMkLst>
          <pc:docMk/>
          <pc:sldMk cId="1067245668" sldId="309"/>
        </pc:sldMkLst>
        <pc:spChg chg="mod">
          <ac:chgData name="Chad Suddeth" userId="9bd5d5c6-3dfa-4362-8dcb-b273ba99a2fb" providerId="ADAL" clId="{B333DF89-EED1-4A30-9503-45540CAA3930}" dt="2021-08-02T14:15:09.993" v="1" actId="20577"/>
          <ac:spMkLst>
            <pc:docMk/>
            <pc:sldMk cId="1067245668" sldId="309"/>
            <ac:spMk id="3" creationId="{00000000-0000-0000-0000-000000000000}"/>
          </ac:spMkLst>
        </pc:spChg>
      </pc:sldChg>
      <pc:sldChg chg="modSp mod">
        <pc:chgData name="Chad Suddeth" userId="9bd5d5c6-3dfa-4362-8dcb-b273ba99a2fb" providerId="ADAL" clId="{B333DF89-EED1-4A30-9503-45540CAA3930}" dt="2021-08-02T14:17:10.628" v="33" actId="20577"/>
        <pc:sldMkLst>
          <pc:docMk/>
          <pc:sldMk cId="1121496898" sldId="311"/>
        </pc:sldMkLst>
        <pc:spChg chg="mod">
          <ac:chgData name="Chad Suddeth" userId="9bd5d5c6-3dfa-4362-8dcb-b273ba99a2fb" providerId="ADAL" clId="{B333DF89-EED1-4A30-9503-45540CAA3930}" dt="2021-08-02T14:17:10.628" v="33" actId="20577"/>
          <ac:spMkLst>
            <pc:docMk/>
            <pc:sldMk cId="1121496898" sldId="311"/>
            <ac:spMk id="3" creationId="{00000000-0000-0000-0000-000000000000}"/>
          </ac:spMkLst>
        </pc:spChg>
      </pc:sldChg>
      <pc:sldChg chg="modSp mod">
        <pc:chgData name="Chad Suddeth" userId="9bd5d5c6-3dfa-4362-8dcb-b273ba99a2fb" providerId="ADAL" clId="{B333DF89-EED1-4A30-9503-45540CAA3930}" dt="2021-08-02T14:26:09.230" v="393" actId="113"/>
        <pc:sldMkLst>
          <pc:docMk/>
          <pc:sldMk cId="2916852446" sldId="313"/>
        </pc:sldMkLst>
        <pc:spChg chg="mod">
          <ac:chgData name="Chad Suddeth" userId="9bd5d5c6-3dfa-4362-8dcb-b273ba99a2fb" providerId="ADAL" clId="{B333DF89-EED1-4A30-9503-45540CAA3930}" dt="2021-08-02T14:26:09.230" v="393" actId="113"/>
          <ac:spMkLst>
            <pc:docMk/>
            <pc:sldMk cId="2916852446" sldId="313"/>
            <ac:spMk id="3" creationId="{00000000-0000-0000-0000-000000000000}"/>
          </ac:spMkLst>
        </pc:spChg>
      </pc:sldChg>
      <pc:sldChg chg="addSp delSp modSp mod">
        <pc:chgData name="Chad Suddeth" userId="9bd5d5c6-3dfa-4362-8dcb-b273ba99a2fb" providerId="ADAL" clId="{B333DF89-EED1-4A30-9503-45540CAA3930}" dt="2021-08-02T14:25:55.112" v="390" actId="403"/>
        <pc:sldMkLst>
          <pc:docMk/>
          <pc:sldMk cId="1853510657" sldId="326"/>
        </pc:sldMkLst>
        <pc:spChg chg="mod">
          <ac:chgData name="Chad Suddeth" userId="9bd5d5c6-3dfa-4362-8dcb-b273ba99a2fb" providerId="ADAL" clId="{B333DF89-EED1-4A30-9503-45540CAA3930}" dt="2021-08-02T14:23:30.343" v="87" actId="20577"/>
          <ac:spMkLst>
            <pc:docMk/>
            <pc:sldMk cId="1853510657" sldId="326"/>
            <ac:spMk id="2" creationId="{00000000-0000-0000-0000-000000000000}"/>
          </ac:spMkLst>
        </pc:spChg>
        <pc:spChg chg="del mod">
          <ac:chgData name="Chad Suddeth" userId="9bd5d5c6-3dfa-4362-8dcb-b273ba99a2fb" providerId="ADAL" clId="{B333DF89-EED1-4A30-9503-45540CAA3930}" dt="2021-08-02T14:21:12.079" v="48" actId="478"/>
          <ac:spMkLst>
            <pc:docMk/>
            <pc:sldMk cId="1853510657" sldId="326"/>
            <ac:spMk id="3" creationId="{00000000-0000-0000-0000-000000000000}"/>
          </ac:spMkLst>
        </pc:spChg>
        <pc:spChg chg="add mod">
          <ac:chgData name="Chad Suddeth" userId="9bd5d5c6-3dfa-4362-8dcb-b273ba99a2fb" providerId="ADAL" clId="{B333DF89-EED1-4A30-9503-45540CAA3930}" dt="2021-08-02T14:25:55.112" v="390" actId="403"/>
          <ac:spMkLst>
            <pc:docMk/>
            <pc:sldMk cId="1853510657" sldId="326"/>
            <ac:spMk id="6" creationId="{ADE0DF92-07FB-44F0-839A-5BF33413206E}"/>
          </ac:spMkLst>
        </pc:spChg>
        <pc:picChg chg="add mod modCrop">
          <ac:chgData name="Chad Suddeth" userId="9bd5d5c6-3dfa-4362-8dcb-b273ba99a2fb" providerId="ADAL" clId="{B333DF89-EED1-4A30-9503-45540CAA3930}" dt="2021-08-02T14:25:35.898" v="384" actId="1076"/>
          <ac:picMkLst>
            <pc:docMk/>
            <pc:sldMk cId="1853510657" sldId="326"/>
            <ac:picMk id="4" creationId="{25306089-AA0E-49F1-A2FF-989CABDC95C2}"/>
          </ac:picMkLst>
        </pc:picChg>
        <pc:picChg chg="add del mod">
          <ac:chgData name="Chad Suddeth" userId="9bd5d5c6-3dfa-4362-8dcb-b273ba99a2fb" providerId="ADAL" clId="{B333DF89-EED1-4A30-9503-45540CAA3930}" dt="2021-08-02T14:25:32.115" v="383" actId="478"/>
          <ac:picMkLst>
            <pc:docMk/>
            <pc:sldMk cId="1853510657" sldId="326"/>
            <ac:picMk id="1026" creationId="{87103DB1-4358-423C-9E9E-1843CBC349F5}"/>
          </ac:picMkLst>
        </pc:picChg>
      </pc:sldChg>
      <pc:sldChg chg="modSp mod">
        <pc:chgData name="Chad Suddeth" userId="9bd5d5c6-3dfa-4362-8dcb-b273ba99a2fb" providerId="ADAL" clId="{B333DF89-EED1-4A30-9503-45540CAA3930}" dt="2021-08-02T14:47:17.945" v="675" actId="20577"/>
        <pc:sldMkLst>
          <pc:docMk/>
          <pc:sldMk cId="2099953957" sldId="327"/>
        </pc:sldMkLst>
        <pc:spChg chg="mod">
          <ac:chgData name="Chad Suddeth" userId="9bd5d5c6-3dfa-4362-8dcb-b273ba99a2fb" providerId="ADAL" clId="{B333DF89-EED1-4A30-9503-45540CAA3930}" dt="2021-08-02T14:33:52.189" v="518" actId="20577"/>
          <ac:spMkLst>
            <pc:docMk/>
            <pc:sldMk cId="2099953957" sldId="327"/>
            <ac:spMk id="2" creationId="{00000000-0000-0000-0000-000000000000}"/>
          </ac:spMkLst>
        </pc:spChg>
        <pc:spChg chg="mod">
          <ac:chgData name="Chad Suddeth" userId="9bd5d5c6-3dfa-4362-8dcb-b273ba99a2fb" providerId="ADAL" clId="{B333DF89-EED1-4A30-9503-45540CAA3930}" dt="2021-08-02T14:47:17.945" v="675" actId="20577"/>
          <ac:spMkLst>
            <pc:docMk/>
            <pc:sldMk cId="2099953957" sldId="327"/>
            <ac:spMk id="3" creationId="{00000000-0000-0000-0000-000000000000}"/>
          </ac:spMkLst>
        </pc:spChg>
      </pc:sldChg>
    </pc:docChg>
  </pc:docChgLst>
  <pc:docChgLst>
    <pc:chgData name="Chad Suddeth" userId="9bd5d5c6-3dfa-4362-8dcb-b273ba99a2fb" providerId="ADAL" clId="{4DBDDB5D-0BD9-466B-B81C-187187735EEA}"/>
    <pc:docChg chg="undo custSel delSld modSld">
      <pc:chgData name="Chad Suddeth" userId="9bd5d5c6-3dfa-4362-8dcb-b273ba99a2fb" providerId="ADAL" clId="{4DBDDB5D-0BD9-466B-B81C-187187735EEA}" dt="2021-09-07T13:06:04.354" v="11" actId="47"/>
      <pc:docMkLst>
        <pc:docMk/>
      </pc:docMkLst>
      <pc:sldChg chg="del">
        <pc:chgData name="Chad Suddeth" userId="9bd5d5c6-3dfa-4362-8dcb-b273ba99a2fb" providerId="ADAL" clId="{4DBDDB5D-0BD9-466B-B81C-187187735EEA}" dt="2021-09-07T13:06:04.354" v="11" actId="47"/>
        <pc:sldMkLst>
          <pc:docMk/>
          <pc:sldMk cId="1067245668" sldId="309"/>
        </pc:sldMkLst>
      </pc:sldChg>
      <pc:sldChg chg="modSp mod">
        <pc:chgData name="Chad Suddeth" userId="9bd5d5c6-3dfa-4362-8dcb-b273ba99a2fb" providerId="ADAL" clId="{4DBDDB5D-0BD9-466B-B81C-187187735EEA}" dt="2021-09-07T13:03:11.559" v="9" actId="20577"/>
        <pc:sldMkLst>
          <pc:docMk/>
          <pc:sldMk cId="2236267540" sldId="310"/>
        </pc:sldMkLst>
        <pc:spChg chg="mod">
          <ac:chgData name="Chad Suddeth" userId="9bd5d5c6-3dfa-4362-8dcb-b273ba99a2fb" providerId="ADAL" clId="{4DBDDB5D-0BD9-466B-B81C-187187735EEA}" dt="2021-09-07T13:03:11.559" v="9" actId="20577"/>
          <ac:spMkLst>
            <pc:docMk/>
            <pc:sldMk cId="2236267540" sldId="310"/>
            <ac:spMk id="3" creationId="{00000000-0000-0000-0000-000000000000}"/>
          </ac:spMkLst>
        </pc:spChg>
      </pc:sldChg>
      <pc:sldChg chg="modSp mod">
        <pc:chgData name="Chad Suddeth" userId="9bd5d5c6-3dfa-4362-8dcb-b273ba99a2fb" providerId="ADAL" clId="{4DBDDB5D-0BD9-466B-B81C-187187735EEA}" dt="2021-09-07T13:02:11.260" v="7" actId="1076"/>
        <pc:sldMkLst>
          <pc:docMk/>
          <pc:sldMk cId="3289147566" sldId="318"/>
        </pc:sldMkLst>
        <pc:spChg chg="mod">
          <ac:chgData name="Chad Suddeth" userId="9bd5d5c6-3dfa-4362-8dcb-b273ba99a2fb" providerId="ADAL" clId="{4DBDDB5D-0BD9-466B-B81C-187187735EEA}" dt="2021-09-07T13:02:10.652" v="6" actId="14100"/>
          <ac:spMkLst>
            <pc:docMk/>
            <pc:sldMk cId="3289147566" sldId="318"/>
            <ac:spMk id="6" creationId="{ABD09700-2337-42DB-88E1-C4AE94D877B6}"/>
          </ac:spMkLst>
        </pc:spChg>
        <pc:picChg chg="mod">
          <ac:chgData name="Chad Suddeth" userId="9bd5d5c6-3dfa-4362-8dcb-b273ba99a2fb" providerId="ADAL" clId="{4DBDDB5D-0BD9-466B-B81C-187187735EEA}" dt="2021-09-07T13:02:11.260" v="7" actId="1076"/>
          <ac:picMkLst>
            <pc:docMk/>
            <pc:sldMk cId="3289147566" sldId="318"/>
            <ac:picMk id="1026" creationId="{D0F49AAF-3C6B-4CFD-8CD2-AC28D9294BDA}"/>
          </ac:picMkLst>
        </pc:picChg>
      </pc:sldChg>
      <pc:sldChg chg="modSp mod">
        <pc:chgData name="Chad Suddeth" userId="9bd5d5c6-3dfa-4362-8dcb-b273ba99a2fb" providerId="ADAL" clId="{4DBDDB5D-0BD9-466B-B81C-187187735EEA}" dt="2021-09-07T13:04:23.039" v="10" actId="113"/>
        <pc:sldMkLst>
          <pc:docMk/>
          <pc:sldMk cId="1853510657" sldId="326"/>
        </pc:sldMkLst>
        <pc:spChg chg="mod">
          <ac:chgData name="Chad Suddeth" userId="9bd5d5c6-3dfa-4362-8dcb-b273ba99a2fb" providerId="ADAL" clId="{4DBDDB5D-0BD9-466B-B81C-187187735EEA}" dt="2021-09-07T13:04:23.039" v="10" actId="113"/>
          <ac:spMkLst>
            <pc:docMk/>
            <pc:sldMk cId="1853510657" sldId="326"/>
            <ac:spMk id="6" creationId="{ADE0DF92-07FB-44F0-839A-5BF33413206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27A164F8-87F5-4A92-A28A-4D11CE6C6454}" type="datetimeFigureOut">
              <a:rPr lang="en-US" smtClean="0"/>
              <a:t>9/7/2021</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F2FC536A-4A87-4806-B370-C57C0A6CA5C3}" type="slidenum">
              <a:rPr lang="en-US" smtClean="0"/>
              <a:t>‹#›</a:t>
            </a:fld>
            <a:endParaRPr lang="en-US"/>
          </a:p>
        </p:txBody>
      </p:sp>
    </p:spTree>
    <p:extLst>
      <p:ext uri="{BB962C8B-B14F-4D97-AF65-F5344CB8AC3E}">
        <p14:creationId xmlns:p14="http://schemas.microsoft.com/office/powerpoint/2010/main" val="1072387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009F95AB-C754-49D8-ADBA-A6225F957E53}" type="datetimeFigureOut">
              <a:rPr lang="en-US"/>
              <a:t>9/7/2021</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4F6FBD23-58C5-400E-9C21-E084DEFCF571}" type="slidenum">
              <a:rPr lang="en-US"/>
              <a:t>‹#›</a:t>
            </a:fld>
            <a:endParaRPr lang="en-US"/>
          </a:p>
        </p:txBody>
      </p:sp>
    </p:spTree>
    <p:extLst>
      <p:ext uri="{BB962C8B-B14F-4D97-AF65-F5344CB8AC3E}">
        <p14:creationId xmlns:p14="http://schemas.microsoft.com/office/powerpoint/2010/main" val="3427818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F6FBD23-58C5-400E-9C21-E084DEFCF571}" type="slidenum">
              <a:rPr lang="en-US"/>
              <a:t>1</a:t>
            </a:fld>
            <a:endParaRPr lang="en-US"/>
          </a:p>
        </p:txBody>
      </p:sp>
    </p:spTree>
    <p:extLst>
      <p:ext uri="{BB962C8B-B14F-4D97-AF65-F5344CB8AC3E}">
        <p14:creationId xmlns:p14="http://schemas.microsoft.com/office/powerpoint/2010/main" val="4288639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87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304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829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8388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4717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239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358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057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185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206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454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64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6686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128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762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6FBD23-58C5-400E-9C21-E084DEFCF57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763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968431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463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077391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8288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954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6602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505444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2092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9/7/2021</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0577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477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7861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4235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1471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6937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606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5124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0479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9/7/2021</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5762883"/>
      </p:ext>
    </p:extLst>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ncaaorg.s3.amazonaws.com/compliance/recruiting/NCAA_RecruitingFactSheet.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eb3.ncaa.org/directory/memberList?type=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www.eligibilitycenter.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caa.org/student-athletes/resources/recruiting-calendars/division-i-and-ii-recruiting-calendar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fs.ncaa.org/Docs/eligibility_center/Student_Resources/DII_ReqsFactSheet.pdf" TargetMode="Externa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hyperlink" Target="https://web3.ncaa.org/ecwr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hyperlink" Target="http://fs.ncaa.org/Docs/eligibility_center/EC_COVID_Comm.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2" y="3974123"/>
            <a:ext cx="12192000" cy="1737303"/>
          </a:xfrm>
        </p:spPr>
        <p:txBody>
          <a:bodyPr>
            <a:normAutofit fontScale="90000"/>
          </a:bodyPr>
          <a:lstStyle/>
          <a:p>
            <a:pPr>
              <a:lnSpc>
                <a:spcPct val="90000"/>
              </a:lnSpc>
            </a:pPr>
            <a:r>
              <a:rPr lang="en-US" sz="4400" b="1" dirty="0"/>
              <a:t>RECRUITING 101:</a:t>
            </a:r>
            <a:br>
              <a:rPr lang="en-US" sz="4400" b="1" dirty="0"/>
            </a:br>
            <a:r>
              <a:rPr lang="en-US" sz="4400" b="1" dirty="0"/>
              <a:t>A GUIDE TO ASSIST IN THE </a:t>
            </a:r>
            <a:br>
              <a:rPr lang="en-US" sz="4400" b="1" dirty="0"/>
            </a:br>
            <a:r>
              <a:rPr lang="en-US" sz="4400" b="1" dirty="0"/>
              <a:t>COLLEGE RECRUITING PROCESS</a:t>
            </a:r>
          </a:p>
        </p:txBody>
      </p:sp>
      <p:sp>
        <p:nvSpPr>
          <p:cNvPr id="3" name="Subtitle 2"/>
          <p:cNvSpPr>
            <a:spLocks noGrp="1"/>
          </p:cNvSpPr>
          <p:nvPr>
            <p:ph type="subTitle" idx="1"/>
          </p:nvPr>
        </p:nvSpPr>
        <p:spPr>
          <a:xfrm>
            <a:off x="1757889" y="5856798"/>
            <a:ext cx="8676222" cy="722243"/>
          </a:xfrm>
        </p:spPr>
        <p:txBody>
          <a:bodyPr>
            <a:normAutofit fontScale="70000" lnSpcReduction="20000"/>
          </a:bodyPr>
          <a:lstStyle/>
          <a:p>
            <a:r>
              <a:rPr lang="en-US" sz="2800" dirty="0">
                <a:solidFill>
                  <a:srgbClr val="FF0000"/>
                </a:solidFill>
              </a:rPr>
              <a:t>ROCKDALE COUNTY HIGH SCHOOL</a:t>
            </a:r>
          </a:p>
          <a:p>
            <a:r>
              <a:rPr lang="en-US" sz="2800" dirty="0">
                <a:solidFill>
                  <a:srgbClr val="FF0000"/>
                </a:solidFill>
              </a:rPr>
              <a:t>ATHLETICS DEPARTMENT</a:t>
            </a:r>
          </a:p>
        </p:txBody>
      </p:sp>
      <p:pic>
        <p:nvPicPr>
          <p:cNvPr id="19" name="Graphic 6" descr="Sport Balls">
            <a:extLst>
              <a:ext uri="{FF2B5EF4-FFF2-40B4-BE49-F238E27FC236}">
                <a16:creationId xmlns:a16="http://schemas.microsoft.com/office/drawing/2014/main" id="{AF055825-FF22-4A69-BC5A-17D5AD8253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92320" y="640080"/>
            <a:ext cx="3127655" cy="3127655"/>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239272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err="1">
                <a:solidFill>
                  <a:schemeClr val="tx1"/>
                </a:solidFill>
              </a:rPr>
              <a:t>Ncaa</a:t>
            </a:r>
            <a:r>
              <a:rPr lang="en-US" sz="4800" b="1" u="sng" dirty="0">
                <a:solidFill>
                  <a:schemeClr val="tx1"/>
                </a:solidFill>
              </a:rPr>
              <a:t> facts:</a:t>
            </a:r>
          </a:p>
        </p:txBody>
      </p:sp>
      <p:sp>
        <p:nvSpPr>
          <p:cNvPr id="3" name="Content Placeholder 2"/>
          <p:cNvSpPr>
            <a:spLocks noGrp="1"/>
          </p:cNvSpPr>
          <p:nvPr>
            <p:ph idx="1"/>
          </p:nvPr>
        </p:nvSpPr>
        <p:spPr>
          <a:xfrm>
            <a:off x="1141413" y="1009649"/>
            <a:ext cx="10616833" cy="5695951"/>
          </a:xfrm>
        </p:spPr>
        <p:txBody>
          <a:bodyPr>
            <a:noAutofit/>
          </a:bodyPr>
          <a:lstStyle/>
          <a:p>
            <a:pPr>
              <a:spcBef>
                <a:spcPts val="0"/>
              </a:spcBef>
              <a:spcAft>
                <a:spcPts val="0"/>
              </a:spcAft>
            </a:pPr>
            <a:r>
              <a:rPr lang="en-US" sz="3000" dirty="0">
                <a:solidFill>
                  <a:schemeClr val="tx1"/>
                </a:solidFill>
                <a:effectLst>
                  <a:glow rad="38100">
                    <a:schemeClr val="bg1">
                      <a:lumMod val="50000"/>
                      <a:lumOff val="50000"/>
                      <a:alpha val="20000"/>
                    </a:schemeClr>
                  </a:glow>
                </a:effectLst>
              </a:rPr>
              <a:t>7,200,000 high school athletes in </a:t>
            </a:r>
            <a:r>
              <a:rPr lang="en-US" sz="3000" dirty="0" err="1">
                <a:solidFill>
                  <a:schemeClr val="tx1"/>
                </a:solidFill>
                <a:effectLst>
                  <a:glow rad="38100">
                    <a:schemeClr val="bg1">
                      <a:lumMod val="50000"/>
                      <a:lumOff val="50000"/>
                      <a:alpha val="20000"/>
                    </a:schemeClr>
                  </a:glow>
                </a:effectLst>
              </a:rPr>
              <a:t>usa</a:t>
            </a:r>
            <a:endParaRPr lang="en-US" sz="3000" dirty="0">
              <a:solidFill>
                <a:schemeClr val="tx1"/>
              </a:solidFill>
              <a:effectLst>
                <a:glow rad="38100">
                  <a:schemeClr val="bg1">
                    <a:lumMod val="50000"/>
                    <a:lumOff val="50000"/>
                    <a:alpha val="20000"/>
                  </a:schemeClr>
                </a:glow>
              </a:effectLst>
            </a:endParaRPr>
          </a:p>
          <a:p>
            <a:pPr>
              <a:spcBef>
                <a:spcPts val="0"/>
              </a:spcBef>
              <a:spcAft>
                <a:spcPts val="0"/>
              </a:spcAft>
            </a:pPr>
            <a:r>
              <a:rPr lang="en-US" sz="3000" dirty="0">
                <a:solidFill>
                  <a:schemeClr val="tx1"/>
                </a:solidFill>
                <a:effectLst>
                  <a:glow rad="38100">
                    <a:schemeClr val="bg1">
                      <a:lumMod val="50000"/>
                      <a:lumOff val="50000"/>
                      <a:alpha val="20000"/>
                    </a:schemeClr>
                  </a:glow>
                </a:effectLst>
              </a:rPr>
              <a:t>498,000 high school athletes move on to play in college (7%)</a:t>
            </a:r>
          </a:p>
          <a:p>
            <a:pPr>
              <a:spcBef>
                <a:spcPts val="0"/>
              </a:spcBef>
              <a:spcAft>
                <a:spcPts val="0"/>
              </a:spcAft>
            </a:pPr>
            <a:r>
              <a:rPr lang="en-US" sz="3000" dirty="0" err="1">
                <a:solidFill>
                  <a:schemeClr val="tx1"/>
                </a:solidFill>
                <a:effectLst>
                  <a:glow rad="38100">
                    <a:schemeClr val="bg1">
                      <a:lumMod val="50000"/>
                      <a:lumOff val="50000"/>
                      <a:alpha val="20000"/>
                    </a:schemeClr>
                  </a:glow>
                </a:effectLst>
              </a:rPr>
              <a:t>Div</a:t>
            </a:r>
            <a:r>
              <a:rPr lang="en-US" sz="3000" dirty="0">
                <a:solidFill>
                  <a:schemeClr val="tx1"/>
                </a:solidFill>
                <a:effectLst>
                  <a:glow rad="38100">
                    <a:schemeClr val="bg1">
                      <a:lumMod val="50000"/>
                      <a:lumOff val="50000"/>
                      <a:alpha val="20000"/>
                    </a:schemeClr>
                  </a:glow>
                </a:effectLst>
              </a:rPr>
              <a:t> I – 182,000 athletes, 350 colleges</a:t>
            </a:r>
          </a:p>
          <a:p>
            <a:pPr>
              <a:spcBef>
                <a:spcPts val="0"/>
              </a:spcBef>
              <a:spcAft>
                <a:spcPts val="0"/>
              </a:spcAft>
            </a:pPr>
            <a:r>
              <a:rPr lang="en-US" sz="3000" dirty="0" err="1">
                <a:solidFill>
                  <a:schemeClr val="tx1"/>
                </a:solidFill>
                <a:effectLst>
                  <a:glow rad="38100">
                    <a:schemeClr val="bg1">
                      <a:lumMod val="50000"/>
                      <a:lumOff val="50000"/>
                      <a:alpha val="20000"/>
                    </a:schemeClr>
                  </a:glow>
                </a:effectLst>
              </a:rPr>
              <a:t>Div</a:t>
            </a:r>
            <a:r>
              <a:rPr lang="en-US" sz="3000" dirty="0">
                <a:solidFill>
                  <a:schemeClr val="tx1"/>
                </a:solidFill>
                <a:effectLst>
                  <a:glow rad="38100">
                    <a:schemeClr val="bg1">
                      <a:lumMod val="50000"/>
                      <a:lumOff val="50000"/>
                      <a:alpha val="20000"/>
                    </a:schemeClr>
                  </a:glow>
                </a:effectLst>
              </a:rPr>
              <a:t> ii – 122,000 athletes, 302 colleges</a:t>
            </a:r>
          </a:p>
          <a:p>
            <a:pPr>
              <a:spcBef>
                <a:spcPts val="0"/>
              </a:spcBef>
              <a:spcAft>
                <a:spcPts val="0"/>
              </a:spcAft>
            </a:pPr>
            <a:r>
              <a:rPr lang="en-US" sz="3000" dirty="0" err="1">
                <a:solidFill>
                  <a:schemeClr val="tx1"/>
                </a:solidFill>
                <a:effectLst>
                  <a:glow rad="38100">
                    <a:schemeClr val="bg1">
                      <a:lumMod val="50000"/>
                      <a:lumOff val="50000"/>
                      <a:alpha val="20000"/>
                    </a:schemeClr>
                  </a:glow>
                </a:effectLst>
              </a:rPr>
              <a:t>Div</a:t>
            </a:r>
            <a:r>
              <a:rPr lang="en-US" sz="3000" dirty="0">
                <a:solidFill>
                  <a:schemeClr val="tx1"/>
                </a:solidFill>
                <a:effectLst>
                  <a:glow rad="38100">
                    <a:schemeClr val="bg1">
                      <a:lumMod val="50000"/>
                      <a:lumOff val="50000"/>
                      <a:alpha val="20000"/>
                    </a:schemeClr>
                  </a:glow>
                </a:effectLst>
              </a:rPr>
              <a:t> iii – 194,000 athletes, 439 colleges</a:t>
            </a:r>
          </a:p>
          <a:p>
            <a:pPr>
              <a:spcBef>
                <a:spcPts val="0"/>
              </a:spcBef>
              <a:spcAft>
                <a:spcPts val="0"/>
              </a:spcAft>
            </a:pPr>
            <a:r>
              <a:rPr lang="en-US" sz="3000" dirty="0">
                <a:solidFill>
                  <a:schemeClr val="tx1"/>
                </a:solidFill>
                <a:effectLst>
                  <a:glow rad="38100">
                    <a:schemeClr val="bg1">
                      <a:lumMod val="50000"/>
                      <a:lumOff val="50000"/>
                      <a:alpha val="20000"/>
                    </a:schemeClr>
                  </a:glow>
                </a:effectLst>
              </a:rPr>
              <a:t>Only about 2% of high school athletes are awarded some form of athletic scholarship</a:t>
            </a:r>
          </a:p>
          <a:p>
            <a:pPr>
              <a:spcBef>
                <a:spcPts val="0"/>
              </a:spcBef>
              <a:spcAft>
                <a:spcPts val="0"/>
              </a:spcAft>
            </a:pPr>
            <a:r>
              <a:rPr lang="en-US" sz="3000" dirty="0" err="1">
                <a:solidFill>
                  <a:schemeClr val="tx1"/>
                </a:solidFill>
                <a:effectLst>
                  <a:glow rad="38100">
                    <a:schemeClr val="bg1">
                      <a:lumMod val="50000"/>
                      <a:lumOff val="50000"/>
                      <a:alpha val="20000"/>
                    </a:schemeClr>
                  </a:glow>
                </a:effectLst>
              </a:rPr>
              <a:t>Div</a:t>
            </a:r>
            <a:r>
              <a:rPr lang="en-US" sz="3000" dirty="0">
                <a:solidFill>
                  <a:schemeClr val="tx1"/>
                </a:solidFill>
                <a:effectLst>
                  <a:glow rad="38100">
                    <a:schemeClr val="bg1">
                      <a:lumMod val="50000"/>
                      <a:lumOff val="50000"/>
                      <a:alpha val="20000"/>
                    </a:schemeClr>
                  </a:glow>
                </a:effectLst>
              </a:rPr>
              <a:t> I &amp; div ii offer athletic/academic scholarships.  </a:t>
            </a:r>
            <a:r>
              <a:rPr lang="en-US" sz="3000" dirty="0" err="1">
                <a:solidFill>
                  <a:schemeClr val="tx1"/>
                </a:solidFill>
                <a:effectLst>
                  <a:glow rad="38100">
                    <a:schemeClr val="bg1">
                      <a:lumMod val="50000"/>
                      <a:lumOff val="50000"/>
                      <a:alpha val="20000"/>
                    </a:schemeClr>
                  </a:glow>
                </a:effectLst>
              </a:rPr>
              <a:t>Div</a:t>
            </a:r>
            <a:r>
              <a:rPr lang="en-US" sz="3000" dirty="0">
                <a:solidFill>
                  <a:schemeClr val="tx1"/>
                </a:solidFill>
                <a:effectLst>
                  <a:glow rad="38100">
                    <a:schemeClr val="bg1">
                      <a:lumMod val="50000"/>
                      <a:lumOff val="50000"/>
                      <a:alpha val="20000"/>
                    </a:schemeClr>
                  </a:glow>
                </a:effectLst>
              </a:rPr>
              <a:t> iii does not offer athletic scholarships (only academics)</a:t>
            </a:r>
          </a:p>
          <a:p>
            <a:pPr>
              <a:spcBef>
                <a:spcPts val="0"/>
              </a:spcBef>
              <a:spcAft>
                <a:spcPts val="0"/>
              </a:spcAft>
            </a:pPr>
            <a:r>
              <a:rPr lang="en-US" sz="2800" dirty="0">
                <a:hlinkClick r:id="rId3"/>
              </a:rPr>
              <a:t>https://ncaaorg.s3.amazonaws.com/compliance/recruiting/NCAA_RecruitingFactSheet.pdf</a:t>
            </a:r>
            <a:endParaRPr lang="en-US" sz="3000" dirty="0">
              <a:solidFill>
                <a:schemeClr val="tx1"/>
              </a:solidFill>
              <a:effectLst>
                <a:glow rad="38100">
                  <a:schemeClr val="bg1">
                    <a:lumMod val="50000"/>
                    <a:lumOff val="50000"/>
                    <a:alpha val="20000"/>
                  </a:schemeClr>
                </a:glow>
              </a:effectLst>
            </a:endParaRPr>
          </a:p>
          <a:p>
            <a:pPr>
              <a:spcBef>
                <a:spcPts val="0"/>
              </a:spcBef>
              <a:spcAft>
                <a:spcPts val="0"/>
              </a:spcAft>
            </a:pPr>
            <a:endParaRPr lang="en-US" sz="3000" dirty="0">
              <a:solidFill>
                <a:schemeClr val="tx1"/>
              </a:solidFill>
              <a:effectLst>
                <a:glow rad="38100">
                  <a:schemeClr val="bg1">
                    <a:lumMod val="50000"/>
                    <a:lumOff val="50000"/>
                    <a:alpha val="20000"/>
                  </a:schemeClr>
                </a:glow>
              </a:effectLst>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953750" y="152400"/>
            <a:ext cx="804496" cy="991193"/>
          </a:xfrm>
          <a:prstGeom prst="rect">
            <a:avLst/>
          </a:prstGeom>
        </p:spPr>
      </p:pic>
    </p:spTree>
    <p:extLst>
      <p:ext uri="{BB962C8B-B14F-4D97-AF65-F5344CB8AC3E}">
        <p14:creationId xmlns:p14="http://schemas.microsoft.com/office/powerpoint/2010/main" val="289902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OVERVIEW:</a:t>
            </a:r>
          </a:p>
        </p:txBody>
      </p:sp>
      <p:sp>
        <p:nvSpPr>
          <p:cNvPr id="3" name="Content Placeholder 2"/>
          <p:cNvSpPr>
            <a:spLocks noGrp="1"/>
          </p:cNvSpPr>
          <p:nvPr>
            <p:ph idx="1"/>
          </p:nvPr>
        </p:nvSpPr>
        <p:spPr>
          <a:xfrm>
            <a:off x="1141413" y="855023"/>
            <a:ext cx="10616833" cy="6108484"/>
          </a:xfrm>
        </p:spPr>
        <p:txBody>
          <a:bodyPr>
            <a:noAutofit/>
          </a:bodyPr>
          <a:lstStyle/>
          <a:p>
            <a:pPr marL="0" marR="0" indent="0">
              <a:spcBef>
                <a:spcPts val="0"/>
              </a:spcBef>
              <a:spcAft>
                <a:spcPts val="0"/>
              </a:spcAft>
              <a:buNone/>
            </a:pPr>
            <a:r>
              <a:rPr lang="en-US" sz="2400" dirty="0">
                <a:effectLst/>
                <a:latin typeface="Verdana" panose="020B0604030504040204" pitchFamily="34" charset="0"/>
                <a:ea typeface="Times New Roman" panose="02020603050405020304" pitchFamily="18" charset="0"/>
              </a:rPr>
              <a:t>As you enter the college recruiting process, keep 3 things in mind: </a:t>
            </a:r>
            <a:br>
              <a:rPr lang="en-US" sz="2400" dirty="0">
                <a:effectLst/>
                <a:latin typeface="Verdana" panose="020B0604030504040204" pitchFamily="34" charset="0"/>
                <a:ea typeface="Times New Roman" panose="02020603050405020304" pitchFamily="18" charset="0"/>
              </a:rPr>
            </a:br>
            <a:endParaRPr lang="en-US" sz="2400" dirty="0">
              <a:effectLst/>
              <a:latin typeface="Times New Roman" panose="02020603050405020304" pitchFamily="18" charset="0"/>
              <a:ea typeface="Times New Roman" panose="02020603050405020304" pitchFamily="18" charset="0"/>
            </a:endParaRPr>
          </a:p>
          <a:p>
            <a:pPr marL="0" indent="0">
              <a:buNone/>
            </a:pP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1. The process is very similar to looking for a job </a:t>
            </a:r>
            <a:br>
              <a:rPr lang="en-US" sz="2400" dirty="0">
                <a:effectLst/>
                <a:latin typeface="Verdana" panose="020B0604030504040204" pitchFamily="34" charset="0"/>
                <a:ea typeface="Times New Roman" panose="02020603050405020304" pitchFamily="18" charset="0"/>
                <a:cs typeface="Times New Roman" panose="02020603050405020304" pitchFamily="18" charset="0"/>
              </a:rPr>
            </a:br>
            <a:br>
              <a:rPr lang="en-US" sz="2400" dirty="0">
                <a:effectLst/>
                <a:latin typeface="Verdana" panose="020B0604030504040204" pitchFamily="34" charset="0"/>
                <a:ea typeface="Times New Roman" panose="02020603050405020304" pitchFamily="18" charset="0"/>
                <a:cs typeface="Times New Roman" panose="02020603050405020304" pitchFamily="18" charset="0"/>
              </a:rPr>
            </a:b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2. The process operates on two parallel tracks: athletics and academics</a:t>
            </a:r>
            <a:br>
              <a:rPr lang="en-US" sz="2400" dirty="0">
                <a:effectLst/>
                <a:latin typeface="Verdana" panose="020B0604030504040204" pitchFamily="34" charset="0"/>
                <a:ea typeface="Times New Roman" panose="02020603050405020304" pitchFamily="18" charset="0"/>
                <a:cs typeface="Times New Roman" panose="02020603050405020304" pitchFamily="18" charset="0"/>
              </a:rPr>
            </a:br>
            <a:br>
              <a:rPr lang="en-US" sz="2400" dirty="0">
                <a:effectLst/>
                <a:latin typeface="Verdana" panose="020B0604030504040204" pitchFamily="34" charset="0"/>
                <a:ea typeface="Times New Roman" panose="02020603050405020304" pitchFamily="18" charset="0"/>
                <a:cs typeface="Times New Roman" panose="02020603050405020304" pitchFamily="18" charset="0"/>
              </a:rPr>
            </a:b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3. Approach the process with a team mentality (student-athlete, parents, high school coach, travel/club coach, and school guidance counselor)</a:t>
            </a:r>
          </a:p>
          <a:p>
            <a:pPr lvl="1"/>
            <a:r>
              <a:rPr lang="en-US" sz="2400" dirty="0">
                <a:effectLst/>
                <a:latin typeface="Verdana" panose="020B0604030504040204" pitchFamily="34" charset="0"/>
                <a:ea typeface="Times New Roman" panose="02020603050405020304" pitchFamily="18" charset="0"/>
                <a:cs typeface="Times New Roman" panose="02020603050405020304" pitchFamily="18" charset="0"/>
              </a:rPr>
              <a:t>Everyone has certain responsibilities, but, the athlete should  lead this group </a:t>
            </a:r>
          </a:p>
          <a:p>
            <a:pPr lvl="1"/>
            <a:r>
              <a:rPr lang="en-US" sz="2400" dirty="0">
                <a:effectLst/>
                <a:latin typeface="Verdana" panose="020B0604030504040204" pitchFamily="34" charset="0"/>
                <a:ea typeface="Times New Roman" panose="02020603050405020304" pitchFamily="18" charset="0"/>
                <a:cs typeface="Times New Roman" panose="02020603050405020304" pitchFamily="18" charset="0"/>
              </a:rPr>
              <a:t>A positive attitude &amp; persistence will go a long way during the journey to play collegiate athletics </a:t>
            </a:r>
            <a:endParaRPr lang="en-US" sz="2400" b="1" dirty="0">
              <a:solidFill>
                <a:schemeClr val="tx1"/>
              </a:solidFill>
              <a:effectLst>
                <a:glow rad="38100">
                  <a:schemeClr val="bg1">
                    <a:lumMod val="50000"/>
                    <a:lumOff val="50000"/>
                    <a:alpha val="20000"/>
                  </a:schemeClr>
                </a:glow>
              </a:effectLst>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953750" y="152400"/>
            <a:ext cx="804496" cy="991193"/>
          </a:xfrm>
          <a:prstGeom prst="rect">
            <a:avLst/>
          </a:prstGeom>
        </p:spPr>
      </p:pic>
    </p:spTree>
    <p:extLst>
      <p:ext uri="{BB962C8B-B14F-4D97-AF65-F5344CB8AC3E}">
        <p14:creationId xmlns:p14="http://schemas.microsoft.com/office/powerpoint/2010/main" val="112149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When to get started?</a:t>
            </a:r>
          </a:p>
        </p:txBody>
      </p:sp>
      <p:sp>
        <p:nvSpPr>
          <p:cNvPr id="3" name="Content Placeholder 2"/>
          <p:cNvSpPr>
            <a:spLocks noGrp="1"/>
          </p:cNvSpPr>
          <p:nvPr>
            <p:ph idx="1"/>
          </p:nvPr>
        </p:nvSpPr>
        <p:spPr>
          <a:xfrm>
            <a:off x="1141413" y="709612"/>
            <a:ext cx="10616833" cy="5534025"/>
          </a:xfrm>
        </p:spPr>
        <p:txBody>
          <a:bodyPr>
            <a:noAutofit/>
          </a:bodyPr>
          <a:lstStyle/>
          <a:p>
            <a:pPr marL="0" indent="0">
              <a:buNone/>
            </a:pPr>
            <a:endParaRPr lang="en-US" sz="2100" dirty="0">
              <a:effectLst/>
              <a:latin typeface="Verdana" panose="020B0604030504040204" pitchFamily="34" charset="0"/>
              <a:ea typeface="Times New Roman" panose="02020603050405020304" pitchFamily="18" charset="0"/>
              <a:cs typeface="Times New Roman" panose="02020603050405020304" pitchFamily="18" charset="0"/>
            </a:endParaRPr>
          </a:p>
          <a:p>
            <a:r>
              <a:rPr lang="en-US" sz="2300" dirty="0">
                <a:effectLst/>
                <a:latin typeface="Verdana" panose="020B0604030504040204" pitchFamily="34" charset="0"/>
                <a:ea typeface="Times New Roman" panose="02020603050405020304" pitchFamily="18" charset="0"/>
                <a:cs typeface="Times New Roman" panose="02020603050405020304" pitchFamily="18" charset="0"/>
              </a:rPr>
              <a:t>College Coaches plan around the official signing date </a:t>
            </a:r>
          </a:p>
          <a:p>
            <a:r>
              <a:rPr lang="en-US" sz="2300" dirty="0">
                <a:effectLst/>
                <a:latin typeface="Verdana" panose="020B0604030504040204" pitchFamily="34" charset="0"/>
                <a:ea typeface="Times New Roman" panose="02020603050405020304" pitchFamily="18" charset="0"/>
                <a:cs typeface="Times New Roman" panose="02020603050405020304" pitchFamily="18" charset="0"/>
              </a:rPr>
              <a:t>Most recruiting takes place over the spring and summer months (especially for college fall sports)</a:t>
            </a:r>
          </a:p>
          <a:p>
            <a:r>
              <a:rPr lang="en-US" sz="2300" dirty="0">
                <a:effectLst/>
                <a:latin typeface="Verdana" panose="020B0604030504040204" pitchFamily="34" charset="0"/>
                <a:ea typeface="Times New Roman" panose="02020603050405020304" pitchFamily="18" charset="0"/>
                <a:cs typeface="Times New Roman" panose="02020603050405020304" pitchFamily="18" charset="0"/>
              </a:rPr>
              <a:t>With the above in mind, the athlete should begin the process during the summer between their sophomore and junior years of high school</a:t>
            </a:r>
          </a:p>
          <a:p>
            <a:pPr lvl="1"/>
            <a:r>
              <a:rPr lang="en-US" sz="2300" dirty="0">
                <a:effectLst/>
                <a:latin typeface="Verdana" panose="020B0604030504040204" pitchFamily="34" charset="0"/>
                <a:ea typeface="Times New Roman" panose="02020603050405020304" pitchFamily="18" charset="0"/>
                <a:cs typeface="Times New Roman" panose="02020603050405020304" pitchFamily="18" charset="0"/>
              </a:rPr>
              <a:t>They  should develop a list of schools that interest them both academically and athletically (</a:t>
            </a:r>
            <a:r>
              <a:rPr lang="en-US" sz="2200" dirty="0">
                <a:hlinkClick r:id="rId3"/>
              </a:rPr>
              <a:t>https://web3.ncaa.org/directory/memberList?type=1</a:t>
            </a:r>
            <a:r>
              <a:rPr lang="en-US" sz="3000" dirty="0"/>
              <a:t>)</a:t>
            </a:r>
            <a:endParaRPr lang="en-US" sz="2300" dirty="0">
              <a:effectLst/>
              <a:latin typeface="Verdana" panose="020B0604030504040204" pitchFamily="34" charset="0"/>
              <a:ea typeface="Times New Roman" panose="02020603050405020304" pitchFamily="18" charset="0"/>
              <a:cs typeface="Times New Roman" panose="02020603050405020304" pitchFamily="18" charset="0"/>
            </a:endParaRPr>
          </a:p>
          <a:p>
            <a:pPr lvl="1"/>
            <a:r>
              <a:rPr lang="en-US" sz="2300" dirty="0">
                <a:effectLst/>
                <a:latin typeface="Verdana" panose="020B0604030504040204" pitchFamily="34" charset="0"/>
                <a:ea typeface="Times New Roman" panose="02020603050405020304" pitchFamily="18" charset="0"/>
                <a:cs typeface="Times New Roman" panose="02020603050405020304" pitchFamily="18" charset="0"/>
              </a:rPr>
              <a:t>NCAA regulations permit coaches to respond to prospective student-athlete inquiries, but the coaches cannot initiate contact until July 1 of the summer going into the athlete’s senior year. </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236267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High school timeline</a:t>
            </a:r>
          </a:p>
        </p:txBody>
      </p:sp>
      <p:sp>
        <p:nvSpPr>
          <p:cNvPr id="3" name="Content Placeholder 2"/>
          <p:cNvSpPr>
            <a:spLocks noGrp="1"/>
          </p:cNvSpPr>
          <p:nvPr>
            <p:ph idx="1"/>
          </p:nvPr>
        </p:nvSpPr>
        <p:spPr>
          <a:xfrm>
            <a:off x="1143001" y="790575"/>
            <a:ext cx="10616833" cy="6067425"/>
          </a:xfrm>
        </p:spPr>
        <p:txBody>
          <a:bodyPr>
            <a:noAutofit/>
          </a:bodyPr>
          <a:lstStyle/>
          <a:p>
            <a:pPr marL="0" indent="0">
              <a:buNone/>
            </a:pPr>
            <a:r>
              <a:rPr lang="en-US" sz="1200" b="1" u="sng" dirty="0">
                <a:effectLst/>
                <a:latin typeface="Verdana" panose="020B0604030504040204" pitchFamily="34" charset="0"/>
                <a:ea typeface="Times New Roman" panose="02020603050405020304" pitchFamily="18" charset="0"/>
                <a:cs typeface="Times New Roman" panose="02020603050405020304" pitchFamily="18" charset="0"/>
              </a:rPr>
              <a:t>Grade 9</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Meet w/ counselor to make sure you have the correct NCAA core classes on your schedule</a:t>
            </a:r>
          </a:p>
          <a:p>
            <a:pPr marL="0" indent="0">
              <a:buNone/>
            </a:pPr>
            <a:r>
              <a:rPr lang="en-US" sz="1200" b="1" u="sng" dirty="0">
                <a:effectLst/>
                <a:latin typeface="Verdana" panose="020B0604030504040204" pitchFamily="34" charset="0"/>
                <a:ea typeface="Times New Roman" panose="02020603050405020304" pitchFamily="18" charset="0"/>
                <a:cs typeface="Times New Roman" panose="02020603050405020304" pitchFamily="18" charset="0"/>
              </a:rPr>
              <a:t>Grade 10</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Register with the NCAA Eligibility Center at </a:t>
            </a:r>
            <a:r>
              <a:rPr lang="en-US" sz="1200" dirty="0">
                <a:effectLst/>
                <a:latin typeface="Verdana" panose="020B0604030504040204" pitchFamily="34" charset="0"/>
                <a:ea typeface="Times New Roman" panose="02020603050405020304" pitchFamily="18" charset="0"/>
                <a:cs typeface="Times New Roman" panose="02020603050405020304" pitchFamily="18" charset="0"/>
                <a:hlinkClick r:id="rId3"/>
              </a:rPr>
              <a:t>www.eligibilitycenter.org</a:t>
            </a:r>
            <a:r>
              <a:rPr lang="en-US" sz="1200" dirty="0">
                <a:effectLst/>
                <a:latin typeface="Verdana" panose="020B0604030504040204" pitchFamily="34" charset="0"/>
                <a:ea typeface="Times New Roman" panose="02020603050405020304" pitchFamily="18" charset="0"/>
                <a:cs typeface="Times New Roman" panose="02020603050405020304" pitchFamily="18" charset="0"/>
              </a:rPr>
              <a:t> </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meet with high school coach to discuss your potential of playing college athletics - appropriate level (div </a:t>
            </a:r>
            <a:r>
              <a:rPr lang="en-US" sz="1200" dirty="0" err="1">
                <a:effectLst/>
                <a:latin typeface="Verdana" panose="020B0604030504040204" pitchFamily="34" charset="0"/>
                <a:ea typeface="Times New Roman" panose="02020603050405020304" pitchFamily="18" charset="0"/>
                <a:cs typeface="Times New Roman" panose="02020603050405020304" pitchFamily="18" charset="0"/>
              </a:rPr>
              <a:t>i</a:t>
            </a:r>
            <a:r>
              <a:rPr lang="en-US" sz="1200" dirty="0">
                <a:effectLst/>
                <a:latin typeface="Verdana" panose="020B0604030504040204" pitchFamily="34" charset="0"/>
                <a:ea typeface="Times New Roman" panose="02020603050405020304" pitchFamily="18" charset="0"/>
                <a:cs typeface="Times New Roman" panose="02020603050405020304" pitchFamily="18" charset="0"/>
              </a:rPr>
              <a:t>, div ii, div iii, </a:t>
            </a:r>
            <a:r>
              <a:rPr lang="en-US" sz="1200" dirty="0" err="1">
                <a:effectLst/>
                <a:latin typeface="Verdana" panose="020B0604030504040204" pitchFamily="34" charset="0"/>
                <a:ea typeface="Times New Roman" panose="02020603050405020304" pitchFamily="18" charset="0"/>
                <a:cs typeface="Times New Roman" panose="02020603050405020304" pitchFamily="18" charset="0"/>
              </a:rPr>
              <a:t>naia</a:t>
            </a:r>
            <a:r>
              <a:rPr lang="en-US" sz="1200" dirty="0">
                <a:effectLst/>
                <a:latin typeface="Verdana" panose="020B0604030504040204" pitchFamily="34" charset="0"/>
                <a:ea typeface="Times New Roman" panose="02020603050405020304" pitchFamily="18" charset="0"/>
                <a:cs typeface="Times New Roman" panose="02020603050405020304" pitchFamily="18" charset="0"/>
              </a:rPr>
              <a:t>, juco,), potential major, in/out of state, list of target colleges, </a:t>
            </a:r>
            <a:r>
              <a:rPr lang="en-US" sz="1200" dirty="0" err="1">
                <a:effectLst/>
                <a:latin typeface="Verdana" panose="020B0604030504040204" pitchFamily="34" charset="0"/>
                <a:ea typeface="Times New Roman" panose="02020603050405020304" pitchFamily="18" charset="0"/>
                <a:cs typeface="Times New Roman" panose="02020603050405020304" pitchFamily="18" charset="0"/>
              </a:rPr>
              <a:t>etc</a:t>
            </a:r>
            <a:r>
              <a:rPr lang="en-US" sz="1200" dirty="0">
                <a:effectLst/>
                <a:latin typeface="Verdana" panose="020B0604030504040204" pitchFamily="34" charset="0"/>
                <a:ea typeface="Times New Roman" panose="02020603050405020304" pitchFamily="18" charset="0"/>
                <a:cs typeface="Times New Roman" panose="02020603050405020304" pitchFamily="18" charset="0"/>
              </a:rPr>
              <a:t>….</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thoroughly research colleges and athletic programs</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develop target list of 5-6 colleges</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develop a letter of interest </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develop resume (including academic &amp; athletic accolades)</a:t>
            </a:r>
          </a:p>
          <a:p>
            <a:pPr marL="0" indent="0">
              <a:buNone/>
            </a:pPr>
            <a:r>
              <a:rPr lang="en-US" sz="1200" b="1" u="sng" dirty="0">
                <a:effectLst/>
                <a:latin typeface="Verdana" panose="020B0604030504040204" pitchFamily="34" charset="0"/>
                <a:ea typeface="Times New Roman" panose="02020603050405020304" pitchFamily="18" charset="0"/>
                <a:cs typeface="Times New Roman" panose="02020603050405020304" pitchFamily="18" charset="0"/>
              </a:rPr>
              <a:t>Grade 11</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Meet w/ counselor to ensure you are on track to graduate on time w/ the required number of NCAA core courses.</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Take the ACT &amp; SAT and submit your scores to the NCAA using code 9999.</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At the end of the year, get counselor to upload your official transcript to the NCAA Eligibility Center.</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Contact college coaches at your target schools</a:t>
            </a:r>
          </a:p>
          <a:p>
            <a:pPr marL="0" indent="0">
              <a:buNone/>
            </a:pPr>
            <a:r>
              <a:rPr lang="en-US" sz="1200" b="1" u="sng" dirty="0">
                <a:effectLst/>
                <a:latin typeface="Verdana" panose="020B0604030504040204" pitchFamily="34" charset="0"/>
                <a:ea typeface="Times New Roman" panose="02020603050405020304" pitchFamily="18" charset="0"/>
                <a:cs typeface="Times New Roman" panose="02020603050405020304" pitchFamily="18" charset="0"/>
              </a:rPr>
              <a:t>Grade 12</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Finish your last NCAA core courses.</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Take the ACT or SAT again (if necessary) and submit your scores to the NCAA using code 9999.</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Complete all academic and amateurism questions in your NCAA Eligibility Center account at eligibilitycenter.org.</a:t>
            </a:r>
          </a:p>
          <a:p>
            <a:r>
              <a:rPr lang="en-US" sz="1200" dirty="0">
                <a:effectLst/>
                <a:latin typeface="Verdana" panose="020B0604030504040204" pitchFamily="34" charset="0"/>
                <a:ea typeface="Times New Roman" panose="02020603050405020304" pitchFamily="18" charset="0"/>
                <a:cs typeface="Times New Roman" panose="02020603050405020304" pitchFamily="18" charset="0"/>
              </a:rPr>
              <a:t>After you graduate, ask your counselor to submit your final official transcript with proof of graduation to the NCAA Eligibility Center.</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69628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Letter of interest &amp; resume</a:t>
            </a:r>
          </a:p>
        </p:txBody>
      </p:sp>
      <p:sp>
        <p:nvSpPr>
          <p:cNvPr id="3" name="Content Placeholder 2"/>
          <p:cNvSpPr>
            <a:spLocks noGrp="1"/>
          </p:cNvSpPr>
          <p:nvPr>
            <p:ph idx="1"/>
          </p:nvPr>
        </p:nvSpPr>
        <p:spPr>
          <a:xfrm>
            <a:off x="998538" y="1057274"/>
            <a:ext cx="10616833" cy="5581651"/>
          </a:xfrm>
        </p:spPr>
        <p:txBody>
          <a:bodyPr>
            <a:noAutofit/>
          </a:bodyPr>
          <a:lstStyle/>
          <a:p>
            <a:r>
              <a:rPr lang="en-US" dirty="0">
                <a:effectLst/>
                <a:latin typeface="Verdana" panose="020B0604030504040204" pitchFamily="34" charset="0"/>
                <a:ea typeface="Times New Roman" panose="02020603050405020304" pitchFamily="18" charset="0"/>
                <a:cs typeface="Times New Roman" panose="02020603050405020304" pitchFamily="18" charset="0"/>
              </a:rPr>
              <a:t>Email is best</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Be brief &amp; keep it simple</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Personalize with name of college, coach’s name, &amp; intended major</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Avoid large attachments</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Letter should include:</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athletes name, jersey number, position played</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Name of travel/club team &amp; name of high school (include city, state)</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Current GPA &amp; Graduation date </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Projected major </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Upcoming schedule of games, tournaments, camps, </a:t>
            </a:r>
            <a:r>
              <a:rPr lang="en-US" sz="2000" dirty="0" err="1">
                <a:effectLst/>
                <a:latin typeface="Verdana" panose="020B0604030504040204" pitchFamily="34" charset="0"/>
                <a:ea typeface="Times New Roman" panose="02020603050405020304" pitchFamily="18" charset="0"/>
                <a:cs typeface="Times New Roman" panose="02020603050405020304" pitchFamily="18" charset="0"/>
              </a:rPr>
              <a:t>etc</a:t>
            </a:r>
            <a:r>
              <a:rPr lang="en-US" sz="2000" dirty="0">
                <a:effectLst/>
                <a:latin typeface="Verdana" panose="020B0604030504040204" pitchFamily="34" charset="0"/>
                <a:ea typeface="Times New Roman" panose="02020603050405020304" pitchFamily="18" charset="0"/>
                <a:cs typeface="Times New Roman" panose="02020603050405020304" pitchFamily="18" charset="0"/>
              </a:rPr>
              <a:t>… (separate document)</a:t>
            </a:r>
          </a:p>
          <a:p>
            <a:pPr lvl="1"/>
            <a:r>
              <a:rPr lang="en-US" sz="2000" dirty="0">
                <a:effectLst/>
                <a:latin typeface="Verdana" panose="020B0604030504040204" pitchFamily="34" charset="0"/>
                <a:ea typeface="Times New Roman" panose="02020603050405020304" pitchFamily="18" charset="0"/>
                <a:cs typeface="Times New Roman" panose="02020603050405020304" pitchFamily="18" charset="0"/>
              </a:rPr>
              <a:t>Resume (separate document)</a:t>
            </a:r>
          </a:p>
          <a:p>
            <a:pPr lvl="2"/>
            <a:r>
              <a:rPr lang="en-US" sz="1800" dirty="0">
                <a:effectLst/>
                <a:latin typeface="Verdana" panose="020B0604030504040204" pitchFamily="34" charset="0"/>
                <a:ea typeface="Times New Roman" panose="02020603050405020304" pitchFamily="18" charset="0"/>
                <a:cs typeface="Times New Roman" panose="02020603050405020304" pitchFamily="18" charset="0"/>
              </a:rPr>
              <a:t>Height, weight, contact info, GPA/class rank/test scores, academic &amp; athletic awards, link to highlight video, Coach references w/ contact information </a:t>
            </a:r>
          </a:p>
          <a:p>
            <a:pPr lvl="2"/>
            <a:endParaRPr lang="en-US"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916852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Social media STRATEGIES</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pic>
        <p:nvPicPr>
          <p:cNvPr id="4" name="Picture 3">
            <a:extLst>
              <a:ext uri="{FF2B5EF4-FFF2-40B4-BE49-F238E27FC236}">
                <a16:creationId xmlns:a16="http://schemas.microsoft.com/office/drawing/2014/main" id="{25306089-AA0E-49F1-A2FF-989CABDC95C2}"/>
              </a:ext>
            </a:extLst>
          </p:cNvPr>
          <p:cNvPicPr>
            <a:picLocks noChangeAspect="1"/>
          </p:cNvPicPr>
          <p:nvPr/>
        </p:nvPicPr>
        <p:blipFill rotWithShape="1">
          <a:blip r:embed="rId4"/>
          <a:srcRect b="17087"/>
          <a:stretch/>
        </p:blipFill>
        <p:spPr>
          <a:xfrm>
            <a:off x="433754" y="939552"/>
            <a:ext cx="6039788" cy="5826006"/>
          </a:xfrm>
          <a:prstGeom prst="rect">
            <a:avLst/>
          </a:prstGeom>
        </p:spPr>
      </p:pic>
      <p:sp>
        <p:nvSpPr>
          <p:cNvPr id="6" name="TextBox 5">
            <a:extLst>
              <a:ext uri="{FF2B5EF4-FFF2-40B4-BE49-F238E27FC236}">
                <a16:creationId xmlns:a16="http://schemas.microsoft.com/office/drawing/2014/main" id="{ADE0DF92-07FB-44F0-839A-5BF33413206E}"/>
              </a:ext>
            </a:extLst>
          </p:cNvPr>
          <p:cNvSpPr txBox="1"/>
          <p:nvPr/>
        </p:nvSpPr>
        <p:spPr>
          <a:xfrm>
            <a:off x="6964807" y="1464816"/>
            <a:ext cx="4904638" cy="5262979"/>
          </a:xfrm>
          <a:prstGeom prst="rect">
            <a:avLst/>
          </a:prstGeom>
          <a:noFill/>
        </p:spPr>
        <p:txBody>
          <a:bodyPr wrap="square" rtlCol="0">
            <a:spAutoFit/>
          </a:bodyPr>
          <a:lstStyle/>
          <a:p>
            <a:pPr marL="285750" indent="-285750">
              <a:buFont typeface="Arial" panose="020B0604020202020204" pitchFamily="34" charset="0"/>
              <a:buChar char="•"/>
            </a:pPr>
            <a:r>
              <a:rPr lang="en-US" sz="2800" dirty="0"/>
              <a:t>HAVE DIRECT MESSAGING OPEN, SO COLLEGE COACHES CAN DM YOU</a:t>
            </a:r>
          </a:p>
          <a:p>
            <a:pPr marL="285750" indent="-285750">
              <a:buFont typeface="Arial" panose="020B0604020202020204" pitchFamily="34" charset="0"/>
              <a:buChar char="•"/>
            </a:pPr>
            <a:r>
              <a:rPr lang="en-US" sz="2800" dirty="0"/>
              <a:t>YOU OWN IT.  WHATEVER YOU “LIKE” OR “RETWEET” MEANS YOU SUPPORT IT, SO THINK BEFORE YOU SHARE.  COLLEGE COACHES WILL LOOK TO SEE THE PERSON YOU ARE</a:t>
            </a:r>
          </a:p>
          <a:p>
            <a:pPr marL="285750" indent="-285750">
              <a:buFont typeface="Arial" panose="020B0604020202020204" pitchFamily="34" charset="0"/>
              <a:buChar char="•"/>
            </a:pPr>
            <a:r>
              <a:rPr lang="en-US" sz="2800" dirty="0"/>
              <a:t>BLOCK NEGATIVITY.  IGNORE THE HATERS.</a:t>
            </a:r>
          </a:p>
        </p:txBody>
      </p:sp>
    </p:spTree>
    <p:extLst>
      <p:ext uri="{BB962C8B-B14F-4D97-AF65-F5344CB8AC3E}">
        <p14:creationId xmlns:p14="http://schemas.microsoft.com/office/powerpoint/2010/main" val="185351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Recruiting terms</a:t>
            </a:r>
          </a:p>
        </p:txBody>
      </p:sp>
      <p:sp>
        <p:nvSpPr>
          <p:cNvPr id="3" name="Content Placeholder 2"/>
          <p:cNvSpPr>
            <a:spLocks noGrp="1"/>
          </p:cNvSpPr>
          <p:nvPr>
            <p:ph idx="1"/>
          </p:nvPr>
        </p:nvSpPr>
        <p:spPr>
          <a:xfrm>
            <a:off x="998538" y="1057274"/>
            <a:ext cx="10616833" cy="5581651"/>
          </a:xfrm>
        </p:spPr>
        <p:txBody>
          <a:bodyPr>
            <a:noAutofit/>
          </a:bodyPr>
          <a:lstStyle/>
          <a:p>
            <a:pPr marL="0" indent="0">
              <a:buNone/>
            </a:pPr>
            <a:r>
              <a:rPr lang="en-US" sz="2300" b="1" u="sng" dirty="0">
                <a:effectLst/>
                <a:latin typeface="Verdana" panose="020B0604030504040204" pitchFamily="34" charset="0"/>
                <a:ea typeface="Times New Roman" panose="02020603050405020304" pitchFamily="18" charset="0"/>
                <a:cs typeface="Times New Roman" panose="02020603050405020304" pitchFamily="18" charset="0"/>
              </a:rPr>
              <a:t>Contact</a:t>
            </a:r>
            <a:r>
              <a:rPr lang="en-US" sz="2300" dirty="0">
                <a:effectLst/>
                <a:latin typeface="Verdana" panose="020B0604030504040204" pitchFamily="34" charset="0"/>
                <a:ea typeface="Times New Roman" panose="02020603050405020304" pitchFamily="18" charset="0"/>
                <a:cs typeface="Times New Roman" panose="02020603050405020304" pitchFamily="18" charset="0"/>
              </a:rPr>
              <a:t> - any time a college coach says more than hello during a face-to-face meeting with an athlete/parents off the college’s campus</a:t>
            </a:r>
          </a:p>
          <a:p>
            <a:pPr marL="0" indent="0">
              <a:buNone/>
            </a:pPr>
            <a:r>
              <a:rPr lang="en-US" sz="2300" b="1" u="sng" dirty="0">
                <a:effectLst/>
                <a:latin typeface="Verdana" panose="020B0604030504040204" pitchFamily="34" charset="0"/>
                <a:ea typeface="Times New Roman" panose="02020603050405020304" pitchFamily="18" charset="0"/>
                <a:cs typeface="Times New Roman" panose="02020603050405020304" pitchFamily="18" charset="0"/>
              </a:rPr>
              <a:t>evaluation</a:t>
            </a:r>
            <a:r>
              <a:rPr lang="en-US" sz="2300" dirty="0">
                <a:effectLst/>
                <a:latin typeface="Verdana" panose="020B0604030504040204" pitchFamily="34" charset="0"/>
                <a:ea typeface="Times New Roman" panose="02020603050405020304" pitchFamily="18" charset="0"/>
                <a:cs typeface="Times New Roman" panose="02020603050405020304" pitchFamily="18" charset="0"/>
              </a:rPr>
              <a:t> - happens when a college coach observes an athlete practicing/competing.</a:t>
            </a:r>
          </a:p>
          <a:p>
            <a:pPr marL="0" indent="0">
              <a:buNone/>
            </a:pPr>
            <a:r>
              <a:rPr lang="en-US" sz="2300" b="1" u="sng" dirty="0">
                <a:effectLst/>
                <a:latin typeface="Verdana" panose="020B0604030504040204" pitchFamily="34" charset="0"/>
                <a:ea typeface="Times New Roman" panose="02020603050405020304" pitchFamily="18" charset="0"/>
                <a:cs typeface="Times New Roman" panose="02020603050405020304" pitchFamily="18" charset="0"/>
              </a:rPr>
              <a:t>verbal commitment</a:t>
            </a:r>
            <a:r>
              <a:rPr lang="en-US" sz="2300" dirty="0">
                <a:effectLst/>
                <a:latin typeface="Verdana" panose="020B0604030504040204" pitchFamily="34" charset="0"/>
                <a:ea typeface="Times New Roman" panose="02020603050405020304" pitchFamily="18" charset="0"/>
                <a:cs typeface="Times New Roman" panose="02020603050405020304" pitchFamily="18" charset="0"/>
              </a:rPr>
              <a:t> - happens when an athlete verbally agrees to play sports for a college before they are eligible to sign a National Letter of Intent. This commitment is non-binding for the athlete or the school</a:t>
            </a:r>
          </a:p>
          <a:p>
            <a:pPr marL="0" indent="0">
              <a:buNone/>
            </a:pPr>
            <a:r>
              <a:rPr lang="en-US" sz="2300" b="1" u="sng" dirty="0">
                <a:effectLst/>
                <a:latin typeface="Verdana" panose="020B0604030504040204" pitchFamily="34" charset="0"/>
                <a:ea typeface="Times New Roman" panose="02020603050405020304" pitchFamily="18" charset="0"/>
                <a:cs typeface="Times New Roman" panose="02020603050405020304" pitchFamily="18" charset="0"/>
              </a:rPr>
              <a:t>National letter of intent </a:t>
            </a:r>
            <a:r>
              <a:rPr lang="en-US" sz="2300" dirty="0">
                <a:effectLst/>
                <a:latin typeface="Verdana" panose="020B0604030504040204" pitchFamily="34" charset="0"/>
                <a:ea typeface="Times New Roman" panose="02020603050405020304" pitchFamily="18" charset="0"/>
                <a:cs typeface="Times New Roman" panose="02020603050405020304" pitchFamily="18" charset="0"/>
              </a:rPr>
              <a:t>– an athlete officially commits to attend a Division I or II college when they sign this binding document, agreeing to attend that school for one academic year. colleges agrees to provide financial aid for one academic year to the athlete.  Recruiting process ends – other school prohibited to recruit signed athletes.  </a:t>
            </a:r>
            <a:r>
              <a:rPr lang="en-US" sz="2300" dirty="0" err="1">
                <a:effectLst/>
                <a:latin typeface="Verdana" panose="020B0604030504040204" pitchFamily="34" charset="0"/>
                <a:ea typeface="Times New Roman" panose="02020603050405020304" pitchFamily="18" charset="0"/>
                <a:cs typeface="Times New Roman" panose="02020603050405020304" pitchFamily="18" charset="0"/>
              </a:rPr>
              <a:t>Div</a:t>
            </a:r>
            <a:r>
              <a:rPr lang="en-US" sz="2300" dirty="0">
                <a:effectLst/>
                <a:latin typeface="Verdana" panose="020B0604030504040204" pitchFamily="34" charset="0"/>
                <a:ea typeface="Times New Roman" panose="02020603050405020304" pitchFamily="18" charset="0"/>
                <a:cs typeface="Times New Roman" panose="02020603050405020304" pitchFamily="18" charset="0"/>
              </a:rPr>
              <a:t> iii uses a non-binding celebratory signing form (offer no athletic funds, only academic money)</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30249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Recruiting calendars</a:t>
            </a:r>
          </a:p>
        </p:txBody>
      </p:sp>
      <p:sp>
        <p:nvSpPr>
          <p:cNvPr id="3" name="Content Placeholder 2"/>
          <p:cNvSpPr>
            <a:spLocks noGrp="1"/>
          </p:cNvSpPr>
          <p:nvPr>
            <p:ph idx="1"/>
          </p:nvPr>
        </p:nvSpPr>
        <p:spPr>
          <a:xfrm>
            <a:off x="689155" y="1038225"/>
            <a:ext cx="10616833" cy="5400675"/>
          </a:xfrm>
        </p:spPr>
        <p:txBody>
          <a:bodyPr>
            <a:noAutofit/>
          </a:bodyPr>
          <a:lstStyle/>
          <a:p>
            <a:pPr marL="0" indent="0">
              <a:buNone/>
            </a:pPr>
            <a:r>
              <a:rPr lang="en-US" dirty="0">
                <a:effectLst/>
                <a:latin typeface="Verdana" panose="020B0604030504040204" pitchFamily="34" charset="0"/>
                <a:ea typeface="Times New Roman" panose="02020603050405020304" pitchFamily="18" charset="0"/>
                <a:cs typeface="Times New Roman" panose="02020603050405020304" pitchFamily="18" charset="0"/>
              </a:rPr>
              <a:t>NCAA limits recruiting to certain periods during the year to promote the well-being of athletes and ensure fairness.  Each sport has different calendar.</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During a </a:t>
            </a:r>
            <a:r>
              <a:rPr lang="en-US" b="1" u="sng" dirty="0">
                <a:effectLst/>
                <a:latin typeface="Verdana" panose="020B0604030504040204" pitchFamily="34" charset="0"/>
                <a:ea typeface="Times New Roman" panose="02020603050405020304" pitchFamily="18" charset="0"/>
                <a:cs typeface="Times New Roman" panose="02020603050405020304" pitchFamily="18" charset="0"/>
              </a:rPr>
              <a:t>contact</a:t>
            </a:r>
            <a:r>
              <a:rPr lang="en-US" dirty="0">
                <a:effectLst/>
                <a:latin typeface="Verdana" panose="020B0604030504040204" pitchFamily="34" charset="0"/>
                <a:ea typeface="Times New Roman" panose="02020603050405020304" pitchFamily="18" charset="0"/>
                <a:cs typeface="Times New Roman" panose="02020603050405020304" pitchFamily="18" charset="0"/>
              </a:rPr>
              <a:t> period, a college coach may have face-to-face contact with athletes/parents, watch student-athletes compete, visit their high schools, &amp; write/telephone athletes/parents</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During an </a:t>
            </a:r>
            <a:r>
              <a:rPr lang="en-US" b="1" u="sng" dirty="0">
                <a:effectLst/>
                <a:latin typeface="Verdana" panose="020B0604030504040204" pitchFamily="34" charset="0"/>
                <a:ea typeface="Times New Roman" panose="02020603050405020304" pitchFamily="18" charset="0"/>
                <a:cs typeface="Times New Roman" panose="02020603050405020304" pitchFamily="18" charset="0"/>
              </a:rPr>
              <a:t>evaluation</a:t>
            </a:r>
            <a:r>
              <a:rPr lang="en-US" dirty="0">
                <a:effectLst/>
                <a:latin typeface="Verdana" panose="020B0604030504040204" pitchFamily="34" charset="0"/>
                <a:ea typeface="Times New Roman" panose="02020603050405020304" pitchFamily="18" charset="0"/>
                <a:cs typeface="Times New Roman" panose="02020603050405020304" pitchFamily="18" charset="0"/>
              </a:rPr>
              <a:t> period, a college coach may watch athletes compete, visit their high schools &amp; write/telephone student-athletes/parents. But, may not have face-to-face contact with athletes/parents off the college campus</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During a </a:t>
            </a:r>
            <a:r>
              <a:rPr lang="en-US" b="1" u="sng" dirty="0">
                <a:effectLst/>
                <a:latin typeface="Verdana" panose="020B0604030504040204" pitchFamily="34" charset="0"/>
                <a:ea typeface="Times New Roman" panose="02020603050405020304" pitchFamily="18" charset="0"/>
                <a:cs typeface="Times New Roman" panose="02020603050405020304" pitchFamily="18" charset="0"/>
              </a:rPr>
              <a:t>quiet</a:t>
            </a:r>
            <a:r>
              <a:rPr lang="en-US" dirty="0">
                <a:effectLst/>
                <a:latin typeface="Verdana" panose="020B0604030504040204" pitchFamily="34" charset="0"/>
                <a:ea typeface="Times New Roman" panose="02020603050405020304" pitchFamily="18" charset="0"/>
                <a:cs typeface="Times New Roman" panose="02020603050405020304" pitchFamily="18" charset="0"/>
              </a:rPr>
              <a:t> period, a college coach may not have face-to-face contact with athletes/parents &amp; may not watch student-athletes compete or visit their high schools. Coaches may write/telephone athletes/parents during this time</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During a </a:t>
            </a:r>
            <a:r>
              <a:rPr lang="en-US" b="1" u="sng" dirty="0">
                <a:effectLst/>
                <a:latin typeface="Verdana" panose="020B0604030504040204" pitchFamily="34" charset="0"/>
                <a:ea typeface="Times New Roman" panose="02020603050405020304" pitchFamily="18" charset="0"/>
                <a:cs typeface="Times New Roman" panose="02020603050405020304" pitchFamily="18" charset="0"/>
              </a:rPr>
              <a:t>dead</a:t>
            </a:r>
            <a:r>
              <a:rPr lang="en-US" dirty="0">
                <a:effectLst/>
                <a:latin typeface="Verdana" panose="020B0604030504040204" pitchFamily="34" charset="0"/>
                <a:ea typeface="Times New Roman" panose="02020603050405020304" pitchFamily="18" charset="0"/>
                <a:cs typeface="Times New Roman" panose="02020603050405020304" pitchFamily="18" charset="0"/>
              </a:rPr>
              <a:t> period, a college coach may not have face-to-face contact with athletes/parents &amp; may not watch athletes compete or visit their high schools. Coaches may write/telephone athletes/parents</a:t>
            </a:r>
          </a:p>
          <a:p>
            <a:r>
              <a:rPr lang="en-US" dirty="0">
                <a:hlinkClick r:id="rId3"/>
              </a:rPr>
              <a:t>http://www.ncaa.org/student-athletes/resources/recruiting-calendars/division-i-and-ii-recruiting-calendars</a:t>
            </a:r>
            <a:endParaRPr lang="en-US"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418059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Sample Recruiting calendar</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sp>
        <p:nvSpPr>
          <p:cNvPr id="6" name="Content Placeholder 5">
            <a:extLst>
              <a:ext uri="{FF2B5EF4-FFF2-40B4-BE49-F238E27FC236}">
                <a16:creationId xmlns:a16="http://schemas.microsoft.com/office/drawing/2014/main" id="{ABD09700-2337-42DB-88E1-C4AE94D877B6}"/>
              </a:ext>
            </a:extLst>
          </p:cNvPr>
          <p:cNvSpPr>
            <a:spLocks noGrp="1"/>
          </p:cNvSpPr>
          <p:nvPr>
            <p:ph idx="1"/>
          </p:nvPr>
        </p:nvSpPr>
        <p:spPr/>
        <p:txBody>
          <a:bodyPr/>
          <a:lstStyle/>
          <a:p>
            <a:endParaRPr lang="en-US" dirty="0"/>
          </a:p>
        </p:txBody>
      </p:sp>
      <p:pic>
        <p:nvPicPr>
          <p:cNvPr id="1026" name="Picture 2" descr="See the source image">
            <a:extLst>
              <a:ext uri="{FF2B5EF4-FFF2-40B4-BE49-F238E27FC236}">
                <a16:creationId xmlns:a16="http://schemas.microsoft.com/office/drawing/2014/main" id="{D0F49AAF-3C6B-4CFD-8CD2-AC28D9294B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5333"/>
          <a:stretch/>
        </p:blipFill>
        <p:spPr bwMode="auto">
          <a:xfrm>
            <a:off x="2164991" y="914037"/>
            <a:ext cx="6684645" cy="579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147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visits</a:t>
            </a:r>
          </a:p>
        </p:txBody>
      </p:sp>
      <p:sp>
        <p:nvSpPr>
          <p:cNvPr id="3" name="Content Placeholder 2"/>
          <p:cNvSpPr>
            <a:spLocks noGrp="1"/>
          </p:cNvSpPr>
          <p:nvPr>
            <p:ph idx="1"/>
          </p:nvPr>
        </p:nvSpPr>
        <p:spPr>
          <a:xfrm>
            <a:off x="998538" y="1057274"/>
            <a:ext cx="10616833" cy="5581651"/>
          </a:xfrm>
        </p:spPr>
        <p:txBody>
          <a:bodyPr>
            <a:noAutofit/>
          </a:bodyPr>
          <a:lstStyle/>
          <a:p>
            <a:r>
              <a:rPr lang="en-US" dirty="0">
                <a:effectLst/>
                <a:latin typeface="Verdana" panose="020B0604030504040204" pitchFamily="34" charset="0"/>
                <a:ea typeface="Times New Roman" panose="02020603050405020304" pitchFamily="18" charset="0"/>
                <a:cs typeface="Times New Roman" panose="02020603050405020304" pitchFamily="18" charset="0"/>
              </a:rPr>
              <a:t>Unofficial visit:</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Paid for by athlete/parents</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No limits on when or how many unofficial visits</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Only expense college can offer is 3 comp tickets to a home sporting event</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Official visit:</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Many more regulations</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Must have invitation from college coach</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Expenses paid by college</a:t>
            </a:r>
          </a:p>
          <a:p>
            <a:pPr lvl="2"/>
            <a:r>
              <a:rPr lang="en-US" dirty="0">
                <a:effectLst/>
                <a:latin typeface="Verdana" panose="020B0604030504040204" pitchFamily="34" charset="0"/>
                <a:ea typeface="Times New Roman" panose="02020603050405020304" pitchFamily="18" charset="0"/>
                <a:cs typeface="Times New Roman" panose="02020603050405020304" pitchFamily="18" charset="0"/>
              </a:rPr>
              <a:t>Travel to/from, lodging, 3 meals per day for athlete/parents, reasonable entertainment expense (including 3 comp tickets to a home sporting event) </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Athlete is allowed only 5 official visits</a:t>
            </a:r>
          </a:p>
          <a:p>
            <a:pPr lvl="1"/>
            <a:endParaRPr lang="en-US" dirty="0">
              <a:effectLst/>
              <a:latin typeface="Verdana" panose="020B0604030504040204" pitchFamily="34" charset="0"/>
              <a:ea typeface="Times New Roman" panose="02020603050405020304" pitchFamily="18" charset="0"/>
              <a:cs typeface="Times New Roman" panose="02020603050405020304" pitchFamily="18" charset="0"/>
            </a:endParaRPr>
          </a:p>
          <a:p>
            <a:pPr lvl="1"/>
            <a:endParaRPr lang="en-US" sz="1600" dirty="0">
              <a:effectLst/>
              <a:latin typeface="Verdana" panose="020B0604030504040204" pitchFamily="34" charset="0"/>
              <a:ea typeface="Times New Roman" panose="02020603050405020304" pitchFamily="18" charset="0"/>
              <a:cs typeface="Times New Roman" panose="02020603050405020304" pitchFamily="18" charset="0"/>
            </a:endParaRPr>
          </a:p>
          <a:p>
            <a:pPr lvl="2"/>
            <a:endParaRPr lang="en-US"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1426048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2A3487-E90A-44BF-A2E1-8BE64086712C}"/>
              </a:ext>
            </a:extLst>
          </p:cNvPr>
          <p:cNvPicPr>
            <a:picLocks noChangeAspect="1"/>
          </p:cNvPicPr>
          <p:nvPr/>
        </p:nvPicPr>
        <p:blipFill rotWithShape="1">
          <a:blip r:embed="rId3"/>
          <a:srcRect l="17759" t="15468" r="18287" b="5604"/>
          <a:stretch/>
        </p:blipFill>
        <p:spPr>
          <a:xfrm>
            <a:off x="1127760" y="152401"/>
            <a:ext cx="10263426" cy="6467972"/>
          </a:xfrm>
          <a:prstGeom prst="rect">
            <a:avLst/>
          </a:prstGeom>
        </p:spPr>
      </p:pic>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3006783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pic>
        <p:nvPicPr>
          <p:cNvPr id="3" name="Picture 2">
            <a:extLst>
              <a:ext uri="{FF2B5EF4-FFF2-40B4-BE49-F238E27FC236}">
                <a16:creationId xmlns:a16="http://schemas.microsoft.com/office/drawing/2014/main" id="{56175E68-E9D1-4EFA-AFD8-7E6E4A51488F}"/>
              </a:ext>
            </a:extLst>
          </p:cNvPr>
          <p:cNvPicPr>
            <a:picLocks noChangeAspect="1"/>
          </p:cNvPicPr>
          <p:nvPr/>
        </p:nvPicPr>
        <p:blipFill rotWithShape="1">
          <a:blip r:embed="rId4"/>
          <a:srcRect l="34917" t="37233" r="35833" b="13800"/>
          <a:stretch/>
        </p:blipFill>
        <p:spPr>
          <a:xfrm>
            <a:off x="1130936" y="128242"/>
            <a:ext cx="7010400" cy="6601515"/>
          </a:xfrm>
          <a:prstGeom prst="rect">
            <a:avLst/>
          </a:prstGeom>
        </p:spPr>
      </p:pic>
      <p:pic>
        <p:nvPicPr>
          <p:cNvPr id="6" name="Picture 5">
            <a:extLst>
              <a:ext uri="{FF2B5EF4-FFF2-40B4-BE49-F238E27FC236}">
                <a16:creationId xmlns:a16="http://schemas.microsoft.com/office/drawing/2014/main" id="{09F53421-CF66-43D1-9304-F6F37A896640}"/>
              </a:ext>
            </a:extLst>
          </p:cNvPr>
          <p:cNvPicPr>
            <a:picLocks noChangeAspect="1"/>
          </p:cNvPicPr>
          <p:nvPr/>
        </p:nvPicPr>
        <p:blipFill>
          <a:blip r:embed="rId5"/>
          <a:stretch>
            <a:fillRect/>
          </a:stretch>
        </p:blipFill>
        <p:spPr>
          <a:xfrm>
            <a:off x="8257249" y="2385746"/>
            <a:ext cx="3773751" cy="1743607"/>
          </a:xfrm>
          <a:prstGeom prst="rect">
            <a:avLst/>
          </a:prstGeom>
        </p:spPr>
      </p:pic>
    </p:spTree>
    <p:extLst>
      <p:ext uri="{BB962C8B-B14F-4D97-AF65-F5344CB8AC3E}">
        <p14:creationId xmlns:p14="http://schemas.microsoft.com/office/powerpoint/2010/main" val="182776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740EBB-A084-4906-857A-F46000E371BC}"/>
              </a:ext>
            </a:extLst>
          </p:cNvPr>
          <p:cNvPicPr>
            <a:picLocks noChangeAspect="1"/>
          </p:cNvPicPr>
          <p:nvPr/>
        </p:nvPicPr>
        <p:blipFill rotWithShape="1">
          <a:blip r:embed="rId3"/>
          <a:srcRect l="21165" t="17152" r="20777" b="13463"/>
          <a:stretch/>
        </p:blipFill>
        <p:spPr>
          <a:xfrm>
            <a:off x="956853" y="152400"/>
            <a:ext cx="10349135" cy="6465770"/>
          </a:xfrm>
          <a:prstGeom prst="rect">
            <a:avLst/>
          </a:prstGeom>
        </p:spPr>
      </p:pic>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106156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Online courses?</a:t>
            </a:r>
          </a:p>
        </p:txBody>
      </p:sp>
      <p:sp>
        <p:nvSpPr>
          <p:cNvPr id="3" name="Content Placeholder 2"/>
          <p:cNvSpPr>
            <a:spLocks noGrp="1"/>
          </p:cNvSpPr>
          <p:nvPr>
            <p:ph idx="1"/>
          </p:nvPr>
        </p:nvSpPr>
        <p:spPr>
          <a:xfrm>
            <a:off x="998538" y="1057274"/>
            <a:ext cx="10616833" cy="5581651"/>
          </a:xfrm>
        </p:spPr>
        <p:txBody>
          <a:bodyPr>
            <a:noAutofit/>
          </a:bodyPr>
          <a:lstStyle/>
          <a:p>
            <a:r>
              <a:rPr lang="en-US" sz="2400" dirty="0">
                <a:effectLst/>
                <a:latin typeface="Verdana" panose="020B0604030504040204" pitchFamily="34" charset="0"/>
                <a:ea typeface="Times New Roman" panose="02020603050405020304" pitchFamily="18" charset="0"/>
                <a:cs typeface="Times New Roman" panose="02020603050405020304" pitchFamily="18" charset="0"/>
              </a:rPr>
              <a:t>Some online </a:t>
            </a:r>
            <a:r>
              <a:rPr lang="en-US" sz="2400" dirty="0" err="1">
                <a:effectLst/>
                <a:latin typeface="Verdana" panose="020B0604030504040204" pitchFamily="34" charset="0"/>
                <a:ea typeface="Times New Roman" panose="02020603050405020304" pitchFamily="18" charset="0"/>
                <a:cs typeface="Times New Roman" panose="02020603050405020304" pitchFamily="18" charset="0"/>
              </a:rPr>
              <a:t>hs</a:t>
            </a: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 courses are subject to </a:t>
            </a:r>
            <a:r>
              <a:rPr lang="en-US" sz="2400" dirty="0" err="1">
                <a:effectLst/>
                <a:latin typeface="Verdana" panose="020B0604030504040204" pitchFamily="34" charset="0"/>
                <a:ea typeface="Times New Roman" panose="02020603050405020304" pitchFamily="18" charset="0"/>
                <a:cs typeface="Times New Roman" panose="02020603050405020304" pitchFamily="18" charset="0"/>
              </a:rPr>
              <a:t>ncaa</a:t>
            </a: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 approval</a:t>
            </a:r>
          </a:p>
          <a:p>
            <a:r>
              <a:rPr lang="en-US" sz="2400" dirty="0">
                <a:effectLst/>
                <a:latin typeface="Verdana" panose="020B0604030504040204" pitchFamily="34" charset="0"/>
                <a:ea typeface="Times New Roman" panose="02020603050405020304" pitchFamily="18" charset="0"/>
                <a:cs typeface="Times New Roman" panose="02020603050405020304" pitchFamily="18" charset="0"/>
              </a:rPr>
              <a:t>Must be comparable in length/rigor &amp; taught by an instructor with feedback/interaction</a:t>
            </a:r>
          </a:p>
          <a:p>
            <a:r>
              <a:rPr lang="en-US" sz="2400" dirty="0">
                <a:effectLst/>
                <a:latin typeface="Verdana" panose="020B0604030504040204" pitchFamily="34" charset="0"/>
                <a:ea typeface="Times New Roman" panose="02020603050405020304" pitchFamily="18" charset="0"/>
                <a:cs typeface="Times New Roman" panose="02020603050405020304" pitchFamily="18" charset="0"/>
              </a:rPr>
              <a:t>the NCAA approves online core courses that are college prep in nature – such as English, foreign language, natural science, math, social science, philosophy, physical science, &amp; comparative religion</a:t>
            </a:r>
          </a:p>
          <a:p>
            <a:r>
              <a:rPr lang="en-US" sz="2400" dirty="0">
                <a:effectLst/>
                <a:latin typeface="Verdana" panose="020B0604030504040204" pitchFamily="34" charset="0"/>
                <a:ea typeface="Times New Roman" panose="02020603050405020304" pitchFamily="18" charset="0"/>
                <a:cs typeface="Times New Roman" panose="02020603050405020304" pitchFamily="18" charset="0"/>
              </a:rPr>
              <a:t>students who take online courses in areas like pe, personal finance, or film </a:t>
            </a:r>
            <a:r>
              <a:rPr lang="en-US" sz="2400">
                <a:effectLst/>
                <a:latin typeface="Verdana" panose="020B0604030504040204" pitchFamily="34" charset="0"/>
                <a:ea typeface="Times New Roman" panose="02020603050405020304" pitchFamily="18" charset="0"/>
                <a:cs typeface="Times New Roman" panose="02020603050405020304" pitchFamily="18" charset="0"/>
              </a:rPr>
              <a:t>appreciation may </a:t>
            </a:r>
            <a:r>
              <a:rPr lang="en-US" sz="2400" dirty="0">
                <a:effectLst/>
                <a:latin typeface="Verdana" panose="020B0604030504040204" pitchFamily="34" charset="0"/>
                <a:ea typeface="Times New Roman" panose="02020603050405020304" pitchFamily="18" charset="0"/>
                <a:cs typeface="Times New Roman" panose="02020603050405020304" pitchFamily="18" charset="0"/>
              </a:rPr>
              <a:t>not be recognized by the NCAA</a:t>
            </a:r>
          </a:p>
          <a:p>
            <a:r>
              <a:rPr lang="en-US" sz="2400" dirty="0">
                <a:effectLst/>
                <a:latin typeface="Verdana" panose="020B0604030504040204" pitchFamily="34" charset="0"/>
                <a:ea typeface="Times New Roman" panose="02020603050405020304" pitchFamily="18" charset="0"/>
                <a:cs typeface="Times New Roman" panose="02020603050405020304" pitchFamily="18" charset="0"/>
              </a:rPr>
              <a:t>In addition, remedial courses and foundational courses that are below grade level are not approved by the NCAA </a:t>
            </a: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099953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3"/>
          <a:stretch>
            <a:fillRect/>
          </a:stretch>
        </p:blipFill>
        <p:spPr>
          <a:xfrm>
            <a:off x="10853730" y="152400"/>
            <a:ext cx="904516" cy="1114425"/>
          </a:xfrm>
          <a:prstGeom prst="rect">
            <a:avLst/>
          </a:prstGeom>
        </p:spPr>
      </p:pic>
      <p:pic>
        <p:nvPicPr>
          <p:cNvPr id="4" name="Picture 3">
            <a:extLst>
              <a:ext uri="{FF2B5EF4-FFF2-40B4-BE49-F238E27FC236}">
                <a16:creationId xmlns:a16="http://schemas.microsoft.com/office/drawing/2014/main" id="{888E3CF2-19D6-4280-BD0F-0A77054DA19A}"/>
              </a:ext>
            </a:extLst>
          </p:cNvPr>
          <p:cNvPicPr>
            <a:picLocks noChangeAspect="1"/>
          </p:cNvPicPr>
          <p:nvPr/>
        </p:nvPicPr>
        <p:blipFill rotWithShape="1">
          <a:blip r:embed="rId4"/>
          <a:srcRect l="35333" t="29481" r="44417" b="11408"/>
          <a:stretch/>
        </p:blipFill>
        <p:spPr>
          <a:xfrm>
            <a:off x="3891280" y="103355"/>
            <a:ext cx="4053840" cy="6656305"/>
          </a:xfrm>
          <a:prstGeom prst="rect">
            <a:avLst/>
          </a:prstGeom>
        </p:spPr>
      </p:pic>
      <p:sp>
        <p:nvSpPr>
          <p:cNvPr id="6" name="TextBox 5">
            <a:extLst>
              <a:ext uri="{FF2B5EF4-FFF2-40B4-BE49-F238E27FC236}">
                <a16:creationId xmlns:a16="http://schemas.microsoft.com/office/drawing/2014/main" id="{390BED58-7CB1-41C3-A69A-AD90E00F5E5E}"/>
              </a:ext>
            </a:extLst>
          </p:cNvPr>
          <p:cNvSpPr txBox="1"/>
          <p:nvPr/>
        </p:nvSpPr>
        <p:spPr>
          <a:xfrm>
            <a:off x="5638800" y="297180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1E34A26B-84C9-441A-95A9-A460C7A6E0D2}"/>
              </a:ext>
            </a:extLst>
          </p:cNvPr>
          <p:cNvSpPr txBox="1"/>
          <p:nvPr/>
        </p:nvSpPr>
        <p:spPr>
          <a:xfrm>
            <a:off x="8300720" y="2209800"/>
            <a:ext cx="3143250" cy="1938992"/>
          </a:xfrm>
          <a:prstGeom prst="rect">
            <a:avLst/>
          </a:prstGeom>
          <a:noFill/>
        </p:spPr>
        <p:txBody>
          <a:bodyPr wrap="square" rtlCol="0">
            <a:spAutoFit/>
          </a:bodyPr>
          <a:lstStyle/>
          <a:p>
            <a:r>
              <a:rPr lang="en-US" sz="2400">
                <a:hlinkClick r:id="rId5"/>
              </a:rPr>
              <a:t>http://fs.ncaa.org/Docs/eligibility_center/Student_Resources/DII_ReqsFactSheet.pdf</a:t>
            </a:r>
            <a:endParaRPr lang="en-US" sz="2400" dirty="0"/>
          </a:p>
        </p:txBody>
      </p:sp>
    </p:spTree>
    <p:extLst>
      <p:ext uri="{BB962C8B-B14F-4D97-AF65-F5344CB8AC3E}">
        <p14:creationId xmlns:p14="http://schemas.microsoft.com/office/powerpoint/2010/main" val="1656544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a:solidFill>
                  <a:schemeClr val="tx1"/>
                </a:solidFill>
              </a:rPr>
              <a:t>Other tips</a:t>
            </a:r>
          </a:p>
        </p:txBody>
      </p:sp>
      <p:sp>
        <p:nvSpPr>
          <p:cNvPr id="3" name="Content Placeholder 2"/>
          <p:cNvSpPr>
            <a:spLocks noGrp="1"/>
          </p:cNvSpPr>
          <p:nvPr>
            <p:ph idx="1"/>
          </p:nvPr>
        </p:nvSpPr>
        <p:spPr>
          <a:xfrm>
            <a:off x="998538" y="1057274"/>
            <a:ext cx="10616833" cy="5581651"/>
          </a:xfrm>
        </p:spPr>
        <p:txBody>
          <a:bodyPr>
            <a:noAutofit/>
          </a:bodyPr>
          <a:lstStyle/>
          <a:p>
            <a:r>
              <a:rPr lang="en-US" dirty="0">
                <a:effectLst/>
                <a:latin typeface="Verdana" panose="020B0604030504040204" pitchFamily="34" charset="0"/>
                <a:ea typeface="Times New Roman" panose="02020603050405020304" pitchFamily="18" charset="0"/>
                <a:cs typeface="Times New Roman" panose="02020603050405020304" pitchFamily="18" charset="0"/>
              </a:rPr>
              <a:t>Be patient (most coaches filter through hundreds of letters)</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Interested college coaches will first invite you to their camp</a:t>
            </a:r>
          </a:p>
          <a:p>
            <a:pPr lvl="2"/>
            <a:r>
              <a:rPr lang="en-US" dirty="0">
                <a:effectLst/>
                <a:latin typeface="Verdana" panose="020B0604030504040204" pitchFamily="34" charset="0"/>
                <a:ea typeface="Times New Roman" panose="02020603050405020304" pitchFamily="18" charset="0"/>
                <a:cs typeface="Times New Roman" panose="02020603050405020304" pitchFamily="18" charset="0"/>
              </a:rPr>
              <a:t>Again, want to gauge your level of interest</a:t>
            </a:r>
          </a:p>
          <a:p>
            <a:pPr lvl="1"/>
            <a:r>
              <a:rPr lang="en-US" dirty="0">
                <a:effectLst/>
                <a:latin typeface="Verdana" panose="020B0604030504040204" pitchFamily="34" charset="0"/>
                <a:ea typeface="Times New Roman" panose="02020603050405020304" pitchFamily="18" charset="0"/>
                <a:cs typeface="Times New Roman" panose="02020603050405020304" pitchFamily="18" charset="0"/>
              </a:rPr>
              <a:t>Then, if they like what they see – they may come to your game</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Don’t expect a full ride, most offers in most sports are only partial scholarships</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Clean up your social media accounts (including who you follow &amp; what you “like”)</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Register with </a:t>
            </a:r>
            <a:r>
              <a:rPr lang="en-US" dirty="0" err="1">
                <a:effectLst/>
                <a:latin typeface="Verdana" panose="020B0604030504040204" pitchFamily="34" charset="0"/>
                <a:ea typeface="Times New Roman" panose="02020603050405020304" pitchFamily="18" charset="0"/>
                <a:cs typeface="Times New Roman" panose="02020603050405020304" pitchFamily="18" charset="0"/>
              </a:rPr>
              <a:t>ncaa</a:t>
            </a:r>
            <a:r>
              <a:rPr lang="en-US" dirty="0">
                <a:effectLst/>
                <a:latin typeface="Verdana" panose="020B0604030504040204" pitchFamily="34" charset="0"/>
                <a:ea typeface="Times New Roman" panose="02020603050405020304" pitchFamily="18" charset="0"/>
                <a:cs typeface="Times New Roman" panose="02020603050405020304" pitchFamily="18" charset="0"/>
              </a:rPr>
              <a:t> clearinghouse (with updated act/sat test scores) </a:t>
            </a:r>
            <a:r>
              <a:rPr lang="en-US" dirty="0">
                <a:hlinkClick r:id="rId3"/>
              </a:rPr>
              <a:t>https://web3.ncaa.org/ecwr3/</a:t>
            </a:r>
            <a:endParaRPr lang="en-US" dirty="0">
              <a:effectLst/>
              <a:latin typeface="Verdana" panose="020B0604030504040204" pitchFamily="34" charset="0"/>
              <a:ea typeface="Times New Roman" panose="02020603050405020304" pitchFamily="18" charset="0"/>
              <a:cs typeface="Times New Roman" panose="02020603050405020304" pitchFamily="18" charset="0"/>
            </a:endParaRPr>
          </a:p>
          <a:p>
            <a:r>
              <a:rPr lang="en-US" dirty="0">
                <a:effectLst/>
                <a:latin typeface="Verdana" panose="020B0604030504040204" pitchFamily="34" charset="0"/>
                <a:ea typeface="Times New Roman" panose="02020603050405020304" pitchFamily="18" charset="0"/>
                <a:cs typeface="Times New Roman" panose="02020603050405020304" pitchFamily="18" charset="0"/>
              </a:rPr>
              <a:t>Research your target colleges</a:t>
            </a:r>
          </a:p>
          <a:p>
            <a:r>
              <a:rPr lang="en-US" dirty="0">
                <a:effectLst/>
                <a:latin typeface="Verdana" panose="020B0604030504040204" pitchFamily="34" charset="0"/>
                <a:ea typeface="Times New Roman" panose="02020603050405020304" pitchFamily="18" charset="0"/>
                <a:cs typeface="Times New Roman" panose="02020603050405020304" pitchFamily="18" charset="0"/>
              </a:rPr>
              <a:t>Meet with your high school counselor (grad requirements, transcript, college application, </a:t>
            </a:r>
            <a:r>
              <a:rPr lang="en-US" dirty="0" err="1">
                <a:effectLst/>
                <a:latin typeface="Verdana" panose="020B0604030504040204" pitchFamily="34" charset="0"/>
                <a:ea typeface="Times New Roman" panose="02020603050405020304" pitchFamily="18" charset="0"/>
                <a:cs typeface="Times New Roman" panose="02020603050405020304" pitchFamily="18" charset="0"/>
              </a:rPr>
              <a:t>etc</a:t>
            </a:r>
            <a:r>
              <a:rPr lang="en-US" dirty="0">
                <a:effectLst/>
                <a:latin typeface="Verdana" panose="020B0604030504040204" pitchFamily="34" charset="0"/>
                <a:ea typeface="Times New Roman" panose="02020603050405020304" pitchFamily="18" charset="0"/>
                <a:cs typeface="Times New Roman" panose="02020603050405020304" pitchFamily="18" charset="0"/>
              </a:rPr>
              <a:t>…) </a:t>
            </a:r>
          </a:p>
          <a:p>
            <a:r>
              <a:rPr lang="en-US" sz="1800" dirty="0">
                <a:effectLst/>
                <a:latin typeface="Verdana" panose="020B0604030504040204" pitchFamily="34" charset="0"/>
                <a:ea typeface="Times New Roman" panose="02020603050405020304" pitchFamily="18" charset="0"/>
                <a:cs typeface="Times New Roman" panose="02020603050405020304" pitchFamily="18" charset="0"/>
              </a:rPr>
              <a:t>Follow up to college coach responses within 24 hours</a:t>
            </a:r>
          </a:p>
          <a:p>
            <a:r>
              <a:rPr lang="en-US" sz="1800" dirty="0">
                <a:effectLst/>
                <a:latin typeface="Verdana" panose="020B0604030504040204" pitchFamily="34" charset="0"/>
                <a:ea typeface="Times New Roman" panose="02020603050405020304" pitchFamily="18" charset="0"/>
                <a:cs typeface="Times New Roman" panose="02020603050405020304" pitchFamily="18" charset="0"/>
              </a:rPr>
              <a:t>Create a Highlight video, should be no more than 5 minutes</a:t>
            </a:r>
          </a:p>
          <a:p>
            <a:pPr lvl="2"/>
            <a:endParaRPr lang="en-US"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2101713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52400"/>
            <a:ext cx="9905998" cy="702623"/>
          </a:xfrm>
        </p:spPr>
        <p:txBody>
          <a:bodyPr>
            <a:normAutofit fontScale="90000"/>
          </a:bodyPr>
          <a:lstStyle/>
          <a:p>
            <a:r>
              <a:rPr lang="en-US" sz="4800" b="1" u="sng" dirty="0" err="1">
                <a:solidFill>
                  <a:schemeClr val="tx1"/>
                </a:solidFill>
              </a:rPr>
              <a:t>Ncaa</a:t>
            </a:r>
            <a:r>
              <a:rPr lang="en-US" sz="4800" b="1" u="sng" dirty="0">
                <a:solidFill>
                  <a:schemeClr val="tx1"/>
                </a:solidFill>
              </a:rPr>
              <a:t> </a:t>
            </a:r>
            <a:r>
              <a:rPr lang="en-US" sz="4800" b="1" u="sng" dirty="0" err="1">
                <a:solidFill>
                  <a:schemeClr val="tx1"/>
                </a:solidFill>
              </a:rPr>
              <a:t>covid</a:t>
            </a:r>
            <a:r>
              <a:rPr lang="en-US" sz="4800" b="1" u="sng" dirty="0">
                <a:solidFill>
                  <a:schemeClr val="tx1"/>
                </a:solidFill>
              </a:rPr>
              <a:t> updates:</a:t>
            </a:r>
          </a:p>
        </p:txBody>
      </p:sp>
      <p:sp>
        <p:nvSpPr>
          <p:cNvPr id="3" name="Content Placeholder 2"/>
          <p:cNvSpPr>
            <a:spLocks noGrp="1"/>
          </p:cNvSpPr>
          <p:nvPr>
            <p:ph idx="1"/>
          </p:nvPr>
        </p:nvSpPr>
        <p:spPr>
          <a:xfrm>
            <a:off x="998538" y="1495425"/>
            <a:ext cx="10616833" cy="3000376"/>
          </a:xfrm>
        </p:spPr>
        <p:txBody>
          <a:bodyPr>
            <a:noAutofit/>
          </a:bodyPr>
          <a:lstStyle/>
          <a:p>
            <a:r>
              <a:rPr lang="en-US" sz="4800" dirty="0">
                <a:hlinkClick r:id="rId3"/>
              </a:rPr>
              <a:t>http://fs.ncaa.org/Docs/eligibility_center/EC_COVID_Comm.pdf</a:t>
            </a:r>
            <a:endParaRPr lang="en-US" sz="44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5" name="Picture 4" descr="A close up of a sign&#10;&#10;Description automatically generated">
            <a:extLst>
              <a:ext uri="{FF2B5EF4-FFF2-40B4-BE49-F238E27FC236}">
                <a16:creationId xmlns:a16="http://schemas.microsoft.com/office/drawing/2014/main" id="{55F56EA4-3453-4517-9CFD-4537A744E3EF}"/>
              </a:ext>
            </a:extLst>
          </p:cNvPr>
          <p:cNvPicPr>
            <a:picLocks noChangeAspect="1"/>
          </p:cNvPicPr>
          <p:nvPr/>
        </p:nvPicPr>
        <p:blipFill>
          <a:blip r:embed="rId4"/>
          <a:stretch>
            <a:fillRect/>
          </a:stretch>
        </p:blipFill>
        <p:spPr>
          <a:xfrm>
            <a:off x="10853730" y="152400"/>
            <a:ext cx="904516" cy="1114425"/>
          </a:xfrm>
          <a:prstGeom prst="rect">
            <a:avLst/>
          </a:prstGeom>
        </p:spPr>
      </p:pic>
    </p:spTree>
    <p:extLst>
      <p:ext uri="{BB962C8B-B14F-4D97-AF65-F5344CB8AC3E}">
        <p14:creationId xmlns:p14="http://schemas.microsoft.com/office/powerpoint/2010/main" val="3037777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D2D13AFF9D2647866D6F4DFB1C7B91" ma:contentTypeVersion="0" ma:contentTypeDescription="Create a new document." ma:contentTypeScope="" ma:versionID="5f2d61d483a58ef913c8636d63b4b551">
  <xsd:schema xmlns:xsd="http://www.w3.org/2001/XMLSchema" xmlns:xs="http://www.w3.org/2001/XMLSchema" xmlns:p="http://schemas.microsoft.com/office/2006/metadata/properties" targetNamespace="http://schemas.microsoft.com/office/2006/metadata/properties" ma:root="true" ma:fieldsID="e632581fadfa51a52ea46ddb307d92e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54E2F7-404A-4EE4-852D-D7E58C780788}">
  <ds:schemaRefs>
    <ds:schemaRef ds:uri="http://schemas.microsoft.com/sharepoint/v3/contenttype/forms"/>
  </ds:schemaRefs>
</ds:datastoreItem>
</file>

<file path=customXml/itemProps2.xml><?xml version="1.0" encoding="utf-8"?>
<ds:datastoreItem xmlns:ds="http://schemas.openxmlformats.org/officeDocument/2006/customXml" ds:itemID="{BABF4BBB-9642-4C68-83B9-4F86552FF0A2}">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customXml/itemProps3.xml><?xml version="1.0" encoding="utf-8"?>
<ds:datastoreItem xmlns:ds="http://schemas.openxmlformats.org/officeDocument/2006/customXml" ds:itemID="{D205EEB6-567F-4085-B23E-EC5E6BE34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TM03457485[[fn=Mesh]]</Template>
  <TotalTime>3019</TotalTime>
  <Words>1511</Words>
  <Application>Microsoft Office PowerPoint</Application>
  <PresentationFormat>Widescreen</PresentationFormat>
  <Paragraphs>125</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Times New Roman</vt:lpstr>
      <vt:lpstr>Verdana</vt:lpstr>
      <vt:lpstr>Mesh</vt:lpstr>
      <vt:lpstr>RECRUITING 101: A GUIDE TO ASSIST IN THE  COLLEGE RECRUITING PROCESS</vt:lpstr>
      <vt:lpstr>Ncaa facts:</vt:lpstr>
      <vt:lpstr>OVERVIEW:</vt:lpstr>
      <vt:lpstr>When to get started?</vt:lpstr>
      <vt:lpstr>High school timeline</vt:lpstr>
      <vt:lpstr>Letter of interest &amp; resume</vt:lpstr>
      <vt:lpstr>Social media STRATEGIES</vt:lpstr>
      <vt:lpstr>Recruiting terms</vt:lpstr>
      <vt:lpstr>Recruiting calendars</vt:lpstr>
      <vt:lpstr>Sample Recruiting calendar</vt:lpstr>
      <vt:lpstr>visits</vt:lpstr>
      <vt:lpstr>PowerPoint Presentation</vt:lpstr>
      <vt:lpstr>PowerPoint Presentation</vt:lpstr>
      <vt:lpstr>PowerPoint Presentation</vt:lpstr>
      <vt:lpstr>Online courses?</vt:lpstr>
      <vt:lpstr>PowerPoint Presentation</vt:lpstr>
      <vt:lpstr>Other tips</vt:lpstr>
      <vt:lpstr>Ncaa covid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Rockdale County  High School</dc:title>
  <dc:creator>Al Williams</dc:creator>
  <cp:lastModifiedBy>Chad Suddeth</cp:lastModifiedBy>
  <cp:revision>122</cp:revision>
  <cp:lastPrinted>2017-07-18T15:51:31Z</cp:lastPrinted>
  <dcterms:created xsi:type="dcterms:W3CDTF">2015-08-04T18:04:29Z</dcterms:created>
  <dcterms:modified xsi:type="dcterms:W3CDTF">2021-09-07T13:06:31Z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0x0101004AD2D13AFF9D2647866D6F4DFB1C7B91</vt:lpwstr>
  </property>
</Properties>
</file>