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F2EE3B7B-C7B5-42CF-90CF-67B3D21B2314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26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333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477AEB6-FCE1-4CD5-923B-84E54F1460D5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959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76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68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49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40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92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8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9B64-DC09-41C8-9DE3-DA74AF8D2F97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21803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67E9B64-DC09-41C8-9DE3-DA74AF8D2F97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698088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67E9B64-DC09-41C8-9DE3-DA74AF8D2F97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6243820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67E9B64-DC09-41C8-9DE3-DA74AF8D2F97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812953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9B64-DC09-41C8-9DE3-DA74AF8D2F97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678257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9B64-DC09-41C8-9DE3-DA74AF8D2F97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728086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201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B04DB0-379A-41B7-9B29-7F42F0D571D5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48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2/12/2025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213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</p:sldLayoutIdLst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Rectangle 1054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73152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5" name="Picture 64" descr="A police officer standing next to a red car&#10;&#10;Description automatically generated with low confidence">
            <a:extLst>
              <a:ext uri="{FF2B5EF4-FFF2-40B4-BE49-F238E27FC236}">
                <a16:creationId xmlns:a16="http://schemas.microsoft.com/office/drawing/2014/main" id="{8DFB3898-DEB7-7132-0D02-AF6374E63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925212" y="219775"/>
            <a:ext cx="2262279" cy="215801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C9AFDE98-028C-82AC-D828-3B5C85B31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07" y="218689"/>
            <a:ext cx="2414016" cy="246958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1057" name="Rectangle 1056">
            <a:extLst>
              <a:ext uri="{FF2B5EF4-FFF2-40B4-BE49-F238E27FC236}">
                <a16:creationId xmlns:a16="http://schemas.microsoft.com/office/drawing/2014/main" id="{6F32C1A4-2AC7-48CB-9AB7-B80470C0FD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3627" y="2779776"/>
            <a:ext cx="73152" cy="4078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0" name="Picture 6" descr="No Drugs Vector Art, Icons, and Graphics for Free Download">
            <a:extLst>
              <a:ext uri="{FF2B5EF4-FFF2-40B4-BE49-F238E27FC236}">
                <a16:creationId xmlns:a16="http://schemas.microsoft.com/office/drawing/2014/main" id="{59FE1F20-E93B-31D2-EA31-1D3E34806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9389" y="3414136"/>
            <a:ext cx="3671254" cy="25698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8" name="Rectangle 1057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SCG Anti-Bullying Plan | SCG">
            <a:extLst>
              <a:ext uri="{FF2B5EF4-FFF2-40B4-BE49-F238E27FC236}">
                <a16:creationId xmlns:a16="http://schemas.microsoft.com/office/drawing/2014/main" id="{157F6842-EB4F-EAE7-3A40-99BE29BCF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2302" y="218689"/>
            <a:ext cx="3567362" cy="304802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9" name="Rectangle 1058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731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What You Need to Know About Teen Sexting Laws in PA">
            <a:extLst>
              <a:ext uri="{FF2B5EF4-FFF2-40B4-BE49-F238E27FC236}">
                <a16:creationId xmlns:a16="http://schemas.microsoft.com/office/drawing/2014/main" id="{311BD4A6-F260-02C0-16A9-609229AD2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3007" y="4247471"/>
            <a:ext cx="3567362" cy="207798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D49889E4-2C61-13E5-4EAB-45326105D7B5}"/>
              </a:ext>
            </a:extLst>
          </p:cNvPr>
          <p:cNvSpPr txBox="1"/>
          <p:nvPr/>
        </p:nvSpPr>
        <p:spPr>
          <a:xfrm>
            <a:off x="7853007" y="6391469"/>
            <a:ext cx="3567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INTERNET SAFETY 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1E5AC6D4-2791-D9B6-9EF8-BD6258925237}"/>
              </a:ext>
            </a:extLst>
          </p:cNvPr>
          <p:cNvSpPr txBox="1"/>
          <p:nvPr/>
        </p:nvSpPr>
        <p:spPr>
          <a:xfrm>
            <a:off x="4666453" y="2333625"/>
            <a:ext cx="2973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DRIVING EDUCATION 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80929348-EE34-50DA-0E18-4C290763ED41}"/>
              </a:ext>
            </a:extLst>
          </p:cNvPr>
          <p:cNvSpPr txBox="1"/>
          <p:nvPr/>
        </p:nvSpPr>
        <p:spPr>
          <a:xfrm>
            <a:off x="3616030" y="6140793"/>
            <a:ext cx="3668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DRUG EDUCATION 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E07F6BDF-A25F-4925-CEA6-6DF1E504DB1A}"/>
              </a:ext>
            </a:extLst>
          </p:cNvPr>
          <p:cNvSpPr txBox="1"/>
          <p:nvPr/>
        </p:nvSpPr>
        <p:spPr>
          <a:xfrm>
            <a:off x="8132302" y="3414136"/>
            <a:ext cx="3527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BULLYING PREVENTION </a:t>
            </a:r>
          </a:p>
        </p:txBody>
      </p:sp>
      <p:pic>
        <p:nvPicPr>
          <p:cNvPr id="1040" name="Picture 16" descr="Top 4 Types of Cases Handled in NJ Municipal Courts">
            <a:extLst>
              <a:ext uri="{FF2B5EF4-FFF2-40B4-BE49-F238E27FC236}">
                <a16:creationId xmlns:a16="http://schemas.microsoft.com/office/drawing/2014/main" id="{F8B626BF-23A2-E034-768B-797336ED5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90" y="3438649"/>
            <a:ext cx="2643567" cy="200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" name="TextBox 178">
            <a:extLst>
              <a:ext uri="{FF2B5EF4-FFF2-40B4-BE49-F238E27FC236}">
                <a16:creationId xmlns:a16="http://schemas.microsoft.com/office/drawing/2014/main" id="{ABDA1331-F48D-26F1-8EFB-B07D10BD6AC9}"/>
              </a:ext>
            </a:extLst>
          </p:cNvPr>
          <p:cNvSpPr txBox="1"/>
          <p:nvPr/>
        </p:nvSpPr>
        <p:spPr>
          <a:xfrm>
            <a:off x="320204" y="5660848"/>
            <a:ext cx="26403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CONSEQUENCE OF BREAKING A LAW</a:t>
            </a:r>
          </a:p>
        </p:txBody>
      </p:sp>
    </p:spTree>
    <p:extLst>
      <p:ext uri="{BB962C8B-B14F-4D97-AF65-F5344CB8AC3E}">
        <p14:creationId xmlns:p14="http://schemas.microsoft.com/office/powerpoint/2010/main" val="83579869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56</TotalTime>
  <Words>13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Vapor Trail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AJ Jibbou</dc:creator>
  <cp:lastModifiedBy>Byrne, Victoria</cp:lastModifiedBy>
  <cp:revision>2</cp:revision>
  <dcterms:created xsi:type="dcterms:W3CDTF">2025-01-21T14:11:25Z</dcterms:created>
  <dcterms:modified xsi:type="dcterms:W3CDTF">2025-02-12T17:25:36Z</dcterms:modified>
</cp:coreProperties>
</file>