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4EBD0-0851-4949-8380-FA616373DCEA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BF377-4FA1-4079-B050-D33D70AF9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95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BF377-4FA1-4079-B050-D33D70AF9F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1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4E2F26B-CFBF-9C49-A98A-CFE0E97217F3}"/>
              </a:ext>
            </a:extLst>
          </p:cNvPr>
          <p:cNvSpPr/>
          <p:nvPr/>
        </p:nvSpPr>
        <p:spPr>
          <a:xfrm>
            <a:off x="0" y="666750"/>
            <a:ext cx="12192000" cy="552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2" name="Picture 11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DE653DD1-5005-F34B-91E1-793F33696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44444" r="1111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57400" y="2362199"/>
            <a:ext cx="7994621" cy="2387600"/>
          </a:xfrm>
        </p:spPr>
        <p:txBody>
          <a:bodyPr anchor="b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8023" y="4978400"/>
            <a:ext cx="9144000" cy="9017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3A697F8-5020-934D-AF9C-034EFC92A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2" y="3693780"/>
            <a:ext cx="1052512" cy="10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9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839BD6FE-92C6-C845-9F72-E202177B5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44444" r="1111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5" name="Picture 4" descr="Shape, square&#10;&#10;Description automatically generated">
            <a:extLst>
              <a:ext uri="{FF2B5EF4-FFF2-40B4-BE49-F238E27FC236}">
                <a16:creationId xmlns:a16="http://schemas.microsoft.com/office/drawing/2014/main" id="{1A2A351C-7B4C-3641-B856-D1D10AE3B2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876302" y="1127374"/>
            <a:ext cx="3619711" cy="45720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4BF4C43-DAD4-4844-B87C-87D4C01714E3}"/>
              </a:ext>
            </a:extLst>
          </p:cNvPr>
          <p:cNvCxnSpPr>
            <a:cxnSpLocks/>
          </p:cNvCxnSpPr>
          <p:nvPr/>
        </p:nvCxnSpPr>
        <p:spPr>
          <a:xfrm flipH="1">
            <a:off x="920354" y="3342777"/>
            <a:ext cx="826455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EBDFAB12-DFAB-3A48-8111-4DE807D5E0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0698" y="1290897"/>
            <a:ext cx="3287487" cy="1801661"/>
          </a:xfrm>
        </p:spPr>
        <p:txBody>
          <a:bodyPr anchor="b"/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C13B257-51C7-A645-9911-06AF0194414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0699" y="3592998"/>
            <a:ext cx="3287485" cy="1954196"/>
          </a:xfrm>
        </p:spPr>
        <p:txBody>
          <a:bodyPr>
            <a:noAutofit/>
          </a:bodyPr>
          <a:lstStyle>
            <a:lvl1pPr marL="0" indent="0" algn="l">
              <a:lnSpc>
                <a:spcPct val="140000"/>
              </a:lnSpc>
              <a:spcBef>
                <a:spcPts val="300"/>
              </a:spcBef>
              <a:spcAft>
                <a:spcPts val="300"/>
              </a:spcAft>
              <a:buNone/>
              <a:defRPr sz="135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lnSpc>
                <a:spcPct val="14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99F278-E818-4140-8637-007EE55917A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40301" y="1127374"/>
            <a:ext cx="6337300" cy="4572000"/>
          </a:xfrm>
        </p:spPr>
        <p:txBody>
          <a:bodyPr/>
          <a:lstStyle/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63533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1DB5E-A5BB-0645-AD7B-35C6E187095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8" name="Picture 17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839BD6FE-92C6-C845-9F72-E202177B5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44444" r="1111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BEEB484-FB3A-CE44-9EB1-48C180F10E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22521" y="3592998"/>
            <a:ext cx="6213793" cy="2106376"/>
          </a:xfrm>
          <a:custGeom>
            <a:avLst/>
            <a:gdLst>
              <a:gd name="connsiteX0" fmla="*/ 0 w 6213793"/>
              <a:gd name="connsiteY0" fmla="*/ 0 h 2228735"/>
              <a:gd name="connsiteX1" fmla="*/ 6213793 w 6213793"/>
              <a:gd name="connsiteY1" fmla="*/ 0 h 2228735"/>
              <a:gd name="connsiteX2" fmla="*/ 6213793 w 6213793"/>
              <a:gd name="connsiteY2" fmla="*/ 2228735 h 2228735"/>
              <a:gd name="connsiteX3" fmla="*/ 0 w 6213793"/>
              <a:gd name="connsiteY3" fmla="*/ 2228735 h 222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3793" h="2228735">
                <a:moveTo>
                  <a:pt x="0" y="0"/>
                </a:moveTo>
                <a:lnTo>
                  <a:pt x="6213793" y="0"/>
                </a:lnTo>
                <a:lnTo>
                  <a:pt x="6213793" y="2228735"/>
                </a:lnTo>
                <a:lnTo>
                  <a:pt x="0" y="22287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4AA22F9C-6E38-AA44-A022-2941F3933A6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22521" y="1130633"/>
            <a:ext cx="6213793" cy="2103886"/>
          </a:xfrm>
          <a:custGeom>
            <a:avLst/>
            <a:gdLst>
              <a:gd name="connsiteX0" fmla="*/ 0 w 6213793"/>
              <a:gd name="connsiteY0" fmla="*/ 0 h 2228735"/>
              <a:gd name="connsiteX1" fmla="*/ 6213793 w 6213793"/>
              <a:gd name="connsiteY1" fmla="*/ 0 h 2228735"/>
              <a:gd name="connsiteX2" fmla="*/ 6213793 w 6213793"/>
              <a:gd name="connsiteY2" fmla="*/ 2228735 h 2228735"/>
              <a:gd name="connsiteX3" fmla="*/ 0 w 6213793"/>
              <a:gd name="connsiteY3" fmla="*/ 2228735 h 222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3793" h="2228735">
                <a:moveTo>
                  <a:pt x="0" y="0"/>
                </a:moveTo>
                <a:lnTo>
                  <a:pt x="6213793" y="0"/>
                </a:lnTo>
                <a:lnTo>
                  <a:pt x="6213793" y="2228735"/>
                </a:lnTo>
                <a:lnTo>
                  <a:pt x="0" y="22287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 here, or click on the icon.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F6F3FA1-C841-1146-A295-EFA8B8FF73E1}"/>
              </a:ext>
            </a:extLst>
          </p:cNvPr>
          <p:cNvCxnSpPr>
            <a:cxnSpLocks/>
          </p:cNvCxnSpPr>
          <p:nvPr/>
        </p:nvCxnSpPr>
        <p:spPr>
          <a:xfrm flipH="1">
            <a:off x="920354" y="3425110"/>
            <a:ext cx="826455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40BECB6-12CA-5241-83AD-E2836FD23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3922" y="1130634"/>
            <a:ext cx="3619711" cy="456874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053FA6-6499-E143-8F06-24400394E74D}"/>
              </a:ext>
            </a:extLst>
          </p:cNvPr>
          <p:cNvCxnSpPr>
            <a:cxnSpLocks/>
          </p:cNvCxnSpPr>
          <p:nvPr/>
        </p:nvCxnSpPr>
        <p:spPr>
          <a:xfrm flipH="1">
            <a:off x="920354" y="3342777"/>
            <a:ext cx="826455" cy="0"/>
          </a:xfrm>
          <a:prstGeom prst="line">
            <a:avLst/>
          </a:prstGeom>
          <a:ln w="3810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itle 1">
            <a:extLst>
              <a:ext uri="{FF2B5EF4-FFF2-40B4-BE49-F238E27FC236}">
                <a16:creationId xmlns:a16="http://schemas.microsoft.com/office/drawing/2014/main" id="{2D28B1FE-BE28-BB49-8DC1-5BC8AF72B0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0698" y="1290897"/>
            <a:ext cx="3287487" cy="1801661"/>
          </a:xfrm>
        </p:spPr>
        <p:txBody>
          <a:bodyPr anchor="b"/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106C2AA5-6CFC-2F4D-99F7-BFA3695776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50699" y="3592998"/>
            <a:ext cx="3287485" cy="1954196"/>
          </a:xfrm>
        </p:spPr>
        <p:txBody>
          <a:bodyPr>
            <a:noAutofit/>
          </a:bodyPr>
          <a:lstStyle>
            <a:lvl1pPr marL="0" indent="0" algn="l">
              <a:lnSpc>
                <a:spcPct val="140000"/>
              </a:lnSpc>
              <a:spcBef>
                <a:spcPts val="300"/>
              </a:spcBef>
              <a:spcAft>
                <a:spcPts val="300"/>
              </a:spcAft>
              <a:buNone/>
              <a:defRPr sz="135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lnSpc>
                <a:spcPct val="14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4978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C463DD-E944-4746-B8C9-8AFAD330F715}"/>
              </a:ext>
            </a:extLst>
          </p:cNvPr>
          <p:cNvSpPr/>
          <p:nvPr/>
        </p:nvSpPr>
        <p:spPr>
          <a:xfrm>
            <a:off x="10307828" y="0"/>
            <a:ext cx="1198373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911" y="2327274"/>
            <a:ext cx="8551460" cy="3844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6301" y="320677"/>
            <a:ext cx="8513361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4" name="Picture 13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DA96C8E2-C8B6-1442-A76F-49464AB907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44444" r="1111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B5F97536-F25E-9643-B386-4EF67576A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434" y="5249977"/>
            <a:ext cx="919161" cy="9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3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787FE3E2-8AE7-9A4D-B4E1-91AA5511F0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44444" r="1111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911" y="2327276"/>
            <a:ext cx="8551460" cy="36413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6301" y="320677"/>
            <a:ext cx="8513361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C8409D23-5BE2-1544-9820-75C4DC2D3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7434" y="5249977"/>
            <a:ext cx="919161" cy="9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7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Subtext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DE69C9A-9813-1B40-84A7-D3D8C73AE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434" y="5249977"/>
            <a:ext cx="919161" cy="9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1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119D717-AC44-4A9F-9950-0F24F237FD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512890"/>
            <a:ext cx="12192000" cy="3209237"/>
          </a:xfrm>
          <a:custGeom>
            <a:avLst/>
            <a:gdLst>
              <a:gd name="connsiteX0" fmla="*/ 0 w 12192000"/>
              <a:gd name="connsiteY0" fmla="*/ 0 h 3344862"/>
              <a:gd name="connsiteX1" fmla="*/ 12192000 w 12192000"/>
              <a:gd name="connsiteY1" fmla="*/ 0 h 3344862"/>
              <a:gd name="connsiteX2" fmla="*/ 12192000 w 12192000"/>
              <a:gd name="connsiteY2" fmla="*/ 3344862 h 3344862"/>
              <a:gd name="connsiteX3" fmla="*/ 0 w 12192000"/>
              <a:gd name="connsiteY3" fmla="*/ 3344862 h 3344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344862">
                <a:moveTo>
                  <a:pt x="0" y="0"/>
                </a:moveTo>
                <a:lnTo>
                  <a:pt x="12192000" y="0"/>
                </a:lnTo>
                <a:lnTo>
                  <a:pt x="12192000" y="3344862"/>
                </a:lnTo>
                <a:lnTo>
                  <a:pt x="0" y="334486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B014BAF-7673-8745-A082-828BACB8F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2992" y="4846320"/>
            <a:ext cx="1359408" cy="136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9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0585983-AEC3-428B-A979-FA33421D3A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2" y="0"/>
            <a:ext cx="6095999" cy="6858000"/>
          </a:xfrm>
          <a:custGeom>
            <a:avLst/>
            <a:gdLst>
              <a:gd name="connsiteX0" fmla="*/ 0 w 4927257"/>
              <a:gd name="connsiteY0" fmla="*/ 0 h 6858000"/>
              <a:gd name="connsiteX1" fmla="*/ 4927257 w 4927257"/>
              <a:gd name="connsiteY1" fmla="*/ 0 h 6858000"/>
              <a:gd name="connsiteX2" fmla="*/ 4927257 w 4927257"/>
              <a:gd name="connsiteY2" fmla="*/ 6858000 h 6858000"/>
              <a:gd name="connsiteX3" fmla="*/ 0 w 4927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7257" h="6858000">
                <a:moveTo>
                  <a:pt x="0" y="0"/>
                </a:moveTo>
                <a:lnTo>
                  <a:pt x="4927257" y="0"/>
                </a:lnTo>
                <a:lnTo>
                  <a:pt x="492725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E6BF5C-A8BA-D043-930F-8FE802CF5E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2792" y="365127"/>
            <a:ext cx="4995672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B9056F3-39FA-6344-8D8A-889870FA3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792" y="1825625"/>
            <a:ext cx="49956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29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913858C-6F0B-4D3B-9D0D-E2204414BF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762276" y="-2417566"/>
            <a:ext cx="9869715" cy="9869714"/>
          </a:xfrm>
          <a:custGeom>
            <a:avLst/>
            <a:gdLst>
              <a:gd name="connsiteX0" fmla="*/ 4934857 w 9869714"/>
              <a:gd name="connsiteY0" fmla="*/ 0 h 9869714"/>
              <a:gd name="connsiteX1" fmla="*/ 9869714 w 9869714"/>
              <a:gd name="connsiteY1" fmla="*/ 4934857 h 9869714"/>
              <a:gd name="connsiteX2" fmla="*/ 4934857 w 9869714"/>
              <a:gd name="connsiteY2" fmla="*/ 9869714 h 9869714"/>
              <a:gd name="connsiteX3" fmla="*/ 0 w 9869714"/>
              <a:gd name="connsiteY3" fmla="*/ 4934857 h 9869714"/>
              <a:gd name="connsiteX4" fmla="*/ 4934857 w 9869714"/>
              <a:gd name="connsiteY4" fmla="*/ 0 h 986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69714" h="9869714">
                <a:moveTo>
                  <a:pt x="4934857" y="0"/>
                </a:moveTo>
                <a:cubicBezTo>
                  <a:pt x="7660304" y="0"/>
                  <a:pt x="9869714" y="2209411"/>
                  <a:pt x="9869714" y="4934857"/>
                </a:cubicBezTo>
                <a:cubicBezTo>
                  <a:pt x="9869714" y="7660303"/>
                  <a:pt x="7660304" y="9869714"/>
                  <a:pt x="4934857" y="9869714"/>
                </a:cubicBezTo>
                <a:cubicBezTo>
                  <a:pt x="2209411" y="9869714"/>
                  <a:pt x="0" y="7660303"/>
                  <a:pt x="0" y="4934857"/>
                </a:cubicBezTo>
                <a:cubicBezTo>
                  <a:pt x="0" y="2209411"/>
                  <a:pt x="2209411" y="0"/>
                  <a:pt x="4934857" y="0"/>
                </a:cubicBezTo>
                <a:close/>
              </a:path>
            </a:pathLst>
          </a:custGeom>
          <a:ln w="28575">
            <a:solidFill>
              <a:schemeClr val="tx2"/>
            </a:solidFill>
          </a:ln>
        </p:spPr>
        <p:txBody>
          <a:bodyPr wrap="square" anchor="ctr">
            <a:noAutofit/>
          </a:bodyPr>
          <a:lstStyle>
            <a:lvl1pPr marL="0" indent="0" algn="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1429C7-9BA5-F541-A3CC-EECE40AF9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6728" y="365127"/>
            <a:ext cx="4995672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71016D0-64DF-7246-8677-E9F3EB419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728" y="1825625"/>
            <a:ext cx="49956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087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B39618-C805-472C-89C8-7B32A56112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5999" y="3684706"/>
            <a:ext cx="5040315" cy="2228735"/>
          </a:xfrm>
          <a:custGeom>
            <a:avLst/>
            <a:gdLst>
              <a:gd name="connsiteX0" fmla="*/ 0 w 6213793"/>
              <a:gd name="connsiteY0" fmla="*/ 0 h 2228735"/>
              <a:gd name="connsiteX1" fmla="*/ 6213793 w 6213793"/>
              <a:gd name="connsiteY1" fmla="*/ 0 h 2228735"/>
              <a:gd name="connsiteX2" fmla="*/ 6213793 w 6213793"/>
              <a:gd name="connsiteY2" fmla="*/ 2228735 h 2228735"/>
              <a:gd name="connsiteX3" fmla="*/ 0 w 6213793"/>
              <a:gd name="connsiteY3" fmla="*/ 2228735 h 222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3793" h="2228735">
                <a:moveTo>
                  <a:pt x="0" y="0"/>
                </a:moveTo>
                <a:lnTo>
                  <a:pt x="6213793" y="0"/>
                </a:lnTo>
                <a:lnTo>
                  <a:pt x="6213793" y="2228735"/>
                </a:lnTo>
                <a:lnTo>
                  <a:pt x="0" y="22287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D04A777-7D4E-4773-9EA4-DF1449C379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350839"/>
            <a:ext cx="5040315" cy="2228735"/>
          </a:xfrm>
          <a:custGeom>
            <a:avLst/>
            <a:gdLst>
              <a:gd name="connsiteX0" fmla="*/ 0 w 6213793"/>
              <a:gd name="connsiteY0" fmla="*/ 0 h 2228735"/>
              <a:gd name="connsiteX1" fmla="*/ 6213793 w 6213793"/>
              <a:gd name="connsiteY1" fmla="*/ 0 h 2228735"/>
              <a:gd name="connsiteX2" fmla="*/ 6213793 w 6213793"/>
              <a:gd name="connsiteY2" fmla="*/ 2228735 h 2228735"/>
              <a:gd name="connsiteX3" fmla="*/ 0 w 6213793"/>
              <a:gd name="connsiteY3" fmla="*/ 2228735 h 222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13793" h="2228735">
                <a:moveTo>
                  <a:pt x="0" y="0"/>
                </a:moveTo>
                <a:lnTo>
                  <a:pt x="6213793" y="0"/>
                </a:lnTo>
                <a:lnTo>
                  <a:pt x="6213793" y="2228735"/>
                </a:lnTo>
                <a:lnTo>
                  <a:pt x="0" y="222873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52BA6B-D828-7841-B752-9D35CAC00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4995672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E1DE4C6-B962-D341-B80A-75C2B90D0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956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2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2D8A76-F900-46A7-981A-FCACF70048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9592" y="1512888"/>
            <a:ext cx="3036720" cy="2696770"/>
          </a:xfrm>
          <a:custGeom>
            <a:avLst/>
            <a:gdLst>
              <a:gd name="connsiteX0" fmla="*/ 0 w 3036720"/>
              <a:gd name="connsiteY0" fmla="*/ 0 h 2696770"/>
              <a:gd name="connsiteX1" fmla="*/ 3036720 w 3036720"/>
              <a:gd name="connsiteY1" fmla="*/ 0 h 2696770"/>
              <a:gd name="connsiteX2" fmla="*/ 3036720 w 3036720"/>
              <a:gd name="connsiteY2" fmla="*/ 2696770 h 2696770"/>
              <a:gd name="connsiteX3" fmla="*/ 0 w 3036720"/>
              <a:gd name="connsiteY3" fmla="*/ 2696770 h 269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720" h="2696770">
                <a:moveTo>
                  <a:pt x="0" y="0"/>
                </a:moveTo>
                <a:lnTo>
                  <a:pt x="3036720" y="0"/>
                </a:lnTo>
                <a:lnTo>
                  <a:pt x="3036720" y="2696770"/>
                </a:lnTo>
                <a:lnTo>
                  <a:pt x="0" y="269677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B5577EC-254A-4476-9671-81A8D2B843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77640" y="1512888"/>
            <a:ext cx="3036720" cy="2696770"/>
          </a:xfrm>
          <a:custGeom>
            <a:avLst/>
            <a:gdLst>
              <a:gd name="connsiteX0" fmla="*/ 0 w 3036720"/>
              <a:gd name="connsiteY0" fmla="*/ 0 h 2696770"/>
              <a:gd name="connsiteX1" fmla="*/ 3036720 w 3036720"/>
              <a:gd name="connsiteY1" fmla="*/ 0 h 2696770"/>
              <a:gd name="connsiteX2" fmla="*/ 3036720 w 3036720"/>
              <a:gd name="connsiteY2" fmla="*/ 2696770 h 2696770"/>
              <a:gd name="connsiteX3" fmla="*/ 0 w 3036720"/>
              <a:gd name="connsiteY3" fmla="*/ 2696770 h 269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720" h="2696770">
                <a:moveTo>
                  <a:pt x="0" y="0"/>
                </a:moveTo>
                <a:lnTo>
                  <a:pt x="3036720" y="0"/>
                </a:lnTo>
                <a:lnTo>
                  <a:pt x="3036720" y="2696770"/>
                </a:lnTo>
                <a:lnTo>
                  <a:pt x="0" y="269677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438D57-8688-4930-B79B-C128C36099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688" y="1512888"/>
            <a:ext cx="3036720" cy="2696770"/>
          </a:xfrm>
          <a:custGeom>
            <a:avLst/>
            <a:gdLst>
              <a:gd name="connsiteX0" fmla="*/ 0 w 3036720"/>
              <a:gd name="connsiteY0" fmla="*/ 0 h 2696770"/>
              <a:gd name="connsiteX1" fmla="*/ 3036720 w 3036720"/>
              <a:gd name="connsiteY1" fmla="*/ 0 h 2696770"/>
              <a:gd name="connsiteX2" fmla="*/ 3036720 w 3036720"/>
              <a:gd name="connsiteY2" fmla="*/ 2696770 h 2696770"/>
              <a:gd name="connsiteX3" fmla="*/ 0 w 3036720"/>
              <a:gd name="connsiteY3" fmla="*/ 2696770 h 2696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6720" h="2696770">
                <a:moveTo>
                  <a:pt x="0" y="0"/>
                </a:moveTo>
                <a:lnTo>
                  <a:pt x="3036720" y="0"/>
                </a:lnTo>
                <a:lnTo>
                  <a:pt x="3036720" y="2696770"/>
                </a:lnTo>
                <a:lnTo>
                  <a:pt x="0" y="269677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46D1AC-6FD6-3D4E-AF5C-4D30E5D7B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4282812"/>
            <a:ext cx="3036720" cy="837829"/>
          </a:xfrm>
        </p:spPr>
        <p:txBody>
          <a:bodyPr anchor="ctr" anchorCtr="0">
            <a:normAutofit/>
          </a:bodyPr>
          <a:lstStyle>
            <a:lvl1pPr algn="ctr">
              <a:defRPr sz="3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44A11-BB7C-9844-82D1-D0DC2C3829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8351" y="4283075"/>
            <a:ext cx="3035300" cy="8382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F8ADC6-4E77-ED46-8A9D-2B2EAFDAF7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9425" y="4283075"/>
            <a:ext cx="3036888" cy="8382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10EF254-E5CA-2640-AE15-BEFC0BBB5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434" y="5249977"/>
            <a:ext cx="919161" cy="9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0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9C1E083-6892-47D1-8A1A-4DE284769A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4441" y="4733237"/>
            <a:ext cx="6897411" cy="1898186"/>
          </a:xfrm>
          <a:custGeom>
            <a:avLst/>
            <a:gdLst>
              <a:gd name="connsiteX0" fmla="*/ 0 w 6897411"/>
              <a:gd name="connsiteY0" fmla="*/ 0 h 1898186"/>
              <a:gd name="connsiteX1" fmla="*/ 6897411 w 6897411"/>
              <a:gd name="connsiteY1" fmla="*/ 0 h 1898186"/>
              <a:gd name="connsiteX2" fmla="*/ 6897411 w 6897411"/>
              <a:gd name="connsiteY2" fmla="*/ 1898186 h 1898186"/>
              <a:gd name="connsiteX3" fmla="*/ 0 w 6897411"/>
              <a:gd name="connsiteY3" fmla="*/ 1898186 h 189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7411" h="1898186">
                <a:moveTo>
                  <a:pt x="0" y="0"/>
                </a:moveTo>
                <a:lnTo>
                  <a:pt x="6897411" y="0"/>
                </a:lnTo>
                <a:lnTo>
                  <a:pt x="6897411" y="1898186"/>
                </a:lnTo>
                <a:lnTo>
                  <a:pt x="0" y="189818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7285BB-8AE8-4D0B-BC2E-45FC9DB7932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38903" y="2479907"/>
            <a:ext cx="6897411" cy="1898186"/>
          </a:xfrm>
          <a:custGeom>
            <a:avLst/>
            <a:gdLst>
              <a:gd name="connsiteX0" fmla="*/ 0 w 6897411"/>
              <a:gd name="connsiteY0" fmla="*/ 0 h 1898186"/>
              <a:gd name="connsiteX1" fmla="*/ 6897411 w 6897411"/>
              <a:gd name="connsiteY1" fmla="*/ 0 h 1898186"/>
              <a:gd name="connsiteX2" fmla="*/ 6897411 w 6897411"/>
              <a:gd name="connsiteY2" fmla="*/ 1898186 h 1898186"/>
              <a:gd name="connsiteX3" fmla="*/ 0 w 6897411"/>
              <a:gd name="connsiteY3" fmla="*/ 1898186 h 189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7411" h="1898186">
                <a:moveTo>
                  <a:pt x="0" y="0"/>
                </a:moveTo>
                <a:lnTo>
                  <a:pt x="6897411" y="0"/>
                </a:lnTo>
                <a:lnTo>
                  <a:pt x="6897411" y="1898186"/>
                </a:lnTo>
                <a:lnTo>
                  <a:pt x="0" y="189818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4AB7E8E-2580-46DA-A445-2FA601E24E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441" y="226577"/>
            <a:ext cx="6897411" cy="1898186"/>
          </a:xfrm>
          <a:custGeom>
            <a:avLst/>
            <a:gdLst>
              <a:gd name="connsiteX0" fmla="*/ 0 w 6897411"/>
              <a:gd name="connsiteY0" fmla="*/ 0 h 1898186"/>
              <a:gd name="connsiteX1" fmla="*/ 6897411 w 6897411"/>
              <a:gd name="connsiteY1" fmla="*/ 0 h 1898186"/>
              <a:gd name="connsiteX2" fmla="*/ 6897411 w 6897411"/>
              <a:gd name="connsiteY2" fmla="*/ 1898186 h 1898186"/>
              <a:gd name="connsiteX3" fmla="*/ 0 w 6897411"/>
              <a:gd name="connsiteY3" fmla="*/ 1898186 h 189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7411" h="1898186">
                <a:moveTo>
                  <a:pt x="0" y="0"/>
                </a:moveTo>
                <a:lnTo>
                  <a:pt x="6897411" y="0"/>
                </a:lnTo>
                <a:lnTo>
                  <a:pt x="6897411" y="1898186"/>
                </a:lnTo>
                <a:lnTo>
                  <a:pt x="0" y="189818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Image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140FC81-8770-2740-B998-43B5E9880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434" y="5249977"/>
            <a:ext cx="919161" cy="92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66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11A8BEE-6AF0-4B37-8905-1CA38DFCBC3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51925" y="1341439"/>
            <a:ext cx="2094659" cy="3735387"/>
          </a:xfrm>
          <a:custGeom>
            <a:avLst/>
            <a:gdLst>
              <a:gd name="connsiteX0" fmla="*/ 0 w 2094658"/>
              <a:gd name="connsiteY0" fmla="*/ 0 h 3735387"/>
              <a:gd name="connsiteX1" fmla="*/ 2094658 w 2094658"/>
              <a:gd name="connsiteY1" fmla="*/ 0 h 3735387"/>
              <a:gd name="connsiteX2" fmla="*/ 2094658 w 2094658"/>
              <a:gd name="connsiteY2" fmla="*/ 3735387 h 3735387"/>
              <a:gd name="connsiteX3" fmla="*/ 0 w 2094658"/>
              <a:gd name="connsiteY3" fmla="*/ 3735387 h 373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658" h="3735387">
                <a:moveTo>
                  <a:pt x="0" y="0"/>
                </a:moveTo>
                <a:lnTo>
                  <a:pt x="2094658" y="0"/>
                </a:lnTo>
                <a:lnTo>
                  <a:pt x="2094658" y="3735387"/>
                </a:lnTo>
                <a:lnTo>
                  <a:pt x="0" y="37353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52AD8C6-FC48-4289-A00D-CE14F38E0B9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86512" y="1341439"/>
            <a:ext cx="2094659" cy="3735387"/>
          </a:xfrm>
          <a:custGeom>
            <a:avLst/>
            <a:gdLst>
              <a:gd name="connsiteX0" fmla="*/ 0 w 2094658"/>
              <a:gd name="connsiteY0" fmla="*/ 0 h 3735387"/>
              <a:gd name="connsiteX1" fmla="*/ 2094658 w 2094658"/>
              <a:gd name="connsiteY1" fmla="*/ 0 h 3735387"/>
              <a:gd name="connsiteX2" fmla="*/ 2094658 w 2094658"/>
              <a:gd name="connsiteY2" fmla="*/ 3735387 h 3735387"/>
              <a:gd name="connsiteX3" fmla="*/ 0 w 2094658"/>
              <a:gd name="connsiteY3" fmla="*/ 3735387 h 373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658" h="3735387">
                <a:moveTo>
                  <a:pt x="0" y="0"/>
                </a:moveTo>
                <a:lnTo>
                  <a:pt x="2094658" y="0"/>
                </a:lnTo>
                <a:lnTo>
                  <a:pt x="2094658" y="3735387"/>
                </a:lnTo>
                <a:lnTo>
                  <a:pt x="0" y="37353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1A26427-50B4-4801-89DF-0C745845EA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21100" y="1341440"/>
            <a:ext cx="2094659" cy="3735387"/>
          </a:xfrm>
          <a:custGeom>
            <a:avLst/>
            <a:gdLst>
              <a:gd name="connsiteX0" fmla="*/ 0 w 2094658"/>
              <a:gd name="connsiteY0" fmla="*/ 0 h 3735387"/>
              <a:gd name="connsiteX1" fmla="*/ 2094658 w 2094658"/>
              <a:gd name="connsiteY1" fmla="*/ 0 h 3735387"/>
              <a:gd name="connsiteX2" fmla="*/ 2094658 w 2094658"/>
              <a:gd name="connsiteY2" fmla="*/ 3735387 h 3735387"/>
              <a:gd name="connsiteX3" fmla="*/ 0 w 2094658"/>
              <a:gd name="connsiteY3" fmla="*/ 3735387 h 373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658" h="3735387">
                <a:moveTo>
                  <a:pt x="0" y="0"/>
                </a:moveTo>
                <a:lnTo>
                  <a:pt x="2094658" y="0"/>
                </a:lnTo>
                <a:lnTo>
                  <a:pt x="2094658" y="3735387"/>
                </a:lnTo>
                <a:lnTo>
                  <a:pt x="0" y="37353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13C3797-4016-4BEF-8832-014344A9A47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55688" y="1341439"/>
            <a:ext cx="2094659" cy="3735387"/>
          </a:xfrm>
          <a:custGeom>
            <a:avLst/>
            <a:gdLst>
              <a:gd name="connsiteX0" fmla="*/ 0 w 2094658"/>
              <a:gd name="connsiteY0" fmla="*/ 0 h 3735387"/>
              <a:gd name="connsiteX1" fmla="*/ 2094658 w 2094658"/>
              <a:gd name="connsiteY1" fmla="*/ 0 h 3735387"/>
              <a:gd name="connsiteX2" fmla="*/ 2094658 w 2094658"/>
              <a:gd name="connsiteY2" fmla="*/ 3735387 h 3735387"/>
              <a:gd name="connsiteX3" fmla="*/ 0 w 2094658"/>
              <a:gd name="connsiteY3" fmla="*/ 3735387 h 373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4658" h="3735387">
                <a:moveTo>
                  <a:pt x="0" y="0"/>
                </a:moveTo>
                <a:lnTo>
                  <a:pt x="2094658" y="0"/>
                </a:lnTo>
                <a:lnTo>
                  <a:pt x="2094658" y="3735387"/>
                </a:lnTo>
                <a:lnTo>
                  <a:pt x="0" y="3735387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E40B10-65EA-4745-BDFB-F9AC288511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5097649"/>
            <a:ext cx="2094659" cy="837829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ACBFF-CB03-4B4E-B6B7-800E5D5543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1101" y="5097463"/>
            <a:ext cx="2093913" cy="838200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5BC19-7B03-1A40-B809-F5E64E8717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76244" y="5076825"/>
            <a:ext cx="2093976" cy="841248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Edit title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BDAC67-85C6-FA40-8E81-111D52FEA7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51926" y="5076827"/>
            <a:ext cx="2093913" cy="841375"/>
          </a:xfrm>
        </p:spPr>
        <p:txBody>
          <a:bodyPr anchor="b" anchorCtr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69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-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8D3D1FD-A807-48FD-9F7A-5BCBDAB64EC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907757" y="4614320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DFCC067-629C-4A14-8812-C7DA0904C32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07757" y="3021337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CB5F55F5-31FC-44FE-B497-67D4C49014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07757" y="1428353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561CEA05-0EF0-4F4A-886D-D36FE3247C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08711" y="4614320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BFD23B3-3427-4EFD-A8DE-69AF61C1CA0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8711" y="3021336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007BAD7-1DA9-455F-9458-0FF77E21CB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8711" y="1428353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DAFD4BB-1833-4EB6-B4CF-2541E07537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09664" y="4614320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9822DCC-FD5F-4406-BCC5-44E38D4EC7D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09664" y="3021336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3D86BD2-A645-4888-B149-DC6111FC51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09664" y="1428353"/>
            <a:ext cx="1272499" cy="1276895"/>
          </a:xfrm>
          <a:custGeom>
            <a:avLst/>
            <a:gdLst>
              <a:gd name="connsiteX0" fmla="*/ 0 w 1272499"/>
              <a:gd name="connsiteY0" fmla="*/ 0 h 1276895"/>
              <a:gd name="connsiteX1" fmla="*/ 1272499 w 1272499"/>
              <a:gd name="connsiteY1" fmla="*/ 0 h 1276895"/>
              <a:gd name="connsiteX2" fmla="*/ 1272499 w 1272499"/>
              <a:gd name="connsiteY2" fmla="*/ 1276895 h 1276895"/>
              <a:gd name="connsiteX3" fmla="*/ 0 w 1272499"/>
              <a:gd name="connsiteY3" fmla="*/ 1276895 h 1276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2499" h="1276895">
                <a:moveTo>
                  <a:pt x="0" y="0"/>
                </a:moveTo>
                <a:lnTo>
                  <a:pt x="1272499" y="0"/>
                </a:lnTo>
                <a:lnTo>
                  <a:pt x="1272499" y="1276895"/>
                </a:lnTo>
                <a:lnTo>
                  <a:pt x="0" y="127689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dirty="0"/>
              <a:t>Drag and drop your image here, or click on the icon.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C4B98-D369-2043-8A0F-BF7B8B1A15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2837" y="1428750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FB825DF-AF9D-794A-A560-18E2CCB569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82837" y="3021879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A434E8E-4518-9A4F-BC05-A671BC1028C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36394" y="4614318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DC82422-8081-BE41-9AB4-28217A413F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49449" y="1428750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BC3914-AC14-BA43-BBCA-635556EE573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49449" y="3021334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F85C31F-C4DE-0942-A596-BA4E6B1ACD8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49449" y="4613918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C7DD288-BA91-0048-A055-B62D51C1F3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34485" y="1428351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9205C1E-7480-3040-87AF-C09316542B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34485" y="3021334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5F2B5999-C2D9-4F46-B296-FAAD98F57F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34485" y="4613918"/>
            <a:ext cx="1847851" cy="12763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title</a:t>
            </a:r>
          </a:p>
        </p:txBody>
      </p:sp>
    </p:spTree>
    <p:extLst>
      <p:ext uri="{BB962C8B-B14F-4D97-AF65-F5344CB8AC3E}">
        <p14:creationId xmlns:p14="http://schemas.microsoft.com/office/powerpoint/2010/main" val="400703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78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D96757-FBC8-F640-A893-626458A8A0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152" y="365127"/>
            <a:ext cx="10515600" cy="1325563"/>
          </a:xfrm>
        </p:spPr>
        <p:txBody>
          <a:bodyPr>
            <a:normAutofit/>
          </a:bodyPr>
          <a:lstStyle>
            <a:lvl1pPr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41535B4-DE36-0545-BFC4-F6415F580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9013"/>
            <a:ext cx="5257800" cy="3844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1C54DB3-D4E8-3C4E-AF48-4502D012352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4600" y="2259013"/>
            <a:ext cx="5257800" cy="3844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38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FCB4-7B9D-A84A-BECD-906ADFD9F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8570D-30E3-BE49-8C7A-EF906E302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312E7-5C2C-2C48-B284-0033790A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3BA14-0516-384E-A925-925721DE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32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815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D14C-E384-7141-BB39-37C60D0B3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322" y="320677"/>
            <a:ext cx="501327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011352-2C3A-444A-BA21-4FC4D71BD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C4B23-F423-F543-8162-07726DED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C580F-E928-3D45-9B12-388DDE40A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7FEEA009-8C29-3A42-AAAF-2F8CA7C92132}"/>
              </a:ext>
            </a:extLst>
          </p:cNvPr>
          <p:cNvGrpSpPr/>
          <p:nvPr/>
        </p:nvGrpSpPr>
        <p:grpSpPr>
          <a:xfrm>
            <a:off x="2362113" y="2085585"/>
            <a:ext cx="2460913" cy="2469832"/>
            <a:chOff x="2362112" y="2085585"/>
            <a:chExt cx="2460913" cy="2469832"/>
          </a:xfrm>
        </p:grpSpPr>
        <p:grpSp>
          <p:nvGrpSpPr>
            <p:cNvPr id="9" name="Graphic 6">
              <a:extLst>
                <a:ext uri="{FF2B5EF4-FFF2-40B4-BE49-F238E27FC236}">
                  <a16:creationId xmlns:a16="http://schemas.microsoft.com/office/drawing/2014/main" id="{7FEEA009-8C29-3A42-AAAF-2F8CA7C92132}"/>
                </a:ext>
              </a:extLst>
            </p:cNvPr>
            <p:cNvGrpSpPr/>
            <p:nvPr/>
          </p:nvGrpSpPr>
          <p:grpSpPr>
            <a:xfrm>
              <a:off x="2556422" y="3705527"/>
              <a:ext cx="1843780" cy="644842"/>
              <a:chOff x="2556422" y="3705527"/>
              <a:chExt cx="1843780" cy="644842"/>
            </a:xfrm>
            <a:solidFill>
              <a:srgbClr val="811428"/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1DA6B065-F778-C145-BA52-DE2C393E93C3}"/>
                  </a:ext>
                </a:extLst>
              </p:cNvPr>
              <p:cNvSpPr/>
              <p:nvPr/>
            </p:nvSpPr>
            <p:spPr>
              <a:xfrm>
                <a:off x="2556422" y="3714533"/>
                <a:ext cx="529936" cy="627177"/>
              </a:xfrm>
              <a:custGeom>
                <a:avLst/>
                <a:gdLst>
                  <a:gd name="connsiteX0" fmla="*/ 529850 w 529936"/>
                  <a:gd name="connsiteY0" fmla="*/ 627178 h 627177"/>
                  <a:gd name="connsiteX1" fmla="*/ 361257 w 529936"/>
                  <a:gd name="connsiteY1" fmla="*/ 627178 h 627177"/>
                  <a:gd name="connsiteX2" fmla="*/ 114560 w 529936"/>
                  <a:gd name="connsiteY2" fmla="*/ 152746 h 627177"/>
                  <a:gd name="connsiteX3" fmla="*/ 110663 w 529936"/>
                  <a:gd name="connsiteY3" fmla="*/ 152746 h 627177"/>
                  <a:gd name="connsiteX4" fmla="*/ 114993 w 529936"/>
                  <a:gd name="connsiteY4" fmla="*/ 218382 h 627177"/>
                  <a:gd name="connsiteX5" fmla="*/ 117764 w 529936"/>
                  <a:gd name="connsiteY5" fmla="*/ 276918 h 627177"/>
                  <a:gd name="connsiteX6" fmla="*/ 118803 w 529936"/>
                  <a:gd name="connsiteY6" fmla="*/ 332076 h 627177"/>
                  <a:gd name="connsiteX7" fmla="*/ 118803 w 529936"/>
                  <a:gd name="connsiteY7" fmla="*/ 627178 h 627177"/>
                  <a:gd name="connsiteX8" fmla="*/ 0 w 529936"/>
                  <a:gd name="connsiteY8" fmla="*/ 627178 h 627177"/>
                  <a:gd name="connsiteX9" fmla="*/ 0 w 529936"/>
                  <a:gd name="connsiteY9" fmla="*/ 0 h 627177"/>
                  <a:gd name="connsiteX10" fmla="*/ 167727 w 529936"/>
                  <a:gd name="connsiteY10" fmla="*/ 0 h 627177"/>
                  <a:gd name="connsiteX11" fmla="*/ 413991 w 529936"/>
                  <a:gd name="connsiteY11" fmla="*/ 469756 h 627177"/>
                  <a:gd name="connsiteX12" fmla="*/ 416589 w 529936"/>
                  <a:gd name="connsiteY12" fmla="*/ 469756 h 627177"/>
                  <a:gd name="connsiteX13" fmla="*/ 413558 w 529936"/>
                  <a:gd name="connsiteY13" fmla="*/ 405419 h 627177"/>
                  <a:gd name="connsiteX14" fmla="*/ 412519 w 529936"/>
                  <a:gd name="connsiteY14" fmla="*/ 377277 h 627177"/>
                  <a:gd name="connsiteX15" fmla="*/ 411480 w 529936"/>
                  <a:gd name="connsiteY15" fmla="*/ 348528 h 627177"/>
                  <a:gd name="connsiteX16" fmla="*/ 410874 w 529936"/>
                  <a:gd name="connsiteY16" fmla="*/ 320819 h 627177"/>
                  <a:gd name="connsiteX17" fmla="*/ 410701 w 529936"/>
                  <a:gd name="connsiteY17" fmla="*/ 296834 h 627177"/>
                  <a:gd name="connsiteX18" fmla="*/ 410701 w 529936"/>
                  <a:gd name="connsiteY18" fmla="*/ 0 h 627177"/>
                  <a:gd name="connsiteX19" fmla="*/ 529936 w 529936"/>
                  <a:gd name="connsiteY19" fmla="*/ 0 h 627177"/>
                  <a:gd name="connsiteX20" fmla="*/ 529936 w 529936"/>
                  <a:gd name="connsiteY20" fmla="*/ 627178 h 627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29936" h="627177">
                    <a:moveTo>
                      <a:pt x="529850" y="627178"/>
                    </a:moveTo>
                    <a:lnTo>
                      <a:pt x="361257" y="627178"/>
                    </a:lnTo>
                    <a:lnTo>
                      <a:pt x="114560" y="152746"/>
                    </a:lnTo>
                    <a:lnTo>
                      <a:pt x="110663" y="152746"/>
                    </a:lnTo>
                    <a:cubicBezTo>
                      <a:pt x="112395" y="174740"/>
                      <a:pt x="113780" y="196648"/>
                      <a:pt x="114993" y="218382"/>
                    </a:cubicBezTo>
                    <a:cubicBezTo>
                      <a:pt x="116119" y="236999"/>
                      <a:pt x="117071" y="256482"/>
                      <a:pt x="117764" y="276918"/>
                    </a:cubicBezTo>
                    <a:cubicBezTo>
                      <a:pt x="118456" y="297353"/>
                      <a:pt x="118803" y="315710"/>
                      <a:pt x="118803" y="332076"/>
                    </a:cubicBezTo>
                    <a:lnTo>
                      <a:pt x="118803" y="627178"/>
                    </a:lnTo>
                    <a:lnTo>
                      <a:pt x="0" y="627178"/>
                    </a:lnTo>
                    <a:lnTo>
                      <a:pt x="0" y="0"/>
                    </a:lnTo>
                    <a:lnTo>
                      <a:pt x="167727" y="0"/>
                    </a:lnTo>
                    <a:lnTo>
                      <a:pt x="413991" y="469756"/>
                    </a:lnTo>
                    <a:lnTo>
                      <a:pt x="416589" y="469756"/>
                    </a:lnTo>
                    <a:cubicBezTo>
                      <a:pt x="415723" y="448022"/>
                      <a:pt x="414684" y="426547"/>
                      <a:pt x="413558" y="405419"/>
                    </a:cubicBezTo>
                    <a:cubicBezTo>
                      <a:pt x="413298" y="396240"/>
                      <a:pt x="412952" y="386888"/>
                      <a:pt x="412519" y="377277"/>
                    </a:cubicBezTo>
                    <a:cubicBezTo>
                      <a:pt x="412086" y="367665"/>
                      <a:pt x="411740" y="358140"/>
                      <a:pt x="411480" y="348528"/>
                    </a:cubicBezTo>
                    <a:cubicBezTo>
                      <a:pt x="411220" y="338917"/>
                      <a:pt x="410961" y="329738"/>
                      <a:pt x="410874" y="320819"/>
                    </a:cubicBezTo>
                    <a:cubicBezTo>
                      <a:pt x="410701" y="311987"/>
                      <a:pt x="410701" y="303934"/>
                      <a:pt x="410701" y="296834"/>
                    </a:cubicBezTo>
                    <a:lnTo>
                      <a:pt x="410701" y="0"/>
                    </a:lnTo>
                    <a:lnTo>
                      <a:pt x="529936" y="0"/>
                    </a:lnTo>
                    <a:lnTo>
                      <a:pt x="529936" y="627178"/>
                    </a:lnTo>
                    <a:close/>
                  </a:path>
                </a:pathLst>
              </a:custGeom>
              <a:solidFill>
                <a:srgbClr val="811428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1B301783-9831-C94C-9874-2B9E2522C5D8}"/>
                  </a:ext>
                </a:extLst>
              </p:cNvPr>
              <p:cNvSpPr/>
              <p:nvPr/>
            </p:nvSpPr>
            <p:spPr>
              <a:xfrm>
                <a:off x="3150003" y="3714533"/>
                <a:ext cx="285317" cy="627177"/>
              </a:xfrm>
              <a:custGeom>
                <a:avLst/>
                <a:gdLst>
                  <a:gd name="connsiteX0" fmla="*/ 285317 w 285317"/>
                  <a:gd name="connsiteY0" fmla="*/ 627178 h 627177"/>
                  <a:gd name="connsiteX1" fmla="*/ 0 w 285317"/>
                  <a:gd name="connsiteY1" fmla="*/ 627178 h 627177"/>
                  <a:gd name="connsiteX2" fmla="*/ 0 w 285317"/>
                  <a:gd name="connsiteY2" fmla="*/ 551671 h 627177"/>
                  <a:gd name="connsiteX3" fmla="*/ 76373 w 285317"/>
                  <a:gd name="connsiteY3" fmla="*/ 516515 h 627177"/>
                  <a:gd name="connsiteX4" fmla="*/ 76373 w 285317"/>
                  <a:gd name="connsiteY4" fmla="*/ 110663 h 627177"/>
                  <a:gd name="connsiteX5" fmla="*/ 0 w 285317"/>
                  <a:gd name="connsiteY5" fmla="*/ 75507 h 627177"/>
                  <a:gd name="connsiteX6" fmla="*/ 0 w 285317"/>
                  <a:gd name="connsiteY6" fmla="*/ 0 h 627177"/>
                  <a:gd name="connsiteX7" fmla="*/ 285317 w 285317"/>
                  <a:gd name="connsiteY7" fmla="*/ 0 h 627177"/>
                  <a:gd name="connsiteX8" fmla="*/ 285317 w 285317"/>
                  <a:gd name="connsiteY8" fmla="*/ 75507 h 627177"/>
                  <a:gd name="connsiteX9" fmla="*/ 208944 w 285317"/>
                  <a:gd name="connsiteY9" fmla="*/ 110663 h 627177"/>
                  <a:gd name="connsiteX10" fmla="*/ 208944 w 285317"/>
                  <a:gd name="connsiteY10" fmla="*/ 516515 h 627177"/>
                  <a:gd name="connsiteX11" fmla="*/ 285317 w 285317"/>
                  <a:gd name="connsiteY11" fmla="*/ 551671 h 627177"/>
                  <a:gd name="connsiteX12" fmla="*/ 285317 w 285317"/>
                  <a:gd name="connsiteY12" fmla="*/ 627178 h 627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5317" h="627177">
                    <a:moveTo>
                      <a:pt x="285317" y="627178"/>
                    </a:moveTo>
                    <a:lnTo>
                      <a:pt x="0" y="627178"/>
                    </a:lnTo>
                    <a:lnTo>
                      <a:pt x="0" y="551671"/>
                    </a:lnTo>
                    <a:lnTo>
                      <a:pt x="76373" y="516515"/>
                    </a:lnTo>
                    <a:lnTo>
                      <a:pt x="76373" y="110663"/>
                    </a:lnTo>
                    <a:lnTo>
                      <a:pt x="0" y="75507"/>
                    </a:lnTo>
                    <a:lnTo>
                      <a:pt x="0" y="0"/>
                    </a:lnTo>
                    <a:lnTo>
                      <a:pt x="285317" y="0"/>
                    </a:lnTo>
                    <a:lnTo>
                      <a:pt x="285317" y="75507"/>
                    </a:lnTo>
                    <a:lnTo>
                      <a:pt x="208944" y="110663"/>
                    </a:lnTo>
                    <a:lnTo>
                      <a:pt x="208944" y="516515"/>
                    </a:lnTo>
                    <a:lnTo>
                      <a:pt x="285317" y="551671"/>
                    </a:lnTo>
                    <a:lnTo>
                      <a:pt x="285317" y="627178"/>
                    </a:lnTo>
                    <a:close/>
                  </a:path>
                </a:pathLst>
              </a:custGeom>
              <a:solidFill>
                <a:srgbClr val="811428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A79FC294-4212-4A4D-9335-383F39AB8FDF}"/>
                  </a:ext>
                </a:extLst>
              </p:cNvPr>
              <p:cNvSpPr/>
              <p:nvPr/>
            </p:nvSpPr>
            <p:spPr>
              <a:xfrm>
                <a:off x="3459912" y="3705527"/>
                <a:ext cx="382298" cy="644842"/>
              </a:xfrm>
              <a:custGeom>
                <a:avLst/>
                <a:gdLst>
                  <a:gd name="connsiteX0" fmla="*/ 382299 w 382298"/>
                  <a:gd name="connsiteY0" fmla="*/ 462049 h 644842"/>
                  <a:gd name="connsiteX1" fmla="*/ 367925 w 382298"/>
                  <a:gd name="connsiteY1" fmla="*/ 537730 h 644842"/>
                  <a:gd name="connsiteX2" fmla="*/ 325842 w 382298"/>
                  <a:gd name="connsiteY2" fmla="*/ 595226 h 644842"/>
                  <a:gd name="connsiteX3" fmla="*/ 258041 w 382298"/>
                  <a:gd name="connsiteY3" fmla="*/ 631941 h 644842"/>
                  <a:gd name="connsiteX4" fmla="*/ 165995 w 382298"/>
                  <a:gd name="connsiteY4" fmla="*/ 644843 h 644842"/>
                  <a:gd name="connsiteX5" fmla="*/ 78278 w 382298"/>
                  <a:gd name="connsiteY5" fmla="*/ 635404 h 644842"/>
                  <a:gd name="connsiteX6" fmla="*/ 0 w 382298"/>
                  <a:gd name="connsiteY6" fmla="*/ 607089 h 644842"/>
                  <a:gd name="connsiteX7" fmla="*/ 0 w 382298"/>
                  <a:gd name="connsiteY7" fmla="*/ 483524 h 644842"/>
                  <a:gd name="connsiteX8" fmla="*/ 41564 w 382298"/>
                  <a:gd name="connsiteY8" fmla="*/ 502574 h 644842"/>
                  <a:gd name="connsiteX9" fmla="*/ 84253 w 382298"/>
                  <a:gd name="connsiteY9" fmla="*/ 519113 h 644842"/>
                  <a:gd name="connsiteX10" fmla="*/ 127548 w 382298"/>
                  <a:gd name="connsiteY10" fmla="*/ 530716 h 644842"/>
                  <a:gd name="connsiteX11" fmla="*/ 170671 w 382298"/>
                  <a:gd name="connsiteY11" fmla="*/ 535045 h 644842"/>
                  <a:gd name="connsiteX12" fmla="*/ 208164 w 382298"/>
                  <a:gd name="connsiteY12" fmla="*/ 530110 h 644842"/>
                  <a:gd name="connsiteX13" fmla="*/ 233449 w 382298"/>
                  <a:gd name="connsiteY13" fmla="*/ 516342 h 644842"/>
                  <a:gd name="connsiteX14" fmla="*/ 247563 w 382298"/>
                  <a:gd name="connsiteY14" fmla="*/ 495300 h 644842"/>
                  <a:gd name="connsiteX15" fmla="*/ 252066 w 382298"/>
                  <a:gd name="connsiteY15" fmla="*/ 468457 h 644842"/>
                  <a:gd name="connsiteX16" fmla="*/ 244533 w 382298"/>
                  <a:gd name="connsiteY16" fmla="*/ 437371 h 644842"/>
                  <a:gd name="connsiteX17" fmla="*/ 223491 w 382298"/>
                  <a:gd name="connsiteY17" fmla="*/ 412086 h 644842"/>
                  <a:gd name="connsiteX18" fmla="*/ 190933 w 382298"/>
                  <a:gd name="connsiteY18" fmla="*/ 389140 h 644842"/>
                  <a:gd name="connsiteX19" fmla="*/ 148244 w 382298"/>
                  <a:gd name="connsiteY19" fmla="*/ 365500 h 644842"/>
                  <a:gd name="connsiteX20" fmla="*/ 104082 w 382298"/>
                  <a:gd name="connsiteY20" fmla="*/ 340649 h 644842"/>
                  <a:gd name="connsiteX21" fmla="*/ 57929 w 382298"/>
                  <a:gd name="connsiteY21" fmla="*/ 304367 h 644842"/>
                  <a:gd name="connsiteX22" fmla="*/ 21648 w 382298"/>
                  <a:gd name="connsiteY22" fmla="*/ 252066 h 644842"/>
                  <a:gd name="connsiteX23" fmla="*/ 7101 w 382298"/>
                  <a:gd name="connsiteY23" fmla="*/ 178464 h 644842"/>
                  <a:gd name="connsiteX24" fmla="*/ 21042 w 382298"/>
                  <a:gd name="connsiteY24" fmla="*/ 103216 h 644842"/>
                  <a:gd name="connsiteX25" fmla="*/ 60700 w 382298"/>
                  <a:gd name="connsiteY25" fmla="*/ 47019 h 644842"/>
                  <a:gd name="connsiteX26" fmla="*/ 123132 w 382298"/>
                  <a:gd name="connsiteY26" fmla="*/ 12036 h 644842"/>
                  <a:gd name="connsiteX27" fmla="*/ 205307 w 382298"/>
                  <a:gd name="connsiteY27" fmla="*/ 0 h 644842"/>
                  <a:gd name="connsiteX28" fmla="*/ 249728 w 382298"/>
                  <a:gd name="connsiteY28" fmla="*/ 3031 h 644842"/>
                  <a:gd name="connsiteX29" fmla="*/ 292591 w 382298"/>
                  <a:gd name="connsiteY29" fmla="*/ 11603 h 644842"/>
                  <a:gd name="connsiteX30" fmla="*/ 335280 w 382298"/>
                  <a:gd name="connsiteY30" fmla="*/ 25371 h 644842"/>
                  <a:gd name="connsiteX31" fmla="*/ 379441 w 382298"/>
                  <a:gd name="connsiteY31" fmla="*/ 44248 h 644842"/>
                  <a:gd name="connsiteX32" fmla="*/ 336579 w 382298"/>
                  <a:gd name="connsiteY32" fmla="*/ 147638 h 644842"/>
                  <a:gd name="connsiteX33" fmla="*/ 300557 w 382298"/>
                  <a:gd name="connsiteY33" fmla="*/ 131791 h 644842"/>
                  <a:gd name="connsiteX34" fmla="*/ 267999 w 382298"/>
                  <a:gd name="connsiteY34" fmla="*/ 120188 h 644842"/>
                  <a:gd name="connsiteX35" fmla="*/ 236913 w 382298"/>
                  <a:gd name="connsiteY35" fmla="*/ 113088 h 644842"/>
                  <a:gd name="connsiteX36" fmla="*/ 206260 w 382298"/>
                  <a:gd name="connsiteY36" fmla="*/ 110750 h 644842"/>
                  <a:gd name="connsiteX37" fmla="*/ 154998 w 382298"/>
                  <a:gd name="connsiteY37" fmla="*/ 128588 h 644842"/>
                  <a:gd name="connsiteX38" fmla="*/ 137160 w 382298"/>
                  <a:gd name="connsiteY38" fmla="*/ 175953 h 644842"/>
                  <a:gd name="connsiteX39" fmla="*/ 142529 w 382298"/>
                  <a:gd name="connsiteY39" fmla="*/ 204008 h 644842"/>
                  <a:gd name="connsiteX40" fmla="*/ 159674 w 382298"/>
                  <a:gd name="connsiteY40" fmla="*/ 226955 h 644842"/>
                  <a:gd name="connsiteX41" fmla="*/ 190154 w 382298"/>
                  <a:gd name="connsiteY41" fmla="*/ 248862 h 644842"/>
                  <a:gd name="connsiteX42" fmla="*/ 235441 w 382298"/>
                  <a:gd name="connsiteY42" fmla="*/ 274147 h 644842"/>
                  <a:gd name="connsiteX43" fmla="*/ 294669 w 382298"/>
                  <a:gd name="connsiteY43" fmla="*/ 309130 h 644842"/>
                  <a:gd name="connsiteX44" fmla="*/ 341255 w 382298"/>
                  <a:gd name="connsiteY44" fmla="*/ 348615 h 644842"/>
                  <a:gd name="connsiteX45" fmla="*/ 371475 w 382298"/>
                  <a:gd name="connsiteY45" fmla="*/ 397712 h 644842"/>
                  <a:gd name="connsiteX46" fmla="*/ 382299 w 382298"/>
                  <a:gd name="connsiteY46" fmla="*/ 462049 h 644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82298" h="644842">
                    <a:moveTo>
                      <a:pt x="382299" y="462049"/>
                    </a:moveTo>
                    <a:cubicBezTo>
                      <a:pt x="382299" y="490105"/>
                      <a:pt x="377536" y="515303"/>
                      <a:pt x="367925" y="537730"/>
                    </a:cubicBezTo>
                    <a:cubicBezTo>
                      <a:pt x="358313" y="560157"/>
                      <a:pt x="344372" y="579380"/>
                      <a:pt x="325842" y="595226"/>
                    </a:cubicBezTo>
                    <a:cubicBezTo>
                      <a:pt x="307398" y="611072"/>
                      <a:pt x="284797" y="623281"/>
                      <a:pt x="258041" y="631941"/>
                    </a:cubicBezTo>
                    <a:cubicBezTo>
                      <a:pt x="231284" y="640513"/>
                      <a:pt x="200631" y="644843"/>
                      <a:pt x="165995" y="644843"/>
                    </a:cubicBezTo>
                    <a:cubicBezTo>
                      <a:pt x="135688" y="644843"/>
                      <a:pt x="106420" y="641725"/>
                      <a:pt x="78278" y="635404"/>
                    </a:cubicBezTo>
                    <a:cubicBezTo>
                      <a:pt x="50136" y="629083"/>
                      <a:pt x="23986" y="619645"/>
                      <a:pt x="0" y="607089"/>
                    </a:cubicBezTo>
                    <a:lnTo>
                      <a:pt x="0" y="483524"/>
                    </a:lnTo>
                    <a:cubicBezTo>
                      <a:pt x="13681" y="490105"/>
                      <a:pt x="27623" y="496426"/>
                      <a:pt x="41564" y="502574"/>
                    </a:cubicBezTo>
                    <a:cubicBezTo>
                      <a:pt x="55591" y="508722"/>
                      <a:pt x="69792" y="514264"/>
                      <a:pt x="84253" y="519113"/>
                    </a:cubicBezTo>
                    <a:cubicBezTo>
                      <a:pt x="98714" y="523962"/>
                      <a:pt x="113174" y="527858"/>
                      <a:pt x="127548" y="530716"/>
                    </a:cubicBezTo>
                    <a:cubicBezTo>
                      <a:pt x="142009" y="533573"/>
                      <a:pt x="156383" y="535045"/>
                      <a:pt x="170671" y="535045"/>
                    </a:cubicBezTo>
                    <a:cubicBezTo>
                      <a:pt x="185218" y="535045"/>
                      <a:pt x="197774" y="533400"/>
                      <a:pt x="208164" y="530110"/>
                    </a:cubicBezTo>
                    <a:cubicBezTo>
                      <a:pt x="218642" y="526819"/>
                      <a:pt x="227041" y="522230"/>
                      <a:pt x="233449" y="516342"/>
                    </a:cubicBezTo>
                    <a:cubicBezTo>
                      <a:pt x="239857" y="510454"/>
                      <a:pt x="244619" y="503440"/>
                      <a:pt x="247563" y="495300"/>
                    </a:cubicBezTo>
                    <a:cubicBezTo>
                      <a:pt x="250594" y="487161"/>
                      <a:pt x="252066" y="478242"/>
                      <a:pt x="252066" y="468457"/>
                    </a:cubicBezTo>
                    <a:cubicBezTo>
                      <a:pt x="252066" y="456767"/>
                      <a:pt x="249555" y="446376"/>
                      <a:pt x="244533" y="437371"/>
                    </a:cubicBezTo>
                    <a:cubicBezTo>
                      <a:pt x="239511" y="428365"/>
                      <a:pt x="232497" y="419966"/>
                      <a:pt x="223491" y="412086"/>
                    </a:cubicBezTo>
                    <a:cubicBezTo>
                      <a:pt x="214486" y="404207"/>
                      <a:pt x="203575" y="396587"/>
                      <a:pt x="190933" y="389140"/>
                    </a:cubicBezTo>
                    <a:cubicBezTo>
                      <a:pt x="178204" y="381693"/>
                      <a:pt x="164003" y="373813"/>
                      <a:pt x="148244" y="365500"/>
                    </a:cubicBezTo>
                    <a:cubicBezTo>
                      <a:pt x="135082" y="358660"/>
                      <a:pt x="120361" y="350347"/>
                      <a:pt x="104082" y="340649"/>
                    </a:cubicBezTo>
                    <a:cubicBezTo>
                      <a:pt x="87803" y="330950"/>
                      <a:pt x="72390" y="318828"/>
                      <a:pt x="57929" y="304367"/>
                    </a:cubicBezTo>
                    <a:cubicBezTo>
                      <a:pt x="43469" y="289906"/>
                      <a:pt x="31433" y="272502"/>
                      <a:pt x="21648" y="252066"/>
                    </a:cubicBezTo>
                    <a:cubicBezTo>
                      <a:pt x="11950" y="231631"/>
                      <a:pt x="7101" y="207126"/>
                      <a:pt x="7101" y="178464"/>
                    </a:cubicBezTo>
                    <a:cubicBezTo>
                      <a:pt x="7101" y="150409"/>
                      <a:pt x="11776" y="125384"/>
                      <a:pt x="21042" y="103216"/>
                    </a:cubicBezTo>
                    <a:cubicBezTo>
                      <a:pt x="30307" y="81049"/>
                      <a:pt x="43555" y="62346"/>
                      <a:pt x="60700" y="47019"/>
                    </a:cubicBezTo>
                    <a:cubicBezTo>
                      <a:pt x="77845" y="31692"/>
                      <a:pt x="98627" y="20089"/>
                      <a:pt x="123132" y="12036"/>
                    </a:cubicBezTo>
                    <a:cubicBezTo>
                      <a:pt x="147551" y="4070"/>
                      <a:pt x="175000" y="0"/>
                      <a:pt x="205307" y="0"/>
                    </a:cubicBezTo>
                    <a:cubicBezTo>
                      <a:pt x="220460" y="0"/>
                      <a:pt x="235267" y="1039"/>
                      <a:pt x="249728" y="3031"/>
                    </a:cubicBezTo>
                    <a:cubicBezTo>
                      <a:pt x="264189" y="5022"/>
                      <a:pt x="278476" y="7880"/>
                      <a:pt x="292591" y="11603"/>
                    </a:cubicBezTo>
                    <a:cubicBezTo>
                      <a:pt x="306705" y="15327"/>
                      <a:pt x="320993" y="19916"/>
                      <a:pt x="335280" y="25371"/>
                    </a:cubicBezTo>
                    <a:cubicBezTo>
                      <a:pt x="349567" y="30827"/>
                      <a:pt x="364288" y="37061"/>
                      <a:pt x="379441" y="44248"/>
                    </a:cubicBezTo>
                    <a:lnTo>
                      <a:pt x="336579" y="147638"/>
                    </a:lnTo>
                    <a:cubicBezTo>
                      <a:pt x="323677" y="141663"/>
                      <a:pt x="311727" y="136381"/>
                      <a:pt x="300557" y="131791"/>
                    </a:cubicBezTo>
                    <a:cubicBezTo>
                      <a:pt x="289387" y="127202"/>
                      <a:pt x="278563" y="123392"/>
                      <a:pt x="267999" y="120188"/>
                    </a:cubicBezTo>
                    <a:cubicBezTo>
                      <a:pt x="257435" y="117071"/>
                      <a:pt x="247044" y="114647"/>
                      <a:pt x="236913" y="113088"/>
                    </a:cubicBezTo>
                    <a:cubicBezTo>
                      <a:pt x="226782" y="111529"/>
                      <a:pt x="216564" y="110750"/>
                      <a:pt x="206260" y="110750"/>
                    </a:cubicBezTo>
                    <a:cubicBezTo>
                      <a:pt x="183919" y="110750"/>
                      <a:pt x="166861" y="116725"/>
                      <a:pt x="154998" y="128588"/>
                    </a:cubicBezTo>
                    <a:cubicBezTo>
                      <a:pt x="143135" y="140450"/>
                      <a:pt x="137160" y="156297"/>
                      <a:pt x="137160" y="175953"/>
                    </a:cubicBezTo>
                    <a:cubicBezTo>
                      <a:pt x="137160" y="186517"/>
                      <a:pt x="138978" y="195869"/>
                      <a:pt x="142529" y="204008"/>
                    </a:cubicBezTo>
                    <a:cubicBezTo>
                      <a:pt x="146079" y="212148"/>
                      <a:pt x="151794" y="219854"/>
                      <a:pt x="159674" y="226955"/>
                    </a:cubicBezTo>
                    <a:cubicBezTo>
                      <a:pt x="167553" y="234142"/>
                      <a:pt x="177684" y="241416"/>
                      <a:pt x="190154" y="248862"/>
                    </a:cubicBezTo>
                    <a:cubicBezTo>
                      <a:pt x="202623" y="256309"/>
                      <a:pt x="217689" y="264708"/>
                      <a:pt x="235441" y="274147"/>
                    </a:cubicBezTo>
                    <a:cubicBezTo>
                      <a:pt x="256915" y="285577"/>
                      <a:pt x="276658" y="297267"/>
                      <a:pt x="294669" y="309130"/>
                    </a:cubicBezTo>
                    <a:cubicBezTo>
                      <a:pt x="312680" y="320993"/>
                      <a:pt x="328180" y="334155"/>
                      <a:pt x="341255" y="348615"/>
                    </a:cubicBezTo>
                    <a:cubicBezTo>
                      <a:pt x="354243" y="363076"/>
                      <a:pt x="364374" y="379441"/>
                      <a:pt x="371475" y="397712"/>
                    </a:cubicBezTo>
                    <a:cubicBezTo>
                      <a:pt x="378749" y="415983"/>
                      <a:pt x="382299" y="437457"/>
                      <a:pt x="382299" y="462049"/>
                    </a:cubicBezTo>
                    <a:close/>
                  </a:path>
                </a:pathLst>
              </a:custGeom>
              <a:solidFill>
                <a:srgbClr val="811428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F25D1809-763F-D54B-8AE5-8B1575F8538E}"/>
                  </a:ext>
                </a:extLst>
              </p:cNvPr>
              <p:cNvSpPr/>
              <p:nvPr/>
            </p:nvSpPr>
            <p:spPr>
              <a:xfrm>
                <a:off x="3915121" y="3714533"/>
                <a:ext cx="485082" cy="627264"/>
              </a:xfrm>
              <a:custGeom>
                <a:avLst/>
                <a:gdLst>
                  <a:gd name="connsiteX0" fmla="*/ 485082 w 485082"/>
                  <a:gd name="connsiteY0" fmla="*/ 307658 h 627264"/>
                  <a:gd name="connsiteX1" fmla="*/ 463434 w 485082"/>
                  <a:gd name="connsiteY1" fmla="*/ 446896 h 627264"/>
                  <a:gd name="connsiteX2" fmla="*/ 400829 w 485082"/>
                  <a:gd name="connsiteY2" fmla="*/ 546822 h 627264"/>
                  <a:gd name="connsiteX3" fmla="*/ 300470 w 485082"/>
                  <a:gd name="connsiteY3" fmla="*/ 607089 h 627264"/>
                  <a:gd name="connsiteX4" fmla="*/ 165129 w 485082"/>
                  <a:gd name="connsiteY4" fmla="*/ 627265 h 627264"/>
                  <a:gd name="connsiteX5" fmla="*/ 0 w 485082"/>
                  <a:gd name="connsiteY5" fmla="*/ 627265 h 627264"/>
                  <a:gd name="connsiteX6" fmla="*/ 0 w 485082"/>
                  <a:gd name="connsiteY6" fmla="*/ 0 h 627264"/>
                  <a:gd name="connsiteX7" fmla="*/ 183573 w 485082"/>
                  <a:gd name="connsiteY7" fmla="*/ 0 h 627264"/>
                  <a:gd name="connsiteX8" fmla="*/ 308177 w 485082"/>
                  <a:gd name="connsiteY8" fmla="*/ 19743 h 627264"/>
                  <a:gd name="connsiteX9" fmla="*/ 403167 w 485082"/>
                  <a:gd name="connsiteY9" fmla="*/ 78278 h 627264"/>
                  <a:gd name="connsiteX10" fmla="*/ 463867 w 485082"/>
                  <a:gd name="connsiteY10" fmla="*/ 174567 h 627264"/>
                  <a:gd name="connsiteX11" fmla="*/ 485082 w 485082"/>
                  <a:gd name="connsiteY11" fmla="*/ 307658 h 627264"/>
                  <a:gd name="connsiteX12" fmla="*/ 350347 w 485082"/>
                  <a:gd name="connsiteY12" fmla="*/ 311035 h 627264"/>
                  <a:gd name="connsiteX13" fmla="*/ 339869 w 485082"/>
                  <a:gd name="connsiteY13" fmla="*/ 220720 h 627264"/>
                  <a:gd name="connsiteX14" fmla="*/ 309389 w 485082"/>
                  <a:gd name="connsiteY14" fmla="*/ 157855 h 627264"/>
                  <a:gd name="connsiteX15" fmla="*/ 260465 w 485082"/>
                  <a:gd name="connsiteY15" fmla="*/ 120968 h 627264"/>
                  <a:gd name="connsiteX16" fmla="*/ 194223 w 485082"/>
                  <a:gd name="connsiteY16" fmla="*/ 108932 h 627264"/>
                  <a:gd name="connsiteX17" fmla="*/ 132917 w 485082"/>
                  <a:gd name="connsiteY17" fmla="*/ 108932 h 627264"/>
                  <a:gd name="connsiteX18" fmla="*/ 132917 w 485082"/>
                  <a:gd name="connsiteY18" fmla="*/ 517294 h 627264"/>
                  <a:gd name="connsiteX19" fmla="*/ 181841 w 485082"/>
                  <a:gd name="connsiteY19" fmla="*/ 517294 h 627264"/>
                  <a:gd name="connsiteX20" fmla="*/ 308177 w 485082"/>
                  <a:gd name="connsiteY20" fmla="*/ 465773 h 627264"/>
                  <a:gd name="connsiteX21" fmla="*/ 350347 w 485082"/>
                  <a:gd name="connsiteY21" fmla="*/ 311035 h 62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85082" h="627264">
                    <a:moveTo>
                      <a:pt x="485082" y="307658"/>
                    </a:moveTo>
                    <a:cubicBezTo>
                      <a:pt x="485082" y="360565"/>
                      <a:pt x="477895" y="406977"/>
                      <a:pt x="463434" y="446896"/>
                    </a:cubicBezTo>
                    <a:cubicBezTo>
                      <a:pt x="448974" y="486814"/>
                      <a:pt x="428105" y="520152"/>
                      <a:pt x="400829" y="546822"/>
                    </a:cubicBezTo>
                    <a:cubicBezTo>
                      <a:pt x="373553" y="573578"/>
                      <a:pt x="340042" y="593667"/>
                      <a:pt x="300470" y="607089"/>
                    </a:cubicBezTo>
                    <a:cubicBezTo>
                      <a:pt x="260812" y="620511"/>
                      <a:pt x="215784" y="627265"/>
                      <a:pt x="165129" y="627265"/>
                    </a:cubicBezTo>
                    <a:lnTo>
                      <a:pt x="0" y="627265"/>
                    </a:lnTo>
                    <a:lnTo>
                      <a:pt x="0" y="0"/>
                    </a:lnTo>
                    <a:lnTo>
                      <a:pt x="183573" y="0"/>
                    </a:lnTo>
                    <a:cubicBezTo>
                      <a:pt x="229639" y="0"/>
                      <a:pt x="271116" y="6581"/>
                      <a:pt x="308177" y="19743"/>
                    </a:cubicBezTo>
                    <a:cubicBezTo>
                      <a:pt x="345238" y="32905"/>
                      <a:pt x="376844" y="52388"/>
                      <a:pt x="403167" y="78278"/>
                    </a:cubicBezTo>
                    <a:cubicBezTo>
                      <a:pt x="429491" y="104169"/>
                      <a:pt x="449753" y="136294"/>
                      <a:pt x="463867" y="174567"/>
                    </a:cubicBezTo>
                    <a:cubicBezTo>
                      <a:pt x="477982" y="212927"/>
                      <a:pt x="485082" y="257262"/>
                      <a:pt x="485082" y="307658"/>
                    </a:cubicBezTo>
                    <a:close/>
                    <a:moveTo>
                      <a:pt x="350347" y="311035"/>
                    </a:moveTo>
                    <a:cubicBezTo>
                      <a:pt x="350347" y="276139"/>
                      <a:pt x="346797" y="246005"/>
                      <a:pt x="339869" y="220720"/>
                    </a:cubicBezTo>
                    <a:cubicBezTo>
                      <a:pt x="332855" y="195436"/>
                      <a:pt x="322724" y="174481"/>
                      <a:pt x="309389" y="157855"/>
                    </a:cubicBezTo>
                    <a:cubicBezTo>
                      <a:pt x="296054" y="141230"/>
                      <a:pt x="279775" y="128934"/>
                      <a:pt x="260465" y="120968"/>
                    </a:cubicBezTo>
                    <a:cubicBezTo>
                      <a:pt x="241155" y="113001"/>
                      <a:pt x="219075" y="108932"/>
                      <a:pt x="194223" y="108932"/>
                    </a:cubicBezTo>
                    <a:lnTo>
                      <a:pt x="132917" y="108932"/>
                    </a:lnTo>
                    <a:lnTo>
                      <a:pt x="132917" y="517294"/>
                    </a:lnTo>
                    <a:lnTo>
                      <a:pt x="181841" y="517294"/>
                    </a:lnTo>
                    <a:cubicBezTo>
                      <a:pt x="237865" y="517294"/>
                      <a:pt x="280035" y="500149"/>
                      <a:pt x="308177" y="465773"/>
                    </a:cubicBezTo>
                    <a:cubicBezTo>
                      <a:pt x="336232" y="431569"/>
                      <a:pt x="350347" y="379961"/>
                      <a:pt x="350347" y="311035"/>
                    </a:cubicBezTo>
                    <a:close/>
                  </a:path>
                </a:pathLst>
              </a:custGeom>
              <a:solidFill>
                <a:srgbClr val="811428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</p:grpSp>
        <p:grpSp>
          <p:nvGrpSpPr>
            <p:cNvPr id="14" name="Graphic 6">
              <a:extLst>
                <a:ext uri="{FF2B5EF4-FFF2-40B4-BE49-F238E27FC236}">
                  <a16:creationId xmlns:a16="http://schemas.microsoft.com/office/drawing/2014/main" id="{7FEEA009-8C29-3A42-AAAF-2F8CA7C92132}"/>
                </a:ext>
              </a:extLst>
            </p:cNvPr>
            <p:cNvGrpSpPr/>
            <p:nvPr/>
          </p:nvGrpSpPr>
          <p:grpSpPr>
            <a:xfrm>
              <a:off x="2362112" y="2085585"/>
              <a:ext cx="2460913" cy="2469832"/>
              <a:chOff x="2362112" y="2085585"/>
              <a:chExt cx="2460913" cy="2469832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311AD578-8C8F-4B4D-B4CA-D4DEED207F72}"/>
                  </a:ext>
                </a:extLst>
              </p:cNvPr>
              <p:cNvSpPr/>
              <p:nvPr/>
            </p:nvSpPr>
            <p:spPr>
              <a:xfrm>
                <a:off x="3739774" y="2520617"/>
                <a:ext cx="740265" cy="235007"/>
              </a:xfrm>
              <a:custGeom>
                <a:avLst/>
                <a:gdLst>
                  <a:gd name="connsiteX0" fmla="*/ 740266 w 740265"/>
                  <a:gd name="connsiteY0" fmla="*/ 197254 h 235007"/>
                  <a:gd name="connsiteX1" fmla="*/ 739746 w 740265"/>
                  <a:gd name="connsiteY1" fmla="*/ 209204 h 235007"/>
                  <a:gd name="connsiteX2" fmla="*/ 736889 w 740265"/>
                  <a:gd name="connsiteY2" fmla="*/ 219508 h 235007"/>
                  <a:gd name="connsiteX3" fmla="*/ 732386 w 740265"/>
                  <a:gd name="connsiteY3" fmla="*/ 228686 h 235007"/>
                  <a:gd name="connsiteX4" fmla="*/ 724333 w 740265"/>
                  <a:gd name="connsiteY4" fmla="*/ 235008 h 235007"/>
                  <a:gd name="connsiteX5" fmla="*/ 714029 w 740265"/>
                  <a:gd name="connsiteY5" fmla="*/ 233882 h 235007"/>
                  <a:gd name="connsiteX6" fmla="*/ 709439 w 740265"/>
                  <a:gd name="connsiteY6" fmla="*/ 230938 h 235007"/>
                  <a:gd name="connsiteX7" fmla="*/ 710046 w 740265"/>
                  <a:gd name="connsiteY7" fmla="*/ 226349 h 235007"/>
                  <a:gd name="connsiteX8" fmla="*/ 712903 w 740265"/>
                  <a:gd name="connsiteY8" fmla="*/ 220634 h 235007"/>
                  <a:gd name="connsiteX9" fmla="*/ 715760 w 740265"/>
                  <a:gd name="connsiteY9" fmla="*/ 214919 h 235007"/>
                  <a:gd name="connsiteX10" fmla="*/ 717492 w 740265"/>
                  <a:gd name="connsiteY10" fmla="*/ 208684 h 235007"/>
                  <a:gd name="connsiteX11" fmla="*/ 715760 w 740265"/>
                  <a:gd name="connsiteY11" fmla="*/ 202363 h 235007"/>
                  <a:gd name="connsiteX12" fmla="*/ 708314 w 740265"/>
                  <a:gd name="connsiteY12" fmla="*/ 197254 h 235007"/>
                  <a:gd name="connsiteX13" fmla="*/ 685453 w 740265"/>
                  <a:gd name="connsiteY13" fmla="*/ 193790 h 235007"/>
                  <a:gd name="connsiteX14" fmla="*/ 662594 w 740265"/>
                  <a:gd name="connsiteY14" fmla="*/ 189807 h 235007"/>
                  <a:gd name="connsiteX15" fmla="*/ 639733 w 740265"/>
                  <a:gd name="connsiteY15" fmla="*/ 185218 h 235007"/>
                  <a:gd name="connsiteX16" fmla="*/ 617393 w 740265"/>
                  <a:gd name="connsiteY16" fmla="*/ 181235 h 235007"/>
                  <a:gd name="connsiteX17" fmla="*/ 594620 w 740265"/>
                  <a:gd name="connsiteY17" fmla="*/ 176645 h 235007"/>
                  <a:gd name="connsiteX18" fmla="*/ 572279 w 740265"/>
                  <a:gd name="connsiteY18" fmla="*/ 172056 h 235007"/>
                  <a:gd name="connsiteX19" fmla="*/ 550025 w 740265"/>
                  <a:gd name="connsiteY19" fmla="*/ 166947 h 235007"/>
                  <a:gd name="connsiteX20" fmla="*/ 527685 w 740265"/>
                  <a:gd name="connsiteY20" fmla="*/ 162358 h 235007"/>
                  <a:gd name="connsiteX21" fmla="*/ 505344 w 740265"/>
                  <a:gd name="connsiteY21" fmla="*/ 157249 h 235007"/>
                  <a:gd name="connsiteX22" fmla="*/ 483091 w 740265"/>
                  <a:gd name="connsiteY22" fmla="*/ 151534 h 235007"/>
                  <a:gd name="connsiteX23" fmla="*/ 460837 w 740265"/>
                  <a:gd name="connsiteY23" fmla="*/ 146339 h 235007"/>
                  <a:gd name="connsiteX24" fmla="*/ 438496 w 740265"/>
                  <a:gd name="connsiteY24" fmla="*/ 140624 h 235007"/>
                  <a:gd name="connsiteX25" fmla="*/ 416762 w 740265"/>
                  <a:gd name="connsiteY25" fmla="*/ 134909 h 235007"/>
                  <a:gd name="connsiteX26" fmla="*/ 394508 w 740265"/>
                  <a:gd name="connsiteY26" fmla="*/ 129194 h 235007"/>
                  <a:gd name="connsiteX27" fmla="*/ 372774 w 740265"/>
                  <a:gd name="connsiteY27" fmla="*/ 123565 h 235007"/>
                  <a:gd name="connsiteX28" fmla="*/ 350520 w 740265"/>
                  <a:gd name="connsiteY28" fmla="*/ 117157 h 235007"/>
                  <a:gd name="connsiteX29" fmla="*/ 328699 w 740265"/>
                  <a:gd name="connsiteY29" fmla="*/ 111529 h 235007"/>
                  <a:gd name="connsiteX30" fmla="*/ 306445 w 740265"/>
                  <a:gd name="connsiteY30" fmla="*/ 105208 h 235007"/>
                  <a:gd name="connsiteX31" fmla="*/ 284711 w 740265"/>
                  <a:gd name="connsiteY31" fmla="*/ 98887 h 235007"/>
                  <a:gd name="connsiteX32" fmla="*/ 262977 w 740265"/>
                  <a:gd name="connsiteY32" fmla="*/ 92652 h 235007"/>
                  <a:gd name="connsiteX33" fmla="*/ 241329 w 740265"/>
                  <a:gd name="connsiteY33" fmla="*/ 86331 h 235007"/>
                  <a:gd name="connsiteX34" fmla="*/ 218988 w 740265"/>
                  <a:gd name="connsiteY34" fmla="*/ 80010 h 235007"/>
                  <a:gd name="connsiteX35" fmla="*/ 197254 w 740265"/>
                  <a:gd name="connsiteY35" fmla="*/ 73775 h 235007"/>
                  <a:gd name="connsiteX36" fmla="*/ 175520 w 740265"/>
                  <a:gd name="connsiteY36" fmla="*/ 66935 h 235007"/>
                  <a:gd name="connsiteX37" fmla="*/ 153785 w 740265"/>
                  <a:gd name="connsiteY37" fmla="*/ 60614 h 235007"/>
                  <a:gd name="connsiteX38" fmla="*/ 131531 w 740265"/>
                  <a:gd name="connsiteY38" fmla="*/ 54292 h 235007"/>
                  <a:gd name="connsiteX39" fmla="*/ 109797 w 740265"/>
                  <a:gd name="connsiteY39" fmla="*/ 48058 h 235007"/>
                  <a:gd name="connsiteX40" fmla="*/ 88063 w 740265"/>
                  <a:gd name="connsiteY40" fmla="*/ 41131 h 235007"/>
                  <a:gd name="connsiteX41" fmla="*/ 65809 w 740265"/>
                  <a:gd name="connsiteY41" fmla="*/ 34896 h 235007"/>
                  <a:gd name="connsiteX42" fmla="*/ 44075 w 740265"/>
                  <a:gd name="connsiteY42" fmla="*/ 28662 h 235007"/>
                  <a:gd name="connsiteX43" fmla="*/ 22340 w 740265"/>
                  <a:gd name="connsiteY43" fmla="*/ 22340 h 235007"/>
                  <a:gd name="connsiteX44" fmla="*/ 0 w 740265"/>
                  <a:gd name="connsiteY44" fmla="*/ 16019 h 235007"/>
                  <a:gd name="connsiteX45" fmla="*/ 0 w 740265"/>
                  <a:gd name="connsiteY45" fmla="*/ 0 h 235007"/>
                  <a:gd name="connsiteX46" fmla="*/ 23466 w 740265"/>
                  <a:gd name="connsiteY46" fmla="*/ 6321 h 235007"/>
                  <a:gd name="connsiteX47" fmla="*/ 46326 w 740265"/>
                  <a:gd name="connsiteY47" fmla="*/ 12036 h 235007"/>
                  <a:gd name="connsiteX48" fmla="*/ 69792 w 740265"/>
                  <a:gd name="connsiteY48" fmla="*/ 18357 h 235007"/>
                  <a:gd name="connsiteX49" fmla="*/ 93258 w 740265"/>
                  <a:gd name="connsiteY49" fmla="*/ 23986 h 235007"/>
                  <a:gd name="connsiteX50" fmla="*/ 116638 w 740265"/>
                  <a:gd name="connsiteY50" fmla="*/ 29787 h 235007"/>
                  <a:gd name="connsiteX51" fmla="*/ 140104 w 740265"/>
                  <a:gd name="connsiteY51" fmla="*/ 35416 h 235007"/>
                  <a:gd name="connsiteX52" fmla="*/ 163483 w 740265"/>
                  <a:gd name="connsiteY52" fmla="*/ 41131 h 235007"/>
                  <a:gd name="connsiteX53" fmla="*/ 186950 w 740265"/>
                  <a:gd name="connsiteY53" fmla="*/ 46326 h 235007"/>
                  <a:gd name="connsiteX54" fmla="*/ 210416 w 740265"/>
                  <a:gd name="connsiteY54" fmla="*/ 51955 h 235007"/>
                  <a:gd name="connsiteX55" fmla="*/ 233882 w 740265"/>
                  <a:gd name="connsiteY55" fmla="*/ 57150 h 235007"/>
                  <a:gd name="connsiteX56" fmla="*/ 257262 w 740265"/>
                  <a:gd name="connsiteY56" fmla="*/ 62865 h 235007"/>
                  <a:gd name="connsiteX57" fmla="*/ 280728 w 740265"/>
                  <a:gd name="connsiteY57" fmla="*/ 68060 h 235007"/>
                  <a:gd name="connsiteX58" fmla="*/ 303588 w 740265"/>
                  <a:gd name="connsiteY58" fmla="*/ 73775 h 235007"/>
                  <a:gd name="connsiteX59" fmla="*/ 327054 w 740265"/>
                  <a:gd name="connsiteY59" fmla="*/ 79404 h 235007"/>
                  <a:gd name="connsiteX60" fmla="*/ 350520 w 740265"/>
                  <a:gd name="connsiteY60" fmla="*/ 84599 h 235007"/>
                  <a:gd name="connsiteX61" fmla="*/ 373900 w 740265"/>
                  <a:gd name="connsiteY61" fmla="*/ 90401 h 235007"/>
                  <a:gd name="connsiteX62" fmla="*/ 397279 w 740265"/>
                  <a:gd name="connsiteY62" fmla="*/ 96116 h 235007"/>
                  <a:gd name="connsiteX63" fmla="*/ 420226 w 740265"/>
                  <a:gd name="connsiteY63" fmla="*/ 101744 h 235007"/>
                  <a:gd name="connsiteX64" fmla="*/ 443692 w 740265"/>
                  <a:gd name="connsiteY64" fmla="*/ 107459 h 235007"/>
                  <a:gd name="connsiteX65" fmla="*/ 466552 w 740265"/>
                  <a:gd name="connsiteY65" fmla="*/ 113174 h 235007"/>
                  <a:gd name="connsiteX66" fmla="*/ 490018 w 740265"/>
                  <a:gd name="connsiteY66" fmla="*/ 119495 h 235007"/>
                  <a:gd name="connsiteX67" fmla="*/ 512791 w 740265"/>
                  <a:gd name="connsiteY67" fmla="*/ 125210 h 235007"/>
                  <a:gd name="connsiteX68" fmla="*/ 536258 w 740265"/>
                  <a:gd name="connsiteY68" fmla="*/ 131532 h 235007"/>
                  <a:gd name="connsiteX69" fmla="*/ 559117 w 740265"/>
                  <a:gd name="connsiteY69" fmla="*/ 138372 h 235007"/>
                  <a:gd name="connsiteX70" fmla="*/ 581977 w 740265"/>
                  <a:gd name="connsiteY70" fmla="*/ 144607 h 235007"/>
                  <a:gd name="connsiteX71" fmla="*/ 604837 w 740265"/>
                  <a:gd name="connsiteY71" fmla="*/ 151534 h 235007"/>
                  <a:gd name="connsiteX72" fmla="*/ 627697 w 740265"/>
                  <a:gd name="connsiteY72" fmla="*/ 158894 h 235007"/>
                  <a:gd name="connsiteX73" fmla="*/ 650038 w 740265"/>
                  <a:gd name="connsiteY73" fmla="*/ 165735 h 235007"/>
                  <a:gd name="connsiteX74" fmla="*/ 672811 w 740265"/>
                  <a:gd name="connsiteY74" fmla="*/ 173182 h 235007"/>
                  <a:gd name="connsiteX75" fmla="*/ 695671 w 740265"/>
                  <a:gd name="connsiteY75" fmla="*/ 181235 h 235007"/>
                  <a:gd name="connsiteX76" fmla="*/ 718012 w 740265"/>
                  <a:gd name="connsiteY76" fmla="*/ 189201 h 235007"/>
                  <a:gd name="connsiteX77" fmla="*/ 740266 w 740265"/>
                  <a:gd name="connsiteY77" fmla="*/ 197254 h 23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740265" h="235007">
                    <a:moveTo>
                      <a:pt x="740266" y="197254"/>
                    </a:moveTo>
                    <a:lnTo>
                      <a:pt x="739746" y="209204"/>
                    </a:lnTo>
                    <a:lnTo>
                      <a:pt x="736889" y="219508"/>
                    </a:lnTo>
                    <a:lnTo>
                      <a:pt x="732386" y="228686"/>
                    </a:lnTo>
                    <a:lnTo>
                      <a:pt x="724333" y="235008"/>
                    </a:lnTo>
                    <a:lnTo>
                      <a:pt x="714029" y="233882"/>
                    </a:lnTo>
                    <a:lnTo>
                      <a:pt x="709439" y="230938"/>
                    </a:lnTo>
                    <a:lnTo>
                      <a:pt x="710046" y="226349"/>
                    </a:lnTo>
                    <a:lnTo>
                      <a:pt x="712903" y="220634"/>
                    </a:lnTo>
                    <a:lnTo>
                      <a:pt x="715760" y="214919"/>
                    </a:lnTo>
                    <a:lnTo>
                      <a:pt x="717492" y="208684"/>
                    </a:lnTo>
                    <a:lnTo>
                      <a:pt x="715760" y="202363"/>
                    </a:lnTo>
                    <a:lnTo>
                      <a:pt x="708314" y="197254"/>
                    </a:lnTo>
                    <a:lnTo>
                      <a:pt x="685453" y="193790"/>
                    </a:lnTo>
                    <a:lnTo>
                      <a:pt x="662594" y="189807"/>
                    </a:lnTo>
                    <a:lnTo>
                      <a:pt x="639733" y="185218"/>
                    </a:lnTo>
                    <a:lnTo>
                      <a:pt x="617393" y="181235"/>
                    </a:lnTo>
                    <a:lnTo>
                      <a:pt x="594620" y="176645"/>
                    </a:lnTo>
                    <a:lnTo>
                      <a:pt x="572279" y="172056"/>
                    </a:lnTo>
                    <a:lnTo>
                      <a:pt x="550025" y="166947"/>
                    </a:lnTo>
                    <a:lnTo>
                      <a:pt x="527685" y="162358"/>
                    </a:lnTo>
                    <a:lnTo>
                      <a:pt x="505344" y="157249"/>
                    </a:lnTo>
                    <a:lnTo>
                      <a:pt x="483091" y="151534"/>
                    </a:lnTo>
                    <a:lnTo>
                      <a:pt x="460837" y="146339"/>
                    </a:lnTo>
                    <a:lnTo>
                      <a:pt x="438496" y="140624"/>
                    </a:lnTo>
                    <a:lnTo>
                      <a:pt x="416762" y="134909"/>
                    </a:lnTo>
                    <a:lnTo>
                      <a:pt x="394508" y="129194"/>
                    </a:lnTo>
                    <a:lnTo>
                      <a:pt x="372774" y="123565"/>
                    </a:lnTo>
                    <a:lnTo>
                      <a:pt x="350520" y="117157"/>
                    </a:lnTo>
                    <a:lnTo>
                      <a:pt x="328699" y="111529"/>
                    </a:lnTo>
                    <a:lnTo>
                      <a:pt x="306445" y="105208"/>
                    </a:lnTo>
                    <a:lnTo>
                      <a:pt x="284711" y="98887"/>
                    </a:lnTo>
                    <a:lnTo>
                      <a:pt x="262977" y="92652"/>
                    </a:lnTo>
                    <a:lnTo>
                      <a:pt x="241329" y="86331"/>
                    </a:lnTo>
                    <a:lnTo>
                      <a:pt x="218988" y="80010"/>
                    </a:lnTo>
                    <a:lnTo>
                      <a:pt x="197254" y="73775"/>
                    </a:lnTo>
                    <a:lnTo>
                      <a:pt x="175520" y="66935"/>
                    </a:lnTo>
                    <a:lnTo>
                      <a:pt x="153785" y="60614"/>
                    </a:lnTo>
                    <a:lnTo>
                      <a:pt x="131531" y="54292"/>
                    </a:lnTo>
                    <a:lnTo>
                      <a:pt x="109797" y="48058"/>
                    </a:lnTo>
                    <a:lnTo>
                      <a:pt x="88063" y="41131"/>
                    </a:lnTo>
                    <a:lnTo>
                      <a:pt x="65809" y="34896"/>
                    </a:lnTo>
                    <a:lnTo>
                      <a:pt x="44075" y="28662"/>
                    </a:lnTo>
                    <a:lnTo>
                      <a:pt x="22340" y="22340"/>
                    </a:lnTo>
                    <a:lnTo>
                      <a:pt x="0" y="16019"/>
                    </a:lnTo>
                    <a:lnTo>
                      <a:pt x="0" y="0"/>
                    </a:lnTo>
                    <a:lnTo>
                      <a:pt x="23466" y="6321"/>
                    </a:lnTo>
                    <a:lnTo>
                      <a:pt x="46326" y="12036"/>
                    </a:lnTo>
                    <a:lnTo>
                      <a:pt x="69792" y="18357"/>
                    </a:lnTo>
                    <a:lnTo>
                      <a:pt x="93258" y="23986"/>
                    </a:lnTo>
                    <a:lnTo>
                      <a:pt x="116638" y="29787"/>
                    </a:lnTo>
                    <a:lnTo>
                      <a:pt x="140104" y="35416"/>
                    </a:lnTo>
                    <a:lnTo>
                      <a:pt x="163483" y="41131"/>
                    </a:lnTo>
                    <a:lnTo>
                      <a:pt x="186950" y="46326"/>
                    </a:lnTo>
                    <a:lnTo>
                      <a:pt x="210416" y="51955"/>
                    </a:lnTo>
                    <a:lnTo>
                      <a:pt x="233882" y="57150"/>
                    </a:lnTo>
                    <a:lnTo>
                      <a:pt x="257262" y="62865"/>
                    </a:lnTo>
                    <a:lnTo>
                      <a:pt x="280728" y="68060"/>
                    </a:lnTo>
                    <a:lnTo>
                      <a:pt x="303588" y="73775"/>
                    </a:lnTo>
                    <a:lnTo>
                      <a:pt x="327054" y="79404"/>
                    </a:lnTo>
                    <a:lnTo>
                      <a:pt x="350520" y="84599"/>
                    </a:lnTo>
                    <a:lnTo>
                      <a:pt x="373900" y="90401"/>
                    </a:lnTo>
                    <a:lnTo>
                      <a:pt x="397279" y="96116"/>
                    </a:lnTo>
                    <a:lnTo>
                      <a:pt x="420226" y="101744"/>
                    </a:lnTo>
                    <a:lnTo>
                      <a:pt x="443692" y="107459"/>
                    </a:lnTo>
                    <a:lnTo>
                      <a:pt x="466552" y="113174"/>
                    </a:lnTo>
                    <a:lnTo>
                      <a:pt x="490018" y="119495"/>
                    </a:lnTo>
                    <a:lnTo>
                      <a:pt x="512791" y="125210"/>
                    </a:lnTo>
                    <a:lnTo>
                      <a:pt x="536258" y="131532"/>
                    </a:lnTo>
                    <a:lnTo>
                      <a:pt x="559117" y="138372"/>
                    </a:lnTo>
                    <a:lnTo>
                      <a:pt x="581977" y="144607"/>
                    </a:lnTo>
                    <a:lnTo>
                      <a:pt x="604837" y="151534"/>
                    </a:lnTo>
                    <a:lnTo>
                      <a:pt x="627697" y="158894"/>
                    </a:lnTo>
                    <a:lnTo>
                      <a:pt x="650038" y="165735"/>
                    </a:lnTo>
                    <a:lnTo>
                      <a:pt x="672811" y="173182"/>
                    </a:lnTo>
                    <a:lnTo>
                      <a:pt x="695671" y="181235"/>
                    </a:lnTo>
                    <a:lnTo>
                      <a:pt x="718012" y="189201"/>
                    </a:lnTo>
                    <a:lnTo>
                      <a:pt x="740266" y="197254"/>
                    </a:lnTo>
                    <a:close/>
                  </a:path>
                </a:pathLst>
              </a:custGeom>
              <a:solidFill>
                <a:srgbClr val="000000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  <p:grpSp>
            <p:nvGrpSpPr>
              <p:cNvPr id="16" name="Graphic 6">
                <a:extLst>
                  <a:ext uri="{FF2B5EF4-FFF2-40B4-BE49-F238E27FC236}">
                    <a16:creationId xmlns:a16="http://schemas.microsoft.com/office/drawing/2014/main" id="{7FEEA009-8C29-3A42-AAAF-2F8CA7C92132}"/>
                  </a:ext>
                </a:extLst>
              </p:cNvPr>
              <p:cNvGrpSpPr/>
              <p:nvPr/>
            </p:nvGrpSpPr>
            <p:grpSpPr>
              <a:xfrm>
                <a:off x="2362112" y="2085585"/>
                <a:ext cx="2460913" cy="2469832"/>
                <a:chOff x="2362112" y="2085585"/>
                <a:chExt cx="2460913" cy="2469832"/>
              </a:xfrm>
              <a:solidFill>
                <a:srgbClr val="811427"/>
              </a:solidFill>
            </p:grpSpPr>
            <p:grpSp>
              <p:nvGrpSpPr>
                <p:cNvPr id="17" name="Graphic 6">
                  <a:extLst>
                    <a:ext uri="{FF2B5EF4-FFF2-40B4-BE49-F238E27FC236}">
                      <a16:creationId xmlns:a16="http://schemas.microsoft.com/office/drawing/2014/main" id="{7FEEA009-8C29-3A42-AAAF-2F8CA7C92132}"/>
                    </a:ext>
                  </a:extLst>
                </p:cNvPr>
                <p:cNvGrpSpPr/>
                <p:nvPr/>
              </p:nvGrpSpPr>
              <p:grpSpPr>
                <a:xfrm>
                  <a:off x="2362112" y="2085585"/>
                  <a:ext cx="2460913" cy="2469832"/>
                  <a:chOff x="2362112" y="2085585"/>
                  <a:chExt cx="2460913" cy="2469832"/>
                </a:xfrm>
                <a:solidFill>
                  <a:srgbClr val="811427"/>
                </a:solidFill>
              </p:grpSpPr>
              <p:sp>
                <p:nvSpPr>
                  <p:cNvPr id="18" name="Freeform 17">
                    <a:extLst>
                      <a:ext uri="{FF2B5EF4-FFF2-40B4-BE49-F238E27FC236}">
                        <a16:creationId xmlns:a16="http://schemas.microsoft.com/office/drawing/2014/main" id="{42295C9D-6D5B-434F-9FB3-5800591FB1D4}"/>
                      </a:ext>
                    </a:extLst>
                  </p:cNvPr>
                  <p:cNvSpPr/>
                  <p:nvPr/>
                </p:nvSpPr>
                <p:spPr>
                  <a:xfrm>
                    <a:off x="4631574" y="4536194"/>
                    <a:ext cx="606" cy="4156"/>
                  </a:xfrm>
                  <a:custGeom>
                    <a:avLst/>
                    <a:gdLst>
                      <a:gd name="connsiteX0" fmla="*/ 606 w 606"/>
                      <a:gd name="connsiteY0" fmla="*/ 4156 h 4156"/>
                      <a:gd name="connsiteX1" fmla="*/ 0 w 606"/>
                      <a:gd name="connsiteY1" fmla="*/ 0 h 4156"/>
                      <a:gd name="connsiteX2" fmla="*/ 0 w 606"/>
                      <a:gd name="connsiteY2" fmla="*/ 86 h 41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06" h="4156">
                        <a:moveTo>
                          <a:pt x="606" y="4156"/>
                        </a:moveTo>
                        <a:lnTo>
                          <a:pt x="0" y="0"/>
                        </a:lnTo>
                        <a:lnTo>
                          <a:pt x="0" y="86"/>
                        </a:lnTo>
                        <a:close/>
                      </a:path>
                    </a:pathLst>
                  </a:custGeom>
                  <a:solidFill>
                    <a:srgbClr val="811427"/>
                  </a:solidFill>
                  <a:ln w="86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" name="Freeform 18">
                    <a:extLst>
                      <a:ext uri="{FF2B5EF4-FFF2-40B4-BE49-F238E27FC236}">
                        <a16:creationId xmlns:a16="http://schemas.microsoft.com/office/drawing/2014/main" id="{7511AB7C-FBD2-4745-8635-E4FD04C910D1}"/>
                      </a:ext>
                    </a:extLst>
                  </p:cNvPr>
                  <p:cNvSpPr/>
                  <p:nvPr/>
                </p:nvSpPr>
                <p:spPr>
                  <a:xfrm>
                    <a:off x="2362112" y="2085585"/>
                    <a:ext cx="2460913" cy="2469832"/>
                  </a:xfrm>
                  <a:custGeom>
                    <a:avLst/>
                    <a:gdLst>
                      <a:gd name="connsiteX0" fmla="*/ 1285702 w 2460913"/>
                      <a:gd name="connsiteY0" fmla="*/ 0 h 2469832"/>
                      <a:gd name="connsiteX1" fmla="*/ 0 w 2460913"/>
                      <a:gd name="connsiteY1" fmla="*/ 505345 h 2469832"/>
                      <a:gd name="connsiteX2" fmla="*/ 0 w 2460913"/>
                      <a:gd name="connsiteY2" fmla="*/ 527079 h 2469832"/>
                      <a:gd name="connsiteX3" fmla="*/ 35416 w 2460913"/>
                      <a:gd name="connsiteY3" fmla="*/ 544224 h 2469832"/>
                      <a:gd name="connsiteX4" fmla="*/ 70312 w 2460913"/>
                      <a:gd name="connsiteY4" fmla="*/ 561369 h 2469832"/>
                      <a:gd name="connsiteX5" fmla="*/ 105728 w 2460913"/>
                      <a:gd name="connsiteY5" fmla="*/ 578514 h 2469832"/>
                      <a:gd name="connsiteX6" fmla="*/ 141143 w 2460913"/>
                      <a:gd name="connsiteY6" fmla="*/ 595659 h 2469832"/>
                      <a:gd name="connsiteX7" fmla="*/ 177165 w 2460913"/>
                      <a:gd name="connsiteY7" fmla="*/ 612804 h 2469832"/>
                      <a:gd name="connsiteX8" fmla="*/ 212581 w 2460913"/>
                      <a:gd name="connsiteY8" fmla="*/ 629949 h 2469832"/>
                      <a:gd name="connsiteX9" fmla="*/ 248603 w 2460913"/>
                      <a:gd name="connsiteY9" fmla="*/ 646488 h 2469832"/>
                      <a:gd name="connsiteX10" fmla="*/ 284018 w 2460913"/>
                      <a:gd name="connsiteY10" fmla="*/ 663633 h 2469832"/>
                      <a:gd name="connsiteX11" fmla="*/ 320040 w 2460913"/>
                      <a:gd name="connsiteY11" fmla="*/ 680172 h 2469832"/>
                      <a:gd name="connsiteX12" fmla="*/ 356062 w 2460913"/>
                      <a:gd name="connsiteY12" fmla="*/ 697317 h 2469832"/>
                      <a:gd name="connsiteX13" fmla="*/ 392084 w 2460913"/>
                      <a:gd name="connsiteY13" fmla="*/ 713856 h 2469832"/>
                      <a:gd name="connsiteX14" fmla="*/ 428106 w 2460913"/>
                      <a:gd name="connsiteY14" fmla="*/ 731000 h 2469832"/>
                      <a:gd name="connsiteX15" fmla="*/ 464128 w 2460913"/>
                      <a:gd name="connsiteY15" fmla="*/ 747539 h 2469832"/>
                      <a:gd name="connsiteX16" fmla="*/ 500149 w 2460913"/>
                      <a:gd name="connsiteY16" fmla="*/ 764771 h 2469832"/>
                      <a:gd name="connsiteX17" fmla="*/ 536171 w 2460913"/>
                      <a:gd name="connsiteY17" fmla="*/ 781310 h 2469832"/>
                      <a:gd name="connsiteX18" fmla="*/ 572799 w 2460913"/>
                      <a:gd name="connsiteY18" fmla="*/ 798455 h 2469832"/>
                      <a:gd name="connsiteX19" fmla="*/ 608821 w 2460913"/>
                      <a:gd name="connsiteY19" fmla="*/ 815600 h 2469832"/>
                      <a:gd name="connsiteX20" fmla="*/ 644756 w 2460913"/>
                      <a:gd name="connsiteY20" fmla="*/ 832139 h 2469832"/>
                      <a:gd name="connsiteX21" fmla="*/ 681384 w 2460913"/>
                      <a:gd name="connsiteY21" fmla="*/ 849284 h 2469832"/>
                      <a:gd name="connsiteX22" fmla="*/ 717406 w 2460913"/>
                      <a:gd name="connsiteY22" fmla="*/ 866429 h 2469832"/>
                      <a:gd name="connsiteX23" fmla="*/ 753428 w 2460913"/>
                      <a:gd name="connsiteY23" fmla="*/ 883574 h 2469832"/>
                      <a:gd name="connsiteX24" fmla="*/ 789969 w 2460913"/>
                      <a:gd name="connsiteY24" fmla="*/ 900719 h 2469832"/>
                      <a:gd name="connsiteX25" fmla="*/ 825991 w 2460913"/>
                      <a:gd name="connsiteY25" fmla="*/ 917864 h 2469832"/>
                      <a:gd name="connsiteX26" fmla="*/ 862013 w 2460913"/>
                      <a:gd name="connsiteY26" fmla="*/ 935009 h 2469832"/>
                      <a:gd name="connsiteX27" fmla="*/ 898034 w 2460913"/>
                      <a:gd name="connsiteY27" fmla="*/ 952154 h 2469832"/>
                      <a:gd name="connsiteX28" fmla="*/ 934056 w 2460913"/>
                      <a:gd name="connsiteY28" fmla="*/ 969818 h 2469832"/>
                      <a:gd name="connsiteX29" fmla="*/ 970078 w 2460913"/>
                      <a:gd name="connsiteY29" fmla="*/ 987569 h 2469832"/>
                      <a:gd name="connsiteX30" fmla="*/ 1006100 w 2460913"/>
                      <a:gd name="connsiteY30" fmla="*/ 1005321 h 2469832"/>
                      <a:gd name="connsiteX31" fmla="*/ 1042122 w 2460913"/>
                      <a:gd name="connsiteY31" fmla="*/ 1023072 h 2469832"/>
                      <a:gd name="connsiteX32" fmla="*/ 1078143 w 2460913"/>
                      <a:gd name="connsiteY32" fmla="*/ 1040823 h 2469832"/>
                      <a:gd name="connsiteX33" fmla="*/ 1113559 w 2460913"/>
                      <a:gd name="connsiteY33" fmla="*/ 1058487 h 2469832"/>
                      <a:gd name="connsiteX34" fmla="*/ 1149581 w 2460913"/>
                      <a:gd name="connsiteY34" fmla="*/ 1076845 h 2469832"/>
                      <a:gd name="connsiteX35" fmla="*/ 2032202 w 2460913"/>
                      <a:gd name="connsiteY35" fmla="*/ 701819 h 2469832"/>
                      <a:gd name="connsiteX36" fmla="*/ 2079654 w 2460913"/>
                      <a:gd name="connsiteY36" fmla="*/ 701819 h 2469832"/>
                      <a:gd name="connsiteX37" fmla="*/ 2075065 w 2460913"/>
                      <a:gd name="connsiteY37" fmla="*/ 738967 h 2469832"/>
                      <a:gd name="connsiteX38" fmla="*/ 2072814 w 2460913"/>
                      <a:gd name="connsiteY38" fmla="*/ 772651 h 2469832"/>
                      <a:gd name="connsiteX39" fmla="*/ 2072814 w 2460913"/>
                      <a:gd name="connsiteY39" fmla="*/ 803477 h 2469832"/>
                      <a:gd name="connsiteX40" fmla="*/ 2074459 w 2460913"/>
                      <a:gd name="connsiteY40" fmla="*/ 832052 h 2469832"/>
                      <a:gd name="connsiteX41" fmla="*/ 2077922 w 2460913"/>
                      <a:gd name="connsiteY41" fmla="*/ 860021 h 2469832"/>
                      <a:gd name="connsiteX42" fmla="*/ 2083031 w 2460913"/>
                      <a:gd name="connsiteY42" fmla="*/ 888076 h 2469832"/>
                      <a:gd name="connsiteX43" fmla="*/ 2088746 w 2460913"/>
                      <a:gd name="connsiteY43" fmla="*/ 916045 h 2469832"/>
                      <a:gd name="connsiteX44" fmla="*/ 2095587 w 2460913"/>
                      <a:gd name="connsiteY44" fmla="*/ 946352 h 2469832"/>
                      <a:gd name="connsiteX45" fmla="*/ 2084070 w 2460913"/>
                      <a:gd name="connsiteY45" fmla="*/ 960033 h 2469832"/>
                      <a:gd name="connsiteX46" fmla="*/ 2073246 w 2460913"/>
                      <a:gd name="connsiteY46" fmla="*/ 974408 h 2469832"/>
                      <a:gd name="connsiteX47" fmla="*/ 2062423 w 2460913"/>
                      <a:gd name="connsiteY47" fmla="*/ 989301 h 2469832"/>
                      <a:gd name="connsiteX48" fmla="*/ 2051599 w 2460913"/>
                      <a:gd name="connsiteY48" fmla="*/ 1004108 h 2469832"/>
                      <a:gd name="connsiteX49" fmla="*/ 2041294 w 2460913"/>
                      <a:gd name="connsiteY49" fmla="*/ 1019521 h 2469832"/>
                      <a:gd name="connsiteX50" fmla="*/ 2032116 w 2460913"/>
                      <a:gd name="connsiteY50" fmla="*/ 1034935 h 2469832"/>
                      <a:gd name="connsiteX51" fmla="*/ 2022937 w 2460913"/>
                      <a:gd name="connsiteY51" fmla="*/ 1051560 h 2469832"/>
                      <a:gd name="connsiteX52" fmla="*/ 2014451 w 2460913"/>
                      <a:gd name="connsiteY52" fmla="*/ 1067493 h 2469832"/>
                      <a:gd name="connsiteX53" fmla="*/ 2006918 w 2460913"/>
                      <a:gd name="connsiteY53" fmla="*/ 1084638 h 2469832"/>
                      <a:gd name="connsiteX54" fmla="*/ 2000077 w 2460913"/>
                      <a:gd name="connsiteY54" fmla="*/ 1101783 h 2469832"/>
                      <a:gd name="connsiteX55" fmla="*/ 1993756 w 2460913"/>
                      <a:gd name="connsiteY55" fmla="*/ 1119534 h 2469832"/>
                      <a:gd name="connsiteX56" fmla="*/ 1989167 w 2460913"/>
                      <a:gd name="connsiteY56" fmla="*/ 1137198 h 2469832"/>
                      <a:gd name="connsiteX57" fmla="*/ 1985183 w 2460913"/>
                      <a:gd name="connsiteY57" fmla="*/ 1155556 h 2469832"/>
                      <a:gd name="connsiteX58" fmla="*/ 1982932 w 2460913"/>
                      <a:gd name="connsiteY58" fmla="*/ 1174433 h 2469832"/>
                      <a:gd name="connsiteX59" fmla="*/ 1981114 w 2460913"/>
                      <a:gd name="connsiteY59" fmla="*/ 1193223 h 2469832"/>
                      <a:gd name="connsiteX60" fmla="*/ 1981114 w 2460913"/>
                      <a:gd name="connsiteY60" fmla="*/ 1212706 h 2469832"/>
                      <a:gd name="connsiteX61" fmla="*/ 1985183 w 2460913"/>
                      <a:gd name="connsiteY61" fmla="*/ 1288646 h 2469832"/>
                      <a:gd name="connsiteX62" fmla="*/ 1992024 w 2460913"/>
                      <a:gd name="connsiteY62" fmla="*/ 1364760 h 2469832"/>
                      <a:gd name="connsiteX63" fmla="*/ 2000597 w 2460913"/>
                      <a:gd name="connsiteY63" fmla="*/ 1441912 h 2469832"/>
                      <a:gd name="connsiteX64" fmla="*/ 2010295 w 2460913"/>
                      <a:gd name="connsiteY64" fmla="*/ 1519064 h 2469832"/>
                      <a:gd name="connsiteX65" fmla="*/ 2020599 w 2460913"/>
                      <a:gd name="connsiteY65" fmla="*/ 1596217 h 2469832"/>
                      <a:gd name="connsiteX66" fmla="*/ 2030903 w 2460913"/>
                      <a:gd name="connsiteY66" fmla="*/ 1673976 h 2469832"/>
                      <a:gd name="connsiteX67" fmla="*/ 2040602 w 2460913"/>
                      <a:gd name="connsiteY67" fmla="*/ 1751128 h 2469832"/>
                      <a:gd name="connsiteX68" fmla="*/ 2048135 w 2460913"/>
                      <a:gd name="connsiteY68" fmla="*/ 1828281 h 2469832"/>
                      <a:gd name="connsiteX69" fmla="*/ 2053850 w 2460913"/>
                      <a:gd name="connsiteY69" fmla="*/ 1904913 h 2469832"/>
                      <a:gd name="connsiteX70" fmla="*/ 2056188 w 2460913"/>
                      <a:gd name="connsiteY70" fmla="*/ 1981460 h 2469832"/>
                      <a:gd name="connsiteX71" fmla="*/ 2054456 w 2460913"/>
                      <a:gd name="connsiteY71" fmla="*/ 2056967 h 2469832"/>
                      <a:gd name="connsiteX72" fmla="*/ 2048741 w 2460913"/>
                      <a:gd name="connsiteY72" fmla="*/ 2131782 h 2469832"/>
                      <a:gd name="connsiteX73" fmla="*/ 2037398 w 2460913"/>
                      <a:gd name="connsiteY73" fmla="*/ 2206077 h 2469832"/>
                      <a:gd name="connsiteX74" fmla="*/ 2020253 w 2460913"/>
                      <a:gd name="connsiteY74" fmla="*/ 2279246 h 2469832"/>
                      <a:gd name="connsiteX75" fmla="*/ 1996787 w 2460913"/>
                      <a:gd name="connsiteY75" fmla="*/ 2351290 h 2469832"/>
                      <a:gd name="connsiteX76" fmla="*/ 1965354 w 2460913"/>
                      <a:gd name="connsiteY76" fmla="*/ 2422208 h 2469832"/>
                      <a:gd name="connsiteX77" fmla="*/ 1987695 w 2460913"/>
                      <a:gd name="connsiteY77" fmla="*/ 2448012 h 2469832"/>
                      <a:gd name="connsiteX78" fmla="*/ 1997393 w 2460913"/>
                      <a:gd name="connsiteY78" fmla="*/ 2442297 h 2469832"/>
                      <a:gd name="connsiteX79" fmla="*/ 2005359 w 2460913"/>
                      <a:gd name="connsiteY79" fmla="*/ 2435976 h 2469832"/>
                      <a:gd name="connsiteX80" fmla="*/ 2012806 w 2460913"/>
                      <a:gd name="connsiteY80" fmla="*/ 2428009 h 2469832"/>
                      <a:gd name="connsiteX81" fmla="*/ 2019127 w 2460913"/>
                      <a:gd name="connsiteY81" fmla="*/ 2419437 h 2469832"/>
                      <a:gd name="connsiteX82" fmla="*/ 2024236 w 2460913"/>
                      <a:gd name="connsiteY82" fmla="*/ 2410258 h 2469832"/>
                      <a:gd name="connsiteX83" fmla="*/ 2029345 w 2460913"/>
                      <a:gd name="connsiteY83" fmla="*/ 2400560 h 2469832"/>
                      <a:gd name="connsiteX84" fmla="*/ 2033934 w 2460913"/>
                      <a:gd name="connsiteY84" fmla="*/ 2390256 h 2469832"/>
                      <a:gd name="connsiteX85" fmla="*/ 2038523 w 2460913"/>
                      <a:gd name="connsiteY85" fmla="*/ 2379432 h 2469832"/>
                      <a:gd name="connsiteX86" fmla="*/ 2042507 w 2460913"/>
                      <a:gd name="connsiteY86" fmla="*/ 2368521 h 2469832"/>
                      <a:gd name="connsiteX87" fmla="*/ 2046490 w 2460913"/>
                      <a:gd name="connsiteY87" fmla="*/ 2358217 h 2469832"/>
                      <a:gd name="connsiteX88" fmla="*/ 2051079 w 2460913"/>
                      <a:gd name="connsiteY88" fmla="*/ 2347393 h 2469832"/>
                      <a:gd name="connsiteX89" fmla="*/ 2055668 w 2460913"/>
                      <a:gd name="connsiteY89" fmla="*/ 2337089 h 2469832"/>
                      <a:gd name="connsiteX90" fmla="*/ 2060258 w 2460913"/>
                      <a:gd name="connsiteY90" fmla="*/ 2327391 h 2469832"/>
                      <a:gd name="connsiteX91" fmla="*/ 2065973 w 2460913"/>
                      <a:gd name="connsiteY91" fmla="*/ 2317606 h 2469832"/>
                      <a:gd name="connsiteX92" fmla="*/ 2072294 w 2460913"/>
                      <a:gd name="connsiteY92" fmla="*/ 2309033 h 2469832"/>
                      <a:gd name="connsiteX93" fmla="*/ 2079741 w 2460913"/>
                      <a:gd name="connsiteY93" fmla="*/ 2301586 h 2469832"/>
                      <a:gd name="connsiteX94" fmla="*/ 2078615 w 2460913"/>
                      <a:gd name="connsiteY94" fmla="*/ 2320550 h 2469832"/>
                      <a:gd name="connsiteX95" fmla="*/ 2078615 w 2460913"/>
                      <a:gd name="connsiteY95" fmla="*/ 2341072 h 2469832"/>
                      <a:gd name="connsiteX96" fmla="*/ 2079135 w 2460913"/>
                      <a:gd name="connsiteY96" fmla="*/ 2363412 h 2469832"/>
                      <a:gd name="connsiteX97" fmla="*/ 2080260 w 2460913"/>
                      <a:gd name="connsiteY97" fmla="*/ 2385753 h 2469832"/>
                      <a:gd name="connsiteX98" fmla="*/ 2079741 w 2460913"/>
                      <a:gd name="connsiteY98" fmla="*/ 2408093 h 2469832"/>
                      <a:gd name="connsiteX99" fmla="*/ 2077489 w 2460913"/>
                      <a:gd name="connsiteY99" fmla="*/ 2430347 h 2469832"/>
                      <a:gd name="connsiteX100" fmla="*/ 2072380 w 2460913"/>
                      <a:gd name="connsiteY100" fmla="*/ 2450956 h 2469832"/>
                      <a:gd name="connsiteX101" fmla="*/ 2063808 w 2460913"/>
                      <a:gd name="connsiteY101" fmla="*/ 2469833 h 2469832"/>
                      <a:gd name="connsiteX102" fmla="*/ 2090132 w 2460913"/>
                      <a:gd name="connsiteY102" fmla="*/ 2466975 h 2469832"/>
                      <a:gd name="connsiteX103" fmla="*/ 2107190 w 2460913"/>
                      <a:gd name="connsiteY103" fmla="*/ 2454939 h 2469832"/>
                      <a:gd name="connsiteX104" fmla="*/ 2116975 w 2460913"/>
                      <a:gd name="connsiteY104" fmla="*/ 2436582 h 2469832"/>
                      <a:gd name="connsiteX105" fmla="*/ 2122084 w 2460913"/>
                      <a:gd name="connsiteY105" fmla="*/ 2413202 h 2469832"/>
                      <a:gd name="connsiteX106" fmla="*/ 2124941 w 2460913"/>
                      <a:gd name="connsiteY106" fmla="*/ 2387485 h 2469832"/>
                      <a:gd name="connsiteX107" fmla="*/ 2128405 w 2460913"/>
                      <a:gd name="connsiteY107" fmla="*/ 2361161 h 2469832"/>
                      <a:gd name="connsiteX108" fmla="*/ 2134639 w 2460913"/>
                      <a:gd name="connsiteY108" fmla="*/ 2337175 h 2469832"/>
                      <a:gd name="connsiteX109" fmla="*/ 2146676 w 2460913"/>
                      <a:gd name="connsiteY109" fmla="*/ 2317692 h 2469832"/>
                      <a:gd name="connsiteX110" fmla="*/ 2151784 w 2460913"/>
                      <a:gd name="connsiteY110" fmla="*/ 2336569 h 2469832"/>
                      <a:gd name="connsiteX111" fmla="*/ 2158105 w 2460913"/>
                      <a:gd name="connsiteY111" fmla="*/ 2354926 h 2469832"/>
                      <a:gd name="connsiteX112" fmla="*/ 2164427 w 2460913"/>
                      <a:gd name="connsiteY112" fmla="*/ 2373197 h 2469832"/>
                      <a:gd name="connsiteX113" fmla="*/ 2170142 w 2460913"/>
                      <a:gd name="connsiteY113" fmla="*/ 2391468 h 2469832"/>
                      <a:gd name="connsiteX114" fmla="*/ 2175857 w 2460913"/>
                      <a:gd name="connsiteY114" fmla="*/ 2409825 h 2469832"/>
                      <a:gd name="connsiteX115" fmla="*/ 2180446 w 2460913"/>
                      <a:gd name="connsiteY115" fmla="*/ 2429222 h 2469832"/>
                      <a:gd name="connsiteX116" fmla="*/ 2183303 w 2460913"/>
                      <a:gd name="connsiteY116" fmla="*/ 2449224 h 2469832"/>
                      <a:gd name="connsiteX117" fmla="*/ 2184429 w 2460913"/>
                      <a:gd name="connsiteY117" fmla="*/ 2469833 h 2469832"/>
                      <a:gd name="connsiteX118" fmla="*/ 2191876 w 2460913"/>
                      <a:gd name="connsiteY118" fmla="*/ 2469833 h 2469832"/>
                      <a:gd name="connsiteX119" fmla="*/ 2198717 w 2460913"/>
                      <a:gd name="connsiteY119" fmla="*/ 2469833 h 2469832"/>
                      <a:gd name="connsiteX120" fmla="*/ 2205557 w 2460913"/>
                      <a:gd name="connsiteY120" fmla="*/ 2469833 h 2469832"/>
                      <a:gd name="connsiteX121" fmla="*/ 2211879 w 2460913"/>
                      <a:gd name="connsiteY121" fmla="*/ 2469313 h 2469832"/>
                      <a:gd name="connsiteX122" fmla="*/ 2218113 w 2460913"/>
                      <a:gd name="connsiteY122" fmla="*/ 2467581 h 2469832"/>
                      <a:gd name="connsiteX123" fmla="*/ 2223308 w 2460913"/>
                      <a:gd name="connsiteY123" fmla="*/ 2464724 h 2469832"/>
                      <a:gd name="connsiteX124" fmla="*/ 2228418 w 2460913"/>
                      <a:gd name="connsiteY124" fmla="*/ 2460741 h 2469832"/>
                      <a:gd name="connsiteX125" fmla="*/ 2232401 w 2460913"/>
                      <a:gd name="connsiteY125" fmla="*/ 2454420 h 2469832"/>
                      <a:gd name="connsiteX126" fmla="*/ 2211792 w 2460913"/>
                      <a:gd name="connsiteY126" fmla="*/ 2361248 h 2469832"/>
                      <a:gd name="connsiteX127" fmla="*/ 2191183 w 2460913"/>
                      <a:gd name="connsiteY127" fmla="*/ 2268595 h 2469832"/>
                      <a:gd name="connsiteX128" fmla="*/ 2170661 w 2460913"/>
                      <a:gd name="connsiteY128" fmla="*/ 2176030 h 2469832"/>
                      <a:gd name="connsiteX129" fmla="*/ 2151265 w 2460913"/>
                      <a:gd name="connsiteY129" fmla="*/ 2082771 h 2469832"/>
                      <a:gd name="connsiteX130" fmla="*/ 2132388 w 2460913"/>
                      <a:gd name="connsiteY130" fmla="*/ 1989599 h 2469832"/>
                      <a:gd name="connsiteX131" fmla="*/ 2114724 w 2460913"/>
                      <a:gd name="connsiteY131" fmla="*/ 1896428 h 2469832"/>
                      <a:gd name="connsiteX132" fmla="*/ 2099224 w 2460913"/>
                      <a:gd name="connsiteY132" fmla="*/ 1803256 h 2469832"/>
                      <a:gd name="connsiteX133" fmla="*/ 2086062 w 2460913"/>
                      <a:gd name="connsiteY133" fmla="*/ 1709478 h 2469832"/>
                      <a:gd name="connsiteX134" fmla="*/ 2075238 w 2460913"/>
                      <a:gd name="connsiteY134" fmla="*/ 1615700 h 2469832"/>
                      <a:gd name="connsiteX135" fmla="*/ 2067878 w 2460913"/>
                      <a:gd name="connsiteY135" fmla="*/ 1521402 h 2469832"/>
                      <a:gd name="connsiteX136" fmla="*/ 2063289 w 2460913"/>
                      <a:gd name="connsiteY136" fmla="*/ 1426499 h 2469832"/>
                      <a:gd name="connsiteX137" fmla="*/ 2063289 w 2460913"/>
                      <a:gd name="connsiteY137" fmla="*/ 1331595 h 2469832"/>
                      <a:gd name="connsiteX138" fmla="*/ 2067272 w 2460913"/>
                      <a:gd name="connsiteY138" fmla="*/ 1236085 h 2469832"/>
                      <a:gd name="connsiteX139" fmla="*/ 2075844 w 2460913"/>
                      <a:gd name="connsiteY139" fmla="*/ 1140056 h 2469832"/>
                      <a:gd name="connsiteX140" fmla="*/ 2089526 w 2460913"/>
                      <a:gd name="connsiteY140" fmla="*/ 1043420 h 2469832"/>
                      <a:gd name="connsiteX141" fmla="*/ 2108402 w 2460913"/>
                      <a:gd name="connsiteY141" fmla="*/ 946265 h 2469832"/>
                      <a:gd name="connsiteX142" fmla="*/ 2140441 w 2460913"/>
                      <a:gd name="connsiteY142" fmla="*/ 946265 h 2469832"/>
                      <a:gd name="connsiteX143" fmla="*/ 2132475 w 2460913"/>
                      <a:gd name="connsiteY143" fmla="*/ 1001770 h 2469832"/>
                      <a:gd name="connsiteX144" fmla="*/ 2127366 w 2460913"/>
                      <a:gd name="connsiteY144" fmla="*/ 1058314 h 2469832"/>
                      <a:gd name="connsiteX145" fmla="*/ 2123989 w 2460913"/>
                      <a:gd name="connsiteY145" fmla="*/ 1115464 h 2469832"/>
                      <a:gd name="connsiteX146" fmla="*/ 2121045 w 2460913"/>
                      <a:gd name="connsiteY146" fmla="*/ 1173220 h 2469832"/>
                      <a:gd name="connsiteX147" fmla="*/ 2118793 w 2460913"/>
                      <a:gd name="connsiteY147" fmla="*/ 1231583 h 2469832"/>
                      <a:gd name="connsiteX148" fmla="*/ 2115330 w 2460913"/>
                      <a:gd name="connsiteY148" fmla="*/ 1289252 h 2469832"/>
                      <a:gd name="connsiteX149" fmla="*/ 2110221 w 2460913"/>
                      <a:gd name="connsiteY149" fmla="*/ 1346402 h 2469832"/>
                      <a:gd name="connsiteX150" fmla="*/ 2102168 w 2460913"/>
                      <a:gd name="connsiteY150" fmla="*/ 1403033 h 2469832"/>
                      <a:gd name="connsiteX151" fmla="*/ 2105025 w 2460913"/>
                      <a:gd name="connsiteY151" fmla="*/ 1468755 h 2469832"/>
                      <a:gd name="connsiteX152" fmla="*/ 2110134 w 2460913"/>
                      <a:gd name="connsiteY152" fmla="*/ 1533872 h 2469832"/>
                      <a:gd name="connsiteX153" fmla="*/ 2117581 w 2460913"/>
                      <a:gd name="connsiteY153" fmla="*/ 1599594 h 2469832"/>
                      <a:gd name="connsiteX154" fmla="*/ 2126153 w 2460913"/>
                      <a:gd name="connsiteY154" fmla="*/ 1665403 h 2469832"/>
                      <a:gd name="connsiteX155" fmla="*/ 2136458 w 2460913"/>
                      <a:gd name="connsiteY155" fmla="*/ 1731126 h 2469832"/>
                      <a:gd name="connsiteX156" fmla="*/ 2147888 w 2460913"/>
                      <a:gd name="connsiteY156" fmla="*/ 1796848 h 2469832"/>
                      <a:gd name="connsiteX157" fmla="*/ 2160444 w 2460913"/>
                      <a:gd name="connsiteY157" fmla="*/ 1862571 h 2469832"/>
                      <a:gd name="connsiteX158" fmla="*/ 2173605 w 2460913"/>
                      <a:gd name="connsiteY158" fmla="*/ 1928293 h 2469832"/>
                      <a:gd name="connsiteX159" fmla="*/ 2186767 w 2460913"/>
                      <a:gd name="connsiteY159" fmla="*/ 1994622 h 2469832"/>
                      <a:gd name="connsiteX160" fmla="*/ 2200535 w 2460913"/>
                      <a:gd name="connsiteY160" fmla="*/ 2060344 h 2469832"/>
                      <a:gd name="connsiteX161" fmla="*/ 2213697 w 2460913"/>
                      <a:gd name="connsiteY161" fmla="*/ 2126067 h 2469832"/>
                      <a:gd name="connsiteX162" fmla="*/ 2226859 w 2460913"/>
                      <a:gd name="connsiteY162" fmla="*/ 2191789 h 2469832"/>
                      <a:gd name="connsiteX163" fmla="*/ 2239414 w 2460913"/>
                      <a:gd name="connsiteY163" fmla="*/ 2257512 h 2469832"/>
                      <a:gd name="connsiteX164" fmla="*/ 2250758 w 2460913"/>
                      <a:gd name="connsiteY164" fmla="*/ 2323234 h 2469832"/>
                      <a:gd name="connsiteX165" fmla="*/ 2261062 w 2460913"/>
                      <a:gd name="connsiteY165" fmla="*/ 2388437 h 2469832"/>
                      <a:gd name="connsiteX166" fmla="*/ 2269635 w 2460913"/>
                      <a:gd name="connsiteY166" fmla="*/ 2450090 h 2469832"/>
                      <a:gd name="connsiteX167" fmla="*/ 2271367 w 2460913"/>
                      <a:gd name="connsiteY167" fmla="*/ 2446107 h 2469832"/>
                      <a:gd name="connsiteX168" fmla="*/ 2274224 w 2460913"/>
                      <a:gd name="connsiteY168" fmla="*/ 2442124 h 2469832"/>
                      <a:gd name="connsiteX169" fmla="*/ 2277082 w 2460913"/>
                      <a:gd name="connsiteY169" fmla="*/ 2438140 h 2469832"/>
                      <a:gd name="connsiteX170" fmla="*/ 2292495 w 2460913"/>
                      <a:gd name="connsiteY170" fmla="*/ 2460481 h 2469832"/>
                      <a:gd name="connsiteX171" fmla="*/ 2298816 w 2460913"/>
                      <a:gd name="connsiteY171" fmla="*/ 2393546 h 2469832"/>
                      <a:gd name="connsiteX172" fmla="*/ 2284442 w 2460913"/>
                      <a:gd name="connsiteY172" fmla="*/ 2297517 h 2469832"/>
                      <a:gd name="connsiteX173" fmla="*/ 2274138 w 2460913"/>
                      <a:gd name="connsiteY173" fmla="*/ 2201487 h 2469832"/>
                      <a:gd name="connsiteX174" fmla="*/ 2267297 w 2460913"/>
                      <a:gd name="connsiteY174" fmla="*/ 2106064 h 2469832"/>
                      <a:gd name="connsiteX175" fmla="*/ 2263314 w 2460913"/>
                      <a:gd name="connsiteY175" fmla="*/ 2011247 h 2469832"/>
                      <a:gd name="connsiteX176" fmla="*/ 2261668 w 2460913"/>
                      <a:gd name="connsiteY176" fmla="*/ 1916257 h 2469832"/>
                      <a:gd name="connsiteX177" fmla="*/ 2261668 w 2460913"/>
                      <a:gd name="connsiteY177" fmla="*/ 1821959 h 2469832"/>
                      <a:gd name="connsiteX178" fmla="*/ 2262274 w 2460913"/>
                      <a:gd name="connsiteY178" fmla="*/ 1727056 h 2469832"/>
                      <a:gd name="connsiteX179" fmla="*/ 2262794 w 2460913"/>
                      <a:gd name="connsiteY179" fmla="*/ 1632758 h 2469832"/>
                      <a:gd name="connsiteX180" fmla="*/ 2263314 w 2460913"/>
                      <a:gd name="connsiteY180" fmla="*/ 1537855 h 2469832"/>
                      <a:gd name="connsiteX181" fmla="*/ 2262794 w 2460913"/>
                      <a:gd name="connsiteY181" fmla="*/ 1443557 h 2469832"/>
                      <a:gd name="connsiteX182" fmla="*/ 2260543 w 2460913"/>
                      <a:gd name="connsiteY182" fmla="*/ 1348653 h 2469832"/>
                      <a:gd name="connsiteX183" fmla="*/ 2255953 w 2460913"/>
                      <a:gd name="connsiteY183" fmla="*/ 1253750 h 2469832"/>
                      <a:gd name="connsiteX184" fmla="*/ 2247987 w 2460913"/>
                      <a:gd name="connsiteY184" fmla="*/ 1158327 h 2469832"/>
                      <a:gd name="connsiteX185" fmla="*/ 2236557 w 2460913"/>
                      <a:gd name="connsiteY185" fmla="*/ 1062297 h 2469832"/>
                      <a:gd name="connsiteX186" fmla="*/ 2221057 w 2460913"/>
                      <a:gd name="connsiteY186" fmla="*/ 966268 h 2469832"/>
                      <a:gd name="connsiteX187" fmla="*/ 2200535 w 2460913"/>
                      <a:gd name="connsiteY187" fmla="*/ 869719 h 2469832"/>
                      <a:gd name="connsiteX188" fmla="*/ 2155941 w 2460913"/>
                      <a:gd name="connsiteY188" fmla="*/ 891973 h 2469832"/>
                      <a:gd name="connsiteX189" fmla="*/ 2151351 w 2460913"/>
                      <a:gd name="connsiteY189" fmla="*/ 879417 h 2469832"/>
                      <a:gd name="connsiteX190" fmla="*/ 2151871 w 2460913"/>
                      <a:gd name="connsiteY190" fmla="*/ 865649 h 2469832"/>
                      <a:gd name="connsiteX191" fmla="*/ 2156460 w 2460913"/>
                      <a:gd name="connsiteY191" fmla="*/ 850842 h 2469832"/>
                      <a:gd name="connsiteX192" fmla="*/ 2163907 w 2460913"/>
                      <a:gd name="connsiteY192" fmla="*/ 835949 h 2469832"/>
                      <a:gd name="connsiteX193" fmla="*/ 2174212 w 2460913"/>
                      <a:gd name="connsiteY193" fmla="*/ 821055 h 2469832"/>
                      <a:gd name="connsiteX194" fmla="*/ 2185642 w 2460913"/>
                      <a:gd name="connsiteY194" fmla="*/ 807374 h 2469832"/>
                      <a:gd name="connsiteX195" fmla="*/ 2197678 w 2460913"/>
                      <a:gd name="connsiteY195" fmla="*/ 794818 h 2469832"/>
                      <a:gd name="connsiteX196" fmla="*/ 2210233 w 2460913"/>
                      <a:gd name="connsiteY196" fmla="*/ 783908 h 2469832"/>
                      <a:gd name="connsiteX197" fmla="*/ 2146762 w 2460913"/>
                      <a:gd name="connsiteY197" fmla="*/ 809625 h 2469832"/>
                      <a:gd name="connsiteX198" fmla="*/ 2141047 w 2460913"/>
                      <a:gd name="connsiteY198" fmla="*/ 795944 h 2469832"/>
                      <a:gd name="connsiteX199" fmla="*/ 2138796 w 2460913"/>
                      <a:gd name="connsiteY199" fmla="*/ 783908 h 2469832"/>
                      <a:gd name="connsiteX200" fmla="*/ 2139315 w 2460913"/>
                      <a:gd name="connsiteY200" fmla="*/ 773603 h 2469832"/>
                      <a:gd name="connsiteX201" fmla="*/ 2142173 w 2460913"/>
                      <a:gd name="connsiteY201" fmla="*/ 764511 h 2469832"/>
                      <a:gd name="connsiteX202" fmla="*/ 2146762 w 2460913"/>
                      <a:gd name="connsiteY202" fmla="*/ 757064 h 2469832"/>
                      <a:gd name="connsiteX203" fmla="*/ 2153083 w 2460913"/>
                      <a:gd name="connsiteY203" fmla="*/ 750137 h 2469832"/>
                      <a:gd name="connsiteX204" fmla="*/ 2160530 w 2460913"/>
                      <a:gd name="connsiteY204" fmla="*/ 744422 h 2469832"/>
                      <a:gd name="connsiteX205" fmla="*/ 2168496 w 2460913"/>
                      <a:gd name="connsiteY205" fmla="*/ 739313 h 2469832"/>
                      <a:gd name="connsiteX206" fmla="*/ 2177156 w 2460913"/>
                      <a:gd name="connsiteY206" fmla="*/ 734724 h 2469832"/>
                      <a:gd name="connsiteX207" fmla="*/ 2185728 w 2460913"/>
                      <a:gd name="connsiteY207" fmla="*/ 730135 h 2469832"/>
                      <a:gd name="connsiteX208" fmla="*/ 2194301 w 2460913"/>
                      <a:gd name="connsiteY208" fmla="*/ 725545 h 2469832"/>
                      <a:gd name="connsiteX209" fmla="*/ 2201747 w 2460913"/>
                      <a:gd name="connsiteY209" fmla="*/ 720956 h 2469832"/>
                      <a:gd name="connsiteX210" fmla="*/ 2207982 w 2460913"/>
                      <a:gd name="connsiteY210" fmla="*/ 715847 h 2469832"/>
                      <a:gd name="connsiteX211" fmla="*/ 2213091 w 2460913"/>
                      <a:gd name="connsiteY211" fmla="*/ 709526 h 2469832"/>
                      <a:gd name="connsiteX212" fmla="*/ 2216035 w 2460913"/>
                      <a:gd name="connsiteY212" fmla="*/ 703291 h 2469832"/>
                      <a:gd name="connsiteX213" fmla="*/ 2216554 w 2460913"/>
                      <a:gd name="connsiteY213" fmla="*/ 695239 h 2469832"/>
                      <a:gd name="connsiteX214" fmla="*/ 2146849 w 2460913"/>
                      <a:gd name="connsiteY214" fmla="*/ 733512 h 2469832"/>
                      <a:gd name="connsiteX215" fmla="*/ 2147455 w 2460913"/>
                      <a:gd name="connsiteY215" fmla="*/ 716973 h 2469832"/>
                      <a:gd name="connsiteX216" fmla="*/ 2147455 w 2460913"/>
                      <a:gd name="connsiteY216" fmla="*/ 698616 h 2469832"/>
                      <a:gd name="connsiteX217" fmla="*/ 2147455 w 2460913"/>
                      <a:gd name="connsiteY217" fmla="*/ 679825 h 2469832"/>
                      <a:gd name="connsiteX218" fmla="*/ 2145723 w 2460913"/>
                      <a:gd name="connsiteY218" fmla="*/ 660948 h 2469832"/>
                      <a:gd name="connsiteX219" fmla="*/ 2141740 w 2460913"/>
                      <a:gd name="connsiteY219" fmla="*/ 643197 h 2469832"/>
                      <a:gd name="connsiteX220" fmla="*/ 2134293 w 2460913"/>
                      <a:gd name="connsiteY220" fmla="*/ 627178 h 2469832"/>
                      <a:gd name="connsiteX221" fmla="*/ 2124075 w 2460913"/>
                      <a:gd name="connsiteY221" fmla="*/ 613497 h 2469832"/>
                      <a:gd name="connsiteX222" fmla="*/ 2108575 w 2460913"/>
                      <a:gd name="connsiteY222" fmla="*/ 603192 h 2469832"/>
                      <a:gd name="connsiteX223" fmla="*/ 2087447 w 2460913"/>
                      <a:gd name="connsiteY223" fmla="*/ 595226 h 2469832"/>
                      <a:gd name="connsiteX224" fmla="*/ 2066319 w 2460913"/>
                      <a:gd name="connsiteY224" fmla="*/ 587779 h 2469832"/>
                      <a:gd name="connsiteX225" fmla="*/ 2044585 w 2460913"/>
                      <a:gd name="connsiteY225" fmla="*/ 580332 h 2469832"/>
                      <a:gd name="connsiteX226" fmla="*/ 2022850 w 2460913"/>
                      <a:gd name="connsiteY226" fmla="*/ 573492 h 2469832"/>
                      <a:gd name="connsiteX227" fmla="*/ 2001116 w 2460913"/>
                      <a:gd name="connsiteY227" fmla="*/ 567170 h 2469832"/>
                      <a:gd name="connsiteX228" fmla="*/ 1979469 w 2460913"/>
                      <a:gd name="connsiteY228" fmla="*/ 560243 h 2469832"/>
                      <a:gd name="connsiteX229" fmla="*/ 1957647 w 2460913"/>
                      <a:gd name="connsiteY229" fmla="*/ 554528 h 2469832"/>
                      <a:gd name="connsiteX230" fmla="*/ 1935394 w 2460913"/>
                      <a:gd name="connsiteY230" fmla="*/ 548207 h 2469832"/>
                      <a:gd name="connsiteX231" fmla="*/ 1913659 w 2460913"/>
                      <a:gd name="connsiteY231" fmla="*/ 542492 h 2469832"/>
                      <a:gd name="connsiteX232" fmla="*/ 1891319 w 2460913"/>
                      <a:gd name="connsiteY232" fmla="*/ 536777 h 2469832"/>
                      <a:gd name="connsiteX233" fmla="*/ 1869065 w 2460913"/>
                      <a:gd name="connsiteY233" fmla="*/ 531668 h 2469832"/>
                      <a:gd name="connsiteX234" fmla="*/ 1846725 w 2460913"/>
                      <a:gd name="connsiteY234" fmla="*/ 526473 h 2469832"/>
                      <a:gd name="connsiteX235" fmla="*/ 1824471 w 2460913"/>
                      <a:gd name="connsiteY235" fmla="*/ 521364 h 2469832"/>
                      <a:gd name="connsiteX236" fmla="*/ 1802130 w 2460913"/>
                      <a:gd name="connsiteY236" fmla="*/ 516255 h 2469832"/>
                      <a:gd name="connsiteX237" fmla="*/ 1779270 w 2460913"/>
                      <a:gd name="connsiteY237" fmla="*/ 511146 h 2469832"/>
                      <a:gd name="connsiteX238" fmla="*/ 1756930 w 2460913"/>
                      <a:gd name="connsiteY238" fmla="*/ 506037 h 2469832"/>
                      <a:gd name="connsiteX239" fmla="*/ 1734589 w 2460913"/>
                      <a:gd name="connsiteY239" fmla="*/ 501448 h 2469832"/>
                      <a:gd name="connsiteX240" fmla="*/ 1711816 w 2460913"/>
                      <a:gd name="connsiteY240" fmla="*/ 496339 h 2469832"/>
                      <a:gd name="connsiteX241" fmla="*/ 1689475 w 2460913"/>
                      <a:gd name="connsiteY241" fmla="*/ 491750 h 2469832"/>
                      <a:gd name="connsiteX242" fmla="*/ 1667135 w 2460913"/>
                      <a:gd name="connsiteY242" fmla="*/ 486554 h 2469832"/>
                      <a:gd name="connsiteX243" fmla="*/ 1644275 w 2460913"/>
                      <a:gd name="connsiteY243" fmla="*/ 481446 h 2469832"/>
                      <a:gd name="connsiteX244" fmla="*/ 1621935 w 2460913"/>
                      <a:gd name="connsiteY244" fmla="*/ 476943 h 2469832"/>
                      <a:gd name="connsiteX245" fmla="*/ 1599594 w 2460913"/>
                      <a:gd name="connsiteY245" fmla="*/ 471747 h 2469832"/>
                      <a:gd name="connsiteX246" fmla="*/ 1576734 w 2460913"/>
                      <a:gd name="connsiteY246" fmla="*/ 466638 h 2469832"/>
                      <a:gd name="connsiteX247" fmla="*/ 1554394 w 2460913"/>
                      <a:gd name="connsiteY247" fmla="*/ 461530 h 2469832"/>
                      <a:gd name="connsiteX248" fmla="*/ 1532053 w 2460913"/>
                      <a:gd name="connsiteY248" fmla="*/ 455815 h 2469832"/>
                      <a:gd name="connsiteX249" fmla="*/ 1509713 w 2460913"/>
                      <a:gd name="connsiteY249" fmla="*/ 450100 h 2469832"/>
                      <a:gd name="connsiteX250" fmla="*/ 1487978 w 2460913"/>
                      <a:gd name="connsiteY250" fmla="*/ 444385 h 2469832"/>
                      <a:gd name="connsiteX251" fmla="*/ 1465638 w 2460913"/>
                      <a:gd name="connsiteY251" fmla="*/ 438670 h 2469832"/>
                      <a:gd name="connsiteX252" fmla="*/ 1443298 w 2460913"/>
                      <a:gd name="connsiteY252" fmla="*/ 432348 h 2469832"/>
                      <a:gd name="connsiteX253" fmla="*/ 1421563 w 2460913"/>
                      <a:gd name="connsiteY253" fmla="*/ 426027 h 2469832"/>
                      <a:gd name="connsiteX254" fmla="*/ 1399829 w 2460913"/>
                      <a:gd name="connsiteY254" fmla="*/ 419187 h 2469832"/>
                      <a:gd name="connsiteX255" fmla="*/ 1422083 w 2460913"/>
                      <a:gd name="connsiteY255" fmla="*/ 418667 h 2469832"/>
                      <a:gd name="connsiteX256" fmla="*/ 1444423 w 2460913"/>
                      <a:gd name="connsiteY256" fmla="*/ 418667 h 2469832"/>
                      <a:gd name="connsiteX257" fmla="*/ 1466764 w 2460913"/>
                      <a:gd name="connsiteY257" fmla="*/ 419187 h 2469832"/>
                      <a:gd name="connsiteX258" fmla="*/ 1488411 w 2460913"/>
                      <a:gd name="connsiteY258" fmla="*/ 420312 h 2469832"/>
                      <a:gd name="connsiteX259" fmla="*/ 1510752 w 2460913"/>
                      <a:gd name="connsiteY259" fmla="*/ 421438 h 2469832"/>
                      <a:gd name="connsiteX260" fmla="*/ 1532400 w 2460913"/>
                      <a:gd name="connsiteY260" fmla="*/ 423170 h 2469832"/>
                      <a:gd name="connsiteX261" fmla="*/ 1554740 w 2460913"/>
                      <a:gd name="connsiteY261" fmla="*/ 424902 h 2469832"/>
                      <a:gd name="connsiteX262" fmla="*/ 1576474 w 2460913"/>
                      <a:gd name="connsiteY262" fmla="*/ 427153 h 2469832"/>
                      <a:gd name="connsiteX263" fmla="*/ 1598209 w 2460913"/>
                      <a:gd name="connsiteY263" fmla="*/ 430011 h 2469832"/>
                      <a:gd name="connsiteX264" fmla="*/ 1619943 w 2460913"/>
                      <a:gd name="connsiteY264" fmla="*/ 432868 h 2469832"/>
                      <a:gd name="connsiteX265" fmla="*/ 1641677 w 2460913"/>
                      <a:gd name="connsiteY265" fmla="*/ 436332 h 2469832"/>
                      <a:gd name="connsiteX266" fmla="*/ 1662806 w 2460913"/>
                      <a:gd name="connsiteY266" fmla="*/ 439795 h 2469832"/>
                      <a:gd name="connsiteX267" fmla="*/ 1684540 w 2460913"/>
                      <a:gd name="connsiteY267" fmla="*/ 443259 h 2469832"/>
                      <a:gd name="connsiteX268" fmla="*/ 1706274 w 2460913"/>
                      <a:gd name="connsiteY268" fmla="*/ 447329 h 2469832"/>
                      <a:gd name="connsiteX269" fmla="*/ 1727489 w 2460913"/>
                      <a:gd name="connsiteY269" fmla="*/ 451312 h 2469832"/>
                      <a:gd name="connsiteX270" fmla="*/ 1749137 w 2460913"/>
                      <a:gd name="connsiteY270" fmla="*/ 455901 h 2469832"/>
                      <a:gd name="connsiteX271" fmla="*/ 1770265 w 2460913"/>
                      <a:gd name="connsiteY271" fmla="*/ 460404 h 2469832"/>
                      <a:gd name="connsiteX272" fmla="*/ 1791479 w 2460913"/>
                      <a:gd name="connsiteY272" fmla="*/ 464993 h 2469832"/>
                      <a:gd name="connsiteX273" fmla="*/ 1812608 w 2460913"/>
                      <a:gd name="connsiteY273" fmla="*/ 469669 h 2469832"/>
                      <a:gd name="connsiteX274" fmla="*/ 1833823 w 2460913"/>
                      <a:gd name="connsiteY274" fmla="*/ 474778 h 2469832"/>
                      <a:gd name="connsiteX275" fmla="*/ 1854951 w 2460913"/>
                      <a:gd name="connsiteY275" fmla="*/ 479281 h 2469832"/>
                      <a:gd name="connsiteX276" fmla="*/ 1876079 w 2460913"/>
                      <a:gd name="connsiteY276" fmla="*/ 484476 h 2469832"/>
                      <a:gd name="connsiteX277" fmla="*/ 1897207 w 2460913"/>
                      <a:gd name="connsiteY277" fmla="*/ 489585 h 2469832"/>
                      <a:gd name="connsiteX278" fmla="*/ 1918335 w 2460913"/>
                      <a:gd name="connsiteY278" fmla="*/ 494694 h 2469832"/>
                      <a:gd name="connsiteX279" fmla="*/ 1939463 w 2460913"/>
                      <a:gd name="connsiteY279" fmla="*/ 499197 h 2469832"/>
                      <a:gd name="connsiteX280" fmla="*/ 1960678 w 2460913"/>
                      <a:gd name="connsiteY280" fmla="*/ 504392 h 2469832"/>
                      <a:gd name="connsiteX281" fmla="*/ 1981200 w 2460913"/>
                      <a:gd name="connsiteY281" fmla="*/ 509501 h 2469832"/>
                      <a:gd name="connsiteX282" fmla="*/ 2002415 w 2460913"/>
                      <a:gd name="connsiteY282" fmla="*/ 514610 h 2469832"/>
                      <a:gd name="connsiteX283" fmla="*/ 2022937 w 2460913"/>
                      <a:gd name="connsiteY283" fmla="*/ 519199 h 2469832"/>
                      <a:gd name="connsiteX284" fmla="*/ 2044152 w 2460913"/>
                      <a:gd name="connsiteY284" fmla="*/ 524395 h 2469832"/>
                      <a:gd name="connsiteX285" fmla="*/ 2065280 w 2460913"/>
                      <a:gd name="connsiteY285" fmla="*/ 528897 h 2469832"/>
                      <a:gd name="connsiteX286" fmla="*/ 2085889 w 2460913"/>
                      <a:gd name="connsiteY286" fmla="*/ 533487 h 2469832"/>
                      <a:gd name="connsiteX287" fmla="*/ 2099657 w 2460913"/>
                      <a:gd name="connsiteY287" fmla="*/ 535218 h 2469832"/>
                      <a:gd name="connsiteX288" fmla="*/ 2112212 w 2460913"/>
                      <a:gd name="connsiteY288" fmla="*/ 539202 h 2469832"/>
                      <a:gd name="connsiteX289" fmla="*/ 2124768 w 2460913"/>
                      <a:gd name="connsiteY289" fmla="*/ 544917 h 2469832"/>
                      <a:gd name="connsiteX290" fmla="*/ 2136804 w 2460913"/>
                      <a:gd name="connsiteY290" fmla="*/ 552364 h 2469832"/>
                      <a:gd name="connsiteX291" fmla="*/ 2147628 w 2460913"/>
                      <a:gd name="connsiteY291" fmla="*/ 560936 h 2469832"/>
                      <a:gd name="connsiteX292" fmla="*/ 2158452 w 2460913"/>
                      <a:gd name="connsiteY292" fmla="*/ 570634 h 2469832"/>
                      <a:gd name="connsiteX293" fmla="*/ 2168756 w 2460913"/>
                      <a:gd name="connsiteY293" fmla="*/ 580332 h 2469832"/>
                      <a:gd name="connsiteX294" fmla="*/ 2177935 w 2460913"/>
                      <a:gd name="connsiteY294" fmla="*/ 590637 h 2469832"/>
                      <a:gd name="connsiteX295" fmla="*/ 2187027 w 2460913"/>
                      <a:gd name="connsiteY295" fmla="*/ 600941 h 2469832"/>
                      <a:gd name="connsiteX296" fmla="*/ 2195599 w 2460913"/>
                      <a:gd name="connsiteY296" fmla="*/ 610639 h 2469832"/>
                      <a:gd name="connsiteX297" fmla="*/ 2203046 w 2460913"/>
                      <a:gd name="connsiteY297" fmla="*/ 619818 h 2469832"/>
                      <a:gd name="connsiteX298" fmla="*/ 2210493 w 2460913"/>
                      <a:gd name="connsiteY298" fmla="*/ 627178 h 2469832"/>
                      <a:gd name="connsiteX299" fmla="*/ 2216814 w 2460913"/>
                      <a:gd name="connsiteY299" fmla="*/ 634019 h 2469832"/>
                      <a:gd name="connsiteX300" fmla="*/ 2222529 w 2460913"/>
                      <a:gd name="connsiteY300" fmla="*/ 638608 h 2469832"/>
                      <a:gd name="connsiteX301" fmla="*/ 2227638 w 2460913"/>
                      <a:gd name="connsiteY301" fmla="*/ 640946 h 2469832"/>
                      <a:gd name="connsiteX302" fmla="*/ 2232227 w 2460913"/>
                      <a:gd name="connsiteY302" fmla="*/ 640946 h 2469832"/>
                      <a:gd name="connsiteX303" fmla="*/ 2232227 w 2460913"/>
                      <a:gd name="connsiteY303" fmla="*/ 619212 h 2469832"/>
                      <a:gd name="connsiteX304" fmla="*/ 2246515 w 2460913"/>
                      <a:gd name="connsiteY304" fmla="*/ 612890 h 2469832"/>
                      <a:gd name="connsiteX305" fmla="*/ 2261409 w 2460913"/>
                      <a:gd name="connsiteY305" fmla="*/ 606569 h 2469832"/>
                      <a:gd name="connsiteX306" fmla="*/ 2276822 w 2460913"/>
                      <a:gd name="connsiteY306" fmla="*/ 600854 h 2469832"/>
                      <a:gd name="connsiteX307" fmla="*/ 2292235 w 2460913"/>
                      <a:gd name="connsiteY307" fmla="*/ 594533 h 2469832"/>
                      <a:gd name="connsiteX308" fmla="*/ 2308254 w 2460913"/>
                      <a:gd name="connsiteY308" fmla="*/ 588818 h 2469832"/>
                      <a:gd name="connsiteX309" fmla="*/ 2323754 w 2460913"/>
                      <a:gd name="connsiteY309" fmla="*/ 583103 h 2469832"/>
                      <a:gd name="connsiteX310" fmla="*/ 2339167 w 2460913"/>
                      <a:gd name="connsiteY310" fmla="*/ 577388 h 2469832"/>
                      <a:gd name="connsiteX311" fmla="*/ 2354667 w 2460913"/>
                      <a:gd name="connsiteY311" fmla="*/ 571067 h 2469832"/>
                      <a:gd name="connsiteX312" fmla="*/ 2370080 w 2460913"/>
                      <a:gd name="connsiteY312" fmla="*/ 564746 h 2469832"/>
                      <a:gd name="connsiteX313" fmla="*/ 2384887 w 2460913"/>
                      <a:gd name="connsiteY313" fmla="*/ 557905 h 2469832"/>
                      <a:gd name="connsiteX314" fmla="*/ 2399175 w 2460913"/>
                      <a:gd name="connsiteY314" fmla="*/ 550459 h 2469832"/>
                      <a:gd name="connsiteX315" fmla="*/ 2412856 w 2460913"/>
                      <a:gd name="connsiteY315" fmla="*/ 543012 h 2469832"/>
                      <a:gd name="connsiteX316" fmla="*/ 2426018 w 2460913"/>
                      <a:gd name="connsiteY316" fmla="*/ 534439 h 2469832"/>
                      <a:gd name="connsiteX317" fmla="*/ 2438660 w 2460913"/>
                      <a:gd name="connsiteY317" fmla="*/ 525261 h 2469832"/>
                      <a:gd name="connsiteX318" fmla="*/ 2450090 w 2460913"/>
                      <a:gd name="connsiteY318" fmla="*/ 515562 h 2469832"/>
                      <a:gd name="connsiteX319" fmla="*/ 2460914 w 2460913"/>
                      <a:gd name="connsiteY319" fmla="*/ 504652 h 2469832"/>
                      <a:gd name="connsiteX320" fmla="*/ 1285702 w 2460913"/>
                      <a:gd name="connsiteY320" fmla="*/ 0 h 2469832"/>
                      <a:gd name="connsiteX321" fmla="*/ 1311419 w 2460913"/>
                      <a:gd name="connsiteY321" fmla="*/ 411307 h 2469832"/>
                      <a:gd name="connsiteX322" fmla="*/ 1307436 w 2460913"/>
                      <a:gd name="connsiteY322" fmla="*/ 416502 h 2469832"/>
                      <a:gd name="connsiteX323" fmla="*/ 1302847 w 2460913"/>
                      <a:gd name="connsiteY323" fmla="*/ 421092 h 2469832"/>
                      <a:gd name="connsiteX324" fmla="*/ 1297738 w 2460913"/>
                      <a:gd name="connsiteY324" fmla="*/ 425681 h 2469832"/>
                      <a:gd name="connsiteX325" fmla="*/ 1291417 w 2460913"/>
                      <a:gd name="connsiteY325" fmla="*/ 429058 h 2469832"/>
                      <a:gd name="connsiteX326" fmla="*/ 1284057 w 2460913"/>
                      <a:gd name="connsiteY326" fmla="*/ 433128 h 2469832"/>
                      <a:gd name="connsiteX327" fmla="*/ 1276610 w 2460913"/>
                      <a:gd name="connsiteY327" fmla="*/ 435985 h 2469832"/>
                      <a:gd name="connsiteX328" fmla="*/ 1268557 w 2460913"/>
                      <a:gd name="connsiteY328" fmla="*/ 438843 h 2469832"/>
                      <a:gd name="connsiteX329" fmla="*/ 1259984 w 2460913"/>
                      <a:gd name="connsiteY329" fmla="*/ 441181 h 2469832"/>
                      <a:gd name="connsiteX330" fmla="*/ 1251412 w 2460913"/>
                      <a:gd name="connsiteY330" fmla="*/ 443519 h 2469832"/>
                      <a:gd name="connsiteX331" fmla="*/ 1242233 w 2460913"/>
                      <a:gd name="connsiteY331" fmla="*/ 445770 h 2469832"/>
                      <a:gd name="connsiteX332" fmla="*/ 1233661 w 2460913"/>
                      <a:gd name="connsiteY332" fmla="*/ 447502 h 2469832"/>
                      <a:gd name="connsiteX333" fmla="*/ 1224569 w 2460913"/>
                      <a:gd name="connsiteY333" fmla="*/ 449234 h 2469832"/>
                      <a:gd name="connsiteX334" fmla="*/ 1215996 w 2460913"/>
                      <a:gd name="connsiteY334" fmla="*/ 450965 h 2469832"/>
                      <a:gd name="connsiteX335" fmla="*/ 1207943 w 2460913"/>
                      <a:gd name="connsiteY335" fmla="*/ 452091 h 2469832"/>
                      <a:gd name="connsiteX336" fmla="*/ 1199977 w 2460913"/>
                      <a:gd name="connsiteY336" fmla="*/ 453217 h 2469832"/>
                      <a:gd name="connsiteX337" fmla="*/ 1192011 w 2460913"/>
                      <a:gd name="connsiteY337" fmla="*/ 454343 h 2469832"/>
                      <a:gd name="connsiteX338" fmla="*/ 1185170 w 2460913"/>
                      <a:gd name="connsiteY338" fmla="*/ 453823 h 2469832"/>
                      <a:gd name="connsiteX339" fmla="*/ 1179455 w 2460913"/>
                      <a:gd name="connsiteY339" fmla="*/ 451485 h 2469832"/>
                      <a:gd name="connsiteX340" fmla="*/ 1174346 w 2460913"/>
                      <a:gd name="connsiteY340" fmla="*/ 448021 h 2469832"/>
                      <a:gd name="connsiteX341" fmla="*/ 1169237 w 2460913"/>
                      <a:gd name="connsiteY341" fmla="*/ 444038 h 2469832"/>
                      <a:gd name="connsiteX342" fmla="*/ 1164648 w 2460913"/>
                      <a:gd name="connsiteY342" fmla="*/ 439449 h 2469832"/>
                      <a:gd name="connsiteX343" fmla="*/ 1160059 w 2460913"/>
                      <a:gd name="connsiteY343" fmla="*/ 434860 h 2469832"/>
                      <a:gd name="connsiteX344" fmla="*/ 1155556 w 2460913"/>
                      <a:gd name="connsiteY344" fmla="*/ 430876 h 2469832"/>
                      <a:gd name="connsiteX345" fmla="*/ 1157288 w 2460913"/>
                      <a:gd name="connsiteY345" fmla="*/ 416069 h 2469832"/>
                      <a:gd name="connsiteX346" fmla="*/ 1163522 w 2460913"/>
                      <a:gd name="connsiteY346" fmla="*/ 405159 h 2469832"/>
                      <a:gd name="connsiteX347" fmla="*/ 1172701 w 2460913"/>
                      <a:gd name="connsiteY347" fmla="*/ 397192 h 2469832"/>
                      <a:gd name="connsiteX348" fmla="*/ 1185257 w 2460913"/>
                      <a:gd name="connsiteY348" fmla="*/ 390871 h 2469832"/>
                      <a:gd name="connsiteX349" fmla="*/ 1199025 w 2460913"/>
                      <a:gd name="connsiteY349" fmla="*/ 385763 h 2469832"/>
                      <a:gd name="connsiteX350" fmla="*/ 1212706 w 2460913"/>
                      <a:gd name="connsiteY350" fmla="*/ 380567 h 2469832"/>
                      <a:gd name="connsiteX351" fmla="*/ 1226387 w 2460913"/>
                      <a:gd name="connsiteY351" fmla="*/ 374852 h 2469832"/>
                      <a:gd name="connsiteX352" fmla="*/ 1237904 w 2460913"/>
                      <a:gd name="connsiteY352" fmla="*/ 367405 h 2469832"/>
                      <a:gd name="connsiteX353" fmla="*/ 1248814 w 2460913"/>
                      <a:gd name="connsiteY353" fmla="*/ 370263 h 2469832"/>
                      <a:gd name="connsiteX354" fmla="*/ 1260158 w 2460913"/>
                      <a:gd name="connsiteY354" fmla="*/ 373120 h 2469832"/>
                      <a:gd name="connsiteX355" fmla="*/ 1272194 w 2460913"/>
                      <a:gd name="connsiteY355" fmla="*/ 375458 h 2469832"/>
                      <a:gd name="connsiteX356" fmla="*/ 1283104 w 2460913"/>
                      <a:gd name="connsiteY356" fmla="*/ 378316 h 2469832"/>
                      <a:gd name="connsiteX357" fmla="*/ 1293409 w 2460913"/>
                      <a:gd name="connsiteY357" fmla="*/ 382299 h 2469832"/>
                      <a:gd name="connsiteX358" fmla="*/ 1301981 w 2460913"/>
                      <a:gd name="connsiteY358" fmla="*/ 387408 h 2469832"/>
                      <a:gd name="connsiteX359" fmla="*/ 1308822 w 2460913"/>
                      <a:gd name="connsiteY359" fmla="*/ 395374 h 2469832"/>
                      <a:gd name="connsiteX360" fmla="*/ 1314017 w 2460913"/>
                      <a:gd name="connsiteY360" fmla="*/ 405678 h 2469832"/>
                      <a:gd name="connsiteX361" fmla="*/ 1311419 w 2460913"/>
                      <a:gd name="connsiteY361" fmla="*/ 411307 h 2469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  <a:cxn ang="0">
                        <a:pos x="connsiteX316" y="connsiteY316"/>
                      </a:cxn>
                      <a:cxn ang="0">
                        <a:pos x="connsiteX317" y="connsiteY317"/>
                      </a:cxn>
                      <a:cxn ang="0">
                        <a:pos x="connsiteX318" y="connsiteY318"/>
                      </a:cxn>
                      <a:cxn ang="0">
                        <a:pos x="connsiteX319" y="connsiteY319"/>
                      </a:cxn>
                      <a:cxn ang="0">
                        <a:pos x="connsiteX320" y="connsiteY320"/>
                      </a:cxn>
                      <a:cxn ang="0">
                        <a:pos x="connsiteX321" y="connsiteY321"/>
                      </a:cxn>
                      <a:cxn ang="0">
                        <a:pos x="connsiteX322" y="connsiteY322"/>
                      </a:cxn>
                      <a:cxn ang="0">
                        <a:pos x="connsiteX323" y="connsiteY323"/>
                      </a:cxn>
                      <a:cxn ang="0">
                        <a:pos x="connsiteX324" y="connsiteY324"/>
                      </a:cxn>
                      <a:cxn ang="0">
                        <a:pos x="connsiteX325" y="connsiteY325"/>
                      </a:cxn>
                      <a:cxn ang="0">
                        <a:pos x="connsiteX326" y="connsiteY326"/>
                      </a:cxn>
                      <a:cxn ang="0">
                        <a:pos x="connsiteX327" y="connsiteY327"/>
                      </a:cxn>
                      <a:cxn ang="0">
                        <a:pos x="connsiteX328" y="connsiteY328"/>
                      </a:cxn>
                      <a:cxn ang="0">
                        <a:pos x="connsiteX329" y="connsiteY329"/>
                      </a:cxn>
                      <a:cxn ang="0">
                        <a:pos x="connsiteX330" y="connsiteY330"/>
                      </a:cxn>
                      <a:cxn ang="0">
                        <a:pos x="connsiteX331" y="connsiteY331"/>
                      </a:cxn>
                      <a:cxn ang="0">
                        <a:pos x="connsiteX332" y="connsiteY332"/>
                      </a:cxn>
                      <a:cxn ang="0">
                        <a:pos x="connsiteX333" y="connsiteY333"/>
                      </a:cxn>
                      <a:cxn ang="0">
                        <a:pos x="connsiteX334" y="connsiteY334"/>
                      </a:cxn>
                      <a:cxn ang="0">
                        <a:pos x="connsiteX335" y="connsiteY335"/>
                      </a:cxn>
                      <a:cxn ang="0">
                        <a:pos x="connsiteX336" y="connsiteY336"/>
                      </a:cxn>
                      <a:cxn ang="0">
                        <a:pos x="connsiteX337" y="connsiteY337"/>
                      </a:cxn>
                      <a:cxn ang="0">
                        <a:pos x="connsiteX338" y="connsiteY338"/>
                      </a:cxn>
                      <a:cxn ang="0">
                        <a:pos x="connsiteX339" y="connsiteY339"/>
                      </a:cxn>
                      <a:cxn ang="0">
                        <a:pos x="connsiteX340" y="connsiteY340"/>
                      </a:cxn>
                      <a:cxn ang="0">
                        <a:pos x="connsiteX341" y="connsiteY341"/>
                      </a:cxn>
                      <a:cxn ang="0">
                        <a:pos x="connsiteX342" y="connsiteY342"/>
                      </a:cxn>
                      <a:cxn ang="0">
                        <a:pos x="connsiteX343" y="connsiteY343"/>
                      </a:cxn>
                      <a:cxn ang="0">
                        <a:pos x="connsiteX344" y="connsiteY344"/>
                      </a:cxn>
                      <a:cxn ang="0">
                        <a:pos x="connsiteX345" y="connsiteY345"/>
                      </a:cxn>
                      <a:cxn ang="0">
                        <a:pos x="connsiteX346" y="connsiteY346"/>
                      </a:cxn>
                      <a:cxn ang="0">
                        <a:pos x="connsiteX347" y="connsiteY347"/>
                      </a:cxn>
                      <a:cxn ang="0">
                        <a:pos x="connsiteX348" y="connsiteY348"/>
                      </a:cxn>
                      <a:cxn ang="0">
                        <a:pos x="connsiteX349" y="connsiteY349"/>
                      </a:cxn>
                      <a:cxn ang="0">
                        <a:pos x="connsiteX350" y="connsiteY350"/>
                      </a:cxn>
                      <a:cxn ang="0">
                        <a:pos x="connsiteX351" y="connsiteY351"/>
                      </a:cxn>
                      <a:cxn ang="0">
                        <a:pos x="connsiteX352" y="connsiteY352"/>
                      </a:cxn>
                      <a:cxn ang="0">
                        <a:pos x="connsiteX353" y="connsiteY353"/>
                      </a:cxn>
                      <a:cxn ang="0">
                        <a:pos x="connsiteX354" y="connsiteY354"/>
                      </a:cxn>
                      <a:cxn ang="0">
                        <a:pos x="connsiteX355" y="connsiteY355"/>
                      </a:cxn>
                      <a:cxn ang="0">
                        <a:pos x="connsiteX356" y="connsiteY356"/>
                      </a:cxn>
                      <a:cxn ang="0">
                        <a:pos x="connsiteX357" y="connsiteY357"/>
                      </a:cxn>
                      <a:cxn ang="0">
                        <a:pos x="connsiteX358" y="connsiteY358"/>
                      </a:cxn>
                      <a:cxn ang="0">
                        <a:pos x="connsiteX359" y="connsiteY359"/>
                      </a:cxn>
                      <a:cxn ang="0">
                        <a:pos x="connsiteX360" y="connsiteY360"/>
                      </a:cxn>
                      <a:cxn ang="0">
                        <a:pos x="connsiteX361" y="connsiteY361"/>
                      </a:cxn>
                    </a:cxnLst>
                    <a:rect l="l" t="t" r="r" b="b"/>
                    <a:pathLst>
                      <a:path w="2460913" h="2469832">
                        <a:moveTo>
                          <a:pt x="1285702" y="0"/>
                        </a:moveTo>
                        <a:lnTo>
                          <a:pt x="0" y="505345"/>
                        </a:lnTo>
                        <a:lnTo>
                          <a:pt x="0" y="527079"/>
                        </a:lnTo>
                        <a:lnTo>
                          <a:pt x="35416" y="544224"/>
                        </a:lnTo>
                        <a:lnTo>
                          <a:pt x="70312" y="561369"/>
                        </a:lnTo>
                        <a:lnTo>
                          <a:pt x="105728" y="578514"/>
                        </a:lnTo>
                        <a:lnTo>
                          <a:pt x="141143" y="595659"/>
                        </a:lnTo>
                        <a:lnTo>
                          <a:pt x="177165" y="612804"/>
                        </a:lnTo>
                        <a:lnTo>
                          <a:pt x="212581" y="629949"/>
                        </a:lnTo>
                        <a:lnTo>
                          <a:pt x="248603" y="646488"/>
                        </a:lnTo>
                        <a:lnTo>
                          <a:pt x="284018" y="663633"/>
                        </a:lnTo>
                        <a:lnTo>
                          <a:pt x="320040" y="680172"/>
                        </a:lnTo>
                        <a:lnTo>
                          <a:pt x="356062" y="697317"/>
                        </a:lnTo>
                        <a:lnTo>
                          <a:pt x="392084" y="713856"/>
                        </a:lnTo>
                        <a:lnTo>
                          <a:pt x="428106" y="731000"/>
                        </a:lnTo>
                        <a:lnTo>
                          <a:pt x="464128" y="747539"/>
                        </a:lnTo>
                        <a:lnTo>
                          <a:pt x="500149" y="764771"/>
                        </a:lnTo>
                        <a:lnTo>
                          <a:pt x="536171" y="781310"/>
                        </a:lnTo>
                        <a:lnTo>
                          <a:pt x="572799" y="798455"/>
                        </a:lnTo>
                        <a:lnTo>
                          <a:pt x="608821" y="815600"/>
                        </a:lnTo>
                        <a:lnTo>
                          <a:pt x="644756" y="832139"/>
                        </a:lnTo>
                        <a:lnTo>
                          <a:pt x="681384" y="849284"/>
                        </a:lnTo>
                        <a:lnTo>
                          <a:pt x="717406" y="866429"/>
                        </a:lnTo>
                        <a:lnTo>
                          <a:pt x="753428" y="883574"/>
                        </a:lnTo>
                        <a:lnTo>
                          <a:pt x="789969" y="900719"/>
                        </a:lnTo>
                        <a:lnTo>
                          <a:pt x="825991" y="917864"/>
                        </a:lnTo>
                        <a:lnTo>
                          <a:pt x="862013" y="935009"/>
                        </a:lnTo>
                        <a:lnTo>
                          <a:pt x="898034" y="952154"/>
                        </a:lnTo>
                        <a:lnTo>
                          <a:pt x="934056" y="969818"/>
                        </a:lnTo>
                        <a:lnTo>
                          <a:pt x="970078" y="987569"/>
                        </a:lnTo>
                        <a:lnTo>
                          <a:pt x="1006100" y="1005321"/>
                        </a:lnTo>
                        <a:lnTo>
                          <a:pt x="1042122" y="1023072"/>
                        </a:lnTo>
                        <a:lnTo>
                          <a:pt x="1078143" y="1040823"/>
                        </a:lnTo>
                        <a:lnTo>
                          <a:pt x="1113559" y="1058487"/>
                        </a:lnTo>
                        <a:lnTo>
                          <a:pt x="1149581" y="1076845"/>
                        </a:lnTo>
                        <a:lnTo>
                          <a:pt x="2032202" y="701819"/>
                        </a:lnTo>
                        <a:lnTo>
                          <a:pt x="2079654" y="701819"/>
                        </a:lnTo>
                        <a:lnTo>
                          <a:pt x="2075065" y="738967"/>
                        </a:lnTo>
                        <a:lnTo>
                          <a:pt x="2072814" y="772651"/>
                        </a:lnTo>
                        <a:lnTo>
                          <a:pt x="2072814" y="803477"/>
                        </a:lnTo>
                        <a:lnTo>
                          <a:pt x="2074459" y="832052"/>
                        </a:lnTo>
                        <a:lnTo>
                          <a:pt x="2077922" y="860021"/>
                        </a:lnTo>
                        <a:lnTo>
                          <a:pt x="2083031" y="888076"/>
                        </a:lnTo>
                        <a:lnTo>
                          <a:pt x="2088746" y="916045"/>
                        </a:lnTo>
                        <a:lnTo>
                          <a:pt x="2095587" y="946352"/>
                        </a:lnTo>
                        <a:lnTo>
                          <a:pt x="2084070" y="960033"/>
                        </a:lnTo>
                        <a:lnTo>
                          <a:pt x="2073246" y="974408"/>
                        </a:lnTo>
                        <a:lnTo>
                          <a:pt x="2062423" y="989301"/>
                        </a:lnTo>
                        <a:lnTo>
                          <a:pt x="2051599" y="1004108"/>
                        </a:lnTo>
                        <a:lnTo>
                          <a:pt x="2041294" y="1019521"/>
                        </a:lnTo>
                        <a:lnTo>
                          <a:pt x="2032116" y="1034935"/>
                        </a:lnTo>
                        <a:lnTo>
                          <a:pt x="2022937" y="1051560"/>
                        </a:lnTo>
                        <a:lnTo>
                          <a:pt x="2014451" y="1067493"/>
                        </a:lnTo>
                        <a:lnTo>
                          <a:pt x="2006918" y="1084638"/>
                        </a:lnTo>
                        <a:lnTo>
                          <a:pt x="2000077" y="1101783"/>
                        </a:lnTo>
                        <a:lnTo>
                          <a:pt x="1993756" y="1119534"/>
                        </a:lnTo>
                        <a:lnTo>
                          <a:pt x="1989167" y="1137198"/>
                        </a:lnTo>
                        <a:lnTo>
                          <a:pt x="1985183" y="1155556"/>
                        </a:lnTo>
                        <a:lnTo>
                          <a:pt x="1982932" y="1174433"/>
                        </a:lnTo>
                        <a:lnTo>
                          <a:pt x="1981114" y="1193223"/>
                        </a:lnTo>
                        <a:lnTo>
                          <a:pt x="1981114" y="1212706"/>
                        </a:lnTo>
                        <a:lnTo>
                          <a:pt x="1985183" y="1288646"/>
                        </a:lnTo>
                        <a:lnTo>
                          <a:pt x="1992024" y="1364760"/>
                        </a:lnTo>
                        <a:lnTo>
                          <a:pt x="2000597" y="1441912"/>
                        </a:lnTo>
                        <a:lnTo>
                          <a:pt x="2010295" y="1519064"/>
                        </a:lnTo>
                        <a:lnTo>
                          <a:pt x="2020599" y="1596217"/>
                        </a:lnTo>
                        <a:lnTo>
                          <a:pt x="2030903" y="1673976"/>
                        </a:lnTo>
                        <a:lnTo>
                          <a:pt x="2040602" y="1751128"/>
                        </a:lnTo>
                        <a:lnTo>
                          <a:pt x="2048135" y="1828281"/>
                        </a:lnTo>
                        <a:lnTo>
                          <a:pt x="2053850" y="1904913"/>
                        </a:lnTo>
                        <a:lnTo>
                          <a:pt x="2056188" y="1981460"/>
                        </a:lnTo>
                        <a:lnTo>
                          <a:pt x="2054456" y="2056967"/>
                        </a:lnTo>
                        <a:lnTo>
                          <a:pt x="2048741" y="2131782"/>
                        </a:lnTo>
                        <a:lnTo>
                          <a:pt x="2037398" y="2206077"/>
                        </a:lnTo>
                        <a:lnTo>
                          <a:pt x="2020253" y="2279246"/>
                        </a:lnTo>
                        <a:lnTo>
                          <a:pt x="1996787" y="2351290"/>
                        </a:lnTo>
                        <a:lnTo>
                          <a:pt x="1965354" y="2422208"/>
                        </a:lnTo>
                        <a:lnTo>
                          <a:pt x="1987695" y="2448012"/>
                        </a:lnTo>
                        <a:lnTo>
                          <a:pt x="1997393" y="2442297"/>
                        </a:lnTo>
                        <a:lnTo>
                          <a:pt x="2005359" y="2435976"/>
                        </a:lnTo>
                        <a:lnTo>
                          <a:pt x="2012806" y="2428009"/>
                        </a:lnTo>
                        <a:lnTo>
                          <a:pt x="2019127" y="2419437"/>
                        </a:lnTo>
                        <a:lnTo>
                          <a:pt x="2024236" y="2410258"/>
                        </a:lnTo>
                        <a:lnTo>
                          <a:pt x="2029345" y="2400560"/>
                        </a:lnTo>
                        <a:lnTo>
                          <a:pt x="2033934" y="2390256"/>
                        </a:lnTo>
                        <a:lnTo>
                          <a:pt x="2038523" y="2379432"/>
                        </a:lnTo>
                        <a:lnTo>
                          <a:pt x="2042507" y="2368521"/>
                        </a:lnTo>
                        <a:lnTo>
                          <a:pt x="2046490" y="2358217"/>
                        </a:lnTo>
                        <a:lnTo>
                          <a:pt x="2051079" y="2347393"/>
                        </a:lnTo>
                        <a:lnTo>
                          <a:pt x="2055668" y="2337089"/>
                        </a:lnTo>
                        <a:lnTo>
                          <a:pt x="2060258" y="2327391"/>
                        </a:lnTo>
                        <a:lnTo>
                          <a:pt x="2065973" y="2317606"/>
                        </a:lnTo>
                        <a:lnTo>
                          <a:pt x="2072294" y="2309033"/>
                        </a:lnTo>
                        <a:lnTo>
                          <a:pt x="2079741" y="2301586"/>
                        </a:lnTo>
                        <a:lnTo>
                          <a:pt x="2078615" y="2320550"/>
                        </a:lnTo>
                        <a:lnTo>
                          <a:pt x="2078615" y="2341072"/>
                        </a:lnTo>
                        <a:lnTo>
                          <a:pt x="2079135" y="2363412"/>
                        </a:lnTo>
                        <a:lnTo>
                          <a:pt x="2080260" y="2385753"/>
                        </a:lnTo>
                        <a:lnTo>
                          <a:pt x="2079741" y="2408093"/>
                        </a:lnTo>
                        <a:lnTo>
                          <a:pt x="2077489" y="2430347"/>
                        </a:lnTo>
                        <a:lnTo>
                          <a:pt x="2072380" y="2450956"/>
                        </a:lnTo>
                        <a:lnTo>
                          <a:pt x="2063808" y="2469833"/>
                        </a:lnTo>
                        <a:lnTo>
                          <a:pt x="2090132" y="2466975"/>
                        </a:lnTo>
                        <a:lnTo>
                          <a:pt x="2107190" y="2454939"/>
                        </a:lnTo>
                        <a:lnTo>
                          <a:pt x="2116975" y="2436582"/>
                        </a:lnTo>
                        <a:lnTo>
                          <a:pt x="2122084" y="2413202"/>
                        </a:lnTo>
                        <a:lnTo>
                          <a:pt x="2124941" y="2387485"/>
                        </a:lnTo>
                        <a:lnTo>
                          <a:pt x="2128405" y="2361161"/>
                        </a:lnTo>
                        <a:lnTo>
                          <a:pt x="2134639" y="2337175"/>
                        </a:lnTo>
                        <a:lnTo>
                          <a:pt x="2146676" y="2317692"/>
                        </a:lnTo>
                        <a:lnTo>
                          <a:pt x="2151784" y="2336569"/>
                        </a:lnTo>
                        <a:lnTo>
                          <a:pt x="2158105" y="2354926"/>
                        </a:lnTo>
                        <a:lnTo>
                          <a:pt x="2164427" y="2373197"/>
                        </a:lnTo>
                        <a:lnTo>
                          <a:pt x="2170142" y="2391468"/>
                        </a:lnTo>
                        <a:lnTo>
                          <a:pt x="2175857" y="2409825"/>
                        </a:lnTo>
                        <a:lnTo>
                          <a:pt x="2180446" y="2429222"/>
                        </a:lnTo>
                        <a:lnTo>
                          <a:pt x="2183303" y="2449224"/>
                        </a:lnTo>
                        <a:lnTo>
                          <a:pt x="2184429" y="2469833"/>
                        </a:lnTo>
                        <a:lnTo>
                          <a:pt x="2191876" y="2469833"/>
                        </a:lnTo>
                        <a:lnTo>
                          <a:pt x="2198717" y="2469833"/>
                        </a:lnTo>
                        <a:lnTo>
                          <a:pt x="2205557" y="2469833"/>
                        </a:lnTo>
                        <a:lnTo>
                          <a:pt x="2211879" y="2469313"/>
                        </a:lnTo>
                        <a:lnTo>
                          <a:pt x="2218113" y="2467581"/>
                        </a:lnTo>
                        <a:lnTo>
                          <a:pt x="2223308" y="2464724"/>
                        </a:lnTo>
                        <a:lnTo>
                          <a:pt x="2228418" y="2460741"/>
                        </a:lnTo>
                        <a:lnTo>
                          <a:pt x="2232401" y="2454420"/>
                        </a:lnTo>
                        <a:lnTo>
                          <a:pt x="2211792" y="2361248"/>
                        </a:lnTo>
                        <a:lnTo>
                          <a:pt x="2191183" y="2268595"/>
                        </a:lnTo>
                        <a:lnTo>
                          <a:pt x="2170661" y="2176030"/>
                        </a:lnTo>
                        <a:lnTo>
                          <a:pt x="2151265" y="2082771"/>
                        </a:lnTo>
                        <a:lnTo>
                          <a:pt x="2132388" y="1989599"/>
                        </a:lnTo>
                        <a:lnTo>
                          <a:pt x="2114724" y="1896428"/>
                        </a:lnTo>
                        <a:lnTo>
                          <a:pt x="2099224" y="1803256"/>
                        </a:lnTo>
                        <a:lnTo>
                          <a:pt x="2086062" y="1709478"/>
                        </a:lnTo>
                        <a:lnTo>
                          <a:pt x="2075238" y="1615700"/>
                        </a:lnTo>
                        <a:lnTo>
                          <a:pt x="2067878" y="1521402"/>
                        </a:lnTo>
                        <a:lnTo>
                          <a:pt x="2063289" y="1426499"/>
                        </a:lnTo>
                        <a:lnTo>
                          <a:pt x="2063289" y="1331595"/>
                        </a:lnTo>
                        <a:lnTo>
                          <a:pt x="2067272" y="1236085"/>
                        </a:lnTo>
                        <a:lnTo>
                          <a:pt x="2075844" y="1140056"/>
                        </a:lnTo>
                        <a:lnTo>
                          <a:pt x="2089526" y="1043420"/>
                        </a:lnTo>
                        <a:lnTo>
                          <a:pt x="2108402" y="946265"/>
                        </a:lnTo>
                        <a:lnTo>
                          <a:pt x="2140441" y="946265"/>
                        </a:lnTo>
                        <a:lnTo>
                          <a:pt x="2132475" y="1001770"/>
                        </a:lnTo>
                        <a:lnTo>
                          <a:pt x="2127366" y="1058314"/>
                        </a:lnTo>
                        <a:lnTo>
                          <a:pt x="2123989" y="1115464"/>
                        </a:lnTo>
                        <a:lnTo>
                          <a:pt x="2121045" y="1173220"/>
                        </a:lnTo>
                        <a:lnTo>
                          <a:pt x="2118793" y="1231583"/>
                        </a:lnTo>
                        <a:lnTo>
                          <a:pt x="2115330" y="1289252"/>
                        </a:lnTo>
                        <a:lnTo>
                          <a:pt x="2110221" y="1346402"/>
                        </a:lnTo>
                        <a:lnTo>
                          <a:pt x="2102168" y="1403033"/>
                        </a:lnTo>
                        <a:lnTo>
                          <a:pt x="2105025" y="1468755"/>
                        </a:lnTo>
                        <a:lnTo>
                          <a:pt x="2110134" y="1533872"/>
                        </a:lnTo>
                        <a:lnTo>
                          <a:pt x="2117581" y="1599594"/>
                        </a:lnTo>
                        <a:lnTo>
                          <a:pt x="2126153" y="1665403"/>
                        </a:lnTo>
                        <a:lnTo>
                          <a:pt x="2136458" y="1731126"/>
                        </a:lnTo>
                        <a:lnTo>
                          <a:pt x="2147888" y="1796848"/>
                        </a:lnTo>
                        <a:lnTo>
                          <a:pt x="2160444" y="1862571"/>
                        </a:lnTo>
                        <a:lnTo>
                          <a:pt x="2173605" y="1928293"/>
                        </a:lnTo>
                        <a:lnTo>
                          <a:pt x="2186767" y="1994622"/>
                        </a:lnTo>
                        <a:lnTo>
                          <a:pt x="2200535" y="2060344"/>
                        </a:lnTo>
                        <a:lnTo>
                          <a:pt x="2213697" y="2126067"/>
                        </a:lnTo>
                        <a:lnTo>
                          <a:pt x="2226859" y="2191789"/>
                        </a:lnTo>
                        <a:lnTo>
                          <a:pt x="2239414" y="2257512"/>
                        </a:lnTo>
                        <a:lnTo>
                          <a:pt x="2250758" y="2323234"/>
                        </a:lnTo>
                        <a:lnTo>
                          <a:pt x="2261062" y="2388437"/>
                        </a:lnTo>
                        <a:lnTo>
                          <a:pt x="2269635" y="2450090"/>
                        </a:lnTo>
                        <a:lnTo>
                          <a:pt x="2271367" y="2446107"/>
                        </a:lnTo>
                        <a:lnTo>
                          <a:pt x="2274224" y="2442124"/>
                        </a:lnTo>
                        <a:lnTo>
                          <a:pt x="2277082" y="2438140"/>
                        </a:lnTo>
                        <a:lnTo>
                          <a:pt x="2292495" y="2460481"/>
                        </a:lnTo>
                        <a:lnTo>
                          <a:pt x="2298816" y="2393546"/>
                        </a:lnTo>
                        <a:lnTo>
                          <a:pt x="2284442" y="2297517"/>
                        </a:lnTo>
                        <a:lnTo>
                          <a:pt x="2274138" y="2201487"/>
                        </a:lnTo>
                        <a:lnTo>
                          <a:pt x="2267297" y="2106064"/>
                        </a:lnTo>
                        <a:lnTo>
                          <a:pt x="2263314" y="2011247"/>
                        </a:lnTo>
                        <a:lnTo>
                          <a:pt x="2261668" y="1916257"/>
                        </a:lnTo>
                        <a:lnTo>
                          <a:pt x="2261668" y="1821959"/>
                        </a:lnTo>
                        <a:lnTo>
                          <a:pt x="2262274" y="1727056"/>
                        </a:lnTo>
                        <a:lnTo>
                          <a:pt x="2262794" y="1632758"/>
                        </a:lnTo>
                        <a:lnTo>
                          <a:pt x="2263314" y="1537855"/>
                        </a:lnTo>
                        <a:lnTo>
                          <a:pt x="2262794" y="1443557"/>
                        </a:lnTo>
                        <a:lnTo>
                          <a:pt x="2260543" y="1348653"/>
                        </a:lnTo>
                        <a:lnTo>
                          <a:pt x="2255953" y="1253750"/>
                        </a:lnTo>
                        <a:lnTo>
                          <a:pt x="2247987" y="1158327"/>
                        </a:lnTo>
                        <a:lnTo>
                          <a:pt x="2236557" y="1062297"/>
                        </a:lnTo>
                        <a:lnTo>
                          <a:pt x="2221057" y="966268"/>
                        </a:lnTo>
                        <a:lnTo>
                          <a:pt x="2200535" y="869719"/>
                        </a:lnTo>
                        <a:lnTo>
                          <a:pt x="2155941" y="891973"/>
                        </a:lnTo>
                        <a:lnTo>
                          <a:pt x="2151351" y="879417"/>
                        </a:lnTo>
                        <a:lnTo>
                          <a:pt x="2151871" y="865649"/>
                        </a:lnTo>
                        <a:lnTo>
                          <a:pt x="2156460" y="850842"/>
                        </a:lnTo>
                        <a:lnTo>
                          <a:pt x="2163907" y="835949"/>
                        </a:lnTo>
                        <a:lnTo>
                          <a:pt x="2174212" y="821055"/>
                        </a:lnTo>
                        <a:lnTo>
                          <a:pt x="2185642" y="807374"/>
                        </a:lnTo>
                        <a:lnTo>
                          <a:pt x="2197678" y="794818"/>
                        </a:lnTo>
                        <a:lnTo>
                          <a:pt x="2210233" y="783908"/>
                        </a:lnTo>
                        <a:lnTo>
                          <a:pt x="2146762" y="809625"/>
                        </a:lnTo>
                        <a:lnTo>
                          <a:pt x="2141047" y="795944"/>
                        </a:lnTo>
                        <a:lnTo>
                          <a:pt x="2138796" y="783908"/>
                        </a:lnTo>
                        <a:lnTo>
                          <a:pt x="2139315" y="773603"/>
                        </a:lnTo>
                        <a:lnTo>
                          <a:pt x="2142173" y="764511"/>
                        </a:lnTo>
                        <a:lnTo>
                          <a:pt x="2146762" y="757064"/>
                        </a:lnTo>
                        <a:lnTo>
                          <a:pt x="2153083" y="750137"/>
                        </a:lnTo>
                        <a:lnTo>
                          <a:pt x="2160530" y="744422"/>
                        </a:lnTo>
                        <a:lnTo>
                          <a:pt x="2168496" y="739313"/>
                        </a:lnTo>
                        <a:lnTo>
                          <a:pt x="2177156" y="734724"/>
                        </a:lnTo>
                        <a:lnTo>
                          <a:pt x="2185728" y="730135"/>
                        </a:lnTo>
                        <a:lnTo>
                          <a:pt x="2194301" y="725545"/>
                        </a:lnTo>
                        <a:lnTo>
                          <a:pt x="2201747" y="720956"/>
                        </a:lnTo>
                        <a:lnTo>
                          <a:pt x="2207982" y="715847"/>
                        </a:lnTo>
                        <a:lnTo>
                          <a:pt x="2213091" y="709526"/>
                        </a:lnTo>
                        <a:lnTo>
                          <a:pt x="2216035" y="703291"/>
                        </a:lnTo>
                        <a:lnTo>
                          <a:pt x="2216554" y="695239"/>
                        </a:lnTo>
                        <a:lnTo>
                          <a:pt x="2146849" y="733512"/>
                        </a:lnTo>
                        <a:lnTo>
                          <a:pt x="2147455" y="716973"/>
                        </a:lnTo>
                        <a:lnTo>
                          <a:pt x="2147455" y="698616"/>
                        </a:lnTo>
                        <a:lnTo>
                          <a:pt x="2147455" y="679825"/>
                        </a:lnTo>
                        <a:lnTo>
                          <a:pt x="2145723" y="660948"/>
                        </a:lnTo>
                        <a:lnTo>
                          <a:pt x="2141740" y="643197"/>
                        </a:lnTo>
                        <a:lnTo>
                          <a:pt x="2134293" y="627178"/>
                        </a:lnTo>
                        <a:lnTo>
                          <a:pt x="2124075" y="613497"/>
                        </a:lnTo>
                        <a:lnTo>
                          <a:pt x="2108575" y="603192"/>
                        </a:lnTo>
                        <a:lnTo>
                          <a:pt x="2087447" y="595226"/>
                        </a:lnTo>
                        <a:lnTo>
                          <a:pt x="2066319" y="587779"/>
                        </a:lnTo>
                        <a:lnTo>
                          <a:pt x="2044585" y="580332"/>
                        </a:lnTo>
                        <a:lnTo>
                          <a:pt x="2022850" y="573492"/>
                        </a:lnTo>
                        <a:lnTo>
                          <a:pt x="2001116" y="567170"/>
                        </a:lnTo>
                        <a:lnTo>
                          <a:pt x="1979469" y="560243"/>
                        </a:lnTo>
                        <a:lnTo>
                          <a:pt x="1957647" y="554528"/>
                        </a:lnTo>
                        <a:lnTo>
                          <a:pt x="1935394" y="548207"/>
                        </a:lnTo>
                        <a:lnTo>
                          <a:pt x="1913659" y="542492"/>
                        </a:lnTo>
                        <a:lnTo>
                          <a:pt x="1891319" y="536777"/>
                        </a:lnTo>
                        <a:lnTo>
                          <a:pt x="1869065" y="531668"/>
                        </a:lnTo>
                        <a:lnTo>
                          <a:pt x="1846725" y="526473"/>
                        </a:lnTo>
                        <a:lnTo>
                          <a:pt x="1824471" y="521364"/>
                        </a:lnTo>
                        <a:lnTo>
                          <a:pt x="1802130" y="516255"/>
                        </a:lnTo>
                        <a:lnTo>
                          <a:pt x="1779270" y="511146"/>
                        </a:lnTo>
                        <a:lnTo>
                          <a:pt x="1756930" y="506037"/>
                        </a:lnTo>
                        <a:lnTo>
                          <a:pt x="1734589" y="501448"/>
                        </a:lnTo>
                        <a:lnTo>
                          <a:pt x="1711816" y="496339"/>
                        </a:lnTo>
                        <a:lnTo>
                          <a:pt x="1689475" y="491750"/>
                        </a:lnTo>
                        <a:lnTo>
                          <a:pt x="1667135" y="486554"/>
                        </a:lnTo>
                        <a:lnTo>
                          <a:pt x="1644275" y="481446"/>
                        </a:lnTo>
                        <a:lnTo>
                          <a:pt x="1621935" y="476943"/>
                        </a:lnTo>
                        <a:lnTo>
                          <a:pt x="1599594" y="471747"/>
                        </a:lnTo>
                        <a:lnTo>
                          <a:pt x="1576734" y="466638"/>
                        </a:lnTo>
                        <a:lnTo>
                          <a:pt x="1554394" y="461530"/>
                        </a:lnTo>
                        <a:lnTo>
                          <a:pt x="1532053" y="455815"/>
                        </a:lnTo>
                        <a:lnTo>
                          <a:pt x="1509713" y="450100"/>
                        </a:lnTo>
                        <a:lnTo>
                          <a:pt x="1487978" y="444385"/>
                        </a:lnTo>
                        <a:lnTo>
                          <a:pt x="1465638" y="438670"/>
                        </a:lnTo>
                        <a:lnTo>
                          <a:pt x="1443298" y="432348"/>
                        </a:lnTo>
                        <a:lnTo>
                          <a:pt x="1421563" y="426027"/>
                        </a:lnTo>
                        <a:lnTo>
                          <a:pt x="1399829" y="419187"/>
                        </a:lnTo>
                        <a:lnTo>
                          <a:pt x="1422083" y="418667"/>
                        </a:lnTo>
                        <a:lnTo>
                          <a:pt x="1444423" y="418667"/>
                        </a:lnTo>
                        <a:lnTo>
                          <a:pt x="1466764" y="419187"/>
                        </a:lnTo>
                        <a:lnTo>
                          <a:pt x="1488411" y="420312"/>
                        </a:lnTo>
                        <a:lnTo>
                          <a:pt x="1510752" y="421438"/>
                        </a:lnTo>
                        <a:lnTo>
                          <a:pt x="1532400" y="423170"/>
                        </a:lnTo>
                        <a:lnTo>
                          <a:pt x="1554740" y="424902"/>
                        </a:lnTo>
                        <a:lnTo>
                          <a:pt x="1576474" y="427153"/>
                        </a:lnTo>
                        <a:lnTo>
                          <a:pt x="1598209" y="430011"/>
                        </a:lnTo>
                        <a:lnTo>
                          <a:pt x="1619943" y="432868"/>
                        </a:lnTo>
                        <a:lnTo>
                          <a:pt x="1641677" y="436332"/>
                        </a:lnTo>
                        <a:lnTo>
                          <a:pt x="1662806" y="439795"/>
                        </a:lnTo>
                        <a:lnTo>
                          <a:pt x="1684540" y="443259"/>
                        </a:lnTo>
                        <a:lnTo>
                          <a:pt x="1706274" y="447329"/>
                        </a:lnTo>
                        <a:lnTo>
                          <a:pt x="1727489" y="451312"/>
                        </a:lnTo>
                        <a:lnTo>
                          <a:pt x="1749137" y="455901"/>
                        </a:lnTo>
                        <a:lnTo>
                          <a:pt x="1770265" y="460404"/>
                        </a:lnTo>
                        <a:lnTo>
                          <a:pt x="1791479" y="464993"/>
                        </a:lnTo>
                        <a:lnTo>
                          <a:pt x="1812608" y="469669"/>
                        </a:lnTo>
                        <a:lnTo>
                          <a:pt x="1833823" y="474778"/>
                        </a:lnTo>
                        <a:lnTo>
                          <a:pt x="1854951" y="479281"/>
                        </a:lnTo>
                        <a:lnTo>
                          <a:pt x="1876079" y="484476"/>
                        </a:lnTo>
                        <a:lnTo>
                          <a:pt x="1897207" y="489585"/>
                        </a:lnTo>
                        <a:lnTo>
                          <a:pt x="1918335" y="494694"/>
                        </a:lnTo>
                        <a:lnTo>
                          <a:pt x="1939463" y="499197"/>
                        </a:lnTo>
                        <a:lnTo>
                          <a:pt x="1960678" y="504392"/>
                        </a:lnTo>
                        <a:lnTo>
                          <a:pt x="1981200" y="509501"/>
                        </a:lnTo>
                        <a:lnTo>
                          <a:pt x="2002415" y="514610"/>
                        </a:lnTo>
                        <a:lnTo>
                          <a:pt x="2022937" y="519199"/>
                        </a:lnTo>
                        <a:lnTo>
                          <a:pt x="2044152" y="524395"/>
                        </a:lnTo>
                        <a:lnTo>
                          <a:pt x="2065280" y="528897"/>
                        </a:lnTo>
                        <a:lnTo>
                          <a:pt x="2085889" y="533487"/>
                        </a:lnTo>
                        <a:lnTo>
                          <a:pt x="2099657" y="535218"/>
                        </a:lnTo>
                        <a:lnTo>
                          <a:pt x="2112212" y="539202"/>
                        </a:lnTo>
                        <a:lnTo>
                          <a:pt x="2124768" y="544917"/>
                        </a:lnTo>
                        <a:lnTo>
                          <a:pt x="2136804" y="552364"/>
                        </a:lnTo>
                        <a:lnTo>
                          <a:pt x="2147628" y="560936"/>
                        </a:lnTo>
                        <a:lnTo>
                          <a:pt x="2158452" y="570634"/>
                        </a:lnTo>
                        <a:lnTo>
                          <a:pt x="2168756" y="580332"/>
                        </a:lnTo>
                        <a:lnTo>
                          <a:pt x="2177935" y="590637"/>
                        </a:lnTo>
                        <a:lnTo>
                          <a:pt x="2187027" y="600941"/>
                        </a:lnTo>
                        <a:lnTo>
                          <a:pt x="2195599" y="610639"/>
                        </a:lnTo>
                        <a:lnTo>
                          <a:pt x="2203046" y="619818"/>
                        </a:lnTo>
                        <a:lnTo>
                          <a:pt x="2210493" y="627178"/>
                        </a:lnTo>
                        <a:lnTo>
                          <a:pt x="2216814" y="634019"/>
                        </a:lnTo>
                        <a:lnTo>
                          <a:pt x="2222529" y="638608"/>
                        </a:lnTo>
                        <a:lnTo>
                          <a:pt x="2227638" y="640946"/>
                        </a:lnTo>
                        <a:lnTo>
                          <a:pt x="2232227" y="640946"/>
                        </a:lnTo>
                        <a:lnTo>
                          <a:pt x="2232227" y="619212"/>
                        </a:lnTo>
                        <a:lnTo>
                          <a:pt x="2246515" y="612890"/>
                        </a:lnTo>
                        <a:lnTo>
                          <a:pt x="2261409" y="606569"/>
                        </a:lnTo>
                        <a:lnTo>
                          <a:pt x="2276822" y="600854"/>
                        </a:lnTo>
                        <a:lnTo>
                          <a:pt x="2292235" y="594533"/>
                        </a:lnTo>
                        <a:lnTo>
                          <a:pt x="2308254" y="588818"/>
                        </a:lnTo>
                        <a:lnTo>
                          <a:pt x="2323754" y="583103"/>
                        </a:lnTo>
                        <a:lnTo>
                          <a:pt x="2339167" y="577388"/>
                        </a:lnTo>
                        <a:lnTo>
                          <a:pt x="2354667" y="571067"/>
                        </a:lnTo>
                        <a:lnTo>
                          <a:pt x="2370080" y="564746"/>
                        </a:lnTo>
                        <a:lnTo>
                          <a:pt x="2384887" y="557905"/>
                        </a:lnTo>
                        <a:lnTo>
                          <a:pt x="2399175" y="550459"/>
                        </a:lnTo>
                        <a:lnTo>
                          <a:pt x="2412856" y="543012"/>
                        </a:lnTo>
                        <a:lnTo>
                          <a:pt x="2426018" y="534439"/>
                        </a:lnTo>
                        <a:lnTo>
                          <a:pt x="2438660" y="525261"/>
                        </a:lnTo>
                        <a:lnTo>
                          <a:pt x="2450090" y="515562"/>
                        </a:lnTo>
                        <a:lnTo>
                          <a:pt x="2460914" y="504652"/>
                        </a:lnTo>
                        <a:lnTo>
                          <a:pt x="1285702" y="0"/>
                        </a:lnTo>
                        <a:close/>
                        <a:moveTo>
                          <a:pt x="1311419" y="411307"/>
                        </a:moveTo>
                        <a:lnTo>
                          <a:pt x="1307436" y="416502"/>
                        </a:lnTo>
                        <a:lnTo>
                          <a:pt x="1302847" y="421092"/>
                        </a:lnTo>
                        <a:lnTo>
                          <a:pt x="1297738" y="425681"/>
                        </a:lnTo>
                        <a:lnTo>
                          <a:pt x="1291417" y="429058"/>
                        </a:lnTo>
                        <a:lnTo>
                          <a:pt x="1284057" y="433128"/>
                        </a:lnTo>
                        <a:lnTo>
                          <a:pt x="1276610" y="435985"/>
                        </a:lnTo>
                        <a:lnTo>
                          <a:pt x="1268557" y="438843"/>
                        </a:lnTo>
                        <a:lnTo>
                          <a:pt x="1259984" y="441181"/>
                        </a:lnTo>
                        <a:lnTo>
                          <a:pt x="1251412" y="443519"/>
                        </a:lnTo>
                        <a:lnTo>
                          <a:pt x="1242233" y="445770"/>
                        </a:lnTo>
                        <a:lnTo>
                          <a:pt x="1233661" y="447502"/>
                        </a:lnTo>
                        <a:lnTo>
                          <a:pt x="1224569" y="449234"/>
                        </a:lnTo>
                        <a:lnTo>
                          <a:pt x="1215996" y="450965"/>
                        </a:lnTo>
                        <a:lnTo>
                          <a:pt x="1207943" y="452091"/>
                        </a:lnTo>
                        <a:lnTo>
                          <a:pt x="1199977" y="453217"/>
                        </a:lnTo>
                        <a:lnTo>
                          <a:pt x="1192011" y="454343"/>
                        </a:lnTo>
                        <a:lnTo>
                          <a:pt x="1185170" y="453823"/>
                        </a:lnTo>
                        <a:lnTo>
                          <a:pt x="1179455" y="451485"/>
                        </a:lnTo>
                        <a:lnTo>
                          <a:pt x="1174346" y="448021"/>
                        </a:lnTo>
                        <a:lnTo>
                          <a:pt x="1169237" y="444038"/>
                        </a:lnTo>
                        <a:lnTo>
                          <a:pt x="1164648" y="439449"/>
                        </a:lnTo>
                        <a:lnTo>
                          <a:pt x="1160059" y="434860"/>
                        </a:lnTo>
                        <a:lnTo>
                          <a:pt x="1155556" y="430876"/>
                        </a:lnTo>
                        <a:lnTo>
                          <a:pt x="1157288" y="416069"/>
                        </a:lnTo>
                        <a:lnTo>
                          <a:pt x="1163522" y="405159"/>
                        </a:lnTo>
                        <a:lnTo>
                          <a:pt x="1172701" y="397192"/>
                        </a:lnTo>
                        <a:lnTo>
                          <a:pt x="1185257" y="390871"/>
                        </a:lnTo>
                        <a:lnTo>
                          <a:pt x="1199025" y="385763"/>
                        </a:lnTo>
                        <a:lnTo>
                          <a:pt x="1212706" y="380567"/>
                        </a:lnTo>
                        <a:lnTo>
                          <a:pt x="1226387" y="374852"/>
                        </a:lnTo>
                        <a:lnTo>
                          <a:pt x="1237904" y="367405"/>
                        </a:lnTo>
                        <a:lnTo>
                          <a:pt x="1248814" y="370263"/>
                        </a:lnTo>
                        <a:lnTo>
                          <a:pt x="1260158" y="373120"/>
                        </a:lnTo>
                        <a:lnTo>
                          <a:pt x="1272194" y="375458"/>
                        </a:lnTo>
                        <a:lnTo>
                          <a:pt x="1283104" y="378316"/>
                        </a:lnTo>
                        <a:lnTo>
                          <a:pt x="1293409" y="382299"/>
                        </a:lnTo>
                        <a:lnTo>
                          <a:pt x="1301981" y="387408"/>
                        </a:lnTo>
                        <a:lnTo>
                          <a:pt x="1308822" y="395374"/>
                        </a:lnTo>
                        <a:lnTo>
                          <a:pt x="1314017" y="405678"/>
                        </a:lnTo>
                        <a:lnTo>
                          <a:pt x="1311419" y="411307"/>
                        </a:lnTo>
                        <a:close/>
                      </a:path>
                    </a:pathLst>
                  </a:custGeom>
                  <a:solidFill>
                    <a:srgbClr val="811427"/>
                  </a:solidFill>
                  <a:ln w="865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0D3590C3-DE8C-A34C-AC7D-CF8F05A913CA}"/>
                    </a:ext>
                  </a:extLst>
                </p:cNvPr>
                <p:cNvSpPr/>
                <p:nvPr/>
              </p:nvSpPr>
              <p:spPr>
                <a:xfrm>
                  <a:off x="2711334" y="2924218"/>
                  <a:ext cx="1600113" cy="739226"/>
                </a:xfrm>
                <a:custGeom>
                  <a:avLst/>
                  <a:gdLst>
                    <a:gd name="connsiteX0" fmla="*/ 1448060 w 1600113"/>
                    <a:gd name="connsiteY0" fmla="*/ 22340 h 739226"/>
                    <a:gd name="connsiteX1" fmla="*/ 1458884 w 1600113"/>
                    <a:gd name="connsiteY1" fmla="*/ 42862 h 739226"/>
                    <a:gd name="connsiteX2" fmla="*/ 1470314 w 1600113"/>
                    <a:gd name="connsiteY2" fmla="*/ 64077 h 739226"/>
                    <a:gd name="connsiteX3" fmla="*/ 1480618 w 1600113"/>
                    <a:gd name="connsiteY3" fmla="*/ 84599 h 739226"/>
                    <a:gd name="connsiteX4" fmla="*/ 1491529 w 1600113"/>
                    <a:gd name="connsiteY4" fmla="*/ 105814 h 739226"/>
                    <a:gd name="connsiteX5" fmla="*/ 1501746 w 1600113"/>
                    <a:gd name="connsiteY5" fmla="*/ 126336 h 739226"/>
                    <a:gd name="connsiteX6" fmla="*/ 1511531 w 1600113"/>
                    <a:gd name="connsiteY6" fmla="*/ 147551 h 739226"/>
                    <a:gd name="connsiteX7" fmla="*/ 1521835 w 1600113"/>
                    <a:gd name="connsiteY7" fmla="*/ 168679 h 739226"/>
                    <a:gd name="connsiteX8" fmla="*/ 1530928 w 1600113"/>
                    <a:gd name="connsiteY8" fmla="*/ 189201 h 739226"/>
                    <a:gd name="connsiteX9" fmla="*/ 1540712 w 1600113"/>
                    <a:gd name="connsiteY9" fmla="*/ 210416 h 739226"/>
                    <a:gd name="connsiteX10" fmla="*/ 1549891 w 1600113"/>
                    <a:gd name="connsiteY10" fmla="*/ 231544 h 739226"/>
                    <a:gd name="connsiteX11" fmla="*/ 1558983 w 1600113"/>
                    <a:gd name="connsiteY11" fmla="*/ 252672 h 739226"/>
                    <a:gd name="connsiteX12" fmla="*/ 1567555 w 1600113"/>
                    <a:gd name="connsiteY12" fmla="*/ 273800 h 739226"/>
                    <a:gd name="connsiteX13" fmla="*/ 1576128 w 1600113"/>
                    <a:gd name="connsiteY13" fmla="*/ 295015 h 739226"/>
                    <a:gd name="connsiteX14" fmla="*/ 1584094 w 1600113"/>
                    <a:gd name="connsiteY14" fmla="*/ 316144 h 739226"/>
                    <a:gd name="connsiteX15" fmla="*/ 1592147 w 1600113"/>
                    <a:gd name="connsiteY15" fmla="*/ 337878 h 739226"/>
                    <a:gd name="connsiteX16" fmla="*/ 1600114 w 1600113"/>
                    <a:gd name="connsiteY16" fmla="*/ 359006 h 739226"/>
                    <a:gd name="connsiteX17" fmla="*/ 1574396 w 1600113"/>
                    <a:gd name="connsiteY17" fmla="*/ 362989 h 739226"/>
                    <a:gd name="connsiteX18" fmla="*/ 1549285 w 1600113"/>
                    <a:gd name="connsiteY18" fmla="*/ 368184 h 739226"/>
                    <a:gd name="connsiteX19" fmla="*/ 1524087 w 1600113"/>
                    <a:gd name="connsiteY19" fmla="*/ 372774 h 739226"/>
                    <a:gd name="connsiteX20" fmla="*/ 1498976 w 1600113"/>
                    <a:gd name="connsiteY20" fmla="*/ 378489 h 739226"/>
                    <a:gd name="connsiteX21" fmla="*/ 1473778 w 1600113"/>
                    <a:gd name="connsiteY21" fmla="*/ 384117 h 739226"/>
                    <a:gd name="connsiteX22" fmla="*/ 1448666 w 1600113"/>
                    <a:gd name="connsiteY22" fmla="*/ 390438 h 739226"/>
                    <a:gd name="connsiteX23" fmla="*/ 1423988 w 1600113"/>
                    <a:gd name="connsiteY23" fmla="*/ 397366 h 739226"/>
                    <a:gd name="connsiteX24" fmla="*/ 1399482 w 1600113"/>
                    <a:gd name="connsiteY24" fmla="*/ 404813 h 739226"/>
                    <a:gd name="connsiteX25" fmla="*/ 1374891 w 1600113"/>
                    <a:gd name="connsiteY25" fmla="*/ 412173 h 739226"/>
                    <a:gd name="connsiteX26" fmla="*/ 1350299 w 1600113"/>
                    <a:gd name="connsiteY26" fmla="*/ 420139 h 739226"/>
                    <a:gd name="connsiteX27" fmla="*/ 1326313 w 1600113"/>
                    <a:gd name="connsiteY27" fmla="*/ 428712 h 739226"/>
                    <a:gd name="connsiteX28" fmla="*/ 1302327 w 1600113"/>
                    <a:gd name="connsiteY28" fmla="*/ 437890 h 739226"/>
                    <a:gd name="connsiteX29" fmla="*/ 1278861 w 1600113"/>
                    <a:gd name="connsiteY29" fmla="*/ 447588 h 739226"/>
                    <a:gd name="connsiteX30" fmla="*/ 1255395 w 1600113"/>
                    <a:gd name="connsiteY30" fmla="*/ 457893 h 739226"/>
                    <a:gd name="connsiteX31" fmla="*/ 1231929 w 1600113"/>
                    <a:gd name="connsiteY31" fmla="*/ 468197 h 739226"/>
                    <a:gd name="connsiteX32" fmla="*/ 1208550 w 1600113"/>
                    <a:gd name="connsiteY32" fmla="*/ 479627 h 739226"/>
                    <a:gd name="connsiteX33" fmla="*/ 1185689 w 1600113"/>
                    <a:gd name="connsiteY33" fmla="*/ 491057 h 739226"/>
                    <a:gd name="connsiteX34" fmla="*/ 1163349 w 1600113"/>
                    <a:gd name="connsiteY34" fmla="*/ 503613 h 739226"/>
                    <a:gd name="connsiteX35" fmla="*/ 1141095 w 1600113"/>
                    <a:gd name="connsiteY35" fmla="*/ 516255 h 739226"/>
                    <a:gd name="connsiteX36" fmla="*/ 1118841 w 1600113"/>
                    <a:gd name="connsiteY36" fmla="*/ 529936 h 739226"/>
                    <a:gd name="connsiteX37" fmla="*/ 1097020 w 1600113"/>
                    <a:gd name="connsiteY37" fmla="*/ 543704 h 739226"/>
                    <a:gd name="connsiteX38" fmla="*/ 1075373 w 1600113"/>
                    <a:gd name="connsiteY38" fmla="*/ 558511 h 739226"/>
                    <a:gd name="connsiteX39" fmla="*/ 1054244 w 1600113"/>
                    <a:gd name="connsiteY39" fmla="*/ 573405 h 739226"/>
                    <a:gd name="connsiteX40" fmla="*/ 1033030 w 1600113"/>
                    <a:gd name="connsiteY40" fmla="*/ 589424 h 739226"/>
                    <a:gd name="connsiteX41" fmla="*/ 1012421 w 1600113"/>
                    <a:gd name="connsiteY41" fmla="*/ 605963 h 739226"/>
                    <a:gd name="connsiteX42" fmla="*/ 991899 w 1600113"/>
                    <a:gd name="connsiteY42" fmla="*/ 623108 h 739226"/>
                    <a:gd name="connsiteX43" fmla="*/ 971896 w 1600113"/>
                    <a:gd name="connsiteY43" fmla="*/ 640859 h 739226"/>
                    <a:gd name="connsiteX44" fmla="*/ 952413 w 1600113"/>
                    <a:gd name="connsiteY44" fmla="*/ 659130 h 739226"/>
                    <a:gd name="connsiteX45" fmla="*/ 933017 w 1600113"/>
                    <a:gd name="connsiteY45" fmla="*/ 678007 h 739226"/>
                    <a:gd name="connsiteX46" fmla="*/ 914140 w 1600113"/>
                    <a:gd name="connsiteY46" fmla="*/ 697403 h 739226"/>
                    <a:gd name="connsiteX47" fmla="*/ 895350 w 1600113"/>
                    <a:gd name="connsiteY47" fmla="*/ 718012 h 739226"/>
                    <a:gd name="connsiteX48" fmla="*/ 876993 w 1600113"/>
                    <a:gd name="connsiteY48" fmla="*/ 739227 h 739226"/>
                    <a:gd name="connsiteX49" fmla="*/ 854133 w 1600113"/>
                    <a:gd name="connsiteY49" fmla="*/ 718618 h 739226"/>
                    <a:gd name="connsiteX50" fmla="*/ 830147 w 1600113"/>
                    <a:gd name="connsiteY50" fmla="*/ 698009 h 739226"/>
                    <a:gd name="connsiteX51" fmla="*/ 806681 w 1600113"/>
                    <a:gd name="connsiteY51" fmla="*/ 678007 h 739226"/>
                    <a:gd name="connsiteX52" fmla="*/ 782089 w 1600113"/>
                    <a:gd name="connsiteY52" fmla="*/ 659130 h 739226"/>
                    <a:gd name="connsiteX53" fmla="*/ 757497 w 1600113"/>
                    <a:gd name="connsiteY53" fmla="*/ 640253 h 739226"/>
                    <a:gd name="connsiteX54" fmla="*/ 732386 w 1600113"/>
                    <a:gd name="connsiteY54" fmla="*/ 621982 h 739226"/>
                    <a:gd name="connsiteX55" fmla="*/ 707188 w 1600113"/>
                    <a:gd name="connsiteY55" fmla="*/ 604318 h 739226"/>
                    <a:gd name="connsiteX56" fmla="*/ 681471 w 1600113"/>
                    <a:gd name="connsiteY56" fmla="*/ 587086 h 739226"/>
                    <a:gd name="connsiteX57" fmla="*/ 655753 w 1600113"/>
                    <a:gd name="connsiteY57" fmla="*/ 569941 h 739226"/>
                    <a:gd name="connsiteX58" fmla="*/ 629429 w 1600113"/>
                    <a:gd name="connsiteY58" fmla="*/ 553922 h 739226"/>
                    <a:gd name="connsiteX59" fmla="*/ 602586 w 1600113"/>
                    <a:gd name="connsiteY59" fmla="*/ 537903 h 739226"/>
                    <a:gd name="connsiteX60" fmla="*/ 575743 w 1600113"/>
                    <a:gd name="connsiteY60" fmla="*/ 522490 h 739226"/>
                    <a:gd name="connsiteX61" fmla="*/ 548813 w 1600113"/>
                    <a:gd name="connsiteY61" fmla="*/ 507596 h 739226"/>
                    <a:gd name="connsiteX62" fmla="*/ 521451 w 1600113"/>
                    <a:gd name="connsiteY62" fmla="*/ 493395 h 739226"/>
                    <a:gd name="connsiteX63" fmla="*/ 493915 w 1600113"/>
                    <a:gd name="connsiteY63" fmla="*/ 479021 h 739226"/>
                    <a:gd name="connsiteX64" fmla="*/ 465946 w 1600113"/>
                    <a:gd name="connsiteY64" fmla="*/ 465339 h 739226"/>
                    <a:gd name="connsiteX65" fmla="*/ 437977 w 1600113"/>
                    <a:gd name="connsiteY65" fmla="*/ 452178 h 739226"/>
                    <a:gd name="connsiteX66" fmla="*/ 409921 w 1600113"/>
                    <a:gd name="connsiteY66" fmla="*/ 439622 h 739226"/>
                    <a:gd name="connsiteX67" fmla="*/ 381346 w 1600113"/>
                    <a:gd name="connsiteY67" fmla="*/ 427066 h 739226"/>
                    <a:gd name="connsiteX68" fmla="*/ 352771 w 1600113"/>
                    <a:gd name="connsiteY68" fmla="*/ 415030 h 739226"/>
                    <a:gd name="connsiteX69" fmla="*/ 324196 w 1600113"/>
                    <a:gd name="connsiteY69" fmla="*/ 402994 h 739226"/>
                    <a:gd name="connsiteX70" fmla="*/ 295015 w 1600113"/>
                    <a:gd name="connsiteY70" fmla="*/ 392170 h 739226"/>
                    <a:gd name="connsiteX71" fmla="*/ 265921 w 1600113"/>
                    <a:gd name="connsiteY71" fmla="*/ 381346 h 739226"/>
                    <a:gd name="connsiteX72" fmla="*/ 236653 w 1600113"/>
                    <a:gd name="connsiteY72" fmla="*/ 370436 h 739226"/>
                    <a:gd name="connsiteX73" fmla="*/ 207558 w 1600113"/>
                    <a:gd name="connsiteY73" fmla="*/ 360132 h 739226"/>
                    <a:gd name="connsiteX74" fmla="*/ 177858 w 1600113"/>
                    <a:gd name="connsiteY74" fmla="*/ 350433 h 739226"/>
                    <a:gd name="connsiteX75" fmla="*/ 148677 w 1600113"/>
                    <a:gd name="connsiteY75" fmla="*/ 341255 h 739226"/>
                    <a:gd name="connsiteX76" fmla="*/ 118976 w 1600113"/>
                    <a:gd name="connsiteY76" fmla="*/ 332163 h 739226"/>
                    <a:gd name="connsiteX77" fmla="*/ 89275 w 1600113"/>
                    <a:gd name="connsiteY77" fmla="*/ 322984 h 739226"/>
                    <a:gd name="connsiteX78" fmla="*/ 59488 w 1600113"/>
                    <a:gd name="connsiteY78" fmla="*/ 314412 h 739226"/>
                    <a:gd name="connsiteX79" fmla="*/ 29787 w 1600113"/>
                    <a:gd name="connsiteY79" fmla="*/ 306445 h 739226"/>
                    <a:gd name="connsiteX80" fmla="*/ 0 w 1600113"/>
                    <a:gd name="connsiteY80" fmla="*/ 298479 h 739226"/>
                    <a:gd name="connsiteX81" fmla="*/ 5715 w 1600113"/>
                    <a:gd name="connsiteY81" fmla="*/ 278996 h 739226"/>
                    <a:gd name="connsiteX82" fmla="*/ 12036 w 1600113"/>
                    <a:gd name="connsiteY82" fmla="*/ 259600 h 739226"/>
                    <a:gd name="connsiteX83" fmla="*/ 18877 w 1600113"/>
                    <a:gd name="connsiteY83" fmla="*/ 240117 h 739226"/>
                    <a:gd name="connsiteX84" fmla="*/ 26324 w 1600113"/>
                    <a:gd name="connsiteY84" fmla="*/ 220027 h 739226"/>
                    <a:gd name="connsiteX85" fmla="*/ 34896 w 1600113"/>
                    <a:gd name="connsiteY85" fmla="*/ 200112 h 739226"/>
                    <a:gd name="connsiteX86" fmla="*/ 43469 w 1600113"/>
                    <a:gd name="connsiteY86" fmla="*/ 180109 h 739226"/>
                    <a:gd name="connsiteX87" fmla="*/ 53167 w 1600113"/>
                    <a:gd name="connsiteY87" fmla="*/ 160626 h 739226"/>
                    <a:gd name="connsiteX88" fmla="*/ 63471 w 1600113"/>
                    <a:gd name="connsiteY88" fmla="*/ 140624 h 739226"/>
                    <a:gd name="connsiteX89" fmla="*/ 74901 w 1600113"/>
                    <a:gd name="connsiteY89" fmla="*/ 121747 h 739226"/>
                    <a:gd name="connsiteX90" fmla="*/ 86937 w 1600113"/>
                    <a:gd name="connsiteY90" fmla="*/ 102350 h 739226"/>
                    <a:gd name="connsiteX91" fmla="*/ 99580 w 1600113"/>
                    <a:gd name="connsiteY91" fmla="*/ 84080 h 739226"/>
                    <a:gd name="connsiteX92" fmla="*/ 112655 w 1600113"/>
                    <a:gd name="connsiteY92" fmla="*/ 65722 h 739226"/>
                    <a:gd name="connsiteX93" fmla="*/ 126942 w 1600113"/>
                    <a:gd name="connsiteY93" fmla="*/ 48578 h 739226"/>
                    <a:gd name="connsiteX94" fmla="*/ 142355 w 1600113"/>
                    <a:gd name="connsiteY94" fmla="*/ 31432 h 739226"/>
                    <a:gd name="connsiteX95" fmla="*/ 158375 w 1600113"/>
                    <a:gd name="connsiteY95" fmla="*/ 15413 h 739226"/>
                    <a:gd name="connsiteX96" fmla="*/ 175000 w 1600113"/>
                    <a:gd name="connsiteY96" fmla="*/ 0 h 739226"/>
                    <a:gd name="connsiteX97" fmla="*/ 800360 w 1600113"/>
                    <a:gd name="connsiteY97" fmla="*/ 282460 h 739226"/>
                    <a:gd name="connsiteX98" fmla="*/ 1448060 w 1600113"/>
                    <a:gd name="connsiteY98" fmla="*/ 22340 h 739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600113" h="739226">
                      <a:moveTo>
                        <a:pt x="1448060" y="22340"/>
                      </a:moveTo>
                      <a:lnTo>
                        <a:pt x="1458884" y="42862"/>
                      </a:lnTo>
                      <a:lnTo>
                        <a:pt x="1470314" y="64077"/>
                      </a:lnTo>
                      <a:lnTo>
                        <a:pt x="1480618" y="84599"/>
                      </a:lnTo>
                      <a:lnTo>
                        <a:pt x="1491529" y="105814"/>
                      </a:lnTo>
                      <a:lnTo>
                        <a:pt x="1501746" y="126336"/>
                      </a:lnTo>
                      <a:lnTo>
                        <a:pt x="1511531" y="147551"/>
                      </a:lnTo>
                      <a:lnTo>
                        <a:pt x="1521835" y="168679"/>
                      </a:lnTo>
                      <a:lnTo>
                        <a:pt x="1530928" y="189201"/>
                      </a:lnTo>
                      <a:lnTo>
                        <a:pt x="1540712" y="210416"/>
                      </a:lnTo>
                      <a:lnTo>
                        <a:pt x="1549891" y="231544"/>
                      </a:lnTo>
                      <a:lnTo>
                        <a:pt x="1558983" y="252672"/>
                      </a:lnTo>
                      <a:lnTo>
                        <a:pt x="1567555" y="273800"/>
                      </a:lnTo>
                      <a:lnTo>
                        <a:pt x="1576128" y="295015"/>
                      </a:lnTo>
                      <a:lnTo>
                        <a:pt x="1584094" y="316144"/>
                      </a:lnTo>
                      <a:lnTo>
                        <a:pt x="1592147" y="337878"/>
                      </a:lnTo>
                      <a:lnTo>
                        <a:pt x="1600114" y="359006"/>
                      </a:lnTo>
                      <a:lnTo>
                        <a:pt x="1574396" y="362989"/>
                      </a:lnTo>
                      <a:lnTo>
                        <a:pt x="1549285" y="368184"/>
                      </a:lnTo>
                      <a:lnTo>
                        <a:pt x="1524087" y="372774"/>
                      </a:lnTo>
                      <a:lnTo>
                        <a:pt x="1498976" y="378489"/>
                      </a:lnTo>
                      <a:lnTo>
                        <a:pt x="1473778" y="384117"/>
                      </a:lnTo>
                      <a:lnTo>
                        <a:pt x="1448666" y="390438"/>
                      </a:lnTo>
                      <a:lnTo>
                        <a:pt x="1423988" y="397366"/>
                      </a:lnTo>
                      <a:lnTo>
                        <a:pt x="1399482" y="404813"/>
                      </a:lnTo>
                      <a:lnTo>
                        <a:pt x="1374891" y="412173"/>
                      </a:lnTo>
                      <a:lnTo>
                        <a:pt x="1350299" y="420139"/>
                      </a:lnTo>
                      <a:lnTo>
                        <a:pt x="1326313" y="428712"/>
                      </a:lnTo>
                      <a:lnTo>
                        <a:pt x="1302327" y="437890"/>
                      </a:lnTo>
                      <a:lnTo>
                        <a:pt x="1278861" y="447588"/>
                      </a:lnTo>
                      <a:lnTo>
                        <a:pt x="1255395" y="457893"/>
                      </a:lnTo>
                      <a:lnTo>
                        <a:pt x="1231929" y="468197"/>
                      </a:lnTo>
                      <a:lnTo>
                        <a:pt x="1208550" y="479627"/>
                      </a:lnTo>
                      <a:lnTo>
                        <a:pt x="1185689" y="491057"/>
                      </a:lnTo>
                      <a:lnTo>
                        <a:pt x="1163349" y="503613"/>
                      </a:lnTo>
                      <a:lnTo>
                        <a:pt x="1141095" y="516255"/>
                      </a:lnTo>
                      <a:lnTo>
                        <a:pt x="1118841" y="529936"/>
                      </a:lnTo>
                      <a:lnTo>
                        <a:pt x="1097020" y="543704"/>
                      </a:lnTo>
                      <a:lnTo>
                        <a:pt x="1075373" y="558511"/>
                      </a:lnTo>
                      <a:lnTo>
                        <a:pt x="1054244" y="573405"/>
                      </a:lnTo>
                      <a:lnTo>
                        <a:pt x="1033030" y="589424"/>
                      </a:lnTo>
                      <a:lnTo>
                        <a:pt x="1012421" y="605963"/>
                      </a:lnTo>
                      <a:lnTo>
                        <a:pt x="991899" y="623108"/>
                      </a:lnTo>
                      <a:lnTo>
                        <a:pt x="971896" y="640859"/>
                      </a:lnTo>
                      <a:lnTo>
                        <a:pt x="952413" y="659130"/>
                      </a:lnTo>
                      <a:lnTo>
                        <a:pt x="933017" y="678007"/>
                      </a:lnTo>
                      <a:lnTo>
                        <a:pt x="914140" y="697403"/>
                      </a:lnTo>
                      <a:lnTo>
                        <a:pt x="895350" y="718012"/>
                      </a:lnTo>
                      <a:lnTo>
                        <a:pt x="876993" y="739227"/>
                      </a:lnTo>
                      <a:lnTo>
                        <a:pt x="854133" y="718618"/>
                      </a:lnTo>
                      <a:lnTo>
                        <a:pt x="830147" y="698009"/>
                      </a:lnTo>
                      <a:lnTo>
                        <a:pt x="806681" y="678007"/>
                      </a:lnTo>
                      <a:lnTo>
                        <a:pt x="782089" y="659130"/>
                      </a:lnTo>
                      <a:lnTo>
                        <a:pt x="757497" y="640253"/>
                      </a:lnTo>
                      <a:lnTo>
                        <a:pt x="732386" y="621982"/>
                      </a:lnTo>
                      <a:lnTo>
                        <a:pt x="707188" y="604318"/>
                      </a:lnTo>
                      <a:lnTo>
                        <a:pt x="681471" y="587086"/>
                      </a:lnTo>
                      <a:lnTo>
                        <a:pt x="655753" y="569941"/>
                      </a:lnTo>
                      <a:lnTo>
                        <a:pt x="629429" y="553922"/>
                      </a:lnTo>
                      <a:lnTo>
                        <a:pt x="602586" y="537903"/>
                      </a:lnTo>
                      <a:lnTo>
                        <a:pt x="575743" y="522490"/>
                      </a:lnTo>
                      <a:lnTo>
                        <a:pt x="548813" y="507596"/>
                      </a:lnTo>
                      <a:lnTo>
                        <a:pt x="521451" y="493395"/>
                      </a:lnTo>
                      <a:lnTo>
                        <a:pt x="493915" y="479021"/>
                      </a:lnTo>
                      <a:lnTo>
                        <a:pt x="465946" y="465339"/>
                      </a:lnTo>
                      <a:lnTo>
                        <a:pt x="437977" y="452178"/>
                      </a:lnTo>
                      <a:lnTo>
                        <a:pt x="409921" y="439622"/>
                      </a:lnTo>
                      <a:lnTo>
                        <a:pt x="381346" y="427066"/>
                      </a:lnTo>
                      <a:lnTo>
                        <a:pt x="352771" y="415030"/>
                      </a:lnTo>
                      <a:lnTo>
                        <a:pt x="324196" y="402994"/>
                      </a:lnTo>
                      <a:lnTo>
                        <a:pt x="295015" y="392170"/>
                      </a:lnTo>
                      <a:lnTo>
                        <a:pt x="265921" y="381346"/>
                      </a:lnTo>
                      <a:lnTo>
                        <a:pt x="236653" y="370436"/>
                      </a:lnTo>
                      <a:lnTo>
                        <a:pt x="207558" y="360132"/>
                      </a:lnTo>
                      <a:lnTo>
                        <a:pt x="177858" y="350433"/>
                      </a:lnTo>
                      <a:lnTo>
                        <a:pt x="148677" y="341255"/>
                      </a:lnTo>
                      <a:lnTo>
                        <a:pt x="118976" y="332163"/>
                      </a:lnTo>
                      <a:lnTo>
                        <a:pt x="89275" y="322984"/>
                      </a:lnTo>
                      <a:lnTo>
                        <a:pt x="59488" y="314412"/>
                      </a:lnTo>
                      <a:lnTo>
                        <a:pt x="29787" y="306445"/>
                      </a:lnTo>
                      <a:lnTo>
                        <a:pt x="0" y="298479"/>
                      </a:lnTo>
                      <a:lnTo>
                        <a:pt x="5715" y="278996"/>
                      </a:lnTo>
                      <a:lnTo>
                        <a:pt x="12036" y="259600"/>
                      </a:lnTo>
                      <a:lnTo>
                        <a:pt x="18877" y="240117"/>
                      </a:lnTo>
                      <a:lnTo>
                        <a:pt x="26324" y="220027"/>
                      </a:lnTo>
                      <a:lnTo>
                        <a:pt x="34896" y="200112"/>
                      </a:lnTo>
                      <a:lnTo>
                        <a:pt x="43469" y="180109"/>
                      </a:lnTo>
                      <a:lnTo>
                        <a:pt x="53167" y="160626"/>
                      </a:lnTo>
                      <a:lnTo>
                        <a:pt x="63471" y="140624"/>
                      </a:lnTo>
                      <a:lnTo>
                        <a:pt x="74901" y="121747"/>
                      </a:lnTo>
                      <a:lnTo>
                        <a:pt x="86937" y="102350"/>
                      </a:lnTo>
                      <a:lnTo>
                        <a:pt x="99580" y="84080"/>
                      </a:lnTo>
                      <a:lnTo>
                        <a:pt x="112655" y="65722"/>
                      </a:lnTo>
                      <a:lnTo>
                        <a:pt x="126942" y="48578"/>
                      </a:lnTo>
                      <a:lnTo>
                        <a:pt x="142355" y="31432"/>
                      </a:lnTo>
                      <a:lnTo>
                        <a:pt x="158375" y="15413"/>
                      </a:lnTo>
                      <a:lnTo>
                        <a:pt x="175000" y="0"/>
                      </a:lnTo>
                      <a:lnTo>
                        <a:pt x="800360" y="282460"/>
                      </a:lnTo>
                      <a:lnTo>
                        <a:pt x="1448060" y="22340"/>
                      </a:lnTo>
                      <a:close/>
                    </a:path>
                  </a:pathLst>
                </a:custGeom>
                <a:solidFill>
                  <a:srgbClr val="811427"/>
                </a:solidFill>
                <a:ln w="86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</p:grp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BE876EA0-A78B-B441-9662-1B15A85BFED9}"/>
                  </a:ext>
                </a:extLst>
              </p:cNvPr>
              <p:cNvSpPr/>
              <p:nvPr/>
            </p:nvSpPr>
            <p:spPr>
              <a:xfrm>
                <a:off x="4540134" y="3009943"/>
                <a:ext cx="61739" cy="1041082"/>
              </a:xfrm>
              <a:custGeom>
                <a:avLst/>
                <a:gdLst>
                  <a:gd name="connsiteX0" fmla="*/ 54292 w 61739"/>
                  <a:gd name="connsiteY0" fmla="*/ 1041083 h 1041082"/>
                  <a:gd name="connsiteX1" fmla="*/ 43988 w 61739"/>
                  <a:gd name="connsiteY1" fmla="*/ 922107 h 1041082"/>
                  <a:gd name="connsiteX2" fmla="*/ 39399 w 61739"/>
                  <a:gd name="connsiteY2" fmla="*/ 799840 h 1041082"/>
                  <a:gd name="connsiteX3" fmla="*/ 39399 w 61739"/>
                  <a:gd name="connsiteY3" fmla="*/ 675669 h 1041082"/>
                  <a:gd name="connsiteX4" fmla="*/ 40005 w 61739"/>
                  <a:gd name="connsiteY4" fmla="*/ 551151 h 1041082"/>
                  <a:gd name="connsiteX5" fmla="*/ 39399 w 61739"/>
                  <a:gd name="connsiteY5" fmla="*/ 427673 h 1041082"/>
                  <a:gd name="connsiteX6" fmla="*/ 35416 w 61739"/>
                  <a:gd name="connsiteY6" fmla="*/ 305839 h 1041082"/>
                  <a:gd name="connsiteX7" fmla="*/ 25111 w 61739"/>
                  <a:gd name="connsiteY7" fmla="*/ 188682 h 1041082"/>
                  <a:gd name="connsiteX8" fmla="*/ 6321 w 61739"/>
                  <a:gd name="connsiteY8" fmla="*/ 76027 h 1041082"/>
                  <a:gd name="connsiteX9" fmla="*/ 10910 w 61739"/>
                  <a:gd name="connsiteY9" fmla="*/ 67454 h 1041082"/>
                  <a:gd name="connsiteX10" fmla="*/ 13681 w 61739"/>
                  <a:gd name="connsiteY10" fmla="*/ 57756 h 1041082"/>
                  <a:gd name="connsiteX11" fmla="*/ 15413 w 61739"/>
                  <a:gd name="connsiteY11" fmla="*/ 48578 h 1041082"/>
                  <a:gd name="connsiteX12" fmla="*/ 15413 w 61739"/>
                  <a:gd name="connsiteY12" fmla="*/ 38966 h 1041082"/>
                  <a:gd name="connsiteX13" fmla="*/ 13681 w 61739"/>
                  <a:gd name="connsiteY13" fmla="*/ 29701 h 1041082"/>
                  <a:gd name="connsiteX14" fmla="*/ 10910 w 61739"/>
                  <a:gd name="connsiteY14" fmla="*/ 20609 h 1041082"/>
                  <a:gd name="connsiteX15" fmla="*/ 6321 w 61739"/>
                  <a:gd name="connsiteY15" fmla="*/ 13162 h 1041082"/>
                  <a:gd name="connsiteX16" fmla="*/ 0 w 61739"/>
                  <a:gd name="connsiteY16" fmla="*/ 6321 h 1041082"/>
                  <a:gd name="connsiteX17" fmla="*/ 16019 w 61739"/>
                  <a:gd name="connsiteY17" fmla="*/ 0 h 1041082"/>
                  <a:gd name="connsiteX18" fmla="*/ 36022 w 61739"/>
                  <a:gd name="connsiteY18" fmla="*/ 128068 h 1041082"/>
                  <a:gd name="connsiteX19" fmla="*/ 49790 w 61739"/>
                  <a:gd name="connsiteY19" fmla="*/ 257262 h 1041082"/>
                  <a:gd name="connsiteX20" fmla="*/ 57670 w 61739"/>
                  <a:gd name="connsiteY20" fmla="*/ 387061 h 1041082"/>
                  <a:gd name="connsiteX21" fmla="*/ 61220 w 61739"/>
                  <a:gd name="connsiteY21" fmla="*/ 517987 h 1041082"/>
                  <a:gd name="connsiteX22" fmla="*/ 61739 w 61739"/>
                  <a:gd name="connsiteY22" fmla="*/ 648826 h 1041082"/>
                  <a:gd name="connsiteX23" fmla="*/ 60007 w 61739"/>
                  <a:gd name="connsiteY23" fmla="*/ 780357 h 1041082"/>
                  <a:gd name="connsiteX24" fmla="*/ 57150 w 61739"/>
                  <a:gd name="connsiteY24" fmla="*/ 910677 h 1041082"/>
                  <a:gd name="connsiteX25" fmla="*/ 54292 w 61739"/>
                  <a:gd name="connsiteY25" fmla="*/ 1041083 h 1041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1739" h="1041082">
                    <a:moveTo>
                      <a:pt x="54292" y="1041083"/>
                    </a:moveTo>
                    <a:lnTo>
                      <a:pt x="43988" y="922107"/>
                    </a:lnTo>
                    <a:lnTo>
                      <a:pt x="39399" y="799840"/>
                    </a:lnTo>
                    <a:lnTo>
                      <a:pt x="39399" y="675669"/>
                    </a:lnTo>
                    <a:lnTo>
                      <a:pt x="40005" y="551151"/>
                    </a:lnTo>
                    <a:lnTo>
                      <a:pt x="39399" y="427673"/>
                    </a:lnTo>
                    <a:lnTo>
                      <a:pt x="35416" y="305839"/>
                    </a:lnTo>
                    <a:lnTo>
                      <a:pt x="25111" y="188682"/>
                    </a:lnTo>
                    <a:lnTo>
                      <a:pt x="6321" y="76027"/>
                    </a:lnTo>
                    <a:lnTo>
                      <a:pt x="10910" y="67454"/>
                    </a:lnTo>
                    <a:lnTo>
                      <a:pt x="13681" y="57756"/>
                    </a:lnTo>
                    <a:lnTo>
                      <a:pt x="15413" y="48578"/>
                    </a:lnTo>
                    <a:lnTo>
                      <a:pt x="15413" y="38966"/>
                    </a:lnTo>
                    <a:lnTo>
                      <a:pt x="13681" y="29701"/>
                    </a:lnTo>
                    <a:lnTo>
                      <a:pt x="10910" y="20609"/>
                    </a:lnTo>
                    <a:lnTo>
                      <a:pt x="6321" y="13162"/>
                    </a:lnTo>
                    <a:lnTo>
                      <a:pt x="0" y="6321"/>
                    </a:lnTo>
                    <a:lnTo>
                      <a:pt x="16019" y="0"/>
                    </a:lnTo>
                    <a:lnTo>
                      <a:pt x="36022" y="128068"/>
                    </a:lnTo>
                    <a:lnTo>
                      <a:pt x="49790" y="257262"/>
                    </a:lnTo>
                    <a:lnTo>
                      <a:pt x="57670" y="387061"/>
                    </a:lnTo>
                    <a:lnTo>
                      <a:pt x="61220" y="517987"/>
                    </a:lnTo>
                    <a:lnTo>
                      <a:pt x="61739" y="648826"/>
                    </a:lnTo>
                    <a:lnTo>
                      <a:pt x="60007" y="780357"/>
                    </a:lnTo>
                    <a:lnTo>
                      <a:pt x="57150" y="910677"/>
                    </a:lnTo>
                    <a:lnTo>
                      <a:pt x="54292" y="1041083"/>
                    </a:lnTo>
                    <a:close/>
                  </a:path>
                </a:pathLst>
              </a:custGeom>
              <a:solidFill>
                <a:srgbClr val="811427"/>
              </a:solidFill>
              <a:ln w="86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 dirty="0"/>
              </a:p>
            </p:txBody>
          </p:sp>
        </p:grpSp>
      </p:grp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9654483-88C2-8A43-A7DB-13F32C5FB5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3813" y="1897065"/>
            <a:ext cx="4903787" cy="4275137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83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97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402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19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lumn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038A3FD-B06A-B04A-B3D1-EC6D3742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" y="0"/>
            <a:ext cx="12190413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87953" y="6345938"/>
            <a:ext cx="2743200" cy="365125"/>
          </a:xfrm>
        </p:spPr>
        <p:txBody>
          <a:bodyPr/>
          <a:lstStyle>
            <a:lvl1pPr>
              <a:defRPr sz="600" b="1" i="0">
                <a:solidFill>
                  <a:schemeClr val="tx1"/>
                </a:solidFill>
                <a:latin typeface="GT Walsheim Bold" panose="02000503030000020003" pitchFamily="2" charset="77"/>
              </a:defRPr>
            </a:lvl1pPr>
          </a:lstStyle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D545470-D59A-DD43-92F3-7DCAA696367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59979" y="1965960"/>
            <a:ext cx="7588532" cy="44577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Picture Here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0A82A34E-F773-7940-A1FE-5666805B5A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40" y="1965960"/>
            <a:ext cx="3382840" cy="2743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88" b="0" i="0">
                <a:latin typeface="GT Walsheim Bold" panose="02000503030000020003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H3 HEADER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B2A991E-F920-3341-9254-200090771B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40" y="2350008"/>
            <a:ext cx="3382840" cy="407365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163"/>
              </a:lnSpc>
              <a:spcBef>
                <a:spcPts val="0"/>
              </a:spcBef>
              <a:spcAft>
                <a:spcPts val="450"/>
              </a:spcAft>
              <a:buFont typeface="+mj-lt"/>
              <a:buNone/>
              <a:defRPr sz="788" b="0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diam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dolore magna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9D52CF2-9C4B-CA4E-94E2-BD996C937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41" y="914401"/>
            <a:ext cx="6857107" cy="105156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875"/>
            </a:lvl1pPr>
          </a:lstStyle>
          <a:p>
            <a:r>
              <a:rPr lang="en-US" dirty="0"/>
              <a:t>Place a headline with a large word count here at the top of the page</a:t>
            </a:r>
          </a:p>
        </p:txBody>
      </p:sp>
    </p:spTree>
    <p:extLst>
      <p:ext uri="{BB962C8B-B14F-4D97-AF65-F5344CB8AC3E}">
        <p14:creationId xmlns:p14="http://schemas.microsoft.com/office/powerpoint/2010/main" val="3649222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idebar">
  <p:cSld name="Title &amp; Sideba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973333" y="1351800"/>
            <a:ext cx="4401200" cy="224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boto Black"/>
              <a:buNone/>
              <a:defRPr sz="3500" b="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966600" y="2691367"/>
            <a:ext cx="4401200" cy="255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 Light"/>
              <a:buNone/>
              <a:defRPr sz="2100"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6695767" y="1397100"/>
            <a:ext cx="4686000" cy="403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3" y="6333201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  <p:pic>
        <p:nvPicPr>
          <p:cNvPr id="63" name="Google Shape;6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16600" y="6001850"/>
            <a:ext cx="731601" cy="734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271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ody" type="tx">
  <p:cSld name="Title &amp; Body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972600" y="437400"/>
            <a:ext cx="10251600" cy="71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boto Black"/>
              <a:buNone/>
              <a:defRPr sz="3500" b="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972600" y="1247833"/>
            <a:ext cx="10251600" cy="363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6550" rtl="0">
              <a:spcBef>
                <a:spcPts val="0"/>
              </a:spcBef>
              <a:spcAft>
                <a:spcPts val="0"/>
              </a:spcAft>
              <a:buSzPts val="17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23850" rtl="0">
              <a:spcBef>
                <a:spcPts val="0"/>
              </a:spcBef>
              <a:spcAft>
                <a:spcPts val="0"/>
              </a:spcAft>
              <a:buSzPts val="15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3" y="6333201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16600" y="6001850"/>
            <a:ext cx="731601" cy="7346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12025967" y="0"/>
            <a:ext cx="16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222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6301" y="320677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6301" y="1825625"/>
            <a:ext cx="10401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D6971-2047-419E-B474-E7E50AA8C54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6EAE7-57F0-467D-9360-49B99E6F0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4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2">
          <p15:clr>
            <a:srgbClr val="F26B43"/>
          </p15:clr>
        </p15:guide>
        <p15:guide id="2" orient="horz" pos="408">
          <p15:clr>
            <a:srgbClr val="F26B43"/>
          </p15:clr>
        </p15:guide>
        <p15:guide id="3" pos="724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pos="408">
          <p15:clr>
            <a:srgbClr val="F26B43"/>
          </p15:clr>
        </p15:guide>
        <p15:guide id="7" pos="3840">
          <p15:clr>
            <a:srgbClr val="F26B43"/>
          </p15:clr>
        </p15:guide>
        <p15:guide id="8" pos="7104">
          <p15:clr>
            <a:srgbClr val="F26B43"/>
          </p15:clr>
        </p15:guide>
        <p15:guide id="9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3E459F49-880C-43B0-C38F-5B4D542E2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 r="19"/>
          <a:stretch/>
        </p:blipFill>
        <p:spPr>
          <a:xfrm>
            <a:off x="5593585" y="413675"/>
            <a:ext cx="6095999" cy="6030649"/>
          </a:xfrm>
          <a:custGeom>
            <a:avLst/>
            <a:gdLst>
              <a:gd name="connsiteX0" fmla="*/ 0 w 4927257"/>
              <a:gd name="connsiteY0" fmla="*/ 0 h 6858000"/>
              <a:gd name="connsiteX1" fmla="*/ 4927257 w 4927257"/>
              <a:gd name="connsiteY1" fmla="*/ 0 h 6858000"/>
              <a:gd name="connsiteX2" fmla="*/ 4927257 w 4927257"/>
              <a:gd name="connsiteY2" fmla="*/ 6858000 h 6858000"/>
              <a:gd name="connsiteX3" fmla="*/ 0 w 49272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7257" h="6858000">
                <a:moveTo>
                  <a:pt x="0" y="0"/>
                </a:moveTo>
                <a:lnTo>
                  <a:pt x="4927257" y="0"/>
                </a:lnTo>
                <a:lnTo>
                  <a:pt x="4927257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80BA58E7-24C8-3B9F-C3C7-41C51A928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6" y="413675"/>
            <a:ext cx="5083277" cy="6030649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/>
              <a:t>Goal 3: Engage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Advocacy </a:t>
            </a:r>
            <a:br>
              <a:rPr lang="en-US" dirty="0"/>
            </a:br>
            <a:r>
              <a:rPr lang="en-US" dirty="0"/>
              <a:t>and the </a:t>
            </a:r>
            <a:br>
              <a:rPr lang="en-US" dirty="0"/>
            </a:br>
            <a:r>
              <a:rPr lang="en-US" dirty="0"/>
              <a:t>Texas School Funding Crisis</a:t>
            </a:r>
            <a:br>
              <a:rPr lang="en-US" dirty="0"/>
            </a:br>
            <a:br>
              <a:rPr lang="en-US" dirty="0"/>
            </a:br>
            <a:r>
              <a:rPr lang="en-US" sz="2400" i="1" dirty="0">
                <a:solidFill>
                  <a:schemeClr val="bg2">
                    <a:lumMod val="50000"/>
                  </a:schemeClr>
                </a:solidFill>
              </a:rPr>
              <a:t>Scan the QR code for legislative contacts and advocacy resources.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90116"/>
      </p:ext>
    </p:extLst>
  </p:cSld>
  <p:clrMapOvr>
    <a:masterClrMapping/>
  </p:clrMapOvr>
</p:sld>
</file>

<file path=ppt/theme/theme1.xml><?xml version="1.0" encoding="utf-8"?>
<a:theme xmlns:a="http://schemas.openxmlformats.org/drawingml/2006/main" name="1_2021 Customer Service Training">
  <a:themeElements>
    <a:clrScheme name="Custom 4">
      <a:dk1>
        <a:srgbClr val="000000"/>
      </a:dk1>
      <a:lt1>
        <a:srgbClr val="FFFFFF"/>
      </a:lt1>
      <a:dk2>
        <a:srgbClr val="811327"/>
      </a:dk2>
      <a:lt2>
        <a:srgbClr val="E7E6E6"/>
      </a:lt2>
      <a:accent1>
        <a:srgbClr val="2F2E2B"/>
      </a:accent1>
      <a:accent2>
        <a:srgbClr val="801227"/>
      </a:accent2>
      <a:accent3>
        <a:srgbClr val="D1D3D3"/>
      </a:accent3>
      <a:accent4>
        <a:srgbClr val="DEB134"/>
      </a:accent4>
      <a:accent5>
        <a:srgbClr val="3F7390"/>
      </a:accent5>
      <a:accent6>
        <a:srgbClr val="53826F"/>
      </a:accent6>
      <a:hlink>
        <a:srgbClr val="811327"/>
      </a:hlink>
      <a:folHlink>
        <a:srgbClr val="81132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SDtemplate" id="{419AB1A8-3F49-5E44-B46B-3F986A25CC0C}" vid="{E3121C2F-B419-0945-84E1-6808629E88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262FCD2177C546A5EB403DF6EA96E1" ma:contentTypeVersion="17" ma:contentTypeDescription="Create a new document." ma:contentTypeScope="" ma:versionID="4b8c5f5d10df77bc10881fc1c18fb0d4">
  <xsd:schema xmlns:xsd="http://www.w3.org/2001/XMLSchema" xmlns:xs="http://www.w3.org/2001/XMLSchema" xmlns:p="http://schemas.microsoft.com/office/2006/metadata/properties" xmlns:ns3="f10f6c2f-041b-42a6-bac9-ed20d7c9ff08" xmlns:ns4="00df4c19-7791-4500-a95d-ee17e13a7d6d" targetNamespace="http://schemas.microsoft.com/office/2006/metadata/properties" ma:root="true" ma:fieldsID="e8441cf2fa27c70ad32f14829ef9db02" ns3:_="" ns4:_="">
    <xsd:import namespace="f10f6c2f-041b-42a6-bac9-ed20d7c9ff08"/>
    <xsd:import namespace="00df4c19-7791-4500-a95d-ee17e13a7d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0f6c2f-041b-42a6-bac9-ed20d7c9ff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df4c19-7791-4500-a95d-ee17e13a7d6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10f6c2f-041b-42a6-bac9-ed20d7c9ff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C6A38B-4FC3-4A09-9180-56C8BFDD77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0f6c2f-041b-42a6-bac9-ed20d7c9ff08"/>
    <ds:schemaRef ds:uri="00df4c19-7791-4500-a95d-ee17e13a7d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C02BB7-1188-41BA-8A5A-86306C412818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f10f6c2f-041b-42a6-bac9-ed20d7c9ff08"/>
    <ds:schemaRef ds:uri="http://schemas.microsoft.com/office/infopath/2007/PartnerControls"/>
    <ds:schemaRef ds:uri="http://schemas.openxmlformats.org/package/2006/metadata/core-properties"/>
    <ds:schemaRef ds:uri="00df4c19-7791-4500-a95d-ee17e13a7d6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12CA5CF-26FD-4C3D-872E-C68E4DD326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Legislative Update DLT 2.6.25</Template>
  <TotalTime>176</TotalTime>
  <Words>29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Cambria</vt:lpstr>
      <vt:lpstr>GT Walsheim Bold</vt:lpstr>
      <vt:lpstr>Roboto Black</vt:lpstr>
      <vt:lpstr>Roboto Light</vt:lpstr>
      <vt:lpstr>1_2021 Customer Service Training</vt:lpstr>
      <vt:lpstr>Goal 3: Engage  Advocacy  and the  Texas School Funding Crisis  Scan the QR code for legislative contacts and advocacy resources. </vt:lpstr>
    </vt:vector>
  </TitlesOfParts>
  <Company>Northwest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Angela</dc:creator>
  <cp:lastModifiedBy>Roberts, Jennifer</cp:lastModifiedBy>
  <cp:revision>1</cp:revision>
  <dcterms:created xsi:type="dcterms:W3CDTF">2025-02-10T15:07:25Z</dcterms:created>
  <dcterms:modified xsi:type="dcterms:W3CDTF">2025-02-11T20:35:21Z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0x0101001C262FCD2177C546A5EB403DF6EA96E1</vt:lpwstr>
  </property>
</Properties>
</file>