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265" r:id="rId6"/>
    <p:sldId id="269" r:id="rId7"/>
    <p:sldId id="270" r:id="rId8"/>
    <p:sldId id="275" r:id="rId9"/>
    <p:sldId id="277" r:id="rId10"/>
    <p:sldId id="278" r:id="rId11"/>
    <p:sldId id="279" r:id="rId12"/>
    <p:sldId id="280" r:id="rId13"/>
    <p:sldId id="281" r:id="rId14"/>
    <p:sldId id="2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</a:t>
            </a:r>
            <a:r>
              <a:rPr lang="en-US" baseline="0" dirty="0"/>
              <a:t> </a:t>
            </a:r>
            <a:r>
              <a:rPr lang="en-US" dirty="0"/>
              <a:t>To change images on this slide, select a picture and delete it. Then click the Insert Picture icon</a:t>
            </a:r>
            <a:r>
              <a:rPr lang="en-US" baseline="0" dirty="0"/>
              <a:t> </a:t>
            </a:r>
            <a:r>
              <a:rPr lang="en-US" dirty="0"/>
              <a:t>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Freeform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Picture Placeholder 18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reeform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Picture Placeholder 8" descr="An empty placeholder to add an image. Click on the placeholder and select the image that you wish to add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 descr="An empty placeholder to add an image. Click on the placeholder and select the image that you wish to add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Freeform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icture Placeholder 12" descr="An empty placeholder to add an image. Click on the placeholder and select the image that you wish to add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Picture Placeholder 14" descr="An empty placeholder to add an image. Click on the placeholder and select the image that you wish to add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Freeform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Picture Placeholder 20" descr="An empty placeholder to add an image. Click on the placeholder and select the image that you wish to add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7FC8593D-7C47-471E-A8DF-97AC4FFD13F5}" type="datetimeFigureOut">
              <a:rPr lang="en-US" smtClean="0"/>
              <a:pPr/>
              <a:t>2/28/2022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289D71E3-7D81-4C24-B9D8-6B108755C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52400"/>
            <a:ext cx="8458200" cy="1828800"/>
          </a:xfrm>
        </p:spPr>
        <p:txBody>
          <a:bodyPr/>
          <a:lstStyle/>
          <a:p>
            <a:pPr algn="ctr"/>
            <a:r>
              <a:rPr lang="en-US" b="1" dirty="0"/>
              <a:t>On your marks, get set, READ!</a:t>
            </a:r>
            <a:br>
              <a:rPr lang="en-US" b="1" dirty="0"/>
            </a:br>
            <a:r>
              <a:rPr lang="en-US" sz="3200" dirty="0"/>
              <a:t>How to make reading fun and engaging at home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Mrs. Moore- Reading Recover Teacher</a:t>
            </a:r>
          </a:p>
          <a:p>
            <a:r>
              <a:rPr lang="en-US" dirty="0"/>
              <a:t>Ms. Hilton- Academic Interventionist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anchor="b">
            <a:normAutofit/>
          </a:bodyPr>
          <a:lstStyle/>
          <a:p>
            <a:r>
              <a:rPr lang="en-US" b="1" dirty="0"/>
              <a:t>Overview</a:t>
            </a:r>
          </a:p>
        </p:txBody>
      </p:sp>
      <p:pic>
        <p:nvPicPr>
          <p:cNvPr id="1026" name="Picture 2" descr="The Ultimate Triathlon Race Day Checklist | Complete Tri">
            <a:extLst>
              <a:ext uri="{FF2B5EF4-FFF2-40B4-BE49-F238E27FC236}">
                <a16:creationId xmlns:a16="http://schemas.microsoft.com/office/drawing/2014/main" id="{69669EEA-DA77-45B9-AD8C-0B22C92E18C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15" b="-1"/>
          <a:stretch/>
        </p:blipFill>
        <p:spPr bwMode="auto">
          <a:xfrm>
            <a:off x="1392555" y="1438275"/>
            <a:ext cx="4389120" cy="347472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ext Placeholder 2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>
            <a:normAutofit/>
          </a:bodyPr>
          <a:lstStyle/>
          <a:p>
            <a:r>
              <a:rPr lang="en-US" dirty="0"/>
              <a:t>Where Do I Start?</a:t>
            </a:r>
          </a:p>
          <a:p>
            <a:r>
              <a:rPr lang="en-US" dirty="0"/>
              <a:t>Making Reading Fun!</a:t>
            </a:r>
          </a:p>
          <a:p>
            <a:r>
              <a:rPr lang="en-US" dirty="0"/>
              <a:t>Tips for Reading Together!</a:t>
            </a:r>
          </a:p>
          <a:p>
            <a:r>
              <a:rPr lang="en-US" dirty="0"/>
              <a:t>What To Do When Your Child is Stuck?</a:t>
            </a:r>
          </a:p>
          <a:p>
            <a:r>
              <a:rPr lang="en-US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Do I Start?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Before your child reads the books, he or she brings home, ask “Is this an easy, hard or just right book?” </a:t>
            </a:r>
          </a:p>
          <a:p>
            <a:r>
              <a:rPr lang="en-US" sz="2400" dirty="0"/>
              <a:t>Read aloud to your child every day, even older children. </a:t>
            </a:r>
          </a:p>
          <a:p>
            <a:r>
              <a:rPr lang="en-US" sz="2400" dirty="0"/>
              <a:t>Reading aloud provides a good model, expands vocabulary, stimulates curiosity and imagination.</a:t>
            </a:r>
          </a:p>
        </p:txBody>
      </p: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Making Reading Fun!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91640"/>
            <a:ext cx="9296400" cy="34747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Beginning readers enjoy labeling pictures they draw.  </a:t>
            </a:r>
          </a:p>
          <a:p>
            <a:r>
              <a:rPr lang="en-US" dirty="0"/>
              <a:t>Let your child make lists:  family names, foods they like, places they like to go.</a:t>
            </a:r>
          </a:p>
          <a:p>
            <a:r>
              <a:rPr lang="en-US" dirty="0"/>
              <a:t>Writing helps a child become a better reader and reading helps a child become a better writer:  writing pads, pencils, crayons, outdoor chalk.</a:t>
            </a:r>
          </a:p>
          <a:p>
            <a:r>
              <a:rPr lang="en-US" dirty="0"/>
              <a:t>Encourage your child to write one or two sentences or words in a journal after reading a book. </a:t>
            </a:r>
          </a:p>
          <a:p>
            <a:r>
              <a:rPr lang="en-US" dirty="0"/>
              <a:t>Look for books you and your child will enjoy reading together.</a:t>
            </a:r>
          </a:p>
          <a:p>
            <a:r>
              <a:rPr lang="en-US" dirty="0"/>
              <a:t>Visit your local public library.  Librarians can help select books for beginning readers. </a:t>
            </a:r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Tips For Reading Together!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524000"/>
            <a:ext cx="9601200" cy="4419600"/>
          </a:xfrm>
        </p:spPr>
        <p:txBody>
          <a:bodyPr>
            <a:normAutofit lnSpcReduction="10000"/>
          </a:bodyPr>
          <a:lstStyle/>
          <a:p>
            <a:pPr algn="l" fontAlgn="base"/>
            <a:r>
              <a:rPr lang="en-US" b="1" i="0" dirty="0">
                <a:solidFill>
                  <a:srgbClr val="202124"/>
                </a:solidFill>
                <a:effectLst/>
                <a:latin typeface="Google Sans"/>
              </a:rPr>
              <a:t>How to Read with a Beginning Reader</a:t>
            </a:r>
            <a:endParaRPr lang="en-US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Give them time to read. Reading is a skill, and like many other skills, it takes time to develop. ...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Let them reread the same books. Rereading the same words over and over again helps build fluency. ...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Encourage attention to the print. ...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Take turns reading. ... </a:t>
            </a:r>
          </a:p>
          <a:p>
            <a:pPr algn="l" fontAlgn="base">
              <a:buFont typeface="+mj-lt"/>
              <a:buAutoNum type="arabicPeriod"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Have realistic expectations</a:t>
            </a:r>
          </a:p>
          <a:p>
            <a:pPr marL="0" indent="0" algn="l" fontAlgn="base">
              <a:buNone/>
            </a:pPr>
            <a:endParaRPr lang="en-US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pPr marL="0" indent="0" algn="l" fontAlgn="base">
              <a:buNone/>
            </a:pP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         www.readingrockets.org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404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492" y="0"/>
            <a:ext cx="9829800" cy="1082674"/>
          </a:xfrm>
        </p:spPr>
        <p:txBody>
          <a:bodyPr anchor="b">
            <a:normAutofit/>
          </a:bodyPr>
          <a:lstStyle/>
          <a:p>
            <a:r>
              <a:rPr lang="en-US" b="1" dirty="0"/>
              <a:t>What to do when your child is stuck?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EC3034-2552-4D09-BDA2-8F6B1C97FA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9680" y="1384332"/>
            <a:ext cx="6485424" cy="4864068"/>
          </a:xfrm>
          <a:noFill/>
        </p:spPr>
      </p:pic>
    </p:spTree>
    <p:extLst>
      <p:ext uri="{BB962C8B-B14F-4D97-AF65-F5344CB8AC3E}">
        <p14:creationId xmlns:p14="http://schemas.microsoft.com/office/powerpoint/2010/main" val="140196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anchor="b">
            <a:normAutofit/>
          </a:bodyPr>
          <a:lstStyle/>
          <a:p>
            <a:r>
              <a:rPr lang="en-US" b="1" dirty="0"/>
              <a:t>What to do when your child is stuck?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91FAA9-E6BE-4907-8751-12C92ACC0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524000"/>
            <a:ext cx="8953500" cy="3357561"/>
          </a:xfrm>
          <a:noFill/>
        </p:spPr>
      </p:pic>
    </p:spTree>
    <p:extLst>
      <p:ext uri="{BB962C8B-B14F-4D97-AF65-F5344CB8AC3E}">
        <p14:creationId xmlns:p14="http://schemas.microsoft.com/office/powerpoint/2010/main" val="253141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anchor="b">
            <a:normAutofit/>
          </a:bodyPr>
          <a:lstStyle/>
          <a:p>
            <a:r>
              <a:rPr lang="en-US" b="1" dirty="0"/>
              <a:t>What to do when your child is stuck?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5DD75E-E0EE-420A-8C45-5E4E9C696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1280" y="1828800"/>
            <a:ext cx="6949440" cy="3474720"/>
          </a:xfrm>
          <a:noFill/>
        </p:spPr>
      </p:pic>
    </p:spTree>
    <p:extLst>
      <p:ext uri="{BB962C8B-B14F-4D97-AF65-F5344CB8AC3E}">
        <p14:creationId xmlns:p14="http://schemas.microsoft.com/office/powerpoint/2010/main" val="291768803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</p:spPr>
        <p:txBody>
          <a:bodyPr anchor="b">
            <a:normAutofit/>
          </a:bodyPr>
          <a:lstStyle/>
          <a:p>
            <a:r>
              <a:rPr lang="en-US" b="1" dirty="0"/>
              <a:t>What to do when your child is stuck?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C8E162-3FC6-4E85-BED2-FCD2D3730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22" y="1807178"/>
            <a:ext cx="11348978" cy="2661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8420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3A0E9C-3EB8-4F73-9C27-77BA19F45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7880" y="685800"/>
            <a:ext cx="10412423" cy="4191000"/>
          </a:xfrm>
          <a:noFill/>
        </p:spPr>
      </p:pic>
    </p:spTree>
    <p:extLst>
      <p:ext uri="{BB962C8B-B14F-4D97-AF65-F5344CB8AC3E}">
        <p14:creationId xmlns:p14="http://schemas.microsoft.com/office/powerpoint/2010/main" val="1938637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Q&amp;A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hildren Friend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yard kids education presentation, album (widescreen).potx" id="{B61009BD-7448-452D-9EB3-A92629EDAAF7}" vid="{D5A61431-CA5A-45CA-9A81-30AAFC8F1B2C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A15C6C-6BB6-4DB6-B7D6-7F14EAB2CC5C}">
  <ds:schemaRefs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Schoolyard kids education presentation, album (widescreen)</Template>
  <TotalTime>2740</TotalTime>
  <Words>368</Words>
  <Application>Microsoft Office PowerPoint</Application>
  <PresentationFormat>Widescreen</PresentationFormat>
  <Paragraphs>36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Google Sans</vt:lpstr>
      <vt:lpstr>Roboto</vt:lpstr>
      <vt:lpstr>Times New Roman</vt:lpstr>
      <vt:lpstr>Children Friends 16x9</vt:lpstr>
      <vt:lpstr>On your marks, get set, READ! How to make reading fun and engaging at home</vt:lpstr>
      <vt:lpstr>Overview</vt:lpstr>
      <vt:lpstr>Where Do I Start?</vt:lpstr>
      <vt:lpstr>Making Reading Fun!</vt:lpstr>
      <vt:lpstr>Tips For Reading Together!</vt:lpstr>
      <vt:lpstr>What to do when your child is stuck?</vt:lpstr>
      <vt:lpstr>What to do when your child is stuck?</vt:lpstr>
      <vt:lpstr>What to do when your child is stuck?</vt:lpstr>
      <vt:lpstr>What to do when your child is stuck?</vt:lpstr>
      <vt:lpstr>PowerPoint Presentation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your marks, get set, READ! How to make reading fun and engaging at home</dc:title>
  <dc:creator>Courtney Hilton</dc:creator>
  <cp:keywords/>
  <cp:lastModifiedBy>Courtney Hilton</cp:lastModifiedBy>
  <cp:revision>6</cp:revision>
  <dcterms:created xsi:type="dcterms:W3CDTF">2022-02-25T16:11:21Z</dcterms:created>
  <dcterms:modified xsi:type="dcterms:W3CDTF">2022-02-28T18:29:08Z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