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2"/>
  </p:notesMasterIdLst>
  <p:sldIdLst>
    <p:sldId id="261" r:id="rId5"/>
    <p:sldId id="264" r:id="rId6"/>
    <p:sldId id="266" r:id="rId7"/>
    <p:sldId id="267" r:id="rId8"/>
    <p:sldId id="268" r:id="rId9"/>
    <p:sldId id="269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ranowicz, Michael C." userId="fdfc356e-e1c5-44f9-8baa-fd661a607ea1" providerId="ADAL" clId="{36F9007F-549B-45D9-A495-A84AAA634B46}"/>
    <pc:docChg chg="undo custSel modSld">
      <pc:chgData name="Waranowicz, Michael C." userId="fdfc356e-e1c5-44f9-8baa-fd661a607ea1" providerId="ADAL" clId="{36F9007F-549B-45D9-A495-A84AAA634B46}" dt="2025-02-11T04:35:27.440" v="12" actId="1076"/>
      <pc:docMkLst>
        <pc:docMk/>
      </pc:docMkLst>
      <pc:sldChg chg="modSp mod">
        <pc:chgData name="Waranowicz, Michael C." userId="fdfc356e-e1c5-44f9-8baa-fd661a607ea1" providerId="ADAL" clId="{36F9007F-549B-45D9-A495-A84AAA634B46}" dt="2025-02-11T04:35:27.440" v="12" actId="1076"/>
        <pc:sldMkLst>
          <pc:docMk/>
          <pc:sldMk cId="1094849372" sldId="262"/>
        </pc:sldMkLst>
        <pc:spChg chg="mod">
          <ac:chgData name="Waranowicz, Michael C." userId="fdfc356e-e1c5-44f9-8baa-fd661a607ea1" providerId="ADAL" clId="{36F9007F-549B-45D9-A495-A84AAA634B46}" dt="2025-02-11T04:35:21.643" v="10" actId="1076"/>
          <ac:spMkLst>
            <pc:docMk/>
            <pc:sldMk cId="1094849372" sldId="262"/>
            <ac:spMk id="2" creationId="{0A6BCF94-F108-4D92-8C4F-CD9273947A31}"/>
          </ac:spMkLst>
        </pc:spChg>
        <pc:spChg chg="mod">
          <ac:chgData name="Waranowicz, Michael C." userId="fdfc356e-e1c5-44f9-8baa-fd661a607ea1" providerId="ADAL" clId="{36F9007F-549B-45D9-A495-A84AAA634B46}" dt="2025-02-11T04:35:07.820" v="7" actId="1076"/>
          <ac:spMkLst>
            <pc:docMk/>
            <pc:sldMk cId="1094849372" sldId="262"/>
            <ac:spMk id="9" creationId="{D6DC50EB-61F5-46C7-8BC8-3E5B874DD5A1}"/>
          </ac:spMkLst>
        </pc:spChg>
        <pc:picChg chg="mod">
          <ac:chgData name="Waranowicz, Michael C." userId="fdfc356e-e1c5-44f9-8baa-fd661a607ea1" providerId="ADAL" clId="{36F9007F-549B-45D9-A495-A84AAA634B46}" dt="2025-02-11T04:34:46.180" v="3" actId="1076"/>
          <ac:picMkLst>
            <pc:docMk/>
            <pc:sldMk cId="1094849372" sldId="262"/>
            <ac:picMk id="4" creationId="{4B216623-4B59-4FC0-8E90-468349035D24}"/>
          </ac:picMkLst>
        </pc:picChg>
        <pc:picChg chg="mod">
          <ac:chgData name="Waranowicz, Michael C." userId="fdfc356e-e1c5-44f9-8baa-fd661a607ea1" providerId="ADAL" clId="{36F9007F-549B-45D9-A495-A84AAA634B46}" dt="2025-02-11T04:35:27.440" v="12" actId="1076"/>
          <ac:picMkLst>
            <pc:docMk/>
            <pc:sldMk cId="1094849372" sldId="262"/>
            <ac:picMk id="8" creationId="{63F55FDD-6AEF-4832-A9F4-6F94D8380FBE}"/>
          </ac:picMkLst>
        </pc:picChg>
      </pc:sldChg>
    </pc:docChg>
  </pc:docChgLst>
  <pc:docChgLst>
    <pc:chgData name="Waranowicz, Michael C." userId="fdfc356e-e1c5-44f9-8baa-fd661a607ea1" providerId="ADAL" clId="{EC4B9DA3-AB30-4BCA-8741-8205EAF9EA55}"/>
    <pc:docChg chg="mod">
      <pc:chgData name="Waranowicz, Michael C." userId="fdfc356e-e1c5-44f9-8baa-fd661a607ea1" providerId="ADAL" clId="{EC4B9DA3-AB30-4BCA-8741-8205EAF9EA55}" dt="2025-02-10T20:59:37.081" v="0"/>
      <pc:docMkLst>
        <pc:docMk/>
      </pc:docMkLst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627BBA-6C84-4CD1-9FD0-9B859D6EC1F1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7AB6869-4B9F-45D4-8E66-BB3F86783539}">
      <dgm:prSet/>
      <dgm:spPr/>
      <dgm:t>
        <a:bodyPr/>
        <a:lstStyle/>
        <a:p>
          <a:pPr>
            <a:defRPr b="1"/>
          </a:pPr>
          <a:r>
            <a:rPr lang="en-US" dirty="0"/>
            <a:t>Think before you share</a:t>
          </a:r>
        </a:p>
      </dgm:t>
    </dgm:pt>
    <dgm:pt modelId="{7ACD8FF5-4F39-44FE-B075-65CD04748F5C}" type="parTrans" cxnId="{18DDB736-B656-4474-A448-527C5CFB6DAB}">
      <dgm:prSet/>
      <dgm:spPr/>
      <dgm:t>
        <a:bodyPr/>
        <a:lstStyle/>
        <a:p>
          <a:endParaRPr lang="en-US"/>
        </a:p>
      </dgm:t>
    </dgm:pt>
    <dgm:pt modelId="{FC56C892-A200-4B25-B757-EAC7B790FD42}" type="sibTrans" cxnId="{18DDB736-B656-4474-A448-527C5CFB6DAB}">
      <dgm:prSet/>
      <dgm:spPr/>
      <dgm:t>
        <a:bodyPr/>
        <a:lstStyle/>
        <a:p>
          <a:endParaRPr lang="en-US"/>
        </a:p>
      </dgm:t>
    </dgm:pt>
    <dgm:pt modelId="{DA688FBA-30C3-4EAF-9523-01D40A4F2E3E}">
      <dgm:prSet/>
      <dgm:spPr/>
      <dgm:t>
        <a:bodyPr/>
        <a:lstStyle/>
        <a:p>
          <a:r>
            <a:rPr lang="en-US"/>
            <a:t>Content posted online is permanent</a:t>
          </a:r>
        </a:p>
      </dgm:t>
    </dgm:pt>
    <dgm:pt modelId="{D4C882D5-20DE-43E0-B367-00498F8ACD5E}" type="parTrans" cxnId="{52FE871B-A8D9-4EAB-A555-3749A2717DEC}">
      <dgm:prSet/>
      <dgm:spPr/>
      <dgm:t>
        <a:bodyPr/>
        <a:lstStyle/>
        <a:p>
          <a:endParaRPr lang="en-US"/>
        </a:p>
      </dgm:t>
    </dgm:pt>
    <dgm:pt modelId="{90AE28A3-45D0-4484-8068-6B5CC754F30F}" type="sibTrans" cxnId="{52FE871B-A8D9-4EAB-A555-3749A2717DEC}">
      <dgm:prSet/>
      <dgm:spPr/>
      <dgm:t>
        <a:bodyPr/>
        <a:lstStyle/>
        <a:p>
          <a:endParaRPr lang="en-US"/>
        </a:p>
      </dgm:t>
    </dgm:pt>
    <dgm:pt modelId="{3E56B058-35BD-4B3D-851D-4E4220D88AB5}">
      <dgm:prSet/>
      <dgm:spPr/>
      <dgm:t>
        <a:bodyPr/>
        <a:lstStyle/>
        <a:p>
          <a:pPr>
            <a:defRPr b="1"/>
          </a:pPr>
          <a:r>
            <a:rPr lang="en-US" dirty="0"/>
            <a:t>Protect personal information</a:t>
          </a:r>
        </a:p>
      </dgm:t>
    </dgm:pt>
    <dgm:pt modelId="{77564924-8BCA-4FBB-ADA5-4A54AF7C8107}" type="parTrans" cxnId="{5287E77D-41C2-4AF5-8578-C848ADFB657E}">
      <dgm:prSet/>
      <dgm:spPr/>
      <dgm:t>
        <a:bodyPr/>
        <a:lstStyle/>
        <a:p>
          <a:endParaRPr lang="en-US"/>
        </a:p>
      </dgm:t>
    </dgm:pt>
    <dgm:pt modelId="{FF0249BE-F21A-4D37-95F6-5857F29127E4}" type="sibTrans" cxnId="{5287E77D-41C2-4AF5-8578-C848ADFB657E}">
      <dgm:prSet/>
      <dgm:spPr/>
      <dgm:t>
        <a:bodyPr/>
        <a:lstStyle/>
        <a:p>
          <a:endParaRPr lang="en-US"/>
        </a:p>
      </dgm:t>
    </dgm:pt>
    <dgm:pt modelId="{8A4B6E4C-3162-4B33-8A0C-6FFC506D2080}">
      <dgm:prSet/>
      <dgm:spPr/>
      <dgm:t>
        <a:bodyPr/>
        <a:lstStyle/>
        <a:p>
          <a:pPr algn="l">
            <a:buFont typeface="Arial" panose="020B0604020202020204" pitchFamily="34" charset="0"/>
            <a:buNone/>
          </a:pPr>
          <a:r>
            <a:rPr lang="en-US" dirty="0"/>
            <a:t>Utilize privacy settings</a:t>
          </a:r>
        </a:p>
        <a:p>
          <a:pPr algn="l">
            <a:buFont typeface="Arial" panose="020B0604020202020204" pitchFamily="34" charset="0"/>
            <a:buChar char="•"/>
          </a:pPr>
          <a:r>
            <a:rPr lang="en-US" dirty="0"/>
            <a:t>Use strong passwords</a:t>
          </a:r>
        </a:p>
        <a:p>
          <a:pPr algn="l">
            <a:buFont typeface="Arial" panose="020B0604020202020204" pitchFamily="34" charset="0"/>
            <a:buChar char="•"/>
          </a:pPr>
          <a:r>
            <a:rPr lang="en-US" dirty="0"/>
            <a:t>Limit sharing of personal information</a:t>
          </a:r>
        </a:p>
      </dgm:t>
    </dgm:pt>
    <dgm:pt modelId="{BDFEABCD-7866-43C8-B85D-00452069F729}" type="parTrans" cxnId="{656E063F-97C1-493C-802B-85590CA14DCB}">
      <dgm:prSet/>
      <dgm:spPr/>
      <dgm:t>
        <a:bodyPr/>
        <a:lstStyle/>
        <a:p>
          <a:endParaRPr lang="en-US"/>
        </a:p>
      </dgm:t>
    </dgm:pt>
    <dgm:pt modelId="{FB8D61A2-D6BC-4390-8793-51B39DAFD294}" type="sibTrans" cxnId="{656E063F-97C1-493C-802B-85590CA14DCB}">
      <dgm:prSet/>
      <dgm:spPr/>
      <dgm:t>
        <a:bodyPr/>
        <a:lstStyle/>
        <a:p>
          <a:endParaRPr lang="en-US"/>
        </a:p>
      </dgm:t>
    </dgm:pt>
    <dgm:pt modelId="{51F8E4A2-31D1-4B77-ABE3-DB388A71906F}">
      <dgm:prSet/>
      <dgm:spPr/>
      <dgm:t>
        <a:bodyPr/>
        <a:lstStyle/>
        <a:p>
          <a:pPr>
            <a:defRPr b="1"/>
          </a:pPr>
          <a:r>
            <a:rPr lang="en-US" dirty="0"/>
            <a:t>Recognize and respond to risks</a:t>
          </a:r>
        </a:p>
      </dgm:t>
    </dgm:pt>
    <dgm:pt modelId="{5D6397C9-14F7-481A-858F-0B9144FAC081}" type="parTrans" cxnId="{84136E18-DAB0-44CF-874C-1DA766B2A258}">
      <dgm:prSet/>
      <dgm:spPr/>
      <dgm:t>
        <a:bodyPr/>
        <a:lstStyle/>
        <a:p>
          <a:endParaRPr lang="en-US"/>
        </a:p>
      </dgm:t>
    </dgm:pt>
    <dgm:pt modelId="{AF8B9CF6-7C24-460D-91C4-45D820985F9C}" type="sibTrans" cxnId="{84136E18-DAB0-44CF-874C-1DA766B2A258}">
      <dgm:prSet/>
      <dgm:spPr/>
      <dgm:t>
        <a:bodyPr/>
        <a:lstStyle/>
        <a:p>
          <a:endParaRPr lang="en-US"/>
        </a:p>
      </dgm:t>
    </dgm:pt>
    <dgm:pt modelId="{F3A649AB-3FF5-4507-87BB-D46824EC7563}">
      <dgm:prSet/>
      <dgm:spPr/>
      <dgm:t>
        <a:bodyPr/>
        <a:lstStyle/>
        <a:p>
          <a:pPr algn="l"/>
          <a:r>
            <a:rPr lang="en-US" dirty="0"/>
            <a:t>Cyberbullying</a:t>
          </a:r>
        </a:p>
        <a:p>
          <a:pPr algn="l"/>
          <a:r>
            <a:rPr lang="en-US" dirty="0"/>
            <a:t>Scams and phishing</a:t>
          </a:r>
        </a:p>
      </dgm:t>
    </dgm:pt>
    <dgm:pt modelId="{78D48DCE-E384-4CDE-B97D-57F038416A78}" type="parTrans" cxnId="{1FDFC8A5-19A4-4F44-B236-DD52717FD001}">
      <dgm:prSet/>
      <dgm:spPr/>
      <dgm:t>
        <a:bodyPr/>
        <a:lstStyle/>
        <a:p>
          <a:endParaRPr lang="en-US"/>
        </a:p>
      </dgm:t>
    </dgm:pt>
    <dgm:pt modelId="{1F3227CC-1449-45EF-85CF-00E3C8CD3A69}" type="sibTrans" cxnId="{1FDFC8A5-19A4-4F44-B236-DD52717FD001}">
      <dgm:prSet/>
      <dgm:spPr/>
      <dgm:t>
        <a:bodyPr/>
        <a:lstStyle/>
        <a:p>
          <a:endParaRPr lang="en-US"/>
        </a:p>
      </dgm:t>
    </dgm:pt>
    <dgm:pt modelId="{375066B0-6396-43B2-B05E-7FBB3557C7F6}">
      <dgm:prSet/>
      <dgm:spPr/>
      <dgm:t>
        <a:bodyPr/>
        <a:lstStyle/>
        <a:p>
          <a:pPr>
            <a:defRPr b="1"/>
          </a:pPr>
          <a:r>
            <a:rPr lang="en-US" dirty="0"/>
            <a:t>Screen time balance</a:t>
          </a:r>
        </a:p>
      </dgm:t>
    </dgm:pt>
    <dgm:pt modelId="{27BE2397-CD6C-4D08-9D52-546CF35A4C68}" type="parTrans" cxnId="{F75BAA81-FD60-4B13-B7C6-7228E7D07A6C}">
      <dgm:prSet/>
      <dgm:spPr/>
      <dgm:t>
        <a:bodyPr/>
        <a:lstStyle/>
        <a:p>
          <a:endParaRPr lang="en-US"/>
        </a:p>
      </dgm:t>
    </dgm:pt>
    <dgm:pt modelId="{C358B0B6-FC94-41AC-9297-774A130BA207}" type="sibTrans" cxnId="{F75BAA81-FD60-4B13-B7C6-7228E7D07A6C}">
      <dgm:prSet/>
      <dgm:spPr/>
      <dgm:t>
        <a:bodyPr/>
        <a:lstStyle/>
        <a:p>
          <a:endParaRPr lang="en-US"/>
        </a:p>
      </dgm:t>
    </dgm:pt>
    <dgm:pt modelId="{ADDC68D4-3FD5-4E93-98A9-73C2D01EF65B}">
      <dgm:prSet/>
      <dgm:spPr/>
      <dgm:t>
        <a:bodyPr/>
        <a:lstStyle/>
        <a:p>
          <a:r>
            <a:rPr lang="en-US"/>
            <a:t>Set healthy boundaries for internet usage</a:t>
          </a:r>
        </a:p>
      </dgm:t>
    </dgm:pt>
    <dgm:pt modelId="{0A01CAC6-D274-4598-AA69-BCA3EA692A3D}" type="parTrans" cxnId="{D4D8EBEF-EF6B-4610-B27B-6B4E87DBCF75}">
      <dgm:prSet/>
      <dgm:spPr/>
      <dgm:t>
        <a:bodyPr/>
        <a:lstStyle/>
        <a:p>
          <a:endParaRPr lang="en-US"/>
        </a:p>
      </dgm:t>
    </dgm:pt>
    <dgm:pt modelId="{A0A5FF5E-9872-40C5-9B0B-B7DBB6C2249C}" type="sibTrans" cxnId="{D4D8EBEF-EF6B-4610-B27B-6B4E87DBCF75}">
      <dgm:prSet/>
      <dgm:spPr/>
      <dgm:t>
        <a:bodyPr/>
        <a:lstStyle/>
        <a:p>
          <a:endParaRPr lang="en-US"/>
        </a:p>
      </dgm:t>
    </dgm:pt>
    <dgm:pt modelId="{42DF3C75-1DB5-4003-8713-E792AF024E56}" type="pres">
      <dgm:prSet presAssocID="{69627BBA-6C84-4CD1-9FD0-9B859D6EC1F1}" presName="root" presStyleCnt="0">
        <dgm:presLayoutVars>
          <dgm:dir/>
          <dgm:resizeHandles val="exact"/>
        </dgm:presLayoutVars>
      </dgm:prSet>
      <dgm:spPr/>
    </dgm:pt>
    <dgm:pt modelId="{60C096A3-4A17-4553-A444-890DEC5EC924}" type="pres">
      <dgm:prSet presAssocID="{57AB6869-4B9F-45D4-8E66-BB3F86783539}" presName="compNode" presStyleCnt="0"/>
      <dgm:spPr/>
    </dgm:pt>
    <dgm:pt modelId="{8AD67CCE-BFF2-4EEE-B9D1-86B8764F27B3}" type="pres">
      <dgm:prSet presAssocID="{57AB6869-4B9F-45D4-8E66-BB3F8678353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E81A8264-2AE3-41DC-BCC1-3E3EECC7F453}" type="pres">
      <dgm:prSet presAssocID="{57AB6869-4B9F-45D4-8E66-BB3F86783539}" presName="iconSpace" presStyleCnt="0"/>
      <dgm:spPr/>
    </dgm:pt>
    <dgm:pt modelId="{65953B49-3EC4-4706-B712-7BB72FADA9C7}" type="pres">
      <dgm:prSet presAssocID="{57AB6869-4B9F-45D4-8E66-BB3F86783539}" presName="parTx" presStyleLbl="revTx" presStyleIdx="0" presStyleCnt="8">
        <dgm:presLayoutVars>
          <dgm:chMax val="0"/>
          <dgm:chPref val="0"/>
        </dgm:presLayoutVars>
      </dgm:prSet>
      <dgm:spPr/>
    </dgm:pt>
    <dgm:pt modelId="{9419B243-ECA0-4093-83A6-BA80F95A1319}" type="pres">
      <dgm:prSet presAssocID="{57AB6869-4B9F-45D4-8E66-BB3F86783539}" presName="txSpace" presStyleCnt="0"/>
      <dgm:spPr/>
    </dgm:pt>
    <dgm:pt modelId="{72737766-BCEF-4DE9-998D-243601111E92}" type="pres">
      <dgm:prSet presAssocID="{57AB6869-4B9F-45D4-8E66-BB3F86783539}" presName="desTx" presStyleLbl="revTx" presStyleIdx="1" presStyleCnt="8">
        <dgm:presLayoutVars/>
      </dgm:prSet>
      <dgm:spPr/>
    </dgm:pt>
    <dgm:pt modelId="{3B58296B-83B5-41B3-8C30-DB1F8EBD1760}" type="pres">
      <dgm:prSet presAssocID="{FC56C892-A200-4B25-B757-EAC7B790FD42}" presName="sibTrans" presStyleCnt="0"/>
      <dgm:spPr/>
    </dgm:pt>
    <dgm:pt modelId="{904E59CB-3726-4DF6-8096-A44861490934}" type="pres">
      <dgm:prSet presAssocID="{3E56B058-35BD-4B3D-851D-4E4220D88AB5}" presName="compNode" presStyleCnt="0"/>
      <dgm:spPr/>
    </dgm:pt>
    <dgm:pt modelId="{50DE611D-4EFC-4940-ADA5-111EF21E00B6}" type="pres">
      <dgm:prSet presAssocID="{3E56B058-35BD-4B3D-851D-4E4220D88AB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170F9CE1-8689-4767-9EFE-64E5EEE0489E}" type="pres">
      <dgm:prSet presAssocID="{3E56B058-35BD-4B3D-851D-4E4220D88AB5}" presName="iconSpace" presStyleCnt="0"/>
      <dgm:spPr/>
    </dgm:pt>
    <dgm:pt modelId="{334583EB-D6D6-4275-8B32-E216D6EFF76A}" type="pres">
      <dgm:prSet presAssocID="{3E56B058-35BD-4B3D-851D-4E4220D88AB5}" presName="parTx" presStyleLbl="revTx" presStyleIdx="2" presStyleCnt="8">
        <dgm:presLayoutVars>
          <dgm:chMax val="0"/>
          <dgm:chPref val="0"/>
        </dgm:presLayoutVars>
      </dgm:prSet>
      <dgm:spPr/>
    </dgm:pt>
    <dgm:pt modelId="{EC6656B4-2F4C-40D9-9C74-3968C68C87A5}" type="pres">
      <dgm:prSet presAssocID="{3E56B058-35BD-4B3D-851D-4E4220D88AB5}" presName="txSpace" presStyleCnt="0"/>
      <dgm:spPr/>
    </dgm:pt>
    <dgm:pt modelId="{E8B0C17F-0C37-4EC6-ABBB-C63CCA269D1D}" type="pres">
      <dgm:prSet presAssocID="{3E56B058-35BD-4B3D-851D-4E4220D88AB5}" presName="desTx" presStyleLbl="revTx" presStyleIdx="3" presStyleCnt="8">
        <dgm:presLayoutVars/>
      </dgm:prSet>
      <dgm:spPr/>
    </dgm:pt>
    <dgm:pt modelId="{4D942425-72E9-40BD-9092-22E5F6B38761}" type="pres">
      <dgm:prSet presAssocID="{FF0249BE-F21A-4D37-95F6-5857F29127E4}" presName="sibTrans" presStyleCnt="0"/>
      <dgm:spPr/>
    </dgm:pt>
    <dgm:pt modelId="{5CE36327-7CB3-4DB4-8DB1-23BEA3343DE4}" type="pres">
      <dgm:prSet presAssocID="{51F8E4A2-31D1-4B77-ABE3-DB388A71906F}" presName="compNode" presStyleCnt="0"/>
      <dgm:spPr/>
    </dgm:pt>
    <dgm:pt modelId="{450C72FF-BB06-4702-BE67-D9928BB76153}" type="pres">
      <dgm:prSet presAssocID="{51F8E4A2-31D1-4B77-ABE3-DB388A71906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7135CA2C-7FE7-4028-B352-C032D09D9D0D}" type="pres">
      <dgm:prSet presAssocID="{51F8E4A2-31D1-4B77-ABE3-DB388A71906F}" presName="iconSpace" presStyleCnt="0"/>
      <dgm:spPr/>
    </dgm:pt>
    <dgm:pt modelId="{7570B18A-4F7F-4CFF-BE4B-040F78BABED7}" type="pres">
      <dgm:prSet presAssocID="{51F8E4A2-31D1-4B77-ABE3-DB388A71906F}" presName="parTx" presStyleLbl="revTx" presStyleIdx="4" presStyleCnt="8">
        <dgm:presLayoutVars>
          <dgm:chMax val="0"/>
          <dgm:chPref val="0"/>
        </dgm:presLayoutVars>
      </dgm:prSet>
      <dgm:spPr/>
    </dgm:pt>
    <dgm:pt modelId="{E4052AAC-90CF-4E1D-AED0-6A4BA5FD8831}" type="pres">
      <dgm:prSet presAssocID="{51F8E4A2-31D1-4B77-ABE3-DB388A71906F}" presName="txSpace" presStyleCnt="0"/>
      <dgm:spPr/>
    </dgm:pt>
    <dgm:pt modelId="{CB51A93F-1748-4DAD-9016-362EA81DA0E7}" type="pres">
      <dgm:prSet presAssocID="{51F8E4A2-31D1-4B77-ABE3-DB388A71906F}" presName="desTx" presStyleLbl="revTx" presStyleIdx="5" presStyleCnt="8">
        <dgm:presLayoutVars/>
      </dgm:prSet>
      <dgm:spPr/>
    </dgm:pt>
    <dgm:pt modelId="{7DA6E548-02D2-4B2E-B0F5-47B809FBAD40}" type="pres">
      <dgm:prSet presAssocID="{AF8B9CF6-7C24-460D-91C4-45D820985F9C}" presName="sibTrans" presStyleCnt="0"/>
      <dgm:spPr/>
    </dgm:pt>
    <dgm:pt modelId="{D2057DFC-C540-4B25-96A9-ABF6DD67D3F6}" type="pres">
      <dgm:prSet presAssocID="{375066B0-6396-43B2-B05E-7FBB3557C7F6}" presName="compNode" presStyleCnt="0"/>
      <dgm:spPr/>
    </dgm:pt>
    <dgm:pt modelId="{5A965AC6-50DB-4A8D-AC2F-4F8624E9AC1A}" type="pres">
      <dgm:prSet presAssocID="{375066B0-6396-43B2-B05E-7FBB3557C7F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8E8A259E-4D71-4119-ABA2-EE612C530140}" type="pres">
      <dgm:prSet presAssocID="{375066B0-6396-43B2-B05E-7FBB3557C7F6}" presName="iconSpace" presStyleCnt="0"/>
      <dgm:spPr/>
    </dgm:pt>
    <dgm:pt modelId="{F1CC3212-D28B-4995-BE67-BE9761421B2D}" type="pres">
      <dgm:prSet presAssocID="{375066B0-6396-43B2-B05E-7FBB3557C7F6}" presName="parTx" presStyleLbl="revTx" presStyleIdx="6" presStyleCnt="8">
        <dgm:presLayoutVars>
          <dgm:chMax val="0"/>
          <dgm:chPref val="0"/>
        </dgm:presLayoutVars>
      </dgm:prSet>
      <dgm:spPr/>
    </dgm:pt>
    <dgm:pt modelId="{DBBAE9AE-4CDC-48EE-9654-E7382BCC1242}" type="pres">
      <dgm:prSet presAssocID="{375066B0-6396-43B2-B05E-7FBB3557C7F6}" presName="txSpace" presStyleCnt="0"/>
      <dgm:spPr/>
    </dgm:pt>
    <dgm:pt modelId="{2E458F99-E5F0-45B3-B2F7-1406ACA0BCC0}" type="pres">
      <dgm:prSet presAssocID="{375066B0-6396-43B2-B05E-7FBB3557C7F6}" presName="desTx" presStyleLbl="revTx" presStyleIdx="7" presStyleCnt="8">
        <dgm:presLayoutVars/>
      </dgm:prSet>
      <dgm:spPr/>
    </dgm:pt>
  </dgm:ptLst>
  <dgm:cxnLst>
    <dgm:cxn modelId="{A54C2900-7D03-4AB9-B3C2-0EDA042F8BCF}" type="presOf" srcId="{ADDC68D4-3FD5-4E93-98A9-73C2D01EF65B}" destId="{2E458F99-E5F0-45B3-B2F7-1406ACA0BCC0}" srcOrd="0" destOrd="0" presId="urn:microsoft.com/office/officeart/2018/5/layout/CenteredIconLabelDescriptionList"/>
    <dgm:cxn modelId="{190DFA09-37E4-4F3C-B7FA-D769B0396E08}" type="presOf" srcId="{375066B0-6396-43B2-B05E-7FBB3557C7F6}" destId="{F1CC3212-D28B-4995-BE67-BE9761421B2D}" srcOrd="0" destOrd="0" presId="urn:microsoft.com/office/officeart/2018/5/layout/CenteredIconLabelDescriptionList"/>
    <dgm:cxn modelId="{84136E18-DAB0-44CF-874C-1DA766B2A258}" srcId="{69627BBA-6C84-4CD1-9FD0-9B859D6EC1F1}" destId="{51F8E4A2-31D1-4B77-ABE3-DB388A71906F}" srcOrd="2" destOrd="0" parTransId="{5D6397C9-14F7-481A-858F-0B9144FAC081}" sibTransId="{AF8B9CF6-7C24-460D-91C4-45D820985F9C}"/>
    <dgm:cxn modelId="{52FE871B-A8D9-4EAB-A555-3749A2717DEC}" srcId="{57AB6869-4B9F-45D4-8E66-BB3F86783539}" destId="{DA688FBA-30C3-4EAF-9523-01D40A4F2E3E}" srcOrd="0" destOrd="0" parTransId="{D4C882D5-20DE-43E0-B367-00498F8ACD5E}" sibTransId="{90AE28A3-45D0-4484-8068-6B5CC754F30F}"/>
    <dgm:cxn modelId="{E2834835-F954-497E-8EFE-BF19422D7D98}" type="presOf" srcId="{51F8E4A2-31D1-4B77-ABE3-DB388A71906F}" destId="{7570B18A-4F7F-4CFF-BE4B-040F78BABED7}" srcOrd="0" destOrd="0" presId="urn:microsoft.com/office/officeart/2018/5/layout/CenteredIconLabelDescriptionList"/>
    <dgm:cxn modelId="{18DDB736-B656-4474-A448-527C5CFB6DAB}" srcId="{69627BBA-6C84-4CD1-9FD0-9B859D6EC1F1}" destId="{57AB6869-4B9F-45D4-8E66-BB3F86783539}" srcOrd="0" destOrd="0" parTransId="{7ACD8FF5-4F39-44FE-B075-65CD04748F5C}" sibTransId="{FC56C892-A200-4B25-B757-EAC7B790FD42}"/>
    <dgm:cxn modelId="{151FB437-51DE-4D94-BA0E-FD8FA427D74D}" type="presOf" srcId="{F3A649AB-3FF5-4507-87BB-D46824EC7563}" destId="{CB51A93F-1748-4DAD-9016-362EA81DA0E7}" srcOrd="0" destOrd="0" presId="urn:microsoft.com/office/officeart/2018/5/layout/CenteredIconLabelDescriptionList"/>
    <dgm:cxn modelId="{656E063F-97C1-493C-802B-85590CA14DCB}" srcId="{3E56B058-35BD-4B3D-851D-4E4220D88AB5}" destId="{8A4B6E4C-3162-4B33-8A0C-6FFC506D2080}" srcOrd="0" destOrd="0" parTransId="{BDFEABCD-7866-43C8-B85D-00452069F729}" sibTransId="{FB8D61A2-D6BC-4390-8793-51B39DAFD294}"/>
    <dgm:cxn modelId="{6C472A4F-5865-48A5-9EF3-5206E9DC7EA8}" type="presOf" srcId="{69627BBA-6C84-4CD1-9FD0-9B859D6EC1F1}" destId="{42DF3C75-1DB5-4003-8713-E792AF024E56}" srcOrd="0" destOrd="0" presId="urn:microsoft.com/office/officeart/2018/5/layout/CenteredIconLabelDescriptionList"/>
    <dgm:cxn modelId="{4967A970-63FC-45C6-8644-7D7EED16F415}" type="presOf" srcId="{57AB6869-4B9F-45D4-8E66-BB3F86783539}" destId="{65953B49-3EC4-4706-B712-7BB72FADA9C7}" srcOrd="0" destOrd="0" presId="urn:microsoft.com/office/officeart/2018/5/layout/CenteredIconLabelDescriptionList"/>
    <dgm:cxn modelId="{5287E77D-41C2-4AF5-8578-C848ADFB657E}" srcId="{69627BBA-6C84-4CD1-9FD0-9B859D6EC1F1}" destId="{3E56B058-35BD-4B3D-851D-4E4220D88AB5}" srcOrd="1" destOrd="0" parTransId="{77564924-8BCA-4FBB-ADA5-4A54AF7C8107}" sibTransId="{FF0249BE-F21A-4D37-95F6-5857F29127E4}"/>
    <dgm:cxn modelId="{F75BAA81-FD60-4B13-B7C6-7228E7D07A6C}" srcId="{69627BBA-6C84-4CD1-9FD0-9B859D6EC1F1}" destId="{375066B0-6396-43B2-B05E-7FBB3557C7F6}" srcOrd="3" destOrd="0" parTransId="{27BE2397-CD6C-4D08-9D52-546CF35A4C68}" sibTransId="{C358B0B6-FC94-41AC-9297-774A130BA207}"/>
    <dgm:cxn modelId="{0A2A7392-A1FB-46C1-8D91-7C6B82409E40}" type="presOf" srcId="{3E56B058-35BD-4B3D-851D-4E4220D88AB5}" destId="{334583EB-D6D6-4275-8B32-E216D6EFF76A}" srcOrd="0" destOrd="0" presId="urn:microsoft.com/office/officeart/2018/5/layout/CenteredIconLabelDescriptionList"/>
    <dgm:cxn modelId="{1FDFC8A5-19A4-4F44-B236-DD52717FD001}" srcId="{51F8E4A2-31D1-4B77-ABE3-DB388A71906F}" destId="{F3A649AB-3FF5-4507-87BB-D46824EC7563}" srcOrd="0" destOrd="0" parTransId="{78D48DCE-E384-4CDE-B97D-57F038416A78}" sibTransId="{1F3227CC-1449-45EF-85CF-00E3C8CD3A69}"/>
    <dgm:cxn modelId="{29DF82C0-04B5-4209-916C-F147A128159B}" type="presOf" srcId="{8A4B6E4C-3162-4B33-8A0C-6FFC506D2080}" destId="{E8B0C17F-0C37-4EC6-ABBB-C63CCA269D1D}" srcOrd="0" destOrd="0" presId="urn:microsoft.com/office/officeart/2018/5/layout/CenteredIconLabelDescriptionList"/>
    <dgm:cxn modelId="{D5B7A9C8-56D3-4F4B-8D6E-2642969489A3}" type="presOf" srcId="{DA688FBA-30C3-4EAF-9523-01D40A4F2E3E}" destId="{72737766-BCEF-4DE9-998D-243601111E92}" srcOrd="0" destOrd="0" presId="urn:microsoft.com/office/officeart/2018/5/layout/CenteredIconLabelDescriptionList"/>
    <dgm:cxn modelId="{D4D8EBEF-EF6B-4610-B27B-6B4E87DBCF75}" srcId="{375066B0-6396-43B2-B05E-7FBB3557C7F6}" destId="{ADDC68D4-3FD5-4E93-98A9-73C2D01EF65B}" srcOrd="0" destOrd="0" parTransId="{0A01CAC6-D274-4598-AA69-BCA3EA692A3D}" sibTransId="{A0A5FF5E-9872-40C5-9B0B-B7DBB6C2249C}"/>
    <dgm:cxn modelId="{84EDA7A2-8A8B-4A73-A08D-915B955C7C1E}" type="presParOf" srcId="{42DF3C75-1DB5-4003-8713-E792AF024E56}" destId="{60C096A3-4A17-4553-A444-890DEC5EC924}" srcOrd="0" destOrd="0" presId="urn:microsoft.com/office/officeart/2018/5/layout/CenteredIconLabelDescriptionList"/>
    <dgm:cxn modelId="{FE9C7C6D-6BE7-4F39-97A4-4CAE0BCB3B54}" type="presParOf" srcId="{60C096A3-4A17-4553-A444-890DEC5EC924}" destId="{8AD67CCE-BFF2-4EEE-B9D1-86B8764F27B3}" srcOrd="0" destOrd="0" presId="urn:microsoft.com/office/officeart/2018/5/layout/CenteredIconLabelDescriptionList"/>
    <dgm:cxn modelId="{B1EF19C1-A66B-4B66-885A-9B1FD1E88880}" type="presParOf" srcId="{60C096A3-4A17-4553-A444-890DEC5EC924}" destId="{E81A8264-2AE3-41DC-BCC1-3E3EECC7F453}" srcOrd="1" destOrd="0" presId="urn:microsoft.com/office/officeart/2018/5/layout/CenteredIconLabelDescriptionList"/>
    <dgm:cxn modelId="{033D9B86-837E-49EA-8CA4-9C5C79A38E81}" type="presParOf" srcId="{60C096A3-4A17-4553-A444-890DEC5EC924}" destId="{65953B49-3EC4-4706-B712-7BB72FADA9C7}" srcOrd="2" destOrd="0" presId="urn:microsoft.com/office/officeart/2018/5/layout/CenteredIconLabelDescriptionList"/>
    <dgm:cxn modelId="{7E805658-2866-4D98-855D-17675741FE86}" type="presParOf" srcId="{60C096A3-4A17-4553-A444-890DEC5EC924}" destId="{9419B243-ECA0-4093-83A6-BA80F95A1319}" srcOrd="3" destOrd="0" presId="urn:microsoft.com/office/officeart/2018/5/layout/CenteredIconLabelDescriptionList"/>
    <dgm:cxn modelId="{822DE7DD-3BDE-45E0-B870-3F723EBBB86A}" type="presParOf" srcId="{60C096A3-4A17-4553-A444-890DEC5EC924}" destId="{72737766-BCEF-4DE9-998D-243601111E92}" srcOrd="4" destOrd="0" presId="urn:microsoft.com/office/officeart/2018/5/layout/CenteredIconLabelDescriptionList"/>
    <dgm:cxn modelId="{0A55AE9F-3A21-4445-A9E7-26E48FC309F0}" type="presParOf" srcId="{42DF3C75-1DB5-4003-8713-E792AF024E56}" destId="{3B58296B-83B5-41B3-8C30-DB1F8EBD1760}" srcOrd="1" destOrd="0" presId="urn:microsoft.com/office/officeart/2018/5/layout/CenteredIconLabelDescriptionList"/>
    <dgm:cxn modelId="{CD0E677B-943B-41D7-91E5-64AD0E5059E2}" type="presParOf" srcId="{42DF3C75-1DB5-4003-8713-E792AF024E56}" destId="{904E59CB-3726-4DF6-8096-A44861490934}" srcOrd="2" destOrd="0" presId="urn:microsoft.com/office/officeart/2018/5/layout/CenteredIconLabelDescriptionList"/>
    <dgm:cxn modelId="{6E3475AE-6FC0-4C46-A59E-5437A9E34C0F}" type="presParOf" srcId="{904E59CB-3726-4DF6-8096-A44861490934}" destId="{50DE611D-4EFC-4940-ADA5-111EF21E00B6}" srcOrd="0" destOrd="0" presId="urn:microsoft.com/office/officeart/2018/5/layout/CenteredIconLabelDescriptionList"/>
    <dgm:cxn modelId="{9E0625C5-58EA-4A6C-A250-80E0F4D081D4}" type="presParOf" srcId="{904E59CB-3726-4DF6-8096-A44861490934}" destId="{170F9CE1-8689-4767-9EFE-64E5EEE0489E}" srcOrd="1" destOrd="0" presId="urn:microsoft.com/office/officeart/2018/5/layout/CenteredIconLabelDescriptionList"/>
    <dgm:cxn modelId="{A0AB436F-5906-403E-9431-E68CA8958A82}" type="presParOf" srcId="{904E59CB-3726-4DF6-8096-A44861490934}" destId="{334583EB-D6D6-4275-8B32-E216D6EFF76A}" srcOrd="2" destOrd="0" presId="urn:microsoft.com/office/officeart/2018/5/layout/CenteredIconLabelDescriptionList"/>
    <dgm:cxn modelId="{CFF7EF1C-DC9A-446A-8476-149FFB3E526F}" type="presParOf" srcId="{904E59CB-3726-4DF6-8096-A44861490934}" destId="{EC6656B4-2F4C-40D9-9C74-3968C68C87A5}" srcOrd="3" destOrd="0" presId="urn:microsoft.com/office/officeart/2018/5/layout/CenteredIconLabelDescriptionList"/>
    <dgm:cxn modelId="{EC745802-F91B-4F00-9679-A5BABA9629CF}" type="presParOf" srcId="{904E59CB-3726-4DF6-8096-A44861490934}" destId="{E8B0C17F-0C37-4EC6-ABBB-C63CCA269D1D}" srcOrd="4" destOrd="0" presId="urn:microsoft.com/office/officeart/2018/5/layout/CenteredIconLabelDescriptionList"/>
    <dgm:cxn modelId="{485C93DF-DF87-42B6-B353-B940BD988736}" type="presParOf" srcId="{42DF3C75-1DB5-4003-8713-E792AF024E56}" destId="{4D942425-72E9-40BD-9092-22E5F6B38761}" srcOrd="3" destOrd="0" presId="urn:microsoft.com/office/officeart/2018/5/layout/CenteredIconLabelDescriptionList"/>
    <dgm:cxn modelId="{1626388A-1533-41D5-AD74-FE3B7D212E7E}" type="presParOf" srcId="{42DF3C75-1DB5-4003-8713-E792AF024E56}" destId="{5CE36327-7CB3-4DB4-8DB1-23BEA3343DE4}" srcOrd="4" destOrd="0" presId="urn:microsoft.com/office/officeart/2018/5/layout/CenteredIconLabelDescriptionList"/>
    <dgm:cxn modelId="{9B0F5487-F112-4495-9401-3BD431714464}" type="presParOf" srcId="{5CE36327-7CB3-4DB4-8DB1-23BEA3343DE4}" destId="{450C72FF-BB06-4702-BE67-D9928BB76153}" srcOrd="0" destOrd="0" presId="urn:microsoft.com/office/officeart/2018/5/layout/CenteredIconLabelDescriptionList"/>
    <dgm:cxn modelId="{EBC2AFA4-D584-426A-9E61-2D93E7E643CF}" type="presParOf" srcId="{5CE36327-7CB3-4DB4-8DB1-23BEA3343DE4}" destId="{7135CA2C-7FE7-4028-B352-C032D09D9D0D}" srcOrd="1" destOrd="0" presId="urn:microsoft.com/office/officeart/2018/5/layout/CenteredIconLabelDescriptionList"/>
    <dgm:cxn modelId="{4580A4C0-B511-4E18-8981-397618B8EDF4}" type="presParOf" srcId="{5CE36327-7CB3-4DB4-8DB1-23BEA3343DE4}" destId="{7570B18A-4F7F-4CFF-BE4B-040F78BABED7}" srcOrd="2" destOrd="0" presId="urn:microsoft.com/office/officeart/2018/5/layout/CenteredIconLabelDescriptionList"/>
    <dgm:cxn modelId="{FA474DD4-AB04-4AAD-B461-11D0277D847C}" type="presParOf" srcId="{5CE36327-7CB3-4DB4-8DB1-23BEA3343DE4}" destId="{E4052AAC-90CF-4E1D-AED0-6A4BA5FD8831}" srcOrd="3" destOrd="0" presId="urn:microsoft.com/office/officeart/2018/5/layout/CenteredIconLabelDescriptionList"/>
    <dgm:cxn modelId="{36F1D3DE-F60A-4866-B84D-A6D1A197CC5E}" type="presParOf" srcId="{5CE36327-7CB3-4DB4-8DB1-23BEA3343DE4}" destId="{CB51A93F-1748-4DAD-9016-362EA81DA0E7}" srcOrd="4" destOrd="0" presId="urn:microsoft.com/office/officeart/2018/5/layout/CenteredIconLabelDescriptionList"/>
    <dgm:cxn modelId="{9AE2D0EA-7ED8-4574-ACCA-A9F02D26D568}" type="presParOf" srcId="{42DF3C75-1DB5-4003-8713-E792AF024E56}" destId="{7DA6E548-02D2-4B2E-B0F5-47B809FBAD40}" srcOrd="5" destOrd="0" presId="urn:microsoft.com/office/officeart/2018/5/layout/CenteredIconLabelDescriptionList"/>
    <dgm:cxn modelId="{E228D745-CBE1-4B2D-8503-8C6792703601}" type="presParOf" srcId="{42DF3C75-1DB5-4003-8713-E792AF024E56}" destId="{D2057DFC-C540-4B25-96A9-ABF6DD67D3F6}" srcOrd="6" destOrd="0" presId="urn:microsoft.com/office/officeart/2018/5/layout/CenteredIconLabelDescriptionList"/>
    <dgm:cxn modelId="{730971BE-366E-43BF-8058-05DDE463D220}" type="presParOf" srcId="{D2057DFC-C540-4B25-96A9-ABF6DD67D3F6}" destId="{5A965AC6-50DB-4A8D-AC2F-4F8624E9AC1A}" srcOrd="0" destOrd="0" presId="urn:microsoft.com/office/officeart/2018/5/layout/CenteredIconLabelDescriptionList"/>
    <dgm:cxn modelId="{4E126B51-8045-4DA1-A17B-7D1C05992D7F}" type="presParOf" srcId="{D2057DFC-C540-4B25-96A9-ABF6DD67D3F6}" destId="{8E8A259E-4D71-4119-ABA2-EE612C530140}" srcOrd="1" destOrd="0" presId="urn:microsoft.com/office/officeart/2018/5/layout/CenteredIconLabelDescriptionList"/>
    <dgm:cxn modelId="{6AE9B551-7995-4D36-9C15-827A76D5F471}" type="presParOf" srcId="{D2057DFC-C540-4B25-96A9-ABF6DD67D3F6}" destId="{F1CC3212-D28B-4995-BE67-BE9761421B2D}" srcOrd="2" destOrd="0" presId="urn:microsoft.com/office/officeart/2018/5/layout/CenteredIconLabelDescriptionList"/>
    <dgm:cxn modelId="{ADCBE0B4-2052-41AF-99B1-D6FAC17799D5}" type="presParOf" srcId="{D2057DFC-C540-4B25-96A9-ABF6DD67D3F6}" destId="{DBBAE9AE-4CDC-48EE-9654-E7382BCC1242}" srcOrd="3" destOrd="0" presId="urn:microsoft.com/office/officeart/2018/5/layout/CenteredIconLabelDescriptionList"/>
    <dgm:cxn modelId="{021A4E75-2D0A-4FBC-A58F-6BB09A91B69D}" type="presParOf" srcId="{D2057DFC-C540-4B25-96A9-ABF6DD67D3F6}" destId="{2E458F99-E5F0-45B3-B2F7-1406ACA0BCC0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67CCE-BFF2-4EEE-B9D1-86B8764F27B3}">
      <dsp:nvSpPr>
        <dsp:cNvPr id="0" name=""/>
        <dsp:cNvSpPr/>
      </dsp:nvSpPr>
      <dsp:spPr>
        <a:xfrm>
          <a:off x="718957" y="907044"/>
          <a:ext cx="764859" cy="7648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953B49-3EC4-4706-B712-7BB72FADA9C7}">
      <dsp:nvSpPr>
        <dsp:cNvPr id="0" name=""/>
        <dsp:cNvSpPr/>
      </dsp:nvSpPr>
      <dsp:spPr>
        <a:xfrm>
          <a:off x="8730" y="1746192"/>
          <a:ext cx="2185312" cy="358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Think before you share</a:t>
          </a:r>
        </a:p>
      </dsp:txBody>
      <dsp:txXfrm>
        <a:off x="8730" y="1746192"/>
        <a:ext cx="2185312" cy="358527"/>
      </dsp:txXfrm>
    </dsp:sp>
    <dsp:sp modelId="{72737766-BCEF-4DE9-998D-243601111E92}">
      <dsp:nvSpPr>
        <dsp:cNvPr id="0" name=""/>
        <dsp:cNvSpPr/>
      </dsp:nvSpPr>
      <dsp:spPr>
        <a:xfrm>
          <a:off x="8730" y="2139272"/>
          <a:ext cx="2185312" cy="495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Content posted online is permanent</a:t>
          </a:r>
        </a:p>
      </dsp:txBody>
      <dsp:txXfrm>
        <a:off x="8730" y="2139272"/>
        <a:ext cx="2185312" cy="495394"/>
      </dsp:txXfrm>
    </dsp:sp>
    <dsp:sp modelId="{50DE611D-4EFC-4940-ADA5-111EF21E00B6}">
      <dsp:nvSpPr>
        <dsp:cNvPr id="0" name=""/>
        <dsp:cNvSpPr/>
      </dsp:nvSpPr>
      <dsp:spPr>
        <a:xfrm>
          <a:off x="3286699" y="884443"/>
          <a:ext cx="764859" cy="7648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4583EB-D6D6-4275-8B32-E216D6EFF76A}">
      <dsp:nvSpPr>
        <dsp:cNvPr id="0" name=""/>
        <dsp:cNvSpPr/>
      </dsp:nvSpPr>
      <dsp:spPr>
        <a:xfrm>
          <a:off x="2576472" y="1725534"/>
          <a:ext cx="2185312" cy="358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Protect personal information</a:t>
          </a:r>
        </a:p>
      </dsp:txBody>
      <dsp:txXfrm>
        <a:off x="2576472" y="1725534"/>
        <a:ext cx="2185312" cy="358527"/>
      </dsp:txXfrm>
    </dsp:sp>
    <dsp:sp modelId="{E8B0C17F-0C37-4EC6-ABBB-C63CCA269D1D}">
      <dsp:nvSpPr>
        <dsp:cNvPr id="0" name=""/>
        <dsp:cNvSpPr/>
      </dsp:nvSpPr>
      <dsp:spPr>
        <a:xfrm>
          <a:off x="2576472" y="2119518"/>
          <a:ext cx="2185312" cy="537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100" kern="1200" dirty="0"/>
            <a:t>Utilize privacy settings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100" kern="1200" dirty="0"/>
            <a:t>Use strong passwords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100" kern="1200" dirty="0"/>
            <a:t>Limit sharing of personal information</a:t>
          </a:r>
        </a:p>
      </dsp:txBody>
      <dsp:txXfrm>
        <a:off x="2576472" y="2119518"/>
        <a:ext cx="2185312" cy="537749"/>
      </dsp:txXfrm>
    </dsp:sp>
    <dsp:sp modelId="{450C72FF-BB06-4702-BE67-D9928BB76153}">
      <dsp:nvSpPr>
        <dsp:cNvPr id="0" name=""/>
        <dsp:cNvSpPr/>
      </dsp:nvSpPr>
      <dsp:spPr>
        <a:xfrm>
          <a:off x="5854441" y="884443"/>
          <a:ext cx="764859" cy="7648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70B18A-4F7F-4CFF-BE4B-040F78BABED7}">
      <dsp:nvSpPr>
        <dsp:cNvPr id="0" name=""/>
        <dsp:cNvSpPr/>
      </dsp:nvSpPr>
      <dsp:spPr>
        <a:xfrm>
          <a:off x="5144214" y="1725534"/>
          <a:ext cx="2185312" cy="358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Recognize and respond to risks</a:t>
          </a:r>
        </a:p>
      </dsp:txBody>
      <dsp:txXfrm>
        <a:off x="5144214" y="1725534"/>
        <a:ext cx="2185312" cy="358527"/>
      </dsp:txXfrm>
    </dsp:sp>
    <dsp:sp modelId="{CB51A93F-1748-4DAD-9016-362EA81DA0E7}">
      <dsp:nvSpPr>
        <dsp:cNvPr id="0" name=""/>
        <dsp:cNvSpPr/>
      </dsp:nvSpPr>
      <dsp:spPr>
        <a:xfrm>
          <a:off x="5144214" y="2119518"/>
          <a:ext cx="2185312" cy="537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Cyberbullying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Scams and phishing</a:t>
          </a:r>
        </a:p>
      </dsp:txBody>
      <dsp:txXfrm>
        <a:off x="5144214" y="2119518"/>
        <a:ext cx="2185312" cy="537749"/>
      </dsp:txXfrm>
    </dsp:sp>
    <dsp:sp modelId="{5A965AC6-50DB-4A8D-AC2F-4F8624E9AC1A}">
      <dsp:nvSpPr>
        <dsp:cNvPr id="0" name=""/>
        <dsp:cNvSpPr/>
      </dsp:nvSpPr>
      <dsp:spPr>
        <a:xfrm>
          <a:off x="8422183" y="884443"/>
          <a:ext cx="764859" cy="76485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CC3212-D28B-4995-BE67-BE9761421B2D}">
      <dsp:nvSpPr>
        <dsp:cNvPr id="0" name=""/>
        <dsp:cNvSpPr/>
      </dsp:nvSpPr>
      <dsp:spPr>
        <a:xfrm>
          <a:off x="7711957" y="1725534"/>
          <a:ext cx="2185312" cy="358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Screen time balance</a:t>
          </a:r>
        </a:p>
      </dsp:txBody>
      <dsp:txXfrm>
        <a:off x="7711957" y="1725534"/>
        <a:ext cx="2185312" cy="358527"/>
      </dsp:txXfrm>
    </dsp:sp>
    <dsp:sp modelId="{2E458F99-E5F0-45B3-B2F7-1406ACA0BCC0}">
      <dsp:nvSpPr>
        <dsp:cNvPr id="0" name=""/>
        <dsp:cNvSpPr/>
      </dsp:nvSpPr>
      <dsp:spPr>
        <a:xfrm>
          <a:off x="7711957" y="2119518"/>
          <a:ext cx="2185312" cy="537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Set healthy boundaries for internet usage</a:t>
          </a:r>
        </a:p>
      </dsp:txBody>
      <dsp:txXfrm>
        <a:off x="7711957" y="2119518"/>
        <a:ext cx="2185312" cy="5377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75990-A4A1-4DDE-AA8D-73E60A452DD0}" type="datetimeFigureOut">
              <a:rPr lang="en-US" smtClean="0"/>
              <a:t>2025-02-10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5CD8D-B1D9-4658-A4F0-38CA8D83ED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980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08C238F-B856-42A4-BC32-194DCC130D5F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881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1CB5-A088-4DB4-8A5C-B084F9B2B528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54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1328-ADC8-435B-8F5C-D339CD9DD487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44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6410-64C5-4311-8359-FDA6B61ABBAE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79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8B01E-6E1B-4AFC-A690-27C447C9486E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520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F3D2-503A-4E49-99AD-125A054E178F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5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207-223C-48E4-AE22-548ABC801447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71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1151-B38C-4230-91F0-8A3BB69A056C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01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6EA29-EE45-46F5-8084-6929433FA14E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268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72680-3826-48D8-A0B9-F293E3A564DD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242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F02A-B435-4587-AE10-6A02865845FD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586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F27A1-9C29-4918-BA16-87149545F673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4688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E601-4D27-49FF-B099-2799466F7EDA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0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52469-603F-4B0F-8F23-6B2B143D5424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806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81E0-05FC-475E-A14D-85EF9B55E67B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89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02C8-8352-4A2E-A3CD-139A8583C932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6851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0581-4B77-41E9-BE55-C3C9C3900A2A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1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7B94D-50C4-4558-AAA1-857DDB1A21EF}" type="datetime1">
              <a:rPr lang="en-US" smtClean="0"/>
              <a:t>2025-02-10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271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isa.gov/sites/default/files/2024-09/Secure-Our-World-4-Easy-Ways-Stay-Safe-Online-Tip-Sheet.pdf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s://www.cisa.gov/sites/default/files/2024-09/Secure-Our-World-Raising-Digital-Citizens-Tip-Sheet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isa.gov/shields-guidance-families" TargetMode="External"/><Relationship Id="rId5" Type="http://schemas.openxmlformats.org/officeDocument/2006/relationships/hyperlink" Target="https://www.cisa.gov/secure-our-world" TargetMode="External"/><Relationship Id="rId10" Type="http://schemas.openxmlformats.org/officeDocument/2006/relationships/image" Target="../media/image15.png"/><Relationship Id="rId4" Type="http://schemas.openxmlformats.org/officeDocument/2006/relationships/hyperlink" Target="https://safer.connectsafely.org/" TargetMode="External"/><Relationship Id="rId9" Type="http://schemas.openxmlformats.org/officeDocument/2006/relationships/hyperlink" Target="https://www.sayrevillek12.net/district/departments/technology/safer-internet-da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 up of circuit board">
            <a:extLst>
              <a:ext uri="{FF2B5EF4-FFF2-40B4-BE49-F238E27FC236}">
                <a16:creationId xmlns:a16="http://schemas.microsoft.com/office/drawing/2014/main" id="{525AE681-57C0-4C44-9E88-A16CDA016E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</a:blip>
          <a:srcRect t="6504" b="9202"/>
          <a:stretch/>
        </p:blipFill>
        <p:spPr>
          <a:xfrm>
            <a:off x="-2" y="10"/>
            <a:ext cx="1218838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476017-D224-40AE-B921-675254501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2328334"/>
            <a:ext cx="6858000" cy="1367896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/>
              <a:t>Empowering Families for a Safer Digital Future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F013D4-CBD9-4FC1-AF91-2301A7044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1" y="3602038"/>
            <a:ext cx="6857999" cy="1185622"/>
          </a:xfrm>
          <a:solidFill>
            <a:schemeClr val="bg1">
              <a:lumMod val="65000"/>
              <a:lumOff val="35000"/>
            </a:schemeClr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Safer internet family night</a:t>
            </a:r>
          </a:p>
          <a:p>
            <a:pPr algn="ctr"/>
            <a:r>
              <a:rPr lang="en-US" sz="1400" cap="none" dirty="0">
                <a:solidFill>
                  <a:schemeClr val="tx1"/>
                </a:solidFill>
              </a:rPr>
              <a:t>Dr. Michael Waranowicz</a:t>
            </a:r>
            <a:br>
              <a:rPr lang="en-US" sz="1400" cap="none" dirty="0">
                <a:solidFill>
                  <a:schemeClr val="tx1"/>
                </a:solidFill>
              </a:rPr>
            </a:br>
            <a:r>
              <a:rPr lang="en-US" sz="1400" cap="none" dirty="0">
                <a:solidFill>
                  <a:schemeClr val="tx1"/>
                </a:solidFill>
              </a:rPr>
              <a:t>Director of Technology, Sayreville Public Schools</a:t>
            </a:r>
            <a:br>
              <a:rPr lang="en-US" sz="1400" cap="none" dirty="0">
                <a:solidFill>
                  <a:schemeClr val="tx1"/>
                </a:solidFill>
              </a:rPr>
            </a:br>
            <a:r>
              <a:rPr lang="en-US" sz="1400" cap="none" dirty="0">
                <a:solidFill>
                  <a:schemeClr val="tx1"/>
                </a:solidFill>
              </a:rPr>
              <a:t>February 11, 2025</a:t>
            </a:r>
          </a:p>
        </p:txBody>
      </p:sp>
    </p:spTree>
    <p:extLst>
      <p:ext uri="{BB962C8B-B14F-4D97-AF65-F5344CB8AC3E}">
        <p14:creationId xmlns:p14="http://schemas.microsoft.com/office/powerpoint/2010/main" val="1337192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C8152-2640-435A-A81D-96352FE2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and Pitfalls of the Internet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9E1119B-0881-47E6-8E0B-8B58B25458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900" b="290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428DC-1062-4D5F-970D-5EA4AB006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46% of teenagers in the U.S. have reported experiencing at least one form of cyberbullying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 2023, the most common type of cyberbullying reported by 77.5% of teens was </a:t>
            </a:r>
            <a:r>
              <a:rPr lang="en-US" sz="1800" u="sng" dirty="0"/>
              <a:t>hurtful online comments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41% of adults reported experiencing similar types of online harassment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1400" dirty="0"/>
              <a:t>*Statistics from Cyberbullying Survey conducted by Pew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035495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B345E-9C7E-4726-860D-DCD6E9CB2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Digital World: A Double-Edged Sword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54BDF-0BBE-4D9C-AEBB-27950ADD3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Opportunities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A764F-8896-42CF-AA17-99D260830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🎓Learning new skills</a:t>
            </a:r>
          </a:p>
          <a:p>
            <a:pPr marL="0" indent="0">
              <a:buNone/>
            </a:pPr>
            <a:r>
              <a:rPr lang="en-US" dirty="0"/>
              <a:t>👨‍👩‍👧‍👦Connecting with friends and family</a:t>
            </a:r>
          </a:p>
          <a:p>
            <a:pPr marL="0" indent="0">
              <a:buNone/>
            </a:pPr>
            <a:r>
              <a:rPr lang="en-US" dirty="0"/>
              <a:t>🌐Participating in online communities</a:t>
            </a:r>
          </a:p>
          <a:p>
            <a:pPr marL="0" indent="0">
              <a:buNone/>
            </a:pPr>
            <a:r>
              <a:rPr lang="en-US" dirty="0"/>
              <a:t>🎨Exploring creativity through social     media and digital tools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7A309C-16FB-4684-85F1-F243A6A71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Risks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2AF79B-D0BD-4A70-B17C-EF175FD17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🤬Cyberbullying</a:t>
            </a:r>
          </a:p>
          <a:p>
            <a:pPr marL="0" indent="0">
              <a:buNone/>
            </a:pPr>
            <a:r>
              <a:rPr lang="en-US" dirty="0"/>
              <a:t>🥸Privacy risks</a:t>
            </a:r>
          </a:p>
          <a:p>
            <a:pPr marL="0" indent="0">
              <a:buNone/>
            </a:pPr>
            <a:r>
              <a:rPr lang="en-US" dirty="0"/>
              <a:t>🤥Misinformation</a:t>
            </a:r>
          </a:p>
          <a:p>
            <a:pPr marL="0" indent="0">
              <a:buNone/>
            </a:pPr>
            <a:r>
              <a:rPr lang="en-US" dirty="0"/>
              <a:t>📱Screen time</a:t>
            </a:r>
          </a:p>
        </p:txBody>
      </p:sp>
    </p:spTree>
    <p:extLst>
      <p:ext uri="{BB962C8B-B14F-4D97-AF65-F5344CB8AC3E}">
        <p14:creationId xmlns:p14="http://schemas.microsoft.com/office/powerpoint/2010/main" val="152004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1F67CC9-D773-4B4B-8A55-D5DAEC341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38817C-1E7E-C34B-A87C-1D3A44C64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/>
              <a:t>Staying Safe Online: Key Principles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739EF3-E64E-A79F-4C4B-01CCE491D3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942925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2065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519FA62B-A2C9-49F5-8C45-9D5CDCD72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24E966C-35F3-4DB1-8C23-4BC252E4E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24ADCBC-2A94-4F6E-BC8D-278612B7A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6" name="Rectangle 5">
                <a:extLst>
                  <a:ext uri="{FF2B5EF4-FFF2-40B4-BE49-F238E27FC236}">
                    <a16:creationId xmlns:a16="http://schemas.microsoft.com/office/drawing/2014/main" id="{38F45A3E-0BAF-4E7A-AD24-51B345041D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5340FE26-BABB-409C-A32A-B3D10BD235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A9468B59-1984-42C3-88A4-942CF6EF75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F6B5E914-0078-49CC-AD42-C97DC361CD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D18B3F5A-0978-48AE-9360-8ABC8CEABB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27E73F9B-CBFF-473A-9B41-8964B831E9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558218B5-0904-4C19-8935-1A64432BC2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DBCBCB59-A700-4032-AB43-CB06687996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861A9C11-1685-4F09-B995-D5ECAD15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57CCC420-3BF0-4A3E-A4FB-41537B0642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1DEFC6D1-15DA-4DDC-8FD1-B7630B8D6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16">
                <a:extLst>
                  <a:ext uri="{FF2B5EF4-FFF2-40B4-BE49-F238E27FC236}">
                    <a16:creationId xmlns:a16="http://schemas.microsoft.com/office/drawing/2014/main" id="{0C6F2EE9-81FE-4B46-9513-6EC7D93012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26DF77E9-F68C-4FE0-864E-A4A4DE3616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9D3495ED-B588-4755-B8BB-18D33E4AC4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E76105FE-305A-42A7-B2DD-388B99FAB8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id="{F1883F6E-6FAE-49E2-AE28-02B88BEBF6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8C8A198F-A0AA-455F-ACD5-8587457BDD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id="{E57E155C-0F05-498E-B0E3-33AE15B7E8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id="{3D7FB1D7-F9DB-443D-A2D4-40C46F6975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9EF7FB08-B52A-4C0D-BF32-AC6D91AE9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id="{2A27D708-7911-4EAB-8A9D-E608726B57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26">
                <a:extLst>
                  <a:ext uri="{FF2B5EF4-FFF2-40B4-BE49-F238E27FC236}">
                    <a16:creationId xmlns:a16="http://schemas.microsoft.com/office/drawing/2014/main" id="{40A3E3AC-335B-4EAB-A5D4-E72C8434AB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id="{FC4E923E-7CEC-4950-8C12-F40EAE7A36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id="{23A92FB5-3211-4195-8FFA-A8F49F6777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29">
                <a:extLst>
                  <a:ext uri="{FF2B5EF4-FFF2-40B4-BE49-F238E27FC236}">
                    <a16:creationId xmlns:a16="http://schemas.microsoft.com/office/drawing/2014/main" id="{BB88442A-84E1-4264-BD24-B14020F21E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30">
                <a:extLst>
                  <a:ext uri="{FF2B5EF4-FFF2-40B4-BE49-F238E27FC236}">
                    <a16:creationId xmlns:a16="http://schemas.microsoft.com/office/drawing/2014/main" id="{B47AD665-0844-40BF-AE62-BA493929C5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31">
                <a:extLst>
                  <a:ext uri="{FF2B5EF4-FFF2-40B4-BE49-F238E27FC236}">
                    <a16:creationId xmlns:a16="http://schemas.microsoft.com/office/drawing/2014/main" id="{01D8E540-292C-4867-BD21-43910262E9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00C8F50-D632-4BE8-B5BF-8AEAE2D132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6" name="Freeform 32">
                <a:extLst>
                  <a:ext uri="{FF2B5EF4-FFF2-40B4-BE49-F238E27FC236}">
                    <a16:creationId xmlns:a16="http://schemas.microsoft.com/office/drawing/2014/main" id="{7870CC07-8D37-4F4D-A73B-9762FFAB17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3">
                <a:extLst>
                  <a:ext uri="{FF2B5EF4-FFF2-40B4-BE49-F238E27FC236}">
                    <a16:creationId xmlns:a16="http://schemas.microsoft.com/office/drawing/2014/main" id="{06B84BAB-C27B-4804-9496-FDDA7FF6F2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4">
                <a:extLst>
                  <a:ext uri="{FF2B5EF4-FFF2-40B4-BE49-F238E27FC236}">
                    <a16:creationId xmlns:a16="http://schemas.microsoft.com/office/drawing/2014/main" id="{45E90447-AF32-4C90-8940-D5EBE9F640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35">
                <a:extLst>
                  <a:ext uri="{FF2B5EF4-FFF2-40B4-BE49-F238E27FC236}">
                    <a16:creationId xmlns:a16="http://schemas.microsoft.com/office/drawing/2014/main" id="{DFD35AB5-2871-471E-87D3-C3C024C31E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60EED77B-C4CD-44DE-B7AA-472CBEE6EC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68122908-2E24-4971-A70E-29CFE953E5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43930918-848F-4F70-8C42-426DCCB4D4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7C2C1A0B-06A1-4F89-9A58-66CAB57F1F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F26FAEF0-6EA1-41B4-AC1D-0BC56E43EF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563F085C-A9C1-47AB-9656-468B79DE5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51F9572-54D5-457A-BA34-C395A478A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5" name="Rectangle 54">
              <a:extLst>
                <a:ext uri="{FF2B5EF4-FFF2-40B4-BE49-F238E27FC236}">
                  <a16:creationId xmlns:a16="http://schemas.microsoft.com/office/drawing/2014/main" id="{C47D2EE3-C191-49DE-B600-02C0905E4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id="{0D562F95-99C1-44F5-A9D2-96096AE576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04B289C-F276-C6F5-06CE-AF9BC7C18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25" y="618518"/>
            <a:ext cx="4598985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Being Digital Role Models</a:t>
            </a:r>
          </a:p>
        </p:txBody>
      </p:sp>
      <p:pic>
        <p:nvPicPr>
          <p:cNvPr id="6" name="Content Placeholder 5" descr="A family sitting on a couch with a computer&#10;&#10;AI-generated content may be incorrect.">
            <a:extLst>
              <a:ext uri="{FF2B5EF4-FFF2-40B4-BE49-F238E27FC236}">
                <a16:creationId xmlns:a16="http://schemas.microsoft.com/office/drawing/2014/main" id="{6D1FF026-4381-84E1-6059-6871F739D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2001" r="9029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06A80B50-DCB4-4775-9C8E-7AF0F5680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7B6B07F-8DDD-4497-9D08-B1FED4942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D34962D6-F3CD-4DC5-BF49-D6912045E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6D73EE8F-606B-44B2-B0D8-4E760E239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BB572A3-4B3D-42D3-8A1E-099D9711F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C23D0852-9666-424F-92B1-06969E0486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F4EB5FCA-E3DF-400A-B2DF-3D4A8DE95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CE8BF121-2A5E-4DF0-BF3D-418EBDB29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C74600D7-3557-47CD-B93A-945D150EC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id="{A958ADB2-4D3A-46BD-B22A-C4F4BA897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1E9E49CE-2171-48FE-99CC-0680E5E1F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AE8DBF97-F3A6-4B11-A8B9-7130FEACC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37F19211-D5F9-4D42-BC7C-E300523B7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D8FA95C9-8B12-43AB-B57F-E217001D3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id="{FFBCF82E-D8A3-4F77-B21F-AD33E804C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id="{9EAEC88E-CF2C-4FFF-BE1C-3ECDDF8AF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id="{32BB7076-53D2-42EF-89F5-730F18CFE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21">
              <a:extLst>
                <a:ext uri="{FF2B5EF4-FFF2-40B4-BE49-F238E27FC236}">
                  <a16:creationId xmlns:a16="http://schemas.microsoft.com/office/drawing/2014/main" id="{64B50F9C-4972-4D3C-A93A-DD715BA40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id="{B4E1A12C-F137-4ECB-8F56-2FA283321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id="{82996E38-1E79-4C38-BB73-850C1F6BD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id="{CE927FE3-1BE5-4D05-B8D7-88E07FF640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id="{27B981F4-D791-404F-A6E1-83FAD75378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26">
              <a:extLst>
                <a:ext uri="{FF2B5EF4-FFF2-40B4-BE49-F238E27FC236}">
                  <a16:creationId xmlns:a16="http://schemas.microsoft.com/office/drawing/2014/main" id="{C79724CA-F950-4F24-A2DF-A6C66C8FB9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B60F86CD-6B84-4A86-9A84-1253D5C63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6ADDC23E-DD84-4022-9E68-7E35C80E6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29">
              <a:extLst>
                <a:ext uri="{FF2B5EF4-FFF2-40B4-BE49-F238E27FC236}">
                  <a16:creationId xmlns:a16="http://schemas.microsoft.com/office/drawing/2014/main" id="{8FC3E1B2-C741-4242-8D3C-D98A8A213A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30">
              <a:extLst>
                <a:ext uri="{FF2B5EF4-FFF2-40B4-BE49-F238E27FC236}">
                  <a16:creationId xmlns:a16="http://schemas.microsoft.com/office/drawing/2014/main" id="{43E10B4F-DACB-4777-BDEB-26A94121E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id="{0F6D9197-EFD5-4945-BC96-A5EC66848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32">
              <a:extLst>
                <a:ext uri="{FF2B5EF4-FFF2-40B4-BE49-F238E27FC236}">
                  <a16:creationId xmlns:a16="http://schemas.microsoft.com/office/drawing/2014/main" id="{129E04CE-31E3-49FB-857A-6C0074B6C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6DDF20A0-F5D5-4DF9-8859-9BAB9B07D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34">
              <a:extLst>
                <a:ext uri="{FF2B5EF4-FFF2-40B4-BE49-F238E27FC236}">
                  <a16:creationId xmlns:a16="http://schemas.microsoft.com/office/drawing/2014/main" id="{6EAE610D-D6A4-417B-8D1D-9F46CFD16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35">
              <a:extLst>
                <a:ext uri="{FF2B5EF4-FFF2-40B4-BE49-F238E27FC236}">
                  <a16:creationId xmlns:a16="http://schemas.microsoft.com/office/drawing/2014/main" id="{98EB1E73-7882-4002-970B-0EE5E9D0C8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36">
              <a:extLst>
                <a:ext uri="{FF2B5EF4-FFF2-40B4-BE49-F238E27FC236}">
                  <a16:creationId xmlns:a16="http://schemas.microsoft.com/office/drawing/2014/main" id="{F6789CED-4C51-4E7C-8352-5589F476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id="{5EA3B6F1-F1AB-4125-B10A-A151640AA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10C1DAD7-FA62-4EA9-8B38-632D88F51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39">
              <a:extLst>
                <a:ext uri="{FF2B5EF4-FFF2-40B4-BE49-F238E27FC236}">
                  <a16:creationId xmlns:a16="http://schemas.microsoft.com/office/drawing/2014/main" id="{76C106C8-9A2B-4AAD-BCB6-C969DE07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40">
              <a:extLst>
                <a:ext uri="{FF2B5EF4-FFF2-40B4-BE49-F238E27FC236}">
                  <a16:creationId xmlns:a16="http://schemas.microsoft.com/office/drawing/2014/main" id="{0C85FDCD-71B0-4746-915A-FD6791AAB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41">
              <a:extLst>
                <a:ext uri="{FF2B5EF4-FFF2-40B4-BE49-F238E27FC236}">
                  <a16:creationId xmlns:a16="http://schemas.microsoft.com/office/drawing/2014/main" id="{AAA649C3-C2F8-4C07-81B6-7CD6A5043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42">
              <a:extLst>
                <a:ext uri="{FF2B5EF4-FFF2-40B4-BE49-F238E27FC236}">
                  <a16:creationId xmlns:a16="http://schemas.microsoft.com/office/drawing/2014/main" id="{204CA23C-3342-4E0B-8785-EDA0FDBEC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43">
              <a:extLst>
                <a:ext uri="{FF2B5EF4-FFF2-40B4-BE49-F238E27FC236}">
                  <a16:creationId xmlns:a16="http://schemas.microsoft.com/office/drawing/2014/main" id="{2983555D-7FC7-4A4C-93BC-C29EECEE8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44">
              <a:extLst>
                <a:ext uri="{FF2B5EF4-FFF2-40B4-BE49-F238E27FC236}">
                  <a16:creationId xmlns:a16="http://schemas.microsoft.com/office/drawing/2014/main" id="{3B6E164A-5B73-496F-83C1-4E257C561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F9EAAD5-930F-4895-869E-5DA5A5ED3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46">
              <a:extLst>
                <a:ext uri="{FF2B5EF4-FFF2-40B4-BE49-F238E27FC236}">
                  <a16:creationId xmlns:a16="http://schemas.microsoft.com/office/drawing/2014/main" id="{12B05A00-01DB-41D0-98C5-F93FC98C4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47">
              <a:extLst>
                <a:ext uri="{FF2B5EF4-FFF2-40B4-BE49-F238E27FC236}">
                  <a16:creationId xmlns:a16="http://schemas.microsoft.com/office/drawing/2014/main" id="{ACFCCFE5-2B6E-4EE2-8A0D-A18A31259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48">
              <a:extLst>
                <a:ext uri="{FF2B5EF4-FFF2-40B4-BE49-F238E27FC236}">
                  <a16:creationId xmlns:a16="http://schemas.microsoft.com/office/drawing/2014/main" id="{70562808-51A5-4773-93CC-8B4A4A362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49">
              <a:extLst>
                <a:ext uri="{FF2B5EF4-FFF2-40B4-BE49-F238E27FC236}">
                  <a16:creationId xmlns:a16="http://schemas.microsoft.com/office/drawing/2014/main" id="{EC56ED5F-316D-4A66-8F8F-72E26F50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50">
              <a:extLst>
                <a:ext uri="{FF2B5EF4-FFF2-40B4-BE49-F238E27FC236}">
                  <a16:creationId xmlns:a16="http://schemas.microsoft.com/office/drawing/2014/main" id="{8C5B852E-E495-4C75-82DA-DD9426B2F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51">
              <a:extLst>
                <a:ext uri="{FF2B5EF4-FFF2-40B4-BE49-F238E27FC236}">
                  <a16:creationId xmlns:a16="http://schemas.microsoft.com/office/drawing/2014/main" id="{873B9CD9-5CB4-4A2A-87B8-503800220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52">
              <a:extLst>
                <a:ext uri="{FF2B5EF4-FFF2-40B4-BE49-F238E27FC236}">
                  <a16:creationId xmlns:a16="http://schemas.microsoft.com/office/drawing/2014/main" id="{693D1E94-8556-4B08-AFE0-A6045546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53">
              <a:extLst>
                <a:ext uri="{FF2B5EF4-FFF2-40B4-BE49-F238E27FC236}">
                  <a16:creationId xmlns:a16="http://schemas.microsoft.com/office/drawing/2014/main" id="{32312E8C-B6A4-4488-A1B8-6A7DECAFD8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54">
              <a:extLst>
                <a:ext uri="{FF2B5EF4-FFF2-40B4-BE49-F238E27FC236}">
                  <a16:creationId xmlns:a16="http://schemas.microsoft.com/office/drawing/2014/main" id="{CB36CE95-F25E-4549-9FD6-1B068418D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id="{C452D834-CC93-48F0-9C24-A864E0A53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56">
              <a:extLst>
                <a:ext uri="{FF2B5EF4-FFF2-40B4-BE49-F238E27FC236}">
                  <a16:creationId xmlns:a16="http://schemas.microsoft.com/office/drawing/2014/main" id="{2F8089AF-DC55-4EB6-90DD-468D2F1D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57">
              <a:extLst>
                <a:ext uri="{FF2B5EF4-FFF2-40B4-BE49-F238E27FC236}">
                  <a16:creationId xmlns:a16="http://schemas.microsoft.com/office/drawing/2014/main" id="{00DD0A37-AD9B-4A38-B2A5-C41D2780D2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58">
              <a:extLst>
                <a:ext uri="{FF2B5EF4-FFF2-40B4-BE49-F238E27FC236}">
                  <a16:creationId xmlns:a16="http://schemas.microsoft.com/office/drawing/2014/main" id="{C24501AA-7C2F-4076-AE7A-3BE4467154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D7203-3F37-80F1-8969-D1E534018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48425" y="2249487"/>
            <a:ext cx="4598986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57150" indent="-285750">
              <a:buFont typeface="Wingdings" panose="05000000000000000000" pitchFamily="2" charset="2"/>
              <a:buChar char="ü"/>
            </a:pPr>
            <a:r>
              <a:rPr lang="en-US" sz="3200" dirty="0"/>
              <a:t>Communication is key</a:t>
            </a:r>
          </a:p>
          <a:p>
            <a:pPr marL="57150" indent="-285750">
              <a:buFont typeface="Wingdings" panose="05000000000000000000" pitchFamily="2" charset="2"/>
              <a:buChar char="ü"/>
            </a:pPr>
            <a:r>
              <a:rPr lang="en-US" sz="3200" dirty="0"/>
              <a:t>Set clear expectations</a:t>
            </a:r>
          </a:p>
          <a:p>
            <a:pPr marL="57150" indent="-285750">
              <a:buFont typeface="Wingdings" panose="05000000000000000000" pitchFamily="2" charset="2"/>
              <a:buChar char="ü"/>
            </a:pPr>
            <a:r>
              <a:rPr lang="en-US" sz="3200" dirty="0"/>
              <a:t>Model good behavior</a:t>
            </a:r>
          </a:p>
          <a:p>
            <a:pPr marL="57150" indent="-285750">
              <a:buFont typeface="Wingdings" panose="05000000000000000000" pitchFamily="2" charset="2"/>
              <a:buChar char="ü"/>
            </a:pPr>
            <a:r>
              <a:rPr lang="en-US" sz="3200" dirty="0"/>
              <a:t>Check privacy settings</a:t>
            </a:r>
          </a:p>
        </p:txBody>
      </p:sp>
    </p:spTree>
    <p:extLst>
      <p:ext uri="{BB962C8B-B14F-4D97-AF65-F5344CB8AC3E}">
        <p14:creationId xmlns:p14="http://schemas.microsoft.com/office/powerpoint/2010/main" val="886222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2">
            <a:extLst>
              <a:ext uri="{FF2B5EF4-FFF2-40B4-BE49-F238E27FC236}">
                <a16:creationId xmlns:a16="http://schemas.microsoft.com/office/drawing/2014/main" id="{38BFA449-4933-478B-B27D-ACCC557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F21A37DB-EDD2-4025-A254-7FE5E4C7A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708D40D6-935E-4579-ABE6-A99C7E33F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9775315-32FD-4BD8-BB73-F51CD2C68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336A6870-9B40-41FF-B9F4-A6BA3B298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C710122E-DD96-4794-A7E0-04B497DA5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4F4CBCBE-E77B-4F77-A0FC-8E53E8222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AADEE32-46BC-4B55-9FB4-EC09FF4B7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49C2E1A9-8937-452C-B9FC-E735928819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52F0D79A-B92A-42F1-9DC4-3768BB84C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DF9A7FE6-2AA9-4245-A3FD-2B1E9B419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5DBCDEBC-5990-40B3-B01F-0901475F5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4F679A7F-49B5-4FB8-8861-39C0B1A78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25A941BD-9824-47D0-835E-824412568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9788DF14-5749-40F7-9AFC-400AB2F61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E1032387-9F5C-4637-A5BC-43C8FDFF3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E0AE6232-915A-4EDB-BC6C-546E772D2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4B47A13E-CFFB-493F-8C53-266B8A9D1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CFD722CE-8752-4A08-B23F-764AB47D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42C13BD-E9AE-4C85-B32E-8913F9B270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4598BDC2-ABB1-475A-89A7-29713D01C8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2B080B8C-F78B-4171-A1BC-CA5BE0F56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71741891-D8A9-46B8-B264-5459DCF9E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A109E82B-1D08-4B6E-9B6C-FE2EC6D533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F35E73B8-CFFA-479A-9DE0-5300299D2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B0B910CE-9CED-4630-9203-347D1B6D1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D06A4D8D-E038-4ED6-9E80-4E91BA84A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5EC8C817-4C9E-45E8-B74C-729F1C3FB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226556E8-E6A7-4D81-9C6C-A69A8B611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BF75F646-19BF-4436-97C0-BE3EBEEF9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222B076E-642A-4E93-8143-3A8D889753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569DC54F-1DCD-40F9-B756-A79C3170C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D6F49EF9-430E-4A1B-9A18-6C247E71E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C94C2930-C094-4CF9-8449-60C7BAE98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B4FF864C-97F2-40BD-95D1-E47527BCB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E8804833-F6BB-4F88-BA24-F59429C710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29A4A3B0-4E15-432A-92DB-7B9E576010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3CAB34B1-2BFA-44A9-AC3E-D300B30B75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F92527C9-EADB-4C47-BA6A-E70AC9FEC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B9808241-C113-44CB-810B-CCBA18955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67AEC938-B302-4DA0-9A63-39F2BC34A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4A1D4FCF-06B8-4AD3-A750-2B6C298C2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Rectangle 45">
              <a:extLst>
                <a:ext uri="{FF2B5EF4-FFF2-40B4-BE49-F238E27FC236}">
                  <a16:creationId xmlns:a16="http://schemas.microsoft.com/office/drawing/2014/main" id="{B99F5A7E-1A7F-43C2-AC7A-A1B877D0AD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5B2DDAA2-7B26-47EF-B7D6-B00B653B3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7050BAA0-A0C9-4670-B76F-CC87679BC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296F765D-D9A6-4D73-88D8-0DCC5012B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30C0F78F-AC50-4DFA-B5A8-A68422EC0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E8AD708C-6C0A-458D-A623-7669B9178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2F29497E-2528-4481-99BB-8336C16E4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30DD109A-0A1F-4554-A865-B1062C525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39A1957F-65F0-4D6E-9F75-09614FFAC4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B4F4BB93-11B2-400C-9549-C7FB7BF71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04B086A3-C06F-4862-A8A0-DB01FF3DD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9202F0E1-86CF-4652-AA29-E28414647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8887D0AB-0624-47E1-906E-6686FA7DE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F54439EF-914B-4744-A1D7-FBD89813C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A44116-2D25-ACDE-E3AC-1FFFCFF85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425" y="1113282"/>
            <a:ext cx="3734941" cy="23966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Moving Forward: A Safer Digital Future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5BBED9-F696-8489-6B40-FF90FC53CE6C}"/>
              </a:ext>
            </a:extLst>
          </p:cNvPr>
          <p:cNvSpPr txBox="1"/>
          <p:nvPr/>
        </p:nvSpPr>
        <p:spPr>
          <a:xfrm>
            <a:off x="1876425" y="3602038"/>
            <a:ext cx="3734942" cy="2052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buSzPct val="125000"/>
            </a:pPr>
            <a:r>
              <a:rPr lang="en-US" sz="2000" cap="all" dirty="0"/>
              <a:t>Together, we can help our children navigate the digital world safely</a:t>
            </a:r>
          </a:p>
        </p:txBody>
      </p:sp>
      <p:sp>
        <p:nvSpPr>
          <p:cNvPr id="124" name="Round Diagonal Corner Rectangle 6">
            <a:extLst>
              <a:ext uri="{FF2B5EF4-FFF2-40B4-BE49-F238E27FC236}">
                <a16:creationId xmlns:a16="http://schemas.microsoft.com/office/drawing/2014/main" id="{B909F359-AF5D-4E1F-9773-67B14ECE3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808057"/>
            <a:ext cx="5286376" cy="5234394"/>
          </a:xfrm>
          <a:prstGeom prst="round2DiagRect">
            <a:avLst>
              <a:gd name="adj1" fmla="val 6185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and person sitting on a couch looking at a child's tablet&#10;&#10;AI-generated content may be incorrect.">
            <a:extLst>
              <a:ext uri="{FF2B5EF4-FFF2-40B4-BE49-F238E27FC236}">
                <a16:creationId xmlns:a16="http://schemas.microsoft.com/office/drawing/2014/main" id="{D3C5747D-3358-B31D-11A3-FDE6BC52C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1316" r="21083" b="-3"/>
          <a:stretch/>
        </p:blipFill>
        <p:spPr>
          <a:xfrm>
            <a:off x="6421396" y="1136606"/>
            <a:ext cx="4635583" cy="457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2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ose up of circuit board">
            <a:extLst>
              <a:ext uri="{FF2B5EF4-FFF2-40B4-BE49-F238E27FC236}">
                <a16:creationId xmlns:a16="http://schemas.microsoft.com/office/drawing/2014/main" id="{4B216623-4B59-4FC0-8E90-468349035D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</a:blip>
          <a:srcRect l="17220" r="9210" b="-1"/>
          <a:stretch/>
        </p:blipFill>
        <p:spPr>
          <a:xfrm>
            <a:off x="-26218" y="10"/>
            <a:ext cx="755854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6BCF94-F108-4D92-8C4F-CD9273947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51" y="-55281"/>
            <a:ext cx="7315199" cy="2081550"/>
          </a:xfrm>
        </p:spPr>
        <p:txBody>
          <a:bodyPr>
            <a:normAutofit/>
          </a:bodyPr>
          <a:lstStyle/>
          <a:p>
            <a:r>
              <a:rPr lang="en-US" sz="4400" dirty="0"/>
              <a:t>Thank you for Attending!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99AB7-9E36-4EAD-B44A-9E0CEA24A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519" y="1088451"/>
            <a:ext cx="3084892" cy="583772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Connect Safely</a:t>
            </a:r>
            <a:br>
              <a:rPr lang="en-US" sz="1600" dirty="0"/>
            </a:br>
            <a:r>
              <a:rPr lang="en-US" sz="1300" dirty="0">
                <a:hlinkClick r:id="rId4"/>
              </a:rPr>
              <a:t>https://safer.connectsafely.org/</a:t>
            </a:r>
            <a:endParaRPr lang="en-US" sz="1300" dirty="0"/>
          </a:p>
          <a:p>
            <a:pPr>
              <a:lnSpc>
                <a:spcPct val="110000"/>
              </a:lnSpc>
            </a:pPr>
            <a:r>
              <a:rPr lang="en-US" sz="1600" dirty="0"/>
              <a:t>CISA Secure Our World</a:t>
            </a:r>
            <a:br>
              <a:rPr lang="en-US" sz="1600" dirty="0"/>
            </a:br>
            <a:r>
              <a:rPr lang="en-US" sz="1300" u="sng" dirty="0">
                <a:solidFill>
                  <a:srgbClr val="467886"/>
                </a:solidFill>
                <a:effectLst/>
                <a:latin typeface="Aptos"/>
                <a:ea typeface="Aptos"/>
                <a:cs typeface="Times New Roman" panose="02020603050405020304" pitchFamily="18" charset="0"/>
                <a:hlinkClick r:id="rId5"/>
              </a:rPr>
              <a:t>https://www.cisa.gov/secure-our-world</a:t>
            </a:r>
            <a:r>
              <a:rPr lang="en-US" sz="1300" u="sng" dirty="0">
                <a:solidFill>
                  <a:srgbClr val="467886"/>
                </a:solidFill>
                <a:latin typeface="Aptos"/>
                <a:ea typeface="Aptos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CISA Shields Up: Guidance for Families</a:t>
            </a:r>
            <a:br>
              <a:rPr lang="en-US" sz="1600" dirty="0"/>
            </a:br>
            <a:r>
              <a:rPr lang="en-US" sz="1200" dirty="0">
                <a:hlinkClick r:id="rId6"/>
              </a:rPr>
              <a:t>https://www.cisa.gov/shields-guidance-families</a:t>
            </a:r>
            <a:endParaRPr lang="en-US" sz="1200" dirty="0"/>
          </a:p>
          <a:p>
            <a:pPr>
              <a:lnSpc>
                <a:spcPct val="110000"/>
              </a:lnSpc>
            </a:pPr>
            <a:r>
              <a:rPr lang="en-US" sz="1600" dirty="0"/>
              <a:t>CISA Raising Digital Citizens</a:t>
            </a:r>
            <a:br>
              <a:rPr lang="en-US" sz="1600" dirty="0"/>
            </a:br>
            <a:r>
              <a:rPr lang="en-US" sz="1200" dirty="0">
                <a:hlinkClick r:id="rId7"/>
              </a:rPr>
              <a:t>https://www.cisa.gov/sites/default/files/2024-09/Secure-Our-World-Raising-Digital-Citizens-Tip-Sheet.pdf</a:t>
            </a:r>
            <a:endParaRPr lang="en-US" sz="1200" dirty="0"/>
          </a:p>
          <a:p>
            <a:pPr>
              <a:lnSpc>
                <a:spcPct val="110000"/>
              </a:lnSpc>
            </a:pPr>
            <a:r>
              <a:rPr lang="en-US" sz="1600" dirty="0"/>
              <a:t>CISA 4 Easy Ways to Stay Safe Online</a:t>
            </a:r>
            <a:br>
              <a:rPr lang="en-US" sz="1600" dirty="0"/>
            </a:br>
            <a:r>
              <a:rPr lang="en-US" sz="1200" dirty="0">
                <a:hlinkClick r:id="rId8"/>
              </a:rPr>
              <a:t>https://www.cisa.gov/sites/default/files/2024-09/Secure-Our-World-4-Easy-Ways-Stay-Safe-Online-Tip-Sheet.pdf</a:t>
            </a:r>
            <a:endParaRPr lang="en-US" sz="1200" dirty="0"/>
          </a:p>
          <a:p>
            <a:pPr>
              <a:lnSpc>
                <a:spcPct val="110000"/>
              </a:lnSpc>
            </a:pPr>
            <a:r>
              <a:rPr lang="en-US" sz="1600" dirty="0"/>
              <a:t>Sayreville Public Schools Safer Internet Day Resources</a:t>
            </a:r>
            <a:br>
              <a:rPr lang="en-US" sz="1600" dirty="0"/>
            </a:br>
            <a:r>
              <a:rPr lang="en-US" sz="1200" dirty="0">
                <a:hlinkClick r:id="rId9"/>
              </a:rPr>
              <a:t>https://www.sayrevillek12.net/district/departments/technology/safer-internet-day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F55FDD-6AEF-4832-A9F4-6F94D8380F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22407" y="1393666"/>
            <a:ext cx="4373593" cy="437359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6DC50EB-61F5-46C7-8BC8-3E5B874DD5A1}"/>
              </a:ext>
            </a:extLst>
          </p:cNvPr>
          <p:cNvSpPr txBox="1">
            <a:spLocks/>
          </p:cNvSpPr>
          <p:nvPr/>
        </p:nvSpPr>
        <p:spPr>
          <a:xfrm>
            <a:off x="310551" y="5316893"/>
            <a:ext cx="7315199" cy="208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cap="none" dirty="0"/>
              <a:t>Scan to view district website and full list of resources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8AFC0A0-2B83-4543-9A49-76B90C6AB132}"/>
              </a:ext>
            </a:extLst>
          </p:cNvPr>
          <p:cNvSpPr txBox="1">
            <a:spLocks/>
          </p:cNvSpPr>
          <p:nvPr/>
        </p:nvSpPr>
        <p:spPr>
          <a:xfrm>
            <a:off x="7962519" y="161503"/>
            <a:ext cx="3084892" cy="520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dirty="0"/>
              <a:t>Internet Safety Resources:</a:t>
            </a:r>
          </a:p>
        </p:txBody>
      </p:sp>
    </p:spTree>
    <p:extLst>
      <p:ext uri="{BB962C8B-B14F-4D97-AF65-F5344CB8AC3E}">
        <p14:creationId xmlns:p14="http://schemas.microsoft.com/office/powerpoint/2010/main" val="1094849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04C6BCC-A38B-4625-90E6-7D3BBA3909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96F0E7-E7B5-406E-8E94-F0043B2AC7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41CBB0-BAA0-4983-8F2B-E10AF3358DA8}">
  <ds:schemaRefs>
    <ds:schemaRef ds:uri="http://schemas.microsoft.com/office/2006/metadata/properties"/>
    <ds:schemaRef ds:uri="http://purl.org/dc/dcmitype/"/>
    <ds:schemaRef ds:uri="http://www.w3.org/XML/1998/namespace"/>
    <ds:schemaRef ds:uri="http://schemas.openxmlformats.org/package/2006/metadata/core-properties"/>
    <ds:schemaRef ds:uri="71af3243-3dd4-4a8d-8c0d-dd76da1f02a5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202</TotalTime>
  <Words>355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Tw Cen MT</vt:lpstr>
      <vt:lpstr>Wingdings</vt:lpstr>
      <vt:lpstr>Circuit</vt:lpstr>
      <vt:lpstr>Empowering Families for a Safer Digital Future</vt:lpstr>
      <vt:lpstr>The Power and Pitfalls of the Internet</vt:lpstr>
      <vt:lpstr>The Digital World: A Double-Edged Sword</vt:lpstr>
      <vt:lpstr>Staying Safe Online: Key Principles</vt:lpstr>
      <vt:lpstr>Being Digital Role Models</vt:lpstr>
      <vt:lpstr>Moving Forward: A Safer Digital Future</vt:lpstr>
      <vt:lpstr>Thank you for Attending!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Empowering Families for a Safer Digital Future</dc:title>
  <dc:creator>Waranowicz, Michael C.</dc:creator>
  <cp:lastModifiedBy>Waranowicz, Michael C.</cp:lastModifiedBy>
  <cp:revision>6</cp:revision>
  <dcterms:created xsi:type="dcterms:W3CDTF">2025-02-07T19:13:46Z</dcterms:created>
  <dcterms:modified xsi:type="dcterms:W3CDTF">2025-02-11T04:35:38Z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