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63" r:id="rId4"/>
    <p:sldId id="257" r:id="rId5"/>
    <p:sldId id="258" r:id="rId6"/>
    <p:sldId id="262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EED19-3A88-46E0-982E-65C0E3249A5F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1C474-52E5-4F7D-B7A1-8150A105D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92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D8925-8652-9739-BEF9-A5B8B0C06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31FA3-EDE3-56D7-E221-7BCAE94E0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B5A2E-F7E3-D93D-65B4-46A9427EB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688D9-B73E-0C09-476D-2DBC3330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D543E-296A-8183-B168-48F65D29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78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EEEA-3BF1-1E57-07D1-192E4659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498A1-4F72-CD3B-71AD-6F68EAA44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E61BA-F129-A8CA-26BA-7E0DB83D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83373-BAA0-C413-3049-8B2181A90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98EFF-3EFE-A3D8-86D1-ECC7406E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4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264B4-C2F7-FFB4-ACC1-1F291FBAF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85DFB-CF39-0CE6-F2A8-4CBEEDBE7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D626F-B62D-E2E6-8F67-A0C420EC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CB7E0-ADEF-4C0B-ECEA-7433C0B61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07F13-3DC9-FEED-8E3D-29F4CC29A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2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E6F5B-AB91-DD65-C574-A742B299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C9297-9F34-2D6A-F9C9-5F5892697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6D942A-59B6-407D-D82D-59F664FFA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2B7C9-5B45-ADAF-335C-C2835DA46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DB01A-C9D3-E881-CB77-F71891AD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A51F5-A527-2A1B-F15D-4E8ECB049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5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7CF17-FC71-D074-FDA3-F9EBB69E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CF1DE-23A8-90F7-3E77-E52D13AB2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ECC81-C4EB-ED6C-FAC6-CF0E704E4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3F6C5-16B0-FB87-B9CA-9B87BE095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F69C-78CF-D263-1D76-E82C54F7BF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63C8A-5717-9D88-46D1-3C4FA1CC4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CD9B26-C51D-8CD0-EF2B-08895BD2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78AA1F-B86D-6753-A2A9-E377814FF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7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06A6D-96A9-7735-0E7E-1B08E9AB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CE43B-714A-9240-0715-616B950E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CC3D0-E31B-6C70-18C2-F055B521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5B859B-F5F8-6521-0BDE-E66CE6AFD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8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C3981-38C8-E1AD-81A8-65A1224D6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112AD6-5C21-825E-C854-B1F064CD3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14BCB-0C03-70FE-F6CF-F283CD249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8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34A-A8CD-1735-EB41-F129F2329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B5325-2D75-409D-9CB4-CE35D182E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7F58D-63A3-1AA5-742B-DAF923A3D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A5C9D-26FF-3DA1-28FF-2CEEA453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A92D4-24D7-B779-5D14-AFED0E95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3594B-0998-F392-7C49-746613A50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8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D163E-2EB9-25C0-7BE1-E3A730A7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90BF97-B088-29EE-A7E7-33F01BF5B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E41A1-AF8C-B49C-AF0E-80B2D3CFC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BCC1B-A1A9-0965-2740-0E79AEBA3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3D93B-53BE-C15C-04DF-D42F33BC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30B9C-1503-164E-E615-E7770405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37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358D-E5DF-1095-A4B7-EB2EB840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C629E-33D0-5819-2EB6-7DF6CD13D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65B3D-7B0F-75AD-2442-7E58827B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0BE86-1D80-BFD6-35B4-E54DC3C8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F0C0D-CB6D-8CAA-05EC-A6876302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4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4553A4-A2E1-7D01-9268-E1D0615CC0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6E8B1-ECC2-7901-1A08-08890A1AA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ABD84-8D56-0D62-1612-DBF37CF5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F695E-1BD5-27AD-2099-939D9EB1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04545-9493-2A35-D8C5-A4BD7F364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02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01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375" y="4072591"/>
            <a:ext cx="11017249" cy="1516993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54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375" y="5694361"/>
            <a:ext cx="11017250" cy="474663"/>
          </a:xfrm>
        </p:spPr>
        <p:txBody>
          <a:bodyPr anchor="ctr">
            <a:no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92654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41166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02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A4A77-C0EC-E90C-087A-E71757299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4599" y="1038226"/>
            <a:ext cx="5280025" cy="263683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B453-76B0-1DBA-9EE3-645CA9804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4598" y="3779836"/>
            <a:ext cx="5280026" cy="1506539"/>
          </a:xfrm>
        </p:spPr>
        <p:txBody>
          <a:bodyPr anchor="t">
            <a:no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29D4B-20DA-C5A9-370C-5C556DC7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3F1A-779F-4295-3160-E943DBC0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49934F-55C5-A548-E041-1CB8C42DF0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273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67216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03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5280025" cy="1304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324600" y="0"/>
            <a:ext cx="5867400" cy="188879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39891D10-07D3-9C65-FA70-CF2C5F1F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0526277B-2EEA-8E82-3C3A-35476B48A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A42FA-EFE6-C034-870A-1CE707B4746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96253" y="2154230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8328545-29FD-64B1-DAA2-767656209CEA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96253" y="3201453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7F8862D-3B84-A6AB-F773-77B0DA99B7B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596253" y="4248676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DC533CD-28B4-B67D-8057-E13A26F127E2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596253" y="5295900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2D241A5-975C-C79A-C5BD-100B07B804FB}"/>
              </a:ext>
            </a:extLst>
          </p:cNvPr>
          <p:cNvSpPr>
            <a:spLocks noGrp="1"/>
          </p:cNvSpPr>
          <p:nvPr>
            <p:ph type="body" idx="33"/>
          </p:nvPr>
        </p:nvSpPr>
        <p:spPr>
          <a:xfrm>
            <a:off x="6324600" y="2154230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BD7E3F-A46D-6B36-99FA-627487256B23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6324600" y="3201453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6E22C83-742B-C986-AF69-B2402A8854A1}"/>
              </a:ext>
            </a:extLst>
          </p:cNvPr>
          <p:cNvSpPr>
            <a:spLocks noGrp="1"/>
          </p:cNvSpPr>
          <p:nvPr>
            <p:ph type="body" idx="37"/>
          </p:nvPr>
        </p:nvSpPr>
        <p:spPr>
          <a:xfrm>
            <a:off x="6324600" y="4248676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06CE099-EE76-778A-3C6E-3FFD1BA31288}"/>
              </a:ext>
            </a:extLst>
          </p:cNvPr>
          <p:cNvSpPr>
            <a:spLocks noGrp="1"/>
          </p:cNvSpPr>
          <p:nvPr>
            <p:ph type="body" idx="39"/>
          </p:nvPr>
        </p:nvSpPr>
        <p:spPr>
          <a:xfrm>
            <a:off x="6324600" y="5295900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1543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04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5280025" cy="13045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6253" y="2154230"/>
            <a:ext cx="5280025" cy="3849882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39891D10-07D3-9C65-FA70-CF2C5F1F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0526277B-2EEA-8E82-3C3A-35476B48A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A42FA-EFE6-C034-870A-1CE707B4746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6327775" y="584200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003D9B7-D1D4-E5ED-8DBC-CBB28B215442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6327775" y="1728192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EB1025-F086-BAC7-8425-8CA2F47D92CC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6327775" y="2872184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6C508F5-7198-9369-ADD1-68C5E7F19C1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327775" y="4016176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B7869F0-1268-9713-C9F6-B13589781976}"/>
              </a:ext>
            </a:extLst>
          </p:cNvPr>
          <p:cNvSpPr>
            <a:spLocks noGrp="1"/>
          </p:cNvSpPr>
          <p:nvPr>
            <p:ph type="body" idx="30"/>
          </p:nvPr>
        </p:nvSpPr>
        <p:spPr>
          <a:xfrm>
            <a:off x="6327775" y="5160168"/>
            <a:ext cx="5280025" cy="84394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918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box T20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BA198D21-2409-AA26-2882-9757585EE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608736" y="1603545"/>
            <a:ext cx="3650910" cy="3650910"/>
          </a:xfrm>
          <a:prstGeom prst="ellipse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6F8CAE4-6EE8-A1E2-5B46-56CC0AF8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879E2F-79B4-EBD6-54C0-63B169C2C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584200"/>
            <a:ext cx="6666863" cy="1602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1D0DF8C-8C9B-C4B9-2074-FF3FAE5B7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2817453"/>
            <a:ext cx="66672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9606CDC-68D2-05D8-FB6A-85043B8BC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3429000"/>
            <a:ext cx="6667200" cy="217932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01D11D6-8418-FFC0-4DA8-26F715BE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3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boxes T21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584200"/>
            <a:ext cx="7527925" cy="1601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0E62854-8907-73BD-59A7-EE3EE61931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10" name="Picture Placeholder 23">
            <a:extLst>
              <a:ext uri="{FF2B5EF4-FFF2-40B4-BE49-F238E27FC236}">
                <a16:creationId xmlns:a16="http://schemas.microsoft.com/office/drawing/2014/main" id="{F9F437E4-7C18-BF17-47F5-2EDA8CF339F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2124" y="2126063"/>
            <a:ext cx="3495675" cy="3495675"/>
          </a:xfrm>
          <a:prstGeom prst="ellipse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2A0C1C-31B1-AEB2-2748-2F30E2B0A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2817453"/>
            <a:ext cx="3492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AB6C3C4-B76E-CA92-241E-A2CB4313B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3429000"/>
            <a:ext cx="3492000" cy="191262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6CDBBC8-929C-7ED3-EE9E-D5E1C642616B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4349750" y="2817453"/>
            <a:ext cx="3492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18A0376-AB62-65BA-455A-9FD62E18CEB3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4349750" y="3429000"/>
            <a:ext cx="3492000" cy="191262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91DCF2FF-46EE-9856-8998-34A56447F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64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 T22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584200"/>
            <a:ext cx="11020425" cy="10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1" y="2126063"/>
            <a:ext cx="3650910" cy="3650910"/>
          </a:xfrm>
          <a:prstGeom prst="ellipse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4376" y="1764662"/>
            <a:ext cx="6969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4376" y="2376209"/>
            <a:ext cx="69696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647425D-A5FF-F72A-0301-E4BF323EA5B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221176" y="3357678"/>
            <a:ext cx="63828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479EF3F-EDA1-15EE-3C56-5A28019DE75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5221176" y="3969225"/>
            <a:ext cx="63828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F180E86-39A7-1A34-1BA7-6E3F32513570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4634376" y="4950694"/>
            <a:ext cx="6969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4486F536-8EAA-DAB9-44DD-12C397BBB00B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4634376" y="5562241"/>
            <a:ext cx="69696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E6CA186E-8D8D-2A8E-0CFA-EE31C580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8120E028-782C-0B13-06CD-8D4BDAD5B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21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 T22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A2C811-2433-C4B8-E818-972740C4960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87373" y="4385006"/>
            <a:ext cx="11017250" cy="188879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E32BB8-C7CF-4066-9A74-2ED161AC0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3492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4E571DE-AB73-7D46-0296-95185DC2B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2490702"/>
            <a:ext cx="34920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86058-7605-EF4E-FA2C-EB44D2CB9183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4349750" y="1879155"/>
            <a:ext cx="3492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0DA8F30-C707-E55C-9116-1F4EF07E8E79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4349750" y="2490702"/>
            <a:ext cx="34920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26BB6F4-E871-3145-1DD3-0060ECC300DA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8112124" y="1879155"/>
            <a:ext cx="3492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ea typeface="Calibri Bold" panose="020F0702030404030204" pitchFamily="34" charset="0"/>
                <a:cs typeface="Calibri Bold" panose="020F07020304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A152CCD-972B-549B-ECFA-D6C997C9DD05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8112124" y="2490702"/>
            <a:ext cx="34920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39891D10-07D3-9C65-FA70-CF2C5F1F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0526277B-2EEA-8E82-3C3A-35476B48A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33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 T22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DBA23-25B7-954B-D646-B91AE038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584200"/>
            <a:ext cx="11020425" cy="10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276F28-A527-C906-EE7C-5440E0C56B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46628" y="2126063"/>
            <a:ext cx="3650910" cy="3650910"/>
          </a:xfrm>
          <a:prstGeom prst="ellipse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325FB-E0FE-AAA4-853C-618899B58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462" y="1764662"/>
            <a:ext cx="6840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210CD-96D1-D9FB-6DF0-62266CCB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462" y="2376209"/>
            <a:ext cx="68400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647425D-A5FF-F72A-0301-E4BF323EA5B0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314462" y="3357678"/>
            <a:ext cx="6120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479EF3F-EDA1-15EE-3C56-5A28019DE750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1314462" y="3969225"/>
            <a:ext cx="61200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F180E86-39A7-1A34-1BA7-6E3F32513570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2034462" y="4950694"/>
            <a:ext cx="54000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4486F536-8EAA-DAB9-44DD-12C397BBB00B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2034462" y="5562241"/>
            <a:ext cx="5400000" cy="70295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E6CA186E-8D8D-2A8E-0CFA-EE31C580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DE161-FFD0-44AD-447E-0C89B69A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86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 T22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1C98F61-9164-7CDA-F0A4-B90327F23F7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5999" y="3713162"/>
            <a:ext cx="5508625" cy="2276476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D078A8B-F6E2-D638-7C7F-5E7A4E51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B6880D8-1895-37F5-23D6-63A9DB27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B320401-2773-244F-6176-54B331CC4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4079876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B7C93EF-3B72-5F70-ED01-815D7BB57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2490702"/>
            <a:ext cx="4079876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4793E64-F452-3C1F-ACEB-E9CE4C39EE6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5" y="3713162"/>
            <a:ext cx="4079876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8CE2FF4-0D2B-30EF-56E4-A3732DEFA973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5" y="4324709"/>
            <a:ext cx="4079876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3A6AADD-2101-7A3B-7A3D-CA8E7F165FC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096000" y="1879155"/>
            <a:ext cx="4079876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2A98727-9E50-EA55-794C-79E9B981A3E5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6096000" y="2490702"/>
            <a:ext cx="4079876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B8B34A71-CCA2-BEE6-536B-BBC8A930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 boxes T22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BB6EDE2-F53E-7B97-FF80-7764EECA4CC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485188" y="0"/>
            <a:ext cx="3706812" cy="68580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082A141-076C-8878-C26A-D64E150B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07A4BF5-0B29-B270-1360-F4FBBF26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25E92FF-F017-C0B5-39CC-A4154B77D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75247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DDAD459-D110-28DF-D911-E6CB20834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3492499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6D18364-5F5F-0B0D-FEE5-C3B5CF8BBC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2490702"/>
            <a:ext cx="3492499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5D69362-3E0D-C12A-9E33-DDB23CB2CB3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5" y="3713162"/>
            <a:ext cx="752475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262E33F-977E-24E9-014D-647BDA290D31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5" y="4324709"/>
            <a:ext cx="752475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A9E2F63-1743-C025-2E6A-0D700544149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619626" y="1879155"/>
            <a:ext cx="3492499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A276A2AC-58BD-56E4-3668-05B9F89EE385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4619626" y="2490702"/>
            <a:ext cx="3492499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6621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es T23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D078A8B-F6E2-D638-7C7F-5E7A4E5165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B6880D8-1895-37F5-23D6-63A9DB27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B320401-2773-244F-6176-54B331CC4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879155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B7C93EF-3B72-5F70-ED01-815D7BB57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5" y="2490701"/>
            <a:ext cx="4744383" cy="12772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4793E64-F452-3C1F-ACEB-E9CE4C39EE6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4" y="4099874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8CE2FF4-0D2B-30EF-56E4-A3732DEFA973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4" y="4711420"/>
            <a:ext cx="4744383" cy="12772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53A6AADD-2101-7A3B-7A3D-CA8E7F165FC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860244" y="1879155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2A98727-9E50-EA55-794C-79E9B981A3E5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6860244" y="2490701"/>
            <a:ext cx="4744383" cy="12772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B8B34A71-CCA2-BEE6-536B-BBC8A930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C339FA3-A537-40B5-E911-6FDE5B9C44E2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6860244" y="4099874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29BB889-7392-57D4-D322-613C43618EED}"/>
              </a:ext>
            </a:extLst>
          </p:cNvPr>
          <p:cNvSpPr>
            <a:spLocks noGrp="1"/>
          </p:cNvSpPr>
          <p:nvPr>
            <p:ph type="body" sz="half" idx="32"/>
          </p:nvPr>
        </p:nvSpPr>
        <p:spPr>
          <a:xfrm>
            <a:off x="6860244" y="4711420"/>
            <a:ext cx="4744383" cy="12772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37531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with Contents C40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46DDED33-F951-92DC-9C06-63695619BBDF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82671" y="2821747"/>
            <a:ext cx="11026658" cy="3452053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48233E-B05B-E911-700E-801B929678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6" y="1786008"/>
            <a:ext cx="11021774" cy="843753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buNone/>
              <a:defRPr lang="en-US" sz="1600" dirty="0"/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/>
              <a:t>Click to edit Master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7825A-4F6A-46EF-6A3E-1305A271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767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adial Bars C41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D37CDB10-DA5D-1EE9-AE4F-F25CCBAE25B0}"/>
              </a:ext>
            </a:extLst>
          </p:cNvPr>
          <p:cNvSpPr/>
          <p:nvPr userDrawn="1"/>
        </p:nvSpPr>
        <p:spPr>
          <a:xfrm>
            <a:off x="5426481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A6A04D99-E55F-8218-8755-379F80E7EB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426481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4D337958-8F07-5AAF-7888-FB7F0004A57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555757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3555AA1C-1C5A-333A-24F5-C6F1995B425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8976" y="2341426"/>
            <a:ext cx="3402000" cy="3402000"/>
          </a:xfrm>
          <a:prstGeom prst="ellipse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6A7009B-5CEF-9E5B-41EF-D64A23885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9276" y="4041330"/>
            <a:ext cx="3403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A00F300-C9A6-1B48-F5C7-5B997E2D21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59276" y="4652877"/>
            <a:ext cx="34036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74B50C6-351B-C1BE-159C-DB00B9D71BBB}"/>
              </a:ext>
            </a:extLst>
          </p:cNvPr>
          <p:cNvSpPr/>
          <p:nvPr userDrawn="1"/>
        </p:nvSpPr>
        <p:spPr>
          <a:xfrm>
            <a:off x="9268230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GB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50BD340-3358-114D-F9B2-BA8D434F3F9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68230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24C9EAC-F4A6-F017-58BB-24D0DE7E08E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7506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F8AE3EF-BACD-2095-F8CA-A23394C16314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8201025" y="4041330"/>
            <a:ext cx="3403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F7EB194-68D7-E2D1-B894-1CD25C8E060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8201025" y="4652877"/>
            <a:ext cx="34036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9201CD7-F808-7DDA-E112-6449FC63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6777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Radial Bars C42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DF4F7248-3854-B931-4444-19EEE02B00CD}"/>
              </a:ext>
            </a:extLst>
          </p:cNvPr>
          <p:cNvSpPr/>
          <p:nvPr userDrawn="1"/>
        </p:nvSpPr>
        <p:spPr>
          <a:xfrm>
            <a:off x="9268230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7D848137-A41B-7C9D-8685-263960E4548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68230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E5E2F548-3562-E967-9CC9-B8D6AAF3647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97506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BC89F50-0E1C-9666-270A-5821F072F6F8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8201025" y="4041330"/>
            <a:ext cx="3403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DF704A8E-F70A-31CC-2D63-38E88E6FE664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8201025" y="4652877"/>
            <a:ext cx="34036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70B494ED-4B78-36E5-CAF5-7A9066077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62DCE11-CDA0-2BE2-EA24-A14D98997003}"/>
              </a:ext>
            </a:extLst>
          </p:cNvPr>
          <p:cNvSpPr/>
          <p:nvPr userDrawn="1"/>
        </p:nvSpPr>
        <p:spPr>
          <a:xfrm>
            <a:off x="5461405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67C6DFBB-C159-B06A-6335-87C1616CC8A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61405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79DDC865-18C6-B71A-10BB-0EC77BE3EEC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590681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55560CE3-BC94-3E0D-6539-5F5741199B48}"/>
              </a:ext>
            </a:extLst>
          </p:cNvPr>
          <p:cNvSpPr>
            <a:spLocks noGrp="1"/>
          </p:cNvSpPr>
          <p:nvPr>
            <p:ph type="body" idx="42"/>
          </p:nvPr>
        </p:nvSpPr>
        <p:spPr>
          <a:xfrm>
            <a:off x="4394200" y="4041330"/>
            <a:ext cx="3403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CC374E6B-B203-0DB3-A6BD-6985A34BF264}"/>
              </a:ext>
            </a:extLst>
          </p:cNvPr>
          <p:cNvSpPr>
            <a:spLocks noGrp="1"/>
          </p:cNvSpPr>
          <p:nvPr>
            <p:ph type="body" sz="half" idx="43"/>
          </p:nvPr>
        </p:nvSpPr>
        <p:spPr>
          <a:xfrm>
            <a:off x="4394200" y="4652877"/>
            <a:ext cx="34036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7F7A11C-63C3-93E7-50B9-5CC5E02FEA7F}"/>
              </a:ext>
            </a:extLst>
          </p:cNvPr>
          <p:cNvSpPr/>
          <p:nvPr userDrawn="1"/>
        </p:nvSpPr>
        <p:spPr>
          <a:xfrm>
            <a:off x="1654580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 Placeholder 14">
            <a:extLst>
              <a:ext uri="{FF2B5EF4-FFF2-40B4-BE49-F238E27FC236}">
                <a16:creationId xmlns:a16="http://schemas.microsoft.com/office/drawing/2014/main" id="{940452AC-1A8A-FA6A-281B-9255B2CCFC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54580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47A0FAC6-C252-443D-FD97-E701A19640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783856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2E1DA09F-12ED-863C-30B7-030A4C037F51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587375" y="4041330"/>
            <a:ext cx="3403600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BEC612D6-1834-9526-4161-50A605848A3F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587375" y="4652877"/>
            <a:ext cx="3403600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8133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Radial Bars C43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AE3ED15-827B-7445-3DD2-0E954B56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877D8C5-5D04-DBDF-2B28-CF49065071E5}"/>
              </a:ext>
            </a:extLst>
          </p:cNvPr>
          <p:cNvSpPr/>
          <p:nvPr userDrawn="1"/>
        </p:nvSpPr>
        <p:spPr>
          <a:xfrm>
            <a:off x="1120977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76C9D3B3-7B03-16A0-7517-F5CC1136E26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120977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95A98249-D0E0-C227-EF0F-6CB1C882AC5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250253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BD773DA-2B96-2FE3-688A-52D7B1EBF0C4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587375" y="404133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5396D3-2D7D-7F6A-07D2-F018A1823A0D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587375" y="4652877"/>
            <a:ext cx="2336395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834F4DB-B230-1FF9-58C9-60EA5E08B45A}"/>
              </a:ext>
            </a:extLst>
          </p:cNvPr>
          <p:cNvSpPr/>
          <p:nvPr userDrawn="1"/>
        </p:nvSpPr>
        <p:spPr>
          <a:xfrm>
            <a:off x="4014595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4811A2F-3272-EF28-AC74-74528A06BB3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014595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270CAA72-2296-D230-D3FC-B34817ED64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143871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A978810-8026-98FA-AD3A-AD330004BE5C}"/>
              </a:ext>
            </a:extLst>
          </p:cNvPr>
          <p:cNvSpPr>
            <a:spLocks noGrp="1"/>
          </p:cNvSpPr>
          <p:nvPr>
            <p:ph type="body" idx="50"/>
          </p:nvPr>
        </p:nvSpPr>
        <p:spPr>
          <a:xfrm>
            <a:off x="3480993" y="404133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A0568E47-F3AF-0B77-8809-96F6C3E2E66E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3480993" y="4652877"/>
            <a:ext cx="2336395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D40CD4D-504A-A38E-800B-7083D96A1D06}"/>
              </a:ext>
            </a:extLst>
          </p:cNvPr>
          <p:cNvSpPr/>
          <p:nvPr userDrawn="1"/>
        </p:nvSpPr>
        <p:spPr>
          <a:xfrm>
            <a:off x="6908213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/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AD27E9A4-FB4A-29AA-E923-4B9840F9AAD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908213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1EE07E6C-3F15-E290-F29E-D28FD9666A5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037489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B672A18C-CDF5-42D9-E5CB-10D68076FD7C}"/>
              </a:ext>
            </a:extLst>
          </p:cNvPr>
          <p:cNvSpPr>
            <a:spLocks noGrp="1"/>
          </p:cNvSpPr>
          <p:nvPr>
            <p:ph type="body" idx="54"/>
          </p:nvPr>
        </p:nvSpPr>
        <p:spPr>
          <a:xfrm>
            <a:off x="6374611" y="404133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0F67BD63-1569-5DEC-5167-4829894999E6}"/>
              </a:ext>
            </a:extLst>
          </p:cNvPr>
          <p:cNvSpPr>
            <a:spLocks noGrp="1"/>
          </p:cNvSpPr>
          <p:nvPr>
            <p:ph type="body" sz="half" idx="55"/>
          </p:nvPr>
        </p:nvSpPr>
        <p:spPr>
          <a:xfrm>
            <a:off x="6374611" y="4652877"/>
            <a:ext cx="2336395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8A6F3B9-308E-CDA7-53C6-8C4A079E1BB0}"/>
              </a:ext>
            </a:extLst>
          </p:cNvPr>
          <p:cNvSpPr/>
          <p:nvPr userDrawn="1"/>
        </p:nvSpPr>
        <p:spPr>
          <a:xfrm>
            <a:off x="9801832" y="2269763"/>
            <a:ext cx="1269190" cy="1269190"/>
          </a:xfrm>
          <a:prstGeom prst="ellipse">
            <a:avLst/>
          </a:prstGeom>
          <a:noFill/>
          <a:ln w="762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D8384071-66B4-77BD-A93D-41ECB4AC56B3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01832" y="2269763"/>
            <a:ext cx="1269190" cy="1269190"/>
          </a:xfrm>
          <a:prstGeom prst="arc">
            <a:avLst>
              <a:gd name="adj1" fmla="val 16200000"/>
              <a:gd name="adj2" fmla="val 768857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800" dirty="0">
                <a:solidFill>
                  <a:sysClr val="windowText" lastClr="000000"/>
                </a:solidFill>
              </a:defRPr>
            </a:lvl1pPr>
          </a:lstStyle>
          <a:p>
            <a:pPr lvl="0" algn="ctr" defTabSz="914400"/>
            <a:r>
              <a:rPr lang="en-US"/>
              <a:t> </a:t>
            </a:r>
            <a:endParaRPr lang="en-GB"/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E559F38B-16C2-6B87-8200-11371149842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931108" y="2609036"/>
            <a:ext cx="1010638" cy="61014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  <a:latin typeface="+mj-lt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1016D0C0-DB4E-E0E3-4328-2C46B460150C}"/>
              </a:ext>
            </a:extLst>
          </p:cNvPr>
          <p:cNvSpPr>
            <a:spLocks noGrp="1"/>
          </p:cNvSpPr>
          <p:nvPr>
            <p:ph type="body" idx="58"/>
          </p:nvPr>
        </p:nvSpPr>
        <p:spPr>
          <a:xfrm>
            <a:off x="9268230" y="404133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E6BEBC65-38F7-B541-9D1D-D9A6534BCE84}"/>
              </a:ext>
            </a:extLst>
          </p:cNvPr>
          <p:cNvSpPr>
            <a:spLocks noGrp="1"/>
          </p:cNvSpPr>
          <p:nvPr>
            <p:ph type="body" sz="half" idx="59"/>
          </p:nvPr>
        </p:nvSpPr>
        <p:spPr>
          <a:xfrm>
            <a:off x="9268230" y="4652877"/>
            <a:ext cx="2336395" cy="93829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8893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hart C44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AE3ED15-827B-7445-3DD2-0E954B56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BEAAB1F4-E1C8-6362-CEE1-6EBD1E94045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87375" y="1786009"/>
            <a:ext cx="4744383" cy="4487792"/>
          </a:xfrm>
        </p:spPr>
        <p:txBody>
          <a:bodyPr/>
          <a:lstStyle/>
          <a:p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A1EFD96-11D6-AB63-AE8D-47DF1AD4D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0242" y="1786009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07E350D-769D-F9F3-ABEF-A00495F98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0242" y="2397555"/>
            <a:ext cx="4744383" cy="387624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2006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hart C44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4AE3ED15-827B-7445-3DD2-0E954B56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A1EFD96-11D6-AB63-AE8D-47DF1AD4D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786009"/>
            <a:ext cx="474438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07E350D-769D-F9F3-ABEF-A00495F98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5" y="2397555"/>
            <a:ext cx="4744383" cy="387624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EAAB1F4-E1C8-6362-CEE1-6EBD1E94045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863417" y="1786009"/>
            <a:ext cx="4744383" cy="448779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2891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I60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AF9F56-D6E1-60AF-B9AB-32D4C027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A60372-0C71-56C0-CDA2-A7C76653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3528A-E0B5-3CF5-A94C-10D2883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DF27732-BA56-F7C8-9827-51C6157BB8B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859581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FF266E-380C-087B-9ADE-4D3A88DB7707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1059815" y="4178490"/>
            <a:ext cx="2681048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9DCA098-B752-206D-F66D-3DFB9EB6582C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1059815" y="4790036"/>
            <a:ext cx="2681048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D260941-35B9-EF0C-047D-9BD199D6F463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789814" y="3429000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756D1F75-EFB7-B441-8251-82ACEC3C9268}"/>
              </a:ext>
            </a:extLst>
          </p:cNvPr>
          <p:cNvSpPr>
            <a:spLocks noGrp="1"/>
          </p:cNvSpPr>
          <p:nvPr>
            <p:ph type="body" idx="49"/>
          </p:nvPr>
        </p:nvSpPr>
        <p:spPr>
          <a:xfrm>
            <a:off x="4991696" y="1900120"/>
            <a:ext cx="2681048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EE6DA12C-B436-43C3-DA9E-54436D7C6856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4991696" y="2511666"/>
            <a:ext cx="2681048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FD450A2-8AB9-AB37-D503-6FBF4221AEB6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4721695" y="4049754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65B3174A-024E-8A6D-86E1-E7CE58CF3313}"/>
              </a:ext>
            </a:extLst>
          </p:cNvPr>
          <p:cNvSpPr>
            <a:spLocks noGrp="1"/>
          </p:cNvSpPr>
          <p:nvPr>
            <p:ph type="body" idx="52"/>
          </p:nvPr>
        </p:nvSpPr>
        <p:spPr>
          <a:xfrm>
            <a:off x="8923577" y="4178490"/>
            <a:ext cx="2681048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723C6DC8-7D6E-8B0F-3171-AD8D8161F638}"/>
              </a:ext>
            </a:extLst>
          </p:cNvPr>
          <p:cNvSpPr>
            <a:spLocks noGrp="1"/>
          </p:cNvSpPr>
          <p:nvPr>
            <p:ph type="body" sz="half" idx="53"/>
          </p:nvPr>
        </p:nvSpPr>
        <p:spPr>
          <a:xfrm>
            <a:off x="8923577" y="4790036"/>
            <a:ext cx="2681048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726EDD0C-44D0-4503-D5C3-6BA5C8D22860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8653576" y="3429000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A2FB9780-F922-225E-03D4-E2C05D7101B3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8757773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35595631-7D04-50C3-9FEA-D53401A24886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4808677" y="1896081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333804-64B7-EEEF-5915-B7669BD52ED4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3119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I60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AF9F56-D6E1-60AF-B9AB-32D4C027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A60372-0C71-56C0-CDA2-A7C76653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3528A-E0B5-3CF5-A94C-10D2883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561BD4-673F-C514-111C-33AD2E64E928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DF27732-BA56-F7C8-9827-51C6157BB8B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859581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FF266E-380C-087B-9ADE-4D3A88DB7707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1059815" y="417849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9DCA098-B752-206D-F66D-3DFB9EB6582C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1059815" y="4790036"/>
            <a:ext cx="2336395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D260941-35B9-EF0C-047D-9BD199D6F463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789814" y="3429000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756D1F75-EFB7-B441-8251-82ACEC3C9268}"/>
              </a:ext>
            </a:extLst>
          </p:cNvPr>
          <p:cNvSpPr>
            <a:spLocks noGrp="1"/>
          </p:cNvSpPr>
          <p:nvPr>
            <p:ph type="body" idx="49"/>
          </p:nvPr>
        </p:nvSpPr>
        <p:spPr>
          <a:xfrm>
            <a:off x="3795953" y="190012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EE6DA12C-B436-43C3-DA9E-54436D7C6856}"/>
              </a:ext>
            </a:extLst>
          </p:cNvPr>
          <p:cNvSpPr>
            <a:spLocks noGrp="1"/>
          </p:cNvSpPr>
          <p:nvPr>
            <p:ph type="body" sz="half" idx="50"/>
          </p:nvPr>
        </p:nvSpPr>
        <p:spPr>
          <a:xfrm>
            <a:off x="3795953" y="2511666"/>
            <a:ext cx="2336395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8FD450A2-8AB9-AB37-D503-6FBF4221AEB6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3525952" y="4049754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65B3174A-024E-8A6D-86E1-E7CE58CF3313}"/>
              </a:ext>
            </a:extLst>
          </p:cNvPr>
          <p:cNvSpPr>
            <a:spLocks noGrp="1"/>
          </p:cNvSpPr>
          <p:nvPr>
            <p:ph type="body" idx="52"/>
          </p:nvPr>
        </p:nvSpPr>
        <p:spPr>
          <a:xfrm>
            <a:off x="6532091" y="417849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723C6DC8-7D6E-8B0F-3171-AD8D8161F638}"/>
              </a:ext>
            </a:extLst>
          </p:cNvPr>
          <p:cNvSpPr>
            <a:spLocks noGrp="1"/>
          </p:cNvSpPr>
          <p:nvPr>
            <p:ph type="body" sz="half" idx="53"/>
          </p:nvPr>
        </p:nvSpPr>
        <p:spPr>
          <a:xfrm>
            <a:off x="6532091" y="4790036"/>
            <a:ext cx="2336395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726EDD0C-44D0-4503-D5C3-6BA5C8D22860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6262090" y="3429000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38B4EA28-9591-02FB-BD32-2AA25D5D7F9C}"/>
              </a:ext>
            </a:extLst>
          </p:cNvPr>
          <p:cNvSpPr>
            <a:spLocks noGrp="1"/>
          </p:cNvSpPr>
          <p:nvPr>
            <p:ph type="body" idx="55"/>
          </p:nvPr>
        </p:nvSpPr>
        <p:spPr>
          <a:xfrm>
            <a:off x="9268230" y="1900120"/>
            <a:ext cx="2336395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D5D99640-8D6E-F18A-A929-4EC8657606DF}"/>
              </a:ext>
            </a:extLst>
          </p:cNvPr>
          <p:cNvSpPr>
            <a:spLocks noGrp="1"/>
          </p:cNvSpPr>
          <p:nvPr>
            <p:ph type="body" sz="half" idx="56"/>
          </p:nvPr>
        </p:nvSpPr>
        <p:spPr>
          <a:xfrm>
            <a:off x="9268230" y="2511666"/>
            <a:ext cx="2336395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8C3DFA15-E9D8-50E6-E68A-D7F1B4EF54F7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8998229" y="4049754"/>
            <a:ext cx="17098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A2FB9780-F922-225E-03D4-E2C05D7101B3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6366287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35595631-7D04-50C3-9FEA-D53401A24886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3612934" y="1896081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EFA47FF7-742B-90B5-31DE-2A63AAAEEC7C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9119639" y="1896081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</p:spTree>
    <p:extLst>
      <p:ext uri="{BB962C8B-B14F-4D97-AF65-F5344CB8AC3E}">
        <p14:creationId xmlns:p14="http://schemas.microsoft.com/office/powerpoint/2010/main" val="2485569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I60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AF9F56-D6E1-60AF-B9AB-32D4C027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A60372-0C71-56C0-CDA2-A7C76653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3528A-E0B5-3CF5-A94C-10D2883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561BD4-673F-C514-111C-33AD2E64E928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DF27732-BA56-F7C8-9827-51C6157BB8B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859581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FF266E-380C-087B-9ADE-4D3A88DB7707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1059815" y="4178490"/>
            <a:ext cx="184665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9DCA098-B752-206D-F66D-3DFB9EB6582C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1059815" y="4790036"/>
            <a:ext cx="1846653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D260941-35B9-EF0C-047D-9BD199D6F463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789815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16E61E27-CA3D-271E-6EF3-5ECACF0B490F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3034120" y="1891909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5685002-2A0D-37E9-CBF2-4EBB72FA6530}"/>
              </a:ext>
            </a:extLst>
          </p:cNvPr>
          <p:cNvSpPr>
            <a:spLocks noGrp="1"/>
          </p:cNvSpPr>
          <p:nvPr>
            <p:ph type="body" idx="60"/>
          </p:nvPr>
        </p:nvSpPr>
        <p:spPr>
          <a:xfrm>
            <a:off x="3234354" y="1900254"/>
            <a:ext cx="184665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F6062FE-67A3-63AD-DBD9-EC795018F007}"/>
              </a:ext>
            </a:extLst>
          </p:cNvPr>
          <p:cNvSpPr>
            <a:spLocks noGrp="1"/>
          </p:cNvSpPr>
          <p:nvPr>
            <p:ph type="body" sz="half" idx="61"/>
          </p:nvPr>
        </p:nvSpPr>
        <p:spPr>
          <a:xfrm>
            <a:off x="3234354" y="2511800"/>
            <a:ext cx="1846653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DBD10E3-B1EC-8E35-D1DC-C9FA27F6A9BE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2964354" y="4040901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909DB8E-7905-9E5A-612E-94E63645E785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5208659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4F38ED-8565-AEDA-2FEC-40CEB4292B7F}"/>
              </a:ext>
            </a:extLst>
          </p:cNvPr>
          <p:cNvSpPr>
            <a:spLocks noGrp="1"/>
          </p:cNvSpPr>
          <p:nvPr>
            <p:ph type="body" idx="64"/>
          </p:nvPr>
        </p:nvSpPr>
        <p:spPr>
          <a:xfrm>
            <a:off x="5408893" y="4178490"/>
            <a:ext cx="184665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AC236D1-E042-CA29-FF26-B932EFD8559D}"/>
              </a:ext>
            </a:extLst>
          </p:cNvPr>
          <p:cNvSpPr>
            <a:spLocks noGrp="1"/>
          </p:cNvSpPr>
          <p:nvPr>
            <p:ph type="body" sz="half" idx="65"/>
          </p:nvPr>
        </p:nvSpPr>
        <p:spPr>
          <a:xfrm>
            <a:off x="5408893" y="4790036"/>
            <a:ext cx="1846653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92437709-B235-890E-74FB-178A1BF0DF9C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5138893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1C8C830-06BB-6EC2-F812-328C15B46EB2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7383198" y="1891909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F8E5659E-AC7B-971C-3992-E35FA19D1D30}"/>
              </a:ext>
            </a:extLst>
          </p:cNvPr>
          <p:cNvSpPr>
            <a:spLocks noGrp="1"/>
          </p:cNvSpPr>
          <p:nvPr>
            <p:ph type="body" idx="68"/>
          </p:nvPr>
        </p:nvSpPr>
        <p:spPr>
          <a:xfrm>
            <a:off x="7583432" y="1900254"/>
            <a:ext cx="184665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7D6B3D5A-D839-9DF6-6DF0-B1D84B966584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7583432" y="2511800"/>
            <a:ext cx="1846653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69C34A3E-02E8-3FA1-43BA-950C611A726C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7313432" y="4040901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468E6DD-03D9-21F0-BD06-066B18B93180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9557738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5636754-3087-4B43-4FDD-A96B90DC2809}"/>
              </a:ext>
            </a:extLst>
          </p:cNvPr>
          <p:cNvSpPr>
            <a:spLocks noGrp="1"/>
          </p:cNvSpPr>
          <p:nvPr>
            <p:ph type="body" idx="72"/>
          </p:nvPr>
        </p:nvSpPr>
        <p:spPr>
          <a:xfrm>
            <a:off x="9757972" y="4178490"/>
            <a:ext cx="1846653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20DA6248-1609-74E4-4027-1A40755A4A67}"/>
              </a:ext>
            </a:extLst>
          </p:cNvPr>
          <p:cNvSpPr>
            <a:spLocks noGrp="1"/>
          </p:cNvSpPr>
          <p:nvPr>
            <p:ph type="body" sz="half" idx="73"/>
          </p:nvPr>
        </p:nvSpPr>
        <p:spPr>
          <a:xfrm>
            <a:off x="9757972" y="4790036"/>
            <a:ext cx="1846653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4B0DB750-7930-BF6D-91FF-5758853FBEE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487972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561BD4-673F-C514-111C-33AD2E64E928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699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I60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AF9F56-D6E1-60AF-B9AB-32D4C027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A60372-0C71-56C0-CDA2-A7C76653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3528A-E0B5-3CF5-A94C-10D2883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561BD4-673F-C514-111C-33AD2E64E928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DF27732-BA56-F7C8-9827-51C6157BB8B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859581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FF266E-380C-087B-9ADE-4D3A88DB7707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1059815" y="4178490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9DCA098-B752-206D-F66D-3DFB9EB6582C}"/>
              </a:ext>
            </a:extLst>
          </p:cNvPr>
          <p:cNvSpPr>
            <a:spLocks noGrp="1"/>
          </p:cNvSpPr>
          <p:nvPr>
            <p:ph type="body" sz="half" idx="47"/>
          </p:nvPr>
        </p:nvSpPr>
        <p:spPr>
          <a:xfrm>
            <a:off x="1059815" y="4790036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D260941-35B9-EF0C-047D-9BD199D6F463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789815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0561BD4-673F-C514-111C-33AD2E64E928}"/>
              </a:ext>
            </a:extLst>
          </p:cNvPr>
          <p:cNvCxnSpPr>
            <a:cxnSpLocks/>
          </p:cNvCxnSpPr>
          <p:nvPr userDrawn="1"/>
        </p:nvCxnSpPr>
        <p:spPr>
          <a:xfrm>
            <a:off x="587375" y="3933911"/>
            <a:ext cx="11604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206C45B-AAF3-AA2A-3BEE-C75EF2D50603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2637962" y="1888157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7899AC-EF49-17A5-3330-194993DF10F7}"/>
              </a:ext>
            </a:extLst>
          </p:cNvPr>
          <p:cNvSpPr>
            <a:spLocks noGrp="1"/>
          </p:cNvSpPr>
          <p:nvPr>
            <p:ph type="body" idx="60"/>
          </p:nvPr>
        </p:nvSpPr>
        <p:spPr>
          <a:xfrm>
            <a:off x="2838196" y="1900254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A653951-A776-C0C9-C872-DD1EA102AF39}"/>
              </a:ext>
            </a:extLst>
          </p:cNvPr>
          <p:cNvSpPr>
            <a:spLocks noGrp="1"/>
          </p:cNvSpPr>
          <p:nvPr>
            <p:ph type="body" sz="half" idx="61"/>
          </p:nvPr>
        </p:nvSpPr>
        <p:spPr>
          <a:xfrm>
            <a:off x="2838196" y="2511800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EF5756B-49C8-4618-CA6F-91EF4E83970E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2568196" y="4040901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688143A-E348-8B97-4EFF-B551E969D66C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4416343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3174590-B087-FC88-C3C5-5FA802601E45}"/>
              </a:ext>
            </a:extLst>
          </p:cNvPr>
          <p:cNvSpPr>
            <a:spLocks noGrp="1"/>
          </p:cNvSpPr>
          <p:nvPr>
            <p:ph type="body" idx="64"/>
          </p:nvPr>
        </p:nvSpPr>
        <p:spPr>
          <a:xfrm>
            <a:off x="4616577" y="4178490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68C2886-78F1-8B12-01E6-6A6D53DFBA52}"/>
              </a:ext>
            </a:extLst>
          </p:cNvPr>
          <p:cNvSpPr>
            <a:spLocks noGrp="1"/>
          </p:cNvSpPr>
          <p:nvPr>
            <p:ph type="body" sz="half" idx="65"/>
          </p:nvPr>
        </p:nvSpPr>
        <p:spPr>
          <a:xfrm>
            <a:off x="4616577" y="4790036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D4BB50-8978-9F59-1A82-284828E628EB}"/>
              </a:ext>
            </a:extLst>
          </p:cNvPr>
          <p:cNvSpPr>
            <a:spLocks noGrp="1"/>
          </p:cNvSpPr>
          <p:nvPr>
            <p:ph type="body" idx="66" hasCustomPrompt="1"/>
          </p:nvPr>
        </p:nvSpPr>
        <p:spPr>
          <a:xfrm>
            <a:off x="4346577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9A6D657-A6CB-1835-A906-39192CB25463}"/>
              </a:ext>
            </a:extLst>
          </p:cNvPr>
          <p:cNvSpPr>
            <a:spLocks noGrp="1"/>
          </p:cNvSpPr>
          <p:nvPr>
            <p:ph type="body" idx="67" hasCustomPrompt="1"/>
          </p:nvPr>
        </p:nvSpPr>
        <p:spPr>
          <a:xfrm>
            <a:off x="6194724" y="1888157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5FC4B1A-6A59-74A2-27AF-C1606A9108E2}"/>
              </a:ext>
            </a:extLst>
          </p:cNvPr>
          <p:cNvSpPr>
            <a:spLocks noGrp="1"/>
          </p:cNvSpPr>
          <p:nvPr>
            <p:ph type="body" idx="68"/>
          </p:nvPr>
        </p:nvSpPr>
        <p:spPr>
          <a:xfrm>
            <a:off x="6394958" y="1900254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6FE78FA-0D89-4D65-5C83-4A2214B7EC81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6394958" y="2511800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DAD2950-6958-384D-648A-138353E629C3}"/>
              </a:ext>
            </a:extLst>
          </p:cNvPr>
          <p:cNvSpPr>
            <a:spLocks noGrp="1"/>
          </p:cNvSpPr>
          <p:nvPr>
            <p:ph type="body" idx="70" hasCustomPrompt="1"/>
          </p:nvPr>
        </p:nvSpPr>
        <p:spPr>
          <a:xfrm>
            <a:off x="6124958" y="4040901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38C401BA-EEAB-4492-10E1-DB72CC56F776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973105" y="3933902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0F88DAC-B62E-EE36-418C-B487881CD5D1}"/>
              </a:ext>
            </a:extLst>
          </p:cNvPr>
          <p:cNvSpPr>
            <a:spLocks noGrp="1"/>
          </p:cNvSpPr>
          <p:nvPr>
            <p:ph type="body" idx="72"/>
          </p:nvPr>
        </p:nvSpPr>
        <p:spPr>
          <a:xfrm>
            <a:off x="8173339" y="4178490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9E72668A-FD0E-C62F-7394-48EE854225F1}"/>
              </a:ext>
            </a:extLst>
          </p:cNvPr>
          <p:cNvSpPr>
            <a:spLocks noGrp="1"/>
          </p:cNvSpPr>
          <p:nvPr>
            <p:ph type="body" sz="half" idx="73"/>
          </p:nvPr>
        </p:nvSpPr>
        <p:spPr>
          <a:xfrm>
            <a:off x="8173339" y="4790036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371410E-C73D-33EA-18D5-871B065BF1D4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7903339" y="3429000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52FA3211-7CC0-4666-B1B2-ADDC9E1601A4}"/>
              </a:ext>
            </a:extLst>
          </p:cNvPr>
          <p:cNvSpPr>
            <a:spLocks noGrp="1"/>
          </p:cNvSpPr>
          <p:nvPr>
            <p:ph type="body" idx="75" hasCustomPrompt="1"/>
          </p:nvPr>
        </p:nvSpPr>
        <p:spPr>
          <a:xfrm>
            <a:off x="9751486" y="1888157"/>
            <a:ext cx="45719" cy="2052000"/>
          </a:xfrm>
          <a:solidFill>
            <a:schemeClr val="tx2"/>
          </a:solidFill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56422E81-6FED-2EDF-41D1-C525B515D404}"/>
              </a:ext>
            </a:extLst>
          </p:cNvPr>
          <p:cNvSpPr>
            <a:spLocks noGrp="1"/>
          </p:cNvSpPr>
          <p:nvPr>
            <p:ph type="body" idx="76"/>
          </p:nvPr>
        </p:nvSpPr>
        <p:spPr>
          <a:xfrm>
            <a:off x="9951720" y="1900254"/>
            <a:ext cx="1508381" cy="59384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A06C2106-8122-4339-1E2F-692A8A8E981E}"/>
              </a:ext>
            </a:extLst>
          </p:cNvPr>
          <p:cNvSpPr>
            <a:spLocks noGrp="1"/>
          </p:cNvSpPr>
          <p:nvPr>
            <p:ph type="body" sz="half" idx="77"/>
          </p:nvPr>
        </p:nvSpPr>
        <p:spPr>
          <a:xfrm>
            <a:off x="9951720" y="2511800"/>
            <a:ext cx="1508381" cy="118170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CCEE632C-81A0-ABEE-A821-013C96EC124A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9681720" y="4040901"/>
            <a:ext cx="1351405" cy="4002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latin typeface="+mj-lt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Milestone</a:t>
            </a:r>
          </a:p>
        </p:txBody>
      </p:sp>
    </p:spTree>
    <p:extLst>
      <p:ext uri="{BB962C8B-B14F-4D97-AF65-F5344CB8AC3E}">
        <p14:creationId xmlns:p14="http://schemas.microsoft.com/office/powerpoint/2010/main" val="27372382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AF9F56-D6E1-60AF-B9AB-32D4C027F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A60372-0C71-56C0-CDA2-A7C76653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43528A-E0B5-3CF5-A94C-10D28837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6574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C8F8-C192-82E5-52A8-5EC44A6F5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7375" y="6273800"/>
            <a:ext cx="1439863" cy="365125"/>
          </a:xfrm>
        </p:spPr>
        <p:txBody>
          <a:bodyPr/>
          <a:lstStyle/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0A86D8-92FC-F468-2279-36E3003D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9751" y="6273800"/>
            <a:ext cx="3492499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0309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5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4546CB-0E98-1173-5AFA-B03224C9B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9743-1C4A-4B19-1C2B-6AD7B22D1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203E5-19D8-E80A-43B9-810D1AC49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B1487C-112C-4D07-B200-9D67EAF4067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8E2A3-EAD1-6674-3CF4-CF9A82FDF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B14B3-D48D-0FF7-9FC7-20BE6CCE4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7883C-6999-4DB2-B1CC-5E3360D7C6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04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57E25-C674-3745-6594-912F15B98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847056"/>
            <a:ext cx="11017250" cy="4426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64DF9-DAEC-F283-848F-16438F855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0EC6-5648-844A-8827-911B00959032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2390A06B-2D1F-A145-446B-BF268052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1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D227A9A-BF27-C878-C29C-004A9358C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2" name="Group 1" hidden="1">
            <a:extLst>
              <a:ext uri="{FF2B5EF4-FFF2-40B4-BE49-F238E27FC236}">
                <a16:creationId xmlns:a16="http://schemas.microsoft.com/office/drawing/2014/main" id="{D1DC99F9-A7F1-6252-4614-8935178C640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5" name="Group 4" hidden="1">
              <a:extLst>
                <a:ext uri="{FF2B5EF4-FFF2-40B4-BE49-F238E27FC236}">
                  <a16:creationId xmlns:a16="http://schemas.microsoft.com/office/drawing/2014/main" id="{00F77AEF-06A0-00D5-07FF-1CE8D96C08C5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6858000"/>
              <a:chOff x="0" y="0"/>
              <a:chExt cx="5166360" cy="6858000"/>
            </a:xfrm>
            <a:noFill/>
          </p:grpSpPr>
          <p:sp>
            <p:nvSpPr>
              <p:cNvPr id="7" name="Rectangle 6" hidden="1">
                <a:extLst>
                  <a:ext uri="{FF2B5EF4-FFF2-40B4-BE49-F238E27FC236}">
                    <a16:creationId xmlns:a16="http://schemas.microsoft.com/office/drawing/2014/main" id="{398A29F7-61B0-EA0D-1C8E-CFD9C92AF445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 hidden="1">
                <a:extLst>
                  <a:ext uri="{FF2B5EF4-FFF2-40B4-BE49-F238E27FC236}">
                    <a16:creationId xmlns:a16="http://schemas.microsoft.com/office/drawing/2014/main" id="{BDA88EBB-EC25-8E05-1CBB-3E3416454070}"/>
                  </a:ext>
                </a:extLst>
              </p:cNvPr>
              <p:cNvSpPr/>
              <p:nvPr userDrawn="1"/>
            </p:nvSpPr>
            <p:spPr>
              <a:xfrm>
                <a:off x="86106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 hidden="1">
                <a:extLst>
                  <a:ext uri="{FF2B5EF4-FFF2-40B4-BE49-F238E27FC236}">
                    <a16:creationId xmlns:a16="http://schemas.microsoft.com/office/drawing/2014/main" id="{3D898337-1D11-2199-4C55-B40A7EC9CDA6}"/>
                  </a:ext>
                </a:extLst>
              </p:cNvPr>
              <p:cNvSpPr/>
              <p:nvPr userDrawn="1"/>
            </p:nvSpPr>
            <p:spPr>
              <a:xfrm>
                <a:off x="172212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 hidden="1">
                <a:extLst>
                  <a:ext uri="{FF2B5EF4-FFF2-40B4-BE49-F238E27FC236}">
                    <a16:creationId xmlns:a16="http://schemas.microsoft.com/office/drawing/2014/main" id="{9F6CECDD-9413-B906-73B3-201D5601968A}"/>
                  </a:ext>
                </a:extLst>
              </p:cNvPr>
              <p:cNvSpPr/>
              <p:nvPr userDrawn="1"/>
            </p:nvSpPr>
            <p:spPr>
              <a:xfrm>
                <a:off x="258318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Rectangle 11" hidden="1">
                <a:extLst>
                  <a:ext uri="{FF2B5EF4-FFF2-40B4-BE49-F238E27FC236}">
                    <a16:creationId xmlns:a16="http://schemas.microsoft.com/office/drawing/2014/main" id="{DBB8C9B5-F256-77F7-E6AF-0B4EBE0712AC}"/>
                  </a:ext>
                </a:extLst>
              </p:cNvPr>
              <p:cNvSpPr/>
              <p:nvPr userDrawn="1"/>
            </p:nvSpPr>
            <p:spPr>
              <a:xfrm>
                <a:off x="344424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 hidden="1">
                <a:extLst>
                  <a:ext uri="{FF2B5EF4-FFF2-40B4-BE49-F238E27FC236}">
                    <a16:creationId xmlns:a16="http://schemas.microsoft.com/office/drawing/2014/main" id="{06D913B3-BA38-D000-DCCB-4C0968BBFE73}"/>
                  </a:ext>
                </a:extLst>
              </p:cNvPr>
              <p:cNvSpPr/>
              <p:nvPr userDrawn="1"/>
            </p:nvSpPr>
            <p:spPr>
              <a:xfrm>
                <a:off x="4305300" y="0"/>
                <a:ext cx="861060" cy="68580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Frame 5" hidden="1">
              <a:extLst>
                <a:ext uri="{FF2B5EF4-FFF2-40B4-BE49-F238E27FC236}">
                  <a16:creationId xmlns:a16="http://schemas.microsoft.com/office/drawing/2014/main" id="{16D9FA12-5625-D382-6496-D6AA2F4B07CD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frame">
              <a:avLst>
                <a:gd name="adj1" fmla="val 86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92BEAC1F-87AF-4F13-FB9D-D8B5EEA3D5AE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212" y="6418052"/>
            <a:ext cx="254317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9" r:id="rId2"/>
    <p:sldLayoutId id="2147483665" r:id="rId3"/>
    <p:sldLayoutId id="2147483688" r:id="rId4"/>
    <p:sldLayoutId id="2147483672" r:id="rId5"/>
    <p:sldLayoutId id="2147483671" r:id="rId6"/>
    <p:sldLayoutId id="2147483663" r:id="rId7"/>
    <p:sldLayoutId id="2147483680" r:id="rId8"/>
    <p:sldLayoutId id="2147483673" r:id="rId9"/>
    <p:sldLayoutId id="2147483667" r:id="rId10"/>
    <p:sldLayoutId id="2147483668" r:id="rId11"/>
    <p:sldLayoutId id="2147483689" r:id="rId12"/>
    <p:sldLayoutId id="2147483675" r:id="rId13"/>
    <p:sldLayoutId id="2147483676" r:id="rId14"/>
    <p:sldLayoutId id="2147483677" r:id="rId15"/>
    <p:sldLayoutId id="2147483678" r:id="rId16"/>
    <p:sldLayoutId id="2147483690" r:id="rId17"/>
    <p:sldLayoutId id="2147483691" r:id="rId18"/>
    <p:sldLayoutId id="2147483684" r:id="rId19"/>
    <p:sldLayoutId id="2147483685" r:id="rId20"/>
    <p:sldLayoutId id="2147483686" r:id="rId21"/>
    <p:sldLayoutId id="2147483687" r:id="rId22"/>
    <p:sldLayoutId id="2147483669" r:id="rId23"/>
    <p:sldLayoutId id="2147483670" r:id="rId24"/>
    <p:sldLayoutId id="2147483692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orient="horz" pos="3952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1277" userDrawn="1">
          <p15:clr>
            <a:srgbClr val="F26B43"/>
          </p15:clr>
        </p15:guide>
        <p15:guide id="8" pos="2570" userDrawn="1">
          <p15:clr>
            <a:srgbClr val="F26B43"/>
          </p15:clr>
        </p15:guide>
        <p15:guide id="9" pos="5110" userDrawn="1">
          <p15:clr>
            <a:srgbClr val="F26B43"/>
          </p15:clr>
        </p15:guide>
        <p15:guide id="10" pos="64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D8D2-7251-FBC9-2924-95D5EAD4DC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Spanish Opportunities for Growth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6CD64-3259-BEB2-0771-6EF514F57D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By World Language Department @ Milton High School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CD2DBA5-C926-38F6-7C2C-1F36FBAD16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" r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5471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1523-696B-4409-F6B5-3A6094A2B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8DEAC88-B050-4AE0-84E9-97B396E4B1C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11735" r="7592"/>
          <a:stretch/>
        </p:blipFill>
        <p:spPr>
          <a:xfrm>
            <a:off x="8485188" y="10"/>
            <a:ext cx="3706812" cy="685799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1187A4-89AF-A654-79B5-2D546485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7524750" cy="1009822"/>
          </a:xfrm>
        </p:spPr>
        <p:txBody>
          <a:bodyPr anchor="ctr">
            <a:normAutofit/>
          </a:bodyPr>
          <a:lstStyle/>
          <a:p>
            <a:r>
              <a:rPr lang="en-US">
                <a:ea typeface="Calibri"/>
                <a:cs typeface="MV Boli"/>
              </a:rPr>
              <a:t>Spanish Classes You Can Take</a:t>
            </a:r>
            <a:endParaRPr lang="en-US">
              <a:ea typeface="Calibri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94CC7B-57AE-B18B-C9C1-73C003925CD9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2051404" y="2556489"/>
            <a:ext cx="3492499" cy="2131951"/>
          </a:xfrm>
        </p:spPr>
        <p:txBody>
          <a:bodyPr/>
          <a:lstStyle/>
          <a:p>
            <a:pPr algn="ctr"/>
            <a:r>
              <a:rPr lang="en-US" sz="2400">
                <a:ea typeface="Roboto"/>
                <a:cs typeface="Calibri"/>
              </a:rPr>
              <a:t>Spanish 1</a:t>
            </a:r>
          </a:p>
          <a:p>
            <a:pPr algn="ctr"/>
            <a:r>
              <a:rPr lang="en-US" sz="2400">
                <a:ea typeface="Roboto"/>
                <a:cs typeface="Calibri"/>
              </a:rPr>
              <a:t>Spanish 2 and 2 Honors</a:t>
            </a:r>
          </a:p>
          <a:p>
            <a:pPr algn="ctr"/>
            <a:r>
              <a:rPr lang="en-US" sz="2400">
                <a:ea typeface="Roboto"/>
                <a:cs typeface="Calibri"/>
              </a:rPr>
              <a:t>Spanish 3 and 3 Honors</a:t>
            </a:r>
          </a:p>
          <a:p>
            <a:pPr algn="ctr"/>
            <a:r>
              <a:rPr lang="en-US" sz="2400">
                <a:ea typeface="Roboto"/>
                <a:cs typeface="Calibri"/>
              </a:rPr>
              <a:t>Spanish 4 and 4 Honors</a:t>
            </a:r>
          </a:p>
          <a:p>
            <a:pPr algn="ctr"/>
            <a:r>
              <a:rPr lang="en-US" sz="2400">
                <a:ea typeface="Roboto"/>
                <a:cs typeface="Calibri"/>
              </a:rPr>
              <a:t>AP Spanish Language and Culture</a:t>
            </a:r>
          </a:p>
          <a:p>
            <a:pPr algn="ctr"/>
            <a:r>
              <a:rPr lang="en-US" sz="2400">
                <a:ea typeface="Roboto"/>
                <a:cs typeface="Calibri"/>
              </a:rPr>
              <a:t>AP Spanish Language and Literature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F30CC6E-BD61-3CC1-2011-13F08DCCE213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978960" y="4946035"/>
            <a:ext cx="6244165" cy="6984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>
                <a:ea typeface="Roboto"/>
                <a:cs typeface="Roboto"/>
              </a:rPr>
              <a:t>All level 2 (or above) World Language courses are rigor courses that count towards the HOPE scholarship.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500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FC940EA-3B0A-DF13-A080-74E0D8E9522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11735" r="7592"/>
          <a:stretch/>
        </p:blipFill>
        <p:spPr>
          <a:xfrm>
            <a:off x="8485188" y="10"/>
            <a:ext cx="3706812" cy="685799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A7079D-BFF9-E19D-EC93-23F6B77A6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7524750" cy="1009822"/>
          </a:xfrm>
        </p:spPr>
        <p:txBody>
          <a:bodyPr anchor="ctr">
            <a:normAutofit/>
          </a:bodyPr>
          <a:lstStyle/>
          <a:p>
            <a:r>
              <a:rPr lang="en-US"/>
              <a:t>Curriculum 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6F48DC-6F4C-BE22-D9F6-6D8F5EB79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3492499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Native Speaker Engagement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2F2B40-D3CC-7AC9-8EAD-A44D195B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2490702"/>
            <a:ext cx="3492499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/>
              <a:t>Engage with a special curriculum tailored for Native and Heritage speakers, providing contextual lessons that respect and build upon their existing language skills.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9BE30-0961-944F-8FA9-4AC47630EC7D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5" y="3713162"/>
            <a:ext cx="7524750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LingCo Curriculum Focus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2631F1-1B07-AE0D-EF74-A3F2D39B53E2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5" y="4324709"/>
            <a:ext cx="7524750" cy="93829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Explore the LingCo curriculum designed to enhance fluency through rich cultural language input. The framework fosters immersive learning in a supportive environment.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E0F43A-D1F7-65F8-730F-99F26B85AFD2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619626" y="1879155"/>
            <a:ext cx="3492499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Cultural Language Input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7B75F9D-0A64-677B-4E37-1530695932A8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4619626" y="2490702"/>
            <a:ext cx="3492499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Integrate cultural components into the curriculum, emphasizing the importance of understanding Spanish-speaking cultures alongside language acquisition.</a:t>
            </a:r>
          </a:p>
        </p:txBody>
      </p:sp>
    </p:spTree>
    <p:extLst>
      <p:ext uri="{BB962C8B-B14F-4D97-AF65-F5344CB8AC3E}">
        <p14:creationId xmlns:p14="http://schemas.microsoft.com/office/powerpoint/2010/main" val="2436838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4FB09B7-D7C4-865F-FCF2-02B2C814853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41830" r="19524"/>
          <a:stretch/>
        </p:blipFill>
        <p:spPr>
          <a:xfrm>
            <a:off x="8485188" y="10"/>
            <a:ext cx="3706812" cy="6857990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0B29D-A594-ED0B-2629-881767E5E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7524750" cy="1009822"/>
          </a:xfrm>
        </p:spPr>
        <p:txBody>
          <a:bodyPr anchor="ctr">
            <a:normAutofit/>
          </a:bodyPr>
          <a:lstStyle/>
          <a:p>
            <a:r>
              <a:rPr lang="en-US"/>
              <a:t>Language Competitions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2B8129-B97F-8184-AC79-AEA5A299C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3492499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Benefits of Competitions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24DB30-675A-AE41-8000-E77276408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376" y="2490702"/>
            <a:ext cx="3492499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Participate in the Fulton Forum Language Competition, welcoming students at all levels to showcase their Spanish skills and compete for recognition.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945AF-1BCD-05C9-E569-FD0D50B015B1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5" y="3713162"/>
            <a:ext cx="7524750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Fulton Forum Language Competition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4C1AE1-521A-9A78-CB15-59F4E40C045C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5" y="4324709"/>
            <a:ext cx="7524750" cy="93829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Engaging in language competitions enhances language skills, boosts confidence, and provides opportunities for scholarships and recognition.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B0D95D-F1EC-C44E-B67E-0965E81451CA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4619626" y="1879155"/>
            <a:ext cx="3492499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National Spanish Exam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5630C7-BFF3-2984-F427-70828B4D80DB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4619626" y="2490702"/>
            <a:ext cx="3492499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200"/>
              <a:t>Compete in the National Spanish Exam, specifically designed for students in Spanish 4 and above. This assessment evaluates language proficiency in a structured format.</a:t>
            </a:r>
          </a:p>
        </p:txBody>
      </p:sp>
    </p:spTree>
    <p:extLst>
      <p:ext uri="{BB962C8B-B14F-4D97-AF65-F5344CB8AC3E}">
        <p14:creationId xmlns:p14="http://schemas.microsoft.com/office/powerpoint/2010/main" val="1712039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609600" y="2804160"/>
          <a:ext cx="10363200" cy="2237232"/>
        </p:xfrm>
        <a:graphic>
          <a:graphicData uri="http://schemas.openxmlformats.org/drawingml/2006/table">
            <a:tbl>
              <a:tblPr/>
              <a:tblGrid>
                <a:gridCol w="345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Segoe UI Bold" pitchFamily="34" charset="0"/>
                          <a:ea typeface="Segoe UI Bold" pitchFamily="34" charset="-122"/>
                          <a:cs typeface="Segoe UI Bold" pitchFamily="34" charset="-120"/>
                        </a:rPr>
                        <a:t>Scholarship</a:t>
                      </a:r>
                      <a:endParaRPr lang="en-US" sz="1400">
                        <a:latin typeface="Segoe UI Bold" charset="0"/>
                        <a:ea typeface="Segoe UI Bold" charset="0"/>
                        <a:cs typeface="Segoe UI Bold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1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Segoe UI Bold" pitchFamily="34" charset="0"/>
                          <a:ea typeface="Segoe UI Bold" pitchFamily="34" charset="-122"/>
                          <a:cs typeface="Segoe UI Bold" pitchFamily="34" charset="-120"/>
                        </a:rPr>
                        <a:t>Eligibility</a:t>
                      </a:r>
                      <a:endParaRPr lang="en-US" sz="1400">
                        <a:latin typeface="Segoe UI Bold" charset="0"/>
                        <a:ea typeface="Segoe UI Bold" charset="0"/>
                        <a:cs typeface="Segoe UI Bold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1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Segoe UI Bold" pitchFamily="34" charset="0"/>
                          <a:ea typeface="Segoe UI Bold" pitchFamily="34" charset="-122"/>
                          <a:cs typeface="Segoe UI Bold" pitchFamily="34" charset="-120"/>
                        </a:rPr>
                        <a:t>Details</a:t>
                      </a:r>
                      <a:endParaRPr lang="en-US" sz="1400">
                        <a:latin typeface="Segoe UI Bold" charset="0"/>
                        <a:ea typeface="Segoe UI Bold" charset="0"/>
                        <a:cs typeface="Segoe UI Bold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1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68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Governor’s Honors Program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10th-11th graders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Available for students in Spanish 4 and above.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68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LingCo Summer Study Abroad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All levels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Open for both French and Spanish students.</a:t>
                      </a:r>
                      <a:endParaRPr lang="en-US" sz="140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95072" marR="195072" marT="195072" marB="195072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609600" y="228600"/>
            <a:ext cx="10972800" cy="965200"/>
          </a:xfrm>
          <a:prstGeom prst="rect">
            <a:avLst/>
          </a:prstGeom>
          <a:noFill/>
          <a:ln/>
        </p:spPr>
        <p:txBody>
          <a:bodyPr wrap="square" rtlCol="0" anchor="ctr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Scholarship Options</a:t>
            </a:r>
          </a:p>
        </p:txBody>
      </p:sp>
      <p:sp>
        <p:nvSpPr>
          <p:cNvPr id="4" name="Shape 1"/>
          <p:cNvSpPr/>
          <p:nvPr/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09600" y="1447800"/>
            <a:ext cx="9842500" cy="660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solidFill>
                  <a:srgbClr val="404040"/>
                </a:solidFill>
                <a:latin typeface="Segoe UI"/>
                <a:cs typeface="Segoe UI"/>
              </a:rPr>
              <a:t>Several scholarship options exist for language students. These programs support academic growth while encouraging immersion in various cultural contexts.</a:t>
            </a:r>
          </a:p>
        </p:txBody>
      </p:sp>
    </p:spTree>
    <p:extLst>
      <p:ext uri="{BB962C8B-B14F-4D97-AF65-F5344CB8AC3E}">
        <p14:creationId xmlns:p14="http://schemas.microsoft.com/office/powerpoint/2010/main" val="239280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5A69114-4969-8CED-AC96-944C778A47F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19044" b="19044"/>
          <a:stretch/>
        </p:blipFill>
        <p:spPr>
          <a:xfrm>
            <a:off x="6096040" y="3713162"/>
            <a:ext cx="5508543" cy="2276476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266CF6-9B42-931E-4C5E-07C934379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1017250" cy="1009822"/>
          </a:xfrm>
        </p:spPr>
        <p:txBody>
          <a:bodyPr anchor="ctr">
            <a:normAutofit/>
          </a:bodyPr>
          <a:lstStyle/>
          <a:p>
            <a:r>
              <a:rPr lang="en-US"/>
              <a:t>Advanced Placement Classes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3DAC95-18A9-CADE-3283-C6334EE3E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6" y="1879155"/>
            <a:ext cx="4079876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College Credit Possibility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FE4352-6FBF-BA27-927B-EF7F4883B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13262" y="2550027"/>
            <a:ext cx="4079876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/>
              <a:t>Take AP Spanish Literature &amp; Culture for a comprehensive exploration of Spanish literature, complemented by in-depth discussions on various genres and historical contexts.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0E907-F504-60AC-302B-BD0A45FBBE26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87375" y="3713162"/>
            <a:ext cx="4079876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AP Spanish Language &amp; Culture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0BBBC8-AEA7-C972-1F58-D9DE0A49D729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587375" y="4324709"/>
            <a:ext cx="4079876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/>
              <a:t>Enroll in AP Spanish Language &amp; Culture, a full-year course that deepens understanding of the language and culture and prepares students for college-level coursework.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901A72-C48E-E679-F699-CEF049CD701A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096000" y="1879155"/>
            <a:ext cx="4079876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AP Spanish Literature &amp; Culture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1A79F62-6A64-6B1D-A192-9556468F8EC2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565604" y="2550027"/>
            <a:ext cx="4079876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/>
              <a:t>Completing AP courses can lead to college credit, strengthening students' academic profiles while offering advanced standing in higher education.</a:t>
            </a:r>
          </a:p>
        </p:txBody>
      </p:sp>
    </p:spTree>
    <p:extLst>
      <p:ext uri="{BB962C8B-B14F-4D97-AF65-F5344CB8AC3E}">
        <p14:creationId xmlns:p14="http://schemas.microsoft.com/office/powerpoint/2010/main" val="216431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FFDFAE34-2084-3FE2-86D2-7D7F984F6AD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45347" r="18573" b="-1"/>
          <a:stretch/>
        </p:blipFill>
        <p:spPr>
          <a:xfrm>
            <a:off x="8485188" y="10"/>
            <a:ext cx="3706812" cy="685799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83F17BB-C891-3F44-C351-8E528148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903" y="43530"/>
            <a:ext cx="7524750" cy="1009822"/>
          </a:xfrm>
        </p:spPr>
        <p:txBody>
          <a:bodyPr anchor="ctr">
            <a:normAutofit/>
          </a:bodyPr>
          <a:lstStyle/>
          <a:p>
            <a:r>
              <a:rPr lang="en-US" dirty="0"/>
              <a:t>Clubs and Associations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1E0E38-3A60-30D6-058E-507D97CF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0443" y="2203105"/>
            <a:ext cx="3492499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Spanish Club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F82344-5E7C-EAF2-8CC2-84A5F5D52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7498" y="2808309"/>
            <a:ext cx="3492499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Participate in the Hispanic-Latino Student Association, open to all students. Engage in cultural events, activities, and celebrations throughout the year.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E15F3-5AEA-39AF-A034-2F40F6F7C52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4618921" y="3064866"/>
            <a:ext cx="3503084" cy="59384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Spanish National Honor Society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3FCF24-E6EE-3C3E-3483-4D9D695C6F96}"/>
              </a:ext>
            </a:extLst>
          </p:cNvPr>
          <p:cNvSpPr>
            <a:spLocks noGrp="1"/>
          </p:cNvSpPr>
          <p:nvPr>
            <p:ph type="body" sz="half" idx="28"/>
          </p:nvPr>
        </p:nvSpPr>
        <p:spPr>
          <a:xfrm>
            <a:off x="4611865" y="3658706"/>
            <a:ext cx="3503084" cy="952409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Join the Spanish National Honor Society, a year-round commitment that acknowledges outstanding achievement in Spanish language studies and service.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A7DDC3-25AD-7965-1BD7-010BDA80D4AA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2603501" y="898889"/>
            <a:ext cx="3492499" cy="59384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Networking and Community Engagement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2D0D5A7-D2E5-A20E-0B12-BAA78E53A6EB}"/>
              </a:ext>
            </a:extLst>
          </p:cNvPr>
          <p:cNvSpPr>
            <a:spLocks noGrp="1"/>
          </p:cNvSpPr>
          <p:nvPr>
            <p:ph type="body" sz="half" idx="30"/>
          </p:nvPr>
        </p:nvSpPr>
        <p:spPr>
          <a:xfrm>
            <a:off x="673768" y="1527228"/>
            <a:ext cx="6843563" cy="9382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dirty="0"/>
              <a:t>Clubs provide invaluable networking opportunities, allowing students to connect with peers and faculty while enriching their cultural experience.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C03D360-7BA0-A5D5-01A7-CB716E520FE8}"/>
              </a:ext>
            </a:extLst>
          </p:cNvPr>
          <p:cNvSpPr txBox="1">
            <a:spLocks/>
          </p:cNvSpPr>
          <p:nvPr/>
        </p:nvSpPr>
        <p:spPr>
          <a:xfrm>
            <a:off x="584554" y="3724888"/>
            <a:ext cx="3492499" cy="5938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ea typeface="Roboto"/>
                <a:cs typeface="Calibri"/>
              </a:rPr>
              <a:t>Latino Culture Club</a:t>
            </a:r>
            <a:endParaRPr lang="en-US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2312F91-C610-6644-C05A-B1369B2EC02E}"/>
              </a:ext>
            </a:extLst>
          </p:cNvPr>
          <p:cNvSpPr txBox="1">
            <a:spLocks/>
          </p:cNvSpPr>
          <p:nvPr/>
        </p:nvSpPr>
        <p:spPr>
          <a:xfrm>
            <a:off x="584554" y="4322324"/>
            <a:ext cx="3478388" cy="95240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>
                <a:ea typeface="Roboto"/>
                <a:cs typeface="Roboto"/>
              </a:rPr>
              <a:t>Sharing of culture from Hispanic/Latino students and their countries, open to all students. Learn about the traditions, foods, crafts, and heritage of different countries and cultures.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10435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198C2FF8-BE84-6626-1A3D-5BA85938AE4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31983" r="31983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BB9EB6C-7A38-6EFB-A6FF-5D7C8BB2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443A0-EEA6-CADE-AA69-C77935B5E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Assess Your Interests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F26713-F425-0FBD-1867-894F0D8A3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400"/>
              <a:t>Consider which opportunities align with your personal goals and interests. Reflect on your language learning aspirations for the coming year.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68F068-79AF-30EE-F829-3B47958EB3F8}"/>
              </a:ext>
            </a:extLst>
          </p:cNvPr>
          <p:cNvSpPr>
            <a:spLocks noGrp="1"/>
          </p:cNvSpPr>
          <p:nvPr>
            <p:ph type="body" idx="27"/>
          </p:nvPr>
        </p:nvSpPr>
        <p:spPr/>
        <p:txBody>
          <a:bodyPr/>
          <a:lstStyle/>
          <a:p>
            <a:r>
              <a:rPr lang="en-US"/>
              <a:t>Engage with Peers and Teachers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E8087-E265-22AD-E37B-5DEB2B305A15}"/>
              </a:ext>
            </a:extLst>
          </p:cNvPr>
          <p:cNvSpPr>
            <a:spLocks noGrp="1"/>
          </p:cNvSpPr>
          <p:nvPr>
            <p:ph type="body" sz="half" idx="28"/>
          </p:nvPr>
        </p:nvSpPr>
        <p:spPr/>
        <p:txBody>
          <a:bodyPr/>
          <a:lstStyle/>
          <a:p>
            <a:r>
              <a:rPr lang="en-US" sz="1400" dirty="0"/>
              <a:t>Actively seek guidance from peers and educators on how best to utilize available resources and programs to support your journey.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96FD38-299B-1ED1-D507-89045B0EB060}"/>
              </a:ext>
            </a:extLst>
          </p:cNvPr>
          <p:cNvSpPr>
            <a:spLocks noGrp="1"/>
          </p:cNvSpPr>
          <p:nvPr>
            <p:ph type="body" idx="29"/>
          </p:nvPr>
        </p:nvSpPr>
        <p:spPr/>
        <p:txBody>
          <a:bodyPr/>
          <a:lstStyle/>
          <a:p>
            <a:r>
              <a:rPr lang="en-US"/>
              <a:t>Take Action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B83771-5070-3EAA-03CF-13FD42BA77BC}"/>
              </a:ext>
            </a:extLst>
          </p:cNvPr>
          <p:cNvSpPr>
            <a:spLocks noGrp="1"/>
          </p:cNvSpPr>
          <p:nvPr>
            <p:ph type="body" sz="half" idx="30"/>
          </p:nvPr>
        </p:nvSpPr>
        <p:spPr/>
        <p:txBody>
          <a:bodyPr/>
          <a:lstStyle/>
          <a:p>
            <a:r>
              <a:rPr lang="en-US" sz="1400"/>
              <a:t>Don’t wait! Sign up for classes, join clubs, or enter competitions. Seize all chances to enhance your Spanish language experience.</a:t>
            </a:r>
          </a:p>
        </p:txBody>
      </p:sp>
    </p:spTree>
    <p:extLst>
      <p:ext uri="{BB962C8B-B14F-4D97-AF65-F5344CB8AC3E}">
        <p14:creationId xmlns:p14="http://schemas.microsoft.com/office/powerpoint/2010/main" val="436984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rift">
  <a:themeElements>
    <a:clrScheme name="Custom 66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416B"/>
      </a:accent1>
      <a:accent2>
        <a:srgbClr val="006098"/>
      </a:accent2>
      <a:accent3>
        <a:srgbClr val="238DC1"/>
      </a:accent3>
      <a:accent4>
        <a:srgbClr val="939598"/>
      </a:accent4>
      <a:accent5>
        <a:srgbClr val="D7D7D7"/>
      </a:accent5>
      <a:accent6>
        <a:srgbClr val="7775FF"/>
      </a:accent6>
      <a:hlink>
        <a:srgbClr val="467886"/>
      </a:hlink>
      <a:folHlink>
        <a:srgbClr val="96607D"/>
      </a:folHlink>
    </a:clrScheme>
    <a:fontScheme name="Custom 118">
      <a:majorFont>
        <a:latin typeface="Calibr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2.1" id="{19F6FF4A-BFB8-D448-81DB-A8F1C71F8E46}" vid="{CDCDF023-17A4-CF46-89DD-D6386F64A9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  <wetp:taskpane dockstate="right" visibility="0" width="525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248CCEA-3613-4A35-9A5E-FA7CE98858B4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041B7079-4324-470F-86F1-DC007E67E28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PresentationFormat>Widescreen</PresentationFormat>
  <Paragraphs>59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Roboto</vt:lpstr>
      <vt:lpstr>Segoe UI</vt:lpstr>
      <vt:lpstr>Segoe UI Bold</vt:lpstr>
      <vt:lpstr>Office Theme</vt:lpstr>
      <vt:lpstr>Drift</vt:lpstr>
      <vt:lpstr>Spanish Opportunities for Growth</vt:lpstr>
      <vt:lpstr>Spanish Classes You Can Take</vt:lpstr>
      <vt:lpstr>Curriculum Overview</vt:lpstr>
      <vt:lpstr>Language Competitions</vt:lpstr>
      <vt:lpstr>PowerPoint Presentation</vt:lpstr>
      <vt:lpstr>Advanced Placement Classes</vt:lpstr>
      <vt:lpstr>Clubs and Associations</vt:lpstr>
      <vt:lpstr>Next Steps</vt:lpstr>
    </vt:vector>
  </TitlesOfParts>
  <Company>Fulton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Cooper, Ioana M</dc:creator>
  <cp:lastModifiedBy>Brubaker, Jennifer</cp:lastModifiedBy>
  <cp:revision>2</cp:revision>
  <dcterms:created xsi:type="dcterms:W3CDTF">2025-01-27T02:25:06Z</dcterms:created>
  <dcterms:modified xsi:type="dcterms:W3CDTF">2025-01-30T19:38:53Z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2025-01-27T02:44:50Z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6d64ff9e-a98a-49d3-abe3-5528f40cc134</vt:lpwstr>
  </property>
  <property fmtid="{D5CDD505-2E9C-101B-9397-08002B2CF9AE}" pid="8" name="MSIP_Label_0ee3c538-ec52-435f-ae58-017644bd9513_ContentBits">
    <vt:lpwstr>0</vt:lpwstr>
  </property>
</Properties>
</file>