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4" r:id="rId3"/>
    <p:sldId id="276" r:id="rId4"/>
    <p:sldId id="27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12C29-7661-429E-A9C3-56D64894F8B4}" v="9" dt="2025-01-28T23:28:10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1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3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31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2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7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8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6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88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3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2B25-DEC0-48AA-82B0-A063A6E14AE4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670A0-02DD-4F83-9285-68AA6B71F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5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720" y="3334440"/>
            <a:ext cx="9773920" cy="147002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On-Level Elective Courses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5947" y="4599496"/>
            <a:ext cx="6400800" cy="1752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Social Studies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679CE6-AA4D-4EB5-8545-501A57FFC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454" y="910475"/>
            <a:ext cx="2027785" cy="203766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3405355-94D8-169E-86DE-6BFA5D52F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71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76"/>
    </mc:Choice>
    <mc:Fallback xmlns="">
      <p:transition spd="slow" advTm="11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6315" y="-122549"/>
            <a:ext cx="970018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Sociology (On-Level)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9355" y="1020450"/>
            <a:ext cx="4996461" cy="56796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11</a:t>
            </a:r>
            <a:r>
              <a:rPr 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- 12</a:t>
            </a:r>
            <a:r>
              <a:rPr 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Grade - Semester</a:t>
            </a:r>
          </a:p>
          <a:p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Special Note</a:t>
            </a:r>
          </a:p>
          <a:p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course emphasizes short readings and class discussion</a:t>
            </a:r>
          </a:p>
          <a:p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6" name="Picture 5" descr="A poster of a course&#10;&#10;Description automatically generated with medium confidence">
            <a:extLst>
              <a:ext uri="{FF2B5EF4-FFF2-40B4-BE49-F238E27FC236}">
                <a16:creationId xmlns:a16="http://schemas.microsoft.com/office/drawing/2014/main" id="{851DF0E5-C70B-683F-578B-0215D3561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3"/>
          <a:stretch/>
        </p:blipFill>
        <p:spPr>
          <a:xfrm>
            <a:off x="5512499" y="884473"/>
            <a:ext cx="4098974" cy="5815584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C888DBAE-44C6-F14A-ABB7-294AAAA46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093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36"/>
    </mc:Choice>
    <mc:Fallback xmlns="">
      <p:transition spd="slow" advTm="34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B77E2-52D9-BF05-B246-BFE05DD7D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2700-134F-E904-67D5-9321A777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315" y="-122549"/>
            <a:ext cx="970018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NEW!! Psychology (On-Level)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62CEA4-B3F6-FA8F-8D27-8CA5A5E4F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355" y="1020450"/>
            <a:ext cx="3898336" cy="56796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9-12</a:t>
            </a:r>
            <a:r>
              <a:rPr 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Grade - Semester</a:t>
            </a:r>
          </a:p>
          <a:p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Special Note</a:t>
            </a:r>
          </a:p>
          <a:p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who take OL Psych can still take AP Psychology in future years!</a:t>
            </a:r>
          </a:p>
          <a:p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6" name="Picture 5" descr="A screen shot of a course&#10;&#10;Description automatically generated">
            <a:extLst>
              <a:ext uri="{FF2B5EF4-FFF2-40B4-BE49-F238E27FC236}">
                <a16:creationId xmlns:a16="http://schemas.microsoft.com/office/drawing/2014/main" id="{17DDB9FD-B2C4-14FB-E5F1-6D265BABF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" b="10220"/>
          <a:stretch/>
        </p:blipFill>
        <p:spPr>
          <a:xfrm>
            <a:off x="4769352" y="952513"/>
            <a:ext cx="4204023" cy="567960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0A038E-8A75-3D60-053B-A945BBE4E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549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65"/>
    </mc:Choice>
    <mc:Fallback xmlns="">
      <p:transition spd="slow" advTm="576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B83DF-89A0-8854-59FC-13EC7AD2D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A30C-641D-885B-0E36-58A0380B6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315" y="-122549"/>
            <a:ext cx="970018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NEW!! U.S. History thru Film (On-Level)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BCB133-3C97-20FC-0140-B7ACB5DE2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355" y="1020450"/>
            <a:ext cx="3898336" cy="56796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11-12</a:t>
            </a:r>
            <a:r>
              <a:rPr lang="en-US" sz="32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Grade - Semester</a:t>
            </a:r>
          </a:p>
          <a:p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Special Note</a:t>
            </a:r>
          </a:p>
          <a:p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an elective and does NOT fulfill the U.S. History credit requirement</a:t>
            </a:r>
          </a:p>
          <a:p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8" name="Picture 7" descr="A poster with a camera and stars&#10;&#10;Description automatically generated">
            <a:extLst>
              <a:ext uri="{FF2B5EF4-FFF2-40B4-BE49-F238E27FC236}">
                <a16:creationId xmlns:a16="http://schemas.microsoft.com/office/drawing/2014/main" id="{AD82158E-D6FD-7E3F-FE9B-7FD7DE689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 b="2304"/>
          <a:stretch/>
        </p:blipFill>
        <p:spPr>
          <a:xfrm>
            <a:off x="5137594" y="850392"/>
            <a:ext cx="3930589" cy="5849665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5367A93-15E7-B91A-8E4E-648B15684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18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03"/>
    </mc:Choice>
    <mc:Fallback xmlns="">
      <p:transition spd="slow" advTm="50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85</Words>
  <Application>Microsoft Office PowerPoint</Application>
  <PresentationFormat>Widescreen</PresentationFormat>
  <Paragraphs>20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Berlin Sans FB Demi</vt:lpstr>
      <vt:lpstr>Calibri</vt:lpstr>
      <vt:lpstr>1_Office Theme</vt:lpstr>
      <vt:lpstr>On-Level Elective Courses</vt:lpstr>
      <vt:lpstr>Sociology (On-Level)</vt:lpstr>
      <vt:lpstr>NEW!! Psychology (On-Level)</vt:lpstr>
      <vt:lpstr>NEW!! U.S. History thru Film (On-Level)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Silverman, Lisa</dc:creator>
  <cp:lastModifiedBy>Harrison, Tiffany</cp:lastModifiedBy>
  <cp:revision>4</cp:revision>
  <dcterms:created xsi:type="dcterms:W3CDTF">2022-01-23T16:21:17Z</dcterms:created>
  <dcterms:modified xsi:type="dcterms:W3CDTF">2025-02-07T20:22:42Z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2022-01-23T16:21:17Z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067dfd00-bbc9-48e6-99bf-1829aa7515b5</vt:lpwstr>
  </property>
  <property fmtid="{D5CDD505-2E9C-101B-9397-08002B2CF9AE}" pid="8" name="MSIP_Label_0ee3c538-ec52-435f-ae58-017644bd9513_ContentBits">
    <vt:lpwstr>0</vt:lpwstr>
  </property>
</Properties>
</file>