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Lst>
  <p:sldSz cy="5143500" cx="9144000"/>
  <p:notesSz cx="6858000" cy="9144000"/>
  <p:embeddedFontLst>
    <p:embeddedFont>
      <p:font typeface="PT Sans Narrow"/>
      <p:regular r:id="rId12"/>
      <p:bold r:id="rId13"/>
    </p:embeddedFont>
    <p:embeddedFont>
      <p:font typeface="Oswald"/>
      <p:regular r:id="rId14"/>
      <p:bold r:id="rId15"/>
    </p:embeddedFont>
    <p:embeddedFont>
      <p:font typeface="Open Sans"/>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PTSansNarrow-bold.fntdata"/><Relationship Id="rId12" Type="http://schemas.openxmlformats.org/officeDocument/2006/relationships/font" Target="fonts/PTSansNarrow-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Oswald-bold.fntdata"/><Relationship Id="rId14" Type="http://schemas.openxmlformats.org/officeDocument/2006/relationships/font" Target="fonts/Oswald-regular.fntdata"/><Relationship Id="rId17" Type="http://schemas.openxmlformats.org/officeDocument/2006/relationships/font" Target="fonts/OpenSans-bold.fntdata"/><Relationship Id="rId16" Type="http://schemas.openxmlformats.org/officeDocument/2006/relationships/font" Target="fonts/OpenSans-regular.fntdata"/><Relationship Id="rId5" Type="http://schemas.openxmlformats.org/officeDocument/2006/relationships/notesMaster" Target="notesMasters/notesMaster1.xml"/><Relationship Id="rId19" Type="http://schemas.openxmlformats.org/officeDocument/2006/relationships/font" Target="fonts/OpenSans-boldItalic.fntdata"/><Relationship Id="rId6" Type="http://schemas.openxmlformats.org/officeDocument/2006/relationships/slide" Target="slides/slide1.xml"/><Relationship Id="rId18" Type="http://schemas.openxmlformats.org/officeDocument/2006/relationships/font" Target="fonts/OpenSans-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17ce571e975_0_3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17ce571e975_0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17ce571e975_0_3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17ce571e975_0_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17ce571e975_0_3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17ce571e975_0_3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Childcare</a:t>
            </a:r>
            <a:endParaRPr/>
          </a:p>
          <a:p>
            <a:pPr indent="0" lvl="0" marL="0" rtl="0" algn="l">
              <a:spcBef>
                <a:spcPts val="0"/>
              </a:spcBef>
              <a:spcAft>
                <a:spcPts val="0"/>
              </a:spcAft>
              <a:buNone/>
            </a:pPr>
            <a:r>
              <a:rPr lang="en"/>
              <a:t>Quality of instruction</a:t>
            </a:r>
            <a:endParaRPr/>
          </a:p>
          <a:p>
            <a:pPr indent="0" lvl="0" marL="0" rtl="0" algn="l">
              <a:spcBef>
                <a:spcPts val="0"/>
              </a:spcBef>
              <a:spcAft>
                <a:spcPts val="0"/>
              </a:spcAft>
              <a:buNone/>
            </a:pPr>
            <a:r>
              <a:rPr lang="en"/>
              <a:t>Length of school day</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17ce571e975_0_3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17ce571e975_0_3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17ce571e975_0_3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17ce571e975_0_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cap="flat" cmpd="sng" w="76200">
            <a:solidFill>
              <a:schemeClr val="lt2"/>
            </a:solidFill>
            <a:prstDash val="solid"/>
            <a:round/>
            <a:headEnd len="sm" w="sm" type="none"/>
            <a:tailEnd len="sm" w="sm" type="none"/>
          </a:ln>
        </p:spPr>
      </p:cxnSp>
      <p:cxnSp>
        <p:nvCxnSpPr>
          <p:cNvPr id="11" name="Google Shape;11;p2"/>
          <p:cNvCxnSpPr/>
          <p:nvPr/>
        </p:nvCxnSpPr>
        <p:spPr>
          <a:xfrm>
            <a:off x="1575035" y="3158252"/>
            <a:ext cx="562200" cy="0"/>
          </a:xfrm>
          <a:prstGeom prst="straightConnector1">
            <a:avLst/>
          </a:prstGeom>
          <a:noFill/>
          <a:ln cap="flat" cmpd="sng" w="76200">
            <a:solidFill>
              <a:schemeClr val="lt2"/>
            </a:solidFill>
            <a:prstDash val="solid"/>
            <a:round/>
            <a:headEnd len="sm" w="sm" type="none"/>
            <a:tailEnd len="sm" w="sm" type="none"/>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4" name="Google Shape;14;p2"/>
            <p:cNvCxnSpPr/>
            <p:nvPr/>
          </p:nvCxnSpPr>
          <p:spPr>
            <a:xfrm rot="10800000">
              <a:off x="1346429" y="1163700"/>
              <a:ext cx="6452100" cy="0"/>
            </a:xfrm>
            <a:prstGeom prst="straightConnector1">
              <a:avLst/>
            </a:prstGeom>
            <a:noFill/>
            <a:ln cap="flat" cmpd="sng" w="9525">
              <a:solidFill>
                <a:schemeClr val="accent3"/>
              </a:solidFill>
              <a:prstDash val="solid"/>
              <a:round/>
              <a:headEnd len="sm" w="sm" type="none"/>
              <a:tailEnd len="sm" w="sm" type="none"/>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7" name="Google Shape;17;p2"/>
            <p:cNvCxnSpPr/>
            <p:nvPr/>
          </p:nvCxnSpPr>
          <p:spPr>
            <a:xfrm>
              <a:off x="1346435" y="3969088"/>
              <a:ext cx="6452100" cy="0"/>
            </a:xfrm>
            <a:prstGeom prst="straightConnector1">
              <a:avLst/>
            </a:prstGeom>
            <a:noFill/>
            <a:ln cap="flat" cmpd="sng" w="9525">
              <a:solidFill>
                <a:schemeClr val="accent3"/>
              </a:solidFill>
              <a:prstDash val="solid"/>
              <a:round/>
              <a:headEnd len="sm" w="sm" type="none"/>
              <a:tailEnd len="sm" w="sm" type="none"/>
            </a:ln>
          </p:spPr>
        </p:cxnSp>
      </p:grpSp>
      <p:sp>
        <p:nvSpPr>
          <p:cNvPr id="18" name="Google Shape;18;p2"/>
          <p:cNvSpPr txBox="1"/>
          <p:nvPr>
            <p:ph type="ctrTitle"/>
          </p:nvPr>
        </p:nvSpPr>
        <p:spPr>
          <a:xfrm>
            <a:off x="1004150" y="1751764"/>
            <a:ext cx="7136700" cy="1022400"/>
          </a:xfrm>
          <a:prstGeom prst="rect">
            <a:avLst/>
          </a:prstGeom>
        </p:spPr>
        <p:txBody>
          <a:bodyPr anchorCtr="0" anchor="b" bIns="91425" lIns="91425" spcFirstLastPara="1" rIns="91425" wrap="square" tIns="91425">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19" name="Google Shape;19;p2"/>
          <p:cNvSpPr txBox="1"/>
          <p:nvPr>
            <p:ph idx="1" type="subTitle"/>
          </p:nvPr>
        </p:nvSpPr>
        <p:spPr>
          <a:xfrm>
            <a:off x="2137225" y="2850039"/>
            <a:ext cx="48705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20" name="Google Shape;20;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3"/>
          <p:cNvSpPr/>
          <p:nvPr/>
        </p:nvSpPr>
        <p:spPr>
          <a:xfrm>
            <a:off x="-50" y="2571900"/>
            <a:ext cx="91440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txBox="1"/>
          <p:nvPr>
            <p:ph type="title"/>
          </p:nvPr>
        </p:nvSpPr>
        <p:spPr>
          <a:xfrm>
            <a:off x="311700" y="814800"/>
            <a:ext cx="8571300" cy="9420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a:lvl1pPr>
            <a:lvl2pPr lvl="1" algn="ctr">
              <a:spcBef>
                <a:spcPts val="0"/>
              </a:spcBef>
              <a:spcAft>
                <a:spcPts val="0"/>
              </a:spcAft>
              <a:buSzPts val="3600"/>
              <a:buNone/>
              <a:defRPr/>
            </a:lvl2pPr>
            <a:lvl3pPr lvl="2" algn="ctr">
              <a:spcBef>
                <a:spcPts val="0"/>
              </a:spcBef>
              <a:spcAft>
                <a:spcPts val="0"/>
              </a:spcAft>
              <a:buSzPts val="3600"/>
              <a:buNone/>
              <a:defRPr/>
            </a:lvl3pPr>
            <a:lvl4pPr lvl="3" algn="ctr">
              <a:spcBef>
                <a:spcPts val="0"/>
              </a:spcBef>
              <a:spcAft>
                <a:spcPts val="0"/>
              </a:spcAft>
              <a:buSzPts val="3600"/>
              <a:buNone/>
              <a:defRPr/>
            </a:lvl4pPr>
            <a:lvl5pPr lvl="4" algn="ctr">
              <a:spcBef>
                <a:spcPts val="0"/>
              </a:spcBef>
              <a:spcAft>
                <a:spcPts val="0"/>
              </a:spcAft>
              <a:buSzPts val="3600"/>
              <a:buNone/>
              <a:defRPr/>
            </a:lvl5pPr>
            <a:lvl6pPr lvl="5" algn="ctr">
              <a:spcBef>
                <a:spcPts val="0"/>
              </a:spcBef>
              <a:spcAft>
                <a:spcPts val="0"/>
              </a:spcAft>
              <a:buSzPts val="3600"/>
              <a:buNone/>
              <a:defRPr/>
            </a:lvl6pPr>
            <a:lvl7pPr lvl="6" algn="ctr">
              <a:spcBef>
                <a:spcPts val="0"/>
              </a:spcBef>
              <a:spcAft>
                <a:spcPts val="0"/>
              </a:spcAft>
              <a:buSzPts val="3600"/>
              <a:buNone/>
              <a:defRPr/>
            </a:lvl7pPr>
            <a:lvl8pPr lvl="7" algn="ctr">
              <a:spcBef>
                <a:spcPts val="0"/>
              </a:spcBef>
              <a:spcAft>
                <a:spcPts val="0"/>
              </a:spcAft>
              <a:buSzPts val="3600"/>
              <a:buNone/>
              <a:defRPr/>
            </a:lvl8pPr>
            <a:lvl9pPr lvl="8" algn="ctr">
              <a:spcBef>
                <a:spcPts val="0"/>
              </a:spcBef>
              <a:spcAft>
                <a:spcPts val="0"/>
              </a:spcAft>
              <a:buSzPts val="3600"/>
              <a:buNone/>
              <a:defRPr/>
            </a:lvl9pPr>
          </a:lstStyle>
          <a:p/>
        </p:txBody>
      </p:sp>
      <p:sp>
        <p:nvSpPr>
          <p:cNvPr id="24" name="Google Shape;24;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5"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8" name="Google Shape;28;p4"/>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9" name="Google Shape;2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0" name="Shape 30"/>
        <p:cNvGrpSpPr/>
        <p:nvPr/>
      </p:nvGrpSpPr>
      <p:grpSpPr>
        <a:xfrm>
          <a:off x="0" y="0"/>
          <a:ext cx="0" cy="0"/>
          <a:chOff x="0" y="0"/>
          <a:chExt cx="0" cy="0"/>
        </a:xfrm>
      </p:grpSpPr>
      <p:sp>
        <p:nvSpPr>
          <p:cNvPr id="31" name="Google Shape;31;p5"/>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2" name="Google Shape;32;p5"/>
          <p:cNvSpPr txBox="1"/>
          <p:nvPr>
            <p:ph idx="1" type="body"/>
          </p:nvPr>
        </p:nvSpPr>
        <p:spPr>
          <a:xfrm>
            <a:off x="311700" y="1266175"/>
            <a:ext cx="3999900" cy="33027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3" name="Google Shape;33;p5"/>
          <p:cNvSpPr txBox="1"/>
          <p:nvPr>
            <p:ph idx="2" type="body"/>
          </p:nvPr>
        </p:nvSpPr>
        <p:spPr>
          <a:xfrm>
            <a:off x="4832400" y="1266175"/>
            <a:ext cx="3999900" cy="33027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6"/>
          <p:cNvSpPr txBox="1"/>
          <p:nvPr>
            <p:ph type="title"/>
          </p:nvPr>
        </p:nvSpPr>
        <p:spPr>
          <a:xfrm>
            <a:off x="311700" y="445025"/>
            <a:ext cx="8520600" cy="7074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7" name="Google Shape;3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8" name="Shape 38"/>
        <p:cNvGrpSpPr/>
        <p:nvPr/>
      </p:nvGrpSpPr>
      <p:grpSpPr>
        <a:xfrm>
          <a:off x="0" y="0"/>
          <a:ext cx="0" cy="0"/>
          <a:chOff x="0" y="0"/>
          <a:chExt cx="0" cy="0"/>
        </a:xfrm>
      </p:grpSpPr>
      <p:sp>
        <p:nvSpPr>
          <p:cNvPr id="39" name="Google Shape;3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1" name="Google Shape;4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42" name="Shape 42"/>
        <p:cNvGrpSpPr/>
        <p:nvPr/>
      </p:nvGrpSpPr>
      <p:grpSpPr>
        <a:xfrm>
          <a:off x="0" y="0"/>
          <a:ext cx="0" cy="0"/>
          <a:chOff x="0" y="0"/>
          <a:chExt cx="0" cy="0"/>
        </a:xfrm>
      </p:grpSpPr>
      <p:sp>
        <p:nvSpPr>
          <p:cNvPr id="43" name="Google Shape;43;p8"/>
          <p:cNvSpPr txBox="1"/>
          <p:nvPr>
            <p:ph type="title"/>
          </p:nvPr>
        </p:nvSpPr>
        <p:spPr>
          <a:xfrm>
            <a:off x="490250" y="526350"/>
            <a:ext cx="56136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dk2"/>
              </a:buClr>
              <a:buSzPts val="5400"/>
              <a:buNone/>
              <a:defRPr b="0" sz="5400">
                <a:solidFill>
                  <a:schemeClr val="dk2"/>
                </a:solidFill>
              </a:defRPr>
            </a:lvl1pPr>
            <a:lvl2pPr lvl="1">
              <a:spcBef>
                <a:spcPts val="0"/>
              </a:spcBef>
              <a:spcAft>
                <a:spcPts val="0"/>
              </a:spcAft>
              <a:buClr>
                <a:schemeClr val="dk2"/>
              </a:buClr>
              <a:buSzPts val="5400"/>
              <a:buNone/>
              <a:defRPr b="0" sz="5400">
                <a:solidFill>
                  <a:schemeClr val="dk2"/>
                </a:solidFill>
              </a:defRPr>
            </a:lvl2pPr>
            <a:lvl3pPr lvl="2">
              <a:spcBef>
                <a:spcPts val="0"/>
              </a:spcBef>
              <a:spcAft>
                <a:spcPts val="0"/>
              </a:spcAft>
              <a:buClr>
                <a:schemeClr val="dk2"/>
              </a:buClr>
              <a:buSzPts val="5400"/>
              <a:buNone/>
              <a:defRPr b="0" sz="5400">
                <a:solidFill>
                  <a:schemeClr val="dk2"/>
                </a:solidFill>
              </a:defRPr>
            </a:lvl3pPr>
            <a:lvl4pPr lvl="3">
              <a:spcBef>
                <a:spcPts val="0"/>
              </a:spcBef>
              <a:spcAft>
                <a:spcPts val="0"/>
              </a:spcAft>
              <a:buClr>
                <a:schemeClr val="dk2"/>
              </a:buClr>
              <a:buSzPts val="5400"/>
              <a:buNone/>
              <a:defRPr b="0" sz="5400">
                <a:solidFill>
                  <a:schemeClr val="dk2"/>
                </a:solidFill>
              </a:defRPr>
            </a:lvl4pPr>
            <a:lvl5pPr lvl="4">
              <a:spcBef>
                <a:spcPts val="0"/>
              </a:spcBef>
              <a:spcAft>
                <a:spcPts val="0"/>
              </a:spcAft>
              <a:buClr>
                <a:schemeClr val="dk2"/>
              </a:buClr>
              <a:buSzPts val="5400"/>
              <a:buNone/>
              <a:defRPr b="0" sz="5400">
                <a:solidFill>
                  <a:schemeClr val="dk2"/>
                </a:solidFill>
              </a:defRPr>
            </a:lvl5pPr>
            <a:lvl6pPr lvl="5">
              <a:spcBef>
                <a:spcPts val="0"/>
              </a:spcBef>
              <a:spcAft>
                <a:spcPts val="0"/>
              </a:spcAft>
              <a:buClr>
                <a:schemeClr val="dk2"/>
              </a:buClr>
              <a:buSzPts val="5400"/>
              <a:buNone/>
              <a:defRPr b="0" sz="5400">
                <a:solidFill>
                  <a:schemeClr val="dk2"/>
                </a:solidFill>
              </a:defRPr>
            </a:lvl6pPr>
            <a:lvl7pPr lvl="6">
              <a:spcBef>
                <a:spcPts val="0"/>
              </a:spcBef>
              <a:spcAft>
                <a:spcPts val="0"/>
              </a:spcAft>
              <a:buClr>
                <a:schemeClr val="dk2"/>
              </a:buClr>
              <a:buSzPts val="5400"/>
              <a:buNone/>
              <a:defRPr b="0" sz="5400">
                <a:solidFill>
                  <a:schemeClr val="dk2"/>
                </a:solidFill>
              </a:defRPr>
            </a:lvl7pPr>
            <a:lvl8pPr lvl="7">
              <a:spcBef>
                <a:spcPts val="0"/>
              </a:spcBef>
              <a:spcAft>
                <a:spcPts val="0"/>
              </a:spcAft>
              <a:buClr>
                <a:schemeClr val="dk2"/>
              </a:buClr>
              <a:buSzPts val="5400"/>
              <a:buNone/>
              <a:defRPr b="0" sz="5400">
                <a:solidFill>
                  <a:schemeClr val="dk2"/>
                </a:solidFill>
              </a:defRPr>
            </a:lvl8pPr>
            <a:lvl9pPr lvl="8">
              <a:spcBef>
                <a:spcPts val="0"/>
              </a:spcBef>
              <a:spcAft>
                <a:spcPts val="0"/>
              </a:spcAft>
              <a:buClr>
                <a:schemeClr val="dk2"/>
              </a:buClr>
              <a:buSzPts val="5400"/>
              <a:buNone/>
              <a:defRPr b="0" sz="5400">
                <a:solidFill>
                  <a:schemeClr val="dk2"/>
                </a:solidFill>
              </a:defRPr>
            </a:lvl9pPr>
          </a:lstStyle>
          <a:p/>
        </p:txBody>
      </p:sp>
      <p:sp>
        <p:nvSpPr>
          <p:cNvPr id="44" name="Google Shape;4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7" name="Google Shape;47;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8" name="Google Shape;48;p9"/>
          <p:cNvSpPr txBox="1"/>
          <p:nvPr>
            <p:ph type="title"/>
          </p:nvPr>
        </p:nvSpPr>
        <p:spPr>
          <a:xfrm>
            <a:off x="265500" y="1039675"/>
            <a:ext cx="4045200" cy="16758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9" name="Google Shape;49;p9"/>
          <p:cNvSpPr txBox="1"/>
          <p:nvPr>
            <p:ph idx="1" type="subTitle"/>
          </p:nvPr>
        </p:nvSpPr>
        <p:spPr>
          <a:xfrm>
            <a:off x="265500" y="27268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p10"/>
          <p:cNvSpPr txBox="1"/>
          <p:nvPr>
            <p:ph idx="1" type="body"/>
          </p:nvPr>
        </p:nvSpPr>
        <p:spPr>
          <a:xfrm>
            <a:off x="311700" y="42307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p:txBody>
      </p:sp>
      <p:sp>
        <p:nvSpPr>
          <p:cNvPr id="54" name="Google Shape;54;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5"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1"/>
          <p:cNvSpPr txBox="1"/>
          <p:nvPr>
            <p:ph hasCustomPrompt="1" type="title"/>
          </p:nvPr>
        </p:nvSpPr>
        <p:spPr>
          <a:xfrm>
            <a:off x="311700" y="1304850"/>
            <a:ext cx="8520600" cy="15384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accent3"/>
              </a:buClr>
              <a:buSzPts val="13000"/>
              <a:buNone/>
              <a:defRPr sz="13000">
                <a:solidFill>
                  <a:schemeClr val="accent3"/>
                </a:solidFill>
              </a:defRPr>
            </a:lvl1pPr>
            <a:lvl2pPr lvl="1" algn="ctr">
              <a:spcBef>
                <a:spcPts val="0"/>
              </a:spcBef>
              <a:spcAft>
                <a:spcPts val="0"/>
              </a:spcAft>
              <a:buClr>
                <a:schemeClr val="accent3"/>
              </a:buClr>
              <a:buSzPts val="13000"/>
              <a:buNone/>
              <a:defRPr sz="13000">
                <a:solidFill>
                  <a:schemeClr val="accent3"/>
                </a:solidFill>
              </a:defRPr>
            </a:lvl2pPr>
            <a:lvl3pPr lvl="2" algn="ctr">
              <a:spcBef>
                <a:spcPts val="0"/>
              </a:spcBef>
              <a:spcAft>
                <a:spcPts val="0"/>
              </a:spcAft>
              <a:buClr>
                <a:schemeClr val="accent3"/>
              </a:buClr>
              <a:buSzPts val="13000"/>
              <a:buNone/>
              <a:defRPr sz="13000">
                <a:solidFill>
                  <a:schemeClr val="accent3"/>
                </a:solidFill>
              </a:defRPr>
            </a:lvl3pPr>
            <a:lvl4pPr lvl="3" algn="ctr">
              <a:spcBef>
                <a:spcPts val="0"/>
              </a:spcBef>
              <a:spcAft>
                <a:spcPts val="0"/>
              </a:spcAft>
              <a:buClr>
                <a:schemeClr val="accent3"/>
              </a:buClr>
              <a:buSzPts val="13000"/>
              <a:buNone/>
              <a:defRPr sz="13000">
                <a:solidFill>
                  <a:schemeClr val="accent3"/>
                </a:solidFill>
              </a:defRPr>
            </a:lvl4pPr>
            <a:lvl5pPr lvl="4" algn="ctr">
              <a:spcBef>
                <a:spcPts val="0"/>
              </a:spcBef>
              <a:spcAft>
                <a:spcPts val="0"/>
              </a:spcAft>
              <a:buClr>
                <a:schemeClr val="accent3"/>
              </a:buClr>
              <a:buSzPts val="13000"/>
              <a:buNone/>
              <a:defRPr sz="13000">
                <a:solidFill>
                  <a:schemeClr val="accent3"/>
                </a:solidFill>
              </a:defRPr>
            </a:lvl5pPr>
            <a:lvl6pPr lvl="5" algn="ctr">
              <a:spcBef>
                <a:spcPts val="0"/>
              </a:spcBef>
              <a:spcAft>
                <a:spcPts val="0"/>
              </a:spcAft>
              <a:buClr>
                <a:schemeClr val="accent3"/>
              </a:buClr>
              <a:buSzPts val="13000"/>
              <a:buNone/>
              <a:defRPr sz="13000">
                <a:solidFill>
                  <a:schemeClr val="accent3"/>
                </a:solidFill>
              </a:defRPr>
            </a:lvl6pPr>
            <a:lvl7pPr lvl="6" algn="ctr">
              <a:spcBef>
                <a:spcPts val="0"/>
              </a:spcBef>
              <a:spcAft>
                <a:spcPts val="0"/>
              </a:spcAft>
              <a:buClr>
                <a:schemeClr val="accent3"/>
              </a:buClr>
              <a:buSzPts val="13000"/>
              <a:buNone/>
              <a:defRPr sz="13000">
                <a:solidFill>
                  <a:schemeClr val="accent3"/>
                </a:solidFill>
              </a:defRPr>
            </a:lvl7pPr>
            <a:lvl8pPr lvl="7" algn="ctr">
              <a:spcBef>
                <a:spcPts val="0"/>
              </a:spcBef>
              <a:spcAft>
                <a:spcPts val="0"/>
              </a:spcAft>
              <a:buClr>
                <a:schemeClr val="accent3"/>
              </a:buClr>
              <a:buSzPts val="13000"/>
              <a:buNone/>
              <a:defRPr sz="13000">
                <a:solidFill>
                  <a:schemeClr val="accent3"/>
                </a:solidFill>
              </a:defRPr>
            </a:lvl8pPr>
            <a:lvl9pPr lvl="8"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p:nvPr>
            <p:ph idx="1" type="body"/>
          </p:nvPr>
        </p:nvSpPr>
        <p:spPr>
          <a:xfrm>
            <a:off x="311700" y="29956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9" name="Google Shape;59;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0" name="Shape 60"/>
        <p:cNvGrpSpPr/>
        <p:nvPr/>
      </p:nvGrpSpPr>
      <p:grpSpPr>
        <a:xfrm>
          <a:off x="0" y="0"/>
          <a:ext cx="0" cy="0"/>
          <a:chOff x="0" y="0"/>
          <a:chExt cx="0" cy="0"/>
        </a:xfrm>
      </p:grpSpPr>
      <p:sp>
        <p:nvSpPr>
          <p:cNvPr id="61" name="Google Shape;6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trop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9pPr>
          </a:lstStyle>
          <a:p/>
        </p:txBody>
      </p:sp>
      <p:sp>
        <p:nvSpPr>
          <p:cNvPr id="7" name="Google Shape;7;p1"/>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17500" lvl="1" marL="9144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indent="-317500" lvl="2" marL="13716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indent="-317500" lvl="3" marL="18288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Open Sans"/>
                <a:ea typeface="Open Sans"/>
                <a:cs typeface="Open Sans"/>
                <a:sym typeface="Open Sans"/>
              </a:defRPr>
            </a:lvl1pPr>
            <a:lvl2pPr lvl="1" algn="r">
              <a:buNone/>
              <a:defRPr sz="1000">
                <a:solidFill>
                  <a:schemeClr val="dk2"/>
                </a:solidFill>
                <a:latin typeface="Open Sans"/>
                <a:ea typeface="Open Sans"/>
                <a:cs typeface="Open Sans"/>
                <a:sym typeface="Open Sans"/>
              </a:defRPr>
            </a:lvl2pPr>
            <a:lvl3pPr lvl="2" algn="r">
              <a:buNone/>
              <a:defRPr sz="1000">
                <a:solidFill>
                  <a:schemeClr val="dk2"/>
                </a:solidFill>
                <a:latin typeface="Open Sans"/>
                <a:ea typeface="Open Sans"/>
                <a:cs typeface="Open Sans"/>
                <a:sym typeface="Open Sans"/>
              </a:defRPr>
            </a:lvl3pPr>
            <a:lvl4pPr lvl="3" algn="r">
              <a:buNone/>
              <a:defRPr sz="1000">
                <a:solidFill>
                  <a:schemeClr val="dk2"/>
                </a:solidFill>
                <a:latin typeface="Open Sans"/>
                <a:ea typeface="Open Sans"/>
                <a:cs typeface="Open Sans"/>
                <a:sym typeface="Open Sans"/>
              </a:defRPr>
            </a:lvl4pPr>
            <a:lvl5pPr lvl="4" algn="r">
              <a:buNone/>
              <a:defRPr sz="1000">
                <a:solidFill>
                  <a:schemeClr val="dk2"/>
                </a:solidFill>
                <a:latin typeface="Open Sans"/>
                <a:ea typeface="Open Sans"/>
                <a:cs typeface="Open Sans"/>
                <a:sym typeface="Open Sans"/>
              </a:defRPr>
            </a:lvl5pPr>
            <a:lvl6pPr lvl="5" algn="r">
              <a:buNone/>
              <a:defRPr sz="1000">
                <a:solidFill>
                  <a:schemeClr val="dk2"/>
                </a:solidFill>
                <a:latin typeface="Open Sans"/>
                <a:ea typeface="Open Sans"/>
                <a:cs typeface="Open Sans"/>
                <a:sym typeface="Open Sans"/>
              </a:defRPr>
            </a:lvl6pPr>
            <a:lvl7pPr lvl="6" algn="r">
              <a:buNone/>
              <a:defRPr sz="1000">
                <a:solidFill>
                  <a:schemeClr val="dk2"/>
                </a:solidFill>
                <a:latin typeface="Open Sans"/>
                <a:ea typeface="Open Sans"/>
                <a:cs typeface="Open Sans"/>
                <a:sym typeface="Open Sans"/>
              </a:defRPr>
            </a:lvl7pPr>
            <a:lvl8pPr lvl="7" algn="r">
              <a:buNone/>
              <a:defRPr sz="1000">
                <a:solidFill>
                  <a:schemeClr val="dk2"/>
                </a:solidFill>
                <a:latin typeface="Open Sans"/>
                <a:ea typeface="Open Sans"/>
                <a:cs typeface="Open Sans"/>
                <a:sym typeface="Open Sans"/>
              </a:defRPr>
            </a:lvl8pPr>
            <a:lvl9pPr lvl="8" algn="r">
              <a:buNone/>
              <a:defRPr sz="1000">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www.edweek.org/leadership/4-day-school-weeks-new-research-examines-the-benefits-and-drawbacks/2021/10" TargetMode="External"/><Relationship Id="rId4" Type="http://schemas.openxmlformats.org/officeDocument/2006/relationships/image" Target="../media/image3.png"/><Relationship Id="rId5" Type="http://schemas.openxmlformats.org/officeDocument/2006/relationships/hyperlink" Target="https://www.edweek.org/leadership/4-day-school-weeks-new-research-examines-the-benefits-and-drawbacks/2021/10"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3"/>
          <p:cNvSpPr txBox="1"/>
          <p:nvPr>
            <p:ph type="ctrTitle"/>
          </p:nvPr>
        </p:nvSpPr>
        <p:spPr>
          <a:xfrm>
            <a:off x="1004150" y="1751764"/>
            <a:ext cx="7136700" cy="10224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4-day school week</a:t>
            </a:r>
            <a:endParaRPr/>
          </a:p>
          <a:p>
            <a:pPr indent="0" lvl="0" marL="0" rtl="0" algn="ctr">
              <a:spcBef>
                <a:spcPts val="0"/>
              </a:spcBef>
              <a:spcAft>
                <a:spcPts val="0"/>
              </a:spcAft>
              <a:buNone/>
            </a:pPr>
            <a:r>
              <a:rPr lang="en"/>
              <a:t>Parent Survey Results</a:t>
            </a:r>
            <a:endParaRPr/>
          </a:p>
        </p:txBody>
      </p:sp>
      <p:sp>
        <p:nvSpPr>
          <p:cNvPr id="67" name="Google Shape;67;p13"/>
          <p:cNvSpPr txBox="1"/>
          <p:nvPr>
            <p:ph idx="1" type="subTitle"/>
          </p:nvPr>
        </p:nvSpPr>
        <p:spPr>
          <a:xfrm>
            <a:off x="2137225" y="2850039"/>
            <a:ext cx="4870500" cy="792600"/>
          </a:xfrm>
          <a:prstGeom prst="rect">
            <a:avLst/>
          </a:prstGeom>
        </p:spPr>
        <p:txBody>
          <a:bodyPr anchorCtr="0" anchor="t" bIns="91425" lIns="91425" spcFirstLastPara="1" rIns="91425" wrap="square" tIns="91425">
            <a:normAutofit fontScale="70000"/>
          </a:bodyPr>
          <a:lstStyle/>
          <a:p>
            <a:pPr indent="0" lvl="0" marL="0" rtl="0" algn="ctr">
              <a:spcBef>
                <a:spcPts val="0"/>
              </a:spcBef>
              <a:spcAft>
                <a:spcPts val="0"/>
              </a:spcAft>
              <a:buNone/>
            </a:pPr>
            <a:r>
              <a:rPr lang="en"/>
              <a:t>4-day school week Committee Meeting One</a:t>
            </a:r>
            <a:endParaRPr/>
          </a:p>
          <a:p>
            <a:pPr indent="0" lvl="0" marL="0" rtl="0" algn="ctr">
              <a:spcBef>
                <a:spcPts val="0"/>
              </a:spcBef>
              <a:spcAft>
                <a:spcPts val="0"/>
              </a:spcAft>
              <a:buNone/>
            </a:pPr>
            <a:r>
              <a:rPr lang="en"/>
              <a:t>November 2, 2022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4"/>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73" name="Google Shape;73;p14"/>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descr="Forms response chart. Question title: In which grade is your child/ren? (Check all that apply). Number of responses: 679 responses." id="74" name="Google Shape;74;p14" title="In which grade is your child/ren? (Check all that apply)"/>
          <p:cNvPicPr preferRelativeResize="0"/>
          <p:nvPr/>
        </p:nvPicPr>
        <p:blipFill>
          <a:blip r:embed="rId3">
            <a:alphaModFix/>
          </a:blip>
          <a:stretch>
            <a:fillRect/>
          </a:stretch>
        </p:blipFill>
        <p:spPr>
          <a:xfrm>
            <a:off x="0" y="22324"/>
            <a:ext cx="9144003" cy="509885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5"/>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80" name="Google Shape;80;p15"/>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descr="Forms response chart. Question title: Would you be in favor of a four-day school week?. Number of responses: 679 responses." id="81" name="Google Shape;81;p15" title="Would you be in favor of a four-day school week?"/>
          <p:cNvPicPr preferRelativeResize="0"/>
          <p:nvPr/>
        </p:nvPicPr>
        <p:blipFill>
          <a:blip r:embed="rId3">
            <a:alphaModFix/>
          </a:blip>
          <a:stretch>
            <a:fillRect/>
          </a:stretch>
        </p:blipFill>
        <p:spPr>
          <a:xfrm>
            <a:off x="0" y="647402"/>
            <a:ext cx="9144003" cy="384869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6"/>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87" name="Google Shape;87;p16"/>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descr="Forms response chart. Question title: What is your greatest concern with a possible four-day school week?. Number of responses: 679 responses." id="88" name="Google Shape;88;p16" title="What is your greatest concern with a possible four-day school week?"/>
          <p:cNvPicPr preferRelativeResize="0"/>
          <p:nvPr/>
        </p:nvPicPr>
        <p:blipFill>
          <a:blip r:embed="rId3">
            <a:alphaModFix/>
          </a:blip>
          <a:stretch>
            <a:fillRect/>
          </a:stretch>
        </p:blipFill>
        <p:spPr>
          <a:xfrm>
            <a:off x="0" y="647402"/>
            <a:ext cx="9144003" cy="384869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7"/>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94" name="Google Shape;94;p17"/>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descr="Forms response chart. Question title: A four-day week means that school days may be longer, holidays shortened, and possibly more days added to start of the school calendar. Please check items that you are willing to accept to have a four-day school week.. Number of responses: 679 responses." id="95" name="Google Shape;95;p17" title="A four-day week means that school days may be longer, holidays shortened, and possibly more days added to start of the school calendar. Please check items that you are willing to accept to have a four-day school week."/>
          <p:cNvPicPr preferRelativeResize="0"/>
          <p:nvPr/>
        </p:nvPicPr>
        <p:blipFill>
          <a:blip r:embed="rId3">
            <a:alphaModFix/>
          </a:blip>
          <a:stretch>
            <a:fillRect/>
          </a:stretch>
        </p:blipFill>
        <p:spPr>
          <a:xfrm>
            <a:off x="0" y="247799"/>
            <a:ext cx="9144003" cy="464790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8"/>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Scenarios - Lengthen school day or school year	</a:t>
            </a:r>
            <a:endParaRPr/>
          </a:p>
        </p:txBody>
      </p:sp>
      <p:sp>
        <p:nvSpPr>
          <p:cNvPr id="101" name="Google Shape;101;p18"/>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u="sng">
                <a:solidFill>
                  <a:schemeClr val="hlink"/>
                </a:solidFill>
                <a:hlinkClick r:id="rId3"/>
              </a:rPr>
              <a:t>Ed Week Article</a:t>
            </a:r>
            <a:endParaRPr/>
          </a:p>
        </p:txBody>
      </p:sp>
      <p:pic>
        <p:nvPicPr>
          <p:cNvPr id="102" name="Google Shape;102;p18"/>
          <p:cNvPicPr preferRelativeResize="0"/>
          <p:nvPr/>
        </p:nvPicPr>
        <p:blipFill>
          <a:blip r:embed="rId4">
            <a:alphaModFix/>
          </a:blip>
          <a:stretch>
            <a:fillRect/>
          </a:stretch>
        </p:blipFill>
        <p:spPr>
          <a:xfrm>
            <a:off x="350876" y="1021075"/>
            <a:ext cx="5611474" cy="3793200"/>
          </a:xfrm>
          <a:prstGeom prst="rect">
            <a:avLst/>
          </a:prstGeom>
          <a:noFill/>
          <a:ln>
            <a:noFill/>
          </a:ln>
        </p:spPr>
      </p:pic>
      <p:sp>
        <p:nvSpPr>
          <p:cNvPr id="103" name="Google Shape;103;p18"/>
          <p:cNvSpPr txBox="1"/>
          <p:nvPr/>
        </p:nvSpPr>
        <p:spPr>
          <a:xfrm>
            <a:off x="6371350" y="1864250"/>
            <a:ext cx="19317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600" u="sng">
                <a:solidFill>
                  <a:schemeClr val="hlink"/>
                </a:solidFill>
                <a:latin typeface="Oswald"/>
                <a:ea typeface="Oswald"/>
                <a:cs typeface="Oswald"/>
                <a:sym typeface="Oswald"/>
                <a:hlinkClick r:id="rId5"/>
              </a:rPr>
              <a:t>Ed Week Article</a:t>
            </a:r>
            <a:endParaRPr sz="3600">
              <a:latin typeface="Oswald"/>
              <a:ea typeface="Oswald"/>
              <a:cs typeface="Oswald"/>
              <a:sym typeface="Oswald"/>
            </a:endParaRPr>
          </a:p>
        </p:txBody>
      </p:sp>
    </p:spTree>
  </p:cSld>
  <p:clrMapOvr>
    <a:masterClrMapping/>
  </p:clrMapOvr>
</p:sld>
</file>

<file path=ppt/theme/theme1.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